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2"/>
  </p:notesMasterIdLst>
  <p:sldIdLst>
    <p:sldId id="256" r:id="rId2"/>
    <p:sldId id="258" r:id="rId3"/>
    <p:sldId id="260" r:id="rId4"/>
    <p:sldId id="282" r:id="rId5"/>
    <p:sldId id="265" r:id="rId6"/>
    <p:sldId id="264" r:id="rId7"/>
    <p:sldId id="262" r:id="rId8"/>
    <p:sldId id="288" r:id="rId9"/>
    <p:sldId id="317" r:id="rId10"/>
    <p:sldId id="318" r:id="rId11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3"/>
    </p:embeddedFont>
    <p:embeddedFont>
      <p:font typeface="Iceland" panose="020B0604020202020204" charset="0"/>
      <p:regular r:id="rId14"/>
    </p:embeddedFont>
    <p:embeddedFont>
      <p:font typeface="Lato" panose="020F0502020204030203" pitchFamily="34" charset="0"/>
      <p:regular r:id="rId15"/>
      <p:bold r:id="rId16"/>
      <p:italic r:id="rId17"/>
      <p:boldItalic r:id="rId18"/>
    </p:embeddedFont>
    <p:embeddedFont>
      <p:font typeface="Nunito Light" pitchFamily="2" charset="0"/>
      <p:regular r:id="rId19"/>
      <p: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88A857-D73E-4FA6-9E1B-895E197CD268}">
  <a:tblStyle styleId="{6E88A857-D73E-4FA6-9E1B-895E197CD26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429BE9E-3F60-4DFA-B6F3-ABEDE53CA6D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1020143630c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1020143630c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1048bbed683_1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9" name="Google Shape;1289;g1048bbed683_1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1048bbed683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1048bbed683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1048bbed683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1048bbed683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1048bbed683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1048bbed683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g1048bbed683_1_14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1" name="Google Shape;1441;g1048bbed683_1_14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1048bbed683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1048bbed683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7703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 amt="30000"/>
          </a:blip>
          <a:srcRect r="59943"/>
          <a:stretch/>
        </p:blipFill>
        <p:spPr>
          <a:xfrm>
            <a:off x="5800926" y="0"/>
            <a:ext cx="33422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1892237" y="-143188"/>
            <a:ext cx="5359526" cy="542987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990088" y="1568794"/>
            <a:ext cx="5559600" cy="13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9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84528" y="3114130"/>
            <a:ext cx="4139400" cy="4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8087600" y="7"/>
            <a:ext cx="1055550" cy="83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 rot="5400000">
            <a:off x="-109800" y="4197917"/>
            <a:ext cx="1055550" cy="835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oogle Shape;16;p2"/>
          <p:cNvGrpSpPr/>
          <p:nvPr/>
        </p:nvGrpSpPr>
        <p:grpSpPr>
          <a:xfrm>
            <a:off x="427061" y="195080"/>
            <a:ext cx="8350764" cy="4630700"/>
            <a:chOff x="427061" y="195080"/>
            <a:chExt cx="8350764" cy="4630700"/>
          </a:xfrm>
        </p:grpSpPr>
        <p:sp>
          <p:nvSpPr>
            <p:cNvPr id="17" name="Google Shape;17;p2"/>
            <p:cNvSpPr/>
            <p:nvPr/>
          </p:nvSpPr>
          <p:spPr>
            <a:xfrm>
              <a:off x="4458225" y="195080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" name="Google Shape;18;p2"/>
            <p:cNvGrpSpPr/>
            <p:nvPr/>
          </p:nvGrpSpPr>
          <p:grpSpPr>
            <a:xfrm>
              <a:off x="427061" y="251192"/>
              <a:ext cx="171589" cy="168851"/>
              <a:chOff x="3840475" y="-1037500"/>
              <a:chExt cx="252300" cy="324900"/>
            </a:xfrm>
          </p:grpSpPr>
          <p:cxnSp>
            <p:nvCxnSpPr>
              <p:cNvPr id="19" name="Google Shape;19;p2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1" name="Google Shape;21;p2"/>
            <p:cNvSpPr/>
            <p:nvPr/>
          </p:nvSpPr>
          <p:spPr>
            <a:xfrm>
              <a:off x="7306375" y="600850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630450" y="690150"/>
              <a:ext cx="324900" cy="3249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623100" y="1015050"/>
              <a:ext cx="115200" cy="1152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41925" y="4495725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452925" y="4544680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6" name="Google Shape;26;p2"/>
          <p:cNvPicPr preferRelativeResize="0"/>
          <p:nvPr/>
        </p:nvPicPr>
        <p:blipFill rotWithShape="1">
          <a:blip r:embed="rId3">
            <a:alphaModFix amt="30000"/>
          </a:blip>
          <a:srcRect r="59943"/>
          <a:stretch/>
        </p:blipFill>
        <p:spPr>
          <a:xfrm flipH="1">
            <a:off x="1" y="0"/>
            <a:ext cx="33422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" name="Google Shape;632;p30"/>
          <p:cNvPicPr preferRelativeResize="0"/>
          <p:nvPr/>
        </p:nvPicPr>
        <p:blipFill rotWithShape="1">
          <a:blip r:embed="rId2">
            <a:alphaModFix/>
          </a:blip>
          <a:srcRect r="41830"/>
          <a:stretch/>
        </p:blipFill>
        <p:spPr>
          <a:xfrm rot="5400000">
            <a:off x="5874138" y="1871796"/>
            <a:ext cx="13962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30"/>
          <p:cNvPicPr preferRelativeResize="0"/>
          <p:nvPr/>
        </p:nvPicPr>
        <p:blipFill rotWithShape="1">
          <a:blip r:embed="rId3">
            <a:alphaModFix/>
          </a:blip>
          <a:srcRect l="22287"/>
          <a:stretch/>
        </p:blipFill>
        <p:spPr>
          <a:xfrm>
            <a:off x="-11488" y="-8"/>
            <a:ext cx="245747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30"/>
          <p:cNvPicPr preferRelativeResize="0"/>
          <p:nvPr/>
        </p:nvPicPr>
        <p:blipFill rotWithShape="1">
          <a:blip r:embed="rId4">
            <a:alphaModFix amt="30000"/>
          </a:blip>
          <a:srcRect t="5702" r="59943" b="59181"/>
          <a:stretch/>
        </p:blipFill>
        <p:spPr>
          <a:xfrm rot="5400000" flipH="1">
            <a:off x="6581300" y="768001"/>
            <a:ext cx="3342198" cy="180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30"/>
          <p:cNvPicPr preferRelativeResize="0"/>
          <p:nvPr/>
        </p:nvPicPr>
        <p:blipFill rotWithShape="1">
          <a:blip r:embed="rId5">
            <a:alphaModFix amt="30000"/>
          </a:blip>
          <a:srcRect/>
          <a:stretch/>
        </p:blipFill>
        <p:spPr>
          <a:xfrm>
            <a:off x="2038201" y="4800"/>
            <a:ext cx="5067599" cy="5133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30"/>
          <p:cNvPicPr preferRelativeResize="0"/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 rot="5400000">
            <a:off x="8198250" y="4197742"/>
            <a:ext cx="1055550" cy="83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30"/>
          <p:cNvPicPr preferRelativeResize="0"/>
          <p:nvPr/>
        </p:nvPicPr>
        <p:blipFill rotWithShape="1">
          <a:blip r:embed="rId4">
            <a:alphaModFix amt="30000"/>
          </a:blip>
          <a:srcRect t="5702" r="59943" b="59181"/>
          <a:stretch/>
        </p:blipFill>
        <p:spPr>
          <a:xfrm rot="-5400000" flipH="1">
            <a:off x="-779500" y="2569301"/>
            <a:ext cx="3342198" cy="180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30"/>
          <p:cNvPicPr preferRelativeResize="0"/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 rot="-5400000">
            <a:off x="-109800" y="114592"/>
            <a:ext cx="1055550" cy="835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9" name="Google Shape;639;p30"/>
          <p:cNvGrpSpPr/>
          <p:nvPr/>
        </p:nvGrpSpPr>
        <p:grpSpPr>
          <a:xfrm>
            <a:off x="396618" y="256400"/>
            <a:ext cx="8350764" cy="4630700"/>
            <a:chOff x="427061" y="195080"/>
            <a:chExt cx="8350764" cy="4630700"/>
          </a:xfrm>
        </p:grpSpPr>
        <p:sp>
          <p:nvSpPr>
            <p:cNvPr id="640" name="Google Shape;640;p30"/>
            <p:cNvSpPr/>
            <p:nvPr/>
          </p:nvSpPr>
          <p:spPr>
            <a:xfrm>
              <a:off x="4458225" y="195080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1" name="Google Shape;641;p30"/>
            <p:cNvGrpSpPr/>
            <p:nvPr/>
          </p:nvGrpSpPr>
          <p:grpSpPr>
            <a:xfrm>
              <a:off x="427061" y="251192"/>
              <a:ext cx="171589" cy="168851"/>
              <a:chOff x="3840475" y="-1037500"/>
              <a:chExt cx="252300" cy="324900"/>
            </a:xfrm>
          </p:grpSpPr>
          <p:cxnSp>
            <p:nvCxnSpPr>
              <p:cNvPr id="642" name="Google Shape;642;p30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3" name="Google Shape;643;p30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644" name="Google Shape;644;p30"/>
            <p:cNvSpPr/>
            <p:nvPr/>
          </p:nvSpPr>
          <p:spPr>
            <a:xfrm>
              <a:off x="7306375" y="600850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0"/>
            <p:cNvSpPr/>
            <p:nvPr/>
          </p:nvSpPr>
          <p:spPr>
            <a:xfrm>
              <a:off x="7630450" y="690150"/>
              <a:ext cx="324900" cy="3249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0"/>
            <p:cNvSpPr/>
            <p:nvPr/>
          </p:nvSpPr>
          <p:spPr>
            <a:xfrm>
              <a:off x="8623100" y="1015050"/>
              <a:ext cx="115200" cy="1152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0"/>
            <p:cNvSpPr/>
            <p:nvPr/>
          </p:nvSpPr>
          <p:spPr>
            <a:xfrm>
              <a:off x="8041925" y="4495725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0"/>
            <p:cNvSpPr/>
            <p:nvPr/>
          </p:nvSpPr>
          <p:spPr>
            <a:xfrm>
              <a:off x="8452925" y="4544680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0" name="Google Shape;650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31"/>
          <p:cNvPicPr preferRelativeResize="0"/>
          <p:nvPr/>
        </p:nvPicPr>
        <p:blipFill rotWithShape="1">
          <a:blip r:embed="rId3">
            <a:alphaModFix amt="30000"/>
          </a:blip>
          <a:srcRect t="5704" r="59943"/>
          <a:stretch/>
        </p:blipFill>
        <p:spPr>
          <a:xfrm flipH="1">
            <a:off x="-7013" y="4800"/>
            <a:ext cx="354430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31"/>
          <p:cNvPicPr preferRelativeResize="0"/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 rot="-5400000">
            <a:off x="4044225" y="109792"/>
            <a:ext cx="1055550" cy="83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31"/>
          <p:cNvPicPr preferRelativeResize="0"/>
          <p:nvPr/>
        </p:nvPicPr>
        <p:blipFill rotWithShape="1">
          <a:blip r:embed="rId3">
            <a:alphaModFix amt="30000"/>
          </a:blip>
          <a:srcRect t="5704" r="59943"/>
          <a:stretch/>
        </p:blipFill>
        <p:spPr>
          <a:xfrm>
            <a:off x="5599687" y="0"/>
            <a:ext cx="354430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31"/>
          <p:cNvPicPr preferRelativeResize="0"/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 rot="-5400000" flipH="1">
            <a:off x="4044225" y="4197742"/>
            <a:ext cx="1055550" cy="835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5" name="Google Shape;655;p31"/>
          <p:cNvGrpSpPr/>
          <p:nvPr/>
        </p:nvGrpSpPr>
        <p:grpSpPr>
          <a:xfrm rot="10800000" flipH="1">
            <a:off x="396618" y="256400"/>
            <a:ext cx="8350764" cy="4630700"/>
            <a:chOff x="427061" y="195080"/>
            <a:chExt cx="8350764" cy="4630700"/>
          </a:xfrm>
        </p:grpSpPr>
        <p:sp>
          <p:nvSpPr>
            <p:cNvPr id="656" name="Google Shape;656;p31"/>
            <p:cNvSpPr/>
            <p:nvPr/>
          </p:nvSpPr>
          <p:spPr>
            <a:xfrm>
              <a:off x="4458225" y="195080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31"/>
            <p:cNvGrpSpPr/>
            <p:nvPr/>
          </p:nvGrpSpPr>
          <p:grpSpPr>
            <a:xfrm>
              <a:off x="427061" y="251192"/>
              <a:ext cx="171589" cy="168851"/>
              <a:chOff x="3840475" y="-1037500"/>
              <a:chExt cx="252300" cy="324900"/>
            </a:xfrm>
          </p:grpSpPr>
          <p:cxnSp>
            <p:nvCxnSpPr>
              <p:cNvPr id="658" name="Google Shape;658;p31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9" name="Google Shape;659;p31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660" name="Google Shape;660;p31"/>
            <p:cNvSpPr/>
            <p:nvPr/>
          </p:nvSpPr>
          <p:spPr>
            <a:xfrm>
              <a:off x="7306375" y="600850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1"/>
            <p:cNvSpPr/>
            <p:nvPr/>
          </p:nvSpPr>
          <p:spPr>
            <a:xfrm>
              <a:off x="7630450" y="690150"/>
              <a:ext cx="324900" cy="3249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1"/>
            <p:cNvSpPr/>
            <p:nvPr/>
          </p:nvSpPr>
          <p:spPr>
            <a:xfrm>
              <a:off x="8623100" y="1015050"/>
              <a:ext cx="115200" cy="1152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1"/>
            <p:cNvSpPr/>
            <p:nvPr/>
          </p:nvSpPr>
          <p:spPr>
            <a:xfrm>
              <a:off x="8041925" y="4495725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1"/>
            <p:cNvSpPr/>
            <p:nvPr/>
          </p:nvSpPr>
          <p:spPr>
            <a:xfrm>
              <a:off x="8452925" y="4544680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 rotWithShape="1">
          <a:blip r:embed="rId3">
            <a:alphaModFix amt="30000"/>
          </a:blip>
          <a:srcRect r="59943"/>
          <a:stretch/>
        </p:blipFill>
        <p:spPr>
          <a:xfrm flipH="1">
            <a:off x="1" y="0"/>
            <a:ext cx="33422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"/>
          <p:cNvPicPr preferRelativeResize="0"/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1892237" y="-143188"/>
            <a:ext cx="5359526" cy="5429876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3363175" y="2354648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2" hasCustomPrompt="1"/>
          </p:nvPr>
        </p:nvSpPr>
        <p:spPr>
          <a:xfrm>
            <a:off x="5439775" y="1547400"/>
            <a:ext cx="914400" cy="711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1"/>
          </p:nvPr>
        </p:nvSpPr>
        <p:spPr>
          <a:xfrm>
            <a:off x="3873025" y="3325058"/>
            <a:ext cx="405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3"/>
          <p:cNvPicPr preferRelativeResize="0"/>
          <p:nvPr/>
        </p:nvPicPr>
        <p:blipFill rotWithShape="1">
          <a:blip r:embed="rId3">
            <a:alphaModFix amt="30000"/>
          </a:blip>
          <a:srcRect r="59943"/>
          <a:stretch/>
        </p:blipFill>
        <p:spPr>
          <a:xfrm>
            <a:off x="5801776" y="0"/>
            <a:ext cx="33422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3"/>
          <p:cNvPicPr preferRelativeResize="0"/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8088450" y="4307557"/>
            <a:ext cx="1055550" cy="83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3"/>
          <p:cNvPicPr preferRelativeResize="0"/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 flipH="1">
            <a:off x="0" y="7"/>
            <a:ext cx="1055550" cy="835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" name="Google Shape;37;p3"/>
          <p:cNvGrpSpPr/>
          <p:nvPr/>
        </p:nvGrpSpPr>
        <p:grpSpPr>
          <a:xfrm>
            <a:off x="7932625" y="79170"/>
            <a:ext cx="1125295" cy="1031480"/>
            <a:chOff x="7932625" y="79170"/>
            <a:chExt cx="1125295" cy="1031480"/>
          </a:xfrm>
        </p:grpSpPr>
        <p:grpSp>
          <p:nvGrpSpPr>
            <p:cNvPr id="38" name="Google Shape;38;p3"/>
            <p:cNvGrpSpPr/>
            <p:nvPr/>
          </p:nvGrpSpPr>
          <p:grpSpPr>
            <a:xfrm>
              <a:off x="8275836" y="332117"/>
              <a:ext cx="171589" cy="168851"/>
              <a:chOff x="3840475" y="-1037500"/>
              <a:chExt cx="252300" cy="324900"/>
            </a:xfrm>
          </p:grpSpPr>
          <p:cxnSp>
            <p:nvCxnSpPr>
              <p:cNvPr id="39" name="Google Shape;39;p3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3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1" name="Google Shape;41;p3"/>
            <p:cNvSpPr/>
            <p:nvPr/>
          </p:nvSpPr>
          <p:spPr>
            <a:xfrm rot="3601525">
              <a:off x="8692695" y="149618"/>
              <a:ext cx="324850" cy="280904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8666100" y="939050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7932625" y="212925"/>
              <a:ext cx="119100" cy="1191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44;p3"/>
          <p:cNvGrpSpPr/>
          <p:nvPr/>
        </p:nvGrpSpPr>
        <p:grpSpPr>
          <a:xfrm>
            <a:off x="521570" y="1730375"/>
            <a:ext cx="744130" cy="2219720"/>
            <a:chOff x="521570" y="1730375"/>
            <a:chExt cx="744130" cy="2219720"/>
          </a:xfrm>
        </p:grpSpPr>
        <p:sp>
          <p:nvSpPr>
            <p:cNvPr id="45" name="Google Shape;45;p3"/>
            <p:cNvSpPr/>
            <p:nvPr/>
          </p:nvSpPr>
          <p:spPr>
            <a:xfrm rot="3601525">
              <a:off x="561945" y="3598743"/>
              <a:ext cx="324850" cy="280904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" name="Google Shape;46;p3"/>
            <p:cNvGrpSpPr/>
            <p:nvPr/>
          </p:nvGrpSpPr>
          <p:grpSpPr>
            <a:xfrm>
              <a:off x="638586" y="3027592"/>
              <a:ext cx="171589" cy="168851"/>
              <a:chOff x="3840475" y="-1037500"/>
              <a:chExt cx="252300" cy="324900"/>
            </a:xfrm>
          </p:grpSpPr>
          <p:cxnSp>
            <p:nvCxnSpPr>
              <p:cNvPr id="47" name="Google Shape;47;p3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3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9" name="Google Shape;49;p3"/>
            <p:cNvSpPr/>
            <p:nvPr/>
          </p:nvSpPr>
          <p:spPr>
            <a:xfrm>
              <a:off x="1094100" y="1730375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5372088" y="1371600"/>
            <a:ext cx="24003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7"/>
          <p:cNvPicPr preferRelativeResize="0"/>
          <p:nvPr/>
        </p:nvPicPr>
        <p:blipFill rotWithShape="1">
          <a:blip r:embed="rId3">
            <a:alphaModFix/>
          </a:blip>
          <a:srcRect l="22287"/>
          <a:stretch/>
        </p:blipFill>
        <p:spPr>
          <a:xfrm>
            <a:off x="12" y="4"/>
            <a:ext cx="245747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7"/>
          <p:cNvPicPr preferRelativeResize="0"/>
          <p:nvPr/>
        </p:nvPicPr>
        <p:blipFill rotWithShape="1">
          <a:blip r:embed="rId4">
            <a:alphaModFix amt="30000"/>
          </a:blip>
          <a:srcRect l="49761" b="5276"/>
          <a:stretch/>
        </p:blipFill>
        <p:spPr>
          <a:xfrm>
            <a:off x="0" y="0"/>
            <a:ext cx="269255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7"/>
          <p:cNvSpPr txBox="1">
            <a:spLocks noGrp="1"/>
          </p:cNvSpPr>
          <p:nvPr>
            <p:ph type="body" idx="1"/>
          </p:nvPr>
        </p:nvSpPr>
        <p:spPr>
          <a:xfrm>
            <a:off x="742350" y="1520550"/>
            <a:ext cx="4611300" cy="25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5pPr>
            <a:lvl6pPr marL="2743200" lvl="5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6pPr>
            <a:lvl7pPr marL="3200400" lvl="6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302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12" name="Google Shape;112;p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113" name="Google Shape;113;p7"/>
          <p:cNvPicPr preferRelativeResize="0"/>
          <p:nvPr/>
        </p:nvPicPr>
        <p:blipFill rotWithShape="1">
          <a:blip r:embed="rId5">
            <a:alphaModFix amt="30000"/>
          </a:blip>
          <a:srcRect r="59943"/>
          <a:stretch/>
        </p:blipFill>
        <p:spPr>
          <a:xfrm>
            <a:off x="5804351" y="0"/>
            <a:ext cx="33422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7"/>
          <p:cNvPicPr preferRelativeResize="0"/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 rot="5400000">
            <a:off x="8198250" y="4209742"/>
            <a:ext cx="1055550" cy="835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7"/>
          <p:cNvGrpSpPr/>
          <p:nvPr/>
        </p:nvGrpSpPr>
        <p:grpSpPr>
          <a:xfrm>
            <a:off x="7922175" y="3950095"/>
            <a:ext cx="1125295" cy="1031480"/>
            <a:chOff x="7932625" y="79170"/>
            <a:chExt cx="1125295" cy="1031480"/>
          </a:xfrm>
        </p:grpSpPr>
        <p:grpSp>
          <p:nvGrpSpPr>
            <p:cNvPr id="116" name="Google Shape;116;p7"/>
            <p:cNvGrpSpPr/>
            <p:nvPr/>
          </p:nvGrpSpPr>
          <p:grpSpPr>
            <a:xfrm>
              <a:off x="8275836" y="332117"/>
              <a:ext cx="171589" cy="168851"/>
              <a:chOff x="3840475" y="-1037500"/>
              <a:chExt cx="252300" cy="324900"/>
            </a:xfrm>
          </p:grpSpPr>
          <p:cxnSp>
            <p:nvCxnSpPr>
              <p:cNvPr id="117" name="Google Shape;117;p7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7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19" name="Google Shape;119;p7"/>
            <p:cNvSpPr/>
            <p:nvPr/>
          </p:nvSpPr>
          <p:spPr>
            <a:xfrm rot="3601525">
              <a:off x="8692695" y="149618"/>
              <a:ext cx="324850" cy="280904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8666100" y="939050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7932625" y="212925"/>
              <a:ext cx="119100" cy="1191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7"/>
          <p:cNvGrpSpPr/>
          <p:nvPr/>
        </p:nvGrpSpPr>
        <p:grpSpPr>
          <a:xfrm>
            <a:off x="214019" y="350382"/>
            <a:ext cx="529400" cy="1431925"/>
            <a:chOff x="214019" y="350382"/>
            <a:chExt cx="529400" cy="1431925"/>
          </a:xfrm>
        </p:grpSpPr>
        <p:sp>
          <p:nvSpPr>
            <p:cNvPr id="123" name="Google Shape;123;p7"/>
            <p:cNvSpPr/>
            <p:nvPr/>
          </p:nvSpPr>
          <p:spPr>
            <a:xfrm rot="5400000">
              <a:off x="329219" y="674457"/>
              <a:ext cx="324900" cy="3249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7"/>
            <p:cNvSpPr/>
            <p:nvPr/>
          </p:nvSpPr>
          <p:spPr>
            <a:xfrm rot="5400000">
              <a:off x="214019" y="1667107"/>
              <a:ext cx="115200" cy="1152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7"/>
            <p:cNvSpPr/>
            <p:nvPr/>
          </p:nvSpPr>
          <p:spPr>
            <a:xfrm rot="5400000">
              <a:off x="571819" y="350382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13"/>
          <p:cNvPicPr preferRelativeResize="0"/>
          <p:nvPr/>
        </p:nvPicPr>
        <p:blipFill rotWithShape="1">
          <a:blip r:embed="rId2">
            <a:alphaModFix/>
          </a:blip>
          <a:srcRect l="18539" r="-18540"/>
          <a:stretch/>
        </p:blipFill>
        <p:spPr>
          <a:xfrm rot="5400000">
            <a:off x="750425" y="-773599"/>
            <a:ext cx="2469575" cy="401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3"/>
          <p:cNvPicPr preferRelativeResize="0"/>
          <p:nvPr/>
        </p:nvPicPr>
        <p:blipFill rotWithShape="1">
          <a:blip r:embed="rId3">
            <a:alphaModFix/>
          </a:blip>
          <a:srcRect r="18798"/>
          <a:stretch/>
        </p:blipFill>
        <p:spPr>
          <a:xfrm rot="5400000">
            <a:off x="5626125" y="1603200"/>
            <a:ext cx="19491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3"/>
          <p:cNvSpPr txBox="1">
            <a:spLocks noGrp="1"/>
          </p:cNvSpPr>
          <p:nvPr>
            <p:ph type="title"/>
          </p:nvPr>
        </p:nvSpPr>
        <p:spPr>
          <a:xfrm>
            <a:off x="1600338" y="1584732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subTitle" idx="1"/>
          </p:nvPr>
        </p:nvSpPr>
        <p:spPr>
          <a:xfrm>
            <a:off x="1600338" y="1942652"/>
            <a:ext cx="2405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 idx="2"/>
          </p:nvPr>
        </p:nvSpPr>
        <p:spPr>
          <a:xfrm flipH="1">
            <a:off x="5239002" y="1584721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3"/>
          </p:nvPr>
        </p:nvSpPr>
        <p:spPr>
          <a:xfrm flipH="1">
            <a:off x="5138802" y="1942641"/>
            <a:ext cx="2405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 idx="4"/>
          </p:nvPr>
        </p:nvSpPr>
        <p:spPr>
          <a:xfrm>
            <a:off x="1600338" y="3237257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subTitle" idx="5"/>
          </p:nvPr>
        </p:nvSpPr>
        <p:spPr>
          <a:xfrm>
            <a:off x="1600338" y="3589274"/>
            <a:ext cx="2405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title" idx="6"/>
          </p:nvPr>
        </p:nvSpPr>
        <p:spPr>
          <a:xfrm flipH="1">
            <a:off x="5058106" y="3237250"/>
            <a:ext cx="2486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7"/>
          </p:nvPr>
        </p:nvSpPr>
        <p:spPr>
          <a:xfrm flipH="1">
            <a:off x="5138802" y="3589274"/>
            <a:ext cx="2405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8" hasCustomPrompt="1"/>
          </p:nvPr>
        </p:nvSpPr>
        <p:spPr>
          <a:xfrm>
            <a:off x="743420" y="1782292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9" hasCustomPrompt="1"/>
          </p:nvPr>
        </p:nvSpPr>
        <p:spPr>
          <a:xfrm>
            <a:off x="743420" y="3432092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21" name="Google Shape;221;p13"/>
          <p:cNvSpPr txBox="1">
            <a:spLocks noGrp="1"/>
          </p:cNvSpPr>
          <p:nvPr>
            <p:ph type="title" idx="13" hasCustomPrompt="1"/>
          </p:nvPr>
        </p:nvSpPr>
        <p:spPr>
          <a:xfrm flipH="1">
            <a:off x="7664091" y="1782292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22" name="Google Shape;222;p13"/>
          <p:cNvSpPr txBox="1">
            <a:spLocks noGrp="1"/>
          </p:cNvSpPr>
          <p:nvPr>
            <p:ph type="title" idx="14" hasCustomPrompt="1"/>
          </p:nvPr>
        </p:nvSpPr>
        <p:spPr>
          <a:xfrm flipH="1">
            <a:off x="7664091" y="3432092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23" name="Google Shape;223;p13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24" name="Google Shape;224;p13"/>
          <p:cNvGrpSpPr/>
          <p:nvPr/>
        </p:nvGrpSpPr>
        <p:grpSpPr>
          <a:xfrm>
            <a:off x="1235660" y="0"/>
            <a:ext cx="6682680" cy="5143500"/>
            <a:chOff x="1235660" y="0"/>
            <a:chExt cx="6682680" cy="5143500"/>
          </a:xfrm>
        </p:grpSpPr>
        <p:pic>
          <p:nvPicPr>
            <p:cNvPr id="225" name="Google Shape;225;p13"/>
            <p:cNvPicPr preferRelativeResize="0"/>
            <p:nvPr/>
          </p:nvPicPr>
          <p:blipFill rotWithShape="1">
            <a:blip r:embed="rId4">
              <a:alphaModFix amt="30000"/>
            </a:blip>
            <a:srcRect r="59943"/>
            <a:stretch/>
          </p:blipFill>
          <p:spPr>
            <a:xfrm>
              <a:off x="1235660" y="0"/>
              <a:ext cx="3342225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Google Shape;226;p13"/>
            <p:cNvPicPr preferRelativeResize="0"/>
            <p:nvPr/>
          </p:nvPicPr>
          <p:blipFill rotWithShape="1">
            <a:blip r:embed="rId4">
              <a:alphaModFix amt="30000"/>
            </a:blip>
            <a:srcRect r="59943"/>
            <a:stretch/>
          </p:blipFill>
          <p:spPr>
            <a:xfrm flipH="1">
              <a:off x="4576116" y="0"/>
              <a:ext cx="3342225" cy="5143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7" name="Google Shape;227;p13"/>
          <p:cNvPicPr preferRelativeResize="0"/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 flipH="1">
            <a:off x="0" y="7"/>
            <a:ext cx="1055550" cy="835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8" name="Google Shape;228;p13"/>
          <p:cNvGrpSpPr/>
          <p:nvPr/>
        </p:nvGrpSpPr>
        <p:grpSpPr>
          <a:xfrm>
            <a:off x="8730736" y="4801692"/>
            <a:ext cx="171589" cy="168851"/>
            <a:chOff x="3840475" y="-1037500"/>
            <a:chExt cx="252300" cy="324900"/>
          </a:xfrm>
        </p:grpSpPr>
        <p:cxnSp>
          <p:nvCxnSpPr>
            <p:cNvPr id="229" name="Google Shape;229;p13"/>
            <p:cNvCxnSpPr/>
            <p:nvPr/>
          </p:nvCxnSpPr>
          <p:spPr>
            <a:xfrm>
              <a:off x="3840475" y="-1037500"/>
              <a:ext cx="252300" cy="32490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230;p13"/>
            <p:cNvCxnSpPr/>
            <p:nvPr/>
          </p:nvCxnSpPr>
          <p:spPr>
            <a:xfrm flipH="1">
              <a:off x="3840475" y="-1037500"/>
              <a:ext cx="252300" cy="32490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1" name="Google Shape;231;p13"/>
          <p:cNvGrpSpPr/>
          <p:nvPr/>
        </p:nvGrpSpPr>
        <p:grpSpPr>
          <a:xfrm>
            <a:off x="214019" y="350382"/>
            <a:ext cx="529400" cy="1431925"/>
            <a:chOff x="214019" y="350382"/>
            <a:chExt cx="529400" cy="1431925"/>
          </a:xfrm>
        </p:grpSpPr>
        <p:sp>
          <p:nvSpPr>
            <p:cNvPr id="232" name="Google Shape;232;p13"/>
            <p:cNvSpPr/>
            <p:nvPr/>
          </p:nvSpPr>
          <p:spPr>
            <a:xfrm rot="5400000">
              <a:off x="329219" y="674457"/>
              <a:ext cx="324900" cy="3249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3"/>
            <p:cNvSpPr/>
            <p:nvPr/>
          </p:nvSpPr>
          <p:spPr>
            <a:xfrm rot="5400000">
              <a:off x="214019" y="1667107"/>
              <a:ext cx="115200" cy="1152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3"/>
            <p:cNvSpPr/>
            <p:nvPr/>
          </p:nvSpPr>
          <p:spPr>
            <a:xfrm rot="5400000">
              <a:off x="571819" y="350382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" name="Google Shape;235;p13"/>
          <p:cNvGrpSpPr/>
          <p:nvPr/>
        </p:nvGrpSpPr>
        <p:grpSpPr>
          <a:xfrm>
            <a:off x="8174618" y="695475"/>
            <a:ext cx="707514" cy="538587"/>
            <a:chOff x="3522468" y="5295350"/>
            <a:chExt cx="707514" cy="538587"/>
          </a:xfrm>
        </p:grpSpPr>
        <p:sp>
          <p:nvSpPr>
            <p:cNvPr id="236" name="Google Shape;236;p13"/>
            <p:cNvSpPr/>
            <p:nvPr/>
          </p:nvSpPr>
          <p:spPr>
            <a:xfrm>
              <a:off x="3905082" y="5295350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7" name="Google Shape;237;p13"/>
            <p:cNvGrpSpPr/>
            <p:nvPr/>
          </p:nvGrpSpPr>
          <p:grpSpPr>
            <a:xfrm>
              <a:off x="3522468" y="5665086"/>
              <a:ext cx="171589" cy="168851"/>
              <a:chOff x="3840475" y="-1037500"/>
              <a:chExt cx="252300" cy="324900"/>
            </a:xfrm>
          </p:grpSpPr>
          <p:cxnSp>
            <p:nvCxnSpPr>
              <p:cNvPr id="238" name="Google Shape;238;p13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" name="Google Shape;239;p13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1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5"/>
          <p:cNvPicPr preferRelativeResize="0"/>
          <p:nvPr/>
        </p:nvPicPr>
        <p:blipFill rotWithShape="1">
          <a:blip r:embed="rId3">
            <a:alphaModFix amt="30000"/>
          </a:blip>
          <a:srcRect r="59943"/>
          <a:stretch/>
        </p:blipFill>
        <p:spPr>
          <a:xfrm>
            <a:off x="5795359" y="0"/>
            <a:ext cx="33422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5"/>
          <p:cNvPicPr preferRelativeResize="0"/>
          <p:nvPr/>
        </p:nvPicPr>
        <p:blipFill rotWithShape="1">
          <a:blip r:embed="rId4">
            <a:alphaModFix amt="30000"/>
          </a:blip>
          <a:srcRect/>
          <a:stretch/>
        </p:blipFill>
        <p:spPr>
          <a:xfrm>
            <a:off x="2038201" y="4800"/>
            <a:ext cx="5067599" cy="5133478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5"/>
          <p:cNvSpPr txBox="1">
            <a:spLocks noGrp="1"/>
          </p:cNvSpPr>
          <p:nvPr>
            <p:ph type="title"/>
          </p:nvPr>
        </p:nvSpPr>
        <p:spPr>
          <a:xfrm>
            <a:off x="2038200" y="1225774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4" name="Google Shape;264;p15"/>
          <p:cNvSpPr txBox="1">
            <a:spLocks noGrp="1"/>
          </p:cNvSpPr>
          <p:nvPr>
            <p:ph type="title" idx="2" hasCustomPrompt="1"/>
          </p:nvPr>
        </p:nvSpPr>
        <p:spPr>
          <a:xfrm>
            <a:off x="4114800" y="2878226"/>
            <a:ext cx="914400" cy="91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65" name="Google Shape;265;p15"/>
          <p:cNvSpPr txBox="1">
            <a:spLocks noGrp="1"/>
          </p:cNvSpPr>
          <p:nvPr>
            <p:ph type="subTitle" idx="1"/>
          </p:nvPr>
        </p:nvSpPr>
        <p:spPr>
          <a:xfrm>
            <a:off x="2542200" y="2196184"/>
            <a:ext cx="405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266" name="Google Shape;266;p15"/>
          <p:cNvPicPr preferRelativeResize="0"/>
          <p:nvPr/>
        </p:nvPicPr>
        <p:blipFill rotWithShape="1">
          <a:blip r:embed="rId3">
            <a:alphaModFix amt="30000"/>
          </a:blip>
          <a:srcRect r="59943"/>
          <a:stretch/>
        </p:blipFill>
        <p:spPr>
          <a:xfrm flipH="1">
            <a:off x="1" y="0"/>
            <a:ext cx="33422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5"/>
          <p:cNvPicPr preferRelativeResize="0"/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 rot="5400000" flipH="1">
            <a:off x="-109800" y="109792"/>
            <a:ext cx="1055550" cy="835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8" name="Google Shape;268;p15"/>
          <p:cNvGrpSpPr/>
          <p:nvPr/>
        </p:nvGrpSpPr>
        <p:grpSpPr>
          <a:xfrm>
            <a:off x="209345" y="1198825"/>
            <a:ext cx="744130" cy="2219720"/>
            <a:chOff x="521570" y="1730375"/>
            <a:chExt cx="744130" cy="2219720"/>
          </a:xfrm>
        </p:grpSpPr>
        <p:sp>
          <p:nvSpPr>
            <p:cNvPr id="269" name="Google Shape;269;p15"/>
            <p:cNvSpPr/>
            <p:nvPr/>
          </p:nvSpPr>
          <p:spPr>
            <a:xfrm rot="3601525">
              <a:off x="561945" y="3598743"/>
              <a:ext cx="324850" cy="280904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0" name="Google Shape;270;p15"/>
            <p:cNvGrpSpPr/>
            <p:nvPr/>
          </p:nvGrpSpPr>
          <p:grpSpPr>
            <a:xfrm>
              <a:off x="638586" y="3027592"/>
              <a:ext cx="171589" cy="168851"/>
              <a:chOff x="3840475" y="-1037500"/>
              <a:chExt cx="252300" cy="324900"/>
            </a:xfrm>
          </p:grpSpPr>
          <p:cxnSp>
            <p:nvCxnSpPr>
              <p:cNvPr id="271" name="Google Shape;271;p15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15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73" name="Google Shape;273;p15"/>
            <p:cNvSpPr/>
            <p:nvPr/>
          </p:nvSpPr>
          <p:spPr>
            <a:xfrm>
              <a:off x="1094100" y="1730375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" name="Google Shape;274;p15"/>
          <p:cNvGrpSpPr/>
          <p:nvPr/>
        </p:nvGrpSpPr>
        <p:grpSpPr>
          <a:xfrm>
            <a:off x="214019" y="350382"/>
            <a:ext cx="529400" cy="1431925"/>
            <a:chOff x="214019" y="350382"/>
            <a:chExt cx="529400" cy="1431925"/>
          </a:xfrm>
        </p:grpSpPr>
        <p:sp>
          <p:nvSpPr>
            <p:cNvPr id="275" name="Google Shape;275;p15"/>
            <p:cNvSpPr/>
            <p:nvPr/>
          </p:nvSpPr>
          <p:spPr>
            <a:xfrm rot="5400000">
              <a:off x="329219" y="674457"/>
              <a:ext cx="324900" cy="3249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5"/>
            <p:cNvSpPr/>
            <p:nvPr/>
          </p:nvSpPr>
          <p:spPr>
            <a:xfrm rot="5400000">
              <a:off x="214019" y="1667107"/>
              <a:ext cx="115200" cy="1152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5"/>
            <p:cNvSpPr/>
            <p:nvPr/>
          </p:nvSpPr>
          <p:spPr>
            <a:xfrm rot="5400000">
              <a:off x="571819" y="350382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78;p15"/>
          <p:cNvGrpSpPr/>
          <p:nvPr/>
        </p:nvGrpSpPr>
        <p:grpSpPr>
          <a:xfrm>
            <a:off x="7932625" y="79170"/>
            <a:ext cx="1125295" cy="1031480"/>
            <a:chOff x="7932625" y="79170"/>
            <a:chExt cx="1125295" cy="1031480"/>
          </a:xfrm>
        </p:grpSpPr>
        <p:grpSp>
          <p:nvGrpSpPr>
            <p:cNvPr id="279" name="Google Shape;279;p15"/>
            <p:cNvGrpSpPr/>
            <p:nvPr/>
          </p:nvGrpSpPr>
          <p:grpSpPr>
            <a:xfrm>
              <a:off x="8275836" y="332117"/>
              <a:ext cx="171589" cy="168851"/>
              <a:chOff x="3840475" y="-1037500"/>
              <a:chExt cx="252300" cy="324900"/>
            </a:xfrm>
          </p:grpSpPr>
          <p:cxnSp>
            <p:nvCxnSpPr>
              <p:cNvPr id="280" name="Google Shape;280;p15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15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82" name="Google Shape;282;p15"/>
            <p:cNvSpPr/>
            <p:nvPr/>
          </p:nvSpPr>
          <p:spPr>
            <a:xfrm rot="3601525">
              <a:off x="8692695" y="149618"/>
              <a:ext cx="324850" cy="280904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5"/>
            <p:cNvSpPr/>
            <p:nvPr/>
          </p:nvSpPr>
          <p:spPr>
            <a:xfrm>
              <a:off x="8666100" y="939050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5"/>
            <p:cNvSpPr/>
            <p:nvPr/>
          </p:nvSpPr>
          <p:spPr>
            <a:xfrm>
              <a:off x="7932625" y="212925"/>
              <a:ext cx="119100" cy="1191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" name="Google Shape;285;p15"/>
          <p:cNvGrpSpPr/>
          <p:nvPr/>
        </p:nvGrpSpPr>
        <p:grpSpPr>
          <a:xfrm>
            <a:off x="8241482" y="4653270"/>
            <a:ext cx="735900" cy="330055"/>
            <a:chOff x="-1512343" y="1841070"/>
            <a:chExt cx="735900" cy="330055"/>
          </a:xfrm>
        </p:grpSpPr>
        <p:sp>
          <p:nvSpPr>
            <p:cNvPr id="286" name="Google Shape;286;p15"/>
            <p:cNvSpPr/>
            <p:nvPr/>
          </p:nvSpPr>
          <p:spPr>
            <a:xfrm>
              <a:off x="-1512343" y="1841070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-1101343" y="1890025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288;p15"/>
          <p:cNvGrpSpPr/>
          <p:nvPr/>
        </p:nvGrpSpPr>
        <p:grpSpPr>
          <a:xfrm>
            <a:off x="8255668" y="3868825"/>
            <a:ext cx="707514" cy="538587"/>
            <a:chOff x="3522468" y="5295350"/>
            <a:chExt cx="707514" cy="538587"/>
          </a:xfrm>
        </p:grpSpPr>
        <p:sp>
          <p:nvSpPr>
            <p:cNvPr id="289" name="Google Shape;289;p15"/>
            <p:cNvSpPr/>
            <p:nvPr/>
          </p:nvSpPr>
          <p:spPr>
            <a:xfrm>
              <a:off x="3905082" y="5295350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0" name="Google Shape;290;p15"/>
            <p:cNvGrpSpPr/>
            <p:nvPr/>
          </p:nvGrpSpPr>
          <p:grpSpPr>
            <a:xfrm>
              <a:off x="3522468" y="5665086"/>
              <a:ext cx="171589" cy="168851"/>
              <a:chOff x="3840475" y="-1037500"/>
              <a:chExt cx="252300" cy="324900"/>
            </a:xfrm>
          </p:grpSpPr>
          <p:cxnSp>
            <p:nvCxnSpPr>
              <p:cNvPr id="291" name="Google Shape;291;p15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15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24"/>
          <p:cNvPicPr preferRelativeResize="0"/>
          <p:nvPr/>
        </p:nvPicPr>
        <p:blipFill rotWithShape="1">
          <a:blip r:embed="rId2">
            <a:alphaModFix/>
          </a:blip>
          <a:srcRect l="22287"/>
          <a:stretch/>
        </p:blipFill>
        <p:spPr>
          <a:xfrm rot="10800000" flipH="1">
            <a:off x="12" y="-8"/>
            <a:ext cx="245747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3688" y="0"/>
            <a:ext cx="24003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24"/>
          <p:cNvSpPr txBox="1">
            <a:spLocks noGrp="1"/>
          </p:cNvSpPr>
          <p:nvPr>
            <p:ph type="title"/>
          </p:nvPr>
        </p:nvSpPr>
        <p:spPr>
          <a:xfrm>
            <a:off x="2363411" y="1379650"/>
            <a:ext cx="2001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71" name="Google Shape;471;p24"/>
          <p:cNvSpPr txBox="1">
            <a:spLocks noGrp="1"/>
          </p:cNvSpPr>
          <p:nvPr>
            <p:ph type="subTitle" idx="1"/>
          </p:nvPr>
        </p:nvSpPr>
        <p:spPr>
          <a:xfrm>
            <a:off x="2363411" y="1661376"/>
            <a:ext cx="20016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24"/>
          <p:cNvSpPr txBox="1">
            <a:spLocks noGrp="1"/>
          </p:cNvSpPr>
          <p:nvPr>
            <p:ph type="title" idx="2"/>
          </p:nvPr>
        </p:nvSpPr>
        <p:spPr>
          <a:xfrm>
            <a:off x="5873140" y="1379650"/>
            <a:ext cx="2001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73" name="Google Shape;473;p24"/>
          <p:cNvSpPr txBox="1">
            <a:spLocks noGrp="1"/>
          </p:cNvSpPr>
          <p:nvPr>
            <p:ph type="subTitle" idx="3"/>
          </p:nvPr>
        </p:nvSpPr>
        <p:spPr>
          <a:xfrm>
            <a:off x="5873135" y="1661376"/>
            <a:ext cx="20016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24"/>
          <p:cNvSpPr txBox="1">
            <a:spLocks noGrp="1"/>
          </p:cNvSpPr>
          <p:nvPr>
            <p:ph type="title" idx="4"/>
          </p:nvPr>
        </p:nvSpPr>
        <p:spPr>
          <a:xfrm>
            <a:off x="2363415" y="3321284"/>
            <a:ext cx="2001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75" name="Google Shape;475;p24"/>
          <p:cNvSpPr txBox="1">
            <a:spLocks noGrp="1"/>
          </p:cNvSpPr>
          <p:nvPr>
            <p:ph type="subTitle" idx="5"/>
          </p:nvPr>
        </p:nvSpPr>
        <p:spPr>
          <a:xfrm>
            <a:off x="2363415" y="3603010"/>
            <a:ext cx="20016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24"/>
          <p:cNvSpPr txBox="1">
            <a:spLocks noGrp="1"/>
          </p:cNvSpPr>
          <p:nvPr>
            <p:ph type="title" idx="6"/>
          </p:nvPr>
        </p:nvSpPr>
        <p:spPr>
          <a:xfrm>
            <a:off x="5879211" y="3321284"/>
            <a:ext cx="2001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77" name="Google Shape;477;p24"/>
          <p:cNvSpPr txBox="1">
            <a:spLocks noGrp="1"/>
          </p:cNvSpPr>
          <p:nvPr>
            <p:ph type="subTitle" idx="7"/>
          </p:nvPr>
        </p:nvSpPr>
        <p:spPr>
          <a:xfrm>
            <a:off x="5879206" y="3603010"/>
            <a:ext cx="20016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24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479" name="Google Shape;479;p24"/>
          <p:cNvPicPr preferRelativeResize="0"/>
          <p:nvPr/>
        </p:nvPicPr>
        <p:blipFill rotWithShape="1">
          <a:blip r:embed="rId4">
            <a:alphaModFix amt="30000"/>
          </a:blip>
          <a:srcRect r="59943" b="74493"/>
          <a:stretch/>
        </p:blipFill>
        <p:spPr>
          <a:xfrm rot="-5400000" flipH="1">
            <a:off x="6828532" y="2843462"/>
            <a:ext cx="3342225" cy="131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24"/>
          <p:cNvPicPr preferRelativeResize="0"/>
          <p:nvPr/>
        </p:nvPicPr>
        <p:blipFill rotWithShape="1">
          <a:blip r:embed="rId4">
            <a:alphaModFix amt="30000"/>
          </a:blip>
          <a:srcRect r="59943" b="69584"/>
          <a:stretch/>
        </p:blipFill>
        <p:spPr>
          <a:xfrm rot="5400000" flipH="1">
            <a:off x="-891220" y="888888"/>
            <a:ext cx="3342198" cy="156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24"/>
          <p:cNvPicPr preferRelativeResize="0"/>
          <p:nvPr/>
        </p:nvPicPr>
        <p:blipFill rotWithShape="1">
          <a:blip r:embed="rId5">
            <a:alphaModFix amt="20000"/>
          </a:blip>
          <a:srcRect r="18360"/>
          <a:stretch/>
        </p:blipFill>
        <p:spPr>
          <a:xfrm rot="5400000">
            <a:off x="4600925" y="4313848"/>
            <a:ext cx="861750" cy="83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24"/>
          <p:cNvPicPr preferRelativeResize="0"/>
          <p:nvPr/>
        </p:nvPicPr>
        <p:blipFill rotWithShape="1">
          <a:blip r:embed="rId5">
            <a:alphaModFix amt="20000"/>
          </a:blip>
          <a:srcRect r="18360"/>
          <a:stretch/>
        </p:blipFill>
        <p:spPr>
          <a:xfrm rot="5400000">
            <a:off x="3681325" y="4313848"/>
            <a:ext cx="861750" cy="835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3" name="Google Shape;483;p24"/>
          <p:cNvGrpSpPr/>
          <p:nvPr/>
        </p:nvGrpSpPr>
        <p:grpSpPr>
          <a:xfrm>
            <a:off x="7880800" y="252357"/>
            <a:ext cx="1125295" cy="1031480"/>
            <a:chOff x="7932625" y="79170"/>
            <a:chExt cx="1125295" cy="1031480"/>
          </a:xfrm>
        </p:grpSpPr>
        <p:grpSp>
          <p:nvGrpSpPr>
            <p:cNvPr id="484" name="Google Shape;484;p24"/>
            <p:cNvGrpSpPr/>
            <p:nvPr/>
          </p:nvGrpSpPr>
          <p:grpSpPr>
            <a:xfrm>
              <a:off x="8275836" y="332117"/>
              <a:ext cx="171589" cy="168851"/>
              <a:chOff x="3840475" y="-1037500"/>
              <a:chExt cx="252300" cy="324900"/>
            </a:xfrm>
          </p:grpSpPr>
          <p:cxnSp>
            <p:nvCxnSpPr>
              <p:cNvPr id="485" name="Google Shape;485;p24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24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87" name="Google Shape;487;p24"/>
            <p:cNvSpPr/>
            <p:nvPr/>
          </p:nvSpPr>
          <p:spPr>
            <a:xfrm rot="3601525">
              <a:off x="8692695" y="149618"/>
              <a:ext cx="324850" cy="280904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8666100" y="939050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4"/>
            <p:cNvSpPr/>
            <p:nvPr/>
          </p:nvSpPr>
          <p:spPr>
            <a:xfrm>
              <a:off x="7932625" y="212925"/>
              <a:ext cx="119100" cy="1191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0" name="Google Shape;490;p24"/>
          <p:cNvGrpSpPr/>
          <p:nvPr/>
        </p:nvGrpSpPr>
        <p:grpSpPr>
          <a:xfrm>
            <a:off x="214019" y="350382"/>
            <a:ext cx="529400" cy="1431925"/>
            <a:chOff x="214019" y="350382"/>
            <a:chExt cx="529400" cy="1431925"/>
          </a:xfrm>
        </p:grpSpPr>
        <p:sp>
          <p:nvSpPr>
            <p:cNvPr id="491" name="Google Shape;491;p24"/>
            <p:cNvSpPr/>
            <p:nvPr/>
          </p:nvSpPr>
          <p:spPr>
            <a:xfrm rot="5400000">
              <a:off x="329219" y="674457"/>
              <a:ext cx="324900" cy="3249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4"/>
            <p:cNvSpPr/>
            <p:nvPr/>
          </p:nvSpPr>
          <p:spPr>
            <a:xfrm rot="5400000">
              <a:off x="214019" y="1667107"/>
              <a:ext cx="115200" cy="1152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4"/>
            <p:cNvSpPr/>
            <p:nvPr/>
          </p:nvSpPr>
          <p:spPr>
            <a:xfrm rot="5400000">
              <a:off x="571819" y="350382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25"/>
          <p:cNvPicPr preferRelativeResize="0"/>
          <p:nvPr/>
        </p:nvPicPr>
        <p:blipFill rotWithShape="1">
          <a:blip r:embed="rId2">
            <a:alphaModFix/>
          </a:blip>
          <a:srcRect l="22287"/>
          <a:stretch/>
        </p:blipFill>
        <p:spPr>
          <a:xfrm rot="-5400000">
            <a:off x="5343512" y="1343017"/>
            <a:ext cx="245747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25"/>
          <p:cNvPicPr preferRelativeResize="0"/>
          <p:nvPr/>
        </p:nvPicPr>
        <p:blipFill rotWithShape="1">
          <a:blip r:embed="rId3">
            <a:alphaModFix amt="30000"/>
          </a:blip>
          <a:srcRect t="18639" r="67559"/>
          <a:stretch/>
        </p:blipFill>
        <p:spPr>
          <a:xfrm rot="5400000" flipH="1">
            <a:off x="5709899" y="-751151"/>
            <a:ext cx="2706726" cy="418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-12" y="-3275"/>
            <a:ext cx="24003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25"/>
          <p:cNvPicPr preferRelativeResize="0"/>
          <p:nvPr/>
        </p:nvPicPr>
        <p:blipFill rotWithShape="1">
          <a:blip r:embed="rId3">
            <a:alphaModFix amt="30000"/>
          </a:blip>
          <a:srcRect t="18639" r="73222"/>
          <a:stretch/>
        </p:blipFill>
        <p:spPr>
          <a:xfrm flipH="1">
            <a:off x="0" y="257575"/>
            <a:ext cx="2234225" cy="4184676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25"/>
          <p:cNvSpPr txBox="1">
            <a:spLocks noGrp="1"/>
          </p:cNvSpPr>
          <p:nvPr>
            <p:ph type="title"/>
          </p:nvPr>
        </p:nvSpPr>
        <p:spPr>
          <a:xfrm>
            <a:off x="711710" y="1968157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1"/>
          </p:nvPr>
        </p:nvSpPr>
        <p:spPr>
          <a:xfrm>
            <a:off x="711710" y="2326082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title" idx="2"/>
          </p:nvPr>
        </p:nvSpPr>
        <p:spPr>
          <a:xfrm>
            <a:off x="3579000" y="1944529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3"/>
          </p:nvPr>
        </p:nvSpPr>
        <p:spPr>
          <a:xfrm>
            <a:off x="3579000" y="2302454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title" idx="4"/>
          </p:nvPr>
        </p:nvSpPr>
        <p:spPr>
          <a:xfrm>
            <a:off x="711710" y="3792599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04" name="Google Shape;504;p25"/>
          <p:cNvSpPr txBox="1">
            <a:spLocks noGrp="1"/>
          </p:cNvSpPr>
          <p:nvPr>
            <p:ph type="subTitle" idx="5"/>
          </p:nvPr>
        </p:nvSpPr>
        <p:spPr>
          <a:xfrm>
            <a:off x="711710" y="4150524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25"/>
          <p:cNvSpPr txBox="1">
            <a:spLocks noGrp="1"/>
          </p:cNvSpPr>
          <p:nvPr>
            <p:ph type="title" idx="6"/>
          </p:nvPr>
        </p:nvSpPr>
        <p:spPr>
          <a:xfrm>
            <a:off x="3579000" y="3792599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06" name="Google Shape;506;p25"/>
          <p:cNvSpPr txBox="1">
            <a:spLocks noGrp="1"/>
          </p:cNvSpPr>
          <p:nvPr>
            <p:ph type="subTitle" idx="7"/>
          </p:nvPr>
        </p:nvSpPr>
        <p:spPr>
          <a:xfrm>
            <a:off x="3579000" y="4150412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25"/>
          <p:cNvSpPr txBox="1">
            <a:spLocks noGrp="1"/>
          </p:cNvSpPr>
          <p:nvPr>
            <p:ph type="title" idx="8"/>
          </p:nvPr>
        </p:nvSpPr>
        <p:spPr>
          <a:xfrm>
            <a:off x="6446290" y="1944529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08" name="Google Shape;508;p25"/>
          <p:cNvSpPr txBox="1">
            <a:spLocks noGrp="1"/>
          </p:cNvSpPr>
          <p:nvPr>
            <p:ph type="subTitle" idx="9"/>
          </p:nvPr>
        </p:nvSpPr>
        <p:spPr>
          <a:xfrm>
            <a:off x="6446290" y="2302454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9" name="Google Shape;509;p25"/>
          <p:cNvSpPr txBox="1">
            <a:spLocks noGrp="1"/>
          </p:cNvSpPr>
          <p:nvPr>
            <p:ph type="title" idx="13"/>
          </p:nvPr>
        </p:nvSpPr>
        <p:spPr>
          <a:xfrm>
            <a:off x="6446290" y="3792599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0" name="Google Shape;510;p25"/>
          <p:cNvSpPr txBox="1">
            <a:spLocks noGrp="1"/>
          </p:cNvSpPr>
          <p:nvPr>
            <p:ph type="subTitle" idx="14"/>
          </p:nvPr>
        </p:nvSpPr>
        <p:spPr>
          <a:xfrm>
            <a:off x="6446290" y="4150524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1" name="Google Shape;511;p25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12" name="Google Shape;512;p25"/>
          <p:cNvGrpSpPr/>
          <p:nvPr/>
        </p:nvGrpSpPr>
        <p:grpSpPr>
          <a:xfrm flipH="1">
            <a:off x="-38555" y="2713075"/>
            <a:ext cx="744130" cy="2219720"/>
            <a:chOff x="521570" y="1730375"/>
            <a:chExt cx="744130" cy="2219720"/>
          </a:xfrm>
        </p:grpSpPr>
        <p:sp>
          <p:nvSpPr>
            <p:cNvPr id="513" name="Google Shape;513;p25"/>
            <p:cNvSpPr/>
            <p:nvPr/>
          </p:nvSpPr>
          <p:spPr>
            <a:xfrm rot="3601525">
              <a:off x="561945" y="3598743"/>
              <a:ext cx="324850" cy="280904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4" name="Google Shape;514;p25"/>
            <p:cNvGrpSpPr/>
            <p:nvPr/>
          </p:nvGrpSpPr>
          <p:grpSpPr>
            <a:xfrm>
              <a:off x="638586" y="3027592"/>
              <a:ext cx="171589" cy="168851"/>
              <a:chOff x="3840475" y="-1037500"/>
              <a:chExt cx="252300" cy="324900"/>
            </a:xfrm>
          </p:grpSpPr>
          <p:cxnSp>
            <p:nvCxnSpPr>
              <p:cNvPr id="515" name="Google Shape;515;p25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6" name="Google Shape;516;p25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17" name="Google Shape;517;p25"/>
            <p:cNvSpPr/>
            <p:nvPr/>
          </p:nvSpPr>
          <p:spPr>
            <a:xfrm>
              <a:off x="1094100" y="1730375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8" name="Google Shape;518;p25"/>
          <p:cNvGrpSpPr/>
          <p:nvPr/>
        </p:nvGrpSpPr>
        <p:grpSpPr>
          <a:xfrm>
            <a:off x="8256282" y="235545"/>
            <a:ext cx="735900" cy="330055"/>
            <a:chOff x="-1512343" y="1841070"/>
            <a:chExt cx="735900" cy="330055"/>
          </a:xfrm>
        </p:grpSpPr>
        <p:sp>
          <p:nvSpPr>
            <p:cNvPr id="519" name="Google Shape;519;p25"/>
            <p:cNvSpPr/>
            <p:nvPr/>
          </p:nvSpPr>
          <p:spPr>
            <a:xfrm>
              <a:off x="-1512343" y="1841070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5"/>
            <p:cNvSpPr/>
            <p:nvPr/>
          </p:nvSpPr>
          <p:spPr>
            <a:xfrm>
              <a:off x="-1101343" y="1890025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21" name="Google Shape;521;p25"/>
          <p:cNvPicPr preferRelativeResize="0"/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 rot="5400000">
            <a:off x="8198250" y="4202792"/>
            <a:ext cx="1055550" cy="83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7_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Google Shape;523;p26"/>
          <p:cNvPicPr preferRelativeResize="0"/>
          <p:nvPr/>
        </p:nvPicPr>
        <p:blipFill rotWithShape="1">
          <a:blip r:embed="rId2">
            <a:alphaModFix/>
          </a:blip>
          <a:srcRect l="22287"/>
          <a:stretch/>
        </p:blipFill>
        <p:spPr>
          <a:xfrm rot="-5400000">
            <a:off x="5343512" y="1343017"/>
            <a:ext cx="245747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26"/>
          <p:cNvPicPr preferRelativeResize="0"/>
          <p:nvPr/>
        </p:nvPicPr>
        <p:blipFill rotWithShape="1">
          <a:blip r:embed="rId3">
            <a:alphaModFix amt="30000"/>
          </a:blip>
          <a:srcRect t="18639" r="67559"/>
          <a:stretch/>
        </p:blipFill>
        <p:spPr>
          <a:xfrm rot="5400000" flipH="1">
            <a:off x="5709899" y="-751151"/>
            <a:ext cx="2706726" cy="418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-12" y="-3275"/>
            <a:ext cx="24003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26"/>
          <p:cNvPicPr preferRelativeResize="0"/>
          <p:nvPr/>
        </p:nvPicPr>
        <p:blipFill rotWithShape="1">
          <a:blip r:embed="rId3">
            <a:alphaModFix amt="30000"/>
          </a:blip>
          <a:srcRect t="18639" r="73222"/>
          <a:stretch/>
        </p:blipFill>
        <p:spPr>
          <a:xfrm flipH="1">
            <a:off x="0" y="257575"/>
            <a:ext cx="2234225" cy="4184676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26"/>
          <p:cNvSpPr txBox="1">
            <a:spLocks noGrp="1"/>
          </p:cNvSpPr>
          <p:nvPr>
            <p:ph type="title"/>
          </p:nvPr>
        </p:nvSpPr>
        <p:spPr>
          <a:xfrm>
            <a:off x="2405334" y="1282357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28" name="Google Shape;528;p26"/>
          <p:cNvSpPr txBox="1">
            <a:spLocks noGrp="1"/>
          </p:cNvSpPr>
          <p:nvPr>
            <p:ph type="subTitle" idx="1"/>
          </p:nvPr>
        </p:nvSpPr>
        <p:spPr>
          <a:xfrm>
            <a:off x="2405334" y="1640282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6"/>
          <p:cNvSpPr txBox="1">
            <a:spLocks noGrp="1"/>
          </p:cNvSpPr>
          <p:nvPr>
            <p:ph type="title" idx="2"/>
          </p:nvPr>
        </p:nvSpPr>
        <p:spPr>
          <a:xfrm>
            <a:off x="4749698" y="1258729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30" name="Google Shape;530;p26"/>
          <p:cNvSpPr txBox="1">
            <a:spLocks noGrp="1"/>
          </p:cNvSpPr>
          <p:nvPr>
            <p:ph type="subTitle" idx="3"/>
          </p:nvPr>
        </p:nvSpPr>
        <p:spPr>
          <a:xfrm>
            <a:off x="4749698" y="1616654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6"/>
          <p:cNvSpPr txBox="1">
            <a:spLocks noGrp="1"/>
          </p:cNvSpPr>
          <p:nvPr>
            <p:ph type="title" idx="4"/>
          </p:nvPr>
        </p:nvSpPr>
        <p:spPr>
          <a:xfrm>
            <a:off x="2405334" y="2422541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32" name="Google Shape;532;p26"/>
          <p:cNvSpPr txBox="1">
            <a:spLocks noGrp="1"/>
          </p:cNvSpPr>
          <p:nvPr>
            <p:ph type="subTitle" idx="5"/>
          </p:nvPr>
        </p:nvSpPr>
        <p:spPr>
          <a:xfrm>
            <a:off x="2405334" y="2779176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26"/>
          <p:cNvSpPr txBox="1">
            <a:spLocks noGrp="1"/>
          </p:cNvSpPr>
          <p:nvPr>
            <p:ph type="title" idx="6"/>
          </p:nvPr>
        </p:nvSpPr>
        <p:spPr>
          <a:xfrm>
            <a:off x="4749698" y="2421251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34" name="Google Shape;534;p26"/>
          <p:cNvSpPr txBox="1">
            <a:spLocks noGrp="1"/>
          </p:cNvSpPr>
          <p:nvPr>
            <p:ph type="subTitle" idx="7"/>
          </p:nvPr>
        </p:nvSpPr>
        <p:spPr>
          <a:xfrm>
            <a:off x="4749698" y="2779176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26"/>
          <p:cNvSpPr txBox="1">
            <a:spLocks noGrp="1"/>
          </p:cNvSpPr>
          <p:nvPr>
            <p:ph type="title" idx="8"/>
          </p:nvPr>
        </p:nvSpPr>
        <p:spPr>
          <a:xfrm>
            <a:off x="2405334" y="3562726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36" name="Google Shape;536;p26"/>
          <p:cNvSpPr txBox="1">
            <a:spLocks noGrp="1"/>
          </p:cNvSpPr>
          <p:nvPr>
            <p:ph type="subTitle" idx="9"/>
          </p:nvPr>
        </p:nvSpPr>
        <p:spPr>
          <a:xfrm>
            <a:off x="2405334" y="3920651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6"/>
          <p:cNvSpPr txBox="1">
            <a:spLocks noGrp="1"/>
          </p:cNvSpPr>
          <p:nvPr>
            <p:ph type="title" idx="13"/>
          </p:nvPr>
        </p:nvSpPr>
        <p:spPr>
          <a:xfrm>
            <a:off x="4749688" y="3562726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38" name="Google Shape;538;p26"/>
          <p:cNvSpPr txBox="1">
            <a:spLocks noGrp="1"/>
          </p:cNvSpPr>
          <p:nvPr>
            <p:ph type="subTitle" idx="14"/>
          </p:nvPr>
        </p:nvSpPr>
        <p:spPr>
          <a:xfrm>
            <a:off x="4749688" y="3920651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6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40" name="Google Shape;540;p26"/>
          <p:cNvGrpSpPr/>
          <p:nvPr/>
        </p:nvGrpSpPr>
        <p:grpSpPr>
          <a:xfrm flipH="1">
            <a:off x="-38555" y="2713075"/>
            <a:ext cx="744130" cy="2219720"/>
            <a:chOff x="521570" y="1730375"/>
            <a:chExt cx="744130" cy="2219720"/>
          </a:xfrm>
        </p:grpSpPr>
        <p:sp>
          <p:nvSpPr>
            <p:cNvPr id="541" name="Google Shape;541;p26"/>
            <p:cNvSpPr/>
            <p:nvPr/>
          </p:nvSpPr>
          <p:spPr>
            <a:xfrm rot="3601525">
              <a:off x="561945" y="3598743"/>
              <a:ext cx="324850" cy="280904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2" name="Google Shape;542;p26"/>
            <p:cNvGrpSpPr/>
            <p:nvPr/>
          </p:nvGrpSpPr>
          <p:grpSpPr>
            <a:xfrm>
              <a:off x="638586" y="3027592"/>
              <a:ext cx="171589" cy="168851"/>
              <a:chOff x="3840475" y="-1037500"/>
              <a:chExt cx="252300" cy="324900"/>
            </a:xfrm>
          </p:grpSpPr>
          <p:cxnSp>
            <p:nvCxnSpPr>
              <p:cNvPr id="543" name="Google Shape;543;p26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4" name="Google Shape;544;p26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45" name="Google Shape;545;p26"/>
            <p:cNvSpPr/>
            <p:nvPr/>
          </p:nvSpPr>
          <p:spPr>
            <a:xfrm>
              <a:off x="1094100" y="1730375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6" name="Google Shape;546;p26"/>
          <p:cNvGrpSpPr/>
          <p:nvPr/>
        </p:nvGrpSpPr>
        <p:grpSpPr>
          <a:xfrm>
            <a:off x="8256282" y="235545"/>
            <a:ext cx="735900" cy="330055"/>
            <a:chOff x="-1512343" y="1841070"/>
            <a:chExt cx="735900" cy="330055"/>
          </a:xfrm>
        </p:grpSpPr>
        <p:sp>
          <p:nvSpPr>
            <p:cNvPr id="547" name="Google Shape;547;p26"/>
            <p:cNvSpPr/>
            <p:nvPr/>
          </p:nvSpPr>
          <p:spPr>
            <a:xfrm>
              <a:off x="-1512343" y="1841070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6"/>
            <p:cNvSpPr/>
            <p:nvPr/>
          </p:nvSpPr>
          <p:spPr>
            <a:xfrm>
              <a:off x="-1101343" y="1890025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49" name="Google Shape;549;p26"/>
          <p:cNvPicPr preferRelativeResize="0"/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 rot="5400000">
            <a:off x="8198250" y="4202792"/>
            <a:ext cx="1055550" cy="83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539496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celand"/>
              <a:buNone/>
              <a:defRPr sz="3200" b="1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8" r:id="rId4"/>
    <p:sldLayoutId id="2147483659" r:id="rId5"/>
    <p:sldLayoutId id="2147483661" r:id="rId6"/>
    <p:sldLayoutId id="2147483670" r:id="rId7"/>
    <p:sldLayoutId id="2147483671" r:id="rId8"/>
    <p:sldLayoutId id="2147483672" r:id="rId9"/>
    <p:sldLayoutId id="2147483676" r:id="rId10"/>
    <p:sldLayoutId id="2147483677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5"/>
          <p:cNvSpPr/>
          <p:nvPr/>
        </p:nvSpPr>
        <p:spPr>
          <a:xfrm>
            <a:off x="3699678" y="3097406"/>
            <a:ext cx="4709100" cy="477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35"/>
          <p:cNvSpPr txBox="1">
            <a:spLocks noGrp="1"/>
          </p:cNvSpPr>
          <p:nvPr>
            <p:ph type="ctrTitle"/>
          </p:nvPr>
        </p:nvSpPr>
        <p:spPr>
          <a:xfrm>
            <a:off x="2990088" y="1568794"/>
            <a:ext cx="5869894" cy="13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048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400" dirty="0"/>
              <a:t>The Key to Efficiency</a:t>
            </a:r>
            <a:r>
              <a:rPr lang="sr-Latn-RS" sz="3700" dirty="0"/>
              <a:t>:</a:t>
            </a:r>
            <a:br>
              <a:rPr lang="sr-Latn-RS" sz="3700" dirty="0"/>
            </a:br>
            <a:r>
              <a:rPr lang="sr-Latn-RS" sz="8000" dirty="0">
                <a:solidFill>
                  <a:schemeClr val="dk2"/>
                </a:solidFill>
              </a:rPr>
              <a:t>EDI</a:t>
            </a:r>
            <a:endParaRPr sz="8000" dirty="0">
              <a:solidFill>
                <a:schemeClr val="dk2"/>
              </a:solidFill>
            </a:endParaRPr>
          </a:p>
        </p:txBody>
      </p:sp>
      <p:sp>
        <p:nvSpPr>
          <p:cNvPr id="678" name="Google Shape;678;p35"/>
          <p:cNvSpPr/>
          <p:nvPr/>
        </p:nvSpPr>
        <p:spPr>
          <a:xfrm>
            <a:off x="713225" y="4599425"/>
            <a:ext cx="171600" cy="171600"/>
          </a:xfrm>
          <a:prstGeom prst="ellipse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35"/>
          <p:cNvSpPr/>
          <p:nvPr/>
        </p:nvSpPr>
        <p:spPr>
          <a:xfrm>
            <a:off x="1297550" y="4386230"/>
            <a:ext cx="324900" cy="2811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0" name="Google Shape;68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6737" y="968238"/>
            <a:ext cx="4487850" cy="3964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0FE1F4-E602-0B6A-DDF6-63C5D6AF7147}"/>
              </a:ext>
            </a:extLst>
          </p:cNvPr>
          <p:cNvSpPr txBox="1"/>
          <p:nvPr/>
        </p:nvSpPr>
        <p:spPr>
          <a:xfrm rot="16200000">
            <a:off x="-2060818" y="1475709"/>
            <a:ext cx="5814407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r-Latn-RS" sz="5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eland"/>
                <a:sym typeface="Iceland"/>
              </a:rPr>
              <a:t>Vocabulary Exercise</a:t>
            </a:r>
            <a:r>
              <a:rPr kumimoji="0" lang="sr-Latn-RS" sz="5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eland"/>
                <a:sym typeface="Iceland"/>
              </a:rPr>
              <a:t>:</a:t>
            </a:r>
            <a:r>
              <a:rPr kumimoji="0" lang="en" sz="5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eland"/>
                <a:sym typeface="Iceland"/>
              </a:rPr>
              <a:t> </a:t>
            </a:r>
            <a:r>
              <a:rPr kumimoji="0" lang="sr-Latn-RS" sz="5000" b="1" i="0" u="none" strike="noStrike" kern="0" cap="none" spc="0" normalizeH="0" baseline="0" noProof="0" dirty="0">
                <a:ln>
                  <a:noFill/>
                </a:ln>
                <a:solidFill>
                  <a:srgbClr val="FF00AA"/>
                </a:solidFill>
                <a:effectLst/>
                <a:uLnTx/>
                <a:uFillTx/>
                <a:latin typeface="Iceland"/>
                <a:sym typeface="Iceland"/>
              </a:rPr>
              <a:t>WORD MAPS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BB9848-9685-8A5E-548C-670597FC6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129" y="5897"/>
            <a:ext cx="4552397" cy="513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93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37"/>
          <p:cNvSpPr/>
          <p:nvPr/>
        </p:nvSpPr>
        <p:spPr>
          <a:xfrm>
            <a:off x="7638280" y="3262755"/>
            <a:ext cx="786300" cy="7863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37"/>
          <p:cNvSpPr/>
          <p:nvPr/>
        </p:nvSpPr>
        <p:spPr>
          <a:xfrm>
            <a:off x="7638280" y="1612955"/>
            <a:ext cx="786300" cy="7863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37"/>
          <p:cNvSpPr/>
          <p:nvPr/>
        </p:nvSpPr>
        <p:spPr>
          <a:xfrm>
            <a:off x="1858500" y="562368"/>
            <a:ext cx="5427000" cy="477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37"/>
          <p:cNvSpPr/>
          <p:nvPr/>
        </p:nvSpPr>
        <p:spPr>
          <a:xfrm>
            <a:off x="719420" y="3264542"/>
            <a:ext cx="782700" cy="7827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37"/>
          <p:cNvSpPr/>
          <p:nvPr/>
        </p:nvSpPr>
        <p:spPr>
          <a:xfrm>
            <a:off x="719420" y="1614742"/>
            <a:ext cx="782700" cy="7827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37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</a:t>
            </a:r>
            <a:r>
              <a:rPr lang="en">
                <a:solidFill>
                  <a:schemeClr val="dk2"/>
                </a:solidFill>
              </a:rPr>
              <a:t>OF</a:t>
            </a:r>
            <a:r>
              <a:rPr lang="en"/>
              <a:t> </a:t>
            </a:r>
            <a:r>
              <a:rPr lang="en">
                <a:solidFill>
                  <a:schemeClr val="dk2"/>
                </a:solidFill>
              </a:rPr>
              <a:t>CONTENTS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12" name="Google Shape;712;p37"/>
          <p:cNvSpPr txBox="1">
            <a:spLocks noGrp="1"/>
          </p:cNvSpPr>
          <p:nvPr>
            <p:ph type="subTitle" idx="5"/>
          </p:nvPr>
        </p:nvSpPr>
        <p:spPr>
          <a:xfrm>
            <a:off x="1600337" y="3589274"/>
            <a:ext cx="2694571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EDI – The Key to Efficiency</a:t>
            </a:r>
            <a:endParaRPr dirty="0"/>
          </a:p>
        </p:txBody>
      </p:sp>
      <p:sp>
        <p:nvSpPr>
          <p:cNvPr id="713" name="Google Shape;713;p37"/>
          <p:cNvSpPr txBox="1">
            <a:spLocks noGrp="1"/>
          </p:cNvSpPr>
          <p:nvPr>
            <p:ph type="title"/>
          </p:nvPr>
        </p:nvSpPr>
        <p:spPr>
          <a:xfrm>
            <a:off x="1600338" y="1584732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Grammar</a:t>
            </a:r>
            <a:endParaRPr dirty="0"/>
          </a:p>
        </p:txBody>
      </p:sp>
      <p:sp>
        <p:nvSpPr>
          <p:cNvPr id="715" name="Google Shape;715;p37"/>
          <p:cNvSpPr txBox="1">
            <a:spLocks noGrp="1"/>
          </p:cNvSpPr>
          <p:nvPr>
            <p:ph type="title" idx="4"/>
          </p:nvPr>
        </p:nvSpPr>
        <p:spPr>
          <a:xfrm>
            <a:off x="1600338" y="3237257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Vocabulary</a:t>
            </a:r>
            <a:endParaRPr dirty="0"/>
          </a:p>
        </p:txBody>
      </p:sp>
      <p:sp>
        <p:nvSpPr>
          <p:cNvPr id="716" name="Google Shape;716;p37"/>
          <p:cNvSpPr txBox="1">
            <a:spLocks noGrp="1"/>
          </p:cNvSpPr>
          <p:nvPr>
            <p:ph type="title" idx="8"/>
          </p:nvPr>
        </p:nvSpPr>
        <p:spPr>
          <a:xfrm>
            <a:off x="743420" y="1782292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717" name="Google Shape;717;p37"/>
          <p:cNvSpPr txBox="1">
            <a:spLocks noGrp="1"/>
          </p:cNvSpPr>
          <p:nvPr>
            <p:ph type="title" idx="9"/>
          </p:nvPr>
        </p:nvSpPr>
        <p:spPr>
          <a:xfrm>
            <a:off x="743420" y="3432092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718" name="Google Shape;718;p37"/>
          <p:cNvSpPr txBox="1">
            <a:spLocks noGrp="1"/>
          </p:cNvSpPr>
          <p:nvPr>
            <p:ph type="title" idx="2"/>
          </p:nvPr>
        </p:nvSpPr>
        <p:spPr>
          <a:xfrm flipH="1">
            <a:off x="5006200" y="1584721"/>
            <a:ext cx="2538302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Grammar Exercises</a:t>
            </a:r>
            <a:endParaRPr dirty="0"/>
          </a:p>
        </p:txBody>
      </p:sp>
      <p:sp>
        <p:nvSpPr>
          <p:cNvPr id="720" name="Google Shape;720;p37"/>
          <p:cNvSpPr txBox="1">
            <a:spLocks noGrp="1"/>
          </p:cNvSpPr>
          <p:nvPr>
            <p:ph type="title" idx="6"/>
          </p:nvPr>
        </p:nvSpPr>
        <p:spPr>
          <a:xfrm flipH="1">
            <a:off x="4845492" y="3237250"/>
            <a:ext cx="2699008" cy="6424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Vocabulary Exercises and Discussion</a:t>
            </a:r>
            <a:endParaRPr dirty="0"/>
          </a:p>
        </p:txBody>
      </p:sp>
      <p:sp>
        <p:nvSpPr>
          <p:cNvPr id="722" name="Google Shape;722;p37"/>
          <p:cNvSpPr txBox="1">
            <a:spLocks noGrp="1"/>
          </p:cNvSpPr>
          <p:nvPr>
            <p:ph type="title" idx="14"/>
          </p:nvPr>
        </p:nvSpPr>
        <p:spPr>
          <a:xfrm flipH="1">
            <a:off x="7664091" y="3432092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723" name="Google Shape;723;p37"/>
          <p:cNvSpPr txBox="1">
            <a:spLocks noGrp="1"/>
          </p:cNvSpPr>
          <p:nvPr>
            <p:ph type="title" idx="13"/>
          </p:nvPr>
        </p:nvSpPr>
        <p:spPr>
          <a:xfrm flipH="1">
            <a:off x="7664091" y="1782292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6" name="Google Shape;73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413" y="1279500"/>
            <a:ext cx="2971879" cy="3080149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p39"/>
          <p:cNvSpPr/>
          <p:nvPr/>
        </p:nvSpPr>
        <p:spPr>
          <a:xfrm>
            <a:off x="5390875" y="1396950"/>
            <a:ext cx="1012200" cy="1012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39"/>
          <p:cNvSpPr/>
          <p:nvPr/>
        </p:nvSpPr>
        <p:spPr>
          <a:xfrm>
            <a:off x="3693025" y="3269250"/>
            <a:ext cx="4419600" cy="477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39"/>
          <p:cNvSpPr txBox="1">
            <a:spLocks noGrp="1"/>
          </p:cNvSpPr>
          <p:nvPr>
            <p:ph type="title"/>
          </p:nvPr>
        </p:nvSpPr>
        <p:spPr>
          <a:xfrm>
            <a:off x="3363175" y="2354648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Grammar</a:t>
            </a:r>
            <a:endParaRPr dirty="0"/>
          </a:p>
        </p:txBody>
      </p:sp>
      <p:sp>
        <p:nvSpPr>
          <p:cNvPr id="740" name="Google Shape;740;p39"/>
          <p:cNvSpPr txBox="1">
            <a:spLocks noGrp="1"/>
          </p:cNvSpPr>
          <p:nvPr>
            <p:ph type="title" idx="2"/>
          </p:nvPr>
        </p:nvSpPr>
        <p:spPr>
          <a:xfrm>
            <a:off x="5439775" y="1547400"/>
            <a:ext cx="914400" cy="71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741" name="Google Shape;741;p39"/>
          <p:cNvSpPr txBox="1">
            <a:spLocks noGrp="1"/>
          </p:cNvSpPr>
          <p:nvPr>
            <p:ph type="subTitle" idx="1"/>
          </p:nvPr>
        </p:nvSpPr>
        <p:spPr>
          <a:xfrm>
            <a:off x="3873025" y="3325058"/>
            <a:ext cx="405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!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61"/>
          <p:cNvSpPr/>
          <p:nvPr/>
        </p:nvSpPr>
        <p:spPr>
          <a:xfrm>
            <a:off x="1858500" y="2140370"/>
            <a:ext cx="5427000" cy="477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61"/>
          <p:cNvSpPr/>
          <p:nvPr/>
        </p:nvSpPr>
        <p:spPr>
          <a:xfrm>
            <a:off x="4065900" y="2905526"/>
            <a:ext cx="1012200" cy="1012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61"/>
          <p:cNvSpPr txBox="1">
            <a:spLocks noGrp="1"/>
          </p:cNvSpPr>
          <p:nvPr>
            <p:ph type="title"/>
          </p:nvPr>
        </p:nvSpPr>
        <p:spPr>
          <a:xfrm>
            <a:off x="1212273" y="1225774"/>
            <a:ext cx="692034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6000" dirty="0"/>
              <a:t>EDI</a:t>
            </a:r>
            <a:r>
              <a:rPr lang="sr-Latn-RS" dirty="0"/>
              <a:t>:</a:t>
            </a:r>
            <a:r>
              <a:rPr lang="en" dirty="0"/>
              <a:t> </a:t>
            </a:r>
            <a:r>
              <a:rPr lang="sr-Latn-RS" dirty="0">
                <a:solidFill>
                  <a:schemeClr val="dk2"/>
                </a:solidFill>
              </a:rPr>
              <a:t>The Key to Efficiency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1294" name="Google Shape;1294;p61"/>
          <p:cNvSpPr txBox="1">
            <a:spLocks noGrp="1"/>
          </p:cNvSpPr>
          <p:nvPr>
            <p:ph type="title" idx="2"/>
          </p:nvPr>
        </p:nvSpPr>
        <p:spPr>
          <a:xfrm>
            <a:off x="4114800" y="2878226"/>
            <a:ext cx="9144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3</a:t>
            </a:r>
            <a:endParaRPr dirty="0"/>
          </a:p>
        </p:txBody>
      </p:sp>
      <p:sp>
        <p:nvSpPr>
          <p:cNvPr id="1295" name="Google Shape;1295;p61"/>
          <p:cNvSpPr txBox="1">
            <a:spLocks noGrp="1"/>
          </p:cNvSpPr>
          <p:nvPr>
            <p:ph type="subTitle" idx="1"/>
          </p:nvPr>
        </p:nvSpPr>
        <p:spPr>
          <a:xfrm>
            <a:off x="2542200" y="2196184"/>
            <a:ext cx="405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Vocabulary</a:t>
            </a:r>
            <a:endParaRPr dirty="0"/>
          </a:p>
        </p:txBody>
      </p:sp>
      <p:pic>
        <p:nvPicPr>
          <p:cNvPr id="2" name="Google Shape;731;p38">
            <a:extLst>
              <a:ext uri="{FF2B5EF4-FFF2-40B4-BE49-F238E27FC236}">
                <a16:creationId xmlns:a16="http://schemas.microsoft.com/office/drawing/2014/main" id="{491C125F-C8D9-E43C-CD82-5FE7F5FA742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1007" y="1571652"/>
            <a:ext cx="3842824" cy="3842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44"/>
          <p:cNvSpPr txBox="1">
            <a:spLocks noGrp="1"/>
          </p:cNvSpPr>
          <p:nvPr>
            <p:ph type="title" idx="4"/>
          </p:nvPr>
        </p:nvSpPr>
        <p:spPr>
          <a:xfrm>
            <a:off x="359370" y="2676315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upgrade</a:t>
            </a:r>
            <a:endParaRPr dirty="0"/>
          </a:p>
        </p:txBody>
      </p:sp>
      <p:sp>
        <p:nvSpPr>
          <p:cNvPr id="849" name="Google Shape;849;p44"/>
          <p:cNvSpPr txBox="1">
            <a:spLocks noGrp="1"/>
          </p:cNvSpPr>
          <p:nvPr>
            <p:ph type="subTitle" idx="1"/>
          </p:nvPr>
        </p:nvSpPr>
        <p:spPr>
          <a:xfrm>
            <a:off x="319718" y="1440263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EDI (elektronska razmena podataka)</a:t>
            </a:r>
            <a:endParaRPr dirty="0"/>
          </a:p>
        </p:txBody>
      </p:sp>
      <p:sp>
        <p:nvSpPr>
          <p:cNvPr id="853" name="Google Shape;853;p44"/>
          <p:cNvSpPr txBox="1">
            <a:spLocks noGrp="1"/>
          </p:cNvSpPr>
          <p:nvPr>
            <p:ph type="title" idx="8"/>
          </p:nvPr>
        </p:nvSpPr>
        <p:spPr>
          <a:xfrm>
            <a:off x="2697710" y="652257"/>
            <a:ext cx="2934163" cy="3983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Efficiency ≠ Efficacy</a:t>
            </a:r>
            <a:endParaRPr dirty="0"/>
          </a:p>
        </p:txBody>
      </p:sp>
      <p:sp>
        <p:nvSpPr>
          <p:cNvPr id="854" name="Google Shape;854;p44"/>
          <p:cNvSpPr txBox="1">
            <a:spLocks noGrp="1"/>
          </p:cNvSpPr>
          <p:nvPr>
            <p:ph type="title"/>
          </p:nvPr>
        </p:nvSpPr>
        <p:spPr>
          <a:xfrm>
            <a:off x="55418" y="845535"/>
            <a:ext cx="2514600" cy="3656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EDI (electronic data interchange)</a:t>
            </a:r>
            <a:endParaRPr dirty="0"/>
          </a:p>
        </p:txBody>
      </p:sp>
      <p:sp>
        <p:nvSpPr>
          <p:cNvPr id="855" name="Google Shape;855;p44"/>
          <p:cNvSpPr txBox="1">
            <a:spLocks noGrp="1"/>
          </p:cNvSpPr>
          <p:nvPr>
            <p:ph type="title" idx="13"/>
          </p:nvPr>
        </p:nvSpPr>
        <p:spPr>
          <a:xfrm>
            <a:off x="6106045" y="2707155"/>
            <a:ext cx="2370648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quality of service</a:t>
            </a:r>
            <a:endParaRPr dirty="0"/>
          </a:p>
        </p:txBody>
      </p:sp>
      <p:sp>
        <p:nvSpPr>
          <p:cNvPr id="857" name="Google Shape;857;p44"/>
          <p:cNvSpPr/>
          <p:nvPr/>
        </p:nvSpPr>
        <p:spPr>
          <a:xfrm>
            <a:off x="3703836" y="2016514"/>
            <a:ext cx="751200" cy="751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44"/>
          <p:cNvSpPr/>
          <p:nvPr/>
        </p:nvSpPr>
        <p:spPr>
          <a:xfrm>
            <a:off x="976770" y="2016514"/>
            <a:ext cx="751200" cy="751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44"/>
          <p:cNvSpPr/>
          <p:nvPr/>
        </p:nvSpPr>
        <p:spPr>
          <a:xfrm>
            <a:off x="6817035" y="2069582"/>
            <a:ext cx="751200" cy="751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44"/>
          <p:cNvSpPr/>
          <p:nvPr/>
        </p:nvSpPr>
        <p:spPr>
          <a:xfrm>
            <a:off x="993356" y="58511"/>
            <a:ext cx="751200" cy="751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44"/>
          <p:cNvSpPr/>
          <p:nvPr/>
        </p:nvSpPr>
        <p:spPr>
          <a:xfrm>
            <a:off x="3703836" y="57826"/>
            <a:ext cx="751200" cy="751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44"/>
          <p:cNvSpPr/>
          <p:nvPr/>
        </p:nvSpPr>
        <p:spPr>
          <a:xfrm>
            <a:off x="6817035" y="57826"/>
            <a:ext cx="751200" cy="751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3" name="Google Shape;863;p44"/>
          <p:cNvGrpSpPr/>
          <p:nvPr/>
        </p:nvGrpSpPr>
        <p:grpSpPr>
          <a:xfrm>
            <a:off x="6961720" y="190064"/>
            <a:ext cx="486698" cy="412234"/>
            <a:chOff x="3209000" y="1985475"/>
            <a:chExt cx="458500" cy="388350"/>
          </a:xfrm>
        </p:grpSpPr>
        <p:sp>
          <p:nvSpPr>
            <p:cNvPr id="864" name="Google Shape;864;p44"/>
            <p:cNvSpPr/>
            <p:nvPr/>
          </p:nvSpPr>
          <p:spPr>
            <a:xfrm>
              <a:off x="3235775" y="2280075"/>
              <a:ext cx="162625" cy="66975"/>
            </a:xfrm>
            <a:custGeom>
              <a:avLst/>
              <a:gdLst/>
              <a:ahLst/>
              <a:cxnLst/>
              <a:rect l="l" t="t" r="r" b="b"/>
              <a:pathLst>
                <a:path w="6505" h="2679" extrusionOk="0">
                  <a:moveTo>
                    <a:pt x="2194" y="536"/>
                  </a:moveTo>
                  <a:lnTo>
                    <a:pt x="2194" y="868"/>
                  </a:lnTo>
                  <a:lnTo>
                    <a:pt x="2168" y="970"/>
                  </a:lnTo>
                  <a:lnTo>
                    <a:pt x="2117" y="1072"/>
                  </a:lnTo>
                  <a:lnTo>
                    <a:pt x="2041" y="1123"/>
                  </a:lnTo>
                  <a:lnTo>
                    <a:pt x="1939" y="1148"/>
                  </a:lnTo>
                  <a:lnTo>
                    <a:pt x="1811" y="1123"/>
                  </a:lnTo>
                  <a:lnTo>
                    <a:pt x="1735" y="1072"/>
                  </a:lnTo>
                  <a:lnTo>
                    <a:pt x="1684" y="970"/>
                  </a:lnTo>
                  <a:lnTo>
                    <a:pt x="1658" y="868"/>
                  </a:lnTo>
                  <a:lnTo>
                    <a:pt x="1658" y="536"/>
                  </a:lnTo>
                  <a:close/>
                  <a:moveTo>
                    <a:pt x="3979" y="536"/>
                  </a:moveTo>
                  <a:lnTo>
                    <a:pt x="3979" y="868"/>
                  </a:lnTo>
                  <a:lnTo>
                    <a:pt x="3979" y="970"/>
                  </a:lnTo>
                  <a:lnTo>
                    <a:pt x="3903" y="1072"/>
                  </a:lnTo>
                  <a:lnTo>
                    <a:pt x="3826" y="1123"/>
                  </a:lnTo>
                  <a:lnTo>
                    <a:pt x="3724" y="1148"/>
                  </a:lnTo>
                  <a:lnTo>
                    <a:pt x="3622" y="1123"/>
                  </a:lnTo>
                  <a:lnTo>
                    <a:pt x="3520" y="1072"/>
                  </a:lnTo>
                  <a:lnTo>
                    <a:pt x="3469" y="970"/>
                  </a:lnTo>
                  <a:lnTo>
                    <a:pt x="3444" y="868"/>
                  </a:lnTo>
                  <a:lnTo>
                    <a:pt x="3444" y="536"/>
                  </a:lnTo>
                  <a:close/>
                  <a:moveTo>
                    <a:pt x="5969" y="536"/>
                  </a:moveTo>
                  <a:lnTo>
                    <a:pt x="5969" y="2143"/>
                  </a:lnTo>
                  <a:lnTo>
                    <a:pt x="561" y="2143"/>
                  </a:lnTo>
                  <a:lnTo>
                    <a:pt x="561" y="536"/>
                  </a:lnTo>
                  <a:lnTo>
                    <a:pt x="1123" y="536"/>
                  </a:lnTo>
                  <a:lnTo>
                    <a:pt x="1123" y="868"/>
                  </a:lnTo>
                  <a:lnTo>
                    <a:pt x="1148" y="1046"/>
                  </a:lnTo>
                  <a:lnTo>
                    <a:pt x="1174" y="1199"/>
                  </a:lnTo>
                  <a:lnTo>
                    <a:pt x="1250" y="1327"/>
                  </a:lnTo>
                  <a:lnTo>
                    <a:pt x="1352" y="1454"/>
                  </a:lnTo>
                  <a:lnTo>
                    <a:pt x="1480" y="1531"/>
                  </a:lnTo>
                  <a:lnTo>
                    <a:pt x="1607" y="1607"/>
                  </a:lnTo>
                  <a:lnTo>
                    <a:pt x="1760" y="1658"/>
                  </a:lnTo>
                  <a:lnTo>
                    <a:pt x="1939" y="1684"/>
                  </a:lnTo>
                  <a:lnTo>
                    <a:pt x="2092" y="1658"/>
                  </a:lnTo>
                  <a:lnTo>
                    <a:pt x="2245" y="1607"/>
                  </a:lnTo>
                  <a:lnTo>
                    <a:pt x="2372" y="1531"/>
                  </a:lnTo>
                  <a:lnTo>
                    <a:pt x="2500" y="1454"/>
                  </a:lnTo>
                  <a:lnTo>
                    <a:pt x="2602" y="1327"/>
                  </a:lnTo>
                  <a:lnTo>
                    <a:pt x="2679" y="1199"/>
                  </a:lnTo>
                  <a:lnTo>
                    <a:pt x="2730" y="1046"/>
                  </a:lnTo>
                  <a:lnTo>
                    <a:pt x="2730" y="868"/>
                  </a:lnTo>
                  <a:lnTo>
                    <a:pt x="2730" y="536"/>
                  </a:lnTo>
                  <a:lnTo>
                    <a:pt x="2908" y="536"/>
                  </a:lnTo>
                  <a:lnTo>
                    <a:pt x="2908" y="868"/>
                  </a:lnTo>
                  <a:lnTo>
                    <a:pt x="2934" y="1046"/>
                  </a:lnTo>
                  <a:lnTo>
                    <a:pt x="2985" y="1199"/>
                  </a:lnTo>
                  <a:lnTo>
                    <a:pt x="3061" y="1327"/>
                  </a:lnTo>
                  <a:lnTo>
                    <a:pt x="3138" y="1454"/>
                  </a:lnTo>
                  <a:lnTo>
                    <a:pt x="3265" y="1531"/>
                  </a:lnTo>
                  <a:lnTo>
                    <a:pt x="3418" y="1607"/>
                  </a:lnTo>
                  <a:lnTo>
                    <a:pt x="3546" y="1658"/>
                  </a:lnTo>
                  <a:lnTo>
                    <a:pt x="3724" y="1684"/>
                  </a:lnTo>
                  <a:lnTo>
                    <a:pt x="3877" y="1658"/>
                  </a:lnTo>
                  <a:lnTo>
                    <a:pt x="4030" y="1607"/>
                  </a:lnTo>
                  <a:lnTo>
                    <a:pt x="4158" y="1531"/>
                  </a:lnTo>
                  <a:lnTo>
                    <a:pt x="4285" y="1454"/>
                  </a:lnTo>
                  <a:lnTo>
                    <a:pt x="4387" y="1327"/>
                  </a:lnTo>
                  <a:lnTo>
                    <a:pt x="4464" y="1199"/>
                  </a:lnTo>
                  <a:lnTo>
                    <a:pt x="4515" y="1046"/>
                  </a:lnTo>
                  <a:lnTo>
                    <a:pt x="4515" y="868"/>
                  </a:lnTo>
                  <a:lnTo>
                    <a:pt x="4515" y="536"/>
                  </a:lnTo>
                  <a:close/>
                  <a:moveTo>
                    <a:pt x="281" y="0"/>
                  </a:moveTo>
                  <a:lnTo>
                    <a:pt x="179" y="26"/>
                  </a:lnTo>
                  <a:lnTo>
                    <a:pt x="102" y="77"/>
                  </a:lnTo>
                  <a:lnTo>
                    <a:pt x="26" y="153"/>
                  </a:lnTo>
                  <a:lnTo>
                    <a:pt x="0" y="255"/>
                  </a:lnTo>
                  <a:lnTo>
                    <a:pt x="0" y="2423"/>
                  </a:lnTo>
                  <a:lnTo>
                    <a:pt x="26" y="2525"/>
                  </a:lnTo>
                  <a:lnTo>
                    <a:pt x="102" y="2602"/>
                  </a:lnTo>
                  <a:lnTo>
                    <a:pt x="179" y="2653"/>
                  </a:lnTo>
                  <a:lnTo>
                    <a:pt x="281" y="2679"/>
                  </a:lnTo>
                  <a:lnTo>
                    <a:pt x="6224" y="2679"/>
                  </a:lnTo>
                  <a:lnTo>
                    <a:pt x="6326" y="2653"/>
                  </a:lnTo>
                  <a:lnTo>
                    <a:pt x="6428" y="2602"/>
                  </a:lnTo>
                  <a:lnTo>
                    <a:pt x="6479" y="2525"/>
                  </a:lnTo>
                  <a:lnTo>
                    <a:pt x="6505" y="2423"/>
                  </a:lnTo>
                  <a:lnTo>
                    <a:pt x="6505" y="255"/>
                  </a:lnTo>
                  <a:lnTo>
                    <a:pt x="6479" y="153"/>
                  </a:lnTo>
                  <a:lnTo>
                    <a:pt x="6428" y="77"/>
                  </a:lnTo>
                  <a:lnTo>
                    <a:pt x="6326" y="26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4"/>
            <p:cNvSpPr/>
            <p:nvPr/>
          </p:nvSpPr>
          <p:spPr>
            <a:xfrm>
              <a:off x="3209000" y="1985475"/>
              <a:ext cx="458500" cy="388350"/>
            </a:xfrm>
            <a:custGeom>
              <a:avLst/>
              <a:gdLst/>
              <a:ahLst/>
              <a:cxnLst/>
              <a:rect l="l" t="t" r="r" b="b"/>
              <a:pathLst>
                <a:path w="18340" h="15534" extrusionOk="0">
                  <a:moveTo>
                    <a:pt x="12447" y="2245"/>
                  </a:moveTo>
                  <a:lnTo>
                    <a:pt x="12549" y="2270"/>
                  </a:lnTo>
                  <a:lnTo>
                    <a:pt x="12626" y="2296"/>
                  </a:lnTo>
                  <a:lnTo>
                    <a:pt x="12728" y="2347"/>
                  </a:lnTo>
                  <a:lnTo>
                    <a:pt x="12804" y="2398"/>
                  </a:lnTo>
                  <a:lnTo>
                    <a:pt x="12855" y="2474"/>
                  </a:lnTo>
                  <a:lnTo>
                    <a:pt x="12906" y="2576"/>
                  </a:lnTo>
                  <a:lnTo>
                    <a:pt x="12957" y="2678"/>
                  </a:lnTo>
                  <a:lnTo>
                    <a:pt x="12957" y="2781"/>
                  </a:lnTo>
                  <a:lnTo>
                    <a:pt x="12957" y="5484"/>
                  </a:lnTo>
                  <a:lnTo>
                    <a:pt x="12957" y="5612"/>
                  </a:lnTo>
                  <a:lnTo>
                    <a:pt x="12906" y="5688"/>
                  </a:lnTo>
                  <a:lnTo>
                    <a:pt x="12855" y="5790"/>
                  </a:lnTo>
                  <a:lnTo>
                    <a:pt x="12804" y="5867"/>
                  </a:lnTo>
                  <a:lnTo>
                    <a:pt x="12728" y="5918"/>
                  </a:lnTo>
                  <a:lnTo>
                    <a:pt x="12626" y="5969"/>
                  </a:lnTo>
                  <a:lnTo>
                    <a:pt x="12549" y="5994"/>
                  </a:lnTo>
                  <a:lnTo>
                    <a:pt x="12447" y="6020"/>
                  </a:lnTo>
                  <a:lnTo>
                    <a:pt x="5918" y="6020"/>
                  </a:lnTo>
                  <a:lnTo>
                    <a:pt x="5816" y="5994"/>
                  </a:lnTo>
                  <a:lnTo>
                    <a:pt x="5714" y="5969"/>
                  </a:lnTo>
                  <a:lnTo>
                    <a:pt x="5637" y="5918"/>
                  </a:lnTo>
                  <a:lnTo>
                    <a:pt x="5561" y="5867"/>
                  </a:lnTo>
                  <a:lnTo>
                    <a:pt x="5484" y="5790"/>
                  </a:lnTo>
                  <a:lnTo>
                    <a:pt x="5433" y="5688"/>
                  </a:lnTo>
                  <a:lnTo>
                    <a:pt x="5407" y="5612"/>
                  </a:lnTo>
                  <a:lnTo>
                    <a:pt x="5407" y="5484"/>
                  </a:lnTo>
                  <a:lnTo>
                    <a:pt x="5407" y="2781"/>
                  </a:lnTo>
                  <a:lnTo>
                    <a:pt x="5407" y="2678"/>
                  </a:lnTo>
                  <a:lnTo>
                    <a:pt x="5433" y="2576"/>
                  </a:lnTo>
                  <a:lnTo>
                    <a:pt x="5484" y="2474"/>
                  </a:lnTo>
                  <a:lnTo>
                    <a:pt x="5561" y="2398"/>
                  </a:lnTo>
                  <a:lnTo>
                    <a:pt x="5637" y="2347"/>
                  </a:lnTo>
                  <a:lnTo>
                    <a:pt x="5714" y="2296"/>
                  </a:lnTo>
                  <a:lnTo>
                    <a:pt x="5816" y="2270"/>
                  </a:lnTo>
                  <a:lnTo>
                    <a:pt x="5918" y="2245"/>
                  </a:lnTo>
                  <a:close/>
                  <a:moveTo>
                    <a:pt x="7193" y="9514"/>
                  </a:moveTo>
                  <a:lnTo>
                    <a:pt x="7269" y="9540"/>
                  </a:lnTo>
                  <a:lnTo>
                    <a:pt x="7346" y="9565"/>
                  </a:lnTo>
                  <a:lnTo>
                    <a:pt x="7422" y="9642"/>
                  </a:lnTo>
                  <a:lnTo>
                    <a:pt x="7448" y="9718"/>
                  </a:lnTo>
                  <a:lnTo>
                    <a:pt x="7780" y="10739"/>
                  </a:lnTo>
                  <a:lnTo>
                    <a:pt x="7576" y="10713"/>
                  </a:lnTo>
                  <a:lnTo>
                    <a:pt x="1071" y="10713"/>
                  </a:lnTo>
                  <a:lnTo>
                    <a:pt x="842" y="10739"/>
                  </a:lnTo>
                  <a:lnTo>
                    <a:pt x="1199" y="9718"/>
                  </a:lnTo>
                  <a:lnTo>
                    <a:pt x="1224" y="9642"/>
                  </a:lnTo>
                  <a:lnTo>
                    <a:pt x="1301" y="9565"/>
                  </a:lnTo>
                  <a:lnTo>
                    <a:pt x="1377" y="9540"/>
                  </a:lnTo>
                  <a:lnTo>
                    <a:pt x="1454" y="9514"/>
                  </a:lnTo>
                  <a:close/>
                  <a:moveTo>
                    <a:pt x="16885" y="9514"/>
                  </a:moveTo>
                  <a:lnTo>
                    <a:pt x="16987" y="9540"/>
                  </a:lnTo>
                  <a:lnTo>
                    <a:pt x="17064" y="9565"/>
                  </a:lnTo>
                  <a:lnTo>
                    <a:pt x="17115" y="9642"/>
                  </a:lnTo>
                  <a:lnTo>
                    <a:pt x="17166" y="9718"/>
                  </a:lnTo>
                  <a:lnTo>
                    <a:pt x="17498" y="10739"/>
                  </a:lnTo>
                  <a:lnTo>
                    <a:pt x="17294" y="10713"/>
                  </a:lnTo>
                  <a:lnTo>
                    <a:pt x="10764" y="10713"/>
                  </a:lnTo>
                  <a:lnTo>
                    <a:pt x="10560" y="10739"/>
                  </a:lnTo>
                  <a:lnTo>
                    <a:pt x="10891" y="9718"/>
                  </a:lnTo>
                  <a:lnTo>
                    <a:pt x="10942" y="9642"/>
                  </a:lnTo>
                  <a:lnTo>
                    <a:pt x="10993" y="9565"/>
                  </a:lnTo>
                  <a:lnTo>
                    <a:pt x="11070" y="9540"/>
                  </a:lnTo>
                  <a:lnTo>
                    <a:pt x="11172" y="9514"/>
                  </a:lnTo>
                  <a:close/>
                  <a:moveTo>
                    <a:pt x="6173" y="0"/>
                  </a:moveTo>
                  <a:lnTo>
                    <a:pt x="6045" y="26"/>
                  </a:lnTo>
                  <a:lnTo>
                    <a:pt x="5943" y="77"/>
                  </a:lnTo>
                  <a:lnTo>
                    <a:pt x="5841" y="153"/>
                  </a:lnTo>
                  <a:lnTo>
                    <a:pt x="5739" y="230"/>
                  </a:lnTo>
                  <a:lnTo>
                    <a:pt x="5663" y="332"/>
                  </a:lnTo>
                  <a:lnTo>
                    <a:pt x="5586" y="434"/>
                  </a:lnTo>
                  <a:lnTo>
                    <a:pt x="5535" y="536"/>
                  </a:lnTo>
                  <a:lnTo>
                    <a:pt x="4923" y="2398"/>
                  </a:lnTo>
                  <a:lnTo>
                    <a:pt x="4897" y="2551"/>
                  </a:lnTo>
                  <a:lnTo>
                    <a:pt x="4872" y="2781"/>
                  </a:lnTo>
                  <a:lnTo>
                    <a:pt x="4872" y="5484"/>
                  </a:lnTo>
                  <a:lnTo>
                    <a:pt x="4872" y="5714"/>
                  </a:lnTo>
                  <a:lnTo>
                    <a:pt x="4948" y="5918"/>
                  </a:lnTo>
                  <a:lnTo>
                    <a:pt x="5050" y="6096"/>
                  </a:lnTo>
                  <a:lnTo>
                    <a:pt x="5178" y="6249"/>
                  </a:lnTo>
                  <a:lnTo>
                    <a:pt x="5331" y="6377"/>
                  </a:lnTo>
                  <a:lnTo>
                    <a:pt x="5509" y="6479"/>
                  </a:lnTo>
                  <a:lnTo>
                    <a:pt x="5714" y="6530"/>
                  </a:lnTo>
                  <a:lnTo>
                    <a:pt x="5918" y="6555"/>
                  </a:lnTo>
                  <a:lnTo>
                    <a:pt x="8902" y="6555"/>
                  </a:lnTo>
                  <a:lnTo>
                    <a:pt x="8902" y="7780"/>
                  </a:lnTo>
                  <a:lnTo>
                    <a:pt x="4056" y="7780"/>
                  </a:lnTo>
                  <a:lnTo>
                    <a:pt x="3979" y="7856"/>
                  </a:lnTo>
                  <a:lnTo>
                    <a:pt x="3928" y="7933"/>
                  </a:lnTo>
                  <a:lnTo>
                    <a:pt x="3903" y="8035"/>
                  </a:lnTo>
                  <a:lnTo>
                    <a:pt x="3903" y="8979"/>
                  </a:lnTo>
                  <a:lnTo>
                    <a:pt x="1454" y="8979"/>
                  </a:lnTo>
                  <a:lnTo>
                    <a:pt x="1326" y="9004"/>
                  </a:lnTo>
                  <a:lnTo>
                    <a:pt x="1199" y="9030"/>
                  </a:lnTo>
                  <a:lnTo>
                    <a:pt x="1097" y="9081"/>
                  </a:lnTo>
                  <a:lnTo>
                    <a:pt x="969" y="9132"/>
                  </a:lnTo>
                  <a:lnTo>
                    <a:pt x="893" y="9208"/>
                  </a:lnTo>
                  <a:lnTo>
                    <a:pt x="791" y="9310"/>
                  </a:lnTo>
                  <a:lnTo>
                    <a:pt x="740" y="9412"/>
                  </a:lnTo>
                  <a:lnTo>
                    <a:pt x="689" y="9540"/>
                  </a:lnTo>
                  <a:lnTo>
                    <a:pt x="77" y="11402"/>
                  </a:lnTo>
                  <a:lnTo>
                    <a:pt x="26" y="11555"/>
                  </a:lnTo>
                  <a:lnTo>
                    <a:pt x="0" y="11759"/>
                  </a:lnTo>
                  <a:lnTo>
                    <a:pt x="0" y="14488"/>
                  </a:lnTo>
                  <a:lnTo>
                    <a:pt x="26" y="14692"/>
                  </a:lnTo>
                  <a:lnTo>
                    <a:pt x="102" y="14896"/>
                  </a:lnTo>
                  <a:lnTo>
                    <a:pt x="179" y="15075"/>
                  </a:lnTo>
                  <a:lnTo>
                    <a:pt x="332" y="15228"/>
                  </a:lnTo>
                  <a:lnTo>
                    <a:pt x="485" y="15355"/>
                  </a:lnTo>
                  <a:lnTo>
                    <a:pt x="663" y="15457"/>
                  </a:lnTo>
                  <a:lnTo>
                    <a:pt x="842" y="15508"/>
                  </a:lnTo>
                  <a:lnTo>
                    <a:pt x="1071" y="15534"/>
                  </a:lnTo>
                  <a:lnTo>
                    <a:pt x="2296" y="15534"/>
                  </a:lnTo>
                  <a:lnTo>
                    <a:pt x="2398" y="15508"/>
                  </a:lnTo>
                  <a:lnTo>
                    <a:pt x="2474" y="15457"/>
                  </a:lnTo>
                  <a:lnTo>
                    <a:pt x="2525" y="15381"/>
                  </a:lnTo>
                  <a:lnTo>
                    <a:pt x="2551" y="15279"/>
                  </a:lnTo>
                  <a:lnTo>
                    <a:pt x="2525" y="15177"/>
                  </a:lnTo>
                  <a:lnTo>
                    <a:pt x="2474" y="15075"/>
                  </a:lnTo>
                  <a:lnTo>
                    <a:pt x="2398" y="15024"/>
                  </a:lnTo>
                  <a:lnTo>
                    <a:pt x="2296" y="14998"/>
                  </a:lnTo>
                  <a:lnTo>
                    <a:pt x="969" y="14998"/>
                  </a:lnTo>
                  <a:lnTo>
                    <a:pt x="867" y="14973"/>
                  </a:lnTo>
                  <a:lnTo>
                    <a:pt x="765" y="14922"/>
                  </a:lnTo>
                  <a:lnTo>
                    <a:pt x="689" y="14845"/>
                  </a:lnTo>
                  <a:lnTo>
                    <a:pt x="638" y="14769"/>
                  </a:lnTo>
                  <a:lnTo>
                    <a:pt x="587" y="14692"/>
                  </a:lnTo>
                  <a:lnTo>
                    <a:pt x="561" y="14590"/>
                  </a:lnTo>
                  <a:lnTo>
                    <a:pt x="536" y="14488"/>
                  </a:lnTo>
                  <a:lnTo>
                    <a:pt x="536" y="11759"/>
                  </a:lnTo>
                  <a:lnTo>
                    <a:pt x="561" y="11657"/>
                  </a:lnTo>
                  <a:lnTo>
                    <a:pt x="587" y="11555"/>
                  </a:lnTo>
                  <a:lnTo>
                    <a:pt x="638" y="11478"/>
                  </a:lnTo>
                  <a:lnTo>
                    <a:pt x="689" y="11402"/>
                  </a:lnTo>
                  <a:lnTo>
                    <a:pt x="765" y="11325"/>
                  </a:lnTo>
                  <a:lnTo>
                    <a:pt x="867" y="11274"/>
                  </a:lnTo>
                  <a:lnTo>
                    <a:pt x="969" y="11249"/>
                  </a:lnTo>
                  <a:lnTo>
                    <a:pt x="7678" y="11249"/>
                  </a:lnTo>
                  <a:lnTo>
                    <a:pt x="7780" y="11274"/>
                  </a:lnTo>
                  <a:lnTo>
                    <a:pt x="7882" y="11325"/>
                  </a:lnTo>
                  <a:lnTo>
                    <a:pt x="7958" y="11402"/>
                  </a:lnTo>
                  <a:lnTo>
                    <a:pt x="8009" y="11478"/>
                  </a:lnTo>
                  <a:lnTo>
                    <a:pt x="8060" y="11555"/>
                  </a:lnTo>
                  <a:lnTo>
                    <a:pt x="8086" y="11657"/>
                  </a:lnTo>
                  <a:lnTo>
                    <a:pt x="8111" y="11759"/>
                  </a:lnTo>
                  <a:lnTo>
                    <a:pt x="8111" y="14488"/>
                  </a:lnTo>
                  <a:lnTo>
                    <a:pt x="8086" y="14590"/>
                  </a:lnTo>
                  <a:lnTo>
                    <a:pt x="8060" y="14692"/>
                  </a:lnTo>
                  <a:lnTo>
                    <a:pt x="8009" y="14769"/>
                  </a:lnTo>
                  <a:lnTo>
                    <a:pt x="7958" y="14845"/>
                  </a:lnTo>
                  <a:lnTo>
                    <a:pt x="7882" y="14922"/>
                  </a:lnTo>
                  <a:lnTo>
                    <a:pt x="7780" y="14973"/>
                  </a:lnTo>
                  <a:lnTo>
                    <a:pt x="7678" y="14998"/>
                  </a:lnTo>
                  <a:lnTo>
                    <a:pt x="3443" y="14998"/>
                  </a:lnTo>
                  <a:lnTo>
                    <a:pt x="3341" y="15024"/>
                  </a:lnTo>
                  <a:lnTo>
                    <a:pt x="3239" y="15075"/>
                  </a:lnTo>
                  <a:lnTo>
                    <a:pt x="3188" y="15177"/>
                  </a:lnTo>
                  <a:lnTo>
                    <a:pt x="3163" y="15279"/>
                  </a:lnTo>
                  <a:lnTo>
                    <a:pt x="3188" y="15381"/>
                  </a:lnTo>
                  <a:lnTo>
                    <a:pt x="3239" y="15457"/>
                  </a:lnTo>
                  <a:lnTo>
                    <a:pt x="3341" y="15508"/>
                  </a:lnTo>
                  <a:lnTo>
                    <a:pt x="3443" y="15534"/>
                  </a:lnTo>
                  <a:lnTo>
                    <a:pt x="7576" y="15534"/>
                  </a:lnTo>
                  <a:lnTo>
                    <a:pt x="7805" y="15508"/>
                  </a:lnTo>
                  <a:lnTo>
                    <a:pt x="7984" y="15457"/>
                  </a:lnTo>
                  <a:lnTo>
                    <a:pt x="8162" y="15355"/>
                  </a:lnTo>
                  <a:lnTo>
                    <a:pt x="8341" y="15228"/>
                  </a:lnTo>
                  <a:lnTo>
                    <a:pt x="8468" y="15075"/>
                  </a:lnTo>
                  <a:lnTo>
                    <a:pt x="8545" y="14896"/>
                  </a:lnTo>
                  <a:lnTo>
                    <a:pt x="8621" y="14692"/>
                  </a:lnTo>
                  <a:lnTo>
                    <a:pt x="8647" y="14488"/>
                  </a:lnTo>
                  <a:lnTo>
                    <a:pt x="8647" y="11759"/>
                  </a:lnTo>
                  <a:lnTo>
                    <a:pt x="8621" y="11580"/>
                  </a:lnTo>
                  <a:lnTo>
                    <a:pt x="8570" y="11402"/>
                  </a:lnTo>
                  <a:lnTo>
                    <a:pt x="7958" y="9540"/>
                  </a:lnTo>
                  <a:lnTo>
                    <a:pt x="7907" y="9412"/>
                  </a:lnTo>
                  <a:lnTo>
                    <a:pt x="7856" y="9310"/>
                  </a:lnTo>
                  <a:lnTo>
                    <a:pt x="7754" y="9208"/>
                  </a:lnTo>
                  <a:lnTo>
                    <a:pt x="7678" y="9132"/>
                  </a:lnTo>
                  <a:lnTo>
                    <a:pt x="7550" y="9081"/>
                  </a:lnTo>
                  <a:lnTo>
                    <a:pt x="7448" y="9030"/>
                  </a:lnTo>
                  <a:lnTo>
                    <a:pt x="7320" y="9004"/>
                  </a:lnTo>
                  <a:lnTo>
                    <a:pt x="7193" y="8979"/>
                  </a:lnTo>
                  <a:lnTo>
                    <a:pt x="4438" y="8979"/>
                  </a:lnTo>
                  <a:lnTo>
                    <a:pt x="4438" y="8315"/>
                  </a:lnTo>
                  <a:lnTo>
                    <a:pt x="13927" y="8315"/>
                  </a:lnTo>
                  <a:lnTo>
                    <a:pt x="13927" y="8979"/>
                  </a:lnTo>
                  <a:lnTo>
                    <a:pt x="11172" y="8979"/>
                  </a:lnTo>
                  <a:lnTo>
                    <a:pt x="11044" y="9004"/>
                  </a:lnTo>
                  <a:lnTo>
                    <a:pt x="10917" y="9030"/>
                  </a:lnTo>
                  <a:lnTo>
                    <a:pt x="10789" y="9081"/>
                  </a:lnTo>
                  <a:lnTo>
                    <a:pt x="10687" y="9132"/>
                  </a:lnTo>
                  <a:lnTo>
                    <a:pt x="10585" y="9208"/>
                  </a:lnTo>
                  <a:lnTo>
                    <a:pt x="10509" y="9310"/>
                  </a:lnTo>
                  <a:lnTo>
                    <a:pt x="10432" y="9412"/>
                  </a:lnTo>
                  <a:lnTo>
                    <a:pt x="10381" y="9540"/>
                  </a:lnTo>
                  <a:lnTo>
                    <a:pt x="9769" y="11402"/>
                  </a:lnTo>
                  <a:lnTo>
                    <a:pt x="9744" y="11555"/>
                  </a:lnTo>
                  <a:lnTo>
                    <a:pt x="9718" y="11759"/>
                  </a:lnTo>
                  <a:lnTo>
                    <a:pt x="9718" y="14488"/>
                  </a:lnTo>
                  <a:lnTo>
                    <a:pt x="9744" y="14692"/>
                  </a:lnTo>
                  <a:lnTo>
                    <a:pt x="9795" y="14896"/>
                  </a:lnTo>
                  <a:lnTo>
                    <a:pt x="9897" y="15075"/>
                  </a:lnTo>
                  <a:lnTo>
                    <a:pt x="10024" y="15228"/>
                  </a:lnTo>
                  <a:lnTo>
                    <a:pt x="10177" y="15355"/>
                  </a:lnTo>
                  <a:lnTo>
                    <a:pt x="10356" y="15457"/>
                  </a:lnTo>
                  <a:lnTo>
                    <a:pt x="10560" y="15508"/>
                  </a:lnTo>
                  <a:lnTo>
                    <a:pt x="10764" y="15534"/>
                  </a:lnTo>
                  <a:lnTo>
                    <a:pt x="17294" y="15534"/>
                  </a:lnTo>
                  <a:lnTo>
                    <a:pt x="17498" y="15508"/>
                  </a:lnTo>
                  <a:lnTo>
                    <a:pt x="17702" y="15457"/>
                  </a:lnTo>
                  <a:lnTo>
                    <a:pt x="17880" y="15355"/>
                  </a:lnTo>
                  <a:lnTo>
                    <a:pt x="18033" y="15228"/>
                  </a:lnTo>
                  <a:lnTo>
                    <a:pt x="18161" y="15075"/>
                  </a:lnTo>
                  <a:lnTo>
                    <a:pt x="18263" y="14896"/>
                  </a:lnTo>
                  <a:lnTo>
                    <a:pt x="18314" y="14692"/>
                  </a:lnTo>
                  <a:lnTo>
                    <a:pt x="18339" y="14488"/>
                  </a:lnTo>
                  <a:lnTo>
                    <a:pt x="18339" y="14207"/>
                  </a:lnTo>
                  <a:lnTo>
                    <a:pt x="18314" y="14105"/>
                  </a:lnTo>
                  <a:lnTo>
                    <a:pt x="18263" y="14003"/>
                  </a:lnTo>
                  <a:lnTo>
                    <a:pt x="18186" y="13952"/>
                  </a:lnTo>
                  <a:lnTo>
                    <a:pt x="18084" y="13927"/>
                  </a:lnTo>
                  <a:lnTo>
                    <a:pt x="17982" y="13952"/>
                  </a:lnTo>
                  <a:lnTo>
                    <a:pt x="17880" y="14003"/>
                  </a:lnTo>
                  <a:lnTo>
                    <a:pt x="17829" y="14105"/>
                  </a:lnTo>
                  <a:lnTo>
                    <a:pt x="17804" y="14207"/>
                  </a:lnTo>
                  <a:lnTo>
                    <a:pt x="17804" y="14488"/>
                  </a:lnTo>
                  <a:lnTo>
                    <a:pt x="17804" y="14590"/>
                  </a:lnTo>
                  <a:lnTo>
                    <a:pt x="17778" y="14692"/>
                  </a:lnTo>
                  <a:lnTo>
                    <a:pt x="17727" y="14769"/>
                  </a:lnTo>
                  <a:lnTo>
                    <a:pt x="17651" y="14845"/>
                  </a:lnTo>
                  <a:lnTo>
                    <a:pt x="17574" y="14922"/>
                  </a:lnTo>
                  <a:lnTo>
                    <a:pt x="17498" y="14973"/>
                  </a:lnTo>
                  <a:lnTo>
                    <a:pt x="17396" y="14998"/>
                  </a:lnTo>
                  <a:lnTo>
                    <a:pt x="10662" y="14998"/>
                  </a:lnTo>
                  <a:lnTo>
                    <a:pt x="10560" y="14973"/>
                  </a:lnTo>
                  <a:lnTo>
                    <a:pt x="10483" y="14922"/>
                  </a:lnTo>
                  <a:lnTo>
                    <a:pt x="10407" y="14845"/>
                  </a:lnTo>
                  <a:lnTo>
                    <a:pt x="10330" y="14769"/>
                  </a:lnTo>
                  <a:lnTo>
                    <a:pt x="10305" y="14692"/>
                  </a:lnTo>
                  <a:lnTo>
                    <a:pt x="10254" y="14590"/>
                  </a:lnTo>
                  <a:lnTo>
                    <a:pt x="10254" y="14488"/>
                  </a:lnTo>
                  <a:lnTo>
                    <a:pt x="10254" y="11759"/>
                  </a:lnTo>
                  <a:lnTo>
                    <a:pt x="10254" y="11657"/>
                  </a:lnTo>
                  <a:lnTo>
                    <a:pt x="10305" y="11555"/>
                  </a:lnTo>
                  <a:lnTo>
                    <a:pt x="10330" y="11478"/>
                  </a:lnTo>
                  <a:lnTo>
                    <a:pt x="10407" y="11402"/>
                  </a:lnTo>
                  <a:lnTo>
                    <a:pt x="10483" y="11325"/>
                  </a:lnTo>
                  <a:lnTo>
                    <a:pt x="10560" y="11274"/>
                  </a:lnTo>
                  <a:lnTo>
                    <a:pt x="10662" y="11249"/>
                  </a:lnTo>
                  <a:lnTo>
                    <a:pt x="17396" y="11249"/>
                  </a:lnTo>
                  <a:lnTo>
                    <a:pt x="17498" y="11274"/>
                  </a:lnTo>
                  <a:lnTo>
                    <a:pt x="17574" y="11325"/>
                  </a:lnTo>
                  <a:lnTo>
                    <a:pt x="17651" y="11402"/>
                  </a:lnTo>
                  <a:lnTo>
                    <a:pt x="17727" y="11478"/>
                  </a:lnTo>
                  <a:lnTo>
                    <a:pt x="17778" y="11555"/>
                  </a:lnTo>
                  <a:lnTo>
                    <a:pt x="17804" y="11657"/>
                  </a:lnTo>
                  <a:lnTo>
                    <a:pt x="17804" y="11759"/>
                  </a:lnTo>
                  <a:lnTo>
                    <a:pt x="17804" y="13060"/>
                  </a:lnTo>
                  <a:lnTo>
                    <a:pt x="17829" y="13162"/>
                  </a:lnTo>
                  <a:lnTo>
                    <a:pt x="17880" y="13264"/>
                  </a:lnTo>
                  <a:lnTo>
                    <a:pt x="17982" y="13315"/>
                  </a:lnTo>
                  <a:lnTo>
                    <a:pt x="18084" y="13340"/>
                  </a:lnTo>
                  <a:lnTo>
                    <a:pt x="18186" y="13315"/>
                  </a:lnTo>
                  <a:lnTo>
                    <a:pt x="18263" y="13264"/>
                  </a:lnTo>
                  <a:lnTo>
                    <a:pt x="18314" y="13162"/>
                  </a:lnTo>
                  <a:lnTo>
                    <a:pt x="18339" y="13060"/>
                  </a:lnTo>
                  <a:lnTo>
                    <a:pt x="18339" y="11759"/>
                  </a:lnTo>
                  <a:lnTo>
                    <a:pt x="18339" y="11580"/>
                  </a:lnTo>
                  <a:lnTo>
                    <a:pt x="18288" y="11402"/>
                  </a:lnTo>
                  <a:lnTo>
                    <a:pt x="17676" y="9540"/>
                  </a:lnTo>
                  <a:lnTo>
                    <a:pt x="17625" y="9412"/>
                  </a:lnTo>
                  <a:lnTo>
                    <a:pt x="17549" y="9310"/>
                  </a:lnTo>
                  <a:lnTo>
                    <a:pt x="17472" y="9208"/>
                  </a:lnTo>
                  <a:lnTo>
                    <a:pt x="17370" y="9132"/>
                  </a:lnTo>
                  <a:lnTo>
                    <a:pt x="17268" y="9081"/>
                  </a:lnTo>
                  <a:lnTo>
                    <a:pt x="17140" y="9030"/>
                  </a:lnTo>
                  <a:lnTo>
                    <a:pt x="17038" y="9004"/>
                  </a:lnTo>
                  <a:lnTo>
                    <a:pt x="16885" y="8979"/>
                  </a:lnTo>
                  <a:lnTo>
                    <a:pt x="14462" y="8979"/>
                  </a:lnTo>
                  <a:lnTo>
                    <a:pt x="14462" y="8035"/>
                  </a:lnTo>
                  <a:lnTo>
                    <a:pt x="14437" y="7933"/>
                  </a:lnTo>
                  <a:lnTo>
                    <a:pt x="14386" y="7856"/>
                  </a:lnTo>
                  <a:lnTo>
                    <a:pt x="14284" y="7780"/>
                  </a:lnTo>
                  <a:lnTo>
                    <a:pt x="9438" y="7780"/>
                  </a:lnTo>
                  <a:lnTo>
                    <a:pt x="9438" y="6555"/>
                  </a:lnTo>
                  <a:lnTo>
                    <a:pt x="12447" y="6555"/>
                  </a:lnTo>
                  <a:lnTo>
                    <a:pt x="12651" y="6530"/>
                  </a:lnTo>
                  <a:lnTo>
                    <a:pt x="12855" y="6479"/>
                  </a:lnTo>
                  <a:lnTo>
                    <a:pt x="13034" y="6377"/>
                  </a:lnTo>
                  <a:lnTo>
                    <a:pt x="13187" y="6249"/>
                  </a:lnTo>
                  <a:lnTo>
                    <a:pt x="13314" y="6096"/>
                  </a:lnTo>
                  <a:lnTo>
                    <a:pt x="13417" y="5918"/>
                  </a:lnTo>
                  <a:lnTo>
                    <a:pt x="13468" y="5714"/>
                  </a:lnTo>
                  <a:lnTo>
                    <a:pt x="13493" y="5484"/>
                  </a:lnTo>
                  <a:lnTo>
                    <a:pt x="13493" y="2781"/>
                  </a:lnTo>
                  <a:lnTo>
                    <a:pt x="13468" y="2576"/>
                  </a:lnTo>
                  <a:lnTo>
                    <a:pt x="13417" y="2398"/>
                  </a:lnTo>
                  <a:lnTo>
                    <a:pt x="12830" y="536"/>
                  </a:lnTo>
                  <a:lnTo>
                    <a:pt x="12779" y="434"/>
                  </a:lnTo>
                  <a:lnTo>
                    <a:pt x="12702" y="332"/>
                  </a:lnTo>
                  <a:lnTo>
                    <a:pt x="12626" y="230"/>
                  </a:lnTo>
                  <a:lnTo>
                    <a:pt x="12524" y="153"/>
                  </a:lnTo>
                  <a:lnTo>
                    <a:pt x="12422" y="77"/>
                  </a:lnTo>
                  <a:lnTo>
                    <a:pt x="12294" y="26"/>
                  </a:lnTo>
                  <a:lnTo>
                    <a:pt x="12167" y="0"/>
                  </a:lnTo>
                  <a:lnTo>
                    <a:pt x="8035" y="0"/>
                  </a:lnTo>
                  <a:lnTo>
                    <a:pt x="7933" y="26"/>
                  </a:lnTo>
                  <a:lnTo>
                    <a:pt x="7831" y="77"/>
                  </a:lnTo>
                  <a:lnTo>
                    <a:pt x="7780" y="153"/>
                  </a:lnTo>
                  <a:lnTo>
                    <a:pt x="7754" y="255"/>
                  </a:lnTo>
                  <a:lnTo>
                    <a:pt x="7780" y="383"/>
                  </a:lnTo>
                  <a:lnTo>
                    <a:pt x="7831" y="459"/>
                  </a:lnTo>
                  <a:lnTo>
                    <a:pt x="7933" y="510"/>
                  </a:lnTo>
                  <a:lnTo>
                    <a:pt x="8035" y="536"/>
                  </a:lnTo>
                  <a:lnTo>
                    <a:pt x="12141" y="536"/>
                  </a:lnTo>
                  <a:lnTo>
                    <a:pt x="12218" y="587"/>
                  </a:lnTo>
                  <a:lnTo>
                    <a:pt x="12269" y="638"/>
                  </a:lnTo>
                  <a:lnTo>
                    <a:pt x="12320" y="714"/>
                  </a:lnTo>
                  <a:lnTo>
                    <a:pt x="12651" y="1735"/>
                  </a:lnTo>
                  <a:lnTo>
                    <a:pt x="12447" y="1709"/>
                  </a:lnTo>
                  <a:lnTo>
                    <a:pt x="5918" y="1709"/>
                  </a:lnTo>
                  <a:lnTo>
                    <a:pt x="5714" y="1735"/>
                  </a:lnTo>
                  <a:lnTo>
                    <a:pt x="6045" y="714"/>
                  </a:lnTo>
                  <a:lnTo>
                    <a:pt x="6096" y="638"/>
                  </a:lnTo>
                  <a:lnTo>
                    <a:pt x="6147" y="587"/>
                  </a:lnTo>
                  <a:lnTo>
                    <a:pt x="6224" y="536"/>
                  </a:lnTo>
                  <a:lnTo>
                    <a:pt x="6887" y="536"/>
                  </a:lnTo>
                  <a:lnTo>
                    <a:pt x="6989" y="510"/>
                  </a:lnTo>
                  <a:lnTo>
                    <a:pt x="7091" y="459"/>
                  </a:lnTo>
                  <a:lnTo>
                    <a:pt x="7142" y="383"/>
                  </a:lnTo>
                  <a:lnTo>
                    <a:pt x="7167" y="255"/>
                  </a:lnTo>
                  <a:lnTo>
                    <a:pt x="7142" y="153"/>
                  </a:lnTo>
                  <a:lnTo>
                    <a:pt x="7091" y="77"/>
                  </a:lnTo>
                  <a:lnTo>
                    <a:pt x="6989" y="26"/>
                  </a:lnTo>
                  <a:lnTo>
                    <a:pt x="68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4"/>
            <p:cNvSpPr/>
            <p:nvPr/>
          </p:nvSpPr>
          <p:spPr>
            <a:xfrm>
              <a:off x="3478725" y="2280075"/>
              <a:ext cx="162000" cy="66975"/>
            </a:xfrm>
            <a:custGeom>
              <a:avLst/>
              <a:gdLst/>
              <a:ahLst/>
              <a:cxnLst/>
              <a:rect l="l" t="t" r="r" b="b"/>
              <a:pathLst>
                <a:path w="6480" h="2679" extrusionOk="0">
                  <a:moveTo>
                    <a:pt x="2194" y="536"/>
                  </a:moveTo>
                  <a:lnTo>
                    <a:pt x="2194" y="868"/>
                  </a:lnTo>
                  <a:lnTo>
                    <a:pt x="2168" y="970"/>
                  </a:lnTo>
                  <a:lnTo>
                    <a:pt x="2117" y="1072"/>
                  </a:lnTo>
                  <a:lnTo>
                    <a:pt x="2015" y="1123"/>
                  </a:lnTo>
                  <a:lnTo>
                    <a:pt x="1913" y="1148"/>
                  </a:lnTo>
                  <a:lnTo>
                    <a:pt x="1811" y="1123"/>
                  </a:lnTo>
                  <a:lnTo>
                    <a:pt x="1735" y="1072"/>
                  </a:lnTo>
                  <a:lnTo>
                    <a:pt x="1658" y="970"/>
                  </a:lnTo>
                  <a:lnTo>
                    <a:pt x="1658" y="868"/>
                  </a:lnTo>
                  <a:lnTo>
                    <a:pt x="1658" y="536"/>
                  </a:lnTo>
                  <a:close/>
                  <a:moveTo>
                    <a:pt x="3979" y="536"/>
                  </a:moveTo>
                  <a:lnTo>
                    <a:pt x="3979" y="868"/>
                  </a:lnTo>
                  <a:lnTo>
                    <a:pt x="3954" y="970"/>
                  </a:lnTo>
                  <a:lnTo>
                    <a:pt x="3903" y="1072"/>
                  </a:lnTo>
                  <a:lnTo>
                    <a:pt x="3801" y="1123"/>
                  </a:lnTo>
                  <a:lnTo>
                    <a:pt x="3699" y="1148"/>
                  </a:lnTo>
                  <a:lnTo>
                    <a:pt x="3597" y="1123"/>
                  </a:lnTo>
                  <a:lnTo>
                    <a:pt x="3520" y="1072"/>
                  </a:lnTo>
                  <a:lnTo>
                    <a:pt x="3469" y="970"/>
                  </a:lnTo>
                  <a:lnTo>
                    <a:pt x="3444" y="868"/>
                  </a:lnTo>
                  <a:lnTo>
                    <a:pt x="3444" y="536"/>
                  </a:lnTo>
                  <a:close/>
                  <a:moveTo>
                    <a:pt x="5943" y="536"/>
                  </a:moveTo>
                  <a:lnTo>
                    <a:pt x="5943" y="2143"/>
                  </a:lnTo>
                  <a:lnTo>
                    <a:pt x="536" y="2143"/>
                  </a:lnTo>
                  <a:lnTo>
                    <a:pt x="536" y="536"/>
                  </a:lnTo>
                  <a:lnTo>
                    <a:pt x="1123" y="536"/>
                  </a:lnTo>
                  <a:lnTo>
                    <a:pt x="1123" y="868"/>
                  </a:lnTo>
                  <a:lnTo>
                    <a:pt x="1123" y="1046"/>
                  </a:lnTo>
                  <a:lnTo>
                    <a:pt x="1174" y="1199"/>
                  </a:lnTo>
                  <a:lnTo>
                    <a:pt x="1250" y="1327"/>
                  </a:lnTo>
                  <a:lnTo>
                    <a:pt x="1352" y="1454"/>
                  </a:lnTo>
                  <a:lnTo>
                    <a:pt x="1454" y="1531"/>
                  </a:lnTo>
                  <a:lnTo>
                    <a:pt x="1607" y="1607"/>
                  </a:lnTo>
                  <a:lnTo>
                    <a:pt x="1760" y="1658"/>
                  </a:lnTo>
                  <a:lnTo>
                    <a:pt x="1913" y="1684"/>
                  </a:lnTo>
                  <a:lnTo>
                    <a:pt x="2066" y="1658"/>
                  </a:lnTo>
                  <a:lnTo>
                    <a:pt x="2219" y="1607"/>
                  </a:lnTo>
                  <a:lnTo>
                    <a:pt x="2372" y="1531"/>
                  </a:lnTo>
                  <a:lnTo>
                    <a:pt x="2474" y="1454"/>
                  </a:lnTo>
                  <a:lnTo>
                    <a:pt x="2577" y="1327"/>
                  </a:lnTo>
                  <a:lnTo>
                    <a:pt x="2653" y="1199"/>
                  </a:lnTo>
                  <a:lnTo>
                    <a:pt x="2704" y="1046"/>
                  </a:lnTo>
                  <a:lnTo>
                    <a:pt x="2730" y="868"/>
                  </a:lnTo>
                  <a:lnTo>
                    <a:pt x="2730" y="536"/>
                  </a:lnTo>
                  <a:lnTo>
                    <a:pt x="2908" y="536"/>
                  </a:lnTo>
                  <a:lnTo>
                    <a:pt x="2908" y="868"/>
                  </a:lnTo>
                  <a:lnTo>
                    <a:pt x="2908" y="1046"/>
                  </a:lnTo>
                  <a:lnTo>
                    <a:pt x="2959" y="1199"/>
                  </a:lnTo>
                  <a:lnTo>
                    <a:pt x="3036" y="1327"/>
                  </a:lnTo>
                  <a:lnTo>
                    <a:pt x="3138" y="1454"/>
                  </a:lnTo>
                  <a:lnTo>
                    <a:pt x="3265" y="1531"/>
                  </a:lnTo>
                  <a:lnTo>
                    <a:pt x="3393" y="1607"/>
                  </a:lnTo>
                  <a:lnTo>
                    <a:pt x="3546" y="1658"/>
                  </a:lnTo>
                  <a:lnTo>
                    <a:pt x="3699" y="1684"/>
                  </a:lnTo>
                  <a:lnTo>
                    <a:pt x="3877" y="1658"/>
                  </a:lnTo>
                  <a:lnTo>
                    <a:pt x="4030" y="1607"/>
                  </a:lnTo>
                  <a:lnTo>
                    <a:pt x="4158" y="1531"/>
                  </a:lnTo>
                  <a:lnTo>
                    <a:pt x="4285" y="1454"/>
                  </a:lnTo>
                  <a:lnTo>
                    <a:pt x="4387" y="1327"/>
                  </a:lnTo>
                  <a:lnTo>
                    <a:pt x="4438" y="1199"/>
                  </a:lnTo>
                  <a:lnTo>
                    <a:pt x="4490" y="1046"/>
                  </a:lnTo>
                  <a:lnTo>
                    <a:pt x="4515" y="868"/>
                  </a:lnTo>
                  <a:lnTo>
                    <a:pt x="4515" y="536"/>
                  </a:lnTo>
                  <a:close/>
                  <a:moveTo>
                    <a:pt x="281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0" y="255"/>
                  </a:lnTo>
                  <a:lnTo>
                    <a:pt x="0" y="2423"/>
                  </a:lnTo>
                  <a:lnTo>
                    <a:pt x="26" y="2525"/>
                  </a:lnTo>
                  <a:lnTo>
                    <a:pt x="77" y="2602"/>
                  </a:lnTo>
                  <a:lnTo>
                    <a:pt x="153" y="2653"/>
                  </a:lnTo>
                  <a:lnTo>
                    <a:pt x="281" y="2679"/>
                  </a:lnTo>
                  <a:lnTo>
                    <a:pt x="6224" y="2679"/>
                  </a:lnTo>
                  <a:lnTo>
                    <a:pt x="6326" y="2653"/>
                  </a:lnTo>
                  <a:lnTo>
                    <a:pt x="6402" y="2602"/>
                  </a:lnTo>
                  <a:lnTo>
                    <a:pt x="6454" y="2525"/>
                  </a:lnTo>
                  <a:lnTo>
                    <a:pt x="6479" y="2423"/>
                  </a:lnTo>
                  <a:lnTo>
                    <a:pt x="6479" y="255"/>
                  </a:lnTo>
                  <a:lnTo>
                    <a:pt x="6454" y="153"/>
                  </a:lnTo>
                  <a:lnTo>
                    <a:pt x="6402" y="77"/>
                  </a:lnTo>
                  <a:lnTo>
                    <a:pt x="6326" y="26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4"/>
            <p:cNvSpPr/>
            <p:nvPr/>
          </p:nvSpPr>
          <p:spPr>
            <a:xfrm>
              <a:off x="3357575" y="2054975"/>
              <a:ext cx="161975" cy="67625"/>
            </a:xfrm>
            <a:custGeom>
              <a:avLst/>
              <a:gdLst/>
              <a:ahLst/>
              <a:cxnLst/>
              <a:rect l="l" t="t" r="r" b="b"/>
              <a:pathLst>
                <a:path w="6479" h="2705" extrusionOk="0">
                  <a:moveTo>
                    <a:pt x="2168" y="536"/>
                  </a:moveTo>
                  <a:lnTo>
                    <a:pt x="2168" y="893"/>
                  </a:lnTo>
                  <a:lnTo>
                    <a:pt x="2168" y="995"/>
                  </a:lnTo>
                  <a:lnTo>
                    <a:pt x="2092" y="1072"/>
                  </a:lnTo>
                  <a:lnTo>
                    <a:pt x="2015" y="1148"/>
                  </a:lnTo>
                  <a:lnTo>
                    <a:pt x="1811" y="1148"/>
                  </a:lnTo>
                  <a:lnTo>
                    <a:pt x="1709" y="1072"/>
                  </a:lnTo>
                  <a:lnTo>
                    <a:pt x="1658" y="995"/>
                  </a:lnTo>
                  <a:lnTo>
                    <a:pt x="1633" y="893"/>
                  </a:lnTo>
                  <a:lnTo>
                    <a:pt x="1633" y="536"/>
                  </a:lnTo>
                  <a:close/>
                  <a:moveTo>
                    <a:pt x="3979" y="536"/>
                  </a:moveTo>
                  <a:lnTo>
                    <a:pt x="3979" y="893"/>
                  </a:lnTo>
                  <a:lnTo>
                    <a:pt x="3954" y="995"/>
                  </a:lnTo>
                  <a:lnTo>
                    <a:pt x="3903" y="1072"/>
                  </a:lnTo>
                  <a:lnTo>
                    <a:pt x="3801" y="1148"/>
                  </a:lnTo>
                  <a:lnTo>
                    <a:pt x="3597" y="1148"/>
                  </a:lnTo>
                  <a:lnTo>
                    <a:pt x="3520" y="1072"/>
                  </a:lnTo>
                  <a:lnTo>
                    <a:pt x="3443" y="995"/>
                  </a:lnTo>
                  <a:lnTo>
                    <a:pt x="3443" y="893"/>
                  </a:lnTo>
                  <a:lnTo>
                    <a:pt x="3443" y="536"/>
                  </a:lnTo>
                  <a:close/>
                  <a:moveTo>
                    <a:pt x="5943" y="536"/>
                  </a:moveTo>
                  <a:lnTo>
                    <a:pt x="5943" y="2169"/>
                  </a:lnTo>
                  <a:lnTo>
                    <a:pt x="536" y="2169"/>
                  </a:lnTo>
                  <a:lnTo>
                    <a:pt x="536" y="536"/>
                  </a:lnTo>
                  <a:lnTo>
                    <a:pt x="1097" y="536"/>
                  </a:lnTo>
                  <a:lnTo>
                    <a:pt x="1097" y="893"/>
                  </a:lnTo>
                  <a:lnTo>
                    <a:pt x="1122" y="1046"/>
                  </a:lnTo>
                  <a:lnTo>
                    <a:pt x="1173" y="1199"/>
                  </a:lnTo>
                  <a:lnTo>
                    <a:pt x="1250" y="1327"/>
                  </a:lnTo>
                  <a:lnTo>
                    <a:pt x="1352" y="1454"/>
                  </a:lnTo>
                  <a:lnTo>
                    <a:pt x="1454" y="1556"/>
                  </a:lnTo>
                  <a:lnTo>
                    <a:pt x="1607" y="1633"/>
                  </a:lnTo>
                  <a:lnTo>
                    <a:pt x="1735" y="1684"/>
                  </a:lnTo>
                  <a:lnTo>
                    <a:pt x="2066" y="1684"/>
                  </a:lnTo>
                  <a:lnTo>
                    <a:pt x="2219" y="1633"/>
                  </a:lnTo>
                  <a:lnTo>
                    <a:pt x="2347" y="1556"/>
                  </a:lnTo>
                  <a:lnTo>
                    <a:pt x="2474" y="1454"/>
                  </a:lnTo>
                  <a:lnTo>
                    <a:pt x="2576" y="1327"/>
                  </a:lnTo>
                  <a:lnTo>
                    <a:pt x="2653" y="1199"/>
                  </a:lnTo>
                  <a:lnTo>
                    <a:pt x="2704" y="1046"/>
                  </a:lnTo>
                  <a:lnTo>
                    <a:pt x="2704" y="893"/>
                  </a:lnTo>
                  <a:lnTo>
                    <a:pt x="2704" y="536"/>
                  </a:lnTo>
                  <a:lnTo>
                    <a:pt x="2882" y="536"/>
                  </a:lnTo>
                  <a:lnTo>
                    <a:pt x="2882" y="893"/>
                  </a:lnTo>
                  <a:lnTo>
                    <a:pt x="2908" y="1046"/>
                  </a:lnTo>
                  <a:lnTo>
                    <a:pt x="2959" y="1199"/>
                  </a:lnTo>
                  <a:lnTo>
                    <a:pt x="3035" y="1327"/>
                  </a:lnTo>
                  <a:lnTo>
                    <a:pt x="3137" y="1454"/>
                  </a:lnTo>
                  <a:lnTo>
                    <a:pt x="3239" y="1556"/>
                  </a:lnTo>
                  <a:lnTo>
                    <a:pt x="3392" y="1633"/>
                  </a:lnTo>
                  <a:lnTo>
                    <a:pt x="3546" y="1684"/>
                  </a:lnTo>
                  <a:lnTo>
                    <a:pt x="3852" y="1684"/>
                  </a:lnTo>
                  <a:lnTo>
                    <a:pt x="4005" y="1633"/>
                  </a:lnTo>
                  <a:lnTo>
                    <a:pt x="4158" y="1556"/>
                  </a:lnTo>
                  <a:lnTo>
                    <a:pt x="4260" y="1454"/>
                  </a:lnTo>
                  <a:lnTo>
                    <a:pt x="4362" y="1327"/>
                  </a:lnTo>
                  <a:lnTo>
                    <a:pt x="4438" y="1199"/>
                  </a:lnTo>
                  <a:lnTo>
                    <a:pt x="4489" y="1046"/>
                  </a:lnTo>
                  <a:lnTo>
                    <a:pt x="4515" y="893"/>
                  </a:lnTo>
                  <a:lnTo>
                    <a:pt x="4515" y="536"/>
                  </a:lnTo>
                  <a:close/>
                  <a:moveTo>
                    <a:pt x="255" y="1"/>
                  </a:moveTo>
                  <a:lnTo>
                    <a:pt x="153" y="26"/>
                  </a:lnTo>
                  <a:lnTo>
                    <a:pt x="77" y="103"/>
                  </a:lnTo>
                  <a:lnTo>
                    <a:pt x="26" y="179"/>
                  </a:lnTo>
                  <a:lnTo>
                    <a:pt x="0" y="281"/>
                  </a:lnTo>
                  <a:lnTo>
                    <a:pt x="0" y="2424"/>
                  </a:lnTo>
                  <a:lnTo>
                    <a:pt x="26" y="2526"/>
                  </a:lnTo>
                  <a:lnTo>
                    <a:pt x="77" y="2628"/>
                  </a:lnTo>
                  <a:lnTo>
                    <a:pt x="153" y="2679"/>
                  </a:lnTo>
                  <a:lnTo>
                    <a:pt x="255" y="2704"/>
                  </a:lnTo>
                  <a:lnTo>
                    <a:pt x="6198" y="2704"/>
                  </a:lnTo>
                  <a:lnTo>
                    <a:pt x="6300" y="2679"/>
                  </a:lnTo>
                  <a:lnTo>
                    <a:pt x="6402" y="2628"/>
                  </a:lnTo>
                  <a:lnTo>
                    <a:pt x="6453" y="2526"/>
                  </a:lnTo>
                  <a:lnTo>
                    <a:pt x="6479" y="2424"/>
                  </a:lnTo>
                  <a:lnTo>
                    <a:pt x="6479" y="281"/>
                  </a:lnTo>
                  <a:lnTo>
                    <a:pt x="6453" y="179"/>
                  </a:lnTo>
                  <a:lnTo>
                    <a:pt x="6402" y="103"/>
                  </a:lnTo>
                  <a:lnTo>
                    <a:pt x="6300" y="26"/>
                  </a:lnTo>
                  <a:lnTo>
                    <a:pt x="6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8" name="Google Shape;868;p44"/>
          <p:cNvGrpSpPr/>
          <p:nvPr/>
        </p:nvGrpSpPr>
        <p:grpSpPr>
          <a:xfrm>
            <a:off x="1125607" y="180705"/>
            <a:ext cx="486698" cy="442009"/>
            <a:chOff x="4694750" y="1971450"/>
            <a:chExt cx="458500" cy="416400"/>
          </a:xfrm>
        </p:grpSpPr>
        <p:sp>
          <p:nvSpPr>
            <p:cNvPr id="869" name="Google Shape;869;p44"/>
            <p:cNvSpPr/>
            <p:nvPr/>
          </p:nvSpPr>
          <p:spPr>
            <a:xfrm>
              <a:off x="4694750" y="1971450"/>
              <a:ext cx="458500" cy="416400"/>
            </a:xfrm>
            <a:custGeom>
              <a:avLst/>
              <a:gdLst/>
              <a:ahLst/>
              <a:cxnLst/>
              <a:rect l="l" t="t" r="r" b="b"/>
              <a:pathLst>
                <a:path w="18340" h="16656" extrusionOk="0">
                  <a:moveTo>
                    <a:pt x="11402" y="4132"/>
                  </a:moveTo>
                  <a:lnTo>
                    <a:pt x="11402" y="4668"/>
                  </a:lnTo>
                  <a:lnTo>
                    <a:pt x="7193" y="4668"/>
                  </a:lnTo>
                  <a:lnTo>
                    <a:pt x="7193" y="4132"/>
                  </a:lnTo>
                  <a:close/>
                  <a:moveTo>
                    <a:pt x="16605" y="536"/>
                  </a:moveTo>
                  <a:lnTo>
                    <a:pt x="16733" y="561"/>
                  </a:lnTo>
                  <a:lnTo>
                    <a:pt x="16835" y="587"/>
                  </a:lnTo>
                  <a:lnTo>
                    <a:pt x="16937" y="638"/>
                  </a:lnTo>
                  <a:lnTo>
                    <a:pt x="17039" y="714"/>
                  </a:lnTo>
                  <a:lnTo>
                    <a:pt x="17115" y="816"/>
                  </a:lnTo>
                  <a:lnTo>
                    <a:pt x="17166" y="918"/>
                  </a:lnTo>
                  <a:lnTo>
                    <a:pt x="17192" y="1020"/>
                  </a:lnTo>
                  <a:lnTo>
                    <a:pt x="17217" y="1148"/>
                  </a:lnTo>
                  <a:lnTo>
                    <a:pt x="17217" y="5204"/>
                  </a:lnTo>
                  <a:lnTo>
                    <a:pt x="17192" y="5331"/>
                  </a:lnTo>
                  <a:lnTo>
                    <a:pt x="17166" y="5433"/>
                  </a:lnTo>
                  <a:lnTo>
                    <a:pt x="17115" y="5535"/>
                  </a:lnTo>
                  <a:lnTo>
                    <a:pt x="17039" y="5637"/>
                  </a:lnTo>
                  <a:lnTo>
                    <a:pt x="16937" y="5714"/>
                  </a:lnTo>
                  <a:lnTo>
                    <a:pt x="16835" y="5765"/>
                  </a:lnTo>
                  <a:lnTo>
                    <a:pt x="16733" y="5790"/>
                  </a:lnTo>
                  <a:lnTo>
                    <a:pt x="16605" y="5816"/>
                  </a:lnTo>
                  <a:lnTo>
                    <a:pt x="12550" y="5816"/>
                  </a:lnTo>
                  <a:lnTo>
                    <a:pt x="12422" y="5790"/>
                  </a:lnTo>
                  <a:lnTo>
                    <a:pt x="12320" y="5765"/>
                  </a:lnTo>
                  <a:lnTo>
                    <a:pt x="12218" y="5714"/>
                  </a:lnTo>
                  <a:lnTo>
                    <a:pt x="12116" y="5637"/>
                  </a:lnTo>
                  <a:lnTo>
                    <a:pt x="12039" y="5535"/>
                  </a:lnTo>
                  <a:lnTo>
                    <a:pt x="11988" y="5433"/>
                  </a:lnTo>
                  <a:lnTo>
                    <a:pt x="11963" y="5331"/>
                  </a:lnTo>
                  <a:lnTo>
                    <a:pt x="11937" y="5204"/>
                  </a:lnTo>
                  <a:lnTo>
                    <a:pt x="11937" y="1148"/>
                  </a:lnTo>
                  <a:lnTo>
                    <a:pt x="11963" y="1020"/>
                  </a:lnTo>
                  <a:lnTo>
                    <a:pt x="11988" y="918"/>
                  </a:lnTo>
                  <a:lnTo>
                    <a:pt x="12039" y="816"/>
                  </a:lnTo>
                  <a:lnTo>
                    <a:pt x="12116" y="714"/>
                  </a:lnTo>
                  <a:lnTo>
                    <a:pt x="12218" y="638"/>
                  </a:lnTo>
                  <a:lnTo>
                    <a:pt x="12320" y="587"/>
                  </a:lnTo>
                  <a:lnTo>
                    <a:pt x="12422" y="561"/>
                  </a:lnTo>
                  <a:lnTo>
                    <a:pt x="12550" y="536"/>
                  </a:lnTo>
                  <a:close/>
                  <a:moveTo>
                    <a:pt x="11402" y="5204"/>
                  </a:moveTo>
                  <a:lnTo>
                    <a:pt x="11427" y="5433"/>
                  </a:lnTo>
                  <a:lnTo>
                    <a:pt x="11504" y="5637"/>
                  </a:lnTo>
                  <a:lnTo>
                    <a:pt x="11606" y="5841"/>
                  </a:lnTo>
                  <a:lnTo>
                    <a:pt x="11733" y="6020"/>
                  </a:lnTo>
                  <a:lnTo>
                    <a:pt x="11912" y="6147"/>
                  </a:lnTo>
                  <a:lnTo>
                    <a:pt x="12116" y="6249"/>
                  </a:lnTo>
                  <a:lnTo>
                    <a:pt x="12320" y="6326"/>
                  </a:lnTo>
                  <a:lnTo>
                    <a:pt x="12550" y="6351"/>
                  </a:lnTo>
                  <a:lnTo>
                    <a:pt x="15534" y="6351"/>
                  </a:lnTo>
                  <a:lnTo>
                    <a:pt x="15534" y="13264"/>
                  </a:lnTo>
                  <a:lnTo>
                    <a:pt x="2806" y="13264"/>
                  </a:lnTo>
                  <a:lnTo>
                    <a:pt x="2806" y="8137"/>
                  </a:lnTo>
                  <a:lnTo>
                    <a:pt x="6045" y="8137"/>
                  </a:lnTo>
                  <a:lnTo>
                    <a:pt x="6275" y="8111"/>
                  </a:lnTo>
                  <a:lnTo>
                    <a:pt x="6479" y="8035"/>
                  </a:lnTo>
                  <a:lnTo>
                    <a:pt x="6683" y="7933"/>
                  </a:lnTo>
                  <a:lnTo>
                    <a:pt x="6862" y="7805"/>
                  </a:lnTo>
                  <a:lnTo>
                    <a:pt x="6989" y="7627"/>
                  </a:lnTo>
                  <a:lnTo>
                    <a:pt x="7091" y="7448"/>
                  </a:lnTo>
                  <a:lnTo>
                    <a:pt x="7168" y="7219"/>
                  </a:lnTo>
                  <a:lnTo>
                    <a:pt x="7193" y="6989"/>
                  </a:lnTo>
                  <a:lnTo>
                    <a:pt x="7193" y="5204"/>
                  </a:lnTo>
                  <a:close/>
                  <a:moveTo>
                    <a:pt x="10560" y="14870"/>
                  </a:moveTo>
                  <a:lnTo>
                    <a:pt x="10560" y="15024"/>
                  </a:lnTo>
                  <a:lnTo>
                    <a:pt x="10535" y="15100"/>
                  </a:lnTo>
                  <a:lnTo>
                    <a:pt x="10509" y="15151"/>
                  </a:lnTo>
                  <a:lnTo>
                    <a:pt x="10458" y="15177"/>
                  </a:lnTo>
                  <a:lnTo>
                    <a:pt x="7882" y="15177"/>
                  </a:lnTo>
                  <a:lnTo>
                    <a:pt x="7831" y="15151"/>
                  </a:lnTo>
                  <a:lnTo>
                    <a:pt x="7805" y="15100"/>
                  </a:lnTo>
                  <a:lnTo>
                    <a:pt x="7805" y="15024"/>
                  </a:lnTo>
                  <a:lnTo>
                    <a:pt x="7805" y="14870"/>
                  </a:lnTo>
                  <a:close/>
                  <a:moveTo>
                    <a:pt x="12550" y="0"/>
                  </a:moveTo>
                  <a:lnTo>
                    <a:pt x="12320" y="26"/>
                  </a:lnTo>
                  <a:lnTo>
                    <a:pt x="12116" y="102"/>
                  </a:lnTo>
                  <a:lnTo>
                    <a:pt x="11912" y="204"/>
                  </a:lnTo>
                  <a:lnTo>
                    <a:pt x="11733" y="332"/>
                  </a:lnTo>
                  <a:lnTo>
                    <a:pt x="11606" y="510"/>
                  </a:lnTo>
                  <a:lnTo>
                    <a:pt x="11504" y="689"/>
                  </a:lnTo>
                  <a:lnTo>
                    <a:pt x="11427" y="918"/>
                  </a:lnTo>
                  <a:lnTo>
                    <a:pt x="11402" y="1148"/>
                  </a:lnTo>
                  <a:lnTo>
                    <a:pt x="11402" y="3597"/>
                  </a:lnTo>
                  <a:lnTo>
                    <a:pt x="7193" y="3597"/>
                  </a:lnTo>
                  <a:lnTo>
                    <a:pt x="7193" y="2933"/>
                  </a:lnTo>
                  <a:lnTo>
                    <a:pt x="7168" y="2704"/>
                  </a:lnTo>
                  <a:lnTo>
                    <a:pt x="7091" y="2500"/>
                  </a:lnTo>
                  <a:lnTo>
                    <a:pt x="6989" y="2296"/>
                  </a:lnTo>
                  <a:lnTo>
                    <a:pt x="6862" y="2117"/>
                  </a:lnTo>
                  <a:lnTo>
                    <a:pt x="6683" y="1990"/>
                  </a:lnTo>
                  <a:lnTo>
                    <a:pt x="6479" y="1888"/>
                  </a:lnTo>
                  <a:lnTo>
                    <a:pt x="6275" y="1811"/>
                  </a:lnTo>
                  <a:lnTo>
                    <a:pt x="6045" y="1786"/>
                  </a:lnTo>
                  <a:lnTo>
                    <a:pt x="4592" y="1786"/>
                  </a:lnTo>
                  <a:lnTo>
                    <a:pt x="4490" y="1811"/>
                  </a:lnTo>
                  <a:lnTo>
                    <a:pt x="4413" y="1862"/>
                  </a:lnTo>
                  <a:lnTo>
                    <a:pt x="4362" y="1964"/>
                  </a:lnTo>
                  <a:lnTo>
                    <a:pt x="4336" y="2066"/>
                  </a:lnTo>
                  <a:lnTo>
                    <a:pt x="4362" y="2168"/>
                  </a:lnTo>
                  <a:lnTo>
                    <a:pt x="4413" y="2245"/>
                  </a:lnTo>
                  <a:lnTo>
                    <a:pt x="4490" y="2321"/>
                  </a:lnTo>
                  <a:lnTo>
                    <a:pt x="6045" y="2321"/>
                  </a:lnTo>
                  <a:lnTo>
                    <a:pt x="6173" y="2347"/>
                  </a:lnTo>
                  <a:lnTo>
                    <a:pt x="6275" y="2372"/>
                  </a:lnTo>
                  <a:lnTo>
                    <a:pt x="6377" y="2423"/>
                  </a:lnTo>
                  <a:lnTo>
                    <a:pt x="6479" y="2500"/>
                  </a:lnTo>
                  <a:lnTo>
                    <a:pt x="6556" y="2602"/>
                  </a:lnTo>
                  <a:lnTo>
                    <a:pt x="6607" y="2704"/>
                  </a:lnTo>
                  <a:lnTo>
                    <a:pt x="6632" y="2806"/>
                  </a:lnTo>
                  <a:lnTo>
                    <a:pt x="6658" y="2933"/>
                  </a:lnTo>
                  <a:lnTo>
                    <a:pt x="6658" y="6989"/>
                  </a:lnTo>
                  <a:lnTo>
                    <a:pt x="6632" y="7116"/>
                  </a:lnTo>
                  <a:lnTo>
                    <a:pt x="6607" y="7219"/>
                  </a:lnTo>
                  <a:lnTo>
                    <a:pt x="6556" y="7321"/>
                  </a:lnTo>
                  <a:lnTo>
                    <a:pt x="6479" y="7423"/>
                  </a:lnTo>
                  <a:lnTo>
                    <a:pt x="6377" y="7499"/>
                  </a:lnTo>
                  <a:lnTo>
                    <a:pt x="6275" y="7550"/>
                  </a:lnTo>
                  <a:lnTo>
                    <a:pt x="6173" y="7576"/>
                  </a:lnTo>
                  <a:lnTo>
                    <a:pt x="6045" y="7601"/>
                  </a:lnTo>
                  <a:lnTo>
                    <a:pt x="1990" y="7601"/>
                  </a:lnTo>
                  <a:lnTo>
                    <a:pt x="1862" y="7576"/>
                  </a:lnTo>
                  <a:lnTo>
                    <a:pt x="1760" y="7550"/>
                  </a:lnTo>
                  <a:lnTo>
                    <a:pt x="1658" y="7499"/>
                  </a:lnTo>
                  <a:lnTo>
                    <a:pt x="1556" y="7423"/>
                  </a:lnTo>
                  <a:lnTo>
                    <a:pt x="1480" y="7321"/>
                  </a:lnTo>
                  <a:lnTo>
                    <a:pt x="1429" y="7219"/>
                  </a:lnTo>
                  <a:lnTo>
                    <a:pt x="1403" y="7116"/>
                  </a:lnTo>
                  <a:lnTo>
                    <a:pt x="1378" y="6989"/>
                  </a:lnTo>
                  <a:lnTo>
                    <a:pt x="1378" y="2933"/>
                  </a:lnTo>
                  <a:lnTo>
                    <a:pt x="1403" y="2806"/>
                  </a:lnTo>
                  <a:lnTo>
                    <a:pt x="1429" y="2704"/>
                  </a:lnTo>
                  <a:lnTo>
                    <a:pt x="1480" y="2602"/>
                  </a:lnTo>
                  <a:lnTo>
                    <a:pt x="1556" y="2500"/>
                  </a:lnTo>
                  <a:lnTo>
                    <a:pt x="1658" y="2423"/>
                  </a:lnTo>
                  <a:lnTo>
                    <a:pt x="1760" y="2372"/>
                  </a:lnTo>
                  <a:lnTo>
                    <a:pt x="1862" y="2347"/>
                  </a:lnTo>
                  <a:lnTo>
                    <a:pt x="1990" y="2321"/>
                  </a:lnTo>
                  <a:lnTo>
                    <a:pt x="3520" y="2321"/>
                  </a:lnTo>
                  <a:lnTo>
                    <a:pt x="3622" y="2245"/>
                  </a:lnTo>
                  <a:lnTo>
                    <a:pt x="3673" y="2168"/>
                  </a:lnTo>
                  <a:lnTo>
                    <a:pt x="3699" y="2066"/>
                  </a:lnTo>
                  <a:lnTo>
                    <a:pt x="3673" y="1964"/>
                  </a:lnTo>
                  <a:lnTo>
                    <a:pt x="3622" y="1862"/>
                  </a:lnTo>
                  <a:lnTo>
                    <a:pt x="3520" y="1811"/>
                  </a:lnTo>
                  <a:lnTo>
                    <a:pt x="3418" y="1786"/>
                  </a:lnTo>
                  <a:lnTo>
                    <a:pt x="1990" y="1786"/>
                  </a:lnTo>
                  <a:lnTo>
                    <a:pt x="1760" y="1811"/>
                  </a:lnTo>
                  <a:lnTo>
                    <a:pt x="1531" y="1888"/>
                  </a:lnTo>
                  <a:lnTo>
                    <a:pt x="1352" y="1990"/>
                  </a:lnTo>
                  <a:lnTo>
                    <a:pt x="1174" y="2117"/>
                  </a:lnTo>
                  <a:lnTo>
                    <a:pt x="1046" y="2296"/>
                  </a:lnTo>
                  <a:lnTo>
                    <a:pt x="944" y="2500"/>
                  </a:lnTo>
                  <a:lnTo>
                    <a:pt x="868" y="2704"/>
                  </a:lnTo>
                  <a:lnTo>
                    <a:pt x="842" y="2933"/>
                  </a:lnTo>
                  <a:lnTo>
                    <a:pt x="842" y="6989"/>
                  </a:lnTo>
                  <a:lnTo>
                    <a:pt x="868" y="7244"/>
                  </a:lnTo>
                  <a:lnTo>
                    <a:pt x="944" y="7448"/>
                  </a:lnTo>
                  <a:lnTo>
                    <a:pt x="1046" y="7652"/>
                  </a:lnTo>
                  <a:lnTo>
                    <a:pt x="1199" y="7831"/>
                  </a:lnTo>
                  <a:lnTo>
                    <a:pt x="1199" y="13876"/>
                  </a:lnTo>
                  <a:lnTo>
                    <a:pt x="1225" y="14105"/>
                  </a:lnTo>
                  <a:lnTo>
                    <a:pt x="1301" y="14335"/>
                  </a:lnTo>
                  <a:lnTo>
                    <a:pt x="332" y="14335"/>
                  </a:lnTo>
                  <a:lnTo>
                    <a:pt x="255" y="14360"/>
                  </a:lnTo>
                  <a:lnTo>
                    <a:pt x="179" y="14411"/>
                  </a:lnTo>
                  <a:lnTo>
                    <a:pt x="128" y="14462"/>
                  </a:lnTo>
                  <a:lnTo>
                    <a:pt x="77" y="14513"/>
                  </a:lnTo>
                  <a:lnTo>
                    <a:pt x="26" y="14590"/>
                  </a:lnTo>
                  <a:lnTo>
                    <a:pt x="0" y="14666"/>
                  </a:lnTo>
                  <a:lnTo>
                    <a:pt x="0" y="14743"/>
                  </a:lnTo>
                  <a:lnTo>
                    <a:pt x="0" y="15457"/>
                  </a:lnTo>
                  <a:lnTo>
                    <a:pt x="26" y="15687"/>
                  </a:lnTo>
                  <a:lnTo>
                    <a:pt x="102" y="15916"/>
                  </a:lnTo>
                  <a:lnTo>
                    <a:pt x="204" y="16120"/>
                  </a:lnTo>
                  <a:lnTo>
                    <a:pt x="357" y="16299"/>
                  </a:lnTo>
                  <a:lnTo>
                    <a:pt x="536" y="16452"/>
                  </a:lnTo>
                  <a:lnTo>
                    <a:pt x="740" y="16554"/>
                  </a:lnTo>
                  <a:lnTo>
                    <a:pt x="970" y="16630"/>
                  </a:lnTo>
                  <a:lnTo>
                    <a:pt x="1199" y="16656"/>
                  </a:lnTo>
                  <a:lnTo>
                    <a:pt x="2321" y="16656"/>
                  </a:lnTo>
                  <a:lnTo>
                    <a:pt x="2449" y="16630"/>
                  </a:lnTo>
                  <a:lnTo>
                    <a:pt x="2526" y="16579"/>
                  </a:lnTo>
                  <a:lnTo>
                    <a:pt x="2577" y="16503"/>
                  </a:lnTo>
                  <a:lnTo>
                    <a:pt x="2602" y="16401"/>
                  </a:lnTo>
                  <a:lnTo>
                    <a:pt x="2577" y="16273"/>
                  </a:lnTo>
                  <a:lnTo>
                    <a:pt x="2526" y="16197"/>
                  </a:lnTo>
                  <a:lnTo>
                    <a:pt x="2449" y="16146"/>
                  </a:lnTo>
                  <a:lnTo>
                    <a:pt x="2321" y="16120"/>
                  </a:lnTo>
                  <a:lnTo>
                    <a:pt x="1199" y="16120"/>
                  </a:lnTo>
                  <a:lnTo>
                    <a:pt x="1072" y="16095"/>
                  </a:lnTo>
                  <a:lnTo>
                    <a:pt x="944" y="16069"/>
                  </a:lnTo>
                  <a:lnTo>
                    <a:pt x="842" y="16018"/>
                  </a:lnTo>
                  <a:lnTo>
                    <a:pt x="740" y="15916"/>
                  </a:lnTo>
                  <a:lnTo>
                    <a:pt x="664" y="15840"/>
                  </a:lnTo>
                  <a:lnTo>
                    <a:pt x="587" y="15712"/>
                  </a:lnTo>
                  <a:lnTo>
                    <a:pt x="562" y="15585"/>
                  </a:lnTo>
                  <a:lnTo>
                    <a:pt x="536" y="15457"/>
                  </a:lnTo>
                  <a:lnTo>
                    <a:pt x="536" y="14870"/>
                  </a:lnTo>
                  <a:lnTo>
                    <a:pt x="7244" y="14870"/>
                  </a:lnTo>
                  <a:lnTo>
                    <a:pt x="7244" y="15024"/>
                  </a:lnTo>
                  <a:lnTo>
                    <a:pt x="7270" y="15177"/>
                  </a:lnTo>
                  <a:lnTo>
                    <a:pt x="7321" y="15304"/>
                  </a:lnTo>
                  <a:lnTo>
                    <a:pt x="7372" y="15406"/>
                  </a:lnTo>
                  <a:lnTo>
                    <a:pt x="7474" y="15534"/>
                  </a:lnTo>
                  <a:lnTo>
                    <a:pt x="7576" y="15610"/>
                  </a:lnTo>
                  <a:lnTo>
                    <a:pt x="7678" y="15661"/>
                  </a:lnTo>
                  <a:lnTo>
                    <a:pt x="7805" y="15712"/>
                  </a:lnTo>
                  <a:lnTo>
                    <a:pt x="7958" y="15738"/>
                  </a:lnTo>
                  <a:lnTo>
                    <a:pt x="10382" y="15738"/>
                  </a:lnTo>
                  <a:lnTo>
                    <a:pt x="10535" y="15712"/>
                  </a:lnTo>
                  <a:lnTo>
                    <a:pt x="10662" y="15661"/>
                  </a:lnTo>
                  <a:lnTo>
                    <a:pt x="10790" y="15610"/>
                  </a:lnTo>
                  <a:lnTo>
                    <a:pt x="10892" y="15534"/>
                  </a:lnTo>
                  <a:lnTo>
                    <a:pt x="10968" y="15406"/>
                  </a:lnTo>
                  <a:lnTo>
                    <a:pt x="11045" y="15304"/>
                  </a:lnTo>
                  <a:lnTo>
                    <a:pt x="11070" y="15177"/>
                  </a:lnTo>
                  <a:lnTo>
                    <a:pt x="11096" y="15024"/>
                  </a:lnTo>
                  <a:lnTo>
                    <a:pt x="11096" y="14870"/>
                  </a:lnTo>
                  <a:lnTo>
                    <a:pt x="17804" y="14870"/>
                  </a:lnTo>
                  <a:lnTo>
                    <a:pt x="17804" y="15457"/>
                  </a:lnTo>
                  <a:lnTo>
                    <a:pt x="17778" y="15585"/>
                  </a:lnTo>
                  <a:lnTo>
                    <a:pt x="17753" y="15712"/>
                  </a:lnTo>
                  <a:lnTo>
                    <a:pt x="17702" y="15840"/>
                  </a:lnTo>
                  <a:lnTo>
                    <a:pt x="17600" y="15916"/>
                  </a:lnTo>
                  <a:lnTo>
                    <a:pt x="17523" y="16018"/>
                  </a:lnTo>
                  <a:lnTo>
                    <a:pt x="17396" y="16069"/>
                  </a:lnTo>
                  <a:lnTo>
                    <a:pt x="17268" y="16095"/>
                  </a:lnTo>
                  <a:lnTo>
                    <a:pt x="17141" y="16120"/>
                  </a:lnTo>
                  <a:lnTo>
                    <a:pt x="3444" y="16120"/>
                  </a:lnTo>
                  <a:lnTo>
                    <a:pt x="3342" y="16146"/>
                  </a:lnTo>
                  <a:lnTo>
                    <a:pt x="3265" y="16197"/>
                  </a:lnTo>
                  <a:lnTo>
                    <a:pt x="3214" y="16273"/>
                  </a:lnTo>
                  <a:lnTo>
                    <a:pt x="3189" y="16401"/>
                  </a:lnTo>
                  <a:lnTo>
                    <a:pt x="3214" y="16503"/>
                  </a:lnTo>
                  <a:lnTo>
                    <a:pt x="3265" y="16579"/>
                  </a:lnTo>
                  <a:lnTo>
                    <a:pt x="3342" y="16630"/>
                  </a:lnTo>
                  <a:lnTo>
                    <a:pt x="3444" y="16656"/>
                  </a:lnTo>
                  <a:lnTo>
                    <a:pt x="17141" y="16656"/>
                  </a:lnTo>
                  <a:lnTo>
                    <a:pt x="17370" y="16630"/>
                  </a:lnTo>
                  <a:lnTo>
                    <a:pt x="17600" y="16554"/>
                  </a:lnTo>
                  <a:lnTo>
                    <a:pt x="17804" y="16452"/>
                  </a:lnTo>
                  <a:lnTo>
                    <a:pt x="17982" y="16299"/>
                  </a:lnTo>
                  <a:lnTo>
                    <a:pt x="18136" y="16120"/>
                  </a:lnTo>
                  <a:lnTo>
                    <a:pt x="18238" y="15916"/>
                  </a:lnTo>
                  <a:lnTo>
                    <a:pt x="18314" y="15687"/>
                  </a:lnTo>
                  <a:lnTo>
                    <a:pt x="18340" y="15457"/>
                  </a:lnTo>
                  <a:lnTo>
                    <a:pt x="18340" y="14743"/>
                  </a:lnTo>
                  <a:lnTo>
                    <a:pt x="18340" y="14666"/>
                  </a:lnTo>
                  <a:lnTo>
                    <a:pt x="18314" y="14590"/>
                  </a:lnTo>
                  <a:lnTo>
                    <a:pt x="18263" y="14513"/>
                  </a:lnTo>
                  <a:lnTo>
                    <a:pt x="18212" y="14462"/>
                  </a:lnTo>
                  <a:lnTo>
                    <a:pt x="18161" y="14411"/>
                  </a:lnTo>
                  <a:lnTo>
                    <a:pt x="18085" y="14360"/>
                  </a:lnTo>
                  <a:lnTo>
                    <a:pt x="18008" y="14335"/>
                  </a:lnTo>
                  <a:lnTo>
                    <a:pt x="17039" y="14335"/>
                  </a:lnTo>
                  <a:lnTo>
                    <a:pt x="17115" y="14105"/>
                  </a:lnTo>
                  <a:lnTo>
                    <a:pt x="17141" y="13876"/>
                  </a:lnTo>
                  <a:lnTo>
                    <a:pt x="17141" y="8341"/>
                  </a:lnTo>
                  <a:lnTo>
                    <a:pt x="17115" y="8213"/>
                  </a:lnTo>
                  <a:lnTo>
                    <a:pt x="17064" y="8137"/>
                  </a:lnTo>
                  <a:lnTo>
                    <a:pt x="16988" y="8086"/>
                  </a:lnTo>
                  <a:lnTo>
                    <a:pt x="16860" y="8060"/>
                  </a:lnTo>
                  <a:lnTo>
                    <a:pt x="16758" y="8086"/>
                  </a:lnTo>
                  <a:lnTo>
                    <a:pt x="16682" y="8137"/>
                  </a:lnTo>
                  <a:lnTo>
                    <a:pt x="16631" y="8213"/>
                  </a:lnTo>
                  <a:lnTo>
                    <a:pt x="16605" y="8341"/>
                  </a:lnTo>
                  <a:lnTo>
                    <a:pt x="16605" y="13876"/>
                  </a:lnTo>
                  <a:lnTo>
                    <a:pt x="16605" y="13978"/>
                  </a:lnTo>
                  <a:lnTo>
                    <a:pt x="16580" y="14054"/>
                  </a:lnTo>
                  <a:lnTo>
                    <a:pt x="16529" y="14131"/>
                  </a:lnTo>
                  <a:lnTo>
                    <a:pt x="16478" y="14207"/>
                  </a:lnTo>
                  <a:lnTo>
                    <a:pt x="16401" y="14258"/>
                  </a:lnTo>
                  <a:lnTo>
                    <a:pt x="16325" y="14284"/>
                  </a:lnTo>
                  <a:lnTo>
                    <a:pt x="16248" y="14309"/>
                  </a:lnTo>
                  <a:lnTo>
                    <a:pt x="16146" y="14335"/>
                  </a:lnTo>
                  <a:lnTo>
                    <a:pt x="2194" y="14335"/>
                  </a:lnTo>
                  <a:lnTo>
                    <a:pt x="2092" y="14309"/>
                  </a:lnTo>
                  <a:lnTo>
                    <a:pt x="2015" y="14284"/>
                  </a:lnTo>
                  <a:lnTo>
                    <a:pt x="1939" y="14258"/>
                  </a:lnTo>
                  <a:lnTo>
                    <a:pt x="1862" y="14207"/>
                  </a:lnTo>
                  <a:lnTo>
                    <a:pt x="1811" y="14131"/>
                  </a:lnTo>
                  <a:lnTo>
                    <a:pt x="1786" y="14054"/>
                  </a:lnTo>
                  <a:lnTo>
                    <a:pt x="1760" y="13978"/>
                  </a:lnTo>
                  <a:lnTo>
                    <a:pt x="1735" y="13876"/>
                  </a:lnTo>
                  <a:lnTo>
                    <a:pt x="1735" y="8111"/>
                  </a:lnTo>
                  <a:lnTo>
                    <a:pt x="1990" y="8137"/>
                  </a:lnTo>
                  <a:lnTo>
                    <a:pt x="2270" y="8137"/>
                  </a:lnTo>
                  <a:lnTo>
                    <a:pt x="2270" y="13519"/>
                  </a:lnTo>
                  <a:lnTo>
                    <a:pt x="2296" y="13621"/>
                  </a:lnTo>
                  <a:lnTo>
                    <a:pt x="2347" y="13723"/>
                  </a:lnTo>
                  <a:lnTo>
                    <a:pt x="2449" y="13774"/>
                  </a:lnTo>
                  <a:lnTo>
                    <a:pt x="2551" y="13799"/>
                  </a:lnTo>
                  <a:lnTo>
                    <a:pt x="15789" y="13799"/>
                  </a:lnTo>
                  <a:lnTo>
                    <a:pt x="15891" y="13774"/>
                  </a:lnTo>
                  <a:lnTo>
                    <a:pt x="15993" y="13723"/>
                  </a:lnTo>
                  <a:lnTo>
                    <a:pt x="16044" y="13621"/>
                  </a:lnTo>
                  <a:lnTo>
                    <a:pt x="16069" y="13519"/>
                  </a:lnTo>
                  <a:lnTo>
                    <a:pt x="16069" y="6351"/>
                  </a:lnTo>
                  <a:lnTo>
                    <a:pt x="16605" y="6351"/>
                  </a:lnTo>
                  <a:lnTo>
                    <a:pt x="16605" y="7142"/>
                  </a:lnTo>
                  <a:lnTo>
                    <a:pt x="16631" y="7244"/>
                  </a:lnTo>
                  <a:lnTo>
                    <a:pt x="16682" y="7346"/>
                  </a:lnTo>
                  <a:lnTo>
                    <a:pt x="16758" y="7397"/>
                  </a:lnTo>
                  <a:lnTo>
                    <a:pt x="16860" y="7423"/>
                  </a:lnTo>
                  <a:lnTo>
                    <a:pt x="16988" y="7397"/>
                  </a:lnTo>
                  <a:lnTo>
                    <a:pt x="17064" y="7346"/>
                  </a:lnTo>
                  <a:lnTo>
                    <a:pt x="17115" y="7244"/>
                  </a:lnTo>
                  <a:lnTo>
                    <a:pt x="17141" y="7142"/>
                  </a:lnTo>
                  <a:lnTo>
                    <a:pt x="17141" y="6224"/>
                  </a:lnTo>
                  <a:lnTo>
                    <a:pt x="17268" y="6122"/>
                  </a:lnTo>
                  <a:lnTo>
                    <a:pt x="17396" y="6045"/>
                  </a:lnTo>
                  <a:lnTo>
                    <a:pt x="17498" y="5918"/>
                  </a:lnTo>
                  <a:lnTo>
                    <a:pt x="17574" y="5790"/>
                  </a:lnTo>
                  <a:lnTo>
                    <a:pt x="17651" y="5663"/>
                  </a:lnTo>
                  <a:lnTo>
                    <a:pt x="17702" y="5510"/>
                  </a:lnTo>
                  <a:lnTo>
                    <a:pt x="17727" y="5357"/>
                  </a:lnTo>
                  <a:lnTo>
                    <a:pt x="17753" y="5204"/>
                  </a:lnTo>
                  <a:lnTo>
                    <a:pt x="17753" y="1148"/>
                  </a:lnTo>
                  <a:lnTo>
                    <a:pt x="17727" y="918"/>
                  </a:lnTo>
                  <a:lnTo>
                    <a:pt x="17651" y="689"/>
                  </a:lnTo>
                  <a:lnTo>
                    <a:pt x="17549" y="510"/>
                  </a:lnTo>
                  <a:lnTo>
                    <a:pt x="17421" y="332"/>
                  </a:lnTo>
                  <a:lnTo>
                    <a:pt x="17243" y="204"/>
                  </a:lnTo>
                  <a:lnTo>
                    <a:pt x="17064" y="102"/>
                  </a:lnTo>
                  <a:lnTo>
                    <a:pt x="16835" y="26"/>
                  </a:lnTo>
                  <a:lnTo>
                    <a:pt x="166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4"/>
            <p:cNvSpPr/>
            <p:nvPr/>
          </p:nvSpPr>
          <p:spPr>
            <a:xfrm>
              <a:off x="4908375" y="2164025"/>
              <a:ext cx="104600" cy="104600"/>
            </a:xfrm>
            <a:custGeom>
              <a:avLst/>
              <a:gdLst/>
              <a:ahLst/>
              <a:cxnLst/>
              <a:rect l="l" t="t" r="r" b="b"/>
              <a:pathLst>
                <a:path w="4184" h="4184" extrusionOk="0">
                  <a:moveTo>
                    <a:pt x="3647" y="536"/>
                  </a:moveTo>
                  <a:lnTo>
                    <a:pt x="3647" y="1913"/>
                  </a:lnTo>
                  <a:lnTo>
                    <a:pt x="3265" y="1429"/>
                  </a:lnTo>
                  <a:lnTo>
                    <a:pt x="3214" y="1377"/>
                  </a:lnTo>
                  <a:lnTo>
                    <a:pt x="3163" y="1352"/>
                  </a:lnTo>
                  <a:lnTo>
                    <a:pt x="3086" y="1326"/>
                  </a:lnTo>
                  <a:lnTo>
                    <a:pt x="3010" y="1301"/>
                  </a:lnTo>
                  <a:lnTo>
                    <a:pt x="2933" y="1326"/>
                  </a:lnTo>
                  <a:lnTo>
                    <a:pt x="2857" y="1352"/>
                  </a:lnTo>
                  <a:lnTo>
                    <a:pt x="2806" y="1377"/>
                  </a:lnTo>
                  <a:lnTo>
                    <a:pt x="2755" y="1429"/>
                  </a:lnTo>
                  <a:lnTo>
                    <a:pt x="2321" y="1990"/>
                  </a:lnTo>
                  <a:lnTo>
                    <a:pt x="1658" y="1173"/>
                  </a:lnTo>
                  <a:lnTo>
                    <a:pt x="1607" y="1122"/>
                  </a:lnTo>
                  <a:lnTo>
                    <a:pt x="1556" y="1071"/>
                  </a:lnTo>
                  <a:lnTo>
                    <a:pt x="1479" y="1046"/>
                  </a:lnTo>
                  <a:lnTo>
                    <a:pt x="1326" y="1046"/>
                  </a:lnTo>
                  <a:lnTo>
                    <a:pt x="1250" y="1071"/>
                  </a:lnTo>
                  <a:lnTo>
                    <a:pt x="1173" y="1122"/>
                  </a:lnTo>
                  <a:lnTo>
                    <a:pt x="1122" y="1173"/>
                  </a:lnTo>
                  <a:lnTo>
                    <a:pt x="536" y="1913"/>
                  </a:lnTo>
                  <a:lnTo>
                    <a:pt x="536" y="536"/>
                  </a:lnTo>
                  <a:close/>
                  <a:moveTo>
                    <a:pt x="1403" y="1684"/>
                  </a:moveTo>
                  <a:lnTo>
                    <a:pt x="1964" y="2423"/>
                  </a:lnTo>
                  <a:lnTo>
                    <a:pt x="816" y="2423"/>
                  </a:lnTo>
                  <a:lnTo>
                    <a:pt x="1403" y="1684"/>
                  </a:lnTo>
                  <a:close/>
                  <a:moveTo>
                    <a:pt x="3010" y="1964"/>
                  </a:moveTo>
                  <a:lnTo>
                    <a:pt x="3367" y="2423"/>
                  </a:lnTo>
                  <a:lnTo>
                    <a:pt x="2653" y="2423"/>
                  </a:lnTo>
                  <a:lnTo>
                    <a:pt x="3010" y="1964"/>
                  </a:lnTo>
                  <a:close/>
                  <a:moveTo>
                    <a:pt x="3647" y="2959"/>
                  </a:moveTo>
                  <a:lnTo>
                    <a:pt x="3647" y="3648"/>
                  </a:lnTo>
                  <a:lnTo>
                    <a:pt x="536" y="3648"/>
                  </a:lnTo>
                  <a:lnTo>
                    <a:pt x="536" y="2959"/>
                  </a:lnTo>
                  <a:close/>
                  <a:moveTo>
                    <a:pt x="332" y="0"/>
                  </a:moveTo>
                  <a:lnTo>
                    <a:pt x="204" y="26"/>
                  </a:lnTo>
                  <a:lnTo>
                    <a:pt x="102" y="102"/>
                  </a:lnTo>
                  <a:lnTo>
                    <a:pt x="26" y="204"/>
                  </a:lnTo>
                  <a:lnTo>
                    <a:pt x="0" y="332"/>
                  </a:lnTo>
                  <a:lnTo>
                    <a:pt x="0" y="3852"/>
                  </a:lnTo>
                  <a:lnTo>
                    <a:pt x="26" y="3979"/>
                  </a:lnTo>
                  <a:lnTo>
                    <a:pt x="102" y="4081"/>
                  </a:lnTo>
                  <a:lnTo>
                    <a:pt x="204" y="4158"/>
                  </a:lnTo>
                  <a:lnTo>
                    <a:pt x="332" y="4183"/>
                  </a:lnTo>
                  <a:lnTo>
                    <a:pt x="3852" y="4183"/>
                  </a:lnTo>
                  <a:lnTo>
                    <a:pt x="3979" y="4158"/>
                  </a:lnTo>
                  <a:lnTo>
                    <a:pt x="4081" y="4081"/>
                  </a:lnTo>
                  <a:lnTo>
                    <a:pt x="4158" y="3979"/>
                  </a:lnTo>
                  <a:lnTo>
                    <a:pt x="4183" y="3852"/>
                  </a:lnTo>
                  <a:lnTo>
                    <a:pt x="4183" y="332"/>
                  </a:lnTo>
                  <a:lnTo>
                    <a:pt x="4158" y="204"/>
                  </a:lnTo>
                  <a:lnTo>
                    <a:pt x="4081" y="102"/>
                  </a:lnTo>
                  <a:lnTo>
                    <a:pt x="3979" y="26"/>
                  </a:lnTo>
                  <a:lnTo>
                    <a:pt x="3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4"/>
            <p:cNvSpPr/>
            <p:nvPr/>
          </p:nvSpPr>
          <p:spPr>
            <a:xfrm>
              <a:off x="4881575" y="2137225"/>
              <a:ext cx="158175" cy="158175"/>
            </a:xfrm>
            <a:custGeom>
              <a:avLst/>
              <a:gdLst/>
              <a:ahLst/>
              <a:cxnLst/>
              <a:rect l="l" t="t" r="r" b="b"/>
              <a:pathLst>
                <a:path w="6327" h="6327" extrusionOk="0">
                  <a:moveTo>
                    <a:pt x="5332" y="537"/>
                  </a:moveTo>
                  <a:lnTo>
                    <a:pt x="5434" y="588"/>
                  </a:lnTo>
                  <a:lnTo>
                    <a:pt x="5536" y="639"/>
                  </a:lnTo>
                  <a:lnTo>
                    <a:pt x="5612" y="715"/>
                  </a:lnTo>
                  <a:lnTo>
                    <a:pt x="5689" y="792"/>
                  </a:lnTo>
                  <a:lnTo>
                    <a:pt x="5765" y="894"/>
                  </a:lnTo>
                  <a:lnTo>
                    <a:pt x="5791" y="1021"/>
                  </a:lnTo>
                  <a:lnTo>
                    <a:pt x="5791" y="1123"/>
                  </a:lnTo>
                  <a:lnTo>
                    <a:pt x="5791" y="5204"/>
                  </a:lnTo>
                  <a:lnTo>
                    <a:pt x="5791" y="5332"/>
                  </a:lnTo>
                  <a:lnTo>
                    <a:pt x="5765" y="5434"/>
                  </a:lnTo>
                  <a:lnTo>
                    <a:pt x="5689" y="5536"/>
                  </a:lnTo>
                  <a:lnTo>
                    <a:pt x="5612" y="5612"/>
                  </a:lnTo>
                  <a:lnTo>
                    <a:pt x="5536" y="5689"/>
                  </a:lnTo>
                  <a:lnTo>
                    <a:pt x="5434" y="5765"/>
                  </a:lnTo>
                  <a:lnTo>
                    <a:pt x="5332" y="5791"/>
                  </a:lnTo>
                  <a:lnTo>
                    <a:pt x="1021" y="5791"/>
                  </a:lnTo>
                  <a:lnTo>
                    <a:pt x="894" y="5765"/>
                  </a:lnTo>
                  <a:lnTo>
                    <a:pt x="791" y="5689"/>
                  </a:lnTo>
                  <a:lnTo>
                    <a:pt x="715" y="5612"/>
                  </a:lnTo>
                  <a:lnTo>
                    <a:pt x="638" y="5536"/>
                  </a:lnTo>
                  <a:lnTo>
                    <a:pt x="587" y="5434"/>
                  </a:lnTo>
                  <a:lnTo>
                    <a:pt x="536" y="5332"/>
                  </a:lnTo>
                  <a:lnTo>
                    <a:pt x="536" y="5204"/>
                  </a:lnTo>
                  <a:lnTo>
                    <a:pt x="536" y="1123"/>
                  </a:lnTo>
                  <a:lnTo>
                    <a:pt x="536" y="1021"/>
                  </a:lnTo>
                  <a:lnTo>
                    <a:pt x="587" y="894"/>
                  </a:lnTo>
                  <a:lnTo>
                    <a:pt x="638" y="792"/>
                  </a:lnTo>
                  <a:lnTo>
                    <a:pt x="715" y="715"/>
                  </a:lnTo>
                  <a:lnTo>
                    <a:pt x="791" y="639"/>
                  </a:lnTo>
                  <a:lnTo>
                    <a:pt x="894" y="588"/>
                  </a:lnTo>
                  <a:lnTo>
                    <a:pt x="1021" y="537"/>
                  </a:lnTo>
                  <a:close/>
                  <a:moveTo>
                    <a:pt x="1123" y="1"/>
                  </a:moveTo>
                  <a:lnTo>
                    <a:pt x="919" y="26"/>
                  </a:lnTo>
                  <a:lnTo>
                    <a:pt x="689" y="77"/>
                  </a:lnTo>
                  <a:lnTo>
                    <a:pt x="511" y="205"/>
                  </a:lnTo>
                  <a:lnTo>
                    <a:pt x="332" y="332"/>
                  </a:lnTo>
                  <a:lnTo>
                    <a:pt x="205" y="511"/>
                  </a:lnTo>
                  <a:lnTo>
                    <a:pt x="77" y="690"/>
                  </a:lnTo>
                  <a:lnTo>
                    <a:pt x="26" y="894"/>
                  </a:lnTo>
                  <a:lnTo>
                    <a:pt x="1" y="1123"/>
                  </a:lnTo>
                  <a:lnTo>
                    <a:pt x="1" y="5204"/>
                  </a:lnTo>
                  <a:lnTo>
                    <a:pt x="26" y="5434"/>
                  </a:lnTo>
                  <a:lnTo>
                    <a:pt x="77" y="5638"/>
                  </a:lnTo>
                  <a:lnTo>
                    <a:pt x="205" y="5842"/>
                  </a:lnTo>
                  <a:lnTo>
                    <a:pt x="332" y="5995"/>
                  </a:lnTo>
                  <a:lnTo>
                    <a:pt x="511" y="6148"/>
                  </a:lnTo>
                  <a:lnTo>
                    <a:pt x="689" y="6250"/>
                  </a:lnTo>
                  <a:lnTo>
                    <a:pt x="919" y="6326"/>
                  </a:lnTo>
                  <a:lnTo>
                    <a:pt x="5434" y="6326"/>
                  </a:lnTo>
                  <a:lnTo>
                    <a:pt x="5638" y="6250"/>
                  </a:lnTo>
                  <a:lnTo>
                    <a:pt x="5842" y="6148"/>
                  </a:lnTo>
                  <a:lnTo>
                    <a:pt x="5995" y="5995"/>
                  </a:lnTo>
                  <a:lnTo>
                    <a:pt x="6148" y="5842"/>
                  </a:lnTo>
                  <a:lnTo>
                    <a:pt x="6250" y="5638"/>
                  </a:lnTo>
                  <a:lnTo>
                    <a:pt x="6326" y="5434"/>
                  </a:lnTo>
                  <a:lnTo>
                    <a:pt x="6326" y="5204"/>
                  </a:lnTo>
                  <a:lnTo>
                    <a:pt x="6326" y="1123"/>
                  </a:lnTo>
                  <a:lnTo>
                    <a:pt x="6326" y="894"/>
                  </a:lnTo>
                  <a:lnTo>
                    <a:pt x="6250" y="690"/>
                  </a:lnTo>
                  <a:lnTo>
                    <a:pt x="6148" y="511"/>
                  </a:lnTo>
                  <a:lnTo>
                    <a:pt x="5995" y="332"/>
                  </a:lnTo>
                  <a:lnTo>
                    <a:pt x="5842" y="205"/>
                  </a:lnTo>
                  <a:lnTo>
                    <a:pt x="5638" y="77"/>
                  </a:lnTo>
                  <a:lnTo>
                    <a:pt x="5434" y="26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4"/>
            <p:cNvSpPr/>
            <p:nvPr/>
          </p:nvSpPr>
          <p:spPr>
            <a:xfrm>
              <a:off x="5006575" y="1998225"/>
              <a:ext cx="105225" cy="105250"/>
            </a:xfrm>
            <a:custGeom>
              <a:avLst/>
              <a:gdLst/>
              <a:ahLst/>
              <a:cxnLst/>
              <a:rect l="l" t="t" r="r" b="b"/>
              <a:pathLst>
                <a:path w="4209" h="4210" extrusionOk="0">
                  <a:moveTo>
                    <a:pt x="3673" y="536"/>
                  </a:moveTo>
                  <a:lnTo>
                    <a:pt x="3673" y="3648"/>
                  </a:lnTo>
                  <a:lnTo>
                    <a:pt x="561" y="3648"/>
                  </a:lnTo>
                  <a:lnTo>
                    <a:pt x="561" y="536"/>
                  </a:lnTo>
                  <a:close/>
                  <a:moveTo>
                    <a:pt x="357" y="0"/>
                  </a:moveTo>
                  <a:lnTo>
                    <a:pt x="230" y="26"/>
                  </a:lnTo>
                  <a:lnTo>
                    <a:pt x="102" y="102"/>
                  </a:lnTo>
                  <a:lnTo>
                    <a:pt x="51" y="204"/>
                  </a:lnTo>
                  <a:lnTo>
                    <a:pt x="0" y="358"/>
                  </a:lnTo>
                  <a:lnTo>
                    <a:pt x="0" y="3852"/>
                  </a:lnTo>
                  <a:lnTo>
                    <a:pt x="51" y="3979"/>
                  </a:lnTo>
                  <a:lnTo>
                    <a:pt x="102" y="4107"/>
                  </a:lnTo>
                  <a:lnTo>
                    <a:pt x="230" y="4158"/>
                  </a:lnTo>
                  <a:lnTo>
                    <a:pt x="357" y="4209"/>
                  </a:lnTo>
                  <a:lnTo>
                    <a:pt x="3852" y="4209"/>
                  </a:lnTo>
                  <a:lnTo>
                    <a:pt x="4005" y="4158"/>
                  </a:lnTo>
                  <a:lnTo>
                    <a:pt x="4107" y="4107"/>
                  </a:lnTo>
                  <a:lnTo>
                    <a:pt x="4183" y="3979"/>
                  </a:lnTo>
                  <a:lnTo>
                    <a:pt x="4209" y="3852"/>
                  </a:lnTo>
                  <a:lnTo>
                    <a:pt x="4209" y="358"/>
                  </a:lnTo>
                  <a:lnTo>
                    <a:pt x="4183" y="204"/>
                  </a:lnTo>
                  <a:lnTo>
                    <a:pt x="4107" y="102"/>
                  </a:lnTo>
                  <a:lnTo>
                    <a:pt x="4005" y="26"/>
                  </a:lnTo>
                  <a:lnTo>
                    <a:pt x="3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4"/>
            <p:cNvSpPr/>
            <p:nvPr/>
          </p:nvSpPr>
          <p:spPr>
            <a:xfrm>
              <a:off x="5035250" y="2022450"/>
              <a:ext cx="48500" cy="56775"/>
            </a:xfrm>
            <a:custGeom>
              <a:avLst/>
              <a:gdLst/>
              <a:ahLst/>
              <a:cxnLst/>
              <a:rect l="l" t="t" r="r" b="b"/>
              <a:pathLst>
                <a:path w="1940" h="2271" extrusionOk="0">
                  <a:moveTo>
                    <a:pt x="537" y="638"/>
                  </a:moveTo>
                  <a:lnTo>
                    <a:pt x="1302" y="1123"/>
                  </a:lnTo>
                  <a:lnTo>
                    <a:pt x="537" y="1633"/>
                  </a:lnTo>
                  <a:lnTo>
                    <a:pt x="537" y="638"/>
                  </a:lnTo>
                  <a:close/>
                  <a:moveTo>
                    <a:pt x="434" y="1"/>
                  </a:moveTo>
                  <a:lnTo>
                    <a:pt x="332" y="26"/>
                  </a:lnTo>
                  <a:lnTo>
                    <a:pt x="205" y="52"/>
                  </a:lnTo>
                  <a:lnTo>
                    <a:pt x="128" y="128"/>
                  </a:lnTo>
                  <a:lnTo>
                    <a:pt x="52" y="205"/>
                  </a:lnTo>
                  <a:lnTo>
                    <a:pt x="1" y="332"/>
                  </a:lnTo>
                  <a:lnTo>
                    <a:pt x="1" y="434"/>
                  </a:lnTo>
                  <a:lnTo>
                    <a:pt x="1" y="1837"/>
                  </a:lnTo>
                  <a:lnTo>
                    <a:pt x="1" y="1939"/>
                  </a:lnTo>
                  <a:lnTo>
                    <a:pt x="52" y="2041"/>
                  </a:lnTo>
                  <a:lnTo>
                    <a:pt x="128" y="2143"/>
                  </a:lnTo>
                  <a:lnTo>
                    <a:pt x="205" y="2220"/>
                  </a:lnTo>
                  <a:lnTo>
                    <a:pt x="307" y="2245"/>
                  </a:lnTo>
                  <a:lnTo>
                    <a:pt x="409" y="2271"/>
                  </a:lnTo>
                  <a:lnTo>
                    <a:pt x="537" y="2245"/>
                  </a:lnTo>
                  <a:lnTo>
                    <a:pt x="639" y="2194"/>
                  </a:lnTo>
                  <a:lnTo>
                    <a:pt x="1735" y="1506"/>
                  </a:lnTo>
                  <a:lnTo>
                    <a:pt x="1812" y="1429"/>
                  </a:lnTo>
                  <a:lnTo>
                    <a:pt x="1863" y="1327"/>
                  </a:lnTo>
                  <a:lnTo>
                    <a:pt x="1914" y="1251"/>
                  </a:lnTo>
                  <a:lnTo>
                    <a:pt x="1939" y="1123"/>
                  </a:lnTo>
                  <a:lnTo>
                    <a:pt x="1914" y="1021"/>
                  </a:lnTo>
                  <a:lnTo>
                    <a:pt x="1863" y="919"/>
                  </a:lnTo>
                  <a:lnTo>
                    <a:pt x="1812" y="842"/>
                  </a:lnTo>
                  <a:lnTo>
                    <a:pt x="1735" y="766"/>
                  </a:lnTo>
                  <a:lnTo>
                    <a:pt x="639" y="77"/>
                  </a:lnTo>
                  <a:lnTo>
                    <a:pt x="537" y="26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4"/>
            <p:cNvSpPr/>
            <p:nvPr/>
          </p:nvSpPr>
          <p:spPr>
            <a:xfrm>
              <a:off x="4742575" y="2042850"/>
              <a:ext cx="105225" cy="105250"/>
            </a:xfrm>
            <a:custGeom>
              <a:avLst/>
              <a:gdLst/>
              <a:ahLst/>
              <a:cxnLst/>
              <a:rect l="l" t="t" r="r" b="b"/>
              <a:pathLst>
                <a:path w="4209" h="4210" extrusionOk="0">
                  <a:moveTo>
                    <a:pt x="3648" y="562"/>
                  </a:moveTo>
                  <a:lnTo>
                    <a:pt x="3648" y="3674"/>
                  </a:lnTo>
                  <a:lnTo>
                    <a:pt x="536" y="3674"/>
                  </a:lnTo>
                  <a:lnTo>
                    <a:pt x="536" y="562"/>
                  </a:lnTo>
                  <a:close/>
                  <a:moveTo>
                    <a:pt x="357" y="1"/>
                  </a:moveTo>
                  <a:lnTo>
                    <a:pt x="204" y="52"/>
                  </a:lnTo>
                  <a:lnTo>
                    <a:pt x="102" y="103"/>
                  </a:lnTo>
                  <a:lnTo>
                    <a:pt x="26" y="230"/>
                  </a:lnTo>
                  <a:lnTo>
                    <a:pt x="0" y="358"/>
                  </a:lnTo>
                  <a:lnTo>
                    <a:pt x="0" y="3852"/>
                  </a:lnTo>
                  <a:lnTo>
                    <a:pt x="26" y="4005"/>
                  </a:lnTo>
                  <a:lnTo>
                    <a:pt x="102" y="4107"/>
                  </a:lnTo>
                  <a:lnTo>
                    <a:pt x="204" y="4184"/>
                  </a:lnTo>
                  <a:lnTo>
                    <a:pt x="357" y="4209"/>
                  </a:lnTo>
                  <a:lnTo>
                    <a:pt x="3852" y="4209"/>
                  </a:lnTo>
                  <a:lnTo>
                    <a:pt x="3979" y="4184"/>
                  </a:lnTo>
                  <a:lnTo>
                    <a:pt x="4107" y="4107"/>
                  </a:lnTo>
                  <a:lnTo>
                    <a:pt x="4183" y="4005"/>
                  </a:lnTo>
                  <a:lnTo>
                    <a:pt x="4209" y="3852"/>
                  </a:lnTo>
                  <a:lnTo>
                    <a:pt x="4209" y="358"/>
                  </a:lnTo>
                  <a:lnTo>
                    <a:pt x="4183" y="230"/>
                  </a:lnTo>
                  <a:lnTo>
                    <a:pt x="4107" y="103"/>
                  </a:lnTo>
                  <a:lnTo>
                    <a:pt x="3979" y="52"/>
                  </a:lnTo>
                  <a:lnTo>
                    <a:pt x="38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4"/>
            <p:cNvSpPr/>
            <p:nvPr/>
          </p:nvSpPr>
          <p:spPr>
            <a:xfrm>
              <a:off x="4765525" y="2067100"/>
              <a:ext cx="55500" cy="53575"/>
            </a:xfrm>
            <a:custGeom>
              <a:avLst/>
              <a:gdLst/>
              <a:ahLst/>
              <a:cxnLst/>
              <a:rect l="l" t="t" r="r" b="b"/>
              <a:pathLst>
                <a:path w="2220" h="2143" extrusionOk="0">
                  <a:moveTo>
                    <a:pt x="562" y="0"/>
                  </a:moveTo>
                  <a:lnTo>
                    <a:pt x="460" y="26"/>
                  </a:lnTo>
                  <a:lnTo>
                    <a:pt x="358" y="77"/>
                  </a:lnTo>
                  <a:lnTo>
                    <a:pt x="307" y="179"/>
                  </a:lnTo>
                  <a:lnTo>
                    <a:pt x="281" y="281"/>
                  </a:lnTo>
                  <a:lnTo>
                    <a:pt x="281" y="1607"/>
                  </a:lnTo>
                  <a:lnTo>
                    <a:pt x="256" y="1607"/>
                  </a:lnTo>
                  <a:lnTo>
                    <a:pt x="154" y="1633"/>
                  </a:lnTo>
                  <a:lnTo>
                    <a:pt x="77" y="1684"/>
                  </a:lnTo>
                  <a:lnTo>
                    <a:pt x="26" y="1786"/>
                  </a:lnTo>
                  <a:lnTo>
                    <a:pt x="1" y="1888"/>
                  </a:lnTo>
                  <a:lnTo>
                    <a:pt x="26" y="1990"/>
                  </a:lnTo>
                  <a:lnTo>
                    <a:pt x="77" y="2066"/>
                  </a:lnTo>
                  <a:lnTo>
                    <a:pt x="154" y="2117"/>
                  </a:lnTo>
                  <a:lnTo>
                    <a:pt x="256" y="2143"/>
                  </a:lnTo>
                  <a:lnTo>
                    <a:pt x="562" y="2143"/>
                  </a:lnTo>
                  <a:lnTo>
                    <a:pt x="664" y="2117"/>
                  </a:lnTo>
                  <a:lnTo>
                    <a:pt x="740" y="2066"/>
                  </a:lnTo>
                  <a:lnTo>
                    <a:pt x="791" y="1990"/>
                  </a:lnTo>
                  <a:lnTo>
                    <a:pt x="817" y="1888"/>
                  </a:lnTo>
                  <a:lnTo>
                    <a:pt x="817" y="536"/>
                  </a:lnTo>
                  <a:lnTo>
                    <a:pt x="1684" y="536"/>
                  </a:lnTo>
                  <a:lnTo>
                    <a:pt x="1684" y="1607"/>
                  </a:lnTo>
                  <a:lnTo>
                    <a:pt x="1608" y="1607"/>
                  </a:lnTo>
                  <a:lnTo>
                    <a:pt x="1505" y="1633"/>
                  </a:lnTo>
                  <a:lnTo>
                    <a:pt x="1429" y="1684"/>
                  </a:lnTo>
                  <a:lnTo>
                    <a:pt x="1378" y="1786"/>
                  </a:lnTo>
                  <a:lnTo>
                    <a:pt x="1352" y="1888"/>
                  </a:lnTo>
                  <a:lnTo>
                    <a:pt x="1378" y="1990"/>
                  </a:lnTo>
                  <a:lnTo>
                    <a:pt x="1429" y="2066"/>
                  </a:lnTo>
                  <a:lnTo>
                    <a:pt x="1505" y="2117"/>
                  </a:lnTo>
                  <a:lnTo>
                    <a:pt x="1608" y="2143"/>
                  </a:lnTo>
                  <a:lnTo>
                    <a:pt x="1965" y="2143"/>
                  </a:lnTo>
                  <a:lnTo>
                    <a:pt x="2067" y="2117"/>
                  </a:lnTo>
                  <a:lnTo>
                    <a:pt x="2143" y="2066"/>
                  </a:lnTo>
                  <a:lnTo>
                    <a:pt x="2194" y="1990"/>
                  </a:lnTo>
                  <a:lnTo>
                    <a:pt x="2220" y="1888"/>
                  </a:lnTo>
                  <a:lnTo>
                    <a:pt x="2220" y="281"/>
                  </a:lnTo>
                  <a:lnTo>
                    <a:pt x="2194" y="179"/>
                  </a:lnTo>
                  <a:lnTo>
                    <a:pt x="2143" y="77"/>
                  </a:lnTo>
                  <a:lnTo>
                    <a:pt x="2067" y="26"/>
                  </a:lnTo>
                  <a:lnTo>
                    <a:pt x="19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6" name="Google Shape;876;p44"/>
          <p:cNvGrpSpPr/>
          <p:nvPr/>
        </p:nvGrpSpPr>
        <p:grpSpPr>
          <a:xfrm>
            <a:off x="1125607" y="2154092"/>
            <a:ext cx="486698" cy="486698"/>
            <a:chOff x="6180500" y="1950400"/>
            <a:chExt cx="458500" cy="458500"/>
          </a:xfrm>
        </p:grpSpPr>
        <p:sp>
          <p:nvSpPr>
            <p:cNvPr id="877" name="Google Shape;877;p44"/>
            <p:cNvSpPr/>
            <p:nvPr/>
          </p:nvSpPr>
          <p:spPr>
            <a:xfrm>
              <a:off x="6180500" y="1950400"/>
              <a:ext cx="458500" cy="458500"/>
            </a:xfrm>
            <a:custGeom>
              <a:avLst/>
              <a:gdLst/>
              <a:ahLst/>
              <a:cxnLst/>
              <a:rect l="l" t="t" r="r" b="b"/>
              <a:pathLst>
                <a:path w="18340" h="18340" extrusionOk="0">
                  <a:moveTo>
                    <a:pt x="2755" y="7652"/>
                  </a:moveTo>
                  <a:lnTo>
                    <a:pt x="2883" y="7678"/>
                  </a:lnTo>
                  <a:lnTo>
                    <a:pt x="2959" y="7754"/>
                  </a:lnTo>
                  <a:lnTo>
                    <a:pt x="3036" y="7856"/>
                  </a:lnTo>
                  <a:lnTo>
                    <a:pt x="3061" y="7958"/>
                  </a:lnTo>
                  <a:lnTo>
                    <a:pt x="3036" y="8086"/>
                  </a:lnTo>
                  <a:lnTo>
                    <a:pt x="2959" y="8188"/>
                  </a:lnTo>
                  <a:lnTo>
                    <a:pt x="2883" y="8239"/>
                  </a:lnTo>
                  <a:lnTo>
                    <a:pt x="2755" y="8265"/>
                  </a:lnTo>
                  <a:lnTo>
                    <a:pt x="2322" y="8265"/>
                  </a:lnTo>
                  <a:lnTo>
                    <a:pt x="2220" y="8239"/>
                  </a:lnTo>
                  <a:lnTo>
                    <a:pt x="2118" y="8188"/>
                  </a:lnTo>
                  <a:lnTo>
                    <a:pt x="2041" y="8086"/>
                  </a:lnTo>
                  <a:lnTo>
                    <a:pt x="2016" y="7958"/>
                  </a:lnTo>
                  <a:lnTo>
                    <a:pt x="2041" y="7856"/>
                  </a:lnTo>
                  <a:lnTo>
                    <a:pt x="2118" y="7754"/>
                  </a:lnTo>
                  <a:lnTo>
                    <a:pt x="2220" y="7678"/>
                  </a:lnTo>
                  <a:lnTo>
                    <a:pt x="2322" y="7652"/>
                  </a:lnTo>
                  <a:close/>
                  <a:moveTo>
                    <a:pt x="16019" y="7652"/>
                  </a:moveTo>
                  <a:lnTo>
                    <a:pt x="16121" y="7678"/>
                  </a:lnTo>
                  <a:lnTo>
                    <a:pt x="16223" y="7754"/>
                  </a:lnTo>
                  <a:lnTo>
                    <a:pt x="16299" y="7856"/>
                  </a:lnTo>
                  <a:lnTo>
                    <a:pt x="16325" y="7958"/>
                  </a:lnTo>
                  <a:lnTo>
                    <a:pt x="16299" y="8086"/>
                  </a:lnTo>
                  <a:lnTo>
                    <a:pt x="16223" y="8188"/>
                  </a:lnTo>
                  <a:lnTo>
                    <a:pt x="16121" y="8239"/>
                  </a:lnTo>
                  <a:lnTo>
                    <a:pt x="16019" y="8265"/>
                  </a:lnTo>
                  <a:lnTo>
                    <a:pt x="15585" y="8265"/>
                  </a:lnTo>
                  <a:lnTo>
                    <a:pt x="15458" y="8239"/>
                  </a:lnTo>
                  <a:lnTo>
                    <a:pt x="15356" y="8188"/>
                  </a:lnTo>
                  <a:lnTo>
                    <a:pt x="15305" y="8086"/>
                  </a:lnTo>
                  <a:lnTo>
                    <a:pt x="15279" y="7958"/>
                  </a:lnTo>
                  <a:lnTo>
                    <a:pt x="15305" y="7856"/>
                  </a:lnTo>
                  <a:lnTo>
                    <a:pt x="15356" y="7754"/>
                  </a:lnTo>
                  <a:lnTo>
                    <a:pt x="15458" y="7678"/>
                  </a:lnTo>
                  <a:lnTo>
                    <a:pt x="15585" y="7652"/>
                  </a:lnTo>
                  <a:close/>
                  <a:moveTo>
                    <a:pt x="2755" y="9846"/>
                  </a:moveTo>
                  <a:lnTo>
                    <a:pt x="2883" y="9871"/>
                  </a:lnTo>
                  <a:lnTo>
                    <a:pt x="2959" y="9922"/>
                  </a:lnTo>
                  <a:lnTo>
                    <a:pt x="3036" y="10025"/>
                  </a:lnTo>
                  <a:lnTo>
                    <a:pt x="3061" y="10127"/>
                  </a:lnTo>
                  <a:lnTo>
                    <a:pt x="3036" y="10254"/>
                  </a:lnTo>
                  <a:lnTo>
                    <a:pt x="2959" y="10356"/>
                  </a:lnTo>
                  <a:lnTo>
                    <a:pt x="2883" y="10407"/>
                  </a:lnTo>
                  <a:lnTo>
                    <a:pt x="2755" y="10433"/>
                  </a:lnTo>
                  <a:lnTo>
                    <a:pt x="2322" y="10433"/>
                  </a:lnTo>
                  <a:lnTo>
                    <a:pt x="2220" y="10407"/>
                  </a:lnTo>
                  <a:lnTo>
                    <a:pt x="2118" y="10356"/>
                  </a:lnTo>
                  <a:lnTo>
                    <a:pt x="2041" y="10254"/>
                  </a:lnTo>
                  <a:lnTo>
                    <a:pt x="2016" y="10127"/>
                  </a:lnTo>
                  <a:lnTo>
                    <a:pt x="2041" y="10025"/>
                  </a:lnTo>
                  <a:lnTo>
                    <a:pt x="2118" y="9922"/>
                  </a:lnTo>
                  <a:lnTo>
                    <a:pt x="2220" y="9871"/>
                  </a:lnTo>
                  <a:lnTo>
                    <a:pt x="2322" y="9846"/>
                  </a:lnTo>
                  <a:close/>
                  <a:moveTo>
                    <a:pt x="16019" y="9846"/>
                  </a:moveTo>
                  <a:lnTo>
                    <a:pt x="16121" y="9871"/>
                  </a:lnTo>
                  <a:lnTo>
                    <a:pt x="16223" y="9922"/>
                  </a:lnTo>
                  <a:lnTo>
                    <a:pt x="16299" y="10025"/>
                  </a:lnTo>
                  <a:lnTo>
                    <a:pt x="16325" y="10127"/>
                  </a:lnTo>
                  <a:lnTo>
                    <a:pt x="16299" y="10254"/>
                  </a:lnTo>
                  <a:lnTo>
                    <a:pt x="16223" y="10356"/>
                  </a:lnTo>
                  <a:lnTo>
                    <a:pt x="16121" y="10407"/>
                  </a:lnTo>
                  <a:lnTo>
                    <a:pt x="16019" y="10433"/>
                  </a:lnTo>
                  <a:lnTo>
                    <a:pt x="15585" y="10433"/>
                  </a:lnTo>
                  <a:lnTo>
                    <a:pt x="15458" y="10407"/>
                  </a:lnTo>
                  <a:lnTo>
                    <a:pt x="15356" y="10356"/>
                  </a:lnTo>
                  <a:lnTo>
                    <a:pt x="15305" y="10254"/>
                  </a:lnTo>
                  <a:lnTo>
                    <a:pt x="15279" y="10127"/>
                  </a:lnTo>
                  <a:lnTo>
                    <a:pt x="15305" y="10025"/>
                  </a:lnTo>
                  <a:lnTo>
                    <a:pt x="15356" y="9922"/>
                  </a:lnTo>
                  <a:lnTo>
                    <a:pt x="15458" y="9871"/>
                  </a:lnTo>
                  <a:lnTo>
                    <a:pt x="15585" y="9846"/>
                  </a:lnTo>
                  <a:close/>
                  <a:moveTo>
                    <a:pt x="2143" y="6836"/>
                  </a:moveTo>
                  <a:lnTo>
                    <a:pt x="2143" y="7142"/>
                  </a:lnTo>
                  <a:lnTo>
                    <a:pt x="2016" y="7193"/>
                  </a:lnTo>
                  <a:lnTo>
                    <a:pt x="1888" y="7244"/>
                  </a:lnTo>
                  <a:lnTo>
                    <a:pt x="1761" y="7321"/>
                  </a:lnTo>
                  <a:lnTo>
                    <a:pt x="1684" y="7423"/>
                  </a:lnTo>
                  <a:lnTo>
                    <a:pt x="1608" y="7550"/>
                  </a:lnTo>
                  <a:lnTo>
                    <a:pt x="1531" y="7678"/>
                  </a:lnTo>
                  <a:lnTo>
                    <a:pt x="1506" y="7831"/>
                  </a:lnTo>
                  <a:lnTo>
                    <a:pt x="1480" y="7958"/>
                  </a:lnTo>
                  <a:lnTo>
                    <a:pt x="1506" y="8112"/>
                  </a:lnTo>
                  <a:lnTo>
                    <a:pt x="1531" y="8265"/>
                  </a:lnTo>
                  <a:lnTo>
                    <a:pt x="1608" y="8392"/>
                  </a:lnTo>
                  <a:lnTo>
                    <a:pt x="1684" y="8494"/>
                  </a:lnTo>
                  <a:lnTo>
                    <a:pt x="1761" y="8596"/>
                  </a:lnTo>
                  <a:lnTo>
                    <a:pt x="1888" y="8673"/>
                  </a:lnTo>
                  <a:lnTo>
                    <a:pt x="2016" y="8749"/>
                  </a:lnTo>
                  <a:lnTo>
                    <a:pt x="2143" y="8800"/>
                  </a:lnTo>
                  <a:lnTo>
                    <a:pt x="2143" y="9310"/>
                  </a:lnTo>
                  <a:lnTo>
                    <a:pt x="2016" y="9361"/>
                  </a:lnTo>
                  <a:lnTo>
                    <a:pt x="1888" y="9412"/>
                  </a:lnTo>
                  <a:lnTo>
                    <a:pt x="1761" y="9514"/>
                  </a:lnTo>
                  <a:lnTo>
                    <a:pt x="1684" y="9616"/>
                  </a:lnTo>
                  <a:lnTo>
                    <a:pt x="1608" y="9718"/>
                  </a:lnTo>
                  <a:lnTo>
                    <a:pt x="1531" y="9846"/>
                  </a:lnTo>
                  <a:lnTo>
                    <a:pt x="1506" y="9999"/>
                  </a:lnTo>
                  <a:lnTo>
                    <a:pt x="1480" y="10127"/>
                  </a:lnTo>
                  <a:lnTo>
                    <a:pt x="1506" y="10280"/>
                  </a:lnTo>
                  <a:lnTo>
                    <a:pt x="1531" y="10433"/>
                  </a:lnTo>
                  <a:lnTo>
                    <a:pt x="1608" y="10560"/>
                  </a:lnTo>
                  <a:lnTo>
                    <a:pt x="1684" y="10662"/>
                  </a:lnTo>
                  <a:lnTo>
                    <a:pt x="1761" y="10764"/>
                  </a:lnTo>
                  <a:lnTo>
                    <a:pt x="1888" y="10866"/>
                  </a:lnTo>
                  <a:lnTo>
                    <a:pt x="2016" y="10917"/>
                  </a:lnTo>
                  <a:lnTo>
                    <a:pt x="2143" y="10968"/>
                  </a:lnTo>
                  <a:lnTo>
                    <a:pt x="2143" y="11529"/>
                  </a:lnTo>
                  <a:lnTo>
                    <a:pt x="1888" y="11529"/>
                  </a:lnTo>
                  <a:lnTo>
                    <a:pt x="1608" y="11478"/>
                  </a:lnTo>
                  <a:lnTo>
                    <a:pt x="1352" y="11402"/>
                  </a:lnTo>
                  <a:lnTo>
                    <a:pt x="1123" y="11300"/>
                  </a:lnTo>
                  <a:lnTo>
                    <a:pt x="919" y="11121"/>
                  </a:lnTo>
                  <a:lnTo>
                    <a:pt x="766" y="10917"/>
                  </a:lnTo>
                  <a:lnTo>
                    <a:pt x="638" y="10688"/>
                  </a:lnTo>
                  <a:lnTo>
                    <a:pt x="562" y="10433"/>
                  </a:lnTo>
                  <a:lnTo>
                    <a:pt x="536" y="10178"/>
                  </a:lnTo>
                  <a:lnTo>
                    <a:pt x="536" y="8035"/>
                  </a:lnTo>
                  <a:lnTo>
                    <a:pt x="562" y="7805"/>
                  </a:lnTo>
                  <a:lnTo>
                    <a:pt x="638" y="7576"/>
                  </a:lnTo>
                  <a:lnTo>
                    <a:pt x="740" y="7372"/>
                  </a:lnTo>
                  <a:lnTo>
                    <a:pt x="893" y="7193"/>
                  </a:lnTo>
                  <a:lnTo>
                    <a:pt x="1072" y="7040"/>
                  </a:lnTo>
                  <a:lnTo>
                    <a:pt x="1276" y="6913"/>
                  </a:lnTo>
                  <a:lnTo>
                    <a:pt x="1506" y="6862"/>
                  </a:lnTo>
                  <a:lnTo>
                    <a:pt x="1761" y="6836"/>
                  </a:lnTo>
                  <a:close/>
                  <a:moveTo>
                    <a:pt x="16580" y="6836"/>
                  </a:moveTo>
                  <a:lnTo>
                    <a:pt x="16835" y="6862"/>
                  </a:lnTo>
                  <a:lnTo>
                    <a:pt x="17065" y="6913"/>
                  </a:lnTo>
                  <a:lnTo>
                    <a:pt x="17269" y="7040"/>
                  </a:lnTo>
                  <a:lnTo>
                    <a:pt x="17447" y="7193"/>
                  </a:lnTo>
                  <a:lnTo>
                    <a:pt x="17600" y="7372"/>
                  </a:lnTo>
                  <a:lnTo>
                    <a:pt x="17702" y="7576"/>
                  </a:lnTo>
                  <a:lnTo>
                    <a:pt x="17779" y="7805"/>
                  </a:lnTo>
                  <a:lnTo>
                    <a:pt x="17804" y="8035"/>
                  </a:lnTo>
                  <a:lnTo>
                    <a:pt x="17804" y="10178"/>
                  </a:lnTo>
                  <a:lnTo>
                    <a:pt x="17779" y="10433"/>
                  </a:lnTo>
                  <a:lnTo>
                    <a:pt x="17702" y="10688"/>
                  </a:lnTo>
                  <a:lnTo>
                    <a:pt x="17575" y="10917"/>
                  </a:lnTo>
                  <a:lnTo>
                    <a:pt x="17396" y="11121"/>
                  </a:lnTo>
                  <a:lnTo>
                    <a:pt x="17218" y="11300"/>
                  </a:lnTo>
                  <a:lnTo>
                    <a:pt x="16988" y="11402"/>
                  </a:lnTo>
                  <a:lnTo>
                    <a:pt x="16733" y="11478"/>
                  </a:lnTo>
                  <a:lnTo>
                    <a:pt x="16452" y="11529"/>
                  </a:lnTo>
                  <a:lnTo>
                    <a:pt x="16197" y="11529"/>
                  </a:lnTo>
                  <a:lnTo>
                    <a:pt x="16197" y="10968"/>
                  </a:lnTo>
                  <a:lnTo>
                    <a:pt x="16325" y="10917"/>
                  </a:lnTo>
                  <a:lnTo>
                    <a:pt x="16452" y="10866"/>
                  </a:lnTo>
                  <a:lnTo>
                    <a:pt x="16554" y="10764"/>
                  </a:lnTo>
                  <a:lnTo>
                    <a:pt x="16656" y="10662"/>
                  </a:lnTo>
                  <a:lnTo>
                    <a:pt x="16733" y="10560"/>
                  </a:lnTo>
                  <a:lnTo>
                    <a:pt x="16809" y="10433"/>
                  </a:lnTo>
                  <a:lnTo>
                    <a:pt x="16835" y="10280"/>
                  </a:lnTo>
                  <a:lnTo>
                    <a:pt x="16860" y="10127"/>
                  </a:lnTo>
                  <a:lnTo>
                    <a:pt x="16835" y="9999"/>
                  </a:lnTo>
                  <a:lnTo>
                    <a:pt x="16809" y="9846"/>
                  </a:lnTo>
                  <a:lnTo>
                    <a:pt x="16733" y="9718"/>
                  </a:lnTo>
                  <a:lnTo>
                    <a:pt x="16656" y="9616"/>
                  </a:lnTo>
                  <a:lnTo>
                    <a:pt x="16554" y="9514"/>
                  </a:lnTo>
                  <a:lnTo>
                    <a:pt x="16452" y="9412"/>
                  </a:lnTo>
                  <a:lnTo>
                    <a:pt x="16325" y="9361"/>
                  </a:lnTo>
                  <a:lnTo>
                    <a:pt x="16197" y="9310"/>
                  </a:lnTo>
                  <a:lnTo>
                    <a:pt x="16197" y="8800"/>
                  </a:lnTo>
                  <a:lnTo>
                    <a:pt x="16325" y="8749"/>
                  </a:lnTo>
                  <a:lnTo>
                    <a:pt x="16452" y="8673"/>
                  </a:lnTo>
                  <a:lnTo>
                    <a:pt x="16554" y="8596"/>
                  </a:lnTo>
                  <a:lnTo>
                    <a:pt x="16656" y="8494"/>
                  </a:lnTo>
                  <a:lnTo>
                    <a:pt x="16733" y="8392"/>
                  </a:lnTo>
                  <a:lnTo>
                    <a:pt x="16809" y="8265"/>
                  </a:lnTo>
                  <a:lnTo>
                    <a:pt x="16835" y="8112"/>
                  </a:lnTo>
                  <a:lnTo>
                    <a:pt x="16860" y="7958"/>
                  </a:lnTo>
                  <a:lnTo>
                    <a:pt x="16835" y="7831"/>
                  </a:lnTo>
                  <a:lnTo>
                    <a:pt x="16809" y="7678"/>
                  </a:lnTo>
                  <a:lnTo>
                    <a:pt x="16733" y="7550"/>
                  </a:lnTo>
                  <a:lnTo>
                    <a:pt x="16656" y="7423"/>
                  </a:lnTo>
                  <a:lnTo>
                    <a:pt x="16554" y="7321"/>
                  </a:lnTo>
                  <a:lnTo>
                    <a:pt x="16452" y="7244"/>
                  </a:lnTo>
                  <a:lnTo>
                    <a:pt x="16325" y="7193"/>
                  </a:lnTo>
                  <a:lnTo>
                    <a:pt x="16197" y="7142"/>
                  </a:lnTo>
                  <a:lnTo>
                    <a:pt x="16197" y="6836"/>
                  </a:lnTo>
                  <a:close/>
                  <a:moveTo>
                    <a:pt x="4005" y="5816"/>
                  </a:moveTo>
                  <a:lnTo>
                    <a:pt x="4107" y="5841"/>
                  </a:lnTo>
                  <a:lnTo>
                    <a:pt x="4209" y="5918"/>
                  </a:lnTo>
                  <a:lnTo>
                    <a:pt x="4286" y="6020"/>
                  </a:lnTo>
                  <a:lnTo>
                    <a:pt x="4286" y="6122"/>
                  </a:lnTo>
                  <a:lnTo>
                    <a:pt x="4286" y="12218"/>
                  </a:lnTo>
                  <a:lnTo>
                    <a:pt x="4286" y="12346"/>
                  </a:lnTo>
                  <a:lnTo>
                    <a:pt x="4209" y="12422"/>
                  </a:lnTo>
                  <a:lnTo>
                    <a:pt x="4107" y="12499"/>
                  </a:lnTo>
                  <a:lnTo>
                    <a:pt x="4005" y="12524"/>
                  </a:lnTo>
                  <a:lnTo>
                    <a:pt x="2985" y="12524"/>
                  </a:lnTo>
                  <a:lnTo>
                    <a:pt x="2883" y="12499"/>
                  </a:lnTo>
                  <a:lnTo>
                    <a:pt x="2781" y="12422"/>
                  </a:lnTo>
                  <a:lnTo>
                    <a:pt x="2704" y="12346"/>
                  </a:lnTo>
                  <a:lnTo>
                    <a:pt x="2679" y="12218"/>
                  </a:lnTo>
                  <a:lnTo>
                    <a:pt x="2679" y="10968"/>
                  </a:lnTo>
                  <a:lnTo>
                    <a:pt x="2934" y="10968"/>
                  </a:lnTo>
                  <a:lnTo>
                    <a:pt x="3087" y="10917"/>
                  </a:lnTo>
                  <a:lnTo>
                    <a:pt x="3214" y="10841"/>
                  </a:lnTo>
                  <a:lnTo>
                    <a:pt x="3342" y="10739"/>
                  </a:lnTo>
                  <a:lnTo>
                    <a:pt x="3444" y="10611"/>
                  </a:lnTo>
                  <a:lnTo>
                    <a:pt x="3521" y="10458"/>
                  </a:lnTo>
                  <a:lnTo>
                    <a:pt x="3572" y="10305"/>
                  </a:lnTo>
                  <a:lnTo>
                    <a:pt x="3597" y="10127"/>
                  </a:lnTo>
                  <a:lnTo>
                    <a:pt x="3572" y="9974"/>
                  </a:lnTo>
                  <a:lnTo>
                    <a:pt x="3521" y="9820"/>
                  </a:lnTo>
                  <a:lnTo>
                    <a:pt x="3444" y="9667"/>
                  </a:lnTo>
                  <a:lnTo>
                    <a:pt x="3342" y="9540"/>
                  </a:lnTo>
                  <a:lnTo>
                    <a:pt x="3214" y="9438"/>
                  </a:lnTo>
                  <a:lnTo>
                    <a:pt x="3087" y="9361"/>
                  </a:lnTo>
                  <a:lnTo>
                    <a:pt x="2934" y="9310"/>
                  </a:lnTo>
                  <a:lnTo>
                    <a:pt x="2679" y="9310"/>
                  </a:lnTo>
                  <a:lnTo>
                    <a:pt x="2679" y="8800"/>
                  </a:lnTo>
                  <a:lnTo>
                    <a:pt x="2934" y="8800"/>
                  </a:lnTo>
                  <a:lnTo>
                    <a:pt x="3087" y="8749"/>
                  </a:lnTo>
                  <a:lnTo>
                    <a:pt x="3214" y="8673"/>
                  </a:lnTo>
                  <a:lnTo>
                    <a:pt x="3342" y="8571"/>
                  </a:lnTo>
                  <a:lnTo>
                    <a:pt x="3444" y="8443"/>
                  </a:lnTo>
                  <a:lnTo>
                    <a:pt x="3521" y="8290"/>
                  </a:lnTo>
                  <a:lnTo>
                    <a:pt x="3572" y="8137"/>
                  </a:lnTo>
                  <a:lnTo>
                    <a:pt x="3597" y="7958"/>
                  </a:lnTo>
                  <a:lnTo>
                    <a:pt x="3572" y="7805"/>
                  </a:lnTo>
                  <a:lnTo>
                    <a:pt x="3521" y="7627"/>
                  </a:lnTo>
                  <a:lnTo>
                    <a:pt x="3444" y="7499"/>
                  </a:lnTo>
                  <a:lnTo>
                    <a:pt x="3342" y="7372"/>
                  </a:lnTo>
                  <a:lnTo>
                    <a:pt x="3214" y="7270"/>
                  </a:lnTo>
                  <a:lnTo>
                    <a:pt x="3087" y="7193"/>
                  </a:lnTo>
                  <a:lnTo>
                    <a:pt x="2934" y="7142"/>
                  </a:lnTo>
                  <a:lnTo>
                    <a:pt x="2755" y="7117"/>
                  </a:lnTo>
                  <a:lnTo>
                    <a:pt x="2679" y="7117"/>
                  </a:lnTo>
                  <a:lnTo>
                    <a:pt x="2679" y="6122"/>
                  </a:lnTo>
                  <a:lnTo>
                    <a:pt x="2704" y="6020"/>
                  </a:lnTo>
                  <a:lnTo>
                    <a:pt x="2781" y="5918"/>
                  </a:lnTo>
                  <a:lnTo>
                    <a:pt x="2883" y="5841"/>
                  </a:lnTo>
                  <a:lnTo>
                    <a:pt x="2985" y="5816"/>
                  </a:lnTo>
                  <a:close/>
                  <a:moveTo>
                    <a:pt x="15356" y="5816"/>
                  </a:moveTo>
                  <a:lnTo>
                    <a:pt x="15458" y="5841"/>
                  </a:lnTo>
                  <a:lnTo>
                    <a:pt x="15560" y="5918"/>
                  </a:lnTo>
                  <a:lnTo>
                    <a:pt x="15636" y="6020"/>
                  </a:lnTo>
                  <a:lnTo>
                    <a:pt x="15662" y="6122"/>
                  </a:lnTo>
                  <a:lnTo>
                    <a:pt x="15662" y="7117"/>
                  </a:lnTo>
                  <a:lnTo>
                    <a:pt x="15585" y="7117"/>
                  </a:lnTo>
                  <a:lnTo>
                    <a:pt x="15407" y="7142"/>
                  </a:lnTo>
                  <a:lnTo>
                    <a:pt x="15254" y="7193"/>
                  </a:lnTo>
                  <a:lnTo>
                    <a:pt x="15101" y="7270"/>
                  </a:lnTo>
                  <a:lnTo>
                    <a:pt x="14973" y="7372"/>
                  </a:lnTo>
                  <a:lnTo>
                    <a:pt x="14871" y="7499"/>
                  </a:lnTo>
                  <a:lnTo>
                    <a:pt x="14794" y="7627"/>
                  </a:lnTo>
                  <a:lnTo>
                    <a:pt x="14743" y="7805"/>
                  </a:lnTo>
                  <a:lnTo>
                    <a:pt x="14743" y="7958"/>
                  </a:lnTo>
                  <a:lnTo>
                    <a:pt x="14743" y="8137"/>
                  </a:lnTo>
                  <a:lnTo>
                    <a:pt x="14794" y="8290"/>
                  </a:lnTo>
                  <a:lnTo>
                    <a:pt x="14871" y="8443"/>
                  </a:lnTo>
                  <a:lnTo>
                    <a:pt x="14973" y="8571"/>
                  </a:lnTo>
                  <a:lnTo>
                    <a:pt x="15101" y="8673"/>
                  </a:lnTo>
                  <a:lnTo>
                    <a:pt x="15254" y="8749"/>
                  </a:lnTo>
                  <a:lnTo>
                    <a:pt x="15407" y="8800"/>
                  </a:lnTo>
                  <a:lnTo>
                    <a:pt x="15662" y="8800"/>
                  </a:lnTo>
                  <a:lnTo>
                    <a:pt x="15662" y="9310"/>
                  </a:lnTo>
                  <a:lnTo>
                    <a:pt x="15407" y="9310"/>
                  </a:lnTo>
                  <a:lnTo>
                    <a:pt x="15254" y="9361"/>
                  </a:lnTo>
                  <a:lnTo>
                    <a:pt x="15101" y="9438"/>
                  </a:lnTo>
                  <a:lnTo>
                    <a:pt x="14973" y="9540"/>
                  </a:lnTo>
                  <a:lnTo>
                    <a:pt x="14871" y="9667"/>
                  </a:lnTo>
                  <a:lnTo>
                    <a:pt x="14794" y="9820"/>
                  </a:lnTo>
                  <a:lnTo>
                    <a:pt x="14743" y="9974"/>
                  </a:lnTo>
                  <a:lnTo>
                    <a:pt x="14743" y="10127"/>
                  </a:lnTo>
                  <a:lnTo>
                    <a:pt x="14743" y="10305"/>
                  </a:lnTo>
                  <a:lnTo>
                    <a:pt x="14794" y="10458"/>
                  </a:lnTo>
                  <a:lnTo>
                    <a:pt x="14871" y="10611"/>
                  </a:lnTo>
                  <a:lnTo>
                    <a:pt x="14973" y="10739"/>
                  </a:lnTo>
                  <a:lnTo>
                    <a:pt x="15101" y="10841"/>
                  </a:lnTo>
                  <a:lnTo>
                    <a:pt x="15254" y="10917"/>
                  </a:lnTo>
                  <a:lnTo>
                    <a:pt x="15407" y="10968"/>
                  </a:lnTo>
                  <a:lnTo>
                    <a:pt x="15662" y="10968"/>
                  </a:lnTo>
                  <a:lnTo>
                    <a:pt x="15662" y="12218"/>
                  </a:lnTo>
                  <a:lnTo>
                    <a:pt x="15636" y="12346"/>
                  </a:lnTo>
                  <a:lnTo>
                    <a:pt x="15560" y="12422"/>
                  </a:lnTo>
                  <a:lnTo>
                    <a:pt x="15458" y="12499"/>
                  </a:lnTo>
                  <a:lnTo>
                    <a:pt x="15356" y="12524"/>
                  </a:lnTo>
                  <a:lnTo>
                    <a:pt x="14335" y="12524"/>
                  </a:lnTo>
                  <a:lnTo>
                    <a:pt x="14233" y="12499"/>
                  </a:lnTo>
                  <a:lnTo>
                    <a:pt x="14131" y="12422"/>
                  </a:lnTo>
                  <a:lnTo>
                    <a:pt x="14055" y="12346"/>
                  </a:lnTo>
                  <a:lnTo>
                    <a:pt x="14029" y="12218"/>
                  </a:lnTo>
                  <a:lnTo>
                    <a:pt x="14029" y="6122"/>
                  </a:lnTo>
                  <a:lnTo>
                    <a:pt x="14055" y="6020"/>
                  </a:lnTo>
                  <a:lnTo>
                    <a:pt x="14131" y="5918"/>
                  </a:lnTo>
                  <a:lnTo>
                    <a:pt x="14233" y="5841"/>
                  </a:lnTo>
                  <a:lnTo>
                    <a:pt x="14335" y="5816"/>
                  </a:lnTo>
                  <a:close/>
                  <a:moveTo>
                    <a:pt x="4286" y="13009"/>
                  </a:moveTo>
                  <a:lnTo>
                    <a:pt x="4286" y="13468"/>
                  </a:lnTo>
                  <a:lnTo>
                    <a:pt x="4311" y="13927"/>
                  </a:lnTo>
                  <a:lnTo>
                    <a:pt x="4388" y="14361"/>
                  </a:lnTo>
                  <a:lnTo>
                    <a:pt x="4158" y="14080"/>
                  </a:lnTo>
                  <a:lnTo>
                    <a:pt x="3980" y="13774"/>
                  </a:lnTo>
                  <a:lnTo>
                    <a:pt x="3852" y="13417"/>
                  </a:lnTo>
                  <a:lnTo>
                    <a:pt x="3776" y="13060"/>
                  </a:lnTo>
                  <a:lnTo>
                    <a:pt x="4005" y="13060"/>
                  </a:lnTo>
                  <a:lnTo>
                    <a:pt x="4158" y="13034"/>
                  </a:lnTo>
                  <a:lnTo>
                    <a:pt x="4286" y="13009"/>
                  </a:lnTo>
                  <a:close/>
                  <a:moveTo>
                    <a:pt x="10050" y="14922"/>
                  </a:moveTo>
                  <a:lnTo>
                    <a:pt x="10127" y="14947"/>
                  </a:lnTo>
                  <a:lnTo>
                    <a:pt x="10203" y="14998"/>
                  </a:lnTo>
                  <a:lnTo>
                    <a:pt x="10280" y="15049"/>
                  </a:lnTo>
                  <a:lnTo>
                    <a:pt x="10331" y="15126"/>
                  </a:lnTo>
                  <a:lnTo>
                    <a:pt x="10356" y="15202"/>
                  </a:lnTo>
                  <a:lnTo>
                    <a:pt x="10382" y="15279"/>
                  </a:lnTo>
                  <a:lnTo>
                    <a:pt x="10407" y="15355"/>
                  </a:lnTo>
                  <a:lnTo>
                    <a:pt x="10382" y="15457"/>
                  </a:lnTo>
                  <a:lnTo>
                    <a:pt x="10356" y="15534"/>
                  </a:lnTo>
                  <a:lnTo>
                    <a:pt x="10331" y="15610"/>
                  </a:lnTo>
                  <a:lnTo>
                    <a:pt x="10280" y="15687"/>
                  </a:lnTo>
                  <a:lnTo>
                    <a:pt x="10203" y="15738"/>
                  </a:lnTo>
                  <a:lnTo>
                    <a:pt x="10127" y="15789"/>
                  </a:lnTo>
                  <a:lnTo>
                    <a:pt x="10050" y="15815"/>
                  </a:lnTo>
                  <a:lnTo>
                    <a:pt x="8290" y="15815"/>
                  </a:lnTo>
                  <a:lnTo>
                    <a:pt x="8214" y="15789"/>
                  </a:lnTo>
                  <a:lnTo>
                    <a:pt x="8137" y="15738"/>
                  </a:lnTo>
                  <a:lnTo>
                    <a:pt x="8061" y="15687"/>
                  </a:lnTo>
                  <a:lnTo>
                    <a:pt x="8010" y="15610"/>
                  </a:lnTo>
                  <a:lnTo>
                    <a:pt x="7959" y="15534"/>
                  </a:lnTo>
                  <a:lnTo>
                    <a:pt x="7933" y="15457"/>
                  </a:lnTo>
                  <a:lnTo>
                    <a:pt x="7933" y="15355"/>
                  </a:lnTo>
                  <a:lnTo>
                    <a:pt x="7933" y="15279"/>
                  </a:lnTo>
                  <a:lnTo>
                    <a:pt x="7959" y="15202"/>
                  </a:lnTo>
                  <a:lnTo>
                    <a:pt x="8010" y="15126"/>
                  </a:lnTo>
                  <a:lnTo>
                    <a:pt x="8061" y="15049"/>
                  </a:lnTo>
                  <a:lnTo>
                    <a:pt x="8137" y="14998"/>
                  </a:lnTo>
                  <a:lnTo>
                    <a:pt x="8214" y="14947"/>
                  </a:lnTo>
                  <a:lnTo>
                    <a:pt x="8290" y="14922"/>
                  </a:lnTo>
                  <a:close/>
                  <a:moveTo>
                    <a:pt x="9158" y="0"/>
                  </a:moveTo>
                  <a:lnTo>
                    <a:pt x="8673" y="26"/>
                  </a:lnTo>
                  <a:lnTo>
                    <a:pt x="8188" y="102"/>
                  </a:lnTo>
                  <a:lnTo>
                    <a:pt x="7729" y="230"/>
                  </a:lnTo>
                  <a:lnTo>
                    <a:pt x="7270" y="383"/>
                  </a:lnTo>
                  <a:lnTo>
                    <a:pt x="6836" y="587"/>
                  </a:lnTo>
                  <a:lnTo>
                    <a:pt x="6428" y="842"/>
                  </a:lnTo>
                  <a:lnTo>
                    <a:pt x="6071" y="1123"/>
                  </a:lnTo>
                  <a:lnTo>
                    <a:pt x="5714" y="1429"/>
                  </a:lnTo>
                  <a:lnTo>
                    <a:pt x="5408" y="1786"/>
                  </a:lnTo>
                  <a:lnTo>
                    <a:pt x="5127" y="2169"/>
                  </a:lnTo>
                  <a:lnTo>
                    <a:pt x="4872" y="2551"/>
                  </a:lnTo>
                  <a:lnTo>
                    <a:pt x="4668" y="2985"/>
                  </a:lnTo>
                  <a:lnTo>
                    <a:pt x="4515" y="3444"/>
                  </a:lnTo>
                  <a:lnTo>
                    <a:pt x="4388" y="3903"/>
                  </a:lnTo>
                  <a:lnTo>
                    <a:pt x="4311" y="4388"/>
                  </a:lnTo>
                  <a:lnTo>
                    <a:pt x="4286" y="4898"/>
                  </a:lnTo>
                  <a:lnTo>
                    <a:pt x="4286" y="5331"/>
                  </a:lnTo>
                  <a:lnTo>
                    <a:pt x="4133" y="5306"/>
                  </a:lnTo>
                  <a:lnTo>
                    <a:pt x="4005" y="5280"/>
                  </a:lnTo>
                  <a:lnTo>
                    <a:pt x="2985" y="5280"/>
                  </a:lnTo>
                  <a:lnTo>
                    <a:pt x="2832" y="5306"/>
                  </a:lnTo>
                  <a:lnTo>
                    <a:pt x="2653" y="5357"/>
                  </a:lnTo>
                  <a:lnTo>
                    <a:pt x="2526" y="5433"/>
                  </a:lnTo>
                  <a:lnTo>
                    <a:pt x="2398" y="5535"/>
                  </a:lnTo>
                  <a:lnTo>
                    <a:pt x="2296" y="5663"/>
                  </a:lnTo>
                  <a:lnTo>
                    <a:pt x="2220" y="5790"/>
                  </a:lnTo>
                  <a:lnTo>
                    <a:pt x="2169" y="5969"/>
                  </a:lnTo>
                  <a:lnTo>
                    <a:pt x="2143" y="6122"/>
                  </a:lnTo>
                  <a:lnTo>
                    <a:pt x="2143" y="6301"/>
                  </a:lnTo>
                  <a:lnTo>
                    <a:pt x="1582" y="6301"/>
                  </a:lnTo>
                  <a:lnTo>
                    <a:pt x="1404" y="6326"/>
                  </a:lnTo>
                  <a:lnTo>
                    <a:pt x="1225" y="6377"/>
                  </a:lnTo>
                  <a:lnTo>
                    <a:pt x="1072" y="6428"/>
                  </a:lnTo>
                  <a:lnTo>
                    <a:pt x="919" y="6505"/>
                  </a:lnTo>
                  <a:lnTo>
                    <a:pt x="766" y="6581"/>
                  </a:lnTo>
                  <a:lnTo>
                    <a:pt x="638" y="6683"/>
                  </a:lnTo>
                  <a:lnTo>
                    <a:pt x="511" y="6811"/>
                  </a:lnTo>
                  <a:lnTo>
                    <a:pt x="409" y="6938"/>
                  </a:lnTo>
                  <a:lnTo>
                    <a:pt x="307" y="7066"/>
                  </a:lnTo>
                  <a:lnTo>
                    <a:pt x="205" y="7219"/>
                  </a:lnTo>
                  <a:lnTo>
                    <a:pt x="128" y="7372"/>
                  </a:lnTo>
                  <a:lnTo>
                    <a:pt x="77" y="7525"/>
                  </a:lnTo>
                  <a:lnTo>
                    <a:pt x="26" y="7703"/>
                  </a:lnTo>
                  <a:lnTo>
                    <a:pt x="1" y="7856"/>
                  </a:lnTo>
                  <a:lnTo>
                    <a:pt x="1" y="8035"/>
                  </a:lnTo>
                  <a:lnTo>
                    <a:pt x="1" y="10178"/>
                  </a:lnTo>
                  <a:lnTo>
                    <a:pt x="1" y="10356"/>
                  </a:lnTo>
                  <a:lnTo>
                    <a:pt x="26" y="10560"/>
                  </a:lnTo>
                  <a:lnTo>
                    <a:pt x="77" y="10739"/>
                  </a:lnTo>
                  <a:lnTo>
                    <a:pt x="154" y="10917"/>
                  </a:lnTo>
                  <a:lnTo>
                    <a:pt x="230" y="11070"/>
                  </a:lnTo>
                  <a:lnTo>
                    <a:pt x="332" y="11223"/>
                  </a:lnTo>
                  <a:lnTo>
                    <a:pt x="434" y="11376"/>
                  </a:lnTo>
                  <a:lnTo>
                    <a:pt x="562" y="11504"/>
                  </a:lnTo>
                  <a:lnTo>
                    <a:pt x="689" y="11631"/>
                  </a:lnTo>
                  <a:lnTo>
                    <a:pt x="817" y="11733"/>
                  </a:lnTo>
                  <a:lnTo>
                    <a:pt x="995" y="11835"/>
                  </a:lnTo>
                  <a:lnTo>
                    <a:pt x="1148" y="11912"/>
                  </a:lnTo>
                  <a:lnTo>
                    <a:pt x="1327" y="11963"/>
                  </a:lnTo>
                  <a:lnTo>
                    <a:pt x="1506" y="12014"/>
                  </a:lnTo>
                  <a:lnTo>
                    <a:pt x="1684" y="12040"/>
                  </a:lnTo>
                  <a:lnTo>
                    <a:pt x="1888" y="12065"/>
                  </a:lnTo>
                  <a:lnTo>
                    <a:pt x="2143" y="12065"/>
                  </a:lnTo>
                  <a:lnTo>
                    <a:pt x="2143" y="12218"/>
                  </a:lnTo>
                  <a:lnTo>
                    <a:pt x="2169" y="12397"/>
                  </a:lnTo>
                  <a:lnTo>
                    <a:pt x="2220" y="12550"/>
                  </a:lnTo>
                  <a:lnTo>
                    <a:pt x="2296" y="12677"/>
                  </a:lnTo>
                  <a:lnTo>
                    <a:pt x="2398" y="12805"/>
                  </a:lnTo>
                  <a:lnTo>
                    <a:pt x="2526" y="12907"/>
                  </a:lnTo>
                  <a:lnTo>
                    <a:pt x="2653" y="12983"/>
                  </a:lnTo>
                  <a:lnTo>
                    <a:pt x="2832" y="13034"/>
                  </a:lnTo>
                  <a:lnTo>
                    <a:pt x="2985" y="13060"/>
                  </a:lnTo>
                  <a:lnTo>
                    <a:pt x="3240" y="13060"/>
                  </a:lnTo>
                  <a:lnTo>
                    <a:pt x="3291" y="13391"/>
                  </a:lnTo>
                  <a:lnTo>
                    <a:pt x="3393" y="13723"/>
                  </a:lnTo>
                  <a:lnTo>
                    <a:pt x="3521" y="14029"/>
                  </a:lnTo>
                  <a:lnTo>
                    <a:pt x="3674" y="14335"/>
                  </a:lnTo>
                  <a:lnTo>
                    <a:pt x="3878" y="14590"/>
                  </a:lnTo>
                  <a:lnTo>
                    <a:pt x="4107" y="14845"/>
                  </a:lnTo>
                  <a:lnTo>
                    <a:pt x="4362" y="15049"/>
                  </a:lnTo>
                  <a:lnTo>
                    <a:pt x="4643" y="15253"/>
                  </a:lnTo>
                  <a:lnTo>
                    <a:pt x="4770" y="15585"/>
                  </a:lnTo>
                  <a:lnTo>
                    <a:pt x="4949" y="15891"/>
                  </a:lnTo>
                  <a:lnTo>
                    <a:pt x="5127" y="16197"/>
                  </a:lnTo>
                  <a:lnTo>
                    <a:pt x="5357" y="16503"/>
                  </a:lnTo>
                  <a:lnTo>
                    <a:pt x="5587" y="16758"/>
                  </a:lnTo>
                  <a:lnTo>
                    <a:pt x="5842" y="17013"/>
                  </a:lnTo>
                  <a:lnTo>
                    <a:pt x="6097" y="17243"/>
                  </a:lnTo>
                  <a:lnTo>
                    <a:pt x="6403" y="17472"/>
                  </a:lnTo>
                  <a:lnTo>
                    <a:pt x="6709" y="17676"/>
                  </a:lnTo>
                  <a:lnTo>
                    <a:pt x="7015" y="17830"/>
                  </a:lnTo>
                  <a:lnTo>
                    <a:pt x="7347" y="17983"/>
                  </a:lnTo>
                  <a:lnTo>
                    <a:pt x="7678" y="18110"/>
                  </a:lnTo>
                  <a:lnTo>
                    <a:pt x="8035" y="18212"/>
                  </a:lnTo>
                  <a:lnTo>
                    <a:pt x="8418" y="18289"/>
                  </a:lnTo>
                  <a:lnTo>
                    <a:pt x="8775" y="18314"/>
                  </a:lnTo>
                  <a:lnTo>
                    <a:pt x="9158" y="18340"/>
                  </a:lnTo>
                  <a:lnTo>
                    <a:pt x="9464" y="18340"/>
                  </a:lnTo>
                  <a:lnTo>
                    <a:pt x="9744" y="18314"/>
                  </a:lnTo>
                  <a:lnTo>
                    <a:pt x="10025" y="18263"/>
                  </a:lnTo>
                  <a:lnTo>
                    <a:pt x="10305" y="18212"/>
                  </a:lnTo>
                  <a:lnTo>
                    <a:pt x="10586" y="18136"/>
                  </a:lnTo>
                  <a:lnTo>
                    <a:pt x="10841" y="18034"/>
                  </a:lnTo>
                  <a:lnTo>
                    <a:pt x="11122" y="17932"/>
                  </a:lnTo>
                  <a:lnTo>
                    <a:pt x="11377" y="17804"/>
                  </a:lnTo>
                  <a:lnTo>
                    <a:pt x="11453" y="17753"/>
                  </a:lnTo>
                  <a:lnTo>
                    <a:pt x="11504" y="17651"/>
                  </a:lnTo>
                  <a:lnTo>
                    <a:pt x="11530" y="17549"/>
                  </a:lnTo>
                  <a:lnTo>
                    <a:pt x="11504" y="17447"/>
                  </a:lnTo>
                  <a:lnTo>
                    <a:pt x="11428" y="17370"/>
                  </a:lnTo>
                  <a:lnTo>
                    <a:pt x="11326" y="17319"/>
                  </a:lnTo>
                  <a:lnTo>
                    <a:pt x="11224" y="17294"/>
                  </a:lnTo>
                  <a:lnTo>
                    <a:pt x="11122" y="17345"/>
                  </a:lnTo>
                  <a:lnTo>
                    <a:pt x="10662" y="17549"/>
                  </a:lnTo>
                  <a:lnTo>
                    <a:pt x="10178" y="17676"/>
                  </a:lnTo>
                  <a:lnTo>
                    <a:pt x="9693" y="17779"/>
                  </a:lnTo>
                  <a:lnTo>
                    <a:pt x="9158" y="17804"/>
                  </a:lnTo>
                  <a:lnTo>
                    <a:pt x="8851" y="17804"/>
                  </a:lnTo>
                  <a:lnTo>
                    <a:pt x="8571" y="17753"/>
                  </a:lnTo>
                  <a:lnTo>
                    <a:pt x="8265" y="17702"/>
                  </a:lnTo>
                  <a:lnTo>
                    <a:pt x="7984" y="17651"/>
                  </a:lnTo>
                  <a:lnTo>
                    <a:pt x="7704" y="17549"/>
                  </a:lnTo>
                  <a:lnTo>
                    <a:pt x="7449" y="17447"/>
                  </a:lnTo>
                  <a:lnTo>
                    <a:pt x="7168" y="17319"/>
                  </a:lnTo>
                  <a:lnTo>
                    <a:pt x="6938" y="17166"/>
                  </a:lnTo>
                  <a:lnTo>
                    <a:pt x="6683" y="17013"/>
                  </a:lnTo>
                  <a:lnTo>
                    <a:pt x="6454" y="16860"/>
                  </a:lnTo>
                  <a:lnTo>
                    <a:pt x="6250" y="16656"/>
                  </a:lnTo>
                  <a:lnTo>
                    <a:pt x="6046" y="16478"/>
                  </a:lnTo>
                  <a:lnTo>
                    <a:pt x="5842" y="16248"/>
                  </a:lnTo>
                  <a:lnTo>
                    <a:pt x="5663" y="16019"/>
                  </a:lnTo>
                  <a:lnTo>
                    <a:pt x="5510" y="15789"/>
                  </a:lnTo>
                  <a:lnTo>
                    <a:pt x="5357" y="15559"/>
                  </a:lnTo>
                  <a:lnTo>
                    <a:pt x="5714" y="15610"/>
                  </a:lnTo>
                  <a:lnTo>
                    <a:pt x="6071" y="15636"/>
                  </a:lnTo>
                  <a:lnTo>
                    <a:pt x="7423" y="15636"/>
                  </a:lnTo>
                  <a:lnTo>
                    <a:pt x="7500" y="15789"/>
                  </a:lnTo>
                  <a:lnTo>
                    <a:pt x="7576" y="15917"/>
                  </a:lnTo>
                  <a:lnTo>
                    <a:pt x="7678" y="16044"/>
                  </a:lnTo>
                  <a:lnTo>
                    <a:pt x="7780" y="16146"/>
                  </a:lnTo>
                  <a:lnTo>
                    <a:pt x="7908" y="16223"/>
                  </a:lnTo>
                  <a:lnTo>
                    <a:pt x="8061" y="16299"/>
                  </a:lnTo>
                  <a:lnTo>
                    <a:pt x="8214" y="16350"/>
                  </a:lnTo>
                  <a:lnTo>
                    <a:pt x="9948" y="16350"/>
                  </a:lnTo>
                  <a:lnTo>
                    <a:pt x="10152" y="16325"/>
                  </a:lnTo>
                  <a:lnTo>
                    <a:pt x="10331" y="16274"/>
                  </a:lnTo>
                  <a:lnTo>
                    <a:pt x="10509" y="16197"/>
                  </a:lnTo>
                  <a:lnTo>
                    <a:pt x="10662" y="16070"/>
                  </a:lnTo>
                  <a:lnTo>
                    <a:pt x="10764" y="15917"/>
                  </a:lnTo>
                  <a:lnTo>
                    <a:pt x="10866" y="15763"/>
                  </a:lnTo>
                  <a:lnTo>
                    <a:pt x="10917" y="15559"/>
                  </a:lnTo>
                  <a:lnTo>
                    <a:pt x="10943" y="15355"/>
                  </a:lnTo>
                  <a:lnTo>
                    <a:pt x="10917" y="15177"/>
                  </a:lnTo>
                  <a:lnTo>
                    <a:pt x="10866" y="14973"/>
                  </a:lnTo>
                  <a:lnTo>
                    <a:pt x="10764" y="14820"/>
                  </a:lnTo>
                  <a:lnTo>
                    <a:pt x="10662" y="14667"/>
                  </a:lnTo>
                  <a:lnTo>
                    <a:pt x="10509" y="14539"/>
                  </a:lnTo>
                  <a:lnTo>
                    <a:pt x="10331" y="14463"/>
                  </a:lnTo>
                  <a:lnTo>
                    <a:pt x="10152" y="14412"/>
                  </a:lnTo>
                  <a:lnTo>
                    <a:pt x="9948" y="14386"/>
                  </a:lnTo>
                  <a:lnTo>
                    <a:pt x="8214" y="14386"/>
                  </a:lnTo>
                  <a:lnTo>
                    <a:pt x="8061" y="14437"/>
                  </a:lnTo>
                  <a:lnTo>
                    <a:pt x="7908" y="14488"/>
                  </a:lnTo>
                  <a:lnTo>
                    <a:pt x="7780" y="14590"/>
                  </a:lnTo>
                  <a:lnTo>
                    <a:pt x="7678" y="14692"/>
                  </a:lnTo>
                  <a:lnTo>
                    <a:pt x="7576" y="14820"/>
                  </a:lnTo>
                  <a:lnTo>
                    <a:pt x="7500" y="14947"/>
                  </a:lnTo>
                  <a:lnTo>
                    <a:pt x="7423" y="15100"/>
                  </a:lnTo>
                  <a:lnTo>
                    <a:pt x="6071" y="15100"/>
                  </a:lnTo>
                  <a:lnTo>
                    <a:pt x="5816" y="15075"/>
                  </a:lnTo>
                  <a:lnTo>
                    <a:pt x="5561" y="15049"/>
                  </a:lnTo>
                  <a:lnTo>
                    <a:pt x="5306" y="14973"/>
                  </a:lnTo>
                  <a:lnTo>
                    <a:pt x="5076" y="14871"/>
                  </a:lnTo>
                  <a:lnTo>
                    <a:pt x="4974" y="14539"/>
                  </a:lnTo>
                  <a:lnTo>
                    <a:pt x="4898" y="14182"/>
                  </a:lnTo>
                  <a:lnTo>
                    <a:pt x="4847" y="13825"/>
                  </a:lnTo>
                  <a:lnTo>
                    <a:pt x="4847" y="13468"/>
                  </a:lnTo>
                  <a:lnTo>
                    <a:pt x="4847" y="7678"/>
                  </a:lnTo>
                  <a:lnTo>
                    <a:pt x="4847" y="7244"/>
                  </a:lnTo>
                  <a:lnTo>
                    <a:pt x="4923" y="6811"/>
                  </a:lnTo>
                  <a:lnTo>
                    <a:pt x="5025" y="6403"/>
                  </a:lnTo>
                  <a:lnTo>
                    <a:pt x="5178" y="5994"/>
                  </a:lnTo>
                  <a:lnTo>
                    <a:pt x="5357" y="5612"/>
                  </a:lnTo>
                  <a:lnTo>
                    <a:pt x="5587" y="5255"/>
                  </a:lnTo>
                  <a:lnTo>
                    <a:pt x="5816" y="4923"/>
                  </a:lnTo>
                  <a:lnTo>
                    <a:pt x="6097" y="4617"/>
                  </a:lnTo>
                  <a:lnTo>
                    <a:pt x="6403" y="4337"/>
                  </a:lnTo>
                  <a:lnTo>
                    <a:pt x="6734" y="4081"/>
                  </a:lnTo>
                  <a:lnTo>
                    <a:pt x="7091" y="3877"/>
                  </a:lnTo>
                  <a:lnTo>
                    <a:pt x="7474" y="3699"/>
                  </a:lnTo>
                  <a:lnTo>
                    <a:pt x="7882" y="3546"/>
                  </a:lnTo>
                  <a:lnTo>
                    <a:pt x="8290" y="3444"/>
                  </a:lnTo>
                  <a:lnTo>
                    <a:pt x="8724" y="3367"/>
                  </a:lnTo>
                  <a:lnTo>
                    <a:pt x="9158" y="3342"/>
                  </a:lnTo>
                  <a:lnTo>
                    <a:pt x="9489" y="3367"/>
                  </a:lnTo>
                  <a:lnTo>
                    <a:pt x="9795" y="3393"/>
                  </a:lnTo>
                  <a:lnTo>
                    <a:pt x="10101" y="3444"/>
                  </a:lnTo>
                  <a:lnTo>
                    <a:pt x="10407" y="3520"/>
                  </a:lnTo>
                  <a:lnTo>
                    <a:pt x="10688" y="3622"/>
                  </a:lnTo>
                  <a:lnTo>
                    <a:pt x="10994" y="3750"/>
                  </a:lnTo>
                  <a:lnTo>
                    <a:pt x="11275" y="3903"/>
                  </a:lnTo>
                  <a:lnTo>
                    <a:pt x="11530" y="4056"/>
                  </a:lnTo>
                  <a:lnTo>
                    <a:pt x="11632" y="4107"/>
                  </a:lnTo>
                  <a:lnTo>
                    <a:pt x="11734" y="4107"/>
                  </a:lnTo>
                  <a:lnTo>
                    <a:pt x="11836" y="4056"/>
                  </a:lnTo>
                  <a:lnTo>
                    <a:pt x="11912" y="3979"/>
                  </a:lnTo>
                  <a:lnTo>
                    <a:pt x="11938" y="3877"/>
                  </a:lnTo>
                  <a:lnTo>
                    <a:pt x="11938" y="3775"/>
                  </a:lnTo>
                  <a:lnTo>
                    <a:pt x="11912" y="3673"/>
                  </a:lnTo>
                  <a:lnTo>
                    <a:pt x="11836" y="3597"/>
                  </a:lnTo>
                  <a:lnTo>
                    <a:pt x="11530" y="3418"/>
                  </a:lnTo>
                  <a:lnTo>
                    <a:pt x="11224" y="3265"/>
                  </a:lnTo>
                  <a:lnTo>
                    <a:pt x="10892" y="3138"/>
                  </a:lnTo>
                  <a:lnTo>
                    <a:pt x="10560" y="3010"/>
                  </a:lnTo>
                  <a:lnTo>
                    <a:pt x="10229" y="2934"/>
                  </a:lnTo>
                  <a:lnTo>
                    <a:pt x="9872" y="2857"/>
                  </a:lnTo>
                  <a:lnTo>
                    <a:pt x="9515" y="2832"/>
                  </a:lnTo>
                  <a:lnTo>
                    <a:pt x="9158" y="2806"/>
                  </a:lnTo>
                  <a:lnTo>
                    <a:pt x="8826" y="2832"/>
                  </a:lnTo>
                  <a:lnTo>
                    <a:pt x="8469" y="2857"/>
                  </a:lnTo>
                  <a:lnTo>
                    <a:pt x="8137" y="2934"/>
                  </a:lnTo>
                  <a:lnTo>
                    <a:pt x="7806" y="3010"/>
                  </a:lnTo>
                  <a:lnTo>
                    <a:pt x="7474" y="3112"/>
                  </a:lnTo>
                  <a:lnTo>
                    <a:pt x="7168" y="3240"/>
                  </a:lnTo>
                  <a:lnTo>
                    <a:pt x="6862" y="3393"/>
                  </a:lnTo>
                  <a:lnTo>
                    <a:pt x="6581" y="3546"/>
                  </a:lnTo>
                  <a:lnTo>
                    <a:pt x="6301" y="3750"/>
                  </a:lnTo>
                  <a:lnTo>
                    <a:pt x="6046" y="3954"/>
                  </a:lnTo>
                  <a:lnTo>
                    <a:pt x="5816" y="4158"/>
                  </a:lnTo>
                  <a:lnTo>
                    <a:pt x="5587" y="4413"/>
                  </a:lnTo>
                  <a:lnTo>
                    <a:pt x="5357" y="4643"/>
                  </a:lnTo>
                  <a:lnTo>
                    <a:pt x="5153" y="4923"/>
                  </a:lnTo>
                  <a:lnTo>
                    <a:pt x="4974" y="5204"/>
                  </a:lnTo>
                  <a:lnTo>
                    <a:pt x="4821" y="5484"/>
                  </a:lnTo>
                  <a:lnTo>
                    <a:pt x="4821" y="4898"/>
                  </a:lnTo>
                  <a:lnTo>
                    <a:pt x="4847" y="4439"/>
                  </a:lnTo>
                  <a:lnTo>
                    <a:pt x="4923" y="4005"/>
                  </a:lnTo>
                  <a:lnTo>
                    <a:pt x="5025" y="3597"/>
                  </a:lnTo>
                  <a:lnTo>
                    <a:pt x="5153" y="3189"/>
                  </a:lnTo>
                  <a:lnTo>
                    <a:pt x="5357" y="2806"/>
                  </a:lnTo>
                  <a:lnTo>
                    <a:pt x="5561" y="2449"/>
                  </a:lnTo>
                  <a:lnTo>
                    <a:pt x="5816" y="2117"/>
                  </a:lnTo>
                  <a:lnTo>
                    <a:pt x="6097" y="1811"/>
                  </a:lnTo>
                  <a:lnTo>
                    <a:pt x="6403" y="1531"/>
                  </a:lnTo>
                  <a:lnTo>
                    <a:pt x="6734" y="1276"/>
                  </a:lnTo>
                  <a:lnTo>
                    <a:pt x="7091" y="1072"/>
                  </a:lnTo>
                  <a:lnTo>
                    <a:pt x="7474" y="893"/>
                  </a:lnTo>
                  <a:lnTo>
                    <a:pt x="7882" y="740"/>
                  </a:lnTo>
                  <a:lnTo>
                    <a:pt x="8290" y="638"/>
                  </a:lnTo>
                  <a:lnTo>
                    <a:pt x="8724" y="562"/>
                  </a:lnTo>
                  <a:lnTo>
                    <a:pt x="9158" y="536"/>
                  </a:lnTo>
                  <a:lnTo>
                    <a:pt x="9617" y="562"/>
                  </a:lnTo>
                  <a:lnTo>
                    <a:pt x="10050" y="638"/>
                  </a:lnTo>
                  <a:lnTo>
                    <a:pt x="10458" y="740"/>
                  </a:lnTo>
                  <a:lnTo>
                    <a:pt x="10866" y="893"/>
                  </a:lnTo>
                  <a:lnTo>
                    <a:pt x="11249" y="1072"/>
                  </a:lnTo>
                  <a:lnTo>
                    <a:pt x="11606" y="1276"/>
                  </a:lnTo>
                  <a:lnTo>
                    <a:pt x="11938" y="1531"/>
                  </a:lnTo>
                  <a:lnTo>
                    <a:pt x="12244" y="1811"/>
                  </a:lnTo>
                  <a:lnTo>
                    <a:pt x="12524" y="2117"/>
                  </a:lnTo>
                  <a:lnTo>
                    <a:pt x="12779" y="2449"/>
                  </a:lnTo>
                  <a:lnTo>
                    <a:pt x="12983" y="2806"/>
                  </a:lnTo>
                  <a:lnTo>
                    <a:pt x="13162" y="3189"/>
                  </a:lnTo>
                  <a:lnTo>
                    <a:pt x="13315" y="3597"/>
                  </a:lnTo>
                  <a:lnTo>
                    <a:pt x="13417" y="4005"/>
                  </a:lnTo>
                  <a:lnTo>
                    <a:pt x="13494" y="4439"/>
                  </a:lnTo>
                  <a:lnTo>
                    <a:pt x="13519" y="4898"/>
                  </a:lnTo>
                  <a:lnTo>
                    <a:pt x="13519" y="5484"/>
                  </a:lnTo>
                  <a:lnTo>
                    <a:pt x="13341" y="5178"/>
                  </a:lnTo>
                  <a:lnTo>
                    <a:pt x="13162" y="4898"/>
                  </a:lnTo>
                  <a:lnTo>
                    <a:pt x="12958" y="4643"/>
                  </a:lnTo>
                  <a:lnTo>
                    <a:pt x="12728" y="4362"/>
                  </a:lnTo>
                  <a:lnTo>
                    <a:pt x="12652" y="4311"/>
                  </a:lnTo>
                  <a:lnTo>
                    <a:pt x="12550" y="4286"/>
                  </a:lnTo>
                  <a:lnTo>
                    <a:pt x="12448" y="4311"/>
                  </a:lnTo>
                  <a:lnTo>
                    <a:pt x="12346" y="4362"/>
                  </a:lnTo>
                  <a:lnTo>
                    <a:pt x="12295" y="4439"/>
                  </a:lnTo>
                  <a:lnTo>
                    <a:pt x="12269" y="4541"/>
                  </a:lnTo>
                  <a:lnTo>
                    <a:pt x="12295" y="4643"/>
                  </a:lnTo>
                  <a:lnTo>
                    <a:pt x="12346" y="4745"/>
                  </a:lnTo>
                  <a:lnTo>
                    <a:pt x="12601" y="5051"/>
                  </a:lnTo>
                  <a:lnTo>
                    <a:pt x="12830" y="5382"/>
                  </a:lnTo>
                  <a:lnTo>
                    <a:pt x="13034" y="5739"/>
                  </a:lnTo>
                  <a:lnTo>
                    <a:pt x="13213" y="6097"/>
                  </a:lnTo>
                  <a:lnTo>
                    <a:pt x="13341" y="6479"/>
                  </a:lnTo>
                  <a:lnTo>
                    <a:pt x="13417" y="6887"/>
                  </a:lnTo>
                  <a:lnTo>
                    <a:pt x="13494" y="7270"/>
                  </a:lnTo>
                  <a:lnTo>
                    <a:pt x="13494" y="7678"/>
                  </a:lnTo>
                  <a:lnTo>
                    <a:pt x="13494" y="13468"/>
                  </a:lnTo>
                  <a:lnTo>
                    <a:pt x="13468" y="13927"/>
                  </a:lnTo>
                  <a:lnTo>
                    <a:pt x="13392" y="14386"/>
                  </a:lnTo>
                  <a:lnTo>
                    <a:pt x="13290" y="14820"/>
                  </a:lnTo>
                  <a:lnTo>
                    <a:pt x="13111" y="15253"/>
                  </a:lnTo>
                  <a:lnTo>
                    <a:pt x="12907" y="15661"/>
                  </a:lnTo>
                  <a:lnTo>
                    <a:pt x="12652" y="16044"/>
                  </a:lnTo>
                  <a:lnTo>
                    <a:pt x="12346" y="16401"/>
                  </a:lnTo>
                  <a:lnTo>
                    <a:pt x="12014" y="16733"/>
                  </a:lnTo>
                  <a:lnTo>
                    <a:pt x="11963" y="16809"/>
                  </a:lnTo>
                  <a:lnTo>
                    <a:pt x="11938" y="16911"/>
                  </a:lnTo>
                  <a:lnTo>
                    <a:pt x="11938" y="17013"/>
                  </a:lnTo>
                  <a:lnTo>
                    <a:pt x="11989" y="17115"/>
                  </a:lnTo>
                  <a:lnTo>
                    <a:pt x="12091" y="17166"/>
                  </a:lnTo>
                  <a:lnTo>
                    <a:pt x="12193" y="17192"/>
                  </a:lnTo>
                  <a:lnTo>
                    <a:pt x="12295" y="17192"/>
                  </a:lnTo>
                  <a:lnTo>
                    <a:pt x="12371" y="17141"/>
                  </a:lnTo>
                  <a:lnTo>
                    <a:pt x="12754" y="16758"/>
                  </a:lnTo>
                  <a:lnTo>
                    <a:pt x="13086" y="16376"/>
                  </a:lnTo>
                  <a:lnTo>
                    <a:pt x="13366" y="15942"/>
                  </a:lnTo>
                  <a:lnTo>
                    <a:pt x="13596" y="15483"/>
                  </a:lnTo>
                  <a:lnTo>
                    <a:pt x="13800" y="14998"/>
                  </a:lnTo>
                  <a:lnTo>
                    <a:pt x="13927" y="14514"/>
                  </a:lnTo>
                  <a:lnTo>
                    <a:pt x="14004" y="14004"/>
                  </a:lnTo>
                  <a:lnTo>
                    <a:pt x="14029" y="13468"/>
                  </a:lnTo>
                  <a:lnTo>
                    <a:pt x="14029" y="13009"/>
                  </a:lnTo>
                  <a:lnTo>
                    <a:pt x="14182" y="13034"/>
                  </a:lnTo>
                  <a:lnTo>
                    <a:pt x="14335" y="13060"/>
                  </a:lnTo>
                  <a:lnTo>
                    <a:pt x="15356" y="13060"/>
                  </a:lnTo>
                  <a:lnTo>
                    <a:pt x="15509" y="13034"/>
                  </a:lnTo>
                  <a:lnTo>
                    <a:pt x="15662" y="12983"/>
                  </a:lnTo>
                  <a:lnTo>
                    <a:pt x="15815" y="12907"/>
                  </a:lnTo>
                  <a:lnTo>
                    <a:pt x="15942" y="12805"/>
                  </a:lnTo>
                  <a:lnTo>
                    <a:pt x="16044" y="12677"/>
                  </a:lnTo>
                  <a:lnTo>
                    <a:pt x="16121" y="12550"/>
                  </a:lnTo>
                  <a:lnTo>
                    <a:pt x="16172" y="12397"/>
                  </a:lnTo>
                  <a:lnTo>
                    <a:pt x="16197" y="12218"/>
                  </a:lnTo>
                  <a:lnTo>
                    <a:pt x="16197" y="12065"/>
                  </a:lnTo>
                  <a:lnTo>
                    <a:pt x="16452" y="12065"/>
                  </a:lnTo>
                  <a:lnTo>
                    <a:pt x="16656" y="12040"/>
                  </a:lnTo>
                  <a:lnTo>
                    <a:pt x="16835" y="12014"/>
                  </a:lnTo>
                  <a:lnTo>
                    <a:pt x="17014" y="11963"/>
                  </a:lnTo>
                  <a:lnTo>
                    <a:pt x="17192" y="11912"/>
                  </a:lnTo>
                  <a:lnTo>
                    <a:pt x="17345" y="11835"/>
                  </a:lnTo>
                  <a:lnTo>
                    <a:pt x="17498" y="11733"/>
                  </a:lnTo>
                  <a:lnTo>
                    <a:pt x="17651" y="11631"/>
                  </a:lnTo>
                  <a:lnTo>
                    <a:pt x="17779" y="11504"/>
                  </a:lnTo>
                  <a:lnTo>
                    <a:pt x="17906" y="11376"/>
                  </a:lnTo>
                  <a:lnTo>
                    <a:pt x="18008" y="11223"/>
                  </a:lnTo>
                  <a:lnTo>
                    <a:pt x="18110" y="11070"/>
                  </a:lnTo>
                  <a:lnTo>
                    <a:pt x="18187" y="10917"/>
                  </a:lnTo>
                  <a:lnTo>
                    <a:pt x="18263" y="10739"/>
                  </a:lnTo>
                  <a:lnTo>
                    <a:pt x="18289" y="10560"/>
                  </a:lnTo>
                  <a:lnTo>
                    <a:pt x="18314" y="10356"/>
                  </a:lnTo>
                  <a:lnTo>
                    <a:pt x="18340" y="10178"/>
                  </a:lnTo>
                  <a:lnTo>
                    <a:pt x="18340" y="8035"/>
                  </a:lnTo>
                  <a:lnTo>
                    <a:pt x="18340" y="7856"/>
                  </a:lnTo>
                  <a:lnTo>
                    <a:pt x="18289" y="7703"/>
                  </a:lnTo>
                  <a:lnTo>
                    <a:pt x="18263" y="7525"/>
                  </a:lnTo>
                  <a:lnTo>
                    <a:pt x="18187" y="7372"/>
                  </a:lnTo>
                  <a:lnTo>
                    <a:pt x="18136" y="7219"/>
                  </a:lnTo>
                  <a:lnTo>
                    <a:pt x="18034" y="7066"/>
                  </a:lnTo>
                  <a:lnTo>
                    <a:pt x="17932" y="6938"/>
                  </a:lnTo>
                  <a:lnTo>
                    <a:pt x="17830" y="6811"/>
                  </a:lnTo>
                  <a:lnTo>
                    <a:pt x="17702" y="6683"/>
                  </a:lnTo>
                  <a:lnTo>
                    <a:pt x="17549" y="6581"/>
                  </a:lnTo>
                  <a:lnTo>
                    <a:pt x="17422" y="6505"/>
                  </a:lnTo>
                  <a:lnTo>
                    <a:pt x="17269" y="6428"/>
                  </a:lnTo>
                  <a:lnTo>
                    <a:pt x="17090" y="6377"/>
                  </a:lnTo>
                  <a:lnTo>
                    <a:pt x="16937" y="6326"/>
                  </a:lnTo>
                  <a:lnTo>
                    <a:pt x="16758" y="6301"/>
                  </a:lnTo>
                  <a:lnTo>
                    <a:pt x="16197" y="6301"/>
                  </a:lnTo>
                  <a:lnTo>
                    <a:pt x="16197" y="6122"/>
                  </a:lnTo>
                  <a:lnTo>
                    <a:pt x="16172" y="5969"/>
                  </a:lnTo>
                  <a:lnTo>
                    <a:pt x="16121" y="5790"/>
                  </a:lnTo>
                  <a:lnTo>
                    <a:pt x="16044" y="5663"/>
                  </a:lnTo>
                  <a:lnTo>
                    <a:pt x="15942" y="5535"/>
                  </a:lnTo>
                  <a:lnTo>
                    <a:pt x="15815" y="5433"/>
                  </a:lnTo>
                  <a:lnTo>
                    <a:pt x="15662" y="5357"/>
                  </a:lnTo>
                  <a:lnTo>
                    <a:pt x="15509" y="5306"/>
                  </a:lnTo>
                  <a:lnTo>
                    <a:pt x="15356" y="5280"/>
                  </a:lnTo>
                  <a:lnTo>
                    <a:pt x="14335" y="5280"/>
                  </a:lnTo>
                  <a:lnTo>
                    <a:pt x="14182" y="5306"/>
                  </a:lnTo>
                  <a:lnTo>
                    <a:pt x="14055" y="5331"/>
                  </a:lnTo>
                  <a:lnTo>
                    <a:pt x="14055" y="4898"/>
                  </a:lnTo>
                  <a:lnTo>
                    <a:pt x="14029" y="4388"/>
                  </a:lnTo>
                  <a:lnTo>
                    <a:pt x="13953" y="3903"/>
                  </a:lnTo>
                  <a:lnTo>
                    <a:pt x="13825" y="3444"/>
                  </a:lnTo>
                  <a:lnTo>
                    <a:pt x="13672" y="2985"/>
                  </a:lnTo>
                  <a:lnTo>
                    <a:pt x="13468" y="2551"/>
                  </a:lnTo>
                  <a:lnTo>
                    <a:pt x="13213" y="2169"/>
                  </a:lnTo>
                  <a:lnTo>
                    <a:pt x="12932" y="1786"/>
                  </a:lnTo>
                  <a:lnTo>
                    <a:pt x="12626" y="1429"/>
                  </a:lnTo>
                  <a:lnTo>
                    <a:pt x="12269" y="1123"/>
                  </a:lnTo>
                  <a:lnTo>
                    <a:pt x="11887" y="842"/>
                  </a:lnTo>
                  <a:lnTo>
                    <a:pt x="11504" y="587"/>
                  </a:lnTo>
                  <a:lnTo>
                    <a:pt x="11070" y="383"/>
                  </a:lnTo>
                  <a:lnTo>
                    <a:pt x="10611" y="230"/>
                  </a:lnTo>
                  <a:lnTo>
                    <a:pt x="10152" y="102"/>
                  </a:lnTo>
                  <a:lnTo>
                    <a:pt x="9668" y="26"/>
                  </a:lnTo>
                  <a:lnTo>
                    <a:pt x="91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4"/>
            <p:cNvSpPr/>
            <p:nvPr/>
          </p:nvSpPr>
          <p:spPr>
            <a:xfrm>
              <a:off x="6311850" y="2149350"/>
              <a:ext cx="195150" cy="75275"/>
            </a:xfrm>
            <a:custGeom>
              <a:avLst/>
              <a:gdLst/>
              <a:ahLst/>
              <a:cxnLst/>
              <a:rect l="l" t="t" r="r" b="b"/>
              <a:pathLst>
                <a:path w="7806" h="3011" extrusionOk="0">
                  <a:moveTo>
                    <a:pt x="1506" y="0"/>
                  </a:moveTo>
                  <a:lnTo>
                    <a:pt x="1353" y="26"/>
                  </a:lnTo>
                  <a:lnTo>
                    <a:pt x="1200" y="52"/>
                  </a:lnTo>
                  <a:lnTo>
                    <a:pt x="919" y="128"/>
                  </a:lnTo>
                  <a:lnTo>
                    <a:pt x="664" y="281"/>
                  </a:lnTo>
                  <a:lnTo>
                    <a:pt x="435" y="460"/>
                  </a:lnTo>
                  <a:lnTo>
                    <a:pt x="256" y="689"/>
                  </a:lnTo>
                  <a:lnTo>
                    <a:pt x="103" y="944"/>
                  </a:lnTo>
                  <a:lnTo>
                    <a:pt x="27" y="1225"/>
                  </a:lnTo>
                  <a:lnTo>
                    <a:pt x="1" y="1352"/>
                  </a:lnTo>
                  <a:lnTo>
                    <a:pt x="1" y="1505"/>
                  </a:lnTo>
                  <a:lnTo>
                    <a:pt x="1" y="1684"/>
                  </a:lnTo>
                  <a:lnTo>
                    <a:pt x="27" y="1811"/>
                  </a:lnTo>
                  <a:lnTo>
                    <a:pt x="103" y="2092"/>
                  </a:lnTo>
                  <a:lnTo>
                    <a:pt x="256" y="2347"/>
                  </a:lnTo>
                  <a:lnTo>
                    <a:pt x="435" y="2577"/>
                  </a:lnTo>
                  <a:lnTo>
                    <a:pt x="664" y="2755"/>
                  </a:lnTo>
                  <a:lnTo>
                    <a:pt x="919" y="2908"/>
                  </a:lnTo>
                  <a:lnTo>
                    <a:pt x="1200" y="2985"/>
                  </a:lnTo>
                  <a:lnTo>
                    <a:pt x="1353" y="3010"/>
                  </a:lnTo>
                  <a:lnTo>
                    <a:pt x="2016" y="3010"/>
                  </a:lnTo>
                  <a:lnTo>
                    <a:pt x="2093" y="2934"/>
                  </a:lnTo>
                  <a:lnTo>
                    <a:pt x="2144" y="2857"/>
                  </a:lnTo>
                  <a:lnTo>
                    <a:pt x="2169" y="2755"/>
                  </a:lnTo>
                  <a:lnTo>
                    <a:pt x="2144" y="2653"/>
                  </a:lnTo>
                  <a:lnTo>
                    <a:pt x="2093" y="2577"/>
                  </a:lnTo>
                  <a:lnTo>
                    <a:pt x="2016" y="2500"/>
                  </a:lnTo>
                  <a:lnTo>
                    <a:pt x="1914" y="2475"/>
                  </a:lnTo>
                  <a:lnTo>
                    <a:pt x="1302" y="2475"/>
                  </a:lnTo>
                  <a:lnTo>
                    <a:pt x="1123" y="2398"/>
                  </a:lnTo>
                  <a:lnTo>
                    <a:pt x="945" y="2322"/>
                  </a:lnTo>
                  <a:lnTo>
                    <a:pt x="817" y="2194"/>
                  </a:lnTo>
                  <a:lnTo>
                    <a:pt x="690" y="2067"/>
                  </a:lnTo>
                  <a:lnTo>
                    <a:pt x="613" y="1888"/>
                  </a:lnTo>
                  <a:lnTo>
                    <a:pt x="537" y="1709"/>
                  </a:lnTo>
                  <a:lnTo>
                    <a:pt x="537" y="1505"/>
                  </a:lnTo>
                  <a:lnTo>
                    <a:pt x="537" y="1327"/>
                  </a:lnTo>
                  <a:lnTo>
                    <a:pt x="613" y="1148"/>
                  </a:lnTo>
                  <a:lnTo>
                    <a:pt x="690" y="970"/>
                  </a:lnTo>
                  <a:lnTo>
                    <a:pt x="817" y="842"/>
                  </a:lnTo>
                  <a:lnTo>
                    <a:pt x="945" y="715"/>
                  </a:lnTo>
                  <a:lnTo>
                    <a:pt x="1123" y="638"/>
                  </a:lnTo>
                  <a:lnTo>
                    <a:pt x="1302" y="562"/>
                  </a:lnTo>
                  <a:lnTo>
                    <a:pt x="6505" y="562"/>
                  </a:lnTo>
                  <a:lnTo>
                    <a:pt x="6684" y="638"/>
                  </a:lnTo>
                  <a:lnTo>
                    <a:pt x="6837" y="715"/>
                  </a:lnTo>
                  <a:lnTo>
                    <a:pt x="6990" y="842"/>
                  </a:lnTo>
                  <a:lnTo>
                    <a:pt x="7092" y="970"/>
                  </a:lnTo>
                  <a:lnTo>
                    <a:pt x="7194" y="1148"/>
                  </a:lnTo>
                  <a:lnTo>
                    <a:pt x="7245" y="1327"/>
                  </a:lnTo>
                  <a:lnTo>
                    <a:pt x="7270" y="1505"/>
                  </a:lnTo>
                  <a:lnTo>
                    <a:pt x="7245" y="1709"/>
                  </a:lnTo>
                  <a:lnTo>
                    <a:pt x="7194" y="1888"/>
                  </a:lnTo>
                  <a:lnTo>
                    <a:pt x="7092" y="2067"/>
                  </a:lnTo>
                  <a:lnTo>
                    <a:pt x="6990" y="2194"/>
                  </a:lnTo>
                  <a:lnTo>
                    <a:pt x="6837" y="2322"/>
                  </a:lnTo>
                  <a:lnTo>
                    <a:pt x="6684" y="2398"/>
                  </a:lnTo>
                  <a:lnTo>
                    <a:pt x="6505" y="2475"/>
                  </a:lnTo>
                  <a:lnTo>
                    <a:pt x="3062" y="2475"/>
                  </a:lnTo>
                  <a:lnTo>
                    <a:pt x="2960" y="2500"/>
                  </a:lnTo>
                  <a:lnTo>
                    <a:pt x="2883" y="2577"/>
                  </a:lnTo>
                  <a:lnTo>
                    <a:pt x="2832" y="2653"/>
                  </a:lnTo>
                  <a:lnTo>
                    <a:pt x="2807" y="2755"/>
                  </a:lnTo>
                  <a:lnTo>
                    <a:pt x="2832" y="2857"/>
                  </a:lnTo>
                  <a:lnTo>
                    <a:pt x="2883" y="2934"/>
                  </a:lnTo>
                  <a:lnTo>
                    <a:pt x="2960" y="3010"/>
                  </a:lnTo>
                  <a:lnTo>
                    <a:pt x="6454" y="3010"/>
                  </a:lnTo>
                  <a:lnTo>
                    <a:pt x="6607" y="2985"/>
                  </a:lnTo>
                  <a:lnTo>
                    <a:pt x="6888" y="2908"/>
                  </a:lnTo>
                  <a:lnTo>
                    <a:pt x="7143" y="2755"/>
                  </a:lnTo>
                  <a:lnTo>
                    <a:pt x="7372" y="2577"/>
                  </a:lnTo>
                  <a:lnTo>
                    <a:pt x="7551" y="2347"/>
                  </a:lnTo>
                  <a:lnTo>
                    <a:pt x="7678" y="2092"/>
                  </a:lnTo>
                  <a:lnTo>
                    <a:pt x="7780" y="1811"/>
                  </a:lnTo>
                  <a:lnTo>
                    <a:pt x="7806" y="1684"/>
                  </a:lnTo>
                  <a:lnTo>
                    <a:pt x="7806" y="1505"/>
                  </a:lnTo>
                  <a:lnTo>
                    <a:pt x="7806" y="1352"/>
                  </a:lnTo>
                  <a:lnTo>
                    <a:pt x="7780" y="1225"/>
                  </a:lnTo>
                  <a:lnTo>
                    <a:pt x="7678" y="944"/>
                  </a:lnTo>
                  <a:lnTo>
                    <a:pt x="7551" y="689"/>
                  </a:lnTo>
                  <a:lnTo>
                    <a:pt x="7372" y="460"/>
                  </a:lnTo>
                  <a:lnTo>
                    <a:pt x="7143" y="281"/>
                  </a:lnTo>
                  <a:lnTo>
                    <a:pt x="6888" y="128"/>
                  </a:lnTo>
                  <a:lnTo>
                    <a:pt x="6607" y="52"/>
                  </a:lnTo>
                  <a:lnTo>
                    <a:pt x="6454" y="26"/>
                  </a:lnTo>
                  <a:lnTo>
                    <a:pt x="63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9" name="Google Shape;879;p44"/>
          <p:cNvGrpSpPr/>
          <p:nvPr/>
        </p:nvGrpSpPr>
        <p:grpSpPr>
          <a:xfrm>
            <a:off x="7028727" y="2194742"/>
            <a:ext cx="352683" cy="486698"/>
            <a:chOff x="6986500" y="1950400"/>
            <a:chExt cx="332250" cy="458500"/>
          </a:xfrm>
        </p:grpSpPr>
        <p:sp>
          <p:nvSpPr>
            <p:cNvPr id="880" name="Google Shape;880;p44"/>
            <p:cNvSpPr/>
            <p:nvPr/>
          </p:nvSpPr>
          <p:spPr>
            <a:xfrm>
              <a:off x="6986500" y="1950400"/>
              <a:ext cx="332250" cy="458500"/>
            </a:xfrm>
            <a:custGeom>
              <a:avLst/>
              <a:gdLst/>
              <a:ahLst/>
              <a:cxnLst/>
              <a:rect l="l" t="t" r="r" b="b"/>
              <a:pathLst>
                <a:path w="13290" h="18340" extrusionOk="0">
                  <a:moveTo>
                    <a:pt x="9107" y="1607"/>
                  </a:moveTo>
                  <a:lnTo>
                    <a:pt x="9030" y="1888"/>
                  </a:lnTo>
                  <a:lnTo>
                    <a:pt x="8928" y="2143"/>
                  </a:lnTo>
                  <a:lnTo>
                    <a:pt x="4363" y="2143"/>
                  </a:lnTo>
                  <a:lnTo>
                    <a:pt x="4235" y="1888"/>
                  </a:lnTo>
                  <a:lnTo>
                    <a:pt x="4184" y="1607"/>
                  </a:lnTo>
                  <a:close/>
                  <a:moveTo>
                    <a:pt x="8444" y="2679"/>
                  </a:moveTo>
                  <a:lnTo>
                    <a:pt x="8240" y="2832"/>
                  </a:lnTo>
                  <a:lnTo>
                    <a:pt x="7985" y="2934"/>
                  </a:lnTo>
                  <a:lnTo>
                    <a:pt x="7729" y="2985"/>
                  </a:lnTo>
                  <a:lnTo>
                    <a:pt x="7474" y="3010"/>
                  </a:lnTo>
                  <a:lnTo>
                    <a:pt x="5816" y="3010"/>
                  </a:lnTo>
                  <a:lnTo>
                    <a:pt x="5536" y="2985"/>
                  </a:lnTo>
                  <a:lnTo>
                    <a:pt x="5281" y="2934"/>
                  </a:lnTo>
                  <a:lnTo>
                    <a:pt x="5051" y="2832"/>
                  </a:lnTo>
                  <a:lnTo>
                    <a:pt x="4822" y="2679"/>
                  </a:lnTo>
                  <a:close/>
                  <a:moveTo>
                    <a:pt x="3087" y="0"/>
                  </a:moveTo>
                  <a:lnTo>
                    <a:pt x="2985" y="26"/>
                  </a:lnTo>
                  <a:lnTo>
                    <a:pt x="2909" y="51"/>
                  </a:lnTo>
                  <a:lnTo>
                    <a:pt x="2832" y="77"/>
                  </a:lnTo>
                  <a:lnTo>
                    <a:pt x="2756" y="153"/>
                  </a:lnTo>
                  <a:lnTo>
                    <a:pt x="2705" y="230"/>
                  </a:lnTo>
                  <a:lnTo>
                    <a:pt x="2654" y="307"/>
                  </a:lnTo>
                  <a:lnTo>
                    <a:pt x="2628" y="383"/>
                  </a:lnTo>
                  <a:lnTo>
                    <a:pt x="2603" y="485"/>
                  </a:lnTo>
                  <a:lnTo>
                    <a:pt x="2603" y="1072"/>
                  </a:lnTo>
                  <a:lnTo>
                    <a:pt x="1353" y="1072"/>
                  </a:lnTo>
                  <a:lnTo>
                    <a:pt x="1072" y="1097"/>
                  </a:lnTo>
                  <a:lnTo>
                    <a:pt x="817" y="1174"/>
                  </a:lnTo>
                  <a:lnTo>
                    <a:pt x="588" y="1301"/>
                  </a:lnTo>
                  <a:lnTo>
                    <a:pt x="384" y="1480"/>
                  </a:lnTo>
                  <a:lnTo>
                    <a:pt x="231" y="1658"/>
                  </a:lnTo>
                  <a:lnTo>
                    <a:pt x="103" y="1888"/>
                  </a:lnTo>
                  <a:lnTo>
                    <a:pt x="26" y="2143"/>
                  </a:lnTo>
                  <a:lnTo>
                    <a:pt x="1" y="2424"/>
                  </a:lnTo>
                  <a:lnTo>
                    <a:pt x="1" y="16988"/>
                  </a:lnTo>
                  <a:lnTo>
                    <a:pt x="26" y="17268"/>
                  </a:lnTo>
                  <a:lnTo>
                    <a:pt x="103" y="17523"/>
                  </a:lnTo>
                  <a:lnTo>
                    <a:pt x="231" y="17753"/>
                  </a:lnTo>
                  <a:lnTo>
                    <a:pt x="384" y="17957"/>
                  </a:lnTo>
                  <a:lnTo>
                    <a:pt x="588" y="18110"/>
                  </a:lnTo>
                  <a:lnTo>
                    <a:pt x="817" y="18238"/>
                  </a:lnTo>
                  <a:lnTo>
                    <a:pt x="1072" y="18314"/>
                  </a:lnTo>
                  <a:lnTo>
                    <a:pt x="1353" y="18340"/>
                  </a:lnTo>
                  <a:lnTo>
                    <a:pt x="11938" y="18340"/>
                  </a:lnTo>
                  <a:lnTo>
                    <a:pt x="12219" y="18314"/>
                  </a:lnTo>
                  <a:lnTo>
                    <a:pt x="12474" y="18238"/>
                  </a:lnTo>
                  <a:lnTo>
                    <a:pt x="12703" y="18110"/>
                  </a:lnTo>
                  <a:lnTo>
                    <a:pt x="12882" y="17957"/>
                  </a:lnTo>
                  <a:lnTo>
                    <a:pt x="13060" y="17753"/>
                  </a:lnTo>
                  <a:lnTo>
                    <a:pt x="13188" y="17523"/>
                  </a:lnTo>
                  <a:lnTo>
                    <a:pt x="13264" y="17268"/>
                  </a:lnTo>
                  <a:lnTo>
                    <a:pt x="13290" y="16988"/>
                  </a:lnTo>
                  <a:lnTo>
                    <a:pt x="13290" y="4566"/>
                  </a:lnTo>
                  <a:lnTo>
                    <a:pt x="13264" y="4464"/>
                  </a:lnTo>
                  <a:lnTo>
                    <a:pt x="13213" y="4388"/>
                  </a:lnTo>
                  <a:lnTo>
                    <a:pt x="13111" y="4311"/>
                  </a:lnTo>
                  <a:lnTo>
                    <a:pt x="12907" y="4311"/>
                  </a:lnTo>
                  <a:lnTo>
                    <a:pt x="12831" y="4388"/>
                  </a:lnTo>
                  <a:lnTo>
                    <a:pt x="12780" y="4464"/>
                  </a:lnTo>
                  <a:lnTo>
                    <a:pt x="12754" y="4566"/>
                  </a:lnTo>
                  <a:lnTo>
                    <a:pt x="12754" y="16988"/>
                  </a:lnTo>
                  <a:lnTo>
                    <a:pt x="12729" y="17166"/>
                  </a:lnTo>
                  <a:lnTo>
                    <a:pt x="12678" y="17319"/>
                  </a:lnTo>
                  <a:lnTo>
                    <a:pt x="12601" y="17447"/>
                  </a:lnTo>
                  <a:lnTo>
                    <a:pt x="12499" y="17574"/>
                  </a:lnTo>
                  <a:lnTo>
                    <a:pt x="12397" y="17676"/>
                  </a:lnTo>
                  <a:lnTo>
                    <a:pt x="12244" y="17727"/>
                  </a:lnTo>
                  <a:lnTo>
                    <a:pt x="12091" y="17779"/>
                  </a:lnTo>
                  <a:lnTo>
                    <a:pt x="11938" y="17804"/>
                  </a:lnTo>
                  <a:lnTo>
                    <a:pt x="1353" y="17804"/>
                  </a:lnTo>
                  <a:lnTo>
                    <a:pt x="1174" y="17779"/>
                  </a:lnTo>
                  <a:lnTo>
                    <a:pt x="1021" y="17727"/>
                  </a:lnTo>
                  <a:lnTo>
                    <a:pt x="894" y="17676"/>
                  </a:lnTo>
                  <a:lnTo>
                    <a:pt x="766" y="17574"/>
                  </a:lnTo>
                  <a:lnTo>
                    <a:pt x="664" y="17447"/>
                  </a:lnTo>
                  <a:lnTo>
                    <a:pt x="588" y="17319"/>
                  </a:lnTo>
                  <a:lnTo>
                    <a:pt x="562" y="17166"/>
                  </a:lnTo>
                  <a:lnTo>
                    <a:pt x="537" y="16988"/>
                  </a:lnTo>
                  <a:lnTo>
                    <a:pt x="537" y="2424"/>
                  </a:lnTo>
                  <a:lnTo>
                    <a:pt x="562" y="2271"/>
                  </a:lnTo>
                  <a:lnTo>
                    <a:pt x="588" y="2117"/>
                  </a:lnTo>
                  <a:lnTo>
                    <a:pt x="664" y="1964"/>
                  </a:lnTo>
                  <a:lnTo>
                    <a:pt x="766" y="1862"/>
                  </a:lnTo>
                  <a:lnTo>
                    <a:pt x="894" y="1760"/>
                  </a:lnTo>
                  <a:lnTo>
                    <a:pt x="1021" y="1684"/>
                  </a:lnTo>
                  <a:lnTo>
                    <a:pt x="1174" y="1633"/>
                  </a:lnTo>
                  <a:lnTo>
                    <a:pt x="1353" y="1607"/>
                  </a:lnTo>
                  <a:lnTo>
                    <a:pt x="3623" y="1607"/>
                  </a:lnTo>
                  <a:lnTo>
                    <a:pt x="3674" y="1888"/>
                  </a:lnTo>
                  <a:lnTo>
                    <a:pt x="3776" y="2143"/>
                  </a:lnTo>
                  <a:lnTo>
                    <a:pt x="1353" y="2143"/>
                  </a:lnTo>
                  <a:lnTo>
                    <a:pt x="1225" y="2169"/>
                  </a:lnTo>
                  <a:lnTo>
                    <a:pt x="1149" y="2220"/>
                  </a:lnTo>
                  <a:lnTo>
                    <a:pt x="1098" y="2322"/>
                  </a:lnTo>
                  <a:lnTo>
                    <a:pt x="1072" y="2424"/>
                  </a:lnTo>
                  <a:lnTo>
                    <a:pt x="1072" y="13774"/>
                  </a:lnTo>
                  <a:lnTo>
                    <a:pt x="1098" y="13876"/>
                  </a:lnTo>
                  <a:lnTo>
                    <a:pt x="1149" y="13953"/>
                  </a:lnTo>
                  <a:lnTo>
                    <a:pt x="1225" y="14004"/>
                  </a:lnTo>
                  <a:lnTo>
                    <a:pt x="1353" y="14029"/>
                  </a:lnTo>
                  <a:lnTo>
                    <a:pt x="1455" y="14004"/>
                  </a:lnTo>
                  <a:lnTo>
                    <a:pt x="1531" y="13953"/>
                  </a:lnTo>
                  <a:lnTo>
                    <a:pt x="1582" y="13876"/>
                  </a:lnTo>
                  <a:lnTo>
                    <a:pt x="1608" y="13774"/>
                  </a:lnTo>
                  <a:lnTo>
                    <a:pt x="1608" y="2679"/>
                  </a:lnTo>
                  <a:lnTo>
                    <a:pt x="4082" y="2679"/>
                  </a:lnTo>
                  <a:lnTo>
                    <a:pt x="4235" y="2883"/>
                  </a:lnTo>
                  <a:lnTo>
                    <a:pt x="4414" y="3036"/>
                  </a:lnTo>
                  <a:lnTo>
                    <a:pt x="4618" y="3189"/>
                  </a:lnTo>
                  <a:lnTo>
                    <a:pt x="4822" y="3316"/>
                  </a:lnTo>
                  <a:lnTo>
                    <a:pt x="5051" y="3418"/>
                  </a:lnTo>
                  <a:lnTo>
                    <a:pt x="5306" y="3495"/>
                  </a:lnTo>
                  <a:lnTo>
                    <a:pt x="5561" y="3546"/>
                  </a:lnTo>
                  <a:lnTo>
                    <a:pt x="7729" y="3546"/>
                  </a:lnTo>
                  <a:lnTo>
                    <a:pt x="7985" y="3495"/>
                  </a:lnTo>
                  <a:lnTo>
                    <a:pt x="8214" y="3418"/>
                  </a:lnTo>
                  <a:lnTo>
                    <a:pt x="8444" y="3316"/>
                  </a:lnTo>
                  <a:lnTo>
                    <a:pt x="8673" y="3189"/>
                  </a:lnTo>
                  <a:lnTo>
                    <a:pt x="8877" y="3036"/>
                  </a:lnTo>
                  <a:lnTo>
                    <a:pt x="9056" y="2883"/>
                  </a:lnTo>
                  <a:lnTo>
                    <a:pt x="9209" y="2679"/>
                  </a:lnTo>
                  <a:lnTo>
                    <a:pt x="11683" y="2679"/>
                  </a:lnTo>
                  <a:lnTo>
                    <a:pt x="11683" y="16733"/>
                  </a:lnTo>
                  <a:lnTo>
                    <a:pt x="1608" y="16733"/>
                  </a:lnTo>
                  <a:lnTo>
                    <a:pt x="1608" y="14896"/>
                  </a:lnTo>
                  <a:lnTo>
                    <a:pt x="1582" y="14769"/>
                  </a:lnTo>
                  <a:lnTo>
                    <a:pt x="1531" y="14692"/>
                  </a:lnTo>
                  <a:lnTo>
                    <a:pt x="1455" y="14641"/>
                  </a:lnTo>
                  <a:lnTo>
                    <a:pt x="1353" y="14616"/>
                  </a:lnTo>
                  <a:lnTo>
                    <a:pt x="1225" y="14641"/>
                  </a:lnTo>
                  <a:lnTo>
                    <a:pt x="1149" y="14692"/>
                  </a:lnTo>
                  <a:lnTo>
                    <a:pt x="1098" y="14769"/>
                  </a:lnTo>
                  <a:lnTo>
                    <a:pt x="1072" y="14896"/>
                  </a:lnTo>
                  <a:lnTo>
                    <a:pt x="1072" y="16988"/>
                  </a:lnTo>
                  <a:lnTo>
                    <a:pt x="1098" y="17090"/>
                  </a:lnTo>
                  <a:lnTo>
                    <a:pt x="1149" y="17192"/>
                  </a:lnTo>
                  <a:lnTo>
                    <a:pt x="1225" y="17243"/>
                  </a:lnTo>
                  <a:lnTo>
                    <a:pt x="1353" y="17268"/>
                  </a:lnTo>
                  <a:lnTo>
                    <a:pt x="11938" y="17268"/>
                  </a:lnTo>
                  <a:lnTo>
                    <a:pt x="12040" y="17243"/>
                  </a:lnTo>
                  <a:lnTo>
                    <a:pt x="12142" y="17192"/>
                  </a:lnTo>
                  <a:lnTo>
                    <a:pt x="12193" y="17090"/>
                  </a:lnTo>
                  <a:lnTo>
                    <a:pt x="12219" y="16988"/>
                  </a:lnTo>
                  <a:lnTo>
                    <a:pt x="12219" y="2424"/>
                  </a:lnTo>
                  <a:lnTo>
                    <a:pt x="12193" y="2322"/>
                  </a:lnTo>
                  <a:lnTo>
                    <a:pt x="12142" y="2220"/>
                  </a:lnTo>
                  <a:lnTo>
                    <a:pt x="12040" y="2169"/>
                  </a:lnTo>
                  <a:lnTo>
                    <a:pt x="11938" y="2143"/>
                  </a:lnTo>
                  <a:lnTo>
                    <a:pt x="9515" y="2143"/>
                  </a:lnTo>
                  <a:lnTo>
                    <a:pt x="9591" y="1888"/>
                  </a:lnTo>
                  <a:lnTo>
                    <a:pt x="9642" y="1607"/>
                  </a:lnTo>
                  <a:lnTo>
                    <a:pt x="11938" y="1607"/>
                  </a:lnTo>
                  <a:lnTo>
                    <a:pt x="12091" y="1633"/>
                  </a:lnTo>
                  <a:lnTo>
                    <a:pt x="12244" y="1684"/>
                  </a:lnTo>
                  <a:lnTo>
                    <a:pt x="12397" y="1760"/>
                  </a:lnTo>
                  <a:lnTo>
                    <a:pt x="12499" y="1862"/>
                  </a:lnTo>
                  <a:lnTo>
                    <a:pt x="12601" y="1964"/>
                  </a:lnTo>
                  <a:lnTo>
                    <a:pt x="12678" y="2117"/>
                  </a:lnTo>
                  <a:lnTo>
                    <a:pt x="12729" y="2271"/>
                  </a:lnTo>
                  <a:lnTo>
                    <a:pt x="12754" y="2424"/>
                  </a:lnTo>
                  <a:lnTo>
                    <a:pt x="12754" y="3418"/>
                  </a:lnTo>
                  <a:lnTo>
                    <a:pt x="12780" y="3520"/>
                  </a:lnTo>
                  <a:lnTo>
                    <a:pt x="12831" y="3622"/>
                  </a:lnTo>
                  <a:lnTo>
                    <a:pt x="12907" y="3673"/>
                  </a:lnTo>
                  <a:lnTo>
                    <a:pt x="13009" y="3699"/>
                  </a:lnTo>
                  <a:lnTo>
                    <a:pt x="13111" y="3673"/>
                  </a:lnTo>
                  <a:lnTo>
                    <a:pt x="13213" y="3622"/>
                  </a:lnTo>
                  <a:lnTo>
                    <a:pt x="13264" y="3520"/>
                  </a:lnTo>
                  <a:lnTo>
                    <a:pt x="13290" y="3418"/>
                  </a:lnTo>
                  <a:lnTo>
                    <a:pt x="13290" y="2424"/>
                  </a:lnTo>
                  <a:lnTo>
                    <a:pt x="13264" y="2143"/>
                  </a:lnTo>
                  <a:lnTo>
                    <a:pt x="13188" y="1888"/>
                  </a:lnTo>
                  <a:lnTo>
                    <a:pt x="13060" y="1658"/>
                  </a:lnTo>
                  <a:lnTo>
                    <a:pt x="12882" y="1480"/>
                  </a:lnTo>
                  <a:lnTo>
                    <a:pt x="12703" y="1301"/>
                  </a:lnTo>
                  <a:lnTo>
                    <a:pt x="12474" y="1174"/>
                  </a:lnTo>
                  <a:lnTo>
                    <a:pt x="12219" y="1097"/>
                  </a:lnTo>
                  <a:lnTo>
                    <a:pt x="11938" y="1072"/>
                  </a:lnTo>
                  <a:lnTo>
                    <a:pt x="10663" y="1072"/>
                  </a:lnTo>
                  <a:lnTo>
                    <a:pt x="10663" y="485"/>
                  </a:lnTo>
                  <a:lnTo>
                    <a:pt x="10663" y="383"/>
                  </a:lnTo>
                  <a:lnTo>
                    <a:pt x="10637" y="307"/>
                  </a:lnTo>
                  <a:lnTo>
                    <a:pt x="10586" y="230"/>
                  </a:lnTo>
                  <a:lnTo>
                    <a:pt x="10535" y="153"/>
                  </a:lnTo>
                  <a:lnTo>
                    <a:pt x="10459" y="77"/>
                  </a:lnTo>
                  <a:lnTo>
                    <a:pt x="10382" y="51"/>
                  </a:lnTo>
                  <a:lnTo>
                    <a:pt x="10280" y="26"/>
                  </a:lnTo>
                  <a:lnTo>
                    <a:pt x="10178" y="0"/>
                  </a:lnTo>
                  <a:lnTo>
                    <a:pt x="5485" y="0"/>
                  </a:lnTo>
                  <a:lnTo>
                    <a:pt x="5383" y="26"/>
                  </a:lnTo>
                  <a:lnTo>
                    <a:pt x="5306" y="77"/>
                  </a:lnTo>
                  <a:lnTo>
                    <a:pt x="5255" y="179"/>
                  </a:lnTo>
                  <a:lnTo>
                    <a:pt x="5230" y="281"/>
                  </a:lnTo>
                  <a:lnTo>
                    <a:pt x="5255" y="383"/>
                  </a:lnTo>
                  <a:lnTo>
                    <a:pt x="5306" y="460"/>
                  </a:lnTo>
                  <a:lnTo>
                    <a:pt x="5383" y="511"/>
                  </a:lnTo>
                  <a:lnTo>
                    <a:pt x="5485" y="536"/>
                  </a:lnTo>
                  <a:lnTo>
                    <a:pt x="10127" y="536"/>
                  </a:lnTo>
                  <a:lnTo>
                    <a:pt x="10127" y="1072"/>
                  </a:lnTo>
                  <a:lnTo>
                    <a:pt x="3138" y="1072"/>
                  </a:lnTo>
                  <a:lnTo>
                    <a:pt x="3138" y="536"/>
                  </a:lnTo>
                  <a:lnTo>
                    <a:pt x="4388" y="536"/>
                  </a:lnTo>
                  <a:lnTo>
                    <a:pt x="4490" y="511"/>
                  </a:lnTo>
                  <a:lnTo>
                    <a:pt x="4567" y="460"/>
                  </a:lnTo>
                  <a:lnTo>
                    <a:pt x="4643" y="383"/>
                  </a:lnTo>
                  <a:lnTo>
                    <a:pt x="4643" y="281"/>
                  </a:lnTo>
                  <a:lnTo>
                    <a:pt x="4643" y="179"/>
                  </a:lnTo>
                  <a:lnTo>
                    <a:pt x="4567" y="77"/>
                  </a:lnTo>
                  <a:lnTo>
                    <a:pt x="4490" y="26"/>
                  </a:lnTo>
                  <a:lnTo>
                    <a:pt x="43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4"/>
            <p:cNvSpPr/>
            <p:nvPr/>
          </p:nvSpPr>
          <p:spPr>
            <a:xfrm>
              <a:off x="7039425" y="2215025"/>
              <a:ext cx="226400" cy="130100"/>
            </a:xfrm>
            <a:custGeom>
              <a:avLst/>
              <a:gdLst/>
              <a:ahLst/>
              <a:cxnLst/>
              <a:rect l="l" t="t" r="r" b="b"/>
              <a:pathLst>
                <a:path w="9056" h="5204" extrusionOk="0">
                  <a:moveTo>
                    <a:pt x="3164" y="3036"/>
                  </a:moveTo>
                  <a:lnTo>
                    <a:pt x="3189" y="3061"/>
                  </a:lnTo>
                  <a:lnTo>
                    <a:pt x="3189" y="4668"/>
                  </a:lnTo>
                  <a:lnTo>
                    <a:pt x="1557" y="4668"/>
                  </a:lnTo>
                  <a:lnTo>
                    <a:pt x="1557" y="3061"/>
                  </a:lnTo>
                  <a:lnTo>
                    <a:pt x="1582" y="3036"/>
                  </a:lnTo>
                  <a:close/>
                  <a:moveTo>
                    <a:pt x="5306" y="536"/>
                  </a:moveTo>
                  <a:lnTo>
                    <a:pt x="5332" y="562"/>
                  </a:lnTo>
                  <a:lnTo>
                    <a:pt x="5332" y="4668"/>
                  </a:lnTo>
                  <a:lnTo>
                    <a:pt x="3725" y="4668"/>
                  </a:lnTo>
                  <a:lnTo>
                    <a:pt x="3725" y="562"/>
                  </a:lnTo>
                  <a:lnTo>
                    <a:pt x="3725" y="536"/>
                  </a:lnTo>
                  <a:close/>
                  <a:moveTo>
                    <a:pt x="7449" y="1965"/>
                  </a:moveTo>
                  <a:lnTo>
                    <a:pt x="7474" y="1990"/>
                  </a:lnTo>
                  <a:lnTo>
                    <a:pt x="7474" y="4668"/>
                  </a:lnTo>
                  <a:lnTo>
                    <a:pt x="5868" y="4668"/>
                  </a:lnTo>
                  <a:lnTo>
                    <a:pt x="5868" y="1990"/>
                  </a:lnTo>
                  <a:lnTo>
                    <a:pt x="5893" y="1965"/>
                  </a:lnTo>
                  <a:close/>
                  <a:moveTo>
                    <a:pt x="3623" y="1"/>
                  </a:moveTo>
                  <a:lnTo>
                    <a:pt x="3521" y="52"/>
                  </a:lnTo>
                  <a:lnTo>
                    <a:pt x="3419" y="103"/>
                  </a:lnTo>
                  <a:lnTo>
                    <a:pt x="3342" y="154"/>
                  </a:lnTo>
                  <a:lnTo>
                    <a:pt x="3266" y="256"/>
                  </a:lnTo>
                  <a:lnTo>
                    <a:pt x="3215" y="332"/>
                  </a:lnTo>
                  <a:lnTo>
                    <a:pt x="3189" y="434"/>
                  </a:lnTo>
                  <a:lnTo>
                    <a:pt x="3189" y="562"/>
                  </a:lnTo>
                  <a:lnTo>
                    <a:pt x="3189" y="2500"/>
                  </a:lnTo>
                  <a:lnTo>
                    <a:pt x="1582" y="2500"/>
                  </a:lnTo>
                  <a:lnTo>
                    <a:pt x="1480" y="2526"/>
                  </a:lnTo>
                  <a:lnTo>
                    <a:pt x="1378" y="2551"/>
                  </a:lnTo>
                  <a:lnTo>
                    <a:pt x="1276" y="2602"/>
                  </a:lnTo>
                  <a:lnTo>
                    <a:pt x="1200" y="2679"/>
                  </a:lnTo>
                  <a:lnTo>
                    <a:pt x="1123" y="2755"/>
                  </a:lnTo>
                  <a:lnTo>
                    <a:pt x="1072" y="2857"/>
                  </a:lnTo>
                  <a:lnTo>
                    <a:pt x="1047" y="2959"/>
                  </a:lnTo>
                  <a:lnTo>
                    <a:pt x="1021" y="3061"/>
                  </a:lnTo>
                  <a:lnTo>
                    <a:pt x="1021" y="4668"/>
                  </a:lnTo>
                  <a:lnTo>
                    <a:pt x="154" y="4668"/>
                  </a:lnTo>
                  <a:lnTo>
                    <a:pt x="78" y="4745"/>
                  </a:lnTo>
                  <a:lnTo>
                    <a:pt x="26" y="4821"/>
                  </a:lnTo>
                  <a:lnTo>
                    <a:pt x="1" y="4923"/>
                  </a:lnTo>
                  <a:lnTo>
                    <a:pt x="26" y="5025"/>
                  </a:lnTo>
                  <a:lnTo>
                    <a:pt x="78" y="5127"/>
                  </a:lnTo>
                  <a:lnTo>
                    <a:pt x="154" y="5178"/>
                  </a:lnTo>
                  <a:lnTo>
                    <a:pt x="256" y="5204"/>
                  </a:lnTo>
                  <a:lnTo>
                    <a:pt x="8775" y="5204"/>
                  </a:lnTo>
                  <a:lnTo>
                    <a:pt x="8877" y="5178"/>
                  </a:lnTo>
                  <a:lnTo>
                    <a:pt x="8979" y="5127"/>
                  </a:lnTo>
                  <a:lnTo>
                    <a:pt x="9030" y="5025"/>
                  </a:lnTo>
                  <a:lnTo>
                    <a:pt x="9056" y="4923"/>
                  </a:lnTo>
                  <a:lnTo>
                    <a:pt x="9030" y="4821"/>
                  </a:lnTo>
                  <a:lnTo>
                    <a:pt x="8979" y="4745"/>
                  </a:lnTo>
                  <a:lnTo>
                    <a:pt x="8877" y="4668"/>
                  </a:lnTo>
                  <a:lnTo>
                    <a:pt x="8010" y="4668"/>
                  </a:lnTo>
                  <a:lnTo>
                    <a:pt x="8010" y="1990"/>
                  </a:lnTo>
                  <a:lnTo>
                    <a:pt x="8010" y="1888"/>
                  </a:lnTo>
                  <a:lnTo>
                    <a:pt x="7959" y="1786"/>
                  </a:lnTo>
                  <a:lnTo>
                    <a:pt x="7908" y="1684"/>
                  </a:lnTo>
                  <a:lnTo>
                    <a:pt x="7857" y="1608"/>
                  </a:lnTo>
                  <a:lnTo>
                    <a:pt x="7780" y="1531"/>
                  </a:lnTo>
                  <a:lnTo>
                    <a:pt x="7678" y="1480"/>
                  </a:lnTo>
                  <a:lnTo>
                    <a:pt x="7576" y="1455"/>
                  </a:lnTo>
                  <a:lnTo>
                    <a:pt x="7449" y="1429"/>
                  </a:lnTo>
                  <a:lnTo>
                    <a:pt x="5868" y="1429"/>
                  </a:lnTo>
                  <a:lnTo>
                    <a:pt x="5868" y="562"/>
                  </a:lnTo>
                  <a:lnTo>
                    <a:pt x="5868" y="434"/>
                  </a:lnTo>
                  <a:lnTo>
                    <a:pt x="5816" y="332"/>
                  </a:lnTo>
                  <a:lnTo>
                    <a:pt x="5765" y="256"/>
                  </a:lnTo>
                  <a:lnTo>
                    <a:pt x="5714" y="154"/>
                  </a:lnTo>
                  <a:lnTo>
                    <a:pt x="5612" y="103"/>
                  </a:lnTo>
                  <a:lnTo>
                    <a:pt x="5536" y="52"/>
                  </a:lnTo>
                  <a:lnTo>
                    <a:pt x="54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4"/>
            <p:cNvSpPr/>
            <p:nvPr/>
          </p:nvSpPr>
          <p:spPr>
            <a:xfrm>
              <a:off x="7048375" y="2072825"/>
              <a:ext cx="95675" cy="95675"/>
            </a:xfrm>
            <a:custGeom>
              <a:avLst/>
              <a:gdLst/>
              <a:ahLst/>
              <a:cxnLst/>
              <a:rect l="l" t="t" r="r" b="b"/>
              <a:pathLst>
                <a:path w="3827" h="3827" extrusionOk="0">
                  <a:moveTo>
                    <a:pt x="2168" y="562"/>
                  </a:moveTo>
                  <a:lnTo>
                    <a:pt x="2372" y="613"/>
                  </a:lnTo>
                  <a:lnTo>
                    <a:pt x="2551" y="689"/>
                  </a:lnTo>
                  <a:lnTo>
                    <a:pt x="2729" y="817"/>
                  </a:lnTo>
                  <a:lnTo>
                    <a:pt x="2882" y="944"/>
                  </a:lnTo>
                  <a:lnTo>
                    <a:pt x="3010" y="1097"/>
                  </a:lnTo>
                  <a:lnTo>
                    <a:pt x="3112" y="1251"/>
                  </a:lnTo>
                  <a:lnTo>
                    <a:pt x="3214" y="1455"/>
                  </a:lnTo>
                  <a:lnTo>
                    <a:pt x="3265" y="1633"/>
                  </a:lnTo>
                  <a:lnTo>
                    <a:pt x="2168" y="1633"/>
                  </a:lnTo>
                  <a:lnTo>
                    <a:pt x="2168" y="562"/>
                  </a:lnTo>
                  <a:close/>
                  <a:moveTo>
                    <a:pt x="1633" y="562"/>
                  </a:moveTo>
                  <a:lnTo>
                    <a:pt x="1633" y="1914"/>
                  </a:lnTo>
                  <a:lnTo>
                    <a:pt x="1658" y="2016"/>
                  </a:lnTo>
                  <a:lnTo>
                    <a:pt x="1709" y="2092"/>
                  </a:lnTo>
                  <a:lnTo>
                    <a:pt x="1811" y="2169"/>
                  </a:lnTo>
                  <a:lnTo>
                    <a:pt x="3265" y="2169"/>
                  </a:lnTo>
                  <a:lnTo>
                    <a:pt x="3188" y="2398"/>
                  </a:lnTo>
                  <a:lnTo>
                    <a:pt x="3086" y="2628"/>
                  </a:lnTo>
                  <a:lnTo>
                    <a:pt x="2959" y="2806"/>
                  </a:lnTo>
                  <a:lnTo>
                    <a:pt x="2780" y="2985"/>
                  </a:lnTo>
                  <a:lnTo>
                    <a:pt x="2602" y="3113"/>
                  </a:lnTo>
                  <a:lnTo>
                    <a:pt x="2398" y="3215"/>
                  </a:lnTo>
                  <a:lnTo>
                    <a:pt x="2143" y="3266"/>
                  </a:lnTo>
                  <a:lnTo>
                    <a:pt x="1913" y="3291"/>
                  </a:lnTo>
                  <a:lnTo>
                    <a:pt x="1633" y="3266"/>
                  </a:lnTo>
                  <a:lnTo>
                    <a:pt x="1377" y="3189"/>
                  </a:lnTo>
                  <a:lnTo>
                    <a:pt x="1148" y="3061"/>
                  </a:lnTo>
                  <a:lnTo>
                    <a:pt x="944" y="2883"/>
                  </a:lnTo>
                  <a:lnTo>
                    <a:pt x="765" y="2679"/>
                  </a:lnTo>
                  <a:lnTo>
                    <a:pt x="638" y="2449"/>
                  </a:lnTo>
                  <a:lnTo>
                    <a:pt x="561" y="2194"/>
                  </a:lnTo>
                  <a:lnTo>
                    <a:pt x="536" y="1914"/>
                  </a:lnTo>
                  <a:lnTo>
                    <a:pt x="561" y="1659"/>
                  </a:lnTo>
                  <a:lnTo>
                    <a:pt x="612" y="1429"/>
                  </a:lnTo>
                  <a:lnTo>
                    <a:pt x="714" y="1225"/>
                  </a:lnTo>
                  <a:lnTo>
                    <a:pt x="842" y="1021"/>
                  </a:lnTo>
                  <a:lnTo>
                    <a:pt x="1020" y="868"/>
                  </a:lnTo>
                  <a:lnTo>
                    <a:pt x="1199" y="740"/>
                  </a:lnTo>
                  <a:lnTo>
                    <a:pt x="1403" y="638"/>
                  </a:lnTo>
                  <a:lnTo>
                    <a:pt x="1633" y="562"/>
                  </a:lnTo>
                  <a:close/>
                  <a:moveTo>
                    <a:pt x="1709" y="1"/>
                  </a:moveTo>
                  <a:lnTo>
                    <a:pt x="1530" y="26"/>
                  </a:lnTo>
                  <a:lnTo>
                    <a:pt x="1352" y="77"/>
                  </a:lnTo>
                  <a:lnTo>
                    <a:pt x="1173" y="154"/>
                  </a:lnTo>
                  <a:lnTo>
                    <a:pt x="995" y="230"/>
                  </a:lnTo>
                  <a:lnTo>
                    <a:pt x="842" y="332"/>
                  </a:lnTo>
                  <a:lnTo>
                    <a:pt x="689" y="434"/>
                  </a:lnTo>
                  <a:lnTo>
                    <a:pt x="561" y="562"/>
                  </a:lnTo>
                  <a:lnTo>
                    <a:pt x="434" y="689"/>
                  </a:lnTo>
                  <a:lnTo>
                    <a:pt x="332" y="842"/>
                  </a:lnTo>
                  <a:lnTo>
                    <a:pt x="230" y="995"/>
                  </a:lnTo>
                  <a:lnTo>
                    <a:pt x="153" y="1174"/>
                  </a:lnTo>
                  <a:lnTo>
                    <a:pt x="77" y="1353"/>
                  </a:lnTo>
                  <a:lnTo>
                    <a:pt x="26" y="1531"/>
                  </a:lnTo>
                  <a:lnTo>
                    <a:pt x="0" y="1710"/>
                  </a:lnTo>
                  <a:lnTo>
                    <a:pt x="0" y="1914"/>
                  </a:lnTo>
                  <a:lnTo>
                    <a:pt x="0" y="2118"/>
                  </a:lnTo>
                  <a:lnTo>
                    <a:pt x="26" y="2296"/>
                  </a:lnTo>
                  <a:lnTo>
                    <a:pt x="77" y="2475"/>
                  </a:lnTo>
                  <a:lnTo>
                    <a:pt x="153" y="2653"/>
                  </a:lnTo>
                  <a:lnTo>
                    <a:pt x="230" y="2832"/>
                  </a:lnTo>
                  <a:lnTo>
                    <a:pt x="332" y="2985"/>
                  </a:lnTo>
                  <a:lnTo>
                    <a:pt x="434" y="3138"/>
                  </a:lnTo>
                  <a:lnTo>
                    <a:pt x="561" y="3266"/>
                  </a:lnTo>
                  <a:lnTo>
                    <a:pt x="689" y="3393"/>
                  </a:lnTo>
                  <a:lnTo>
                    <a:pt x="842" y="3495"/>
                  </a:lnTo>
                  <a:lnTo>
                    <a:pt x="995" y="3597"/>
                  </a:lnTo>
                  <a:lnTo>
                    <a:pt x="1173" y="3674"/>
                  </a:lnTo>
                  <a:lnTo>
                    <a:pt x="1352" y="3750"/>
                  </a:lnTo>
                  <a:lnTo>
                    <a:pt x="1530" y="3801"/>
                  </a:lnTo>
                  <a:lnTo>
                    <a:pt x="1709" y="3827"/>
                  </a:lnTo>
                  <a:lnTo>
                    <a:pt x="2117" y="3827"/>
                  </a:lnTo>
                  <a:lnTo>
                    <a:pt x="2296" y="3801"/>
                  </a:lnTo>
                  <a:lnTo>
                    <a:pt x="2474" y="3750"/>
                  </a:lnTo>
                  <a:lnTo>
                    <a:pt x="2653" y="3674"/>
                  </a:lnTo>
                  <a:lnTo>
                    <a:pt x="2831" y="3597"/>
                  </a:lnTo>
                  <a:lnTo>
                    <a:pt x="2984" y="3495"/>
                  </a:lnTo>
                  <a:lnTo>
                    <a:pt x="3137" y="3393"/>
                  </a:lnTo>
                  <a:lnTo>
                    <a:pt x="3265" y="3266"/>
                  </a:lnTo>
                  <a:lnTo>
                    <a:pt x="3392" y="3138"/>
                  </a:lnTo>
                  <a:lnTo>
                    <a:pt x="3494" y="2985"/>
                  </a:lnTo>
                  <a:lnTo>
                    <a:pt x="3597" y="2832"/>
                  </a:lnTo>
                  <a:lnTo>
                    <a:pt x="3673" y="2653"/>
                  </a:lnTo>
                  <a:lnTo>
                    <a:pt x="3750" y="2475"/>
                  </a:lnTo>
                  <a:lnTo>
                    <a:pt x="3775" y="2296"/>
                  </a:lnTo>
                  <a:lnTo>
                    <a:pt x="3826" y="2118"/>
                  </a:lnTo>
                  <a:lnTo>
                    <a:pt x="3826" y="1914"/>
                  </a:lnTo>
                  <a:lnTo>
                    <a:pt x="3826" y="1710"/>
                  </a:lnTo>
                  <a:lnTo>
                    <a:pt x="3775" y="1531"/>
                  </a:lnTo>
                  <a:lnTo>
                    <a:pt x="3750" y="1353"/>
                  </a:lnTo>
                  <a:lnTo>
                    <a:pt x="3673" y="1174"/>
                  </a:lnTo>
                  <a:lnTo>
                    <a:pt x="3597" y="995"/>
                  </a:lnTo>
                  <a:lnTo>
                    <a:pt x="3494" y="842"/>
                  </a:lnTo>
                  <a:lnTo>
                    <a:pt x="3392" y="689"/>
                  </a:lnTo>
                  <a:lnTo>
                    <a:pt x="3265" y="562"/>
                  </a:lnTo>
                  <a:lnTo>
                    <a:pt x="3137" y="434"/>
                  </a:lnTo>
                  <a:lnTo>
                    <a:pt x="2984" y="332"/>
                  </a:lnTo>
                  <a:lnTo>
                    <a:pt x="2831" y="230"/>
                  </a:lnTo>
                  <a:lnTo>
                    <a:pt x="2653" y="154"/>
                  </a:lnTo>
                  <a:lnTo>
                    <a:pt x="2474" y="77"/>
                  </a:lnTo>
                  <a:lnTo>
                    <a:pt x="2296" y="26"/>
                  </a:lnTo>
                  <a:lnTo>
                    <a:pt x="21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4"/>
            <p:cNvSpPr/>
            <p:nvPr/>
          </p:nvSpPr>
          <p:spPr>
            <a:xfrm>
              <a:off x="7161225" y="2072825"/>
              <a:ext cx="95675" cy="95675"/>
            </a:xfrm>
            <a:custGeom>
              <a:avLst/>
              <a:gdLst/>
              <a:ahLst/>
              <a:cxnLst/>
              <a:rect l="l" t="t" r="r" b="b"/>
              <a:pathLst>
                <a:path w="3827" h="3827" extrusionOk="0">
                  <a:moveTo>
                    <a:pt x="2169" y="562"/>
                  </a:moveTo>
                  <a:lnTo>
                    <a:pt x="2398" y="638"/>
                  </a:lnTo>
                  <a:lnTo>
                    <a:pt x="2628" y="740"/>
                  </a:lnTo>
                  <a:lnTo>
                    <a:pt x="2806" y="868"/>
                  </a:lnTo>
                  <a:lnTo>
                    <a:pt x="2960" y="1021"/>
                  </a:lnTo>
                  <a:lnTo>
                    <a:pt x="3113" y="1225"/>
                  </a:lnTo>
                  <a:lnTo>
                    <a:pt x="3215" y="1429"/>
                  </a:lnTo>
                  <a:lnTo>
                    <a:pt x="3266" y="1659"/>
                  </a:lnTo>
                  <a:lnTo>
                    <a:pt x="3291" y="1914"/>
                  </a:lnTo>
                  <a:lnTo>
                    <a:pt x="3266" y="2092"/>
                  </a:lnTo>
                  <a:lnTo>
                    <a:pt x="3240" y="2245"/>
                  </a:lnTo>
                  <a:lnTo>
                    <a:pt x="3189" y="2398"/>
                  </a:lnTo>
                  <a:lnTo>
                    <a:pt x="3113" y="2577"/>
                  </a:lnTo>
                  <a:lnTo>
                    <a:pt x="2169" y="1786"/>
                  </a:lnTo>
                  <a:lnTo>
                    <a:pt x="2169" y="562"/>
                  </a:lnTo>
                  <a:close/>
                  <a:moveTo>
                    <a:pt x="1633" y="562"/>
                  </a:moveTo>
                  <a:lnTo>
                    <a:pt x="1633" y="1914"/>
                  </a:lnTo>
                  <a:lnTo>
                    <a:pt x="1659" y="2016"/>
                  </a:lnTo>
                  <a:lnTo>
                    <a:pt x="1735" y="2118"/>
                  </a:lnTo>
                  <a:lnTo>
                    <a:pt x="2781" y="2985"/>
                  </a:lnTo>
                  <a:lnTo>
                    <a:pt x="2577" y="3113"/>
                  </a:lnTo>
                  <a:lnTo>
                    <a:pt x="2373" y="3215"/>
                  </a:lnTo>
                  <a:lnTo>
                    <a:pt x="2143" y="3266"/>
                  </a:lnTo>
                  <a:lnTo>
                    <a:pt x="1914" y="3291"/>
                  </a:lnTo>
                  <a:lnTo>
                    <a:pt x="1633" y="3266"/>
                  </a:lnTo>
                  <a:lnTo>
                    <a:pt x="1378" y="3189"/>
                  </a:lnTo>
                  <a:lnTo>
                    <a:pt x="1149" y="3061"/>
                  </a:lnTo>
                  <a:lnTo>
                    <a:pt x="944" y="2883"/>
                  </a:lnTo>
                  <a:lnTo>
                    <a:pt x="766" y="2679"/>
                  </a:lnTo>
                  <a:lnTo>
                    <a:pt x="638" y="2449"/>
                  </a:lnTo>
                  <a:lnTo>
                    <a:pt x="562" y="2194"/>
                  </a:lnTo>
                  <a:lnTo>
                    <a:pt x="536" y="1914"/>
                  </a:lnTo>
                  <a:lnTo>
                    <a:pt x="562" y="1659"/>
                  </a:lnTo>
                  <a:lnTo>
                    <a:pt x="613" y="1429"/>
                  </a:lnTo>
                  <a:lnTo>
                    <a:pt x="715" y="1225"/>
                  </a:lnTo>
                  <a:lnTo>
                    <a:pt x="842" y="1021"/>
                  </a:lnTo>
                  <a:lnTo>
                    <a:pt x="1021" y="868"/>
                  </a:lnTo>
                  <a:lnTo>
                    <a:pt x="1200" y="740"/>
                  </a:lnTo>
                  <a:lnTo>
                    <a:pt x="1404" y="638"/>
                  </a:lnTo>
                  <a:lnTo>
                    <a:pt x="1633" y="562"/>
                  </a:lnTo>
                  <a:close/>
                  <a:moveTo>
                    <a:pt x="1710" y="1"/>
                  </a:moveTo>
                  <a:lnTo>
                    <a:pt x="1531" y="26"/>
                  </a:lnTo>
                  <a:lnTo>
                    <a:pt x="1327" y="77"/>
                  </a:lnTo>
                  <a:lnTo>
                    <a:pt x="1174" y="154"/>
                  </a:lnTo>
                  <a:lnTo>
                    <a:pt x="996" y="230"/>
                  </a:lnTo>
                  <a:lnTo>
                    <a:pt x="842" y="332"/>
                  </a:lnTo>
                  <a:lnTo>
                    <a:pt x="689" y="434"/>
                  </a:lnTo>
                  <a:lnTo>
                    <a:pt x="562" y="562"/>
                  </a:lnTo>
                  <a:lnTo>
                    <a:pt x="434" y="689"/>
                  </a:lnTo>
                  <a:lnTo>
                    <a:pt x="307" y="842"/>
                  </a:lnTo>
                  <a:lnTo>
                    <a:pt x="230" y="995"/>
                  </a:lnTo>
                  <a:lnTo>
                    <a:pt x="154" y="1174"/>
                  </a:lnTo>
                  <a:lnTo>
                    <a:pt x="77" y="1353"/>
                  </a:lnTo>
                  <a:lnTo>
                    <a:pt x="26" y="1531"/>
                  </a:lnTo>
                  <a:lnTo>
                    <a:pt x="1" y="1710"/>
                  </a:lnTo>
                  <a:lnTo>
                    <a:pt x="1" y="1914"/>
                  </a:lnTo>
                  <a:lnTo>
                    <a:pt x="1" y="2118"/>
                  </a:lnTo>
                  <a:lnTo>
                    <a:pt x="26" y="2296"/>
                  </a:lnTo>
                  <a:lnTo>
                    <a:pt x="77" y="2475"/>
                  </a:lnTo>
                  <a:lnTo>
                    <a:pt x="154" y="2653"/>
                  </a:lnTo>
                  <a:lnTo>
                    <a:pt x="230" y="2832"/>
                  </a:lnTo>
                  <a:lnTo>
                    <a:pt x="307" y="2985"/>
                  </a:lnTo>
                  <a:lnTo>
                    <a:pt x="434" y="3138"/>
                  </a:lnTo>
                  <a:lnTo>
                    <a:pt x="562" y="3266"/>
                  </a:lnTo>
                  <a:lnTo>
                    <a:pt x="689" y="3393"/>
                  </a:lnTo>
                  <a:lnTo>
                    <a:pt x="842" y="3495"/>
                  </a:lnTo>
                  <a:lnTo>
                    <a:pt x="996" y="3597"/>
                  </a:lnTo>
                  <a:lnTo>
                    <a:pt x="1174" y="3674"/>
                  </a:lnTo>
                  <a:lnTo>
                    <a:pt x="1327" y="3750"/>
                  </a:lnTo>
                  <a:lnTo>
                    <a:pt x="1531" y="3801"/>
                  </a:lnTo>
                  <a:lnTo>
                    <a:pt x="1710" y="3827"/>
                  </a:lnTo>
                  <a:lnTo>
                    <a:pt x="2118" y="3827"/>
                  </a:lnTo>
                  <a:lnTo>
                    <a:pt x="2322" y="3776"/>
                  </a:lnTo>
                  <a:lnTo>
                    <a:pt x="2526" y="3725"/>
                  </a:lnTo>
                  <a:lnTo>
                    <a:pt x="2730" y="3648"/>
                  </a:lnTo>
                  <a:lnTo>
                    <a:pt x="2908" y="3546"/>
                  </a:lnTo>
                  <a:lnTo>
                    <a:pt x="3087" y="3419"/>
                  </a:lnTo>
                  <a:lnTo>
                    <a:pt x="3240" y="3291"/>
                  </a:lnTo>
                  <a:lnTo>
                    <a:pt x="3393" y="3138"/>
                  </a:lnTo>
                  <a:lnTo>
                    <a:pt x="3572" y="2857"/>
                  </a:lnTo>
                  <a:lnTo>
                    <a:pt x="3699" y="2551"/>
                  </a:lnTo>
                  <a:lnTo>
                    <a:pt x="3801" y="2245"/>
                  </a:lnTo>
                  <a:lnTo>
                    <a:pt x="3827" y="1914"/>
                  </a:lnTo>
                  <a:lnTo>
                    <a:pt x="3801" y="1710"/>
                  </a:lnTo>
                  <a:lnTo>
                    <a:pt x="3776" y="1531"/>
                  </a:lnTo>
                  <a:lnTo>
                    <a:pt x="3750" y="1353"/>
                  </a:lnTo>
                  <a:lnTo>
                    <a:pt x="3674" y="1174"/>
                  </a:lnTo>
                  <a:lnTo>
                    <a:pt x="3597" y="995"/>
                  </a:lnTo>
                  <a:lnTo>
                    <a:pt x="3495" y="842"/>
                  </a:lnTo>
                  <a:lnTo>
                    <a:pt x="3393" y="689"/>
                  </a:lnTo>
                  <a:lnTo>
                    <a:pt x="3266" y="562"/>
                  </a:lnTo>
                  <a:lnTo>
                    <a:pt x="3138" y="434"/>
                  </a:lnTo>
                  <a:lnTo>
                    <a:pt x="2985" y="332"/>
                  </a:lnTo>
                  <a:lnTo>
                    <a:pt x="2832" y="230"/>
                  </a:lnTo>
                  <a:lnTo>
                    <a:pt x="2653" y="154"/>
                  </a:lnTo>
                  <a:lnTo>
                    <a:pt x="2475" y="77"/>
                  </a:lnTo>
                  <a:lnTo>
                    <a:pt x="2296" y="26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4" name="Google Shape;884;p44"/>
          <p:cNvGrpSpPr/>
          <p:nvPr/>
        </p:nvGrpSpPr>
        <p:grpSpPr>
          <a:xfrm>
            <a:off x="3836087" y="2148705"/>
            <a:ext cx="486698" cy="486724"/>
            <a:chOff x="238125" y="2628225"/>
            <a:chExt cx="458500" cy="458525"/>
          </a:xfrm>
        </p:grpSpPr>
        <p:sp>
          <p:nvSpPr>
            <p:cNvPr id="885" name="Google Shape;885;p44"/>
            <p:cNvSpPr/>
            <p:nvPr/>
          </p:nvSpPr>
          <p:spPr>
            <a:xfrm>
              <a:off x="546100" y="2694550"/>
              <a:ext cx="73350" cy="72725"/>
            </a:xfrm>
            <a:custGeom>
              <a:avLst/>
              <a:gdLst/>
              <a:ahLst/>
              <a:cxnLst/>
              <a:rect l="l" t="t" r="r" b="b"/>
              <a:pathLst>
                <a:path w="2934" h="2909" extrusionOk="0">
                  <a:moveTo>
                    <a:pt x="1455" y="536"/>
                  </a:moveTo>
                  <a:lnTo>
                    <a:pt x="1684" y="562"/>
                  </a:lnTo>
                  <a:lnTo>
                    <a:pt x="1888" y="638"/>
                  </a:lnTo>
                  <a:lnTo>
                    <a:pt x="2067" y="766"/>
                  </a:lnTo>
                  <a:lnTo>
                    <a:pt x="2220" y="919"/>
                  </a:lnTo>
                  <a:lnTo>
                    <a:pt x="1965" y="970"/>
                  </a:lnTo>
                  <a:lnTo>
                    <a:pt x="1710" y="1046"/>
                  </a:lnTo>
                  <a:lnTo>
                    <a:pt x="1480" y="1123"/>
                  </a:lnTo>
                  <a:lnTo>
                    <a:pt x="1225" y="1225"/>
                  </a:lnTo>
                  <a:lnTo>
                    <a:pt x="1174" y="919"/>
                  </a:lnTo>
                  <a:lnTo>
                    <a:pt x="1097" y="613"/>
                  </a:lnTo>
                  <a:lnTo>
                    <a:pt x="1276" y="562"/>
                  </a:lnTo>
                  <a:lnTo>
                    <a:pt x="1455" y="536"/>
                  </a:lnTo>
                  <a:close/>
                  <a:moveTo>
                    <a:pt x="664" y="995"/>
                  </a:moveTo>
                  <a:lnTo>
                    <a:pt x="689" y="1276"/>
                  </a:lnTo>
                  <a:lnTo>
                    <a:pt x="715" y="1582"/>
                  </a:lnTo>
                  <a:lnTo>
                    <a:pt x="740" y="1659"/>
                  </a:lnTo>
                  <a:lnTo>
                    <a:pt x="766" y="1735"/>
                  </a:lnTo>
                  <a:lnTo>
                    <a:pt x="842" y="1812"/>
                  </a:lnTo>
                  <a:lnTo>
                    <a:pt x="893" y="1863"/>
                  </a:lnTo>
                  <a:lnTo>
                    <a:pt x="970" y="1888"/>
                  </a:lnTo>
                  <a:lnTo>
                    <a:pt x="1148" y="1888"/>
                  </a:lnTo>
                  <a:lnTo>
                    <a:pt x="1250" y="1837"/>
                  </a:lnTo>
                  <a:lnTo>
                    <a:pt x="1506" y="1684"/>
                  </a:lnTo>
                  <a:lnTo>
                    <a:pt x="1786" y="1582"/>
                  </a:lnTo>
                  <a:lnTo>
                    <a:pt x="2092" y="1505"/>
                  </a:lnTo>
                  <a:lnTo>
                    <a:pt x="2398" y="1454"/>
                  </a:lnTo>
                  <a:lnTo>
                    <a:pt x="2398" y="1454"/>
                  </a:lnTo>
                  <a:lnTo>
                    <a:pt x="2373" y="1633"/>
                  </a:lnTo>
                  <a:lnTo>
                    <a:pt x="2322" y="1812"/>
                  </a:lnTo>
                  <a:lnTo>
                    <a:pt x="2245" y="1965"/>
                  </a:lnTo>
                  <a:lnTo>
                    <a:pt x="2118" y="2118"/>
                  </a:lnTo>
                  <a:lnTo>
                    <a:pt x="1990" y="2220"/>
                  </a:lnTo>
                  <a:lnTo>
                    <a:pt x="1812" y="2322"/>
                  </a:lnTo>
                  <a:lnTo>
                    <a:pt x="1659" y="2373"/>
                  </a:lnTo>
                  <a:lnTo>
                    <a:pt x="1276" y="2373"/>
                  </a:lnTo>
                  <a:lnTo>
                    <a:pt x="1097" y="2322"/>
                  </a:lnTo>
                  <a:lnTo>
                    <a:pt x="944" y="2220"/>
                  </a:lnTo>
                  <a:lnTo>
                    <a:pt x="817" y="2118"/>
                  </a:lnTo>
                  <a:lnTo>
                    <a:pt x="689" y="1965"/>
                  </a:lnTo>
                  <a:lnTo>
                    <a:pt x="613" y="1812"/>
                  </a:lnTo>
                  <a:lnTo>
                    <a:pt x="562" y="1633"/>
                  </a:lnTo>
                  <a:lnTo>
                    <a:pt x="536" y="1454"/>
                  </a:lnTo>
                  <a:lnTo>
                    <a:pt x="536" y="1327"/>
                  </a:lnTo>
                  <a:lnTo>
                    <a:pt x="562" y="1225"/>
                  </a:lnTo>
                  <a:lnTo>
                    <a:pt x="664" y="995"/>
                  </a:lnTo>
                  <a:close/>
                  <a:moveTo>
                    <a:pt x="1250" y="1"/>
                  </a:moveTo>
                  <a:lnTo>
                    <a:pt x="1046" y="52"/>
                  </a:lnTo>
                  <a:lnTo>
                    <a:pt x="842" y="128"/>
                  </a:lnTo>
                  <a:lnTo>
                    <a:pt x="664" y="230"/>
                  </a:lnTo>
                  <a:lnTo>
                    <a:pt x="613" y="256"/>
                  </a:lnTo>
                  <a:lnTo>
                    <a:pt x="485" y="358"/>
                  </a:lnTo>
                  <a:lnTo>
                    <a:pt x="358" y="485"/>
                  </a:lnTo>
                  <a:lnTo>
                    <a:pt x="256" y="638"/>
                  </a:lnTo>
                  <a:lnTo>
                    <a:pt x="179" y="766"/>
                  </a:lnTo>
                  <a:lnTo>
                    <a:pt x="103" y="944"/>
                  </a:lnTo>
                  <a:lnTo>
                    <a:pt x="52" y="1097"/>
                  </a:lnTo>
                  <a:lnTo>
                    <a:pt x="1" y="1276"/>
                  </a:lnTo>
                  <a:lnTo>
                    <a:pt x="1" y="1454"/>
                  </a:lnTo>
                  <a:lnTo>
                    <a:pt x="26" y="1761"/>
                  </a:lnTo>
                  <a:lnTo>
                    <a:pt x="103" y="2016"/>
                  </a:lnTo>
                  <a:lnTo>
                    <a:pt x="256" y="2271"/>
                  </a:lnTo>
                  <a:lnTo>
                    <a:pt x="434" y="2500"/>
                  </a:lnTo>
                  <a:lnTo>
                    <a:pt x="638" y="2679"/>
                  </a:lnTo>
                  <a:lnTo>
                    <a:pt x="893" y="2806"/>
                  </a:lnTo>
                  <a:lnTo>
                    <a:pt x="1174" y="2883"/>
                  </a:lnTo>
                  <a:lnTo>
                    <a:pt x="1455" y="2908"/>
                  </a:lnTo>
                  <a:lnTo>
                    <a:pt x="1761" y="2883"/>
                  </a:lnTo>
                  <a:lnTo>
                    <a:pt x="2041" y="2806"/>
                  </a:lnTo>
                  <a:lnTo>
                    <a:pt x="2271" y="2679"/>
                  </a:lnTo>
                  <a:lnTo>
                    <a:pt x="2500" y="2500"/>
                  </a:lnTo>
                  <a:lnTo>
                    <a:pt x="2679" y="2271"/>
                  </a:lnTo>
                  <a:lnTo>
                    <a:pt x="2806" y="2016"/>
                  </a:lnTo>
                  <a:lnTo>
                    <a:pt x="2908" y="1761"/>
                  </a:lnTo>
                  <a:lnTo>
                    <a:pt x="2934" y="1454"/>
                  </a:lnTo>
                  <a:lnTo>
                    <a:pt x="2908" y="1276"/>
                  </a:lnTo>
                  <a:lnTo>
                    <a:pt x="2883" y="1097"/>
                  </a:lnTo>
                  <a:lnTo>
                    <a:pt x="2806" y="868"/>
                  </a:lnTo>
                  <a:lnTo>
                    <a:pt x="2679" y="664"/>
                  </a:lnTo>
                  <a:lnTo>
                    <a:pt x="2551" y="460"/>
                  </a:lnTo>
                  <a:lnTo>
                    <a:pt x="2373" y="307"/>
                  </a:lnTo>
                  <a:lnTo>
                    <a:pt x="2169" y="179"/>
                  </a:lnTo>
                  <a:lnTo>
                    <a:pt x="1939" y="77"/>
                  </a:lnTo>
                  <a:lnTo>
                    <a:pt x="1710" y="26"/>
                  </a:lnTo>
                  <a:lnTo>
                    <a:pt x="14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4"/>
            <p:cNvSpPr/>
            <p:nvPr/>
          </p:nvSpPr>
          <p:spPr>
            <a:xfrm>
              <a:off x="238125" y="2628225"/>
              <a:ext cx="458500" cy="458525"/>
            </a:xfrm>
            <a:custGeom>
              <a:avLst/>
              <a:gdLst/>
              <a:ahLst/>
              <a:cxnLst/>
              <a:rect l="l" t="t" r="r" b="b"/>
              <a:pathLst>
                <a:path w="18340" h="18341" extrusionOk="0">
                  <a:moveTo>
                    <a:pt x="14029" y="1353"/>
                  </a:moveTo>
                  <a:lnTo>
                    <a:pt x="14080" y="1378"/>
                  </a:lnTo>
                  <a:lnTo>
                    <a:pt x="14105" y="1404"/>
                  </a:lnTo>
                  <a:lnTo>
                    <a:pt x="14207" y="1888"/>
                  </a:lnTo>
                  <a:lnTo>
                    <a:pt x="14233" y="2041"/>
                  </a:lnTo>
                  <a:lnTo>
                    <a:pt x="14309" y="2143"/>
                  </a:lnTo>
                  <a:lnTo>
                    <a:pt x="14386" y="2245"/>
                  </a:lnTo>
                  <a:lnTo>
                    <a:pt x="14513" y="2348"/>
                  </a:lnTo>
                  <a:lnTo>
                    <a:pt x="14947" y="2603"/>
                  </a:lnTo>
                  <a:lnTo>
                    <a:pt x="15074" y="2654"/>
                  </a:lnTo>
                  <a:lnTo>
                    <a:pt x="15227" y="2679"/>
                  </a:lnTo>
                  <a:lnTo>
                    <a:pt x="15355" y="2679"/>
                  </a:lnTo>
                  <a:lnTo>
                    <a:pt x="15482" y="2628"/>
                  </a:lnTo>
                  <a:lnTo>
                    <a:pt x="15967" y="2475"/>
                  </a:lnTo>
                  <a:lnTo>
                    <a:pt x="16018" y="2501"/>
                  </a:lnTo>
                  <a:lnTo>
                    <a:pt x="16044" y="2526"/>
                  </a:lnTo>
                  <a:lnTo>
                    <a:pt x="16299" y="2934"/>
                  </a:lnTo>
                  <a:lnTo>
                    <a:pt x="16299" y="2985"/>
                  </a:lnTo>
                  <a:lnTo>
                    <a:pt x="16273" y="3036"/>
                  </a:lnTo>
                  <a:lnTo>
                    <a:pt x="15916" y="3368"/>
                  </a:lnTo>
                  <a:lnTo>
                    <a:pt x="15814" y="3470"/>
                  </a:lnTo>
                  <a:lnTo>
                    <a:pt x="15738" y="3572"/>
                  </a:lnTo>
                  <a:lnTo>
                    <a:pt x="15687" y="3725"/>
                  </a:lnTo>
                  <a:lnTo>
                    <a:pt x="15687" y="3852"/>
                  </a:lnTo>
                  <a:lnTo>
                    <a:pt x="15687" y="4363"/>
                  </a:lnTo>
                  <a:lnTo>
                    <a:pt x="15687" y="4516"/>
                  </a:lnTo>
                  <a:lnTo>
                    <a:pt x="15738" y="4643"/>
                  </a:lnTo>
                  <a:lnTo>
                    <a:pt x="15814" y="4745"/>
                  </a:lnTo>
                  <a:lnTo>
                    <a:pt x="15916" y="4847"/>
                  </a:lnTo>
                  <a:lnTo>
                    <a:pt x="16273" y="5179"/>
                  </a:lnTo>
                  <a:lnTo>
                    <a:pt x="16299" y="5230"/>
                  </a:lnTo>
                  <a:lnTo>
                    <a:pt x="16299" y="5281"/>
                  </a:lnTo>
                  <a:lnTo>
                    <a:pt x="16044" y="5689"/>
                  </a:lnTo>
                  <a:lnTo>
                    <a:pt x="16018" y="5740"/>
                  </a:lnTo>
                  <a:lnTo>
                    <a:pt x="15967" y="5740"/>
                  </a:lnTo>
                  <a:lnTo>
                    <a:pt x="15482" y="5587"/>
                  </a:lnTo>
                  <a:lnTo>
                    <a:pt x="15355" y="5536"/>
                  </a:lnTo>
                  <a:lnTo>
                    <a:pt x="15227" y="5536"/>
                  </a:lnTo>
                  <a:lnTo>
                    <a:pt x="15074" y="5561"/>
                  </a:lnTo>
                  <a:lnTo>
                    <a:pt x="14947" y="5612"/>
                  </a:lnTo>
                  <a:lnTo>
                    <a:pt x="14513" y="5893"/>
                  </a:lnTo>
                  <a:lnTo>
                    <a:pt x="14386" y="5969"/>
                  </a:lnTo>
                  <a:lnTo>
                    <a:pt x="14309" y="6071"/>
                  </a:lnTo>
                  <a:lnTo>
                    <a:pt x="14233" y="6199"/>
                  </a:lnTo>
                  <a:lnTo>
                    <a:pt x="14207" y="6327"/>
                  </a:lnTo>
                  <a:lnTo>
                    <a:pt x="14105" y="6811"/>
                  </a:lnTo>
                  <a:lnTo>
                    <a:pt x="14080" y="6837"/>
                  </a:lnTo>
                  <a:lnTo>
                    <a:pt x="14029" y="6862"/>
                  </a:lnTo>
                  <a:lnTo>
                    <a:pt x="13544" y="6862"/>
                  </a:lnTo>
                  <a:lnTo>
                    <a:pt x="13493" y="6837"/>
                  </a:lnTo>
                  <a:lnTo>
                    <a:pt x="13467" y="6811"/>
                  </a:lnTo>
                  <a:lnTo>
                    <a:pt x="13365" y="6327"/>
                  </a:lnTo>
                  <a:lnTo>
                    <a:pt x="13314" y="6199"/>
                  </a:lnTo>
                  <a:lnTo>
                    <a:pt x="13263" y="6071"/>
                  </a:lnTo>
                  <a:lnTo>
                    <a:pt x="13161" y="5969"/>
                  </a:lnTo>
                  <a:lnTo>
                    <a:pt x="13059" y="5893"/>
                  </a:lnTo>
                  <a:lnTo>
                    <a:pt x="12600" y="5612"/>
                  </a:lnTo>
                  <a:lnTo>
                    <a:pt x="12447" y="5561"/>
                  </a:lnTo>
                  <a:lnTo>
                    <a:pt x="12294" y="5536"/>
                  </a:lnTo>
                  <a:lnTo>
                    <a:pt x="12192" y="5561"/>
                  </a:lnTo>
                  <a:lnTo>
                    <a:pt x="12065" y="5587"/>
                  </a:lnTo>
                  <a:lnTo>
                    <a:pt x="11605" y="5740"/>
                  </a:lnTo>
                  <a:lnTo>
                    <a:pt x="11554" y="5740"/>
                  </a:lnTo>
                  <a:lnTo>
                    <a:pt x="11503" y="5689"/>
                  </a:lnTo>
                  <a:lnTo>
                    <a:pt x="11274" y="5281"/>
                  </a:lnTo>
                  <a:lnTo>
                    <a:pt x="11248" y="5230"/>
                  </a:lnTo>
                  <a:lnTo>
                    <a:pt x="11274" y="5179"/>
                  </a:lnTo>
                  <a:lnTo>
                    <a:pt x="11656" y="4847"/>
                  </a:lnTo>
                  <a:lnTo>
                    <a:pt x="11733" y="4745"/>
                  </a:lnTo>
                  <a:lnTo>
                    <a:pt x="11810" y="4643"/>
                  </a:lnTo>
                  <a:lnTo>
                    <a:pt x="11861" y="4516"/>
                  </a:lnTo>
                  <a:lnTo>
                    <a:pt x="11886" y="4363"/>
                  </a:lnTo>
                  <a:lnTo>
                    <a:pt x="11886" y="3852"/>
                  </a:lnTo>
                  <a:lnTo>
                    <a:pt x="11861" y="3725"/>
                  </a:lnTo>
                  <a:lnTo>
                    <a:pt x="11810" y="3572"/>
                  </a:lnTo>
                  <a:lnTo>
                    <a:pt x="11733" y="3470"/>
                  </a:lnTo>
                  <a:lnTo>
                    <a:pt x="11656" y="3368"/>
                  </a:lnTo>
                  <a:lnTo>
                    <a:pt x="11274" y="3036"/>
                  </a:lnTo>
                  <a:lnTo>
                    <a:pt x="11248" y="2985"/>
                  </a:lnTo>
                  <a:lnTo>
                    <a:pt x="11274" y="2934"/>
                  </a:lnTo>
                  <a:lnTo>
                    <a:pt x="11503" y="2526"/>
                  </a:lnTo>
                  <a:lnTo>
                    <a:pt x="11554" y="2501"/>
                  </a:lnTo>
                  <a:lnTo>
                    <a:pt x="11605" y="2475"/>
                  </a:lnTo>
                  <a:lnTo>
                    <a:pt x="12065" y="2628"/>
                  </a:lnTo>
                  <a:lnTo>
                    <a:pt x="12192" y="2679"/>
                  </a:lnTo>
                  <a:lnTo>
                    <a:pt x="12345" y="2679"/>
                  </a:lnTo>
                  <a:lnTo>
                    <a:pt x="12473" y="2654"/>
                  </a:lnTo>
                  <a:lnTo>
                    <a:pt x="12600" y="2603"/>
                  </a:lnTo>
                  <a:lnTo>
                    <a:pt x="12830" y="2475"/>
                  </a:lnTo>
                  <a:lnTo>
                    <a:pt x="13059" y="2348"/>
                  </a:lnTo>
                  <a:lnTo>
                    <a:pt x="13161" y="2245"/>
                  </a:lnTo>
                  <a:lnTo>
                    <a:pt x="13263" y="2143"/>
                  </a:lnTo>
                  <a:lnTo>
                    <a:pt x="13314" y="2041"/>
                  </a:lnTo>
                  <a:lnTo>
                    <a:pt x="13365" y="1888"/>
                  </a:lnTo>
                  <a:lnTo>
                    <a:pt x="13467" y="1404"/>
                  </a:lnTo>
                  <a:lnTo>
                    <a:pt x="13493" y="1378"/>
                  </a:lnTo>
                  <a:lnTo>
                    <a:pt x="13544" y="1353"/>
                  </a:lnTo>
                  <a:close/>
                  <a:moveTo>
                    <a:pt x="13085" y="12321"/>
                  </a:moveTo>
                  <a:lnTo>
                    <a:pt x="13161" y="12372"/>
                  </a:lnTo>
                  <a:lnTo>
                    <a:pt x="13212" y="12423"/>
                  </a:lnTo>
                  <a:lnTo>
                    <a:pt x="13263" y="12499"/>
                  </a:lnTo>
                  <a:lnTo>
                    <a:pt x="13595" y="13519"/>
                  </a:lnTo>
                  <a:lnTo>
                    <a:pt x="13391" y="13494"/>
                  </a:lnTo>
                  <a:lnTo>
                    <a:pt x="4948" y="13494"/>
                  </a:lnTo>
                  <a:lnTo>
                    <a:pt x="4719" y="13519"/>
                  </a:lnTo>
                  <a:lnTo>
                    <a:pt x="5076" y="12499"/>
                  </a:lnTo>
                  <a:lnTo>
                    <a:pt x="5101" y="12423"/>
                  </a:lnTo>
                  <a:lnTo>
                    <a:pt x="5152" y="12372"/>
                  </a:lnTo>
                  <a:lnTo>
                    <a:pt x="5254" y="12321"/>
                  </a:lnTo>
                  <a:close/>
                  <a:moveTo>
                    <a:pt x="13391" y="14029"/>
                  </a:moveTo>
                  <a:lnTo>
                    <a:pt x="13493" y="14055"/>
                  </a:lnTo>
                  <a:lnTo>
                    <a:pt x="13595" y="14081"/>
                  </a:lnTo>
                  <a:lnTo>
                    <a:pt x="13672" y="14132"/>
                  </a:lnTo>
                  <a:lnTo>
                    <a:pt x="13748" y="14183"/>
                  </a:lnTo>
                  <a:lnTo>
                    <a:pt x="13825" y="14259"/>
                  </a:lnTo>
                  <a:lnTo>
                    <a:pt x="13876" y="14361"/>
                  </a:lnTo>
                  <a:lnTo>
                    <a:pt x="13901" y="14463"/>
                  </a:lnTo>
                  <a:lnTo>
                    <a:pt x="13901" y="14565"/>
                  </a:lnTo>
                  <a:lnTo>
                    <a:pt x="13901" y="17269"/>
                  </a:lnTo>
                  <a:lnTo>
                    <a:pt x="13901" y="17396"/>
                  </a:lnTo>
                  <a:lnTo>
                    <a:pt x="13876" y="17473"/>
                  </a:lnTo>
                  <a:lnTo>
                    <a:pt x="13825" y="17575"/>
                  </a:lnTo>
                  <a:lnTo>
                    <a:pt x="13748" y="17651"/>
                  </a:lnTo>
                  <a:lnTo>
                    <a:pt x="13672" y="17702"/>
                  </a:lnTo>
                  <a:lnTo>
                    <a:pt x="13595" y="17753"/>
                  </a:lnTo>
                  <a:lnTo>
                    <a:pt x="13493" y="17779"/>
                  </a:lnTo>
                  <a:lnTo>
                    <a:pt x="13391" y="17804"/>
                  </a:lnTo>
                  <a:lnTo>
                    <a:pt x="4948" y="17804"/>
                  </a:lnTo>
                  <a:lnTo>
                    <a:pt x="4821" y="17779"/>
                  </a:lnTo>
                  <a:lnTo>
                    <a:pt x="4744" y="17753"/>
                  </a:lnTo>
                  <a:lnTo>
                    <a:pt x="4642" y="17702"/>
                  </a:lnTo>
                  <a:lnTo>
                    <a:pt x="4566" y="17651"/>
                  </a:lnTo>
                  <a:lnTo>
                    <a:pt x="4515" y="17575"/>
                  </a:lnTo>
                  <a:lnTo>
                    <a:pt x="4464" y="17473"/>
                  </a:lnTo>
                  <a:lnTo>
                    <a:pt x="4438" y="17396"/>
                  </a:lnTo>
                  <a:lnTo>
                    <a:pt x="4413" y="17269"/>
                  </a:lnTo>
                  <a:lnTo>
                    <a:pt x="4413" y="14565"/>
                  </a:lnTo>
                  <a:lnTo>
                    <a:pt x="4438" y="14463"/>
                  </a:lnTo>
                  <a:lnTo>
                    <a:pt x="4464" y="14361"/>
                  </a:lnTo>
                  <a:lnTo>
                    <a:pt x="4515" y="14259"/>
                  </a:lnTo>
                  <a:lnTo>
                    <a:pt x="4566" y="14183"/>
                  </a:lnTo>
                  <a:lnTo>
                    <a:pt x="4642" y="14132"/>
                  </a:lnTo>
                  <a:lnTo>
                    <a:pt x="4744" y="14081"/>
                  </a:lnTo>
                  <a:lnTo>
                    <a:pt x="4821" y="14055"/>
                  </a:lnTo>
                  <a:lnTo>
                    <a:pt x="4948" y="14029"/>
                  </a:lnTo>
                  <a:close/>
                  <a:moveTo>
                    <a:pt x="9157" y="1"/>
                  </a:moveTo>
                  <a:lnTo>
                    <a:pt x="8749" y="26"/>
                  </a:lnTo>
                  <a:lnTo>
                    <a:pt x="8341" y="77"/>
                  </a:lnTo>
                  <a:lnTo>
                    <a:pt x="7933" y="179"/>
                  </a:lnTo>
                  <a:lnTo>
                    <a:pt x="7550" y="307"/>
                  </a:lnTo>
                  <a:lnTo>
                    <a:pt x="7193" y="460"/>
                  </a:lnTo>
                  <a:lnTo>
                    <a:pt x="6836" y="664"/>
                  </a:lnTo>
                  <a:lnTo>
                    <a:pt x="6504" y="894"/>
                  </a:lnTo>
                  <a:lnTo>
                    <a:pt x="6173" y="1149"/>
                  </a:lnTo>
                  <a:lnTo>
                    <a:pt x="6122" y="1251"/>
                  </a:lnTo>
                  <a:lnTo>
                    <a:pt x="6096" y="1353"/>
                  </a:lnTo>
                  <a:lnTo>
                    <a:pt x="6096" y="1455"/>
                  </a:lnTo>
                  <a:lnTo>
                    <a:pt x="6147" y="1531"/>
                  </a:lnTo>
                  <a:lnTo>
                    <a:pt x="6249" y="1608"/>
                  </a:lnTo>
                  <a:lnTo>
                    <a:pt x="6351" y="1633"/>
                  </a:lnTo>
                  <a:lnTo>
                    <a:pt x="6453" y="1608"/>
                  </a:lnTo>
                  <a:lnTo>
                    <a:pt x="6530" y="1557"/>
                  </a:lnTo>
                  <a:lnTo>
                    <a:pt x="6810" y="1327"/>
                  </a:lnTo>
                  <a:lnTo>
                    <a:pt x="7116" y="1123"/>
                  </a:lnTo>
                  <a:lnTo>
                    <a:pt x="7422" y="945"/>
                  </a:lnTo>
                  <a:lnTo>
                    <a:pt x="7754" y="792"/>
                  </a:lnTo>
                  <a:lnTo>
                    <a:pt x="8086" y="690"/>
                  </a:lnTo>
                  <a:lnTo>
                    <a:pt x="8443" y="613"/>
                  </a:lnTo>
                  <a:lnTo>
                    <a:pt x="8800" y="562"/>
                  </a:lnTo>
                  <a:lnTo>
                    <a:pt x="9157" y="537"/>
                  </a:lnTo>
                  <a:lnTo>
                    <a:pt x="9616" y="562"/>
                  </a:lnTo>
                  <a:lnTo>
                    <a:pt x="10075" y="639"/>
                  </a:lnTo>
                  <a:lnTo>
                    <a:pt x="10509" y="792"/>
                  </a:lnTo>
                  <a:lnTo>
                    <a:pt x="10942" y="970"/>
                  </a:lnTo>
                  <a:lnTo>
                    <a:pt x="11325" y="1200"/>
                  </a:lnTo>
                  <a:lnTo>
                    <a:pt x="11682" y="1455"/>
                  </a:lnTo>
                  <a:lnTo>
                    <a:pt x="12014" y="1786"/>
                  </a:lnTo>
                  <a:lnTo>
                    <a:pt x="12294" y="2143"/>
                  </a:lnTo>
                  <a:lnTo>
                    <a:pt x="12269" y="2143"/>
                  </a:lnTo>
                  <a:lnTo>
                    <a:pt x="12014" y="2041"/>
                  </a:lnTo>
                  <a:lnTo>
                    <a:pt x="11733" y="1965"/>
                  </a:lnTo>
                  <a:lnTo>
                    <a:pt x="11631" y="1939"/>
                  </a:lnTo>
                  <a:lnTo>
                    <a:pt x="11529" y="1939"/>
                  </a:lnTo>
                  <a:lnTo>
                    <a:pt x="11452" y="1965"/>
                  </a:lnTo>
                  <a:lnTo>
                    <a:pt x="11350" y="1990"/>
                  </a:lnTo>
                  <a:lnTo>
                    <a:pt x="11248" y="2041"/>
                  </a:lnTo>
                  <a:lnTo>
                    <a:pt x="11172" y="2092"/>
                  </a:lnTo>
                  <a:lnTo>
                    <a:pt x="11095" y="2169"/>
                  </a:lnTo>
                  <a:lnTo>
                    <a:pt x="11044" y="2245"/>
                  </a:lnTo>
                  <a:lnTo>
                    <a:pt x="10815" y="2679"/>
                  </a:lnTo>
                  <a:lnTo>
                    <a:pt x="10764" y="2756"/>
                  </a:lnTo>
                  <a:lnTo>
                    <a:pt x="10738" y="2858"/>
                  </a:lnTo>
                  <a:lnTo>
                    <a:pt x="10713" y="2960"/>
                  </a:lnTo>
                  <a:lnTo>
                    <a:pt x="10738" y="3062"/>
                  </a:lnTo>
                  <a:lnTo>
                    <a:pt x="10738" y="3164"/>
                  </a:lnTo>
                  <a:lnTo>
                    <a:pt x="10789" y="3266"/>
                  </a:lnTo>
                  <a:lnTo>
                    <a:pt x="10840" y="3342"/>
                  </a:lnTo>
                  <a:lnTo>
                    <a:pt x="10917" y="3419"/>
                  </a:lnTo>
                  <a:lnTo>
                    <a:pt x="11095" y="3623"/>
                  </a:lnTo>
                  <a:lnTo>
                    <a:pt x="11325" y="3801"/>
                  </a:lnTo>
                  <a:lnTo>
                    <a:pt x="11325" y="3827"/>
                  </a:lnTo>
                  <a:lnTo>
                    <a:pt x="11350" y="3852"/>
                  </a:lnTo>
                  <a:lnTo>
                    <a:pt x="11350" y="4363"/>
                  </a:lnTo>
                  <a:lnTo>
                    <a:pt x="11325" y="4414"/>
                  </a:lnTo>
                  <a:lnTo>
                    <a:pt x="11325" y="4439"/>
                  </a:lnTo>
                  <a:lnTo>
                    <a:pt x="11095" y="4618"/>
                  </a:lnTo>
                  <a:lnTo>
                    <a:pt x="10917" y="4796"/>
                  </a:lnTo>
                  <a:lnTo>
                    <a:pt x="10840" y="4873"/>
                  </a:lnTo>
                  <a:lnTo>
                    <a:pt x="10789" y="4975"/>
                  </a:lnTo>
                  <a:lnTo>
                    <a:pt x="10738" y="5051"/>
                  </a:lnTo>
                  <a:lnTo>
                    <a:pt x="10738" y="5153"/>
                  </a:lnTo>
                  <a:lnTo>
                    <a:pt x="10713" y="5255"/>
                  </a:lnTo>
                  <a:lnTo>
                    <a:pt x="10738" y="5357"/>
                  </a:lnTo>
                  <a:lnTo>
                    <a:pt x="10764" y="5459"/>
                  </a:lnTo>
                  <a:lnTo>
                    <a:pt x="10815" y="5536"/>
                  </a:lnTo>
                  <a:lnTo>
                    <a:pt x="11044" y="5969"/>
                  </a:lnTo>
                  <a:lnTo>
                    <a:pt x="11095" y="6046"/>
                  </a:lnTo>
                  <a:lnTo>
                    <a:pt x="11172" y="6122"/>
                  </a:lnTo>
                  <a:lnTo>
                    <a:pt x="11248" y="6173"/>
                  </a:lnTo>
                  <a:lnTo>
                    <a:pt x="11350" y="6224"/>
                  </a:lnTo>
                  <a:lnTo>
                    <a:pt x="11452" y="6250"/>
                  </a:lnTo>
                  <a:lnTo>
                    <a:pt x="11529" y="6276"/>
                  </a:lnTo>
                  <a:lnTo>
                    <a:pt x="11631" y="6276"/>
                  </a:lnTo>
                  <a:lnTo>
                    <a:pt x="11733" y="6250"/>
                  </a:lnTo>
                  <a:lnTo>
                    <a:pt x="12014" y="6173"/>
                  </a:lnTo>
                  <a:lnTo>
                    <a:pt x="12269" y="6071"/>
                  </a:lnTo>
                  <a:lnTo>
                    <a:pt x="12294" y="6071"/>
                  </a:lnTo>
                  <a:lnTo>
                    <a:pt x="12345" y="6097"/>
                  </a:lnTo>
                  <a:lnTo>
                    <a:pt x="12779" y="6352"/>
                  </a:lnTo>
                  <a:lnTo>
                    <a:pt x="12804" y="6378"/>
                  </a:lnTo>
                  <a:lnTo>
                    <a:pt x="12830" y="6403"/>
                  </a:lnTo>
                  <a:lnTo>
                    <a:pt x="12881" y="6684"/>
                  </a:lnTo>
                  <a:lnTo>
                    <a:pt x="12932" y="6939"/>
                  </a:lnTo>
                  <a:lnTo>
                    <a:pt x="12983" y="7041"/>
                  </a:lnTo>
                  <a:lnTo>
                    <a:pt x="13034" y="7117"/>
                  </a:lnTo>
                  <a:lnTo>
                    <a:pt x="13085" y="7219"/>
                  </a:lnTo>
                  <a:lnTo>
                    <a:pt x="13161" y="7270"/>
                  </a:lnTo>
                  <a:lnTo>
                    <a:pt x="13238" y="7321"/>
                  </a:lnTo>
                  <a:lnTo>
                    <a:pt x="13340" y="7372"/>
                  </a:lnTo>
                  <a:lnTo>
                    <a:pt x="13442" y="7398"/>
                  </a:lnTo>
                  <a:lnTo>
                    <a:pt x="14131" y="7398"/>
                  </a:lnTo>
                  <a:lnTo>
                    <a:pt x="14233" y="7372"/>
                  </a:lnTo>
                  <a:lnTo>
                    <a:pt x="14309" y="7321"/>
                  </a:lnTo>
                  <a:lnTo>
                    <a:pt x="14411" y="7270"/>
                  </a:lnTo>
                  <a:lnTo>
                    <a:pt x="14488" y="7219"/>
                  </a:lnTo>
                  <a:lnTo>
                    <a:pt x="14539" y="7117"/>
                  </a:lnTo>
                  <a:lnTo>
                    <a:pt x="14590" y="7041"/>
                  </a:lnTo>
                  <a:lnTo>
                    <a:pt x="14615" y="6939"/>
                  </a:lnTo>
                  <a:lnTo>
                    <a:pt x="14692" y="6684"/>
                  </a:lnTo>
                  <a:lnTo>
                    <a:pt x="14743" y="6403"/>
                  </a:lnTo>
                  <a:lnTo>
                    <a:pt x="14743" y="6378"/>
                  </a:lnTo>
                  <a:lnTo>
                    <a:pt x="14768" y="6352"/>
                  </a:lnTo>
                  <a:lnTo>
                    <a:pt x="15227" y="6097"/>
                  </a:lnTo>
                  <a:lnTo>
                    <a:pt x="15253" y="6071"/>
                  </a:lnTo>
                  <a:lnTo>
                    <a:pt x="15304" y="6071"/>
                  </a:lnTo>
                  <a:lnTo>
                    <a:pt x="15559" y="6173"/>
                  </a:lnTo>
                  <a:lnTo>
                    <a:pt x="15814" y="6250"/>
                  </a:lnTo>
                  <a:lnTo>
                    <a:pt x="15916" y="6276"/>
                  </a:lnTo>
                  <a:lnTo>
                    <a:pt x="16018" y="6276"/>
                  </a:lnTo>
                  <a:lnTo>
                    <a:pt x="16120" y="6250"/>
                  </a:lnTo>
                  <a:lnTo>
                    <a:pt x="16222" y="6224"/>
                  </a:lnTo>
                  <a:lnTo>
                    <a:pt x="16299" y="6173"/>
                  </a:lnTo>
                  <a:lnTo>
                    <a:pt x="16401" y="6122"/>
                  </a:lnTo>
                  <a:lnTo>
                    <a:pt x="16452" y="6046"/>
                  </a:lnTo>
                  <a:lnTo>
                    <a:pt x="16528" y="5969"/>
                  </a:lnTo>
                  <a:lnTo>
                    <a:pt x="16758" y="5536"/>
                  </a:lnTo>
                  <a:lnTo>
                    <a:pt x="16809" y="5459"/>
                  </a:lnTo>
                  <a:lnTo>
                    <a:pt x="16834" y="5357"/>
                  </a:lnTo>
                  <a:lnTo>
                    <a:pt x="16834" y="5255"/>
                  </a:lnTo>
                  <a:lnTo>
                    <a:pt x="16834" y="5153"/>
                  </a:lnTo>
                  <a:lnTo>
                    <a:pt x="16809" y="5051"/>
                  </a:lnTo>
                  <a:lnTo>
                    <a:pt x="16783" y="4975"/>
                  </a:lnTo>
                  <a:lnTo>
                    <a:pt x="16732" y="4873"/>
                  </a:lnTo>
                  <a:lnTo>
                    <a:pt x="16656" y="4796"/>
                  </a:lnTo>
                  <a:lnTo>
                    <a:pt x="16452" y="4618"/>
                  </a:lnTo>
                  <a:lnTo>
                    <a:pt x="16248" y="4439"/>
                  </a:lnTo>
                  <a:lnTo>
                    <a:pt x="16222" y="4414"/>
                  </a:lnTo>
                  <a:lnTo>
                    <a:pt x="16222" y="4363"/>
                  </a:lnTo>
                  <a:lnTo>
                    <a:pt x="16554" y="4541"/>
                  </a:lnTo>
                  <a:lnTo>
                    <a:pt x="16860" y="4771"/>
                  </a:lnTo>
                  <a:lnTo>
                    <a:pt x="17115" y="5051"/>
                  </a:lnTo>
                  <a:lnTo>
                    <a:pt x="17344" y="5357"/>
                  </a:lnTo>
                  <a:lnTo>
                    <a:pt x="17523" y="5689"/>
                  </a:lnTo>
                  <a:lnTo>
                    <a:pt x="17676" y="6046"/>
                  </a:lnTo>
                  <a:lnTo>
                    <a:pt x="17753" y="6403"/>
                  </a:lnTo>
                  <a:lnTo>
                    <a:pt x="17804" y="6786"/>
                  </a:lnTo>
                  <a:lnTo>
                    <a:pt x="17778" y="7066"/>
                  </a:lnTo>
                  <a:lnTo>
                    <a:pt x="17753" y="7347"/>
                  </a:lnTo>
                  <a:lnTo>
                    <a:pt x="17702" y="7627"/>
                  </a:lnTo>
                  <a:lnTo>
                    <a:pt x="17600" y="7882"/>
                  </a:lnTo>
                  <a:lnTo>
                    <a:pt x="17498" y="8137"/>
                  </a:lnTo>
                  <a:lnTo>
                    <a:pt x="17344" y="8367"/>
                  </a:lnTo>
                  <a:lnTo>
                    <a:pt x="17191" y="8597"/>
                  </a:lnTo>
                  <a:lnTo>
                    <a:pt x="17013" y="8801"/>
                  </a:lnTo>
                  <a:lnTo>
                    <a:pt x="16809" y="8979"/>
                  </a:lnTo>
                  <a:lnTo>
                    <a:pt x="16579" y="9158"/>
                  </a:lnTo>
                  <a:lnTo>
                    <a:pt x="16350" y="9311"/>
                  </a:lnTo>
                  <a:lnTo>
                    <a:pt x="16095" y="9413"/>
                  </a:lnTo>
                  <a:lnTo>
                    <a:pt x="15840" y="9515"/>
                  </a:lnTo>
                  <a:lnTo>
                    <a:pt x="15559" y="9591"/>
                  </a:lnTo>
                  <a:lnTo>
                    <a:pt x="15304" y="9617"/>
                  </a:lnTo>
                  <a:lnTo>
                    <a:pt x="15023" y="9642"/>
                  </a:lnTo>
                  <a:lnTo>
                    <a:pt x="8162" y="9642"/>
                  </a:lnTo>
                  <a:lnTo>
                    <a:pt x="8086" y="9719"/>
                  </a:lnTo>
                  <a:lnTo>
                    <a:pt x="8035" y="9795"/>
                  </a:lnTo>
                  <a:lnTo>
                    <a:pt x="8009" y="9897"/>
                  </a:lnTo>
                  <a:lnTo>
                    <a:pt x="8035" y="9999"/>
                  </a:lnTo>
                  <a:lnTo>
                    <a:pt x="8086" y="10101"/>
                  </a:lnTo>
                  <a:lnTo>
                    <a:pt x="8162" y="10153"/>
                  </a:lnTo>
                  <a:lnTo>
                    <a:pt x="8290" y="10178"/>
                  </a:lnTo>
                  <a:lnTo>
                    <a:pt x="11503" y="10178"/>
                  </a:lnTo>
                  <a:lnTo>
                    <a:pt x="11503" y="11785"/>
                  </a:lnTo>
                  <a:lnTo>
                    <a:pt x="6810" y="11785"/>
                  </a:lnTo>
                  <a:lnTo>
                    <a:pt x="6810" y="10178"/>
                  </a:lnTo>
                  <a:lnTo>
                    <a:pt x="7116" y="10178"/>
                  </a:lnTo>
                  <a:lnTo>
                    <a:pt x="7218" y="10153"/>
                  </a:lnTo>
                  <a:lnTo>
                    <a:pt x="7295" y="10101"/>
                  </a:lnTo>
                  <a:lnTo>
                    <a:pt x="7346" y="9999"/>
                  </a:lnTo>
                  <a:lnTo>
                    <a:pt x="7371" y="9897"/>
                  </a:lnTo>
                  <a:lnTo>
                    <a:pt x="7346" y="9795"/>
                  </a:lnTo>
                  <a:lnTo>
                    <a:pt x="7295" y="9719"/>
                  </a:lnTo>
                  <a:lnTo>
                    <a:pt x="7218" y="9642"/>
                  </a:lnTo>
                  <a:lnTo>
                    <a:pt x="3316" y="9642"/>
                  </a:lnTo>
                  <a:lnTo>
                    <a:pt x="3035" y="9617"/>
                  </a:lnTo>
                  <a:lnTo>
                    <a:pt x="2755" y="9591"/>
                  </a:lnTo>
                  <a:lnTo>
                    <a:pt x="2474" y="9515"/>
                  </a:lnTo>
                  <a:lnTo>
                    <a:pt x="2219" y="9413"/>
                  </a:lnTo>
                  <a:lnTo>
                    <a:pt x="1990" y="9311"/>
                  </a:lnTo>
                  <a:lnTo>
                    <a:pt x="1760" y="9158"/>
                  </a:lnTo>
                  <a:lnTo>
                    <a:pt x="1530" y="8979"/>
                  </a:lnTo>
                  <a:lnTo>
                    <a:pt x="1326" y="8801"/>
                  </a:lnTo>
                  <a:lnTo>
                    <a:pt x="1148" y="8597"/>
                  </a:lnTo>
                  <a:lnTo>
                    <a:pt x="969" y="8367"/>
                  </a:lnTo>
                  <a:lnTo>
                    <a:pt x="842" y="8137"/>
                  </a:lnTo>
                  <a:lnTo>
                    <a:pt x="714" y="7882"/>
                  </a:lnTo>
                  <a:lnTo>
                    <a:pt x="638" y="7627"/>
                  </a:lnTo>
                  <a:lnTo>
                    <a:pt x="561" y="7347"/>
                  </a:lnTo>
                  <a:lnTo>
                    <a:pt x="536" y="7066"/>
                  </a:lnTo>
                  <a:lnTo>
                    <a:pt x="536" y="6786"/>
                  </a:lnTo>
                  <a:lnTo>
                    <a:pt x="561" y="6505"/>
                  </a:lnTo>
                  <a:lnTo>
                    <a:pt x="612" y="6250"/>
                  </a:lnTo>
                  <a:lnTo>
                    <a:pt x="663" y="5969"/>
                  </a:lnTo>
                  <a:lnTo>
                    <a:pt x="765" y="5714"/>
                  </a:lnTo>
                  <a:lnTo>
                    <a:pt x="893" y="5485"/>
                  </a:lnTo>
                  <a:lnTo>
                    <a:pt x="1046" y="5255"/>
                  </a:lnTo>
                  <a:lnTo>
                    <a:pt x="1199" y="5051"/>
                  </a:lnTo>
                  <a:lnTo>
                    <a:pt x="1377" y="4873"/>
                  </a:lnTo>
                  <a:lnTo>
                    <a:pt x="1581" y="4694"/>
                  </a:lnTo>
                  <a:lnTo>
                    <a:pt x="1811" y="4541"/>
                  </a:lnTo>
                  <a:lnTo>
                    <a:pt x="2041" y="4388"/>
                  </a:lnTo>
                  <a:lnTo>
                    <a:pt x="2270" y="4286"/>
                  </a:lnTo>
                  <a:lnTo>
                    <a:pt x="2525" y="4184"/>
                  </a:lnTo>
                  <a:lnTo>
                    <a:pt x="2780" y="4133"/>
                  </a:lnTo>
                  <a:lnTo>
                    <a:pt x="3061" y="4082"/>
                  </a:lnTo>
                  <a:lnTo>
                    <a:pt x="3341" y="4082"/>
                  </a:lnTo>
                  <a:lnTo>
                    <a:pt x="3724" y="4107"/>
                  </a:lnTo>
                  <a:lnTo>
                    <a:pt x="4081" y="4184"/>
                  </a:lnTo>
                  <a:lnTo>
                    <a:pt x="4438" y="4312"/>
                  </a:lnTo>
                  <a:lnTo>
                    <a:pt x="4770" y="4490"/>
                  </a:lnTo>
                  <a:lnTo>
                    <a:pt x="4846" y="4541"/>
                  </a:lnTo>
                  <a:lnTo>
                    <a:pt x="5025" y="4541"/>
                  </a:lnTo>
                  <a:lnTo>
                    <a:pt x="5101" y="4516"/>
                  </a:lnTo>
                  <a:lnTo>
                    <a:pt x="5178" y="4465"/>
                  </a:lnTo>
                  <a:lnTo>
                    <a:pt x="5229" y="4388"/>
                  </a:lnTo>
                  <a:lnTo>
                    <a:pt x="5254" y="4312"/>
                  </a:lnTo>
                  <a:lnTo>
                    <a:pt x="5280" y="4235"/>
                  </a:lnTo>
                  <a:lnTo>
                    <a:pt x="5305" y="3980"/>
                  </a:lnTo>
                  <a:lnTo>
                    <a:pt x="5331" y="3750"/>
                  </a:lnTo>
                  <a:lnTo>
                    <a:pt x="5458" y="3266"/>
                  </a:lnTo>
                  <a:lnTo>
                    <a:pt x="5637" y="2807"/>
                  </a:lnTo>
                  <a:lnTo>
                    <a:pt x="5739" y="2603"/>
                  </a:lnTo>
                  <a:lnTo>
                    <a:pt x="5867" y="2373"/>
                  </a:lnTo>
                  <a:lnTo>
                    <a:pt x="5892" y="2271"/>
                  </a:lnTo>
                  <a:lnTo>
                    <a:pt x="5892" y="2169"/>
                  </a:lnTo>
                  <a:lnTo>
                    <a:pt x="5841" y="2092"/>
                  </a:lnTo>
                  <a:lnTo>
                    <a:pt x="5764" y="2016"/>
                  </a:lnTo>
                  <a:lnTo>
                    <a:pt x="5662" y="1965"/>
                  </a:lnTo>
                  <a:lnTo>
                    <a:pt x="5560" y="1965"/>
                  </a:lnTo>
                  <a:lnTo>
                    <a:pt x="5484" y="2016"/>
                  </a:lnTo>
                  <a:lnTo>
                    <a:pt x="5407" y="2092"/>
                  </a:lnTo>
                  <a:lnTo>
                    <a:pt x="5178" y="2526"/>
                  </a:lnTo>
                  <a:lnTo>
                    <a:pt x="4999" y="2960"/>
                  </a:lnTo>
                  <a:lnTo>
                    <a:pt x="4846" y="3419"/>
                  </a:lnTo>
                  <a:lnTo>
                    <a:pt x="4770" y="3878"/>
                  </a:lnTo>
                  <a:lnTo>
                    <a:pt x="4438" y="3750"/>
                  </a:lnTo>
                  <a:lnTo>
                    <a:pt x="4081" y="3648"/>
                  </a:lnTo>
                  <a:lnTo>
                    <a:pt x="3724" y="3572"/>
                  </a:lnTo>
                  <a:lnTo>
                    <a:pt x="3341" y="3546"/>
                  </a:lnTo>
                  <a:lnTo>
                    <a:pt x="3010" y="3546"/>
                  </a:lnTo>
                  <a:lnTo>
                    <a:pt x="2704" y="3597"/>
                  </a:lnTo>
                  <a:lnTo>
                    <a:pt x="2372" y="3674"/>
                  </a:lnTo>
                  <a:lnTo>
                    <a:pt x="2066" y="3776"/>
                  </a:lnTo>
                  <a:lnTo>
                    <a:pt x="1785" y="3929"/>
                  </a:lnTo>
                  <a:lnTo>
                    <a:pt x="1505" y="4082"/>
                  </a:lnTo>
                  <a:lnTo>
                    <a:pt x="1250" y="4260"/>
                  </a:lnTo>
                  <a:lnTo>
                    <a:pt x="1020" y="4465"/>
                  </a:lnTo>
                  <a:lnTo>
                    <a:pt x="791" y="4694"/>
                  </a:lnTo>
                  <a:lnTo>
                    <a:pt x="587" y="4949"/>
                  </a:lnTo>
                  <a:lnTo>
                    <a:pt x="434" y="5230"/>
                  </a:lnTo>
                  <a:lnTo>
                    <a:pt x="281" y="5510"/>
                  </a:lnTo>
                  <a:lnTo>
                    <a:pt x="153" y="5816"/>
                  </a:lnTo>
                  <a:lnTo>
                    <a:pt x="77" y="6122"/>
                  </a:lnTo>
                  <a:lnTo>
                    <a:pt x="26" y="6454"/>
                  </a:lnTo>
                  <a:lnTo>
                    <a:pt x="0" y="6786"/>
                  </a:lnTo>
                  <a:lnTo>
                    <a:pt x="0" y="7117"/>
                  </a:lnTo>
                  <a:lnTo>
                    <a:pt x="51" y="7449"/>
                  </a:lnTo>
                  <a:lnTo>
                    <a:pt x="128" y="7755"/>
                  </a:lnTo>
                  <a:lnTo>
                    <a:pt x="230" y="8061"/>
                  </a:lnTo>
                  <a:lnTo>
                    <a:pt x="357" y="8367"/>
                  </a:lnTo>
                  <a:lnTo>
                    <a:pt x="510" y="8648"/>
                  </a:lnTo>
                  <a:lnTo>
                    <a:pt x="714" y="8928"/>
                  </a:lnTo>
                  <a:lnTo>
                    <a:pt x="944" y="9183"/>
                  </a:lnTo>
                  <a:lnTo>
                    <a:pt x="1173" y="9413"/>
                  </a:lnTo>
                  <a:lnTo>
                    <a:pt x="1454" y="9591"/>
                  </a:lnTo>
                  <a:lnTo>
                    <a:pt x="1734" y="9770"/>
                  </a:lnTo>
                  <a:lnTo>
                    <a:pt x="2015" y="9923"/>
                  </a:lnTo>
                  <a:lnTo>
                    <a:pt x="2321" y="10025"/>
                  </a:lnTo>
                  <a:lnTo>
                    <a:pt x="2653" y="10101"/>
                  </a:lnTo>
                  <a:lnTo>
                    <a:pt x="2984" y="10153"/>
                  </a:lnTo>
                  <a:lnTo>
                    <a:pt x="3316" y="10178"/>
                  </a:lnTo>
                  <a:lnTo>
                    <a:pt x="6275" y="10178"/>
                  </a:lnTo>
                  <a:lnTo>
                    <a:pt x="6275" y="11785"/>
                  </a:lnTo>
                  <a:lnTo>
                    <a:pt x="5203" y="11785"/>
                  </a:lnTo>
                  <a:lnTo>
                    <a:pt x="5076" y="11810"/>
                  </a:lnTo>
                  <a:lnTo>
                    <a:pt x="4948" y="11861"/>
                  </a:lnTo>
                  <a:lnTo>
                    <a:pt x="4846" y="11938"/>
                  </a:lnTo>
                  <a:lnTo>
                    <a:pt x="4744" y="12014"/>
                  </a:lnTo>
                  <a:lnTo>
                    <a:pt x="4668" y="12117"/>
                  </a:lnTo>
                  <a:lnTo>
                    <a:pt x="4617" y="12219"/>
                  </a:lnTo>
                  <a:lnTo>
                    <a:pt x="4566" y="12346"/>
                  </a:lnTo>
                  <a:lnTo>
                    <a:pt x="3928" y="14183"/>
                  </a:lnTo>
                  <a:lnTo>
                    <a:pt x="3903" y="14336"/>
                  </a:lnTo>
                  <a:lnTo>
                    <a:pt x="3877" y="14565"/>
                  </a:lnTo>
                  <a:lnTo>
                    <a:pt x="3877" y="17269"/>
                  </a:lnTo>
                  <a:lnTo>
                    <a:pt x="3903" y="17498"/>
                  </a:lnTo>
                  <a:lnTo>
                    <a:pt x="3954" y="17702"/>
                  </a:lnTo>
                  <a:lnTo>
                    <a:pt x="4056" y="17881"/>
                  </a:lnTo>
                  <a:lnTo>
                    <a:pt x="4183" y="18034"/>
                  </a:lnTo>
                  <a:lnTo>
                    <a:pt x="4336" y="18162"/>
                  </a:lnTo>
                  <a:lnTo>
                    <a:pt x="4515" y="18264"/>
                  </a:lnTo>
                  <a:lnTo>
                    <a:pt x="4719" y="18315"/>
                  </a:lnTo>
                  <a:lnTo>
                    <a:pt x="4948" y="18340"/>
                  </a:lnTo>
                  <a:lnTo>
                    <a:pt x="13391" y="18340"/>
                  </a:lnTo>
                  <a:lnTo>
                    <a:pt x="13595" y="18315"/>
                  </a:lnTo>
                  <a:lnTo>
                    <a:pt x="13799" y="18264"/>
                  </a:lnTo>
                  <a:lnTo>
                    <a:pt x="13978" y="18162"/>
                  </a:lnTo>
                  <a:lnTo>
                    <a:pt x="14131" y="18034"/>
                  </a:lnTo>
                  <a:lnTo>
                    <a:pt x="14258" y="17881"/>
                  </a:lnTo>
                  <a:lnTo>
                    <a:pt x="14360" y="17702"/>
                  </a:lnTo>
                  <a:lnTo>
                    <a:pt x="14411" y="17498"/>
                  </a:lnTo>
                  <a:lnTo>
                    <a:pt x="14437" y="17269"/>
                  </a:lnTo>
                  <a:lnTo>
                    <a:pt x="14437" y="14565"/>
                  </a:lnTo>
                  <a:lnTo>
                    <a:pt x="14437" y="14361"/>
                  </a:lnTo>
                  <a:lnTo>
                    <a:pt x="14386" y="14183"/>
                  </a:lnTo>
                  <a:lnTo>
                    <a:pt x="13774" y="12346"/>
                  </a:lnTo>
                  <a:lnTo>
                    <a:pt x="13723" y="12219"/>
                  </a:lnTo>
                  <a:lnTo>
                    <a:pt x="13646" y="12117"/>
                  </a:lnTo>
                  <a:lnTo>
                    <a:pt x="13569" y="12014"/>
                  </a:lnTo>
                  <a:lnTo>
                    <a:pt x="13467" y="11938"/>
                  </a:lnTo>
                  <a:lnTo>
                    <a:pt x="13365" y="11861"/>
                  </a:lnTo>
                  <a:lnTo>
                    <a:pt x="13238" y="11810"/>
                  </a:lnTo>
                  <a:lnTo>
                    <a:pt x="13136" y="11785"/>
                  </a:lnTo>
                  <a:lnTo>
                    <a:pt x="12039" y="11785"/>
                  </a:lnTo>
                  <a:lnTo>
                    <a:pt x="12039" y="10178"/>
                  </a:lnTo>
                  <a:lnTo>
                    <a:pt x="15023" y="10178"/>
                  </a:lnTo>
                  <a:lnTo>
                    <a:pt x="15355" y="10153"/>
                  </a:lnTo>
                  <a:lnTo>
                    <a:pt x="15687" y="10101"/>
                  </a:lnTo>
                  <a:lnTo>
                    <a:pt x="15993" y="10025"/>
                  </a:lnTo>
                  <a:lnTo>
                    <a:pt x="16299" y="9923"/>
                  </a:lnTo>
                  <a:lnTo>
                    <a:pt x="16605" y="9770"/>
                  </a:lnTo>
                  <a:lnTo>
                    <a:pt x="16885" y="9591"/>
                  </a:lnTo>
                  <a:lnTo>
                    <a:pt x="17140" y="9413"/>
                  </a:lnTo>
                  <a:lnTo>
                    <a:pt x="17395" y="9183"/>
                  </a:lnTo>
                  <a:lnTo>
                    <a:pt x="17600" y="8928"/>
                  </a:lnTo>
                  <a:lnTo>
                    <a:pt x="17804" y="8648"/>
                  </a:lnTo>
                  <a:lnTo>
                    <a:pt x="17957" y="8367"/>
                  </a:lnTo>
                  <a:lnTo>
                    <a:pt x="18110" y="8061"/>
                  </a:lnTo>
                  <a:lnTo>
                    <a:pt x="18212" y="7755"/>
                  </a:lnTo>
                  <a:lnTo>
                    <a:pt x="18288" y="7449"/>
                  </a:lnTo>
                  <a:lnTo>
                    <a:pt x="18314" y="7117"/>
                  </a:lnTo>
                  <a:lnTo>
                    <a:pt x="18339" y="6786"/>
                  </a:lnTo>
                  <a:lnTo>
                    <a:pt x="18314" y="6531"/>
                  </a:lnTo>
                  <a:lnTo>
                    <a:pt x="18288" y="6301"/>
                  </a:lnTo>
                  <a:lnTo>
                    <a:pt x="18237" y="6046"/>
                  </a:lnTo>
                  <a:lnTo>
                    <a:pt x="18161" y="5816"/>
                  </a:lnTo>
                  <a:lnTo>
                    <a:pt x="18084" y="5587"/>
                  </a:lnTo>
                  <a:lnTo>
                    <a:pt x="17982" y="5383"/>
                  </a:lnTo>
                  <a:lnTo>
                    <a:pt x="17855" y="5179"/>
                  </a:lnTo>
                  <a:lnTo>
                    <a:pt x="17727" y="4975"/>
                  </a:lnTo>
                  <a:lnTo>
                    <a:pt x="17600" y="4771"/>
                  </a:lnTo>
                  <a:lnTo>
                    <a:pt x="17446" y="4592"/>
                  </a:lnTo>
                  <a:lnTo>
                    <a:pt x="17268" y="4439"/>
                  </a:lnTo>
                  <a:lnTo>
                    <a:pt x="17089" y="4286"/>
                  </a:lnTo>
                  <a:lnTo>
                    <a:pt x="16885" y="4133"/>
                  </a:lnTo>
                  <a:lnTo>
                    <a:pt x="16681" y="4005"/>
                  </a:lnTo>
                  <a:lnTo>
                    <a:pt x="16477" y="3878"/>
                  </a:lnTo>
                  <a:lnTo>
                    <a:pt x="16248" y="3776"/>
                  </a:lnTo>
                  <a:lnTo>
                    <a:pt x="16452" y="3597"/>
                  </a:lnTo>
                  <a:lnTo>
                    <a:pt x="16656" y="3419"/>
                  </a:lnTo>
                  <a:lnTo>
                    <a:pt x="16732" y="3342"/>
                  </a:lnTo>
                  <a:lnTo>
                    <a:pt x="16783" y="3266"/>
                  </a:lnTo>
                  <a:lnTo>
                    <a:pt x="16809" y="3164"/>
                  </a:lnTo>
                  <a:lnTo>
                    <a:pt x="16834" y="3062"/>
                  </a:lnTo>
                  <a:lnTo>
                    <a:pt x="16834" y="2960"/>
                  </a:lnTo>
                  <a:lnTo>
                    <a:pt x="16834" y="2858"/>
                  </a:lnTo>
                  <a:lnTo>
                    <a:pt x="16809" y="2756"/>
                  </a:lnTo>
                  <a:lnTo>
                    <a:pt x="16758" y="2679"/>
                  </a:lnTo>
                  <a:lnTo>
                    <a:pt x="16528" y="2245"/>
                  </a:lnTo>
                  <a:lnTo>
                    <a:pt x="16452" y="2169"/>
                  </a:lnTo>
                  <a:lnTo>
                    <a:pt x="16401" y="2092"/>
                  </a:lnTo>
                  <a:lnTo>
                    <a:pt x="16299" y="2041"/>
                  </a:lnTo>
                  <a:lnTo>
                    <a:pt x="16222" y="1990"/>
                  </a:lnTo>
                  <a:lnTo>
                    <a:pt x="16120" y="1965"/>
                  </a:lnTo>
                  <a:lnTo>
                    <a:pt x="16018" y="1939"/>
                  </a:lnTo>
                  <a:lnTo>
                    <a:pt x="15916" y="1939"/>
                  </a:lnTo>
                  <a:lnTo>
                    <a:pt x="15814" y="1965"/>
                  </a:lnTo>
                  <a:lnTo>
                    <a:pt x="15559" y="2041"/>
                  </a:lnTo>
                  <a:lnTo>
                    <a:pt x="15304" y="2143"/>
                  </a:lnTo>
                  <a:lnTo>
                    <a:pt x="15227" y="2143"/>
                  </a:lnTo>
                  <a:lnTo>
                    <a:pt x="14768" y="1863"/>
                  </a:lnTo>
                  <a:lnTo>
                    <a:pt x="14743" y="1863"/>
                  </a:lnTo>
                  <a:lnTo>
                    <a:pt x="14743" y="1812"/>
                  </a:lnTo>
                  <a:lnTo>
                    <a:pt x="14692" y="1557"/>
                  </a:lnTo>
                  <a:lnTo>
                    <a:pt x="14615" y="1276"/>
                  </a:lnTo>
                  <a:lnTo>
                    <a:pt x="14590" y="1174"/>
                  </a:lnTo>
                  <a:lnTo>
                    <a:pt x="14539" y="1098"/>
                  </a:lnTo>
                  <a:lnTo>
                    <a:pt x="14488" y="1021"/>
                  </a:lnTo>
                  <a:lnTo>
                    <a:pt x="14411" y="945"/>
                  </a:lnTo>
                  <a:lnTo>
                    <a:pt x="14309" y="894"/>
                  </a:lnTo>
                  <a:lnTo>
                    <a:pt x="14233" y="843"/>
                  </a:lnTo>
                  <a:lnTo>
                    <a:pt x="14131" y="817"/>
                  </a:lnTo>
                  <a:lnTo>
                    <a:pt x="13442" y="817"/>
                  </a:lnTo>
                  <a:lnTo>
                    <a:pt x="13340" y="843"/>
                  </a:lnTo>
                  <a:lnTo>
                    <a:pt x="13238" y="894"/>
                  </a:lnTo>
                  <a:lnTo>
                    <a:pt x="13161" y="945"/>
                  </a:lnTo>
                  <a:lnTo>
                    <a:pt x="13085" y="1021"/>
                  </a:lnTo>
                  <a:lnTo>
                    <a:pt x="13034" y="1098"/>
                  </a:lnTo>
                  <a:lnTo>
                    <a:pt x="12983" y="1174"/>
                  </a:lnTo>
                  <a:lnTo>
                    <a:pt x="12932" y="1276"/>
                  </a:lnTo>
                  <a:lnTo>
                    <a:pt x="12881" y="1557"/>
                  </a:lnTo>
                  <a:lnTo>
                    <a:pt x="12830" y="1812"/>
                  </a:lnTo>
                  <a:lnTo>
                    <a:pt x="12804" y="1863"/>
                  </a:lnTo>
                  <a:lnTo>
                    <a:pt x="12779" y="1863"/>
                  </a:lnTo>
                  <a:lnTo>
                    <a:pt x="12779" y="1888"/>
                  </a:lnTo>
                  <a:lnTo>
                    <a:pt x="12626" y="1659"/>
                  </a:lnTo>
                  <a:lnTo>
                    <a:pt x="12447" y="1455"/>
                  </a:lnTo>
                  <a:lnTo>
                    <a:pt x="12269" y="1276"/>
                  </a:lnTo>
                  <a:lnTo>
                    <a:pt x="12065" y="1098"/>
                  </a:lnTo>
                  <a:lnTo>
                    <a:pt x="11861" y="919"/>
                  </a:lnTo>
                  <a:lnTo>
                    <a:pt x="11656" y="766"/>
                  </a:lnTo>
                  <a:lnTo>
                    <a:pt x="11427" y="613"/>
                  </a:lnTo>
                  <a:lnTo>
                    <a:pt x="11197" y="486"/>
                  </a:lnTo>
                  <a:lnTo>
                    <a:pt x="10968" y="384"/>
                  </a:lnTo>
                  <a:lnTo>
                    <a:pt x="10738" y="281"/>
                  </a:lnTo>
                  <a:lnTo>
                    <a:pt x="10483" y="205"/>
                  </a:lnTo>
                  <a:lnTo>
                    <a:pt x="10228" y="128"/>
                  </a:lnTo>
                  <a:lnTo>
                    <a:pt x="9973" y="77"/>
                  </a:lnTo>
                  <a:lnTo>
                    <a:pt x="9692" y="26"/>
                  </a:lnTo>
                  <a:lnTo>
                    <a:pt x="94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" name="Google Shape;887;p44"/>
            <p:cNvSpPr/>
            <p:nvPr/>
          </p:nvSpPr>
          <p:spPr>
            <a:xfrm>
              <a:off x="361825" y="2992350"/>
              <a:ext cx="210450" cy="67600"/>
            </a:xfrm>
            <a:custGeom>
              <a:avLst/>
              <a:gdLst/>
              <a:ahLst/>
              <a:cxnLst/>
              <a:rect l="l" t="t" r="r" b="b"/>
              <a:pathLst>
                <a:path w="8418" h="2704" extrusionOk="0">
                  <a:moveTo>
                    <a:pt x="2194" y="536"/>
                  </a:moveTo>
                  <a:lnTo>
                    <a:pt x="2194" y="893"/>
                  </a:lnTo>
                  <a:lnTo>
                    <a:pt x="2168" y="995"/>
                  </a:lnTo>
                  <a:lnTo>
                    <a:pt x="2117" y="1071"/>
                  </a:lnTo>
                  <a:lnTo>
                    <a:pt x="2015" y="1148"/>
                  </a:lnTo>
                  <a:lnTo>
                    <a:pt x="1811" y="1148"/>
                  </a:lnTo>
                  <a:lnTo>
                    <a:pt x="1735" y="1071"/>
                  </a:lnTo>
                  <a:lnTo>
                    <a:pt x="1684" y="995"/>
                  </a:lnTo>
                  <a:lnTo>
                    <a:pt x="1658" y="893"/>
                  </a:lnTo>
                  <a:lnTo>
                    <a:pt x="1658" y="536"/>
                  </a:lnTo>
                  <a:close/>
                  <a:moveTo>
                    <a:pt x="3979" y="536"/>
                  </a:moveTo>
                  <a:lnTo>
                    <a:pt x="3979" y="893"/>
                  </a:lnTo>
                  <a:lnTo>
                    <a:pt x="3954" y="995"/>
                  </a:lnTo>
                  <a:lnTo>
                    <a:pt x="3903" y="1071"/>
                  </a:lnTo>
                  <a:lnTo>
                    <a:pt x="3826" y="1148"/>
                  </a:lnTo>
                  <a:lnTo>
                    <a:pt x="3597" y="1148"/>
                  </a:lnTo>
                  <a:lnTo>
                    <a:pt x="3520" y="1071"/>
                  </a:lnTo>
                  <a:lnTo>
                    <a:pt x="3469" y="995"/>
                  </a:lnTo>
                  <a:lnTo>
                    <a:pt x="3444" y="893"/>
                  </a:lnTo>
                  <a:lnTo>
                    <a:pt x="3444" y="536"/>
                  </a:lnTo>
                  <a:close/>
                  <a:moveTo>
                    <a:pt x="281" y="0"/>
                  </a:moveTo>
                  <a:lnTo>
                    <a:pt x="179" y="26"/>
                  </a:lnTo>
                  <a:lnTo>
                    <a:pt x="77" y="102"/>
                  </a:lnTo>
                  <a:lnTo>
                    <a:pt x="26" y="179"/>
                  </a:lnTo>
                  <a:lnTo>
                    <a:pt x="0" y="281"/>
                  </a:lnTo>
                  <a:lnTo>
                    <a:pt x="0" y="2423"/>
                  </a:lnTo>
                  <a:lnTo>
                    <a:pt x="26" y="2525"/>
                  </a:lnTo>
                  <a:lnTo>
                    <a:pt x="77" y="2627"/>
                  </a:lnTo>
                  <a:lnTo>
                    <a:pt x="179" y="2678"/>
                  </a:lnTo>
                  <a:lnTo>
                    <a:pt x="281" y="2704"/>
                  </a:lnTo>
                  <a:lnTo>
                    <a:pt x="5331" y="2704"/>
                  </a:lnTo>
                  <a:lnTo>
                    <a:pt x="5433" y="2678"/>
                  </a:lnTo>
                  <a:lnTo>
                    <a:pt x="5535" y="2627"/>
                  </a:lnTo>
                  <a:lnTo>
                    <a:pt x="5586" y="2525"/>
                  </a:lnTo>
                  <a:lnTo>
                    <a:pt x="5612" y="2423"/>
                  </a:lnTo>
                  <a:lnTo>
                    <a:pt x="5586" y="2321"/>
                  </a:lnTo>
                  <a:lnTo>
                    <a:pt x="5535" y="2245"/>
                  </a:lnTo>
                  <a:lnTo>
                    <a:pt x="5433" y="2194"/>
                  </a:lnTo>
                  <a:lnTo>
                    <a:pt x="5331" y="2168"/>
                  </a:lnTo>
                  <a:lnTo>
                    <a:pt x="536" y="2168"/>
                  </a:lnTo>
                  <a:lnTo>
                    <a:pt x="536" y="536"/>
                  </a:lnTo>
                  <a:lnTo>
                    <a:pt x="1123" y="536"/>
                  </a:lnTo>
                  <a:lnTo>
                    <a:pt x="1123" y="893"/>
                  </a:lnTo>
                  <a:lnTo>
                    <a:pt x="1123" y="1046"/>
                  </a:lnTo>
                  <a:lnTo>
                    <a:pt x="1174" y="1199"/>
                  </a:lnTo>
                  <a:lnTo>
                    <a:pt x="1250" y="1326"/>
                  </a:lnTo>
                  <a:lnTo>
                    <a:pt x="1352" y="1454"/>
                  </a:lnTo>
                  <a:lnTo>
                    <a:pt x="1480" y="1556"/>
                  </a:lnTo>
                  <a:lnTo>
                    <a:pt x="1607" y="1633"/>
                  </a:lnTo>
                  <a:lnTo>
                    <a:pt x="1760" y="1684"/>
                  </a:lnTo>
                  <a:lnTo>
                    <a:pt x="2092" y="1684"/>
                  </a:lnTo>
                  <a:lnTo>
                    <a:pt x="2245" y="1633"/>
                  </a:lnTo>
                  <a:lnTo>
                    <a:pt x="2372" y="1556"/>
                  </a:lnTo>
                  <a:lnTo>
                    <a:pt x="2500" y="1454"/>
                  </a:lnTo>
                  <a:lnTo>
                    <a:pt x="2602" y="1326"/>
                  </a:lnTo>
                  <a:lnTo>
                    <a:pt x="2653" y="1199"/>
                  </a:lnTo>
                  <a:lnTo>
                    <a:pt x="2704" y="1046"/>
                  </a:lnTo>
                  <a:lnTo>
                    <a:pt x="2729" y="893"/>
                  </a:lnTo>
                  <a:lnTo>
                    <a:pt x="2729" y="536"/>
                  </a:lnTo>
                  <a:lnTo>
                    <a:pt x="2908" y="536"/>
                  </a:lnTo>
                  <a:lnTo>
                    <a:pt x="2908" y="893"/>
                  </a:lnTo>
                  <a:lnTo>
                    <a:pt x="2934" y="1046"/>
                  </a:lnTo>
                  <a:lnTo>
                    <a:pt x="2959" y="1199"/>
                  </a:lnTo>
                  <a:lnTo>
                    <a:pt x="3036" y="1326"/>
                  </a:lnTo>
                  <a:lnTo>
                    <a:pt x="3138" y="1454"/>
                  </a:lnTo>
                  <a:lnTo>
                    <a:pt x="3265" y="1556"/>
                  </a:lnTo>
                  <a:lnTo>
                    <a:pt x="3393" y="1633"/>
                  </a:lnTo>
                  <a:lnTo>
                    <a:pt x="3546" y="1684"/>
                  </a:lnTo>
                  <a:lnTo>
                    <a:pt x="3877" y="1684"/>
                  </a:lnTo>
                  <a:lnTo>
                    <a:pt x="4030" y="1633"/>
                  </a:lnTo>
                  <a:lnTo>
                    <a:pt x="4158" y="1556"/>
                  </a:lnTo>
                  <a:lnTo>
                    <a:pt x="4285" y="1454"/>
                  </a:lnTo>
                  <a:lnTo>
                    <a:pt x="4387" y="1326"/>
                  </a:lnTo>
                  <a:lnTo>
                    <a:pt x="4464" y="1199"/>
                  </a:lnTo>
                  <a:lnTo>
                    <a:pt x="4489" y="1046"/>
                  </a:lnTo>
                  <a:lnTo>
                    <a:pt x="4515" y="893"/>
                  </a:lnTo>
                  <a:lnTo>
                    <a:pt x="4515" y="536"/>
                  </a:lnTo>
                  <a:lnTo>
                    <a:pt x="7882" y="536"/>
                  </a:lnTo>
                  <a:lnTo>
                    <a:pt x="7882" y="2168"/>
                  </a:lnTo>
                  <a:lnTo>
                    <a:pt x="6504" y="2168"/>
                  </a:lnTo>
                  <a:lnTo>
                    <a:pt x="6402" y="2194"/>
                  </a:lnTo>
                  <a:lnTo>
                    <a:pt x="6326" y="2245"/>
                  </a:lnTo>
                  <a:lnTo>
                    <a:pt x="6249" y="2321"/>
                  </a:lnTo>
                  <a:lnTo>
                    <a:pt x="6249" y="2423"/>
                  </a:lnTo>
                  <a:lnTo>
                    <a:pt x="6249" y="2525"/>
                  </a:lnTo>
                  <a:lnTo>
                    <a:pt x="6326" y="2627"/>
                  </a:lnTo>
                  <a:lnTo>
                    <a:pt x="6402" y="2678"/>
                  </a:lnTo>
                  <a:lnTo>
                    <a:pt x="6504" y="2704"/>
                  </a:lnTo>
                  <a:lnTo>
                    <a:pt x="8162" y="2704"/>
                  </a:lnTo>
                  <a:lnTo>
                    <a:pt x="8264" y="2678"/>
                  </a:lnTo>
                  <a:lnTo>
                    <a:pt x="8341" y="2627"/>
                  </a:lnTo>
                  <a:lnTo>
                    <a:pt x="8392" y="2525"/>
                  </a:lnTo>
                  <a:lnTo>
                    <a:pt x="8417" y="2423"/>
                  </a:lnTo>
                  <a:lnTo>
                    <a:pt x="8417" y="281"/>
                  </a:lnTo>
                  <a:lnTo>
                    <a:pt x="8392" y="179"/>
                  </a:lnTo>
                  <a:lnTo>
                    <a:pt x="8341" y="102"/>
                  </a:lnTo>
                  <a:lnTo>
                    <a:pt x="8264" y="26"/>
                  </a:lnTo>
                  <a:lnTo>
                    <a:pt x="81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44"/>
          <p:cNvGrpSpPr/>
          <p:nvPr/>
        </p:nvGrpSpPr>
        <p:grpSpPr>
          <a:xfrm>
            <a:off x="3862147" y="190064"/>
            <a:ext cx="434578" cy="486724"/>
            <a:chOff x="1005225" y="2628225"/>
            <a:chExt cx="409400" cy="458525"/>
          </a:xfrm>
        </p:grpSpPr>
        <p:sp>
          <p:nvSpPr>
            <p:cNvPr id="889" name="Google Shape;889;p44"/>
            <p:cNvSpPr/>
            <p:nvPr/>
          </p:nvSpPr>
          <p:spPr>
            <a:xfrm>
              <a:off x="1218850" y="2813800"/>
              <a:ext cx="55500" cy="53575"/>
            </a:xfrm>
            <a:custGeom>
              <a:avLst/>
              <a:gdLst/>
              <a:ahLst/>
              <a:cxnLst/>
              <a:rect l="l" t="t" r="r" b="b"/>
              <a:pathLst>
                <a:path w="2220" h="2143" extrusionOk="0">
                  <a:moveTo>
                    <a:pt x="561" y="0"/>
                  </a:moveTo>
                  <a:lnTo>
                    <a:pt x="434" y="26"/>
                  </a:lnTo>
                  <a:lnTo>
                    <a:pt x="357" y="77"/>
                  </a:lnTo>
                  <a:lnTo>
                    <a:pt x="306" y="179"/>
                  </a:lnTo>
                  <a:lnTo>
                    <a:pt x="281" y="281"/>
                  </a:lnTo>
                  <a:lnTo>
                    <a:pt x="281" y="1607"/>
                  </a:lnTo>
                  <a:lnTo>
                    <a:pt x="255" y="1607"/>
                  </a:lnTo>
                  <a:lnTo>
                    <a:pt x="153" y="1633"/>
                  </a:lnTo>
                  <a:lnTo>
                    <a:pt x="77" y="1684"/>
                  </a:lnTo>
                  <a:lnTo>
                    <a:pt x="0" y="1786"/>
                  </a:lnTo>
                  <a:lnTo>
                    <a:pt x="0" y="1888"/>
                  </a:lnTo>
                  <a:lnTo>
                    <a:pt x="0" y="1990"/>
                  </a:lnTo>
                  <a:lnTo>
                    <a:pt x="77" y="2066"/>
                  </a:lnTo>
                  <a:lnTo>
                    <a:pt x="153" y="2117"/>
                  </a:lnTo>
                  <a:lnTo>
                    <a:pt x="255" y="2143"/>
                  </a:lnTo>
                  <a:lnTo>
                    <a:pt x="561" y="2143"/>
                  </a:lnTo>
                  <a:lnTo>
                    <a:pt x="663" y="2117"/>
                  </a:lnTo>
                  <a:lnTo>
                    <a:pt x="740" y="2066"/>
                  </a:lnTo>
                  <a:lnTo>
                    <a:pt x="791" y="1990"/>
                  </a:lnTo>
                  <a:lnTo>
                    <a:pt x="816" y="1888"/>
                  </a:lnTo>
                  <a:lnTo>
                    <a:pt x="816" y="536"/>
                  </a:lnTo>
                  <a:lnTo>
                    <a:pt x="1684" y="536"/>
                  </a:lnTo>
                  <a:lnTo>
                    <a:pt x="1684" y="1607"/>
                  </a:lnTo>
                  <a:lnTo>
                    <a:pt x="1607" y="1607"/>
                  </a:lnTo>
                  <a:lnTo>
                    <a:pt x="1505" y="1633"/>
                  </a:lnTo>
                  <a:lnTo>
                    <a:pt x="1428" y="1684"/>
                  </a:lnTo>
                  <a:lnTo>
                    <a:pt x="1352" y="1786"/>
                  </a:lnTo>
                  <a:lnTo>
                    <a:pt x="1352" y="1888"/>
                  </a:lnTo>
                  <a:lnTo>
                    <a:pt x="1352" y="1990"/>
                  </a:lnTo>
                  <a:lnTo>
                    <a:pt x="1428" y="2066"/>
                  </a:lnTo>
                  <a:lnTo>
                    <a:pt x="1505" y="2117"/>
                  </a:lnTo>
                  <a:lnTo>
                    <a:pt x="1607" y="2143"/>
                  </a:lnTo>
                  <a:lnTo>
                    <a:pt x="1939" y="2143"/>
                  </a:lnTo>
                  <a:lnTo>
                    <a:pt x="2041" y="2117"/>
                  </a:lnTo>
                  <a:lnTo>
                    <a:pt x="2143" y="2066"/>
                  </a:lnTo>
                  <a:lnTo>
                    <a:pt x="2194" y="1990"/>
                  </a:lnTo>
                  <a:lnTo>
                    <a:pt x="2219" y="1888"/>
                  </a:lnTo>
                  <a:lnTo>
                    <a:pt x="2219" y="281"/>
                  </a:lnTo>
                  <a:lnTo>
                    <a:pt x="2194" y="179"/>
                  </a:lnTo>
                  <a:lnTo>
                    <a:pt x="2143" y="77"/>
                  </a:lnTo>
                  <a:lnTo>
                    <a:pt x="2041" y="26"/>
                  </a:lnTo>
                  <a:lnTo>
                    <a:pt x="19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4"/>
            <p:cNvSpPr/>
            <p:nvPr/>
          </p:nvSpPr>
          <p:spPr>
            <a:xfrm>
              <a:off x="1283250" y="2655025"/>
              <a:ext cx="104600" cy="104600"/>
            </a:xfrm>
            <a:custGeom>
              <a:avLst/>
              <a:gdLst/>
              <a:ahLst/>
              <a:cxnLst/>
              <a:rect l="l" t="t" r="r" b="b"/>
              <a:pathLst>
                <a:path w="4184" h="4184" extrusionOk="0">
                  <a:moveTo>
                    <a:pt x="3648" y="536"/>
                  </a:moveTo>
                  <a:lnTo>
                    <a:pt x="3648" y="3648"/>
                  </a:lnTo>
                  <a:lnTo>
                    <a:pt x="536" y="3648"/>
                  </a:lnTo>
                  <a:lnTo>
                    <a:pt x="536" y="536"/>
                  </a:lnTo>
                  <a:close/>
                  <a:moveTo>
                    <a:pt x="332" y="0"/>
                  </a:moveTo>
                  <a:lnTo>
                    <a:pt x="204" y="26"/>
                  </a:lnTo>
                  <a:lnTo>
                    <a:pt x="77" y="102"/>
                  </a:lnTo>
                  <a:lnTo>
                    <a:pt x="26" y="204"/>
                  </a:lnTo>
                  <a:lnTo>
                    <a:pt x="0" y="332"/>
                  </a:lnTo>
                  <a:lnTo>
                    <a:pt x="0" y="3852"/>
                  </a:lnTo>
                  <a:lnTo>
                    <a:pt x="26" y="3979"/>
                  </a:lnTo>
                  <a:lnTo>
                    <a:pt x="77" y="4081"/>
                  </a:lnTo>
                  <a:lnTo>
                    <a:pt x="204" y="4158"/>
                  </a:lnTo>
                  <a:lnTo>
                    <a:pt x="332" y="4183"/>
                  </a:lnTo>
                  <a:lnTo>
                    <a:pt x="3826" y="4183"/>
                  </a:lnTo>
                  <a:lnTo>
                    <a:pt x="3979" y="4158"/>
                  </a:lnTo>
                  <a:lnTo>
                    <a:pt x="4081" y="4081"/>
                  </a:lnTo>
                  <a:lnTo>
                    <a:pt x="4158" y="3979"/>
                  </a:lnTo>
                  <a:lnTo>
                    <a:pt x="4183" y="3852"/>
                  </a:lnTo>
                  <a:lnTo>
                    <a:pt x="4183" y="332"/>
                  </a:lnTo>
                  <a:lnTo>
                    <a:pt x="4158" y="204"/>
                  </a:lnTo>
                  <a:lnTo>
                    <a:pt x="4081" y="102"/>
                  </a:lnTo>
                  <a:lnTo>
                    <a:pt x="3979" y="26"/>
                  </a:lnTo>
                  <a:lnTo>
                    <a:pt x="38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4"/>
            <p:cNvSpPr/>
            <p:nvPr/>
          </p:nvSpPr>
          <p:spPr>
            <a:xfrm>
              <a:off x="1311300" y="2679250"/>
              <a:ext cx="48500" cy="56125"/>
            </a:xfrm>
            <a:custGeom>
              <a:avLst/>
              <a:gdLst/>
              <a:ahLst/>
              <a:cxnLst/>
              <a:rect l="l" t="t" r="r" b="b"/>
              <a:pathLst>
                <a:path w="1940" h="2245" extrusionOk="0">
                  <a:moveTo>
                    <a:pt x="536" y="638"/>
                  </a:moveTo>
                  <a:lnTo>
                    <a:pt x="1301" y="1123"/>
                  </a:lnTo>
                  <a:lnTo>
                    <a:pt x="536" y="1633"/>
                  </a:lnTo>
                  <a:lnTo>
                    <a:pt x="536" y="638"/>
                  </a:lnTo>
                  <a:close/>
                  <a:moveTo>
                    <a:pt x="332" y="0"/>
                  </a:moveTo>
                  <a:lnTo>
                    <a:pt x="230" y="51"/>
                  </a:lnTo>
                  <a:lnTo>
                    <a:pt x="128" y="128"/>
                  </a:lnTo>
                  <a:lnTo>
                    <a:pt x="52" y="204"/>
                  </a:lnTo>
                  <a:lnTo>
                    <a:pt x="1" y="307"/>
                  </a:lnTo>
                  <a:lnTo>
                    <a:pt x="1" y="434"/>
                  </a:lnTo>
                  <a:lnTo>
                    <a:pt x="1" y="1837"/>
                  </a:lnTo>
                  <a:lnTo>
                    <a:pt x="1" y="1939"/>
                  </a:lnTo>
                  <a:lnTo>
                    <a:pt x="52" y="2041"/>
                  </a:lnTo>
                  <a:lnTo>
                    <a:pt x="128" y="2143"/>
                  </a:lnTo>
                  <a:lnTo>
                    <a:pt x="230" y="2194"/>
                  </a:lnTo>
                  <a:lnTo>
                    <a:pt x="307" y="2245"/>
                  </a:lnTo>
                  <a:lnTo>
                    <a:pt x="536" y="2245"/>
                  </a:lnTo>
                  <a:lnTo>
                    <a:pt x="664" y="2194"/>
                  </a:lnTo>
                  <a:lnTo>
                    <a:pt x="1735" y="1480"/>
                  </a:lnTo>
                  <a:lnTo>
                    <a:pt x="1812" y="1429"/>
                  </a:lnTo>
                  <a:lnTo>
                    <a:pt x="1888" y="1327"/>
                  </a:lnTo>
                  <a:lnTo>
                    <a:pt x="1914" y="1225"/>
                  </a:lnTo>
                  <a:lnTo>
                    <a:pt x="1939" y="1123"/>
                  </a:lnTo>
                  <a:lnTo>
                    <a:pt x="1914" y="1021"/>
                  </a:lnTo>
                  <a:lnTo>
                    <a:pt x="1888" y="919"/>
                  </a:lnTo>
                  <a:lnTo>
                    <a:pt x="1812" y="842"/>
                  </a:lnTo>
                  <a:lnTo>
                    <a:pt x="1735" y="766"/>
                  </a:lnTo>
                  <a:lnTo>
                    <a:pt x="664" y="77"/>
                  </a:lnTo>
                  <a:lnTo>
                    <a:pt x="536" y="26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4"/>
            <p:cNvSpPr/>
            <p:nvPr/>
          </p:nvSpPr>
          <p:spPr>
            <a:xfrm>
              <a:off x="1037750" y="2628225"/>
              <a:ext cx="376875" cy="458525"/>
            </a:xfrm>
            <a:custGeom>
              <a:avLst/>
              <a:gdLst/>
              <a:ahLst/>
              <a:cxnLst/>
              <a:rect l="l" t="t" r="r" b="b"/>
              <a:pathLst>
                <a:path w="15075" h="18341" extrusionOk="0">
                  <a:moveTo>
                    <a:pt x="9973" y="7015"/>
                  </a:moveTo>
                  <a:lnTo>
                    <a:pt x="9973" y="9744"/>
                  </a:lnTo>
                  <a:lnTo>
                    <a:pt x="6861" y="9744"/>
                  </a:lnTo>
                  <a:lnTo>
                    <a:pt x="6861" y="7015"/>
                  </a:lnTo>
                  <a:close/>
                  <a:moveTo>
                    <a:pt x="9004" y="5918"/>
                  </a:moveTo>
                  <a:lnTo>
                    <a:pt x="9183" y="6097"/>
                  </a:lnTo>
                  <a:lnTo>
                    <a:pt x="9387" y="6224"/>
                  </a:lnTo>
                  <a:lnTo>
                    <a:pt x="9616" y="6301"/>
                  </a:lnTo>
                  <a:lnTo>
                    <a:pt x="9871" y="6327"/>
                  </a:lnTo>
                  <a:lnTo>
                    <a:pt x="11019" y="6327"/>
                  </a:lnTo>
                  <a:lnTo>
                    <a:pt x="11045" y="6429"/>
                  </a:lnTo>
                  <a:lnTo>
                    <a:pt x="11045" y="6531"/>
                  </a:lnTo>
                  <a:lnTo>
                    <a:pt x="11045" y="9744"/>
                  </a:lnTo>
                  <a:lnTo>
                    <a:pt x="10509" y="9744"/>
                  </a:lnTo>
                  <a:lnTo>
                    <a:pt x="10509" y="6811"/>
                  </a:lnTo>
                  <a:lnTo>
                    <a:pt x="10483" y="6684"/>
                  </a:lnTo>
                  <a:lnTo>
                    <a:pt x="10407" y="6556"/>
                  </a:lnTo>
                  <a:lnTo>
                    <a:pt x="10305" y="6505"/>
                  </a:lnTo>
                  <a:lnTo>
                    <a:pt x="10177" y="6454"/>
                  </a:lnTo>
                  <a:lnTo>
                    <a:pt x="6657" y="6454"/>
                  </a:lnTo>
                  <a:lnTo>
                    <a:pt x="6530" y="6505"/>
                  </a:lnTo>
                  <a:lnTo>
                    <a:pt x="6428" y="6556"/>
                  </a:lnTo>
                  <a:lnTo>
                    <a:pt x="6351" y="6684"/>
                  </a:lnTo>
                  <a:lnTo>
                    <a:pt x="6326" y="6811"/>
                  </a:lnTo>
                  <a:lnTo>
                    <a:pt x="6326" y="9744"/>
                  </a:lnTo>
                  <a:lnTo>
                    <a:pt x="5790" y="9744"/>
                  </a:lnTo>
                  <a:lnTo>
                    <a:pt x="5790" y="6531"/>
                  </a:lnTo>
                  <a:lnTo>
                    <a:pt x="5816" y="6403"/>
                  </a:lnTo>
                  <a:lnTo>
                    <a:pt x="5841" y="6301"/>
                  </a:lnTo>
                  <a:lnTo>
                    <a:pt x="5892" y="6199"/>
                  </a:lnTo>
                  <a:lnTo>
                    <a:pt x="5969" y="6097"/>
                  </a:lnTo>
                  <a:lnTo>
                    <a:pt x="6045" y="6020"/>
                  </a:lnTo>
                  <a:lnTo>
                    <a:pt x="6147" y="5969"/>
                  </a:lnTo>
                  <a:lnTo>
                    <a:pt x="6275" y="5944"/>
                  </a:lnTo>
                  <a:lnTo>
                    <a:pt x="6402" y="5918"/>
                  </a:lnTo>
                  <a:close/>
                  <a:moveTo>
                    <a:pt x="11861" y="11504"/>
                  </a:moveTo>
                  <a:lnTo>
                    <a:pt x="8749" y="14361"/>
                  </a:lnTo>
                  <a:lnTo>
                    <a:pt x="5025" y="14361"/>
                  </a:lnTo>
                  <a:lnTo>
                    <a:pt x="1913" y="11504"/>
                  </a:lnTo>
                  <a:close/>
                  <a:moveTo>
                    <a:pt x="9871" y="1"/>
                  </a:moveTo>
                  <a:lnTo>
                    <a:pt x="9642" y="26"/>
                  </a:lnTo>
                  <a:lnTo>
                    <a:pt x="9438" y="77"/>
                  </a:lnTo>
                  <a:lnTo>
                    <a:pt x="9234" y="205"/>
                  </a:lnTo>
                  <a:lnTo>
                    <a:pt x="9055" y="332"/>
                  </a:lnTo>
                  <a:lnTo>
                    <a:pt x="8928" y="511"/>
                  </a:lnTo>
                  <a:lnTo>
                    <a:pt x="8825" y="690"/>
                  </a:lnTo>
                  <a:lnTo>
                    <a:pt x="8749" y="919"/>
                  </a:lnTo>
                  <a:lnTo>
                    <a:pt x="8723" y="1149"/>
                  </a:lnTo>
                  <a:lnTo>
                    <a:pt x="8723" y="5204"/>
                  </a:lnTo>
                  <a:lnTo>
                    <a:pt x="8749" y="5383"/>
                  </a:lnTo>
                  <a:lnTo>
                    <a:pt x="6402" y="5383"/>
                  </a:lnTo>
                  <a:lnTo>
                    <a:pt x="6173" y="5408"/>
                  </a:lnTo>
                  <a:lnTo>
                    <a:pt x="5943" y="5485"/>
                  </a:lnTo>
                  <a:lnTo>
                    <a:pt x="5765" y="5587"/>
                  </a:lnTo>
                  <a:lnTo>
                    <a:pt x="5586" y="5714"/>
                  </a:lnTo>
                  <a:lnTo>
                    <a:pt x="5459" y="5893"/>
                  </a:lnTo>
                  <a:lnTo>
                    <a:pt x="5331" y="6097"/>
                  </a:lnTo>
                  <a:lnTo>
                    <a:pt x="5280" y="6301"/>
                  </a:lnTo>
                  <a:lnTo>
                    <a:pt x="5255" y="6531"/>
                  </a:lnTo>
                  <a:lnTo>
                    <a:pt x="5255" y="9744"/>
                  </a:lnTo>
                  <a:lnTo>
                    <a:pt x="3444" y="9744"/>
                  </a:lnTo>
                  <a:lnTo>
                    <a:pt x="3342" y="9770"/>
                  </a:lnTo>
                  <a:lnTo>
                    <a:pt x="3240" y="9821"/>
                  </a:lnTo>
                  <a:lnTo>
                    <a:pt x="3189" y="9897"/>
                  </a:lnTo>
                  <a:lnTo>
                    <a:pt x="3163" y="9999"/>
                  </a:lnTo>
                  <a:lnTo>
                    <a:pt x="3189" y="10127"/>
                  </a:lnTo>
                  <a:lnTo>
                    <a:pt x="3240" y="10204"/>
                  </a:lnTo>
                  <a:lnTo>
                    <a:pt x="3342" y="10255"/>
                  </a:lnTo>
                  <a:lnTo>
                    <a:pt x="3444" y="10280"/>
                  </a:lnTo>
                  <a:lnTo>
                    <a:pt x="12907" y="10280"/>
                  </a:lnTo>
                  <a:lnTo>
                    <a:pt x="13034" y="10306"/>
                  </a:lnTo>
                  <a:lnTo>
                    <a:pt x="13136" y="10382"/>
                  </a:lnTo>
                  <a:lnTo>
                    <a:pt x="13213" y="10484"/>
                  </a:lnTo>
                  <a:lnTo>
                    <a:pt x="13238" y="10612"/>
                  </a:lnTo>
                  <a:lnTo>
                    <a:pt x="13213" y="10739"/>
                  </a:lnTo>
                  <a:lnTo>
                    <a:pt x="13136" y="10867"/>
                  </a:lnTo>
                  <a:lnTo>
                    <a:pt x="13034" y="10943"/>
                  </a:lnTo>
                  <a:lnTo>
                    <a:pt x="12907" y="10969"/>
                  </a:lnTo>
                  <a:lnTo>
                    <a:pt x="867" y="10969"/>
                  </a:lnTo>
                  <a:lnTo>
                    <a:pt x="740" y="10943"/>
                  </a:lnTo>
                  <a:lnTo>
                    <a:pt x="638" y="10867"/>
                  </a:lnTo>
                  <a:lnTo>
                    <a:pt x="561" y="10739"/>
                  </a:lnTo>
                  <a:lnTo>
                    <a:pt x="536" y="10612"/>
                  </a:lnTo>
                  <a:lnTo>
                    <a:pt x="561" y="10484"/>
                  </a:lnTo>
                  <a:lnTo>
                    <a:pt x="638" y="10382"/>
                  </a:lnTo>
                  <a:lnTo>
                    <a:pt x="740" y="10306"/>
                  </a:lnTo>
                  <a:lnTo>
                    <a:pt x="867" y="10280"/>
                  </a:lnTo>
                  <a:lnTo>
                    <a:pt x="2296" y="10280"/>
                  </a:lnTo>
                  <a:lnTo>
                    <a:pt x="2398" y="10255"/>
                  </a:lnTo>
                  <a:lnTo>
                    <a:pt x="2500" y="10204"/>
                  </a:lnTo>
                  <a:lnTo>
                    <a:pt x="2551" y="10127"/>
                  </a:lnTo>
                  <a:lnTo>
                    <a:pt x="2576" y="9999"/>
                  </a:lnTo>
                  <a:lnTo>
                    <a:pt x="2551" y="9897"/>
                  </a:lnTo>
                  <a:lnTo>
                    <a:pt x="2500" y="9821"/>
                  </a:lnTo>
                  <a:lnTo>
                    <a:pt x="2398" y="9770"/>
                  </a:lnTo>
                  <a:lnTo>
                    <a:pt x="2296" y="9744"/>
                  </a:lnTo>
                  <a:lnTo>
                    <a:pt x="867" y="9744"/>
                  </a:lnTo>
                  <a:lnTo>
                    <a:pt x="689" y="9770"/>
                  </a:lnTo>
                  <a:lnTo>
                    <a:pt x="536" y="9821"/>
                  </a:lnTo>
                  <a:lnTo>
                    <a:pt x="383" y="9897"/>
                  </a:lnTo>
                  <a:lnTo>
                    <a:pt x="255" y="9999"/>
                  </a:lnTo>
                  <a:lnTo>
                    <a:pt x="153" y="10127"/>
                  </a:lnTo>
                  <a:lnTo>
                    <a:pt x="77" y="10280"/>
                  </a:lnTo>
                  <a:lnTo>
                    <a:pt x="26" y="10433"/>
                  </a:lnTo>
                  <a:lnTo>
                    <a:pt x="0" y="10612"/>
                  </a:lnTo>
                  <a:lnTo>
                    <a:pt x="26" y="10790"/>
                  </a:lnTo>
                  <a:lnTo>
                    <a:pt x="77" y="10969"/>
                  </a:lnTo>
                  <a:lnTo>
                    <a:pt x="153" y="11122"/>
                  </a:lnTo>
                  <a:lnTo>
                    <a:pt x="255" y="11249"/>
                  </a:lnTo>
                  <a:lnTo>
                    <a:pt x="383" y="11351"/>
                  </a:lnTo>
                  <a:lnTo>
                    <a:pt x="536" y="11428"/>
                  </a:lnTo>
                  <a:lnTo>
                    <a:pt x="689" y="11479"/>
                  </a:lnTo>
                  <a:lnTo>
                    <a:pt x="867" y="11504"/>
                  </a:lnTo>
                  <a:lnTo>
                    <a:pt x="1123" y="11504"/>
                  </a:lnTo>
                  <a:lnTo>
                    <a:pt x="4668" y="14744"/>
                  </a:lnTo>
                  <a:lnTo>
                    <a:pt x="4872" y="18085"/>
                  </a:lnTo>
                  <a:lnTo>
                    <a:pt x="4897" y="18187"/>
                  </a:lnTo>
                  <a:lnTo>
                    <a:pt x="4974" y="18264"/>
                  </a:lnTo>
                  <a:lnTo>
                    <a:pt x="5051" y="18315"/>
                  </a:lnTo>
                  <a:lnTo>
                    <a:pt x="5153" y="18340"/>
                  </a:lnTo>
                  <a:lnTo>
                    <a:pt x="8621" y="18340"/>
                  </a:lnTo>
                  <a:lnTo>
                    <a:pt x="8723" y="18315"/>
                  </a:lnTo>
                  <a:lnTo>
                    <a:pt x="8825" y="18264"/>
                  </a:lnTo>
                  <a:lnTo>
                    <a:pt x="8877" y="18187"/>
                  </a:lnTo>
                  <a:lnTo>
                    <a:pt x="8902" y="18085"/>
                  </a:lnTo>
                  <a:lnTo>
                    <a:pt x="8953" y="17371"/>
                  </a:lnTo>
                  <a:lnTo>
                    <a:pt x="8928" y="17269"/>
                  </a:lnTo>
                  <a:lnTo>
                    <a:pt x="8877" y="17167"/>
                  </a:lnTo>
                  <a:lnTo>
                    <a:pt x="8800" y="17116"/>
                  </a:lnTo>
                  <a:lnTo>
                    <a:pt x="8698" y="17090"/>
                  </a:lnTo>
                  <a:lnTo>
                    <a:pt x="8596" y="17090"/>
                  </a:lnTo>
                  <a:lnTo>
                    <a:pt x="8494" y="17141"/>
                  </a:lnTo>
                  <a:lnTo>
                    <a:pt x="8443" y="17218"/>
                  </a:lnTo>
                  <a:lnTo>
                    <a:pt x="8417" y="17345"/>
                  </a:lnTo>
                  <a:lnTo>
                    <a:pt x="8392" y="17804"/>
                  </a:lnTo>
                  <a:lnTo>
                    <a:pt x="5408" y="17804"/>
                  </a:lnTo>
                  <a:lnTo>
                    <a:pt x="5204" y="14897"/>
                  </a:lnTo>
                  <a:lnTo>
                    <a:pt x="8570" y="14897"/>
                  </a:lnTo>
                  <a:lnTo>
                    <a:pt x="8494" y="16198"/>
                  </a:lnTo>
                  <a:lnTo>
                    <a:pt x="8494" y="16300"/>
                  </a:lnTo>
                  <a:lnTo>
                    <a:pt x="8545" y="16376"/>
                  </a:lnTo>
                  <a:lnTo>
                    <a:pt x="8647" y="16453"/>
                  </a:lnTo>
                  <a:lnTo>
                    <a:pt x="8749" y="16478"/>
                  </a:lnTo>
                  <a:lnTo>
                    <a:pt x="8851" y="16453"/>
                  </a:lnTo>
                  <a:lnTo>
                    <a:pt x="8928" y="16402"/>
                  </a:lnTo>
                  <a:lnTo>
                    <a:pt x="9004" y="16325"/>
                  </a:lnTo>
                  <a:lnTo>
                    <a:pt x="9030" y="16223"/>
                  </a:lnTo>
                  <a:lnTo>
                    <a:pt x="9132" y="14744"/>
                  </a:lnTo>
                  <a:lnTo>
                    <a:pt x="12651" y="11504"/>
                  </a:lnTo>
                  <a:lnTo>
                    <a:pt x="12907" y="11504"/>
                  </a:lnTo>
                  <a:lnTo>
                    <a:pt x="13085" y="11479"/>
                  </a:lnTo>
                  <a:lnTo>
                    <a:pt x="13238" y="11428"/>
                  </a:lnTo>
                  <a:lnTo>
                    <a:pt x="13391" y="11351"/>
                  </a:lnTo>
                  <a:lnTo>
                    <a:pt x="13519" y="11249"/>
                  </a:lnTo>
                  <a:lnTo>
                    <a:pt x="13646" y="11122"/>
                  </a:lnTo>
                  <a:lnTo>
                    <a:pt x="13723" y="10969"/>
                  </a:lnTo>
                  <a:lnTo>
                    <a:pt x="13774" y="10790"/>
                  </a:lnTo>
                  <a:lnTo>
                    <a:pt x="13774" y="10612"/>
                  </a:lnTo>
                  <a:lnTo>
                    <a:pt x="13774" y="10433"/>
                  </a:lnTo>
                  <a:lnTo>
                    <a:pt x="13723" y="10280"/>
                  </a:lnTo>
                  <a:lnTo>
                    <a:pt x="13646" y="10127"/>
                  </a:lnTo>
                  <a:lnTo>
                    <a:pt x="13519" y="9999"/>
                  </a:lnTo>
                  <a:lnTo>
                    <a:pt x="13391" y="9897"/>
                  </a:lnTo>
                  <a:lnTo>
                    <a:pt x="13238" y="9821"/>
                  </a:lnTo>
                  <a:lnTo>
                    <a:pt x="13085" y="9770"/>
                  </a:lnTo>
                  <a:lnTo>
                    <a:pt x="12907" y="9744"/>
                  </a:lnTo>
                  <a:lnTo>
                    <a:pt x="11606" y="9744"/>
                  </a:lnTo>
                  <a:lnTo>
                    <a:pt x="11606" y="6531"/>
                  </a:lnTo>
                  <a:lnTo>
                    <a:pt x="11580" y="6327"/>
                  </a:lnTo>
                  <a:lnTo>
                    <a:pt x="14156" y="6327"/>
                  </a:lnTo>
                  <a:lnTo>
                    <a:pt x="14386" y="6250"/>
                  </a:lnTo>
                  <a:lnTo>
                    <a:pt x="14564" y="6148"/>
                  </a:lnTo>
                  <a:lnTo>
                    <a:pt x="14743" y="5995"/>
                  </a:lnTo>
                  <a:lnTo>
                    <a:pt x="14871" y="5842"/>
                  </a:lnTo>
                  <a:lnTo>
                    <a:pt x="14973" y="5638"/>
                  </a:lnTo>
                  <a:lnTo>
                    <a:pt x="15049" y="5434"/>
                  </a:lnTo>
                  <a:lnTo>
                    <a:pt x="15075" y="5204"/>
                  </a:lnTo>
                  <a:lnTo>
                    <a:pt x="15075" y="2858"/>
                  </a:lnTo>
                  <a:lnTo>
                    <a:pt x="15049" y="2756"/>
                  </a:lnTo>
                  <a:lnTo>
                    <a:pt x="14998" y="2654"/>
                  </a:lnTo>
                  <a:lnTo>
                    <a:pt x="14922" y="2603"/>
                  </a:lnTo>
                  <a:lnTo>
                    <a:pt x="14794" y="2577"/>
                  </a:lnTo>
                  <a:lnTo>
                    <a:pt x="14692" y="2603"/>
                  </a:lnTo>
                  <a:lnTo>
                    <a:pt x="14615" y="2654"/>
                  </a:lnTo>
                  <a:lnTo>
                    <a:pt x="14564" y="2756"/>
                  </a:lnTo>
                  <a:lnTo>
                    <a:pt x="14539" y="2858"/>
                  </a:lnTo>
                  <a:lnTo>
                    <a:pt x="14539" y="5204"/>
                  </a:lnTo>
                  <a:lnTo>
                    <a:pt x="14513" y="5332"/>
                  </a:lnTo>
                  <a:lnTo>
                    <a:pt x="14488" y="5434"/>
                  </a:lnTo>
                  <a:lnTo>
                    <a:pt x="14437" y="5536"/>
                  </a:lnTo>
                  <a:lnTo>
                    <a:pt x="14360" y="5638"/>
                  </a:lnTo>
                  <a:lnTo>
                    <a:pt x="14284" y="5689"/>
                  </a:lnTo>
                  <a:lnTo>
                    <a:pt x="14182" y="5765"/>
                  </a:lnTo>
                  <a:lnTo>
                    <a:pt x="14054" y="5791"/>
                  </a:lnTo>
                  <a:lnTo>
                    <a:pt x="9744" y="5791"/>
                  </a:lnTo>
                  <a:lnTo>
                    <a:pt x="9642" y="5765"/>
                  </a:lnTo>
                  <a:lnTo>
                    <a:pt x="9540" y="5689"/>
                  </a:lnTo>
                  <a:lnTo>
                    <a:pt x="9438" y="5638"/>
                  </a:lnTo>
                  <a:lnTo>
                    <a:pt x="9361" y="5536"/>
                  </a:lnTo>
                  <a:lnTo>
                    <a:pt x="9310" y="5434"/>
                  </a:lnTo>
                  <a:lnTo>
                    <a:pt x="9285" y="5332"/>
                  </a:lnTo>
                  <a:lnTo>
                    <a:pt x="9259" y="5204"/>
                  </a:lnTo>
                  <a:lnTo>
                    <a:pt x="9259" y="1149"/>
                  </a:lnTo>
                  <a:lnTo>
                    <a:pt x="9285" y="1021"/>
                  </a:lnTo>
                  <a:lnTo>
                    <a:pt x="9310" y="894"/>
                  </a:lnTo>
                  <a:lnTo>
                    <a:pt x="9361" y="792"/>
                  </a:lnTo>
                  <a:lnTo>
                    <a:pt x="9438" y="715"/>
                  </a:lnTo>
                  <a:lnTo>
                    <a:pt x="9540" y="639"/>
                  </a:lnTo>
                  <a:lnTo>
                    <a:pt x="9642" y="588"/>
                  </a:lnTo>
                  <a:lnTo>
                    <a:pt x="9744" y="562"/>
                  </a:lnTo>
                  <a:lnTo>
                    <a:pt x="9871" y="537"/>
                  </a:lnTo>
                  <a:lnTo>
                    <a:pt x="13927" y="537"/>
                  </a:lnTo>
                  <a:lnTo>
                    <a:pt x="14054" y="562"/>
                  </a:lnTo>
                  <a:lnTo>
                    <a:pt x="14182" y="588"/>
                  </a:lnTo>
                  <a:lnTo>
                    <a:pt x="14284" y="639"/>
                  </a:lnTo>
                  <a:lnTo>
                    <a:pt x="14360" y="715"/>
                  </a:lnTo>
                  <a:lnTo>
                    <a:pt x="14437" y="792"/>
                  </a:lnTo>
                  <a:lnTo>
                    <a:pt x="14488" y="894"/>
                  </a:lnTo>
                  <a:lnTo>
                    <a:pt x="14513" y="1021"/>
                  </a:lnTo>
                  <a:lnTo>
                    <a:pt x="14539" y="1149"/>
                  </a:lnTo>
                  <a:lnTo>
                    <a:pt x="14539" y="1710"/>
                  </a:lnTo>
                  <a:lnTo>
                    <a:pt x="14564" y="1812"/>
                  </a:lnTo>
                  <a:lnTo>
                    <a:pt x="14615" y="1888"/>
                  </a:lnTo>
                  <a:lnTo>
                    <a:pt x="14692" y="1965"/>
                  </a:lnTo>
                  <a:lnTo>
                    <a:pt x="14922" y="1965"/>
                  </a:lnTo>
                  <a:lnTo>
                    <a:pt x="14998" y="1888"/>
                  </a:lnTo>
                  <a:lnTo>
                    <a:pt x="15049" y="1812"/>
                  </a:lnTo>
                  <a:lnTo>
                    <a:pt x="15075" y="1710"/>
                  </a:lnTo>
                  <a:lnTo>
                    <a:pt x="15075" y="1149"/>
                  </a:lnTo>
                  <a:lnTo>
                    <a:pt x="15049" y="919"/>
                  </a:lnTo>
                  <a:lnTo>
                    <a:pt x="14973" y="690"/>
                  </a:lnTo>
                  <a:lnTo>
                    <a:pt x="14871" y="511"/>
                  </a:lnTo>
                  <a:lnTo>
                    <a:pt x="14743" y="332"/>
                  </a:lnTo>
                  <a:lnTo>
                    <a:pt x="14564" y="205"/>
                  </a:lnTo>
                  <a:lnTo>
                    <a:pt x="14386" y="77"/>
                  </a:lnTo>
                  <a:lnTo>
                    <a:pt x="14156" y="26"/>
                  </a:lnTo>
                  <a:lnTo>
                    <a:pt x="139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4"/>
            <p:cNvSpPr/>
            <p:nvPr/>
          </p:nvSpPr>
          <p:spPr>
            <a:xfrm>
              <a:off x="1032000" y="2684350"/>
              <a:ext cx="105250" cy="104600"/>
            </a:xfrm>
            <a:custGeom>
              <a:avLst/>
              <a:gdLst/>
              <a:ahLst/>
              <a:cxnLst/>
              <a:rect l="l" t="t" r="r" b="b"/>
              <a:pathLst>
                <a:path w="4210" h="4184" extrusionOk="0">
                  <a:moveTo>
                    <a:pt x="3674" y="536"/>
                  </a:moveTo>
                  <a:lnTo>
                    <a:pt x="3674" y="1913"/>
                  </a:lnTo>
                  <a:lnTo>
                    <a:pt x="3291" y="1429"/>
                  </a:lnTo>
                  <a:lnTo>
                    <a:pt x="3240" y="1378"/>
                  </a:lnTo>
                  <a:lnTo>
                    <a:pt x="3163" y="1327"/>
                  </a:lnTo>
                  <a:lnTo>
                    <a:pt x="3087" y="1301"/>
                  </a:lnTo>
                  <a:lnTo>
                    <a:pt x="2934" y="1301"/>
                  </a:lnTo>
                  <a:lnTo>
                    <a:pt x="2883" y="1327"/>
                  </a:lnTo>
                  <a:lnTo>
                    <a:pt x="2806" y="1378"/>
                  </a:lnTo>
                  <a:lnTo>
                    <a:pt x="2755" y="1429"/>
                  </a:lnTo>
                  <a:lnTo>
                    <a:pt x="2322" y="1964"/>
                  </a:lnTo>
                  <a:lnTo>
                    <a:pt x="1684" y="1148"/>
                  </a:lnTo>
                  <a:lnTo>
                    <a:pt x="1608" y="1097"/>
                  </a:lnTo>
                  <a:lnTo>
                    <a:pt x="1557" y="1072"/>
                  </a:lnTo>
                  <a:lnTo>
                    <a:pt x="1480" y="1046"/>
                  </a:lnTo>
                  <a:lnTo>
                    <a:pt x="1404" y="1021"/>
                  </a:lnTo>
                  <a:lnTo>
                    <a:pt x="1327" y="1046"/>
                  </a:lnTo>
                  <a:lnTo>
                    <a:pt x="1250" y="1072"/>
                  </a:lnTo>
                  <a:lnTo>
                    <a:pt x="1199" y="1097"/>
                  </a:lnTo>
                  <a:lnTo>
                    <a:pt x="1148" y="1148"/>
                  </a:lnTo>
                  <a:lnTo>
                    <a:pt x="536" y="1913"/>
                  </a:lnTo>
                  <a:lnTo>
                    <a:pt x="536" y="536"/>
                  </a:lnTo>
                  <a:close/>
                  <a:moveTo>
                    <a:pt x="1404" y="1684"/>
                  </a:moveTo>
                  <a:lnTo>
                    <a:pt x="1965" y="2398"/>
                  </a:lnTo>
                  <a:lnTo>
                    <a:pt x="842" y="2398"/>
                  </a:lnTo>
                  <a:lnTo>
                    <a:pt x="1404" y="1684"/>
                  </a:lnTo>
                  <a:close/>
                  <a:moveTo>
                    <a:pt x="3010" y="1964"/>
                  </a:moveTo>
                  <a:lnTo>
                    <a:pt x="3368" y="2398"/>
                  </a:lnTo>
                  <a:lnTo>
                    <a:pt x="2653" y="2398"/>
                  </a:lnTo>
                  <a:lnTo>
                    <a:pt x="3010" y="1964"/>
                  </a:lnTo>
                  <a:close/>
                  <a:moveTo>
                    <a:pt x="3674" y="2934"/>
                  </a:moveTo>
                  <a:lnTo>
                    <a:pt x="3674" y="3648"/>
                  </a:lnTo>
                  <a:lnTo>
                    <a:pt x="536" y="3648"/>
                  </a:lnTo>
                  <a:lnTo>
                    <a:pt x="536" y="2934"/>
                  </a:lnTo>
                  <a:close/>
                  <a:moveTo>
                    <a:pt x="358" y="0"/>
                  </a:moveTo>
                  <a:lnTo>
                    <a:pt x="230" y="26"/>
                  </a:lnTo>
                  <a:lnTo>
                    <a:pt x="103" y="103"/>
                  </a:lnTo>
                  <a:lnTo>
                    <a:pt x="26" y="205"/>
                  </a:lnTo>
                  <a:lnTo>
                    <a:pt x="1" y="332"/>
                  </a:lnTo>
                  <a:lnTo>
                    <a:pt x="1" y="3852"/>
                  </a:lnTo>
                  <a:lnTo>
                    <a:pt x="26" y="3979"/>
                  </a:lnTo>
                  <a:lnTo>
                    <a:pt x="103" y="4082"/>
                  </a:lnTo>
                  <a:lnTo>
                    <a:pt x="230" y="4158"/>
                  </a:lnTo>
                  <a:lnTo>
                    <a:pt x="358" y="4184"/>
                  </a:lnTo>
                  <a:lnTo>
                    <a:pt x="3852" y="4184"/>
                  </a:lnTo>
                  <a:lnTo>
                    <a:pt x="4005" y="4158"/>
                  </a:lnTo>
                  <a:lnTo>
                    <a:pt x="4107" y="4082"/>
                  </a:lnTo>
                  <a:lnTo>
                    <a:pt x="4184" y="3979"/>
                  </a:lnTo>
                  <a:lnTo>
                    <a:pt x="4209" y="3852"/>
                  </a:lnTo>
                  <a:lnTo>
                    <a:pt x="4209" y="332"/>
                  </a:lnTo>
                  <a:lnTo>
                    <a:pt x="4184" y="205"/>
                  </a:lnTo>
                  <a:lnTo>
                    <a:pt x="4107" y="103"/>
                  </a:lnTo>
                  <a:lnTo>
                    <a:pt x="4005" y="26"/>
                  </a:lnTo>
                  <a:lnTo>
                    <a:pt x="3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4"/>
            <p:cNvSpPr/>
            <p:nvPr/>
          </p:nvSpPr>
          <p:spPr>
            <a:xfrm>
              <a:off x="1005225" y="2657575"/>
              <a:ext cx="158800" cy="158150"/>
            </a:xfrm>
            <a:custGeom>
              <a:avLst/>
              <a:gdLst/>
              <a:ahLst/>
              <a:cxnLst/>
              <a:rect l="l" t="t" r="r" b="b"/>
              <a:pathLst>
                <a:path w="6352" h="6326" extrusionOk="0">
                  <a:moveTo>
                    <a:pt x="5331" y="536"/>
                  </a:moveTo>
                  <a:lnTo>
                    <a:pt x="5433" y="587"/>
                  </a:lnTo>
                  <a:lnTo>
                    <a:pt x="5535" y="638"/>
                  </a:lnTo>
                  <a:lnTo>
                    <a:pt x="5637" y="714"/>
                  </a:lnTo>
                  <a:lnTo>
                    <a:pt x="5714" y="791"/>
                  </a:lnTo>
                  <a:lnTo>
                    <a:pt x="5765" y="893"/>
                  </a:lnTo>
                  <a:lnTo>
                    <a:pt x="5790" y="995"/>
                  </a:lnTo>
                  <a:lnTo>
                    <a:pt x="5816" y="1122"/>
                  </a:lnTo>
                  <a:lnTo>
                    <a:pt x="5816" y="5204"/>
                  </a:lnTo>
                  <a:lnTo>
                    <a:pt x="5790" y="5306"/>
                  </a:lnTo>
                  <a:lnTo>
                    <a:pt x="5765" y="5433"/>
                  </a:lnTo>
                  <a:lnTo>
                    <a:pt x="5714" y="5535"/>
                  </a:lnTo>
                  <a:lnTo>
                    <a:pt x="5637" y="5612"/>
                  </a:lnTo>
                  <a:lnTo>
                    <a:pt x="5535" y="5688"/>
                  </a:lnTo>
                  <a:lnTo>
                    <a:pt x="5433" y="5739"/>
                  </a:lnTo>
                  <a:lnTo>
                    <a:pt x="5331" y="5790"/>
                  </a:lnTo>
                  <a:lnTo>
                    <a:pt x="1021" y="5790"/>
                  </a:lnTo>
                  <a:lnTo>
                    <a:pt x="919" y="5739"/>
                  </a:lnTo>
                  <a:lnTo>
                    <a:pt x="817" y="5688"/>
                  </a:lnTo>
                  <a:lnTo>
                    <a:pt x="715" y="5612"/>
                  </a:lnTo>
                  <a:lnTo>
                    <a:pt x="638" y="5535"/>
                  </a:lnTo>
                  <a:lnTo>
                    <a:pt x="587" y="5433"/>
                  </a:lnTo>
                  <a:lnTo>
                    <a:pt x="562" y="5306"/>
                  </a:lnTo>
                  <a:lnTo>
                    <a:pt x="536" y="5204"/>
                  </a:lnTo>
                  <a:lnTo>
                    <a:pt x="536" y="1122"/>
                  </a:lnTo>
                  <a:lnTo>
                    <a:pt x="562" y="995"/>
                  </a:lnTo>
                  <a:lnTo>
                    <a:pt x="587" y="893"/>
                  </a:lnTo>
                  <a:lnTo>
                    <a:pt x="638" y="791"/>
                  </a:lnTo>
                  <a:lnTo>
                    <a:pt x="715" y="714"/>
                  </a:lnTo>
                  <a:lnTo>
                    <a:pt x="817" y="638"/>
                  </a:lnTo>
                  <a:lnTo>
                    <a:pt x="919" y="587"/>
                  </a:lnTo>
                  <a:lnTo>
                    <a:pt x="1021" y="536"/>
                  </a:lnTo>
                  <a:close/>
                  <a:moveTo>
                    <a:pt x="1148" y="0"/>
                  </a:moveTo>
                  <a:lnTo>
                    <a:pt x="919" y="26"/>
                  </a:lnTo>
                  <a:lnTo>
                    <a:pt x="715" y="77"/>
                  </a:lnTo>
                  <a:lnTo>
                    <a:pt x="511" y="179"/>
                  </a:lnTo>
                  <a:lnTo>
                    <a:pt x="332" y="332"/>
                  </a:lnTo>
                  <a:lnTo>
                    <a:pt x="204" y="485"/>
                  </a:lnTo>
                  <a:lnTo>
                    <a:pt x="102" y="689"/>
                  </a:lnTo>
                  <a:lnTo>
                    <a:pt x="26" y="893"/>
                  </a:lnTo>
                  <a:lnTo>
                    <a:pt x="0" y="1122"/>
                  </a:lnTo>
                  <a:lnTo>
                    <a:pt x="0" y="5204"/>
                  </a:lnTo>
                  <a:lnTo>
                    <a:pt x="26" y="5433"/>
                  </a:lnTo>
                  <a:lnTo>
                    <a:pt x="102" y="5637"/>
                  </a:lnTo>
                  <a:lnTo>
                    <a:pt x="204" y="5816"/>
                  </a:lnTo>
                  <a:lnTo>
                    <a:pt x="332" y="5994"/>
                  </a:lnTo>
                  <a:lnTo>
                    <a:pt x="511" y="6147"/>
                  </a:lnTo>
                  <a:lnTo>
                    <a:pt x="715" y="6249"/>
                  </a:lnTo>
                  <a:lnTo>
                    <a:pt x="919" y="6300"/>
                  </a:lnTo>
                  <a:lnTo>
                    <a:pt x="1148" y="6326"/>
                  </a:lnTo>
                  <a:lnTo>
                    <a:pt x="5204" y="6326"/>
                  </a:lnTo>
                  <a:lnTo>
                    <a:pt x="5433" y="6300"/>
                  </a:lnTo>
                  <a:lnTo>
                    <a:pt x="5663" y="6249"/>
                  </a:lnTo>
                  <a:lnTo>
                    <a:pt x="5841" y="6147"/>
                  </a:lnTo>
                  <a:lnTo>
                    <a:pt x="6020" y="5994"/>
                  </a:lnTo>
                  <a:lnTo>
                    <a:pt x="6147" y="5816"/>
                  </a:lnTo>
                  <a:lnTo>
                    <a:pt x="6250" y="5637"/>
                  </a:lnTo>
                  <a:lnTo>
                    <a:pt x="6326" y="5433"/>
                  </a:lnTo>
                  <a:lnTo>
                    <a:pt x="6352" y="5204"/>
                  </a:lnTo>
                  <a:lnTo>
                    <a:pt x="6352" y="1122"/>
                  </a:lnTo>
                  <a:lnTo>
                    <a:pt x="6326" y="893"/>
                  </a:lnTo>
                  <a:lnTo>
                    <a:pt x="6250" y="689"/>
                  </a:lnTo>
                  <a:lnTo>
                    <a:pt x="6147" y="485"/>
                  </a:lnTo>
                  <a:lnTo>
                    <a:pt x="6020" y="332"/>
                  </a:lnTo>
                  <a:lnTo>
                    <a:pt x="5841" y="179"/>
                  </a:lnTo>
                  <a:lnTo>
                    <a:pt x="5663" y="77"/>
                  </a:lnTo>
                  <a:lnTo>
                    <a:pt x="5433" y="26"/>
                  </a:lnTo>
                  <a:lnTo>
                    <a:pt x="52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Google Shape;849;p44">
            <a:extLst>
              <a:ext uri="{FF2B5EF4-FFF2-40B4-BE49-F238E27FC236}">
                <a16:creationId xmlns:a16="http://schemas.microsoft.com/office/drawing/2014/main" id="{C7B216D8-AEC3-C2D1-7D83-9B4F848BD5D5}"/>
              </a:ext>
            </a:extLst>
          </p:cNvPr>
          <p:cNvSpPr txBox="1">
            <a:spLocks/>
          </p:cNvSpPr>
          <p:nvPr/>
        </p:nvSpPr>
        <p:spPr>
          <a:xfrm>
            <a:off x="3125366" y="1402669"/>
            <a:ext cx="198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efikasnost ≠ efektivnost</a:t>
            </a:r>
          </a:p>
        </p:txBody>
      </p:sp>
      <p:sp>
        <p:nvSpPr>
          <p:cNvPr id="10" name="Google Shape;853;p44">
            <a:extLst>
              <a:ext uri="{FF2B5EF4-FFF2-40B4-BE49-F238E27FC236}">
                <a16:creationId xmlns:a16="http://schemas.microsoft.com/office/drawing/2014/main" id="{8E4F9384-18DD-9D13-7FFB-5F03ED0F069D}"/>
              </a:ext>
            </a:extLst>
          </p:cNvPr>
          <p:cNvSpPr txBox="1">
            <a:spLocks/>
          </p:cNvSpPr>
          <p:nvPr/>
        </p:nvSpPr>
        <p:spPr>
          <a:xfrm>
            <a:off x="5609373" y="652491"/>
            <a:ext cx="3250609" cy="398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celand"/>
              <a:buNone/>
              <a:defRPr sz="2400" b="1" i="0" u="none" strike="noStrike" cap="none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sr-Latn-RS" dirty="0"/>
              <a:t>International Mail Service</a:t>
            </a:r>
          </a:p>
        </p:txBody>
      </p:sp>
      <p:sp>
        <p:nvSpPr>
          <p:cNvPr id="13" name="Google Shape;849;p44">
            <a:extLst>
              <a:ext uri="{FF2B5EF4-FFF2-40B4-BE49-F238E27FC236}">
                <a16:creationId xmlns:a16="http://schemas.microsoft.com/office/drawing/2014/main" id="{E279B4FF-311B-6486-886C-EB19E5E13976}"/>
              </a:ext>
            </a:extLst>
          </p:cNvPr>
          <p:cNvSpPr txBox="1">
            <a:spLocks/>
          </p:cNvSpPr>
          <p:nvPr/>
        </p:nvSpPr>
        <p:spPr>
          <a:xfrm>
            <a:off x="6298369" y="1408987"/>
            <a:ext cx="198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međunarodna poštanska usluga</a:t>
            </a:r>
          </a:p>
        </p:txBody>
      </p:sp>
      <p:sp>
        <p:nvSpPr>
          <p:cNvPr id="22" name="Google Shape;849;p44">
            <a:extLst>
              <a:ext uri="{FF2B5EF4-FFF2-40B4-BE49-F238E27FC236}">
                <a16:creationId xmlns:a16="http://schemas.microsoft.com/office/drawing/2014/main" id="{1929CBE1-3E87-062E-D41C-6C0145EFA2C4}"/>
              </a:ext>
            </a:extLst>
          </p:cNvPr>
          <p:cNvSpPr txBox="1">
            <a:spLocks/>
          </p:cNvSpPr>
          <p:nvPr/>
        </p:nvSpPr>
        <p:spPr>
          <a:xfrm>
            <a:off x="359370" y="2933321"/>
            <a:ext cx="198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unapređivanje</a:t>
            </a:r>
          </a:p>
        </p:txBody>
      </p:sp>
      <p:sp>
        <p:nvSpPr>
          <p:cNvPr id="23" name="Google Shape;848;p44">
            <a:extLst>
              <a:ext uri="{FF2B5EF4-FFF2-40B4-BE49-F238E27FC236}">
                <a16:creationId xmlns:a16="http://schemas.microsoft.com/office/drawing/2014/main" id="{104DB306-42DF-8BE9-EE30-1163328374FF}"/>
              </a:ext>
            </a:extLst>
          </p:cNvPr>
          <p:cNvSpPr txBox="1">
            <a:spLocks/>
          </p:cNvSpPr>
          <p:nvPr/>
        </p:nvSpPr>
        <p:spPr>
          <a:xfrm>
            <a:off x="3103698" y="2663046"/>
            <a:ext cx="1986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celand"/>
              <a:buNone/>
              <a:defRPr sz="2400" b="1" i="0" u="none" strike="noStrike" cap="none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sr-Latn-RS" dirty="0"/>
              <a:t>provide</a:t>
            </a:r>
          </a:p>
        </p:txBody>
      </p:sp>
      <p:sp>
        <p:nvSpPr>
          <p:cNvPr id="24" name="Google Shape;849;p44">
            <a:extLst>
              <a:ext uri="{FF2B5EF4-FFF2-40B4-BE49-F238E27FC236}">
                <a16:creationId xmlns:a16="http://schemas.microsoft.com/office/drawing/2014/main" id="{8A276EBA-25B9-0FAE-A2C8-458659D64787}"/>
              </a:ext>
            </a:extLst>
          </p:cNvPr>
          <p:cNvSpPr txBox="1">
            <a:spLocks/>
          </p:cNvSpPr>
          <p:nvPr/>
        </p:nvSpPr>
        <p:spPr>
          <a:xfrm>
            <a:off x="2962770" y="2941813"/>
            <a:ext cx="2239611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omogućiti, obezbediti</a:t>
            </a:r>
          </a:p>
        </p:txBody>
      </p:sp>
      <p:sp>
        <p:nvSpPr>
          <p:cNvPr id="25" name="Google Shape;849;p44">
            <a:extLst>
              <a:ext uri="{FF2B5EF4-FFF2-40B4-BE49-F238E27FC236}">
                <a16:creationId xmlns:a16="http://schemas.microsoft.com/office/drawing/2014/main" id="{B4F319B6-6B6F-D90B-70DF-17591C70593E}"/>
              </a:ext>
            </a:extLst>
          </p:cNvPr>
          <p:cNvSpPr txBox="1">
            <a:spLocks/>
          </p:cNvSpPr>
          <p:nvPr/>
        </p:nvSpPr>
        <p:spPr>
          <a:xfrm>
            <a:off x="6085262" y="2941813"/>
            <a:ext cx="2239611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kvalitet usluge</a:t>
            </a:r>
          </a:p>
        </p:txBody>
      </p:sp>
      <p:sp>
        <p:nvSpPr>
          <p:cNvPr id="40" name="Google Shape;860;p44">
            <a:extLst>
              <a:ext uri="{FF2B5EF4-FFF2-40B4-BE49-F238E27FC236}">
                <a16:creationId xmlns:a16="http://schemas.microsoft.com/office/drawing/2014/main" id="{9A61CA6D-9468-1D07-81BF-65529692B5C9}"/>
              </a:ext>
            </a:extLst>
          </p:cNvPr>
          <p:cNvSpPr/>
          <p:nvPr/>
        </p:nvSpPr>
        <p:spPr>
          <a:xfrm>
            <a:off x="971928" y="3354671"/>
            <a:ext cx="751200" cy="751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" name="Google Shape;757;p40">
            <a:extLst>
              <a:ext uri="{FF2B5EF4-FFF2-40B4-BE49-F238E27FC236}">
                <a16:creationId xmlns:a16="http://schemas.microsoft.com/office/drawing/2014/main" id="{B4653E6C-EAED-92F1-BEC5-32887F96D5F2}"/>
              </a:ext>
            </a:extLst>
          </p:cNvPr>
          <p:cNvGrpSpPr/>
          <p:nvPr/>
        </p:nvGrpSpPr>
        <p:grpSpPr>
          <a:xfrm>
            <a:off x="1125262" y="3475685"/>
            <a:ext cx="486698" cy="434578"/>
            <a:chOff x="4694750" y="1297425"/>
            <a:chExt cx="458500" cy="409400"/>
          </a:xfrm>
        </p:grpSpPr>
        <p:sp>
          <p:nvSpPr>
            <p:cNvPr id="27" name="Google Shape;758;p40">
              <a:extLst>
                <a:ext uri="{FF2B5EF4-FFF2-40B4-BE49-F238E27FC236}">
                  <a16:creationId xmlns:a16="http://schemas.microsoft.com/office/drawing/2014/main" id="{FCB2D9D2-524E-A52F-87EE-EE4274F0705F}"/>
                </a:ext>
              </a:extLst>
            </p:cNvPr>
            <p:cNvSpPr/>
            <p:nvPr/>
          </p:nvSpPr>
          <p:spPr>
            <a:xfrm>
              <a:off x="4694750" y="1297425"/>
              <a:ext cx="458500" cy="409400"/>
            </a:xfrm>
            <a:custGeom>
              <a:avLst/>
              <a:gdLst/>
              <a:ahLst/>
              <a:cxnLst/>
              <a:rect l="l" t="t" r="r" b="b"/>
              <a:pathLst>
                <a:path w="18340" h="16376" extrusionOk="0">
                  <a:moveTo>
                    <a:pt x="16146" y="3827"/>
                  </a:moveTo>
                  <a:lnTo>
                    <a:pt x="16248" y="3852"/>
                  </a:lnTo>
                  <a:lnTo>
                    <a:pt x="16325" y="3878"/>
                  </a:lnTo>
                  <a:lnTo>
                    <a:pt x="16401" y="3903"/>
                  </a:lnTo>
                  <a:lnTo>
                    <a:pt x="16478" y="3954"/>
                  </a:lnTo>
                  <a:lnTo>
                    <a:pt x="16529" y="4031"/>
                  </a:lnTo>
                  <a:lnTo>
                    <a:pt x="16580" y="4107"/>
                  </a:lnTo>
                  <a:lnTo>
                    <a:pt x="16605" y="4184"/>
                  </a:lnTo>
                  <a:lnTo>
                    <a:pt x="16605" y="4286"/>
                  </a:lnTo>
                  <a:lnTo>
                    <a:pt x="16605" y="13596"/>
                  </a:lnTo>
                  <a:lnTo>
                    <a:pt x="16605" y="13672"/>
                  </a:lnTo>
                  <a:lnTo>
                    <a:pt x="16580" y="13774"/>
                  </a:lnTo>
                  <a:lnTo>
                    <a:pt x="16529" y="13851"/>
                  </a:lnTo>
                  <a:lnTo>
                    <a:pt x="16478" y="13902"/>
                  </a:lnTo>
                  <a:lnTo>
                    <a:pt x="16401" y="13953"/>
                  </a:lnTo>
                  <a:lnTo>
                    <a:pt x="16325" y="14004"/>
                  </a:lnTo>
                  <a:lnTo>
                    <a:pt x="16248" y="14029"/>
                  </a:lnTo>
                  <a:lnTo>
                    <a:pt x="2092" y="14029"/>
                  </a:lnTo>
                  <a:lnTo>
                    <a:pt x="2015" y="14004"/>
                  </a:lnTo>
                  <a:lnTo>
                    <a:pt x="1939" y="13953"/>
                  </a:lnTo>
                  <a:lnTo>
                    <a:pt x="1862" y="13902"/>
                  </a:lnTo>
                  <a:lnTo>
                    <a:pt x="1811" y="13851"/>
                  </a:lnTo>
                  <a:lnTo>
                    <a:pt x="1786" y="13774"/>
                  </a:lnTo>
                  <a:lnTo>
                    <a:pt x="1760" y="13672"/>
                  </a:lnTo>
                  <a:lnTo>
                    <a:pt x="1735" y="13596"/>
                  </a:lnTo>
                  <a:lnTo>
                    <a:pt x="1735" y="4286"/>
                  </a:lnTo>
                  <a:lnTo>
                    <a:pt x="1760" y="4184"/>
                  </a:lnTo>
                  <a:lnTo>
                    <a:pt x="1786" y="4107"/>
                  </a:lnTo>
                  <a:lnTo>
                    <a:pt x="1811" y="4031"/>
                  </a:lnTo>
                  <a:lnTo>
                    <a:pt x="1862" y="3954"/>
                  </a:lnTo>
                  <a:lnTo>
                    <a:pt x="1939" y="3903"/>
                  </a:lnTo>
                  <a:lnTo>
                    <a:pt x="2015" y="3878"/>
                  </a:lnTo>
                  <a:lnTo>
                    <a:pt x="2092" y="3852"/>
                  </a:lnTo>
                  <a:lnTo>
                    <a:pt x="2194" y="3827"/>
                  </a:lnTo>
                  <a:lnTo>
                    <a:pt x="5051" y="3827"/>
                  </a:lnTo>
                  <a:lnTo>
                    <a:pt x="5025" y="4184"/>
                  </a:lnTo>
                  <a:lnTo>
                    <a:pt x="5051" y="4362"/>
                  </a:lnTo>
                  <a:lnTo>
                    <a:pt x="2551" y="4362"/>
                  </a:lnTo>
                  <a:lnTo>
                    <a:pt x="2449" y="4388"/>
                  </a:lnTo>
                  <a:lnTo>
                    <a:pt x="2347" y="4439"/>
                  </a:lnTo>
                  <a:lnTo>
                    <a:pt x="2296" y="4541"/>
                  </a:lnTo>
                  <a:lnTo>
                    <a:pt x="2270" y="4643"/>
                  </a:lnTo>
                  <a:lnTo>
                    <a:pt x="2270" y="10458"/>
                  </a:lnTo>
                  <a:lnTo>
                    <a:pt x="2296" y="10560"/>
                  </a:lnTo>
                  <a:lnTo>
                    <a:pt x="2347" y="10637"/>
                  </a:lnTo>
                  <a:lnTo>
                    <a:pt x="2449" y="10714"/>
                  </a:lnTo>
                  <a:lnTo>
                    <a:pt x="2653" y="10714"/>
                  </a:lnTo>
                  <a:lnTo>
                    <a:pt x="2730" y="10637"/>
                  </a:lnTo>
                  <a:lnTo>
                    <a:pt x="2806" y="10560"/>
                  </a:lnTo>
                  <a:lnTo>
                    <a:pt x="2806" y="10458"/>
                  </a:lnTo>
                  <a:lnTo>
                    <a:pt x="2806" y="4898"/>
                  </a:lnTo>
                  <a:lnTo>
                    <a:pt x="5076" y="4898"/>
                  </a:lnTo>
                  <a:lnTo>
                    <a:pt x="5178" y="5357"/>
                  </a:lnTo>
                  <a:lnTo>
                    <a:pt x="5306" y="5740"/>
                  </a:lnTo>
                  <a:lnTo>
                    <a:pt x="5484" y="6122"/>
                  </a:lnTo>
                  <a:lnTo>
                    <a:pt x="5663" y="6428"/>
                  </a:lnTo>
                  <a:lnTo>
                    <a:pt x="5867" y="6734"/>
                  </a:lnTo>
                  <a:lnTo>
                    <a:pt x="6096" y="7015"/>
                  </a:lnTo>
                  <a:lnTo>
                    <a:pt x="6581" y="7551"/>
                  </a:lnTo>
                  <a:lnTo>
                    <a:pt x="7117" y="8112"/>
                  </a:lnTo>
                  <a:lnTo>
                    <a:pt x="7346" y="8418"/>
                  </a:lnTo>
                  <a:lnTo>
                    <a:pt x="7550" y="8749"/>
                  </a:lnTo>
                  <a:lnTo>
                    <a:pt x="7754" y="9132"/>
                  </a:lnTo>
                  <a:lnTo>
                    <a:pt x="7933" y="9489"/>
                  </a:lnTo>
                  <a:lnTo>
                    <a:pt x="8188" y="10127"/>
                  </a:lnTo>
                  <a:lnTo>
                    <a:pt x="8367" y="10586"/>
                  </a:lnTo>
                  <a:lnTo>
                    <a:pt x="8469" y="10765"/>
                  </a:lnTo>
                  <a:lnTo>
                    <a:pt x="8571" y="10943"/>
                  </a:lnTo>
                  <a:lnTo>
                    <a:pt x="8698" y="11096"/>
                  </a:lnTo>
                  <a:lnTo>
                    <a:pt x="8851" y="11198"/>
                  </a:lnTo>
                  <a:lnTo>
                    <a:pt x="9004" y="11249"/>
                  </a:lnTo>
                  <a:lnTo>
                    <a:pt x="9208" y="11275"/>
                  </a:lnTo>
                  <a:lnTo>
                    <a:pt x="9412" y="11249"/>
                  </a:lnTo>
                  <a:lnTo>
                    <a:pt x="9591" y="11198"/>
                  </a:lnTo>
                  <a:lnTo>
                    <a:pt x="9718" y="11096"/>
                  </a:lnTo>
                  <a:lnTo>
                    <a:pt x="9846" y="10943"/>
                  </a:lnTo>
                  <a:lnTo>
                    <a:pt x="9948" y="10790"/>
                  </a:lnTo>
                  <a:lnTo>
                    <a:pt x="10050" y="10586"/>
                  </a:lnTo>
                  <a:lnTo>
                    <a:pt x="10228" y="10127"/>
                  </a:lnTo>
                  <a:lnTo>
                    <a:pt x="10484" y="9489"/>
                  </a:lnTo>
                  <a:lnTo>
                    <a:pt x="10662" y="9132"/>
                  </a:lnTo>
                  <a:lnTo>
                    <a:pt x="10866" y="8749"/>
                  </a:lnTo>
                  <a:lnTo>
                    <a:pt x="11070" y="8418"/>
                  </a:lnTo>
                  <a:lnTo>
                    <a:pt x="11300" y="8112"/>
                  </a:lnTo>
                  <a:lnTo>
                    <a:pt x="11810" y="7551"/>
                  </a:lnTo>
                  <a:lnTo>
                    <a:pt x="12295" y="7015"/>
                  </a:lnTo>
                  <a:lnTo>
                    <a:pt x="12524" y="6734"/>
                  </a:lnTo>
                  <a:lnTo>
                    <a:pt x="12728" y="6428"/>
                  </a:lnTo>
                  <a:lnTo>
                    <a:pt x="12932" y="6122"/>
                  </a:lnTo>
                  <a:lnTo>
                    <a:pt x="13111" y="5740"/>
                  </a:lnTo>
                  <a:lnTo>
                    <a:pt x="13238" y="5357"/>
                  </a:lnTo>
                  <a:lnTo>
                    <a:pt x="13315" y="4898"/>
                  </a:lnTo>
                  <a:lnTo>
                    <a:pt x="15534" y="4898"/>
                  </a:lnTo>
                  <a:lnTo>
                    <a:pt x="15534" y="12958"/>
                  </a:lnTo>
                  <a:lnTo>
                    <a:pt x="2806" y="12958"/>
                  </a:lnTo>
                  <a:lnTo>
                    <a:pt x="2806" y="11606"/>
                  </a:lnTo>
                  <a:lnTo>
                    <a:pt x="2806" y="11504"/>
                  </a:lnTo>
                  <a:lnTo>
                    <a:pt x="2730" y="11428"/>
                  </a:lnTo>
                  <a:lnTo>
                    <a:pt x="2653" y="11351"/>
                  </a:lnTo>
                  <a:lnTo>
                    <a:pt x="2551" y="11326"/>
                  </a:lnTo>
                  <a:lnTo>
                    <a:pt x="2449" y="11351"/>
                  </a:lnTo>
                  <a:lnTo>
                    <a:pt x="2347" y="11428"/>
                  </a:lnTo>
                  <a:lnTo>
                    <a:pt x="2296" y="11504"/>
                  </a:lnTo>
                  <a:lnTo>
                    <a:pt x="2270" y="11606"/>
                  </a:lnTo>
                  <a:lnTo>
                    <a:pt x="2270" y="13239"/>
                  </a:lnTo>
                  <a:lnTo>
                    <a:pt x="2296" y="13341"/>
                  </a:lnTo>
                  <a:lnTo>
                    <a:pt x="2347" y="13417"/>
                  </a:lnTo>
                  <a:lnTo>
                    <a:pt x="2449" y="13468"/>
                  </a:lnTo>
                  <a:lnTo>
                    <a:pt x="2551" y="13494"/>
                  </a:lnTo>
                  <a:lnTo>
                    <a:pt x="15789" y="13494"/>
                  </a:lnTo>
                  <a:lnTo>
                    <a:pt x="15891" y="13468"/>
                  </a:lnTo>
                  <a:lnTo>
                    <a:pt x="15993" y="13417"/>
                  </a:lnTo>
                  <a:lnTo>
                    <a:pt x="16044" y="13341"/>
                  </a:lnTo>
                  <a:lnTo>
                    <a:pt x="16069" y="13239"/>
                  </a:lnTo>
                  <a:lnTo>
                    <a:pt x="16069" y="4643"/>
                  </a:lnTo>
                  <a:lnTo>
                    <a:pt x="16044" y="4541"/>
                  </a:lnTo>
                  <a:lnTo>
                    <a:pt x="15993" y="4439"/>
                  </a:lnTo>
                  <a:lnTo>
                    <a:pt x="15891" y="4388"/>
                  </a:lnTo>
                  <a:lnTo>
                    <a:pt x="15789" y="4362"/>
                  </a:lnTo>
                  <a:lnTo>
                    <a:pt x="13366" y="4362"/>
                  </a:lnTo>
                  <a:lnTo>
                    <a:pt x="13391" y="4184"/>
                  </a:lnTo>
                  <a:lnTo>
                    <a:pt x="13366" y="3827"/>
                  </a:lnTo>
                  <a:close/>
                  <a:moveTo>
                    <a:pt x="10560" y="14565"/>
                  </a:moveTo>
                  <a:lnTo>
                    <a:pt x="10560" y="14744"/>
                  </a:lnTo>
                  <a:lnTo>
                    <a:pt x="10535" y="14795"/>
                  </a:lnTo>
                  <a:lnTo>
                    <a:pt x="10509" y="14846"/>
                  </a:lnTo>
                  <a:lnTo>
                    <a:pt x="10458" y="14897"/>
                  </a:lnTo>
                  <a:lnTo>
                    <a:pt x="7882" y="14897"/>
                  </a:lnTo>
                  <a:lnTo>
                    <a:pt x="7831" y="14846"/>
                  </a:lnTo>
                  <a:lnTo>
                    <a:pt x="7805" y="14795"/>
                  </a:lnTo>
                  <a:lnTo>
                    <a:pt x="7805" y="14744"/>
                  </a:lnTo>
                  <a:lnTo>
                    <a:pt x="7805" y="14565"/>
                  </a:lnTo>
                  <a:close/>
                  <a:moveTo>
                    <a:pt x="9208" y="1"/>
                  </a:moveTo>
                  <a:lnTo>
                    <a:pt x="8800" y="26"/>
                  </a:lnTo>
                  <a:lnTo>
                    <a:pt x="8392" y="103"/>
                  </a:lnTo>
                  <a:lnTo>
                    <a:pt x="7984" y="205"/>
                  </a:lnTo>
                  <a:lnTo>
                    <a:pt x="7601" y="332"/>
                  </a:lnTo>
                  <a:lnTo>
                    <a:pt x="7244" y="511"/>
                  </a:lnTo>
                  <a:lnTo>
                    <a:pt x="6887" y="715"/>
                  </a:lnTo>
                  <a:lnTo>
                    <a:pt x="6556" y="970"/>
                  </a:lnTo>
                  <a:lnTo>
                    <a:pt x="6249" y="1251"/>
                  </a:lnTo>
                  <a:lnTo>
                    <a:pt x="6045" y="1455"/>
                  </a:lnTo>
                  <a:lnTo>
                    <a:pt x="5867" y="1684"/>
                  </a:lnTo>
                  <a:lnTo>
                    <a:pt x="5688" y="1939"/>
                  </a:lnTo>
                  <a:lnTo>
                    <a:pt x="5535" y="2194"/>
                  </a:lnTo>
                  <a:lnTo>
                    <a:pt x="5408" y="2449"/>
                  </a:lnTo>
                  <a:lnTo>
                    <a:pt x="5306" y="2730"/>
                  </a:lnTo>
                  <a:lnTo>
                    <a:pt x="5204" y="3011"/>
                  </a:lnTo>
                  <a:lnTo>
                    <a:pt x="5127" y="3291"/>
                  </a:lnTo>
                  <a:lnTo>
                    <a:pt x="2194" y="3291"/>
                  </a:lnTo>
                  <a:lnTo>
                    <a:pt x="1990" y="3317"/>
                  </a:lnTo>
                  <a:lnTo>
                    <a:pt x="1811" y="3368"/>
                  </a:lnTo>
                  <a:lnTo>
                    <a:pt x="1633" y="3470"/>
                  </a:lnTo>
                  <a:lnTo>
                    <a:pt x="1505" y="3572"/>
                  </a:lnTo>
                  <a:lnTo>
                    <a:pt x="1378" y="3725"/>
                  </a:lnTo>
                  <a:lnTo>
                    <a:pt x="1276" y="3903"/>
                  </a:lnTo>
                  <a:lnTo>
                    <a:pt x="1225" y="4082"/>
                  </a:lnTo>
                  <a:lnTo>
                    <a:pt x="1199" y="4286"/>
                  </a:lnTo>
                  <a:lnTo>
                    <a:pt x="1199" y="13596"/>
                  </a:lnTo>
                  <a:lnTo>
                    <a:pt x="1225" y="13825"/>
                  </a:lnTo>
                  <a:lnTo>
                    <a:pt x="1301" y="14029"/>
                  </a:lnTo>
                  <a:lnTo>
                    <a:pt x="408" y="14029"/>
                  </a:lnTo>
                  <a:lnTo>
                    <a:pt x="332" y="14055"/>
                  </a:lnTo>
                  <a:lnTo>
                    <a:pt x="255" y="14080"/>
                  </a:lnTo>
                  <a:lnTo>
                    <a:pt x="179" y="14106"/>
                  </a:lnTo>
                  <a:lnTo>
                    <a:pt x="128" y="14157"/>
                  </a:lnTo>
                  <a:lnTo>
                    <a:pt x="77" y="14208"/>
                  </a:lnTo>
                  <a:lnTo>
                    <a:pt x="26" y="14284"/>
                  </a:lnTo>
                  <a:lnTo>
                    <a:pt x="0" y="14361"/>
                  </a:lnTo>
                  <a:lnTo>
                    <a:pt x="0" y="14437"/>
                  </a:lnTo>
                  <a:lnTo>
                    <a:pt x="0" y="15177"/>
                  </a:lnTo>
                  <a:lnTo>
                    <a:pt x="26" y="15407"/>
                  </a:lnTo>
                  <a:lnTo>
                    <a:pt x="102" y="15636"/>
                  </a:lnTo>
                  <a:lnTo>
                    <a:pt x="204" y="15840"/>
                  </a:lnTo>
                  <a:lnTo>
                    <a:pt x="357" y="16019"/>
                  </a:lnTo>
                  <a:lnTo>
                    <a:pt x="536" y="16172"/>
                  </a:lnTo>
                  <a:lnTo>
                    <a:pt x="740" y="16274"/>
                  </a:lnTo>
                  <a:lnTo>
                    <a:pt x="970" y="16350"/>
                  </a:lnTo>
                  <a:lnTo>
                    <a:pt x="1199" y="16376"/>
                  </a:lnTo>
                  <a:lnTo>
                    <a:pt x="14896" y="16376"/>
                  </a:lnTo>
                  <a:lnTo>
                    <a:pt x="14998" y="16350"/>
                  </a:lnTo>
                  <a:lnTo>
                    <a:pt x="15100" y="16299"/>
                  </a:lnTo>
                  <a:lnTo>
                    <a:pt x="15151" y="16197"/>
                  </a:lnTo>
                  <a:lnTo>
                    <a:pt x="15177" y="16095"/>
                  </a:lnTo>
                  <a:lnTo>
                    <a:pt x="15151" y="15993"/>
                  </a:lnTo>
                  <a:lnTo>
                    <a:pt x="15100" y="15917"/>
                  </a:lnTo>
                  <a:lnTo>
                    <a:pt x="14998" y="15840"/>
                  </a:lnTo>
                  <a:lnTo>
                    <a:pt x="1199" y="15840"/>
                  </a:lnTo>
                  <a:lnTo>
                    <a:pt x="1072" y="15815"/>
                  </a:lnTo>
                  <a:lnTo>
                    <a:pt x="944" y="15764"/>
                  </a:lnTo>
                  <a:lnTo>
                    <a:pt x="842" y="15713"/>
                  </a:lnTo>
                  <a:lnTo>
                    <a:pt x="740" y="15636"/>
                  </a:lnTo>
                  <a:lnTo>
                    <a:pt x="664" y="15534"/>
                  </a:lnTo>
                  <a:lnTo>
                    <a:pt x="587" y="15432"/>
                  </a:lnTo>
                  <a:lnTo>
                    <a:pt x="562" y="15305"/>
                  </a:lnTo>
                  <a:lnTo>
                    <a:pt x="536" y="15177"/>
                  </a:lnTo>
                  <a:lnTo>
                    <a:pt x="536" y="14565"/>
                  </a:lnTo>
                  <a:lnTo>
                    <a:pt x="7244" y="14565"/>
                  </a:lnTo>
                  <a:lnTo>
                    <a:pt x="7244" y="14744"/>
                  </a:lnTo>
                  <a:lnTo>
                    <a:pt x="7270" y="14871"/>
                  </a:lnTo>
                  <a:lnTo>
                    <a:pt x="7321" y="14999"/>
                  </a:lnTo>
                  <a:lnTo>
                    <a:pt x="7372" y="15126"/>
                  </a:lnTo>
                  <a:lnTo>
                    <a:pt x="7474" y="15228"/>
                  </a:lnTo>
                  <a:lnTo>
                    <a:pt x="7576" y="15305"/>
                  </a:lnTo>
                  <a:lnTo>
                    <a:pt x="7678" y="15381"/>
                  </a:lnTo>
                  <a:lnTo>
                    <a:pt x="7805" y="15432"/>
                  </a:lnTo>
                  <a:lnTo>
                    <a:pt x="10535" y="15432"/>
                  </a:lnTo>
                  <a:lnTo>
                    <a:pt x="10662" y="15381"/>
                  </a:lnTo>
                  <a:lnTo>
                    <a:pt x="10790" y="15305"/>
                  </a:lnTo>
                  <a:lnTo>
                    <a:pt x="10892" y="15228"/>
                  </a:lnTo>
                  <a:lnTo>
                    <a:pt x="10968" y="15126"/>
                  </a:lnTo>
                  <a:lnTo>
                    <a:pt x="11045" y="14999"/>
                  </a:lnTo>
                  <a:lnTo>
                    <a:pt x="11070" y="14871"/>
                  </a:lnTo>
                  <a:lnTo>
                    <a:pt x="11096" y="14744"/>
                  </a:lnTo>
                  <a:lnTo>
                    <a:pt x="11096" y="14565"/>
                  </a:lnTo>
                  <a:lnTo>
                    <a:pt x="17804" y="14565"/>
                  </a:lnTo>
                  <a:lnTo>
                    <a:pt x="17804" y="15177"/>
                  </a:lnTo>
                  <a:lnTo>
                    <a:pt x="17778" y="15305"/>
                  </a:lnTo>
                  <a:lnTo>
                    <a:pt x="17753" y="15432"/>
                  </a:lnTo>
                  <a:lnTo>
                    <a:pt x="17702" y="15534"/>
                  </a:lnTo>
                  <a:lnTo>
                    <a:pt x="17600" y="15636"/>
                  </a:lnTo>
                  <a:lnTo>
                    <a:pt x="17523" y="15713"/>
                  </a:lnTo>
                  <a:lnTo>
                    <a:pt x="17396" y="15764"/>
                  </a:lnTo>
                  <a:lnTo>
                    <a:pt x="17268" y="15815"/>
                  </a:lnTo>
                  <a:lnTo>
                    <a:pt x="17141" y="15840"/>
                  </a:lnTo>
                  <a:lnTo>
                    <a:pt x="15942" y="15840"/>
                  </a:lnTo>
                  <a:lnTo>
                    <a:pt x="15865" y="15917"/>
                  </a:lnTo>
                  <a:lnTo>
                    <a:pt x="15789" y="15993"/>
                  </a:lnTo>
                  <a:lnTo>
                    <a:pt x="15763" y="16095"/>
                  </a:lnTo>
                  <a:lnTo>
                    <a:pt x="15789" y="16197"/>
                  </a:lnTo>
                  <a:lnTo>
                    <a:pt x="15865" y="16299"/>
                  </a:lnTo>
                  <a:lnTo>
                    <a:pt x="15942" y="16350"/>
                  </a:lnTo>
                  <a:lnTo>
                    <a:pt x="16044" y="16376"/>
                  </a:lnTo>
                  <a:lnTo>
                    <a:pt x="17141" y="16376"/>
                  </a:lnTo>
                  <a:lnTo>
                    <a:pt x="17370" y="16350"/>
                  </a:lnTo>
                  <a:lnTo>
                    <a:pt x="17600" y="16274"/>
                  </a:lnTo>
                  <a:lnTo>
                    <a:pt x="17804" y="16172"/>
                  </a:lnTo>
                  <a:lnTo>
                    <a:pt x="17982" y="16019"/>
                  </a:lnTo>
                  <a:lnTo>
                    <a:pt x="18136" y="15840"/>
                  </a:lnTo>
                  <a:lnTo>
                    <a:pt x="18238" y="15636"/>
                  </a:lnTo>
                  <a:lnTo>
                    <a:pt x="18314" y="15407"/>
                  </a:lnTo>
                  <a:lnTo>
                    <a:pt x="18340" y="15177"/>
                  </a:lnTo>
                  <a:lnTo>
                    <a:pt x="18340" y="14437"/>
                  </a:lnTo>
                  <a:lnTo>
                    <a:pt x="18340" y="14361"/>
                  </a:lnTo>
                  <a:lnTo>
                    <a:pt x="18314" y="14284"/>
                  </a:lnTo>
                  <a:lnTo>
                    <a:pt x="18263" y="14208"/>
                  </a:lnTo>
                  <a:lnTo>
                    <a:pt x="18212" y="14157"/>
                  </a:lnTo>
                  <a:lnTo>
                    <a:pt x="18161" y="14106"/>
                  </a:lnTo>
                  <a:lnTo>
                    <a:pt x="18085" y="14080"/>
                  </a:lnTo>
                  <a:lnTo>
                    <a:pt x="18008" y="14055"/>
                  </a:lnTo>
                  <a:lnTo>
                    <a:pt x="17931" y="14029"/>
                  </a:lnTo>
                  <a:lnTo>
                    <a:pt x="17039" y="14029"/>
                  </a:lnTo>
                  <a:lnTo>
                    <a:pt x="17115" y="13825"/>
                  </a:lnTo>
                  <a:lnTo>
                    <a:pt x="17141" y="13596"/>
                  </a:lnTo>
                  <a:lnTo>
                    <a:pt x="17141" y="4286"/>
                  </a:lnTo>
                  <a:lnTo>
                    <a:pt x="17115" y="4082"/>
                  </a:lnTo>
                  <a:lnTo>
                    <a:pt x="17064" y="3903"/>
                  </a:lnTo>
                  <a:lnTo>
                    <a:pt x="16962" y="3725"/>
                  </a:lnTo>
                  <a:lnTo>
                    <a:pt x="16860" y="3572"/>
                  </a:lnTo>
                  <a:lnTo>
                    <a:pt x="16707" y="3470"/>
                  </a:lnTo>
                  <a:lnTo>
                    <a:pt x="16529" y="3368"/>
                  </a:lnTo>
                  <a:lnTo>
                    <a:pt x="16350" y="3317"/>
                  </a:lnTo>
                  <a:lnTo>
                    <a:pt x="16146" y="3291"/>
                  </a:lnTo>
                  <a:lnTo>
                    <a:pt x="13289" y="3291"/>
                  </a:lnTo>
                  <a:lnTo>
                    <a:pt x="13187" y="2883"/>
                  </a:lnTo>
                  <a:lnTo>
                    <a:pt x="13034" y="2475"/>
                  </a:lnTo>
                  <a:lnTo>
                    <a:pt x="12856" y="2092"/>
                  </a:lnTo>
                  <a:lnTo>
                    <a:pt x="12626" y="1710"/>
                  </a:lnTo>
                  <a:lnTo>
                    <a:pt x="12550" y="1659"/>
                  </a:lnTo>
                  <a:lnTo>
                    <a:pt x="12448" y="1608"/>
                  </a:lnTo>
                  <a:lnTo>
                    <a:pt x="12346" y="1608"/>
                  </a:lnTo>
                  <a:lnTo>
                    <a:pt x="12244" y="1659"/>
                  </a:lnTo>
                  <a:lnTo>
                    <a:pt x="12167" y="1735"/>
                  </a:lnTo>
                  <a:lnTo>
                    <a:pt x="12141" y="1837"/>
                  </a:lnTo>
                  <a:lnTo>
                    <a:pt x="12141" y="1939"/>
                  </a:lnTo>
                  <a:lnTo>
                    <a:pt x="12192" y="2041"/>
                  </a:lnTo>
                  <a:lnTo>
                    <a:pt x="12346" y="2271"/>
                  </a:lnTo>
                  <a:lnTo>
                    <a:pt x="12473" y="2526"/>
                  </a:lnTo>
                  <a:lnTo>
                    <a:pt x="12575" y="2781"/>
                  </a:lnTo>
                  <a:lnTo>
                    <a:pt x="12677" y="3036"/>
                  </a:lnTo>
                  <a:lnTo>
                    <a:pt x="12754" y="3317"/>
                  </a:lnTo>
                  <a:lnTo>
                    <a:pt x="12805" y="3597"/>
                  </a:lnTo>
                  <a:lnTo>
                    <a:pt x="12830" y="3903"/>
                  </a:lnTo>
                  <a:lnTo>
                    <a:pt x="12856" y="4184"/>
                  </a:lnTo>
                  <a:lnTo>
                    <a:pt x="12830" y="4464"/>
                  </a:lnTo>
                  <a:lnTo>
                    <a:pt x="12805" y="4719"/>
                  </a:lnTo>
                  <a:lnTo>
                    <a:pt x="12779" y="4949"/>
                  </a:lnTo>
                  <a:lnTo>
                    <a:pt x="12728" y="5179"/>
                  </a:lnTo>
                  <a:lnTo>
                    <a:pt x="12575" y="5587"/>
                  </a:lnTo>
                  <a:lnTo>
                    <a:pt x="12397" y="5969"/>
                  </a:lnTo>
                  <a:lnTo>
                    <a:pt x="12192" y="6301"/>
                  </a:lnTo>
                  <a:lnTo>
                    <a:pt x="11937" y="6607"/>
                  </a:lnTo>
                  <a:lnTo>
                    <a:pt x="11682" y="6888"/>
                  </a:lnTo>
                  <a:lnTo>
                    <a:pt x="11427" y="7194"/>
                  </a:lnTo>
                  <a:lnTo>
                    <a:pt x="11147" y="7474"/>
                  </a:lnTo>
                  <a:lnTo>
                    <a:pt x="10892" y="7780"/>
                  </a:lnTo>
                  <a:lnTo>
                    <a:pt x="10637" y="8112"/>
                  </a:lnTo>
                  <a:lnTo>
                    <a:pt x="10407" y="8469"/>
                  </a:lnTo>
                  <a:lnTo>
                    <a:pt x="10177" y="8903"/>
                  </a:lnTo>
                  <a:lnTo>
                    <a:pt x="9999" y="9285"/>
                  </a:lnTo>
                  <a:lnTo>
                    <a:pt x="9718" y="9948"/>
                  </a:lnTo>
                  <a:lnTo>
                    <a:pt x="9565" y="10331"/>
                  </a:lnTo>
                  <a:lnTo>
                    <a:pt x="9463" y="10560"/>
                  </a:lnTo>
                  <a:lnTo>
                    <a:pt x="9387" y="10637"/>
                  </a:lnTo>
                  <a:lnTo>
                    <a:pt x="9336" y="10714"/>
                  </a:lnTo>
                  <a:lnTo>
                    <a:pt x="9285" y="10739"/>
                  </a:lnTo>
                  <a:lnTo>
                    <a:pt x="9132" y="10739"/>
                  </a:lnTo>
                  <a:lnTo>
                    <a:pt x="9081" y="10688"/>
                  </a:lnTo>
                  <a:lnTo>
                    <a:pt x="9030" y="10637"/>
                  </a:lnTo>
                  <a:lnTo>
                    <a:pt x="8979" y="10560"/>
                  </a:lnTo>
                  <a:lnTo>
                    <a:pt x="8851" y="10305"/>
                  </a:lnTo>
                  <a:lnTo>
                    <a:pt x="8698" y="9923"/>
                  </a:lnTo>
                  <a:lnTo>
                    <a:pt x="8418" y="9260"/>
                  </a:lnTo>
                  <a:lnTo>
                    <a:pt x="8239" y="8877"/>
                  </a:lnTo>
                  <a:lnTo>
                    <a:pt x="8009" y="8469"/>
                  </a:lnTo>
                  <a:lnTo>
                    <a:pt x="7780" y="8112"/>
                  </a:lnTo>
                  <a:lnTo>
                    <a:pt x="7525" y="7780"/>
                  </a:lnTo>
                  <a:lnTo>
                    <a:pt x="7244" y="7474"/>
                  </a:lnTo>
                  <a:lnTo>
                    <a:pt x="6989" y="7194"/>
                  </a:lnTo>
                  <a:lnTo>
                    <a:pt x="6709" y="6888"/>
                  </a:lnTo>
                  <a:lnTo>
                    <a:pt x="6454" y="6607"/>
                  </a:lnTo>
                  <a:lnTo>
                    <a:pt x="6224" y="6301"/>
                  </a:lnTo>
                  <a:lnTo>
                    <a:pt x="5994" y="5969"/>
                  </a:lnTo>
                  <a:lnTo>
                    <a:pt x="5816" y="5587"/>
                  </a:lnTo>
                  <a:lnTo>
                    <a:pt x="5688" y="5179"/>
                  </a:lnTo>
                  <a:lnTo>
                    <a:pt x="5637" y="4949"/>
                  </a:lnTo>
                  <a:lnTo>
                    <a:pt x="5612" y="4719"/>
                  </a:lnTo>
                  <a:lnTo>
                    <a:pt x="5586" y="4464"/>
                  </a:lnTo>
                  <a:lnTo>
                    <a:pt x="5561" y="4184"/>
                  </a:lnTo>
                  <a:lnTo>
                    <a:pt x="5586" y="3827"/>
                  </a:lnTo>
                  <a:lnTo>
                    <a:pt x="5637" y="3470"/>
                  </a:lnTo>
                  <a:lnTo>
                    <a:pt x="5739" y="3138"/>
                  </a:lnTo>
                  <a:lnTo>
                    <a:pt x="5841" y="2806"/>
                  </a:lnTo>
                  <a:lnTo>
                    <a:pt x="5994" y="2475"/>
                  </a:lnTo>
                  <a:lnTo>
                    <a:pt x="6173" y="2169"/>
                  </a:lnTo>
                  <a:lnTo>
                    <a:pt x="6403" y="1888"/>
                  </a:lnTo>
                  <a:lnTo>
                    <a:pt x="6632" y="1633"/>
                  </a:lnTo>
                  <a:lnTo>
                    <a:pt x="6913" y="1378"/>
                  </a:lnTo>
                  <a:lnTo>
                    <a:pt x="7193" y="1174"/>
                  </a:lnTo>
                  <a:lnTo>
                    <a:pt x="7499" y="996"/>
                  </a:lnTo>
                  <a:lnTo>
                    <a:pt x="7805" y="842"/>
                  </a:lnTo>
                  <a:lnTo>
                    <a:pt x="8137" y="715"/>
                  </a:lnTo>
                  <a:lnTo>
                    <a:pt x="8494" y="613"/>
                  </a:lnTo>
                  <a:lnTo>
                    <a:pt x="8851" y="562"/>
                  </a:lnTo>
                  <a:lnTo>
                    <a:pt x="9208" y="536"/>
                  </a:lnTo>
                  <a:lnTo>
                    <a:pt x="9514" y="536"/>
                  </a:lnTo>
                  <a:lnTo>
                    <a:pt x="9820" y="587"/>
                  </a:lnTo>
                  <a:lnTo>
                    <a:pt x="10101" y="638"/>
                  </a:lnTo>
                  <a:lnTo>
                    <a:pt x="10407" y="715"/>
                  </a:lnTo>
                  <a:lnTo>
                    <a:pt x="10662" y="817"/>
                  </a:lnTo>
                  <a:lnTo>
                    <a:pt x="10943" y="944"/>
                  </a:lnTo>
                  <a:lnTo>
                    <a:pt x="11198" y="1098"/>
                  </a:lnTo>
                  <a:lnTo>
                    <a:pt x="11453" y="1251"/>
                  </a:lnTo>
                  <a:lnTo>
                    <a:pt x="11529" y="1302"/>
                  </a:lnTo>
                  <a:lnTo>
                    <a:pt x="11631" y="1327"/>
                  </a:lnTo>
                  <a:lnTo>
                    <a:pt x="11733" y="1276"/>
                  </a:lnTo>
                  <a:lnTo>
                    <a:pt x="11810" y="1225"/>
                  </a:lnTo>
                  <a:lnTo>
                    <a:pt x="11861" y="1123"/>
                  </a:lnTo>
                  <a:lnTo>
                    <a:pt x="11861" y="1021"/>
                  </a:lnTo>
                  <a:lnTo>
                    <a:pt x="11835" y="919"/>
                  </a:lnTo>
                  <a:lnTo>
                    <a:pt x="11759" y="842"/>
                  </a:lnTo>
                  <a:lnTo>
                    <a:pt x="11478" y="638"/>
                  </a:lnTo>
                  <a:lnTo>
                    <a:pt x="11198" y="460"/>
                  </a:lnTo>
                  <a:lnTo>
                    <a:pt x="10892" y="307"/>
                  </a:lnTo>
                  <a:lnTo>
                    <a:pt x="10560" y="205"/>
                  </a:lnTo>
                  <a:lnTo>
                    <a:pt x="10228" y="103"/>
                  </a:lnTo>
                  <a:lnTo>
                    <a:pt x="9897" y="52"/>
                  </a:lnTo>
                  <a:lnTo>
                    <a:pt x="95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59;p40">
              <a:extLst>
                <a:ext uri="{FF2B5EF4-FFF2-40B4-BE49-F238E27FC236}">
                  <a16:creationId xmlns:a16="http://schemas.microsoft.com/office/drawing/2014/main" id="{C174832C-A973-1CEF-63CC-4CA3EEE892F4}"/>
                </a:ext>
              </a:extLst>
            </p:cNvPr>
            <p:cNvSpPr/>
            <p:nvPr/>
          </p:nvSpPr>
          <p:spPr>
            <a:xfrm>
              <a:off x="4879675" y="1357375"/>
              <a:ext cx="88650" cy="88650"/>
            </a:xfrm>
            <a:custGeom>
              <a:avLst/>
              <a:gdLst/>
              <a:ahLst/>
              <a:cxnLst/>
              <a:rect l="l" t="t" r="r" b="b"/>
              <a:pathLst>
                <a:path w="3546" h="3546" extrusionOk="0">
                  <a:moveTo>
                    <a:pt x="1786" y="536"/>
                  </a:moveTo>
                  <a:lnTo>
                    <a:pt x="2015" y="562"/>
                  </a:lnTo>
                  <a:lnTo>
                    <a:pt x="2245" y="638"/>
                  </a:lnTo>
                  <a:lnTo>
                    <a:pt x="2474" y="740"/>
                  </a:lnTo>
                  <a:lnTo>
                    <a:pt x="2653" y="893"/>
                  </a:lnTo>
                  <a:lnTo>
                    <a:pt x="2806" y="1072"/>
                  </a:lnTo>
                  <a:lnTo>
                    <a:pt x="2908" y="1301"/>
                  </a:lnTo>
                  <a:lnTo>
                    <a:pt x="2985" y="1531"/>
                  </a:lnTo>
                  <a:lnTo>
                    <a:pt x="3010" y="1786"/>
                  </a:lnTo>
                  <a:lnTo>
                    <a:pt x="2985" y="2015"/>
                  </a:lnTo>
                  <a:lnTo>
                    <a:pt x="2908" y="2245"/>
                  </a:lnTo>
                  <a:lnTo>
                    <a:pt x="2806" y="2475"/>
                  </a:lnTo>
                  <a:lnTo>
                    <a:pt x="2653" y="2653"/>
                  </a:lnTo>
                  <a:lnTo>
                    <a:pt x="2474" y="2806"/>
                  </a:lnTo>
                  <a:lnTo>
                    <a:pt x="2245" y="2908"/>
                  </a:lnTo>
                  <a:lnTo>
                    <a:pt x="2015" y="2985"/>
                  </a:lnTo>
                  <a:lnTo>
                    <a:pt x="1786" y="3010"/>
                  </a:lnTo>
                  <a:lnTo>
                    <a:pt x="1531" y="2985"/>
                  </a:lnTo>
                  <a:lnTo>
                    <a:pt x="1301" y="2908"/>
                  </a:lnTo>
                  <a:lnTo>
                    <a:pt x="1097" y="2806"/>
                  </a:lnTo>
                  <a:lnTo>
                    <a:pt x="893" y="2653"/>
                  </a:lnTo>
                  <a:lnTo>
                    <a:pt x="740" y="2475"/>
                  </a:lnTo>
                  <a:lnTo>
                    <a:pt x="638" y="2245"/>
                  </a:lnTo>
                  <a:lnTo>
                    <a:pt x="561" y="2015"/>
                  </a:lnTo>
                  <a:lnTo>
                    <a:pt x="536" y="1786"/>
                  </a:lnTo>
                  <a:lnTo>
                    <a:pt x="561" y="1531"/>
                  </a:lnTo>
                  <a:lnTo>
                    <a:pt x="638" y="1301"/>
                  </a:lnTo>
                  <a:lnTo>
                    <a:pt x="740" y="1072"/>
                  </a:lnTo>
                  <a:lnTo>
                    <a:pt x="893" y="893"/>
                  </a:lnTo>
                  <a:lnTo>
                    <a:pt x="1097" y="740"/>
                  </a:lnTo>
                  <a:lnTo>
                    <a:pt x="1301" y="638"/>
                  </a:lnTo>
                  <a:lnTo>
                    <a:pt x="1531" y="562"/>
                  </a:lnTo>
                  <a:lnTo>
                    <a:pt x="1786" y="536"/>
                  </a:lnTo>
                  <a:close/>
                  <a:moveTo>
                    <a:pt x="1607" y="0"/>
                  </a:moveTo>
                  <a:lnTo>
                    <a:pt x="1429" y="26"/>
                  </a:lnTo>
                  <a:lnTo>
                    <a:pt x="1250" y="77"/>
                  </a:lnTo>
                  <a:lnTo>
                    <a:pt x="1097" y="128"/>
                  </a:lnTo>
                  <a:lnTo>
                    <a:pt x="944" y="204"/>
                  </a:lnTo>
                  <a:lnTo>
                    <a:pt x="791" y="306"/>
                  </a:lnTo>
                  <a:lnTo>
                    <a:pt x="638" y="408"/>
                  </a:lnTo>
                  <a:lnTo>
                    <a:pt x="510" y="511"/>
                  </a:lnTo>
                  <a:lnTo>
                    <a:pt x="408" y="638"/>
                  </a:lnTo>
                  <a:lnTo>
                    <a:pt x="306" y="791"/>
                  </a:lnTo>
                  <a:lnTo>
                    <a:pt x="230" y="919"/>
                  </a:lnTo>
                  <a:lnTo>
                    <a:pt x="153" y="1072"/>
                  </a:lnTo>
                  <a:lnTo>
                    <a:pt x="77" y="1250"/>
                  </a:lnTo>
                  <a:lnTo>
                    <a:pt x="51" y="1429"/>
                  </a:lnTo>
                  <a:lnTo>
                    <a:pt x="0" y="1582"/>
                  </a:lnTo>
                  <a:lnTo>
                    <a:pt x="0" y="1786"/>
                  </a:lnTo>
                  <a:lnTo>
                    <a:pt x="0" y="1964"/>
                  </a:lnTo>
                  <a:lnTo>
                    <a:pt x="51" y="2143"/>
                  </a:lnTo>
                  <a:lnTo>
                    <a:pt x="77" y="2296"/>
                  </a:lnTo>
                  <a:lnTo>
                    <a:pt x="153" y="2475"/>
                  </a:lnTo>
                  <a:lnTo>
                    <a:pt x="230" y="2628"/>
                  </a:lnTo>
                  <a:lnTo>
                    <a:pt x="306" y="2755"/>
                  </a:lnTo>
                  <a:lnTo>
                    <a:pt x="408" y="2908"/>
                  </a:lnTo>
                  <a:lnTo>
                    <a:pt x="510" y="3036"/>
                  </a:lnTo>
                  <a:lnTo>
                    <a:pt x="638" y="3138"/>
                  </a:lnTo>
                  <a:lnTo>
                    <a:pt x="791" y="3240"/>
                  </a:lnTo>
                  <a:lnTo>
                    <a:pt x="944" y="3342"/>
                  </a:lnTo>
                  <a:lnTo>
                    <a:pt x="1097" y="3418"/>
                  </a:lnTo>
                  <a:lnTo>
                    <a:pt x="1250" y="3469"/>
                  </a:lnTo>
                  <a:lnTo>
                    <a:pt x="1429" y="3520"/>
                  </a:lnTo>
                  <a:lnTo>
                    <a:pt x="1607" y="3546"/>
                  </a:lnTo>
                  <a:lnTo>
                    <a:pt x="1964" y="3546"/>
                  </a:lnTo>
                  <a:lnTo>
                    <a:pt x="2143" y="3520"/>
                  </a:lnTo>
                  <a:lnTo>
                    <a:pt x="2296" y="3469"/>
                  </a:lnTo>
                  <a:lnTo>
                    <a:pt x="2474" y="3418"/>
                  </a:lnTo>
                  <a:lnTo>
                    <a:pt x="2627" y="3342"/>
                  </a:lnTo>
                  <a:lnTo>
                    <a:pt x="2755" y="3240"/>
                  </a:lnTo>
                  <a:lnTo>
                    <a:pt x="2908" y="3138"/>
                  </a:lnTo>
                  <a:lnTo>
                    <a:pt x="3036" y="3036"/>
                  </a:lnTo>
                  <a:lnTo>
                    <a:pt x="3138" y="2908"/>
                  </a:lnTo>
                  <a:lnTo>
                    <a:pt x="3240" y="2755"/>
                  </a:lnTo>
                  <a:lnTo>
                    <a:pt x="3342" y="2628"/>
                  </a:lnTo>
                  <a:lnTo>
                    <a:pt x="3418" y="2475"/>
                  </a:lnTo>
                  <a:lnTo>
                    <a:pt x="3469" y="2296"/>
                  </a:lnTo>
                  <a:lnTo>
                    <a:pt x="3520" y="2143"/>
                  </a:lnTo>
                  <a:lnTo>
                    <a:pt x="3546" y="1964"/>
                  </a:lnTo>
                  <a:lnTo>
                    <a:pt x="3546" y="1786"/>
                  </a:lnTo>
                  <a:lnTo>
                    <a:pt x="3546" y="1582"/>
                  </a:lnTo>
                  <a:lnTo>
                    <a:pt x="3520" y="1429"/>
                  </a:lnTo>
                  <a:lnTo>
                    <a:pt x="3469" y="1250"/>
                  </a:lnTo>
                  <a:lnTo>
                    <a:pt x="3418" y="1072"/>
                  </a:lnTo>
                  <a:lnTo>
                    <a:pt x="3342" y="919"/>
                  </a:lnTo>
                  <a:lnTo>
                    <a:pt x="3240" y="791"/>
                  </a:lnTo>
                  <a:lnTo>
                    <a:pt x="3138" y="638"/>
                  </a:lnTo>
                  <a:lnTo>
                    <a:pt x="3036" y="511"/>
                  </a:lnTo>
                  <a:lnTo>
                    <a:pt x="2908" y="408"/>
                  </a:lnTo>
                  <a:lnTo>
                    <a:pt x="2755" y="306"/>
                  </a:lnTo>
                  <a:lnTo>
                    <a:pt x="2627" y="204"/>
                  </a:lnTo>
                  <a:lnTo>
                    <a:pt x="2474" y="128"/>
                  </a:lnTo>
                  <a:lnTo>
                    <a:pt x="2296" y="77"/>
                  </a:lnTo>
                  <a:lnTo>
                    <a:pt x="2143" y="26"/>
                  </a:lnTo>
                  <a:lnTo>
                    <a:pt x="19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Google Shape;860;p44">
            <a:extLst>
              <a:ext uri="{FF2B5EF4-FFF2-40B4-BE49-F238E27FC236}">
                <a16:creationId xmlns:a16="http://schemas.microsoft.com/office/drawing/2014/main" id="{EE1A25CC-50DE-118E-E4E4-E7524627603F}"/>
              </a:ext>
            </a:extLst>
          </p:cNvPr>
          <p:cNvSpPr/>
          <p:nvPr/>
        </p:nvSpPr>
        <p:spPr>
          <a:xfrm>
            <a:off x="3713310" y="3355494"/>
            <a:ext cx="751200" cy="751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760;p40">
            <a:extLst>
              <a:ext uri="{FF2B5EF4-FFF2-40B4-BE49-F238E27FC236}">
                <a16:creationId xmlns:a16="http://schemas.microsoft.com/office/drawing/2014/main" id="{46D419B0-611F-4319-9CD0-DC5403EEB586}"/>
              </a:ext>
            </a:extLst>
          </p:cNvPr>
          <p:cNvGrpSpPr/>
          <p:nvPr/>
        </p:nvGrpSpPr>
        <p:grpSpPr>
          <a:xfrm>
            <a:off x="3949996" y="3462031"/>
            <a:ext cx="280926" cy="486698"/>
            <a:chOff x="5534550" y="1272575"/>
            <a:chExt cx="264650" cy="458500"/>
          </a:xfrm>
        </p:grpSpPr>
        <p:sp>
          <p:nvSpPr>
            <p:cNvPr id="30" name="Google Shape;761;p40">
              <a:extLst>
                <a:ext uri="{FF2B5EF4-FFF2-40B4-BE49-F238E27FC236}">
                  <a16:creationId xmlns:a16="http://schemas.microsoft.com/office/drawing/2014/main" id="{E8431619-AAA0-2000-F9D7-6504F9DB4FE1}"/>
                </a:ext>
              </a:extLst>
            </p:cNvPr>
            <p:cNvSpPr/>
            <p:nvPr/>
          </p:nvSpPr>
          <p:spPr>
            <a:xfrm>
              <a:off x="5534550" y="1567175"/>
              <a:ext cx="264650" cy="163900"/>
            </a:xfrm>
            <a:custGeom>
              <a:avLst/>
              <a:gdLst/>
              <a:ahLst/>
              <a:cxnLst/>
              <a:rect l="l" t="t" r="r" b="b"/>
              <a:pathLst>
                <a:path w="10586" h="6556" extrusionOk="0">
                  <a:moveTo>
                    <a:pt x="1454" y="0"/>
                  </a:moveTo>
                  <a:lnTo>
                    <a:pt x="1327" y="26"/>
                  </a:lnTo>
                  <a:lnTo>
                    <a:pt x="1199" y="51"/>
                  </a:lnTo>
                  <a:lnTo>
                    <a:pt x="1097" y="102"/>
                  </a:lnTo>
                  <a:lnTo>
                    <a:pt x="970" y="153"/>
                  </a:lnTo>
                  <a:lnTo>
                    <a:pt x="893" y="230"/>
                  </a:lnTo>
                  <a:lnTo>
                    <a:pt x="791" y="332"/>
                  </a:lnTo>
                  <a:lnTo>
                    <a:pt x="740" y="434"/>
                  </a:lnTo>
                  <a:lnTo>
                    <a:pt x="689" y="561"/>
                  </a:lnTo>
                  <a:lnTo>
                    <a:pt x="77" y="2398"/>
                  </a:lnTo>
                  <a:lnTo>
                    <a:pt x="26" y="2576"/>
                  </a:lnTo>
                  <a:lnTo>
                    <a:pt x="1" y="2780"/>
                  </a:lnTo>
                  <a:lnTo>
                    <a:pt x="1" y="5509"/>
                  </a:lnTo>
                  <a:lnTo>
                    <a:pt x="26" y="5713"/>
                  </a:lnTo>
                  <a:lnTo>
                    <a:pt x="103" y="5918"/>
                  </a:lnTo>
                  <a:lnTo>
                    <a:pt x="179" y="6096"/>
                  </a:lnTo>
                  <a:lnTo>
                    <a:pt x="332" y="6249"/>
                  </a:lnTo>
                  <a:lnTo>
                    <a:pt x="485" y="6377"/>
                  </a:lnTo>
                  <a:lnTo>
                    <a:pt x="664" y="6479"/>
                  </a:lnTo>
                  <a:lnTo>
                    <a:pt x="842" y="6530"/>
                  </a:lnTo>
                  <a:lnTo>
                    <a:pt x="1072" y="6555"/>
                  </a:lnTo>
                  <a:lnTo>
                    <a:pt x="9514" y="6555"/>
                  </a:lnTo>
                  <a:lnTo>
                    <a:pt x="9744" y="6530"/>
                  </a:lnTo>
                  <a:lnTo>
                    <a:pt x="9923" y="6479"/>
                  </a:lnTo>
                  <a:lnTo>
                    <a:pt x="10101" y="6377"/>
                  </a:lnTo>
                  <a:lnTo>
                    <a:pt x="10254" y="6249"/>
                  </a:lnTo>
                  <a:lnTo>
                    <a:pt x="10407" y="6096"/>
                  </a:lnTo>
                  <a:lnTo>
                    <a:pt x="10484" y="5918"/>
                  </a:lnTo>
                  <a:lnTo>
                    <a:pt x="10560" y="5713"/>
                  </a:lnTo>
                  <a:lnTo>
                    <a:pt x="10586" y="5509"/>
                  </a:lnTo>
                  <a:lnTo>
                    <a:pt x="10586" y="5280"/>
                  </a:lnTo>
                  <a:lnTo>
                    <a:pt x="10560" y="5178"/>
                  </a:lnTo>
                  <a:lnTo>
                    <a:pt x="10509" y="5076"/>
                  </a:lnTo>
                  <a:lnTo>
                    <a:pt x="10407" y="5025"/>
                  </a:lnTo>
                  <a:lnTo>
                    <a:pt x="10305" y="4999"/>
                  </a:lnTo>
                  <a:lnTo>
                    <a:pt x="10203" y="5025"/>
                  </a:lnTo>
                  <a:lnTo>
                    <a:pt x="10127" y="5076"/>
                  </a:lnTo>
                  <a:lnTo>
                    <a:pt x="10050" y="5178"/>
                  </a:lnTo>
                  <a:lnTo>
                    <a:pt x="10050" y="5280"/>
                  </a:lnTo>
                  <a:lnTo>
                    <a:pt x="10050" y="5509"/>
                  </a:lnTo>
                  <a:lnTo>
                    <a:pt x="10025" y="5611"/>
                  </a:lnTo>
                  <a:lnTo>
                    <a:pt x="9999" y="5713"/>
                  </a:lnTo>
                  <a:lnTo>
                    <a:pt x="9948" y="5790"/>
                  </a:lnTo>
                  <a:lnTo>
                    <a:pt x="9897" y="5867"/>
                  </a:lnTo>
                  <a:lnTo>
                    <a:pt x="9821" y="5943"/>
                  </a:lnTo>
                  <a:lnTo>
                    <a:pt x="9719" y="5994"/>
                  </a:lnTo>
                  <a:lnTo>
                    <a:pt x="9616" y="6020"/>
                  </a:lnTo>
                  <a:lnTo>
                    <a:pt x="970" y="6020"/>
                  </a:lnTo>
                  <a:lnTo>
                    <a:pt x="868" y="5994"/>
                  </a:lnTo>
                  <a:lnTo>
                    <a:pt x="766" y="5943"/>
                  </a:lnTo>
                  <a:lnTo>
                    <a:pt x="689" y="5867"/>
                  </a:lnTo>
                  <a:lnTo>
                    <a:pt x="638" y="5790"/>
                  </a:lnTo>
                  <a:lnTo>
                    <a:pt x="587" y="5713"/>
                  </a:lnTo>
                  <a:lnTo>
                    <a:pt x="562" y="5611"/>
                  </a:lnTo>
                  <a:lnTo>
                    <a:pt x="536" y="5509"/>
                  </a:lnTo>
                  <a:lnTo>
                    <a:pt x="536" y="2780"/>
                  </a:lnTo>
                  <a:lnTo>
                    <a:pt x="562" y="2678"/>
                  </a:lnTo>
                  <a:lnTo>
                    <a:pt x="587" y="2576"/>
                  </a:lnTo>
                  <a:lnTo>
                    <a:pt x="638" y="2500"/>
                  </a:lnTo>
                  <a:lnTo>
                    <a:pt x="689" y="2423"/>
                  </a:lnTo>
                  <a:lnTo>
                    <a:pt x="766" y="2347"/>
                  </a:lnTo>
                  <a:lnTo>
                    <a:pt x="868" y="2296"/>
                  </a:lnTo>
                  <a:lnTo>
                    <a:pt x="970" y="2270"/>
                  </a:lnTo>
                  <a:lnTo>
                    <a:pt x="9616" y="2270"/>
                  </a:lnTo>
                  <a:lnTo>
                    <a:pt x="9719" y="2296"/>
                  </a:lnTo>
                  <a:lnTo>
                    <a:pt x="9821" y="2347"/>
                  </a:lnTo>
                  <a:lnTo>
                    <a:pt x="9897" y="2423"/>
                  </a:lnTo>
                  <a:lnTo>
                    <a:pt x="9948" y="2500"/>
                  </a:lnTo>
                  <a:lnTo>
                    <a:pt x="9999" y="2576"/>
                  </a:lnTo>
                  <a:lnTo>
                    <a:pt x="10025" y="2678"/>
                  </a:lnTo>
                  <a:lnTo>
                    <a:pt x="10050" y="2780"/>
                  </a:lnTo>
                  <a:lnTo>
                    <a:pt x="10050" y="4132"/>
                  </a:lnTo>
                  <a:lnTo>
                    <a:pt x="10050" y="4260"/>
                  </a:lnTo>
                  <a:lnTo>
                    <a:pt x="10127" y="4336"/>
                  </a:lnTo>
                  <a:lnTo>
                    <a:pt x="10203" y="4387"/>
                  </a:lnTo>
                  <a:lnTo>
                    <a:pt x="10305" y="4413"/>
                  </a:lnTo>
                  <a:lnTo>
                    <a:pt x="10407" y="4387"/>
                  </a:lnTo>
                  <a:lnTo>
                    <a:pt x="10509" y="4336"/>
                  </a:lnTo>
                  <a:lnTo>
                    <a:pt x="10560" y="4260"/>
                  </a:lnTo>
                  <a:lnTo>
                    <a:pt x="10586" y="4132"/>
                  </a:lnTo>
                  <a:lnTo>
                    <a:pt x="10586" y="2780"/>
                  </a:lnTo>
                  <a:lnTo>
                    <a:pt x="10560" y="2602"/>
                  </a:lnTo>
                  <a:lnTo>
                    <a:pt x="10509" y="2423"/>
                  </a:lnTo>
                  <a:lnTo>
                    <a:pt x="9897" y="561"/>
                  </a:lnTo>
                  <a:lnTo>
                    <a:pt x="9846" y="434"/>
                  </a:lnTo>
                  <a:lnTo>
                    <a:pt x="9795" y="332"/>
                  </a:lnTo>
                  <a:lnTo>
                    <a:pt x="9693" y="230"/>
                  </a:lnTo>
                  <a:lnTo>
                    <a:pt x="9616" y="153"/>
                  </a:lnTo>
                  <a:lnTo>
                    <a:pt x="9489" y="102"/>
                  </a:lnTo>
                  <a:lnTo>
                    <a:pt x="9387" y="51"/>
                  </a:lnTo>
                  <a:lnTo>
                    <a:pt x="9259" y="26"/>
                  </a:lnTo>
                  <a:lnTo>
                    <a:pt x="9132" y="0"/>
                  </a:lnTo>
                  <a:lnTo>
                    <a:pt x="3010" y="0"/>
                  </a:lnTo>
                  <a:lnTo>
                    <a:pt x="2908" y="26"/>
                  </a:lnTo>
                  <a:lnTo>
                    <a:pt x="2806" y="77"/>
                  </a:lnTo>
                  <a:lnTo>
                    <a:pt x="2755" y="179"/>
                  </a:lnTo>
                  <a:lnTo>
                    <a:pt x="2730" y="281"/>
                  </a:lnTo>
                  <a:lnTo>
                    <a:pt x="2755" y="383"/>
                  </a:lnTo>
                  <a:lnTo>
                    <a:pt x="2806" y="459"/>
                  </a:lnTo>
                  <a:lnTo>
                    <a:pt x="2908" y="510"/>
                  </a:lnTo>
                  <a:lnTo>
                    <a:pt x="3010" y="536"/>
                  </a:lnTo>
                  <a:lnTo>
                    <a:pt x="9132" y="536"/>
                  </a:lnTo>
                  <a:lnTo>
                    <a:pt x="9208" y="561"/>
                  </a:lnTo>
                  <a:lnTo>
                    <a:pt x="9285" y="587"/>
                  </a:lnTo>
                  <a:lnTo>
                    <a:pt x="9361" y="663"/>
                  </a:lnTo>
                  <a:lnTo>
                    <a:pt x="9387" y="714"/>
                  </a:lnTo>
                  <a:lnTo>
                    <a:pt x="9719" y="1734"/>
                  </a:lnTo>
                  <a:lnTo>
                    <a:pt x="868" y="1734"/>
                  </a:lnTo>
                  <a:lnTo>
                    <a:pt x="1199" y="740"/>
                  </a:lnTo>
                  <a:lnTo>
                    <a:pt x="1225" y="663"/>
                  </a:lnTo>
                  <a:lnTo>
                    <a:pt x="1301" y="587"/>
                  </a:lnTo>
                  <a:lnTo>
                    <a:pt x="1378" y="561"/>
                  </a:lnTo>
                  <a:lnTo>
                    <a:pt x="1454" y="536"/>
                  </a:lnTo>
                  <a:lnTo>
                    <a:pt x="1862" y="536"/>
                  </a:lnTo>
                  <a:lnTo>
                    <a:pt x="1965" y="510"/>
                  </a:lnTo>
                  <a:lnTo>
                    <a:pt x="2041" y="459"/>
                  </a:lnTo>
                  <a:lnTo>
                    <a:pt x="2092" y="383"/>
                  </a:lnTo>
                  <a:lnTo>
                    <a:pt x="2118" y="281"/>
                  </a:lnTo>
                  <a:lnTo>
                    <a:pt x="2092" y="179"/>
                  </a:lnTo>
                  <a:lnTo>
                    <a:pt x="2041" y="77"/>
                  </a:lnTo>
                  <a:lnTo>
                    <a:pt x="1965" y="26"/>
                  </a:lnTo>
                  <a:lnTo>
                    <a:pt x="18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62;p40">
              <a:extLst>
                <a:ext uri="{FF2B5EF4-FFF2-40B4-BE49-F238E27FC236}">
                  <a16:creationId xmlns:a16="http://schemas.microsoft.com/office/drawing/2014/main" id="{EE4BFAF8-B439-F933-F219-7A19FB843E9E}"/>
                </a:ext>
              </a:extLst>
            </p:cNvPr>
            <p:cNvSpPr/>
            <p:nvPr/>
          </p:nvSpPr>
          <p:spPr>
            <a:xfrm>
              <a:off x="5561975" y="1637300"/>
              <a:ext cx="209800" cy="66975"/>
            </a:xfrm>
            <a:custGeom>
              <a:avLst/>
              <a:gdLst/>
              <a:ahLst/>
              <a:cxnLst/>
              <a:rect l="l" t="t" r="r" b="b"/>
              <a:pathLst>
                <a:path w="8392" h="2679" extrusionOk="0">
                  <a:moveTo>
                    <a:pt x="2168" y="536"/>
                  </a:moveTo>
                  <a:lnTo>
                    <a:pt x="2168" y="868"/>
                  </a:lnTo>
                  <a:lnTo>
                    <a:pt x="2143" y="970"/>
                  </a:lnTo>
                  <a:lnTo>
                    <a:pt x="2092" y="1072"/>
                  </a:lnTo>
                  <a:lnTo>
                    <a:pt x="2015" y="1123"/>
                  </a:lnTo>
                  <a:lnTo>
                    <a:pt x="1913" y="1149"/>
                  </a:lnTo>
                  <a:lnTo>
                    <a:pt x="1811" y="1123"/>
                  </a:lnTo>
                  <a:lnTo>
                    <a:pt x="1709" y="1072"/>
                  </a:lnTo>
                  <a:lnTo>
                    <a:pt x="1658" y="970"/>
                  </a:lnTo>
                  <a:lnTo>
                    <a:pt x="1633" y="868"/>
                  </a:lnTo>
                  <a:lnTo>
                    <a:pt x="1633" y="536"/>
                  </a:lnTo>
                  <a:close/>
                  <a:moveTo>
                    <a:pt x="3954" y="536"/>
                  </a:moveTo>
                  <a:lnTo>
                    <a:pt x="3954" y="868"/>
                  </a:lnTo>
                  <a:lnTo>
                    <a:pt x="3954" y="970"/>
                  </a:lnTo>
                  <a:lnTo>
                    <a:pt x="3877" y="1072"/>
                  </a:lnTo>
                  <a:lnTo>
                    <a:pt x="3801" y="1123"/>
                  </a:lnTo>
                  <a:lnTo>
                    <a:pt x="3699" y="1149"/>
                  </a:lnTo>
                  <a:lnTo>
                    <a:pt x="3597" y="1123"/>
                  </a:lnTo>
                  <a:lnTo>
                    <a:pt x="3495" y="1072"/>
                  </a:lnTo>
                  <a:lnTo>
                    <a:pt x="3444" y="970"/>
                  </a:lnTo>
                  <a:lnTo>
                    <a:pt x="3418" y="868"/>
                  </a:lnTo>
                  <a:lnTo>
                    <a:pt x="3418" y="536"/>
                  </a:lnTo>
                  <a:close/>
                  <a:moveTo>
                    <a:pt x="7856" y="536"/>
                  </a:moveTo>
                  <a:lnTo>
                    <a:pt x="7856" y="2143"/>
                  </a:lnTo>
                  <a:lnTo>
                    <a:pt x="536" y="2143"/>
                  </a:lnTo>
                  <a:lnTo>
                    <a:pt x="536" y="536"/>
                  </a:lnTo>
                  <a:lnTo>
                    <a:pt x="1097" y="536"/>
                  </a:lnTo>
                  <a:lnTo>
                    <a:pt x="1097" y="868"/>
                  </a:lnTo>
                  <a:lnTo>
                    <a:pt x="1123" y="1047"/>
                  </a:lnTo>
                  <a:lnTo>
                    <a:pt x="1174" y="1174"/>
                  </a:lnTo>
                  <a:lnTo>
                    <a:pt x="1225" y="1327"/>
                  </a:lnTo>
                  <a:lnTo>
                    <a:pt x="1327" y="1455"/>
                  </a:lnTo>
                  <a:lnTo>
                    <a:pt x="1454" y="1531"/>
                  </a:lnTo>
                  <a:lnTo>
                    <a:pt x="1582" y="1608"/>
                  </a:lnTo>
                  <a:lnTo>
                    <a:pt x="1735" y="1659"/>
                  </a:lnTo>
                  <a:lnTo>
                    <a:pt x="1913" y="1684"/>
                  </a:lnTo>
                  <a:lnTo>
                    <a:pt x="2066" y="1659"/>
                  </a:lnTo>
                  <a:lnTo>
                    <a:pt x="2219" y="1608"/>
                  </a:lnTo>
                  <a:lnTo>
                    <a:pt x="2347" y="1531"/>
                  </a:lnTo>
                  <a:lnTo>
                    <a:pt x="2474" y="1455"/>
                  </a:lnTo>
                  <a:lnTo>
                    <a:pt x="2576" y="1327"/>
                  </a:lnTo>
                  <a:lnTo>
                    <a:pt x="2653" y="1174"/>
                  </a:lnTo>
                  <a:lnTo>
                    <a:pt x="2704" y="1047"/>
                  </a:lnTo>
                  <a:lnTo>
                    <a:pt x="2704" y="868"/>
                  </a:lnTo>
                  <a:lnTo>
                    <a:pt x="2704" y="536"/>
                  </a:lnTo>
                  <a:lnTo>
                    <a:pt x="2883" y="536"/>
                  </a:lnTo>
                  <a:lnTo>
                    <a:pt x="2883" y="868"/>
                  </a:lnTo>
                  <a:lnTo>
                    <a:pt x="2908" y="1047"/>
                  </a:lnTo>
                  <a:lnTo>
                    <a:pt x="2959" y="1174"/>
                  </a:lnTo>
                  <a:lnTo>
                    <a:pt x="3036" y="1327"/>
                  </a:lnTo>
                  <a:lnTo>
                    <a:pt x="3138" y="1455"/>
                  </a:lnTo>
                  <a:lnTo>
                    <a:pt x="3240" y="1531"/>
                  </a:lnTo>
                  <a:lnTo>
                    <a:pt x="3393" y="1608"/>
                  </a:lnTo>
                  <a:lnTo>
                    <a:pt x="3520" y="1659"/>
                  </a:lnTo>
                  <a:lnTo>
                    <a:pt x="3699" y="1684"/>
                  </a:lnTo>
                  <a:lnTo>
                    <a:pt x="3852" y="1659"/>
                  </a:lnTo>
                  <a:lnTo>
                    <a:pt x="4005" y="1608"/>
                  </a:lnTo>
                  <a:lnTo>
                    <a:pt x="4158" y="1531"/>
                  </a:lnTo>
                  <a:lnTo>
                    <a:pt x="4260" y="1455"/>
                  </a:lnTo>
                  <a:lnTo>
                    <a:pt x="4362" y="1327"/>
                  </a:lnTo>
                  <a:lnTo>
                    <a:pt x="4438" y="1174"/>
                  </a:lnTo>
                  <a:lnTo>
                    <a:pt x="4489" y="1047"/>
                  </a:lnTo>
                  <a:lnTo>
                    <a:pt x="4489" y="868"/>
                  </a:lnTo>
                  <a:lnTo>
                    <a:pt x="4489" y="536"/>
                  </a:lnTo>
                  <a:close/>
                  <a:moveTo>
                    <a:pt x="255" y="1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0" y="154"/>
                  </a:lnTo>
                  <a:lnTo>
                    <a:pt x="0" y="256"/>
                  </a:lnTo>
                  <a:lnTo>
                    <a:pt x="0" y="2424"/>
                  </a:lnTo>
                  <a:lnTo>
                    <a:pt x="0" y="2526"/>
                  </a:lnTo>
                  <a:lnTo>
                    <a:pt x="77" y="2602"/>
                  </a:lnTo>
                  <a:lnTo>
                    <a:pt x="153" y="2653"/>
                  </a:lnTo>
                  <a:lnTo>
                    <a:pt x="255" y="2679"/>
                  </a:lnTo>
                  <a:lnTo>
                    <a:pt x="8137" y="2679"/>
                  </a:lnTo>
                  <a:lnTo>
                    <a:pt x="8239" y="2653"/>
                  </a:lnTo>
                  <a:lnTo>
                    <a:pt x="8315" y="2602"/>
                  </a:lnTo>
                  <a:lnTo>
                    <a:pt x="8392" y="2526"/>
                  </a:lnTo>
                  <a:lnTo>
                    <a:pt x="8392" y="2424"/>
                  </a:lnTo>
                  <a:lnTo>
                    <a:pt x="8392" y="256"/>
                  </a:lnTo>
                  <a:lnTo>
                    <a:pt x="8392" y="154"/>
                  </a:lnTo>
                  <a:lnTo>
                    <a:pt x="8315" y="77"/>
                  </a:lnTo>
                  <a:lnTo>
                    <a:pt x="8239" y="26"/>
                  </a:lnTo>
                  <a:lnTo>
                    <a:pt x="81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63;p40">
              <a:extLst>
                <a:ext uri="{FF2B5EF4-FFF2-40B4-BE49-F238E27FC236}">
                  <a16:creationId xmlns:a16="http://schemas.microsoft.com/office/drawing/2014/main" id="{61655042-7DE0-4A4C-0B95-56F54D3F6C05}"/>
                </a:ext>
              </a:extLst>
            </p:cNvPr>
            <p:cNvSpPr/>
            <p:nvPr/>
          </p:nvSpPr>
          <p:spPr>
            <a:xfrm>
              <a:off x="5562600" y="1272575"/>
              <a:ext cx="208550" cy="282500"/>
            </a:xfrm>
            <a:custGeom>
              <a:avLst/>
              <a:gdLst/>
              <a:ahLst/>
              <a:cxnLst/>
              <a:rect l="l" t="t" r="r" b="b"/>
              <a:pathLst>
                <a:path w="8342" h="11300" extrusionOk="0">
                  <a:moveTo>
                    <a:pt x="4184" y="0"/>
                  </a:moveTo>
                  <a:lnTo>
                    <a:pt x="3750" y="26"/>
                  </a:lnTo>
                  <a:lnTo>
                    <a:pt x="3342" y="102"/>
                  </a:lnTo>
                  <a:lnTo>
                    <a:pt x="2934" y="204"/>
                  </a:lnTo>
                  <a:lnTo>
                    <a:pt x="2551" y="332"/>
                  </a:lnTo>
                  <a:lnTo>
                    <a:pt x="2194" y="510"/>
                  </a:lnTo>
                  <a:lnTo>
                    <a:pt x="1837" y="714"/>
                  </a:lnTo>
                  <a:lnTo>
                    <a:pt x="1531" y="969"/>
                  </a:lnTo>
                  <a:lnTo>
                    <a:pt x="1225" y="1250"/>
                  </a:lnTo>
                  <a:lnTo>
                    <a:pt x="945" y="1530"/>
                  </a:lnTo>
                  <a:lnTo>
                    <a:pt x="715" y="1862"/>
                  </a:lnTo>
                  <a:lnTo>
                    <a:pt x="511" y="2194"/>
                  </a:lnTo>
                  <a:lnTo>
                    <a:pt x="332" y="2576"/>
                  </a:lnTo>
                  <a:lnTo>
                    <a:pt x="179" y="2959"/>
                  </a:lnTo>
                  <a:lnTo>
                    <a:pt x="77" y="3367"/>
                  </a:lnTo>
                  <a:lnTo>
                    <a:pt x="26" y="3775"/>
                  </a:lnTo>
                  <a:lnTo>
                    <a:pt x="1" y="4209"/>
                  </a:lnTo>
                  <a:lnTo>
                    <a:pt x="1" y="4515"/>
                  </a:lnTo>
                  <a:lnTo>
                    <a:pt x="26" y="4795"/>
                  </a:lnTo>
                  <a:lnTo>
                    <a:pt x="77" y="5076"/>
                  </a:lnTo>
                  <a:lnTo>
                    <a:pt x="128" y="5331"/>
                  </a:lnTo>
                  <a:lnTo>
                    <a:pt x="205" y="5586"/>
                  </a:lnTo>
                  <a:lnTo>
                    <a:pt x="281" y="5815"/>
                  </a:lnTo>
                  <a:lnTo>
                    <a:pt x="485" y="6224"/>
                  </a:lnTo>
                  <a:lnTo>
                    <a:pt x="715" y="6606"/>
                  </a:lnTo>
                  <a:lnTo>
                    <a:pt x="996" y="6938"/>
                  </a:lnTo>
                  <a:lnTo>
                    <a:pt x="1276" y="7244"/>
                  </a:lnTo>
                  <a:lnTo>
                    <a:pt x="1557" y="7550"/>
                  </a:lnTo>
                  <a:lnTo>
                    <a:pt x="2067" y="8137"/>
                  </a:lnTo>
                  <a:lnTo>
                    <a:pt x="2296" y="8417"/>
                  </a:lnTo>
                  <a:lnTo>
                    <a:pt x="2526" y="8749"/>
                  </a:lnTo>
                  <a:lnTo>
                    <a:pt x="2730" y="9131"/>
                  </a:lnTo>
                  <a:lnTo>
                    <a:pt x="2883" y="9488"/>
                  </a:lnTo>
                  <a:lnTo>
                    <a:pt x="3164" y="10126"/>
                  </a:lnTo>
                  <a:lnTo>
                    <a:pt x="3342" y="10585"/>
                  </a:lnTo>
                  <a:lnTo>
                    <a:pt x="3444" y="10789"/>
                  </a:lnTo>
                  <a:lnTo>
                    <a:pt x="3546" y="10942"/>
                  </a:lnTo>
                  <a:lnTo>
                    <a:pt x="3674" y="11095"/>
                  </a:lnTo>
                  <a:lnTo>
                    <a:pt x="3801" y="11197"/>
                  </a:lnTo>
                  <a:lnTo>
                    <a:pt x="3980" y="11274"/>
                  </a:lnTo>
                  <a:lnTo>
                    <a:pt x="4184" y="11299"/>
                  </a:lnTo>
                  <a:lnTo>
                    <a:pt x="4362" y="11274"/>
                  </a:lnTo>
                  <a:lnTo>
                    <a:pt x="4541" y="11197"/>
                  </a:lnTo>
                  <a:lnTo>
                    <a:pt x="4694" y="11095"/>
                  </a:lnTo>
                  <a:lnTo>
                    <a:pt x="4796" y="10968"/>
                  </a:lnTo>
                  <a:lnTo>
                    <a:pt x="4924" y="10789"/>
                  </a:lnTo>
                  <a:lnTo>
                    <a:pt x="5000" y="10585"/>
                  </a:lnTo>
                  <a:lnTo>
                    <a:pt x="5204" y="10152"/>
                  </a:lnTo>
                  <a:lnTo>
                    <a:pt x="5459" y="9514"/>
                  </a:lnTo>
                  <a:lnTo>
                    <a:pt x="5612" y="9131"/>
                  </a:lnTo>
                  <a:lnTo>
                    <a:pt x="5816" y="8749"/>
                  </a:lnTo>
                  <a:lnTo>
                    <a:pt x="6020" y="8417"/>
                  </a:lnTo>
                  <a:lnTo>
                    <a:pt x="6275" y="8137"/>
                  </a:lnTo>
                  <a:lnTo>
                    <a:pt x="6505" y="7856"/>
                  </a:lnTo>
                  <a:lnTo>
                    <a:pt x="6786" y="7575"/>
                  </a:lnTo>
                  <a:lnTo>
                    <a:pt x="7066" y="7269"/>
                  </a:lnTo>
                  <a:lnTo>
                    <a:pt x="7347" y="6938"/>
                  </a:lnTo>
                  <a:lnTo>
                    <a:pt x="7602" y="6606"/>
                  </a:lnTo>
                  <a:lnTo>
                    <a:pt x="7857" y="6224"/>
                  </a:lnTo>
                  <a:lnTo>
                    <a:pt x="8061" y="5815"/>
                  </a:lnTo>
                  <a:lnTo>
                    <a:pt x="8137" y="5586"/>
                  </a:lnTo>
                  <a:lnTo>
                    <a:pt x="8214" y="5331"/>
                  </a:lnTo>
                  <a:lnTo>
                    <a:pt x="8265" y="5076"/>
                  </a:lnTo>
                  <a:lnTo>
                    <a:pt x="8316" y="4795"/>
                  </a:lnTo>
                  <a:lnTo>
                    <a:pt x="8341" y="4515"/>
                  </a:lnTo>
                  <a:lnTo>
                    <a:pt x="8341" y="4209"/>
                  </a:lnTo>
                  <a:lnTo>
                    <a:pt x="8316" y="3724"/>
                  </a:lnTo>
                  <a:lnTo>
                    <a:pt x="8239" y="3265"/>
                  </a:lnTo>
                  <a:lnTo>
                    <a:pt x="8112" y="2831"/>
                  </a:lnTo>
                  <a:lnTo>
                    <a:pt x="7933" y="2398"/>
                  </a:lnTo>
                  <a:lnTo>
                    <a:pt x="7857" y="2296"/>
                  </a:lnTo>
                  <a:lnTo>
                    <a:pt x="7780" y="2245"/>
                  </a:lnTo>
                  <a:lnTo>
                    <a:pt x="7678" y="2245"/>
                  </a:lnTo>
                  <a:lnTo>
                    <a:pt x="7576" y="2270"/>
                  </a:lnTo>
                  <a:lnTo>
                    <a:pt x="7500" y="2321"/>
                  </a:lnTo>
                  <a:lnTo>
                    <a:pt x="7449" y="2423"/>
                  </a:lnTo>
                  <a:lnTo>
                    <a:pt x="7423" y="2525"/>
                  </a:lnTo>
                  <a:lnTo>
                    <a:pt x="7449" y="2627"/>
                  </a:lnTo>
                  <a:lnTo>
                    <a:pt x="7602" y="3010"/>
                  </a:lnTo>
                  <a:lnTo>
                    <a:pt x="7729" y="3392"/>
                  </a:lnTo>
                  <a:lnTo>
                    <a:pt x="7780" y="3800"/>
                  </a:lnTo>
                  <a:lnTo>
                    <a:pt x="7806" y="4209"/>
                  </a:lnTo>
                  <a:lnTo>
                    <a:pt x="7806" y="4464"/>
                  </a:lnTo>
                  <a:lnTo>
                    <a:pt x="7780" y="4719"/>
                  </a:lnTo>
                  <a:lnTo>
                    <a:pt x="7729" y="4974"/>
                  </a:lnTo>
                  <a:lnTo>
                    <a:pt x="7678" y="5203"/>
                  </a:lnTo>
                  <a:lnTo>
                    <a:pt x="7551" y="5611"/>
                  </a:lnTo>
                  <a:lnTo>
                    <a:pt x="7372" y="5969"/>
                  </a:lnTo>
                  <a:lnTo>
                    <a:pt x="7168" y="6300"/>
                  </a:lnTo>
                  <a:lnTo>
                    <a:pt x="6913" y="6606"/>
                  </a:lnTo>
                  <a:lnTo>
                    <a:pt x="6658" y="6912"/>
                  </a:lnTo>
                  <a:lnTo>
                    <a:pt x="6377" y="7193"/>
                  </a:lnTo>
                  <a:lnTo>
                    <a:pt x="6122" y="7499"/>
                  </a:lnTo>
                  <a:lnTo>
                    <a:pt x="5842" y="7805"/>
                  </a:lnTo>
                  <a:lnTo>
                    <a:pt x="5587" y="8137"/>
                  </a:lnTo>
                  <a:lnTo>
                    <a:pt x="5357" y="8494"/>
                  </a:lnTo>
                  <a:lnTo>
                    <a:pt x="5128" y="8902"/>
                  </a:lnTo>
                  <a:lnTo>
                    <a:pt x="4949" y="9284"/>
                  </a:lnTo>
                  <a:lnTo>
                    <a:pt x="4694" y="9948"/>
                  </a:lnTo>
                  <a:lnTo>
                    <a:pt x="4541" y="10330"/>
                  </a:lnTo>
                  <a:lnTo>
                    <a:pt x="4413" y="10585"/>
                  </a:lnTo>
                  <a:lnTo>
                    <a:pt x="4362" y="10662"/>
                  </a:lnTo>
                  <a:lnTo>
                    <a:pt x="4311" y="10713"/>
                  </a:lnTo>
                  <a:lnTo>
                    <a:pt x="4235" y="10738"/>
                  </a:lnTo>
                  <a:lnTo>
                    <a:pt x="4184" y="10764"/>
                  </a:lnTo>
                  <a:lnTo>
                    <a:pt x="4107" y="10738"/>
                  </a:lnTo>
                  <a:lnTo>
                    <a:pt x="4056" y="10713"/>
                  </a:lnTo>
                  <a:lnTo>
                    <a:pt x="3980" y="10662"/>
                  </a:lnTo>
                  <a:lnTo>
                    <a:pt x="3929" y="10560"/>
                  </a:lnTo>
                  <a:lnTo>
                    <a:pt x="3801" y="10305"/>
                  </a:lnTo>
                  <a:lnTo>
                    <a:pt x="3648" y="9922"/>
                  </a:lnTo>
                  <a:lnTo>
                    <a:pt x="3368" y="9259"/>
                  </a:lnTo>
                  <a:lnTo>
                    <a:pt x="3189" y="8876"/>
                  </a:lnTo>
                  <a:lnTo>
                    <a:pt x="2985" y="8468"/>
                  </a:lnTo>
                  <a:lnTo>
                    <a:pt x="2755" y="8111"/>
                  </a:lnTo>
                  <a:lnTo>
                    <a:pt x="2500" y="7779"/>
                  </a:lnTo>
                  <a:lnTo>
                    <a:pt x="2220" y="7473"/>
                  </a:lnTo>
                  <a:lnTo>
                    <a:pt x="1939" y="7193"/>
                  </a:lnTo>
                  <a:lnTo>
                    <a:pt x="1684" y="6912"/>
                  </a:lnTo>
                  <a:lnTo>
                    <a:pt x="1429" y="6606"/>
                  </a:lnTo>
                  <a:lnTo>
                    <a:pt x="1174" y="6300"/>
                  </a:lnTo>
                  <a:lnTo>
                    <a:pt x="970" y="5969"/>
                  </a:lnTo>
                  <a:lnTo>
                    <a:pt x="791" y="5611"/>
                  </a:lnTo>
                  <a:lnTo>
                    <a:pt x="664" y="5203"/>
                  </a:lnTo>
                  <a:lnTo>
                    <a:pt x="613" y="4974"/>
                  </a:lnTo>
                  <a:lnTo>
                    <a:pt x="562" y="4719"/>
                  </a:lnTo>
                  <a:lnTo>
                    <a:pt x="536" y="4464"/>
                  </a:lnTo>
                  <a:lnTo>
                    <a:pt x="536" y="4209"/>
                  </a:lnTo>
                  <a:lnTo>
                    <a:pt x="562" y="3826"/>
                  </a:lnTo>
                  <a:lnTo>
                    <a:pt x="613" y="3469"/>
                  </a:lnTo>
                  <a:lnTo>
                    <a:pt x="689" y="3112"/>
                  </a:lnTo>
                  <a:lnTo>
                    <a:pt x="817" y="2780"/>
                  </a:lnTo>
                  <a:lnTo>
                    <a:pt x="970" y="2449"/>
                  </a:lnTo>
                  <a:lnTo>
                    <a:pt x="1149" y="2168"/>
                  </a:lnTo>
                  <a:lnTo>
                    <a:pt x="1378" y="1887"/>
                  </a:lnTo>
                  <a:lnTo>
                    <a:pt x="1608" y="1607"/>
                  </a:lnTo>
                  <a:lnTo>
                    <a:pt x="1863" y="1377"/>
                  </a:lnTo>
                  <a:lnTo>
                    <a:pt x="2143" y="1173"/>
                  </a:lnTo>
                  <a:lnTo>
                    <a:pt x="2449" y="995"/>
                  </a:lnTo>
                  <a:lnTo>
                    <a:pt x="2755" y="842"/>
                  </a:lnTo>
                  <a:lnTo>
                    <a:pt x="3087" y="714"/>
                  </a:lnTo>
                  <a:lnTo>
                    <a:pt x="3444" y="612"/>
                  </a:lnTo>
                  <a:lnTo>
                    <a:pt x="3801" y="561"/>
                  </a:lnTo>
                  <a:lnTo>
                    <a:pt x="4184" y="536"/>
                  </a:lnTo>
                  <a:lnTo>
                    <a:pt x="4541" y="561"/>
                  </a:lnTo>
                  <a:lnTo>
                    <a:pt x="4924" y="612"/>
                  </a:lnTo>
                  <a:lnTo>
                    <a:pt x="5281" y="714"/>
                  </a:lnTo>
                  <a:lnTo>
                    <a:pt x="5638" y="867"/>
                  </a:lnTo>
                  <a:lnTo>
                    <a:pt x="5969" y="1020"/>
                  </a:lnTo>
                  <a:lnTo>
                    <a:pt x="6301" y="1224"/>
                  </a:lnTo>
                  <a:lnTo>
                    <a:pt x="6581" y="1479"/>
                  </a:lnTo>
                  <a:lnTo>
                    <a:pt x="6862" y="1734"/>
                  </a:lnTo>
                  <a:lnTo>
                    <a:pt x="6939" y="1811"/>
                  </a:lnTo>
                  <a:lnTo>
                    <a:pt x="7041" y="1836"/>
                  </a:lnTo>
                  <a:lnTo>
                    <a:pt x="7143" y="1811"/>
                  </a:lnTo>
                  <a:lnTo>
                    <a:pt x="7245" y="1760"/>
                  </a:lnTo>
                  <a:lnTo>
                    <a:pt x="7296" y="1658"/>
                  </a:lnTo>
                  <a:lnTo>
                    <a:pt x="7321" y="1581"/>
                  </a:lnTo>
                  <a:lnTo>
                    <a:pt x="7321" y="1479"/>
                  </a:lnTo>
                  <a:lnTo>
                    <a:pt x="7245" y="1377"/>
                  </a:lnTo>
                  <a:lnTo>
                    <a:pt x="6939" y="1071"/>
                  </a:lnTo>
                  <a:lnTo>
                    <a:pt x="6607" y="791"/>
                  </a:lnTo>
                  <a:lnTo>
                    <a:pt x="6250" y="561"/>
                  </a:lnTo>
                  <a:lnTo>
                    <a:pt x="5867" y="357"/>
                  </a:lnTo>
                  <a:lnTo>
                    <a:pt x="5459" y="204"/>
                  </a:lnTo>
                  <a:lnTo>
                    <a:pt x="5026" y="102"/>
                  </a:lnTo>
                  <a:lnTo>
                    <a:pt x="4617" y="26"/>
                  </a:lnTo>
                  <a:lnTo>
                    <a:pt x="41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64;p40">
              <a:extLst>
                <a:ext uri="{FF2B5EF4-FFF2-40B4-BE49-F238E27FC236}">
                  <a16:creationId xmlns:a16="http://schemas.microsoft.com/office/drawing/2014/main" id="{3C4F1B8A-48D6-E22A-0A79-EF9472AE8E42}"/>
                </a:ext>
              </a:extLst>
            </p:cNvPr>
            <p:cNvSpPr/>
            <p:nvPr/>
          </p:nvSpPr>
          <p:spPr>
            <a:xfrm>
              <a:off x="5616175" y="1358000"/>
              <a:ext cx="101400" cy="66350"/>
            </a:xfrm>
            <a:custGeom>
              <a:avLst/>
              <a:gdLst/>
              <a:ahLst/>
              <a:cxnLst/>
              <a:rect l="l" t="t" r="r" b="b"/>
              <a:pathLst>
                <a:path w="4056" h="2654" extrusionOk="0">
                  <a:moveTo>
                    <a:pt x="3699" y="1"/>
                  </a:moveTo>
                  <a:lnTo>
                    <a:pt x="3597" y="77"/>
                  </a:lnTo>
                  <a:lnTo>
                    <a:pt x="1658" y="2016"/>
                  </a:lnTo>
                  <a:lnTo>
                    <a:pt x="434" y="868"/>
                  </a:lnTo>
                  <a:lnTo>
                    <a:pt x="357" y="817"/>
                  </a:lnTo>
                  <a:lnTo>
                    <a:pt x="255" y="792"/>
                  </a:lnTo>
                  <a:lnTo>
                    <a:pt x="153" y="817"/>
                  </a:lnTo>
                  <a:lnTo>
                    <a:pt x="51" y="894"/>
                  </a:lnTo>
                  <a:lnTo>
                    <a:pt x="0" y="970"/>
                  </a:lnTo>
                  <a:lnTo>
                    <a:pt x="0" y="1072"/>
                  </a:lnTo>
                  <a:lnTo>
                    <a:pt x="26" y="1174"/>
                  </a:lnTo>
                  <a:lnTo>
                    <a:pt x="77" y="1276"/>
                  </a:lnTo>
                  <a:lnTo>
                    <a:pt x="1505" y="2577"/>
                  </a:lnTo>
                  <a:lnTo>
                    <a:pt x="1582" y="2628"/>
                  </a:lnTo>
                  <a:lnTo>
                    <a:pt x="1684" y="2654"/>
                  </a:lnTo>
                  <a:lnTo>
                    <a:pt x="1786" y="2628"/>
                  </a:lnTo>
                  <a:lnTo>
                    <a:pt x="1862" y="2577"/>
                  </a:lnTo>
                  <a:lnTo>
                    <a:pt x="3979" y="434"/>
                  </a:lnTo>
                  <a:lnTo>
                    <a:pt x="4056" y="358"/>
                  </a:lnTo>
                  <a:lnTo>
                    <a:pt x="4056" y="256"/>
                  </a:lnTo>
                  <a:lnTo>
                    <a:pt x="4056" y="154"/>
                  </a:lnTo>
                  <a:lnTo>
                    <a:pt x="3979" y="77"/>
                  </a:lnTo>
                  <a:lnTo>
                    <a:pt x="39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860;p44">
            <a:extLst>
              <a:ext uri="{FF2B5EF4-FFF2-40B4-BE49-F238E27FC236}">
                <a16:creationId xmlns:a16="http://schemas.microsoft.com/office/drawing/2014/main" id="{0865F128-E82F-4744-B13A-0518E7D74538}"/>
              </a:ext>
            </a:extLst>
          </p:cNvPr>
          <p:cNvSpPr/>
          <p:nvPr/>
        </p:nvSpPr>
        <p:spPr>
          <a:xfrm>
            <a:off x="6838597" y="3386305"/>
            <a:ext cx="751200" cy="751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" name="Google Shape;765;p40">
            <a:extLst>
              <a:ext uri="{FF2B5EF4-FFF2-40B4-BE49-F238E27FC236}">
                <a16:creationId xmlns:a16="http://schemas.microsoft.com/office/drawing/2014/main" id="{112FA927-A514-980B-A5F0-AB084AAF079C}"/>
              </a:ext>
            </a:extLst>
          </p:cNvPr>
          <p:cNvGrpSpPr/>
          <p:nvPr/>
        </p:nvGrpSpPr>
        <p:grpSpPr>
          <a:xfrm>
            <a:off x="6961718" y="3518556"/>
            <a:ext cx="486698" cy="486698"/>
            <a:chOff x="6180500" y="1272575"/>
            <a:chExt cx="458500" cy="458500"/>
          </a:xfrm>
        </p:grpSpPr>
        <p:sp>
          <p:nvSpPr>
            <p:cNvPr id="35" name="Google Shape;766;p40">
              <a:extLst>
                <a:ext uri="{FF2B5EF4-FFF2-40B4-BE49-F238E27FC236}">
                  <a16:creationId xmlns:a16="http://schemas.microsoft.com/office/drawing/2014/main" id="{C2E23DF8-F63D-93FC-DF52-A77BC8B9973F}"/>
                </a:ext>
              </a:extLst>
            </p:cNvPr>
            <p:cNvSpPr/>
            <p:nvPr/>
          </p:nvSpPr>
          <p:spPr>
            <a:xfrm>
              <a:off x="6304200" y="1637300"/>
              <a:ext cx="210475" cy="66975"/>
            </a:xfrm>
            <a:custGeom>
              <a:avLst/>
              <a:gdLst/>
              <a:ahLst/>
              <a:cxnLst/>
              <a:rect l="l" t="t" r="r" b="b"/>
              <a:pathLst>
                <a:path w="8419" h="2679" extrusionOk="0">
                  <a:moveTo>
                    <a:pt x="2194" y="536"/>
                  </a:moveTo>
                  <a:lnTo>
                    <a:pt x="2194" y="868"/>
                  </a:lnTo>
                  <a:lnTo>
                    <a:pt x="2169" y="970"/>
                  </a:lnTo>
                  <a:lnTo>
                    <a:pt x="2118" y="1072"/>
                  </a:lnTo>
                  <a:lnTo>
                    <a:pt x="2041" y="1123"/>
                  </a:lnTo>
                  <a:lnTo>
                    <a:pt x="1939" y="1149"/>
                  </a:lnTo>
                  <a:lnTo>
                    <a:pt x="1812" y="1123"/>
                  </a:lnTo>
                  <a:lnTo>
                    <a:pt x="1735" y="1072"/>
                  </a:lnTo>
                  <a:lnTo>
                    <a:pt x="1684" y="970"/>
                  </a:lnTo>
                  <a:lnTo>
                    <a:pt x="1659" y="868"/>
                  </a:lnTo>
                  <a:lnTo>
                    <a:pt x="1659" y="536"/>
                  </a:lnTo>
                  <a:close/>
                  <a:moveTo>
                    <a:pt x="3980" y="536"/>
                  </a:moveTo>
                  <a:lnTo>
                    <a:pt x="3980" y="868"/>
                  </a:lnTo>
                  <a:lnTo>
                    <a:pt x="3954" y="970"/>
                  </a:lnTo>
                  <a:lnTo>
                    <a:pt x="3903" y="1072"/>
                  </a:lnTo>
                  <a:lnTo>
                    <a:pt x="3827" y="1123"/>
                  </a:lnTo>
                  <a:lnTo>
                    <a:pt x="3725" y="1149"/>
                  </a:lnTo>
                  <a:lnTo>
                    <a:pt x="3623" y="1123"/>
                  </a:lnTo>
                  <a:lnTo>
                    <a:pt x="3521" y="1072"/>
                  </a:lnTo>
                  <a:lnTo>
                    <a:pt x="3470" y="970"/>
                  </a:lnTo>
                  <a:lnTo>
                    <a:pt x="3444" y="868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43"/>
                  </a:lnTo>
                  <a:lnTo>
                    <a:pt x="537" y="2143"/>
                  </a:lnTo>
                  <a:lnTo>
                    <a:pt x="537" y="536"/>
                  </a:lnTo>
                  <a:lnTo>
                    <a:pt x="1123" y="536"/>
                  </a:lnTo>
                  <a:lnTo>
                    <a:pt x="1123" y="868"/>
                  </a:lnTo>
                  <a:lnTo>
                    <a:pt x="1149" y="1047"/>
                  </a:lnTo>
                  <a:lnTo>
                    <a:pt x="1174" y="1174"/>
                  </a:lnTo>
                  <a:lnTo>
                    <a:pt x="1251" y="1327"/>
                  </a:lnTo>
                  <a:lnTo>
                    <a:pt x="1353" y="1455"/>
                  </a:lnTo>
                  <a:lnTo>
                    <a:pt x="1480" y="1531"/>
                  </a:lnTo>
                  <a:lnTo>
                    <a:pt x="1608" y="1608"/>
                  </a:lnTo>
                  <a:lnTo>
                    <a:pt x="1761" y="1659"/>
                  </a:lnTo>
                  <a:lnTo>
                    <a:pt x="1939" y="1684"/>
                  </a:lnTo>
                  <a:lnTo>
                    <a:pt x="2092" y="1659"/>
                  </a:lnTo>
                  <a:lnTo>
                    <a:pt x="2245" y="1608"/>
                  </a:lnTo>
                  <a:lnTo>
                    <a:pt x="2373" y="1531"/>
                  </a:lnTo>
                  <a:lnTo>
                    <a:pt x="2501" y="1455"/>
                  </a:lnTo>
                  <a:lnTo>
                    <a:pt x="2603" y="1327"/>
                  </a:lnTo>
                  <a:lnTo>
                    <a:pt x="2679" y="1174"/>
                  </a:lnTo>
                  <a:lnTo>
                    <a:pt x="2705" y="1047"/>
                  </a:lnTo>
                  <a:lnTo>
                    <a:pt x="2730" y="868"/>
                  </a:lnTo>
                  <a:lnTo>
                    <a:pt x="2730" y="536"/>
                  </a:lnTo>
                  <a:lnTo>
                    <a:pt x="2909" y="536"/>
                  </a:lnTo>
                  <a:lnTo>
                    <a:pt x="2909" y="868"/>
                  </a:lnTo>
                  <a:lnTo>
                    <a:pt x="2934" y="1047"/>
                  </a:lnTo>
                  <a:lnTo>
                    <a:pt x="2985" y="1174"/>
                  </a:lnTo>
                  <a:lnTo>
                    <a:pt x="3062" y="1327"/>
                  </a:lnTo>
                  <a:lnTo>
                    <a:pt x="3138" y="1455"/>
                  </a:lnTo>
                  <a:lnTo>
                    <a:pt x="3266" y="1531"/>
                  </a:lnTo>
                  <a:lnTo>
                    <a:pt x="3393" y="1608"/>
                  </a:lnTo>
                  <a:lnTo>
                    <a:pt x="3546" y="1659"/>
                  </a:lnTo>
                  <a:lnTo>
                    <a:pt x="3725" y="1684"/>
                  </a:lnTo>
                  <a:lnTo>
                    <a:pt x="3878" y="1659"/>
                  </a:lnTo>
                  <a:lnTo>
                    <a:pt x="4031" y="1608"/>
                  </a:lnTo>
                  <a:lnTo>
                    <a:pt x="4158" y="1531"/>
                  </a:lnTo>
                  <a:lnTo>
                    <a:pt x="4286" y="1455"/>
                  </a:lnTo>
                  <a:lnTo>
                    <a:pt x="4388" y="1327"/>
                  </a:lnTo>
                  <a:lnTo>
                    <a:pt x="4465" y="1174"/>
                  </a:lnTo>
                  <a:lnTo>
                    <a:pt x="4516" y="1047"/>
                  </a:lnTo>
                  <a:lnTo>
                    <a:pt x="4516" y="868"/>
                  </a:lnTo>
                  <a:lnTo>
                    <a:pt x="4516" y="536"/>
                  </a:lnTo>
                  <a:close/>
                  <a:moveTo>
                    <a:pt x="281" y="1"/>
                  </a:moveTo>
                  <a:lnTo>
                    <a:pt x="179" y="26"/>
                  </a:lnTo>
                  <a:lnTo>
                    <a:pt x="103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1" y="2424"/>
                  </a:lnTo>
                  <a:lnTo>
                    <a:pt x="26" y="2526"/>
                  </a:lnTo>
                  <a:lnTo>
                    <a:pt x="103" y="2602"/>
                  </a:lnTo>
                  <a:lnTo>
                    <a:pt x="179" y="2653"/>
                  </a:lnTo>
                  <a:lnTo>
                    <a:pt x="281" y="2679"/>
                  </a:lnTo>
                  <a:lnTo>
                    <a:pt x="8163" y="2679"/>
                  </a:lnTo>
                  <a:lnTo>
                    <a:pt x="8265" y="2653"/>
                  </a:lnTo>
                  <a:lnTo>
                    <a:pt x="8342" y="2602"/>
                  </a:lnTo>
                  <a:lnTo>
                    <a:pt x="8418" y="2526"/>
                  </a:lnTo>
                  <a:lnTo>
                    <a:pt x="8418" y="2424"/>
                  </a:lnTo>
                  <a:lnTo>
                    <a:pt x="8418" y="256"/>
                  </a:lnTo>
                  <a:lnTo>
                    <a:pt x="8418" y="154"/>
                  </a:lnTo>
                  <a:lnTo>
                    <a:pt x="8342" y="77"/>
                  </a:lnTo>
                  <a:lnTo>
                    <a:pt x="8265" y="26"/>
                  </a:lnTo>
                  <a:lnTo>
                    <a:pt x="81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67;p40">
              <a:extLst>
                <a:ext uri="{FF2B5EF4-FFF2-40B4-BE49-F238E27FC236}">
                  <a16:creationId xmlns:a16="http://schemas.microsoft.com/office/drawing/2014/main" id="{7FB7C1B6-E9D3-BD1D-AFDF-DCDCC770EAC8}"/>
                </a:ext>
              </a:extLst>
            </p:cNvPr>
            <p:cNvSpPr/>
            <p:nvPr/>
          </p:nvSpPr>
          <p:spPr>
            <a:xfrm>
              <a:off x="6277425" y="1328050"/>
              <a:ext cx="361575" cy="403025"/>
            </a:xfrm>
            <a:custGeom>
              <a:avLst/>
              <a:gdLst/>
              <a:ahLst/>
              <a:cxnLst/>
              <a:rect l="l" t="t" r="r" b="b"/>
              <a:pathLst>
                <a:path w="14463" h="16121" extrusionOk="0">
                  <a:moveTo>
                    <a:pt x="9132" y="10101"/>
                  </a:moveTo>
                  <a:lnTo>
                    <a:pt x="9209" y="10126"/>
                  </a:lnTo>
                  <a:lnTo>
                    <a:pt x="9285" y="10152"/>
                  </a:lnTo>
                  <a:lnTo>
                    <a:pt x="9362" y="10228"/>
                  </a:lnTo>
                  <a:lnTo>
                    <a:pt x="9387" y="10279"/>
                  </a:lnTo>
                  <a:lnTo>
                    <a:pt x="9719" y="11299"/>
                  </a:lnTo>
                  <a:lnTo>
                    <a:pt x="842" y="11299"/>
                  </a:lnTo>
                  <a:lnTo>
                    <a:pt x="1199" y="10305"/>
                  </a:lnTo>
                  <a:lnTo>
                    <a:pt x="1225" y="10228"/>
                  </a:lnTo>
                  <a:lnTo>
                    <a:pt x="1301" y="10152"/>
                  </a:lnTo>
                  <a:lnTo>
                    <a:pt x="1378" y="10126"/>
                  </a:lnTo>
                  <a:lnTo>
                    <a:pt x="1455" y="10101"/>
                  </a:lnTo>
                  <a:lnTo>
                    <a:pt x="4541" y="10101"/>
                  </a:lnTo>
                  <a:lnTo>
                    <a:pt x="4770" y="10254"/>
                  </a:lnTo>
                  <a:lnTo>
                    <a:pt x="4974" y="10356"/>
                  </a:lnTo>
                  <a:lnTo>
                    <a:pt x="5153" y="10407"/>
                  </a:lnTo>
                  <a:lnTo>
                    <a:pt x="5281" y="10432"/>
                  </a:lnTo>
                  <a:lnTo>
                    <a:pt x="5459" y="10407"/>
                  </a:lnTo>
                  <a:lnTo>
                    <a:pt x="5638" y="10330"/>
                  </a:lnTo>
                  <a:lnTo>
                    <a:pt x="5842" y="10228"/>
                  </a:lnTo>
                  <a:lnTo>
                    <a:pt x="6020" y="10101"/>
                  </a:lnTo>
                  <a:close/>
                  <a:moveTo>
                    <a:pt x="8724" y="0"/>
                  </a:moveTo>
                  <a:lnTo>
                    <a:pt x="8622" y="26"/>
                  </a:lnTo>
                  <a:lnTo>
                    <a:pt x="8545" y="102"/>
                  </a:lnTo>
                  <a:lnTo>
                    <a:pt x="8469" y="179"/>
                  </a:lnTo>
                  <a:lnTo>
                    <a:pt x="8443" y="281"/>
                  </a:lnTo>
                  <a:lnTo>
                    <a:pt x="8469" y="383"/>
                  </a:lnTo>
                  <a:lnTo>
                    <a:pt x="8545" y="459"/>
                  </a:lnTo>
                  <a:lnTo>
                    <a:pt x="8622" y="536"/>
                  </a:lnTo>
                  <a:lnTo>
                    <a:pt x="9055" y="689"/>
                  </a:lnTo>
                  <a:lnTo>
                    <a:pt x="9515" y="791"/>
                  </a:lnTo>
                  <a:lnTo>
                    <a:pt x="9948" y="893"/>
                  </a:lnTo>
                  <a:lnTo>
                    <a:pt x="10382" y="918"/>
                  </a:lnTo>
                  <a:lnTo>
                    <a:pt x="10356" y="1479"/>
                  </a:lnTo>
                  <a:lnTo>
                    <a:pt x="10305" y="2015"/>
                  </a:lnTo>
                  <a:lnTo>
                    <a:pt x="10229" y="2525"/>
                  </a:lnTo>
                  <a:lnTo>
                    <a:pt x="10127" y="3035"/>
                  </a:lnTo>
                  <a:lnTo>
                    <a:pt x="10025" y="3494"/>
                  </a:lnTo>
                  <a:lnTo>
                    <a:pt x="9897" y="3954"/>
                  </a:lnTo>
                  <a:lnTo>
                    <a:pt x="9744" y="4413"/>
                  </a:lnTo>
                  <a:lnTo>
                    <a:pt x="9566" y="4821"/>
                  </a:lnTo>
                  <a:lnTo>
                    <a:pt x="9387" y="5229"/>
                  </a:lnTo>
                  <a:lnTo>
                    <a:pt x="9209" y="5612"/>
                  </a:lnTo>
                  <a:lnTo>
                    <a:pt x="8826" y="6326"/>
                  </a:lnTo>
                  <a:lnTo>
                    <a:pt x="8418" y="6938"/>
                  </a:lnTo>
                  <a:lnTo>
                    <a:pt x="8010" y="7499"/>
                  </a:lnTo>
                  <a:lnTo>
                    <a:pt x="7551" y="8035"/>
                  </a:lnTo>
                  <a:lnTo>
                    <a:pt x="7117" y="8519"/>
                  </a:lnTo>
                  <a:lnTo>
                    <a:pt x="6683" y="8927"/>
                  </a:lnTo>
                  <a:lnTo>
                    <a:pt x="6301" y="9259"/>
                  </a:lnTo>
                  <a:lnTo>
                    <a:pt x="5944" y="9514"/>
                  </a:lnTo>
                  <a:lnTo>
                    <a:pt x="5663" y="9718"/>
                  </a:lnTo>
                  <a:lnTo>
                    <a:pt x="5434" y="9846"/>
                  </a:lnTo>
                  <a:lnTo>
                    <a:pt x="5281" y="9897"/>
                  </a:lnTo>
                  <a:lnTo>
                    <a:pt x="5076" y="9795"/>
                  </a:lnTo>
                  <a:lnTo>
                    <a:pt x="4668" y="9540"/>
                  </a:lnTo>
                  <a:lnTo>
                    <a:pt x="4413" y="9335"/>
                  </a:lnTo>
                  <a:lnTo>
                    <a:pt x="4107" y="9106"/>
                  </a:lnTo>
                  <a:lnTo>
                    <a:pt x="3776" y="8825"/>
                  </a:lnTo>
                  <a:lnTo>
                    <a:pt x="3419" y="8468"/>
                  </a:lnTo>
                  <a:lnTo>
                    <a:pt x="3342" y="8417"/>
                  </a:lnTo>
                  <a:lnTo>
                    <a:pt x="3240" y="8392"/>
                  </a:lnTo>
                  <a:lnTo>
                    <a:pt x="3138" y="8417"/>
                  </a:lnTo>
                  <a:lnTo>
                    <a:pt x="3036" y="8468"/>
                  </a:lnTo>
                  <a:lnTo>
                    <a:pt x="2985" y="8545"/>
                  </a:lnTo>
                  <a:lnTo>
                    <a:pt x="2959" y="8647"/>
                  </a:lnTo>
                  <a:lnTo>
                    <a:pt x="2985" y="8749"/>
                  </a:lnTo>
                  <a:lnTo>
                    <a:pt x="3036" y="8851"/>
                  </a:lnTo>
                  <a:lnTo>
                    <a:pt x="3444" y="9233"/>
                  </a:lnTo>
                  <a:lnTo>
                    <a:pt x="3827" y="9565"/>
                  </a:lnTo>
                  <a:lnTo>
                    <a:pt x="1455" y="9565"/>
                  </a:lnTo>
                  <a:lnTo>
                    <a:pt x="1327" y="9591"/>
                  </a:lnTo>
                  <a:lnTo>
                    <a:pt x="1199" y="9616"/>
                  </a:lnTo>
                  <a:lnTo>
                    <a:pt x="1097" y="9667"/>
                  </a:lnTo>
                  <a:lnTo>
                    <a:pt x="970" y="9718"/>
                  </a:lnTo>
                  <a:lnTo>
                    <a:pt x="893" y="9795"/>
                  </a:lnTo>
                  <a:lnTo>
                    <a:pt x="791" y="9897"/>
                  </a:lnTo>
                  <a:lnTo>
                    <a:pt x="740" y="9999"/>
                  </a:lnTo>
                  <a:lnTo>
                    <a:pt x="689" y="10126"/>
                  </a:lnTo>
                  <a:lnTo>
                    <a:pt x="77" y="11963"/>
                  </a:lnTo>
                  <a:lnTo>
                    <a:pt x="26" y="12141"/>
                  </a:lnTo>
                  <a:lnTo>
                    <a:pt x="1" y="12345"/>
                  </a:lnTo>
                  <a:lnTo>
                    <a:pt x="1" y="15074"/>
                  </a:lnTo>
                  <a:lnTo>
                    <a:pt x="26" y="15278"/>
                  </a:lnTo>
                  <a:lnTo>
                    <a:pt x="103" y="15483"/>
                  </a:lnTo>
                  <a:lnTo>
                    <a:pt x="179" y="15661"/>
                  </a:lnTo>
                  <a:lnTo>
                    <a:pt x="307" y="15814"/>
                  </a:lnTo>
                  <a:lnTo>
                    <a:pt x="485" y="15942"/>
                  </a:lnTo>
                  <a:lnTo>
                    <a:pt x="664" y="16044"/>
                  </a:lnTo>
                  <a:lnTo>
                    <a:pt x="842" y="16095"/>
                  </a:lnTo>
                  <a:lnTo>
                    <a:pt x="1072" y="16120"/>
                  </a:lnTo>
                  <a:lnTo>
                    <a:pt x="9515" y="16120"/>
                  </a:lnTo>
                  <a:lnTo>
                    <a:pt x="9719" y="16095"/>
                  </a:lnTo>
                  <a:lnTo>
                    <a:pt x="9923" y="16044"/>
                  </a:lnTo>
                  <a:lnTo>
                    <a:pt x="10101" y="15942"/>
                  </a:lnTo>
                  <a:lnTo>
                    <a:pt x="10254" y="15814"/>
                  </a:lnTo>
                  <a:lnTo>
                    <a:pt x="10382" y="15661"/>
                  </a:lnTo>
                  <a:lnTo>
                    <a:pt x="10484" y="15483"/>
                  </a:lnTo>
                  <a:lnTo>
                    <a:pt x="10560" y="15278"/>
                  </a:lnTo>
                  <a:lnTo>
                    <a:pt x="10586" y="15074"/>
                  </a:lnTo>
                  <a:lnTo>
                    <a:pt x="10586" y="14692"/>
                  </a:lnTo>
                  <a:lnTo>
                    <a:pt x="10560" y="14564"/>
                  </a:lnTo>
                  <a:lnTo>
                    <a:pt x="10484" y="14488"/>
                  </a:lnTo>
                  <a:lnTo>
                    <a:pt x="10407" y="14437"/>
                  </a:lnTo>
                  <a:lnTo>
                    <a:pt x="10305" y="14411"/>
                  </a:lnTo>
                  <a:lnTo>
                    <a:pt x="10203" y="14437"/>
                  </a:lnTo>
                  <a:lnTo>
                    <a:pt x="10127" y="14488"/>
                  </a:lnTo>
                  <a:lnTo>
                    <a:pt x="10050" y="14564"/>
                  </a:lnTo>
                  <a:lnTo>
                    <a:pt x="10025" y="14692"/>
                  </a:lnTo>
                  <a:lnTo>
                    <a:pt x="10025" y="15074"/>
                  </a:lnTo>
                  <a:lnTo>
                    <a:pt x="10025" y="15176"/>
                  </a:lnTo>
                  <a:lnTo>
                    <a:pt x="9999" y="15278"/>
                  </a:lnTo>
                  <a:lnTo>
                    <a:pt x="9948" y="15355"/>
                  </a:lnTo>
                  <a:lnTo>
                    <a:pt x="9872" y="15432"/>
                  </a:lnTo>
                  <a:lnTo>
                    <a:pt x="9795" y="15508"/>
                  </a:lnTo>
                  <a:lnTo>
                    <a:pt x="9719" y="15559"/>
                  </a:lnTo>
                  <a:lnTo>
                    <a:pt x="9617" y="15585"/>
                  </a:lnTo>
                  <a:lnTo>
                    <a:pt x="970" y="15585"/>
                  </a:lnTo>
                  <a:lnTo>
                    <a:pt x="868" y="15559"/>
                  </a:lnTo>
                  <a:lnTo>
                    <a:pt x="766" y="15508"/>
                  </a:lnTo>
                  <a:lnTo>
                    <a:pt x="689" y="15432"/>
                  </a:lnTo>
                  <a:lnTo>
                    <a:pt x="638" y="15355"/>
                  </a:lnTo>
                  <a:lnTo>
                    <a:pt x="587" y="15278"/>
                  </a:lnTo>
                  <a:lnTo>
                    <a:pt x="562" y="15176"/>
                  </a:lnTo>
                  <a:lnTo>
                    <a:pt x="536" y="15074"/>
                  </a:lnTo>
                  <a:lnTo>
                    <a:pt x="536" y="12345"/>
                  </a:lnTo>
                  <a:lnTo>
                    <a:pt x="562" y="12243"/>
                  </a:lnTo>
                  <a:lnTo>
                    <a:pt x="587" y="12141"/>
                  </a:lnTo>
                  <a:lnTo>
                    <a:pt x="638" y="12065"/>
                  </a:lnTo>
                  <a:lnTo>
                    <a:pt x="689" y="11988"/>
                  </a:lnTo>
                  <a:lnTo>
                    <a:pt x="766" y="11912"/>
                  </a:lnTo>
                  <a:lnTo>
                    <a:pt x="868" y="11861"/>
                  </a:lnTo>
                  <a:lnTo>
                    <a:pt x="970" y="11835"/>
                  </a:lnTo>
                  <a:lnTo>
                    <a:pt x="9617" y="11835"/>
                  </a:lnTo>
                  <a:lnTo>
                    <a:pt x="9719" y="11861"/>
                  </a:lnTo>
                  <a:lnTo>
                    <a:pt x="9795" y="11912"/>
                  </a:lnTo>
                  <a:lnTo>
                    <a:pt x="9872" y="11988"/>
                  </a:lnTo>
                  <a:lnTo>
                    <a:pt x="9948" y="12065"/>
                  </a:lnTo>
                  <a:lnTo>
                    <a:pt x="9999" y="12141"/>
                  </a:lnTo>
                  <a:lnTo>
                    <a:pt x="10025" y="12243"/>
                  </a:lnTo>
                  <a:lnTo>
                    <a:pt x="10025" y="12345"/>
                  </a:lnTo>
                  <a:lnTo>
                    <a:pt x="10025" y="13519"/>
                  </a:lnTo>
                  <a:lnTo>
                    <a:pt x="10050" y="13621"/>
                  </a:lnTo>
                  <a:lnTo>
                    <a:pt x="10127" y="13723"/>
                  </a:lnTo>
                  <a:lnTo>
                    <a:pt x="10203" y="13774"/>
                  </a:lnTo>
                  <a:lnTo>
                    <a:pt x="10305" y="13799"/>
                  </a:lnTo>
                  <a:lnTo>
                    <a:pt x="10407" y="13774"/>
                  </a:lnTo>
                  <a:lnTo>
                    <a:pt x="10484" y="13723"/>
                  </a:lnTo>
                  <a:lnTo>
                    <a:pt x="10560" y="13621"/>
                  </a:lnTo>
                  <a:lnTo>
                    <a:pt x="10586" y="13519"/>
                  </a:lnTo>
                  <a:lnTo>
                    <a:pt x="10586" y="12345"/>
                  </a:lnTo>
                  <a:lnTo>
                    <a:pt x="10560" y="12167"/>
                  </a:lnTo>
                  <a:lnTo>
                    <a:pt x="10509" y="11988"/>
                  </a:lnTo>
                  <a:lnTo>
                    <a:pt x="9897" y="10126"/>
                  </a:lnTo>
                  <a:lnTo>
                    <a:pt x="9846" y="9999"/>
                  </a:lnTo>
                  <a:lnTo>
                    <a:pt x="9770" y="9897"/>
                  </a:lnTo>
                  <a:lnTo>
                    <a:pt x="9693" y="9795"/>
                  </a:lnTo>
                  <a:lnTo>
                    <a:pt x="9591" y="9718"/>
                  </a:lnTo>
                  <a:lnTo>
                    <a:pt x="9489" y="9667"/>
                  </a:lnTo>
                  <a:lnTo>
                    <a:pt x="9387" y="9616"/>
                  </a:lnTo>
                  <a:lnTo>
                    <a:pt x="9260" y="9591"/>
                  </a:lnTo>
                  <a:lnTo>
                    <a:pt x="9132" y="9565"/>
                  </a:lnTo>
                  <a:lnTo>
                    <a:pt x="6760" y="9565"/>
                  </a:lnTo>
                  <a:lnTo>
                    <a:pt x="7091" y="9259"/>
                  </a:lnTo>
                  <a:lnTo>
                    <a:pt x="7500" y="8876"/>
                  </a:lnTo>
                  <a:lnTo>
                    <a:pt x="7933" y="8443"/>
                  </a:lnTo>
                  <a:lnTo>
                    <a:pt x="8367" y="7907"/>
                  </a:lnTo>
                  <a:lnTo>
                    <a:pt x="8826" y="7269"/>
                  </a:lnTo>
                  <a:lnTo>
                    <a:pt x="11351" y="7269"/>
                  </a:lnTo>
                  <a:lnTo>
                    <a:pt x="11453" y="7244"/>
                  </a:lnTo>
                  <a:lnTo>
                    <a:pt x="11530" y="7193"/>
                  </a:lnTo>
                  <a:lnTo>
                    <a:pt x="11581" y="7116"/>
                  </a:lnTo>
                  <a:lnTo>
                    <a:pt x="11606" y="7014"/>
                  </a:lnTo>
                  <a:lnTo>
                    <a:pt x="11581" y="6887"/>
                  </a:lnTo>
                  <a:lnTo>
                    <a:pt x="11530" y="6810"/>
                  </a:lnTo>
                  <a:lnTo>
                    <a:pt x="11453" y="6759"/>
                  </a:lnTo>
                  <a:lnTo>
                    <a:pt x="11351" y="6734"/>
                  </a:lnTo>
                  <a:lnTo>
                    <a:pt x="9183" y="6734"/>
                  </a:lnTo>
                  <a:lnTo>
                    <a:pt x="9413" y="6377"/>
                  </a:lnTo>
                  <a:lnTo>
                    <a:pt x="9617" y="5969"/>
                  </a:lnTo>
                  <a:lnTo>
                    <a:pt x="9821" y="5560"/>
                  </a:lnTo>
                  <a:lnTo>
                    <a:pt x="10025" y="5127"/>
                  </a:lnTo>
                  <a:lnTo>
                    <a:pt x="14182" y="5127"/>
                  </a:lnTo>
                  <a:lnTo>
                    <a:pt x="14284" y="5101"/>
                  </a:lnTo>
                  <a:lnTo>
                    <a:pt x="14386" y="5050"/>
                  </a:lnTo>
                  <a:lnTo>
                    <a:pt x="14437" y="4948"/>
                  </a:lnTo>
                  <a:lnTo>
                    <a:pt x="14463" y="4846"/>
                  </a:lnTo>
                  <a:lnTo>
                    <a:pt x="14437" y="4744"/>
                  </a:lnTo>
                  <a:lnTo>
                    <a:pt x="14386" y="4668"/>
                  </a:lnTo>
                  <a:lnTo>
                    <a:pt x="14284" y="4617"/>
                  </a:lnTo>
                  <a:lnTo>
                    <a:pt x="14182" y="4591"/>
                  </a:lnTo>
                  <a:lnTo>
                    <a:pt x="10229" y="4591"/>
                  </a:lnTo>
                  <a:lnTo>
                    <a:pt x="10484" y="3801"/>
                  </a:lnTo>
                  <a:lnTo>
                    <a:pt x="10611" y="3392"/>
                  </a:lnTo>
                  <a:lnTo>
                    <a:pt x="10688" y="2984"/>
                  </a:lnTo>
                  <a:lnTo>
                    <a:pt x="12728" y="2984"/>
                  </a:lnTo>
                  <a:lnTo>
                    <a:pt x="12830" y="2959"/>
                  </a:lnTo>
                  <a:lnTo>
                    <a:pt x="12907" y="2908"/>
                  </a:lnTo>
                  <a:lnTo>
                    <a:pt x="12958" y="2806"/>
                  </a:lnTo>
                  <a:lnTo>
                    <a:pt x="12983" y="2704"/>
                  </a:lnTo>
                  <a:lnTo>
                    <a:pt x="12958" y="2602"/>
                  </a:lnTo>
                  <a:lnTo>
                    <a:pt x="12907" y="2525"/>
                  </a:lnTo>
                  <a:lnTo>
                    <a:pt x="12830" y="2449"/>
                  </a:lnTo>
                  <a:lnTo>
                    <a:pt x="10790" y="2449"/>
                  </a:lnTo>
                  <a:lnTo>
                    <a:pt x="10892" y="1632"/>
                  </a:lnTo>
                  <a:lnTo>
                    <a:pt x="10917" y="1224"/>
                  </a:lnTo>
                  <a:lnTo>
                    <a:pt x="10943" y="816"/>
                  </a:lnTo>
                  <a:lnTo>
                    <a:pt x="10917" y="740"/>
                  </a:lnTo>
                  <a:lnTo>
                    <a:pt x="10892" y="663"/>
                  </a:lnTo>
                  <a:lnTo>
                    <a:pt x="10815" y="510"/>
                  </a:lnTo>
                  <a:lnTo>
                    <a:pt x="10688" y="434"/>
                  </a:lnTo>
                  <a:lnTo>
                    <a:pt x="10611" y="408"/>
                  </a:lnTo>
                  <a:lnTo>
                    <a:pt x="10535" y="383"/>
                  </a:lnTo>
                  <a:lnTo>
                    <a:pt x="10101" y="357"/>
                  </a:lnTo>
                  <a:lnTo>
                    <a:pt x="9668" y="281"/>
                  </a:lnTo>
                  <a:lnTo>
                    <a:pt x="9260" y="179"/>
                  </a:lnTo>
                  <a:lnTo>
                    <a:pt x="8826" y="26"/>
                  </a:lnTo>
                  <a:lnTo>
                    <a:pt x="87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68;p40">
              <a:extLst>
                <a:ext uri="{FF2B5EF4-FFF2-40B4-BE49-F238E27FC236}">
                  <a16:creationId xmlns:a16="http://schemas.microsoft.com/office/drawing/2014/main" id="{21DE686D-86EB-3E2F-4CD7-635DDCF621AC}"/>
                </a:ext>
              </a:extLst>
            </p:cNvPr>
            <p:cNvSpPr/>
            <p:nvPr/>
          </p:nvSpPr>
          <p:spPr>
            <a:xfrm>
              <a:off x="6180500" y="1272575"/>
              <a:ext cx="295900" cy="257000"/>
            </a:xfrm>
            <a:custGeom>
              <a:avLst/>
              <a:gdLst/>
              <a:ahLst/>
              <a:cxnLst/>
              <a:rect l="l" t="t" r="r" b="b"/>
              <a:pathLst>
                <a:path w="11836" h="10280" extrusionOk="0">
                  <a:moveTo>
                    <a:pt x="9158" y="0"/>
                  </a:moveTo>
                  <a:lnTo>
                    <a:pt x="9055" y="26"/>
                  </a:lnTo>
                  <a:lnTo>
                    <a:pt x="8953" y="51"/>
                  </a:lnTo>
                  <a:lnTo>
                    <a:pt x="8724" y="179"/>
                  </a:lnTo>
                  <a:lnTo>
                    <a:pt x="8443" y="383"/>
                  </a:lnTo>
                  <a:lnTo>
                    <a:pt x="8112" y="663"/>
                  </a:lnTo>
                  <a:lnTo>
                    <a:pt x="7755" y="944"/>
                  </a:lnTo>
                  <a:lnTo>
                    <a:pt x="7347" y="1275"/>
                  </a:lnTo>
                  <a:lnTo>
                    <a:pt x="6887" y="1581"/>
                  </a:lnTo>
                  <a:lnTo>
                    <a:pt x="6377" y="1887"/>
                  </a:lnTo>
                  <a:lnTo>
                    <a:pt x="5842" y="2168"/>
                  </a:lnTo>
                  <a:lnTo>
                    <a:pt x="5536" y="2296"/>
                  </a:lnTo>
                  <a:lnTo>
                    <a:pt x="5229" y="2398"/>
                  </a:lnTo>
                  <a:lnTo>
                    <a:pt x="4923" y="2474"/>
                  </a:lnTo>
                  <a:lnTo>
                    <a:pt x="4617" y="2551"/>
                  </a:lnTo>
                  <a:lnTo>
                    <a:pt x="4260" y="2602"/>
                  </a:lnTo>
                  <a:lnTo>
                    <a:pt x="3929" y="2602"/>
                  </a:lnTo>
                  <a:lnTo>
                    <a:pt x="3852" y="2627"/>
                  </a:lnTo>
                  <a:lnTo>
                    <a:pt x="3776" y="2653"/>
                  </a:lnTo>
                  <a:lnTo>
                    <a:pt x="3648" y="2729"/>
                  </a:lnTo>
                  <a:lnTo>
                    <a:pt x="3546" y="2882"/>
                  </a:lnTo>
                  <a:lnTo>
                    <a:pt x="3546" y="2959"/>
                  </a:lnTo>
                  <a:lnTo>
                    <a:pt x="3521" y="3035"/>
                  </a:lnTo>
                  <a:lnTo>
                    <a:pt x="3546" y="3443"/>
                  </a:lnTo>
                  <a:lnTo>
                    <a:pt x="3572" y="3851"/>
                  </a:lnTo>
                  <a:lnTo>
                    <a:pt x="3674" y="4668"/>
                  </a:lnTo>
                  <a:lnTo>
                    <a:pt x="1633" y="4668"/>
                  </a:lnTo>
                  <a:lnTo>
                    <a:pt x="1557" y="4744"/>
                  </a:lnTo>
                  <a:lnTo>
                    <a:pt x="1506" y="4821"/>
                  </a:lnTo>
                  <a:lnTo>
                    <a:pt x="1480" y="4923"/>
                  </a:lnTo>
                  <a:lnTo>
                    <a:pt x="1506" y="5025"/>
                  </a:lnTo>
                  <a:lnTo>
                    <a:pt x="1557" y="5127"/>
                  </a:lnTo>
                  <a:lnTo>
                    <a:pt x="1633" y="5178"/>
                  </a:lnTo>
                  <a:lnTo>
                    <a:pt x="1735" y="5203"/>
                  </a:lnTo>
                  <a:lnTo>
                    <a:pt x="3750" y="5203"/>
                  </a:lnTo>
                  <a:lnTo>
                    <a:pt x="3852" y="5611"/>
                  </a:lnTo>
                  <a:lnTo>
                    <a:pt x="3954" y="6020"/>
                  </a:lnTo>
                  <a:lnTo>
                    <a:pt x="4209" y="6810"/>
                  </a:lnTo>
                  <a:lnTo>
                    <a:pt x="256" y="6810"/>
                  </a:lnTo>
                  <a:lnTo>
                    <a:pt x="154" y="6836"/>
                  </a:lnTo>
                  <a:lnTo>
                    <a:pt x="77" y="6887"/>
                  </a:lnTo>
                  <a:lnTo>
                    <a:pt x="26" y="6963"/>
                  </a:lnTo>
                  <a:lnTo>
                    <a:pt x="1" y="7065"/>
                  </a:lnTo>
                  <a:lnTo>
                    <a:pt x="26" y="7167"/>
                  </a:lnTo>
                  <a:lnTo>
                    <a:pt x="77" y="7269"/>
                  </a:lnTo>
                  <a:lnTo>
                    <a:pt x="154" y="7320"/>
                  </a:lnTo>
                  <a:lnTo>
                    <a:pt x="256" y="7346"/>
                  </a:lnTo>
                  <a:lnTo>
                    <a:pt x="4413" y="7346"/>
                  </a:lnTo>
                  <a:lnTo>
                    <a:pt x="4617" y="7779"/>
                  </a:lnTo>
                  <a:lnTo>
                    <a:pt x="4821" y="8188"/>
                  </a:lnTo>
                  <a:lnTo>
                    <a:pt x="5051" y="8596"/>
                  </a:lnTo>
                  <a:lnTo>
                    <a:pt x="5255" y="8953"/>
                  </a:lnTo>
                  <a:lnTo>
                    <a:pt x="3112" y="8953"/>
                  </a:lnTo>
                  <a:lnTo>
                    <a:pt x="3010" y="8978"/>
                  </a:lnTo>
                  <a:lnTo>
                    <a:pt x="2934" y="9029"/>
                  </a:lnTo>
                  <a:lnTo>
                    <a:pt x="2857" y="9106"/>
                  </a:lnTo>
                  <a:lnTo>
                    <a:pt x="2857" y="9233"/>
                  </a:lnTo>
                  <a:lnTo>
                    <a:pt x="2857" y="9335"/>
                  </a:lnTo>
                  <a:lnTo>
                    <a:pt x="2934" y="9412"/>
                  </a:lnTo>
                  <a:lnTo>
                    <a:pt x="3010" y="9463"/>
                  </a:lnTo>
                  <a:lnTo>
                    <a:pt x="3112" y="9488"/>
                  </a:lnTo>
                  <a:lnTo>
                    <a:pt x="5612" y="9488"/>
                  </a:lnTo>
                  <a:lnTo>
                    <a:pt x="5867" y="9846"/>
                  </a:lnTo>
                  <a:lnTo>
                    <a:pt x="6148" y="10203"/>
                  </a:lnTo>
                  <a:lnTo>
                    <a:pt x="6224" y="10254"/>
                  </a:lnTo>
                  <a:lnTo>
                    <a:pt x="6352" y="10279"/>
                  </a:lnTo>
                  <a:lnTo>
                    <a:pt x="6428" y="10279"/>
                  </a:lnTo>
                  <a:lnTo>
                    <a:pt x="6505" y="10228"/>
                  </a:lnTo>
                  <a:lnTo>
                    <a:pt x="6581" y="10152"/>
                  </a:lnTo>
                  <a:lnTo>
                    <a:pt x="6607" y="10050"/>
                  </a:lnTo>
                  <a:lnTo>
                    <a:pt x="6607" y="9948"/>
                  </a:lnTo>
                  <a:lnTo>
                    <a:pt x="6556" y="9846"/>
                  </a:lnTo>
                  <a:lnTo>
                    <a:pt x="6148" y="9310"/>
                  </a:lnTo>
                  <a:lnTo>
                    <a:pt x="5714" y="8672"/>
                  </a:lnTo>
                  <a:lnTo>
                    <a:pt x="5510" y="8315"/>
                  </a:lnTo>
                  <a:lnTo>
                    <a:pt x="5306" y="7933"/>
                  </a:lnTo>
                  <a:lnTo>
                    <a:pt x="5102" y="7550"/>
                  </a:lnTo>
                  <a:lnTo>
                    <a:pt x="4923" y="7142"/>
                  </a:lnTo>
                  <a:lnTo>
                    <a:pt x="4745" y="6708"/>
                  </a:lnTo>
                  <a:lnTo>
                    <a:pt x="4592" y="6275"/>
                  </a:lnTo>
                  <a:lnTo>
                    <a:pt x="4464" y="5790"/>
                  </a:lnTo>
                  <a:lnTo>
                    <a:pt x="4337" y="5305"/>
                  </a:lnTo>
                  <a:lnTo>
                    <a:pt x="4235" y="4795"/>
                  </a:lnTo>
                  <a:lnTo>
                    <a:pt x="4158" y="4260"/>
                  </a:lnTo>
                  <a:lnTo>
                    <a:pt x="4082" y="3724"/>
                  </a:lnTo>
                  <a:lnTo>
                    <a:pt x="4056" y="3137"/>
                  </a:lnTo>
                  <a:lnTo>
                    <a:pt x="4439" y="3112"/>
                  </a:lnTo>
                  <a:lnTo>
                    <a:pt x="4796" y="3061"/>
                  </a:lnTo>
                  <a:lnTo>
                    <a:pt x="5127" y="2984"/>
                  </a:lnTo>
                  <a:lnTo>
                    <a:pt x="5459" y="2882"/>
                  </a:lnTo>
                  <a:lnTo>
                    <a:pt x="5791" y="2755"/>
                  </a:lnTo>
                  <a:lnTo>
                    <a:pt x="6097" y="2627"/>
                  </a:lnTo>
                  <a:lnTo>
                    <a:pt x="6658" y="2347"/>
                  </a:lnTo>
                  <a:lnTo>
                    <a:pt x="7193" y="2015"/>
                  </a:lnTo>
                  <a:lnTo>
                    <a:pt x="7678" y="1683"/>
                  </a:lnTo>
                  <a:lnTo>
                    <a:pt x="8086" y="1377"/>
                  </a:lnTo>
                  <a:lnTo>
                    <a:pt x="8469" y="1071"/>
                  </a:lnTo>
                  <a:lnTo>
                    <a:pt x="8877" y="740"/>
                  </a:lnTo>
                  <a:lnTo>
                    <a:pt x="9055" y="612"/>
                  </a:lnTo>
                  <a:lnTo>
                    <a:pt x="9158" y="536"/>
                  </a:lnTo>
                  <a:lnTo>
                    <a:pt x="9285" y="612"/>
                  </a:lnTo>
                  <a:lnTo>
                    <a:pt x="9464" y="740"/>
                  </a:lnTo>
                  <a:lnTo>
                    <a:pt x="9872" y="1071"/>
                  </a:lnTo>
                  <a:lnTo>
                    <a:pt x="10586" y="1632"/>
                  </a:lnTo>
                  <a:lnTo>
                    <a:pt x="10994" y="1913"/>
                  </a:lnTo>
                  <a:lnTo>
                    <a:pt x="11428" y="2219"/>
                  </a:lnTo>
                  <a:lnTo>
                    <a:pt x="11530" y="2245"/>
                  </a:lnTo>
                  <a:lnTo>
                    <a:pt x="11632" y="2245"/>
                  </a:lnTo>
                  <a:lnTo>
                    <a:pt x="11734" y="2194"/>
                  </a:lnTo>
                  <a:lnTo>
                    <a:pt x="11810" y="2117"/>
                  </a:lnTo>
                  <a:lnTo>
                    <a:pt x="11836" y="2015"/>
                  </a:lnTo>
                  <a:lnTo>
                    <a:pt x="11836" y="1913"/>
                  </a:lnTo>
                  <a:lnTo>
                    <a:pt x="11785" y="1836"/>
                  </a:lnTo>
                  <a:lnTo>
                    <a:pt x="11708" y="1760"/>
                  </a:lnTo>
                  <a:lnTo>
                    <a:pt x="11300" y="1479"/>
                  </a:lnTo>
                  <a:lnTo>
                    <a:pt x="10892" y="1199"/>
                  </a:lnTo>
                  <a:lnTo>
                    <a:pt x="10229" y="663"/>
                  </a:lnTo>
                  <a:lnTo>
                    <a:pt x="9897" y="383"/>
                  </a:lnTo>
                  <a:lnTo>
                    <a:pt x="9617" y="179"/>
                  </a:lnTo>
                  <a:lnTo>
                    <a:pt x="9387" y="51"/>
                  </a:lnTo>
                  <a:lnTo>
                    <a:pt x="9260" y="26"/>
                  </a:lnTo>
                  <a:lnTo>
                    <a:pt x="91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69;p40">
              <a:extLst>
                <a:ext uri="{FF2B5EF4-FFF2-40B4-BE49-F238E27FC236}">
                  <a16:creationId xmlns:a16="http://schemas.microsoft.com/office/drawing/2014/main" id="{26751B57-0DE6-993A-7B1F-2F7559F94AEF}"/>
                </a:ext>
              </a:extLst>
            </p:cNvPr>
            <p:cNvSpPr/>
            <p:nvPr/>
          </p:nvSpPr>
          <p:spPr>
            <a:xfrm>
              <a:off x="6296550" y="1304450"/>
              <a:ext cx="225775" cy="255075"/>
            </a:xfrm>
            <a:custGeom>
              <a:avLst/>
              <a:gdLst/>
              <a:ahLst/>
              <a:cxnLst/>
              <a:rect l="l" t="t" r="r" b="b"/>
              <a:pathLst>
                <a:path w="9031" h="10203" extrusionOk="0">
                  <a:moveTo>
                    <a:pt x="4516" y="587"/>
                  </a:moveTo>
                  <a:lnTo>
                    <a:pt x="4541" y="612"/>
                  </a:lnTo>
                  <a:lnTo>
                    <a:pt x="4567" y="612"/>
                  </a:lnTo>
                  <a:lnTo>
                    <a:pt x="5255" y="1174"/>
                  </a:lnTo>
                  <a:lnTo>
                    <a:pt x="5689" y="1505"/>
                  </a:lnTo>
                  <a:lnTo>
                    <a:pt x="6148" y="1811"/>
                  </a:lnTo>
                  <a:lnTo>
                    <a:pt x="6658" y="2092"/>
                  </a:lnTo>
                  <a:lnTo>
                    <a:pt x="7219" y="2372"/>
                  </a:lnTo>
                  <a:lnTo>
                    <a:pt x="7831" y="2602"/>
                  </a:lnTo>
                  <a:lnTo>
                    <a:pt x="8163" y="2704"/>
                  </a:lnTo>
                  <a:lnTo>
                    <a:pt x="8495" y="2781"/>
                  </a:lnTo>
                  <a:lnTo>
                    <a:pt x="8418" y="3189"/>
                  </a:lnTo>
                  <a:lnTo>
                    <a:pt x="8367" y="3571"/>
                  </a:lnTo>
                  <a:lnTo>
                    <a:pt x="8188" y="4311"/>
                  </a:lnTo>
                  <a:lnTo>
                    <a:pt x="7959" y="4974"/>
                  </a:lnTo>
                  <a:lnTo>
                    <a:pt x="7704" y="5612"/>
                  </a:lnTo>
                  <a:lnTo>
                    <a:pt x="7423" y="6198"/>
                  </a:lnTo>
                  <a:lnTo>
                    <a:pt x="7143" y="6709"/>
                  </a:lnTo>
                  <a:lnTo>
                    <a:pt x="6837" y="7168"/>
                  </a:lnTo>
                  <a:lnTo>
                    <a:pt x="6556" y="7576"/>
                  </a:lnTo>
                  <a:lnTo>
                    <a:pt x="6224" y="7984"/>
                  </a:lnTo>
                  <a:lnTo>
                    <a:pt x="5918" y="8341"/>
                  </a:lnTo>
                  <a:lnTo>
                    <a:pt x="5638" y="8647"/>
                  </a:lnTo>
                  <a:lnTo>
                    <a:pt x="5357" y="8928"/>
                  </a:lnTo>
                  <a:lnTo>
                    <a:pt x="4873" y="9336"/>
                  </a:lnTo>
                  <a:lnTo>
                    <a:pt x="4516" y="9616"/>
                  </a:lnTo>
                  <a:lnTo>
                    <a:pt x="4184" y="9336"/>
                  </a:lnTo>
                  <a:lnTo>
                    <a:pt x="3699" y="8928"/>
                  </a:lnTo>
                  <a:lnTo>
                    <a:pt x="3419" y="8647"/>
                  </a:lnTo>
                  <a:lnTo>
                    <a:pt x="3113" y="8341"/>
                  </a:lnTo>
                  <a:lnTo>
                    <a:pt x="2807" y="7984"/>
                  </a:lnTo>
                  <a:lnTo>
                    <a:pt x="2500" y="7576"/>
                  </a:lnTo>
                  <a:lnTo>
                    <a:pt x="2220" y="7193"/>
                  </a:lnTo>
                  <a:lnTo>
                    <a:pt x="1914" y="6709"/>
                  </a:lnTo>
                  <a:lnTo>
                    <a:pt x="1633" y="6198"/>
                  </a:lnTo>
                  <a:lnTo>
                    <a:pt x="1353" y="5612"/>
                  </a:lnTo>
                  <a:lnTo>
                    <a:pt x="1098" y="5000"/>
                  </a:lnTo>
                  <a:lnTo>
                    <a:pt x="868" y="4311"/>
                  </a:lnTo>
                  <a:lnTo>
                    <a:pt x="690" y="3571"/>
                  </a:lnTo>
                  <a:lnTo>
                    <a:pt x="613" y="3189"/>
                  </a:lnTo>
                  <a:lnTo>
                    <a:pt x="562" y="2781"/>
                  </a:lnTo>
                  <a:lnTo>
                    <a:pt x="894" y="2704"/>
                  </a:lnTo>
                  <a:lnTo>
                    <a:pt x="1225" y="2602"/>
                  </a:lnTo>
                  <a:lnTo>
                    <a:pt x="1812" y="2372"/>
                  </a:lnTo>
                  <a:lnTo>
                    <a:pt x="2373" y="2092"/>
                  </a:lnTo>
                  <a:lnTo>
                    <a:pt x="2909" y="1811"/>
                  </a:lnTo>
                  <a:lnTo>
                    <a:pt x="3368" y="1505"/>
                  </a:lnTo>
                  <a:lnTo>
                    <a:pt x="3801" y="1174"/>
                  </a:lnTo>
                  <a:lnTo>
                    <a:pt x="4490" y="612"/>
                  </a:lnTo>
                  <a:lnTo>
                    <a:pt x="4516" y="612"/>
                  </a:lnTo>
                  <a:lnTo>
                    <a:pt x="4516" y="587"/>
                  </a:lnTo>
                  <a:close/>
                  <a:moveTo>
                    <a:pt x="4413" y="0"/>
                  </a:moveTo>
                  <a:lnTo>
                    <a:pt x="4337" y="51"/>
                  </a:lnTo>
                  <a:lnTo>
                    <a:pt x="4158" y="204"/>
                  </a:lnTo>
                  <a:lnTo>
                    <a:pt x="3444" y="791"/>
                  </a:lnTo>
                  <a:lnTo>
                    <a:pt x="3011" y="1097"/>
                  </a:lnTo>
                  <a:lnTo>
                    <a:pt x="2551" y="1403"/>
                  </a:lnTo>
                  <a:lnTo>
                    <a:pt x="2041" y="1684"/>
                  </a:lnTo>
                  <a:lnTo>
                    <a:pt x="1480" y="1939"/>
                  </a:lnTo>
                  <a:lnTo>
                    <a:pt x="1200" y="2041"/>
                  </a:lnTo>
                  <a:lnTo>
                    <a:pt x="894" y="2143"/>
                  </a:lnTo>
                  <a:lnTo>
                    <a:pt x="587" y="2245"/>
                  </a:lnTo>
                  <a:lnTo>
                    <a:pt x="256" y="2321"/>
                  </a:lnTo>
                  <a:lnTo>
                    <a:pt x="154" y="2347"/>
                  </a:lnTo>
                  <a:lnTo>
                    <a:pt x="77" y="2423"/>
                  </a:lnTo>
                  <a:lnTo>
                    <a:pt x="26" y="2525"/>
                  </a:lnTo>
                  <a:lnTo>
                    <a:pt x="1" y="2628"/>
                  </a:lnTo>
                  <a:lnTo>
                    <a:pt x="52" y="3087"/>
                  </a:lnTo>
                  <a:lnTo>
                    <a:pt x="128" y="3495"/>
                  </a:lnTo>
                  <a:lnTo>
                    <a:pt x="205" y="3928"/>
                  </a:lnTo>
                  <a:lnTo>
                    <a:pt x="307" y="4311"/>
                  </a:lnTo>
                  <a:lnTo>
                    <a:pt x="434" y="4694"/>
                  </a:lnTo>
                  <a:lnTo>
                    <a:pt x="562" y="5076"/>
                  </a:lnTo>
                  <a:lnTo>
                    <a:pt x="817" y="5765"/>
                  </a:lnTo>
                  <a:lnTo>
                    <a:pt x="1123" y="6402"/>
                  </a:lnTo>
                  <a:lnTo>
                    <a:pt x="1429" y="6964"/>
                  </a:lnTo>
                  <a:lnTo>
                    <a:pt x="1761" y="7474"/>
                  </a:lnTo>
                  <a:lnTo>
                    <a:pt x="2067" y="7907"/>
                  </a:lnTo>
                  <a:lnTo>
                    <a:pt x="2373" y="8315"/>
                  </a:lnTo>
                  <a:lnTo>
                    <a:pt x="2705" y="8673"/>
                  </a:lnTo>
                  <a:lnTo>
                    <a:pt x="3011" y="9004"/>
                  </a:lnTo>
                  <a:lnTo>
                    <a:pt x="3317" y="9310"/>
                  </a:lnTo>
                  <a:lnTo>
                    <a:pt x="3623" y="9565"/>
                  </a:lnTo>
                  <a:lnTo>
                    <a:pt x="3903" y="9795"/>
                  </a:lnTo>
                  <a:lnTo>
                    <a:pt x="4158" y="9999"/>
                  </a:lnTo>
                  <a:lnTo>
                    <a:pt x="4388" y="10152"/>
                  </a:lnTo>
                  <a:lnTo>
                    <a:pt x="4439" y="10203"/>
                  </a:lnTo>
                  <a:lnTo>
                    <a:pt x="4592" y="10203"/>
                  </a:lnTo>
                  <a:lnTo>
                    <a:pt x="4669" y="10152"/>
                  </a:lnTo>
                  <a:lnTo>
                    <a:pt x="4898" y="9999"/>
                  </a:lnTo>
                  <a:lnTo>
                    <a:pt x="5153" y="9795"/>
                  </a:lnTo>
                  <a:lnTo>
                    <a:pt x="5434" y="9565"/>
                  </a:lnTo>
                  <a:lnTo>
                    <a:pt x="5740" y="9310"/>
                  </a:lnTo>
                  <a:lnTo>
                    <a:pt x="6046" y="9004"/>
                  </a:lnTo>
                  <a:lnTo>
                    <a:pt x="6352" y="8673"/>
                  </a:lnTo>
                  <a:lnTo>
                    <a:pt x="6658" y="8290"/>
                  </a:lnTo>
                  <a:lnTo>
                    <a:pt x="6990" y="7907"/>
                  </a:lnTo>
                  <a:lnTo>
                    <a:pt x="7296" y="7448"/>
                  </a:lnTo>
                  <a:lnTo>
                    <a:pt x="7602" y="6938"/>
                  </a:lnTo>
                  <a:lnTo>
                    <a:pt x="7933" y="6377"/>
                  </a:lnTo>
                  <a:lnTo>
                    <a:pt x="8239" y="5739"/>
                  </a:lnTo>
                  <a:lnTo>
                    <a:pt x="8495" y="5051"/>
                  </a:lnTo>
                  <a:lnTo>
                    <a:pt x="8622" y="4694"/>
                  </a:lnTo>
                  <a:lnTo>
                    <a:pt x="8724" y="4311"/>
                  </a:lnTo>
                  <a:lnTo>
                    <a:pt x="8826" y="3903"/>
                  </a:lnTo>
                  <a:lnTo>
                    <a:pt x="8928" y="3495"/>
                  </a:lnTo>
                  <a:lnTo>
                    <a:pt x="8979" y="3087"/>
                  </a:lnTo>
                  <a:lnTo>
                    <a:pt x="9030" y="2628"/>
                  </a:lnTo>
                  <a:lnTo>
                    <a:pt x="9030" y="2525"/>
                  </a:lnTo>
                  <a:lnTo>
                    <a:pt x="8979" y="2423"/>
                  </a:lnTo>
                  <a:lnTo>
                    <a:pt x="8903" y="2347"/>
                  </a:lnTo>
                  <a:lnTo>
                    <a:pt x="8801" y="2321"/>
                  </a:lnTo>
                  <a:lnTo>
                    <a:pt x="8469" y="2245"/>
                  </a:lnTo>
                  <a:lnTo>
                    <a:pt x="8163" y="2143"/>
                  </a:lnTo>
                  <a:lnTo>
                    <a:pt x="7857" y="2041"/>
                  </a:lnTo>
                  <a:lnTo>
                    <a:pt x="7576" y="1939"/>
                  </a:lnTo>
                  <a:lnTo>
                    <a:pt x="7015" y="1684"/>
                  </a:lnTo>
                  <a:lnTo>
                    <a:pt x="6505" y="1403"/>
                  </a:lnTo>
                  <a:lnTo>
                    <a:pt x="6046" y="1097"/>
                  </a:lnTo>
                  <a:lnTo>
                    <a:pt x="5612" y="791"/>
                  </a:lnTo>
                  <a:lnTo>
                    <a:pt x="4898" y="204"/>
                  </a:lnTo>
                  <a:lnTo>
                    <a:pt x="4720" y="51"/>
                  </a:lnTo>
                  <a:lnTo>
                    <a:pt x="461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70;p40">
              <a:extLst>
                <a:ext uri="{FF2B5EF4-FFF2-40B4-BE49-F238E27FC236}">
                  <a16:creationId xmlns:a16="http://schemas.microsoft.com/office/drawing/2014/main" id="{44BE9006-BE10-4DD6-9CB8-C16F22E865C5}"/>
                </a:ext>
              </a:extLst>
            </p:cNvPr>
            <p:cNvSpPr/>
            <p:nvPr/>
          </p:nvSpPr>
          <p:spPr>
            <a:xfrm>
              <a:off x="6369250" y="1355450"/>
              <a:ext cx="81000" cy="144150"/>
            </a:xfrm>
            <a:custGeom>
              <a:avLst/>
              <a:gdLst/>
              <a:ahLst/>
              <a:cxnLst/>
              <a:rect l="l" t="t" r="r" b="b"/>
              <a:pathLst>
                <a:path w="3240" h="5766" extrusionOk="0">
                  <a:moveTo>
                    <a:pt x="1659" y="536"/>
                  </a:moveTo>
                  <a:lnTo>
                    <a:pt x="1863" y="562"/>
                  </a:lnTo>
                  <a:lnTo>
                    <a:pt x="2041" y="639"/>
                  </a:lnTo>
                  <a:lnTo>
                    <a:pt x="2220" y="741"/>
                  </a:lnTo>
                  <a:lnTo>
                    <a:pt x="2373" y="843"/>
                  </a:lnTo>
                  <a:lnTo>
                    <a:pt x="2500" y="996"/>
                  </a:lnTo>
                  <a:lnTo>
                    <a:pt x="2602" y="1174"/>
                  </a:lnTo>
                  <a:lnTo>
                    <a:pt x="2679" y="1378"/>
                  </a:lnTo>
                  <a:lnTo>
                    <a:pt x="2704" y="1582"/>
                  </a:lnTo>
                  <a:lnTo>
                    <a:pt x="2704" y="1735"/>
                  </a:lnTo>
                  <a:lnTo>
                    <a:pt x="2679" y="1888"/>
                  </a:lnTo>
                  <a:lnTo>
                    <a:pt x="2628" y="2041"/>
                  </a:lnTo>
                  <a:lnTo>
                    <a:pt x="2577" y="2169"/>
                  </a:lnTo>
                  <a:lnTo>
                    <a:pt x="2475" y="2296"/>
                  </a:lnTo>
                  <a:lnTo>
                    <a:pt x="2373" y="2424"/>
                  </a:lnTo>
                  <a:lnTo>
                    <a:pt x="2271" y="2526"/>
                  </a:lnTo>
                  <a:lnTo>
                    <a:pt x="2118" y="2603"/>
                  </a:lnTo>
                  <a:lnTo>
                    <a:pt x="2041" y="2679"/>
                  </a:lnTo>
                  <a:lnTo>
                    <a:pt x="1965" y="2756"/>
                  </a:lnTo>
                  <a:lnTo>
                    <a:pt x="1914" y="2883"/>
                  </a:lnTo>
                  <a:lnTo>
                    <a:pt x="1888" y="3011"/>
                  </a:lnTo>
                  <a:lnTo>
                    <a:pt x="1888" y="4975"/>
                  </a:lnTo>
                  <a:lnTo>
                    <a:pt x="1863" y="5077"/>
                  </a:lnTo>
                  <a:lnTo>
                    <a:pt x="1812" y="5153"/>
                  </a:lnTo>
                  <a:lnTo>
                    <a:pt x="1735" y="5204"/>
                  </a:lnTo>
                  <a:lnTo>
                    <a:pt x="1608" y="5230"/>
                  </a:lnTo>
                  <a:lnTo>
                    <a:pt x="1505" y="5204"/>
                  </a:lnTo>
                  <a:lnTo>
                    <a:pt x="1429" y="5153"/>
                  </a:lnTo>
                  <a:lnTo>
                    <a:pt x="1378" y="5077"/>
                  </a:lnTo>
                  <a:lnTo>
                    <a:pt x="1352" y="4975"/>
                  </a:lnTo>
                  <a:lnTo>
                    <a:pt x="1352" y="3011"/>
                  </a:lnTo>
                  <a:lnTo>
                    <a:pt x="1327" y="2883"/>
                  </a:lnTo>
                  <a:lnTo>
                    <a:pt x="1276" y="2781"/>
                  </a:lnTo>
                  <a:lnTo>
                    <a:pt x="1199" y="2679"/>
                  </a:lnTo>
                  <a:lnTo>
                    <a:pt x="1097" y="2603"/>
                  </a:lnTo>
                  <a:lnTo>
                    <a:pt x="970" y="2526"/>
                  </a:lnTo>
                  <a:lnTo>
                    <a:pt x="868" y="2424"/>
                  </a:lnTo>
                  <a:lnTo>
                    <a:pt x="766" y="2322"/>
                  </a:lnTo>
                  <a:lnTo>
                    <a:pt x="689" y="2194"/>
                  </a:lnTo>
                  <a:lnTo>
                    <a:pt x="613" y="2067"/>
                  </a:lnTo>
                  <a:lnTo>
                    <a:pt x="562" y="1939"/>
                  </a:lnTo>
                  <a:lnTo>
                    <a:pt x="536" y="1786"/>
                  </a:lnTo>
                  <a:lnTo>
                    <a:pt x="536" y="1633"/>
                  </a:lnTo>
                  <a:lnTo>
                    <a:pt x="536" y="1404"/>
                  </a:lnTo>
                  <a:lnTo>
                    <a:pt x="613" y="1200"/>
                  </a:lnTo>
                  <a:lnTo>
                    <a:pt x="715" y="1021"/>
                  </a:lnTo>
                  <a:lnTo>
                    <a:pt x="868" y="843"/>
                  </a:lnTo>
                  <a:lnTo>
                    <a:pt x="1021" y="715"/>
                  </a:lnTo>
                  <a:lnTo>
                    <a:pt x="1199" y="613"/>
                  </a:lnTo>
                  <a:lnTo>
                    <a:pt x="1403" y="562"/>
                  </a:lnTo>
                  <a:lnTo>
                    <a:pt x="1608" y="536"/>
                  </a:lnTo>
                  <a:close/>
                  <a:moveTo>
                    <a:pt x="1505" y="1"/>
                  </a:moveTo>
                  <a:lnTo>
                    <a:pt x="1327" y="26"/>
                  </a:lnTo>
                  <a:lnTo>
                    <a:pt x="1174" y="77"/>
                  </a:lnTo>
                  <a:lnTo>
                    <a:pt x="1021" y="103"/>
                  </a:lnTo>
                  <a:lnTo>
                    <a:pt x="868" y="179"/>
                  </a:lnTo>
                  <a:lnTo>
                    <a:pt x="740" y="256"/>
                  </a:lnTo>
                  <a:lnTo>
                    <a:pt x="613" y="358"/>
                  </a:lnTo>
                  <a:lnTo>
                    <a:pt x="485" y="460"/>
                  </a:lnTo>
                  <a:lnTo>
                    <a:pt x="358" y="588"/>
                  </a:lnTo>
                  <a:lnTo>
                    <a:pt x="281" y="715"/>
                  </a:lnTo>
                  <a:lnTo>
                    <a:pt x="179" y="843"/>
                  </a:lnTo>
                  <a:lnTo>
                    <a:pt x="128" y="996"/>
                  </a:lnTo>
                  <a:lnTo>
                    <a:pt x="52" y="1149"/>
                  </a:lnTo>
                  <a:lnTo>
                    <a:pt x="26" y="1302"/>
                  </a:lnTo>
                  <a:lnTo>
                    <a:pt x="1" y="1480"/>
                  </a:lnTo>
                  <a:lnTo>
                    <a:pt x="1" y="1633"/>
                  </a:lnTo>
                  <a:lnTo>
                    <a:pt x="1" y="1863"/>
                  </a:lnTo>
                  <a:lnTo>
                    <a:pt x="52" y="2067"/>
                  </a:lnTo>
                  <a:lnTo>
                    <a:pt x="103" y="2271"/>
                  </a:lnTo>
                  <a:lnTo>
                    <a:pt x="205" y="2449"/>
                  </a:lnTo>
                  <a:lnTo>
                    <a:pt x="332" y="2628"/>
                  </a:lnTo>
                  <a:lnTo>
                    <a:pt x="460" y="2781"/>
                  </a:lnTo>
                  <a:lnTo>
                    <a:pt x="638" y="2934"/>
                  </a:lnTo>
                  <a:lnTo>
                    <a:pt x="817" y="3062"/>
                  </a:lnTo>
                  <a:lnTo>
                    <a:pt x="817" y="4975"/>
                  </a:lnTo>
                  <a:lnTo>
                    <a:pt x="817" y="5128"/>
                  </a:lnTo>
                  <a:lnTo>
                    <a:pt x="868" y="5281"/>
                  </a:lnTo>
                  <a:lnTo>
                    <a:pt x="944" y="5408"/>
                  </a:lnTo>
                  <a:lnTo>
                    <a:pt x="1046" y="5536"/>
                  </a:lnTo>
                  <a:lnTo>
                    <a:pt x="1174" y="5638"/>
                  </a:lnTo>
                  <a:lnTo>
                    <a:pt x="1301" y="5714"/>
                  </a:lnTo>
                  <a:lnTo>
                    <a:pt x="1454" y="5765"/>
                  </a:lnTo>
                  <a:lnTo>
                    <a:pt x="1786" y="5765"/>
                  </a:lnTo>
                  <a:lnTo>
                    <a:pt x="1939" y="5714"/>
                  </a:lnTo>
                  <a:lnTo>
                    <a:pt x="2067" y="5638"/>
                  </a:lnTo>
                  <a:lnTo>
                    <a:pt x="2194" y="5536"/>
                  </a:lnTo>
                  <a:lnTo>
                    <a:pt x="2296" y="5408"/>
                  </a:lnTo>
                  <a:lnTo>
                    <a:pt x="2373" y="5281"/>
                  </a:lnTo>
                  <a:lnTo>
                    <a:pt x="2398" y="5128"/>
                  </a:lnTo>
                  <a:lnTo>
                    <a:pt x="2424" y="4975"/>
                  </a:lnTo>
                  <a:lnTo>
                    <a:pt x="2424" y="3062"/>
                  </a:lnTo>
                  <a:lnTo>
                    <a:pt x="2602" y="2934"/>
                  </a:lnTo>
                  <a:lnTo>
                    <a:pt x="2781" y="2781"/>
                  </a:lnTo>
                  <a:lnTo>
                    <a:pt x="2934" y="2603"/>
                  </a:lnTo>
                  <a:lnTo>
                    <a:pt x="3036" y="2424"/>
                  </a:lnTo>
                  <a:lnTo>
                    <a:pt x="3138" y="2220"/>
                  </a:lnTo>
                  <a:lnTo>
                    <a:pt x="3214" y="1990"/>
                  </a:lnTo>
                  <a:lnTo>
                    <a:pt x="3240" y="1761"/>
                  </a:lnTo>
                  <a:lnTo>
                    <a:pt x="3240" y="1531"/>
                  </a:lnTo>
                  <a:lnTo>
                    <a:pt x="3189" y="1225"/>
                  </a:lnTo>
                  <a:lnTo>
                    <a:pt x="3087" y="945"/>
                  </a:lnTo>
                  <a:lnTo>
                    <a:pt x="2934" y="690"/>
                  </a:lnTo>
                  <a:lnTo>
                    <a:pt x="2755" y="460"/>
                  </a:lnTo>
                  <a:lnTo>
                    <a:pt x="2526" y="281"/>
                  </a:lnTo>
                  <a:lnTo>
                    <a:pt x="2271" y="128"/>
                  </a:lnTo>
                  <a:lnTo>
                    <a:pt x="1965" y="52"/>
                  </a:lnTo>
                  <a:lnTo>
                    <a:pt x="16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848;p44">
            <a:extLst>
              <a:ext uri="{FF2B5EF4-FFF2-40B4-BE49-F238E27FC236}">
                <a16:creationId xmlns:a16="http://schemas.microsoft.com/office/drawing/2014/main" id="{EDAF75A3-02FD-770A-AE8F-5B7312FF463A}"/>
              </a:ext>
            </a:extLst>
          </p:cNvPr>
          <p:cNvSpPr txBox="1">
            <a:spLocks/>
          </p:cNvSpPr>
          <p:nvPr/>
        </p:nvSpPr>
        <p:spPr>
          <a:xfrm>
            <a:off x="375611" y="4025954"/>
            <a:ext cx="1986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celand"/>
              <a:buNone/>
              <a:defRPr sz="2400" b="1" i="0" u="none" strike="noStrike" cap="none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sr-Latn-RS" dirty="0"/>
              <a:t>distance</a:t>
            </a:r>
          </a:p>
        </p:txBody>
      </p:sp>
      <p:sp>
        <p:nvSpPr>
          <p:cNvPr id="44" name="Google Shape;849;p44">
            <a:extLst>
              <a:ext uri="{FF2B5EF4-FFF2-40B4-BE49-F238E27FC236}">
                <a16:creationId xmlns:a16="http://schemas.microsoft.com/office/drawing/2014/main" id="{31B1ED3F-409F-4CA9-DE51-25FA5C0664F9}"/>
              </a:ext>
            </a:extLst>
          </p:cNvPr>
          <p:cNvSpPr txBox="1">
            <a:spLocks/>
          </p:cNvSpPr>
          <p:nvPr/>
        </p:nvSpPr>
        <p:spPr>
          <a:xfrm>
            <a:off x="359370" y="4228904"/>
            <a:ext cx="2194407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razdaljina, pređeni put</a:t>
            </a:r>
          </a:p>
        </p:txBody>
      </p:sp>
      <p:sp>
        <p:nvSpPr>
          <p:cNvPr id="45" name="Google Shape;849;p44">
            <a:extLst>
              <a:ext uri="{FF2B5EF4-FFF2-40B4-BE49-F238E27FC236}">
                <a16:creationId xmlns:a16="http://schemas.microsoft.com/office/drawing/2014/main" id="{6BEFC9DF-3C39-9C67-A69B-2641080FACEA}"/>
              </a:ext>
            </a:extLst>
          </p:cNvPr>
          <p:cNvSpPr txBox="1">
            <a:spLocks/>
          </p:cNvSpPr>
          <p:nvPr/>
        </p:nvSpPr>
        <p:spPr>
          <a:xfrm>
            <a:off x="3091088" y="4248843"/>
            <a:ext cx="198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(početni) cilj</a:t>
            </a:r>
          </a:p>
        </p:txBody>
      </p:sp>
      <p:sp>
        <p:nvSpPr>
          <p:cNvPr id="46" name="Google Shape;848;p44">
            <a:extLst>
              <a:ext uri="{FF2B5EF4-FFF2-40B4-BE49-F238E27FC236}">
                <a16:creationId xmlns:a16="http://schemas.microsoft.com/office/drawing/2014/main" id="{60BDB6BA-C25D-C940-D7C3-73EFDC1A8504}"/>
              </a:ext>
            </a:extLst>
          </p:cNvPr>
          <p:cNvSpPr txBox="1">
            <a:spLocks/>
          </p:cNvSpPr>
          <p:nvPr/>
        </p:nvSpPr>
        <p:spPr>
          <a:xfrm>
            <a:off x="3103698" y="4046054"/>
            <a:ext cx="1986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celand"/>
              <a:buNone/>
              <a:defRPr sz="2400" b="1" i="0" u="none" strike="noStrike" cap="none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sr-Latn-RS" dirty="0"/>
              <a:t>(initial) target</a:t>
            </a:r>
          </a:p>
        </p:txBody>
      </p:sp>
      <p:sp>
        <p:nvSpPr>
          <p:cNvPr id="47" name="Google Shape;848;p44">
            <a:extLst>
              <a:ext uri="{FF2B5EF4-FFF2-40B4-BE49-F238E27FC236}">
                <a16:creationId xmlns:a16="http://schemas.microsoft.com/office/drawing/2014/main" id="{29D537EE-6DD8-976A-D96D-90F285F6432C}"/>
              </a:ext>
            </a:extLst>
          </p:cNvPr>
          <p:cNvSpPr txBox="1">
            <a:spLocks/>
          </p:cNvSpPr>
          <p:nvPr/>
        </p:nvSpPr>
        <p:spPr>
          <a:xfrm>
            <a:off x="6211735" y="4025954"/>
            <a:ext cx="1986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celand"/>
              <a:buNone/>
              <a:defRPr sz="2400" b="1" i="0" u="none" strike="noStrike" cap="none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sr-Latn-RS" dirty="0"/>
              <a:t>work(ing) day</a:t>
            </a:r>
          </a:p>
        </p:txBody>
      </p:sp>
      <p:sp>
        <p:nvSpPr>
          <p:cNvPr id="48" name="Google Shape;849;p44">
            <a:extLst>
              <a:ext uri="{FF2B5EF4-FFF2-40B4-BE49-F238E27FC236}">
                <a16:creationId xmlns:a16="http://schemas.microsoft.com/office/drawing/2014/main" id="{DA0DD42E-8F90-8513-C5DC-CDB9B370B88D}"/>
              </a:ext>
            </a:extLst>
          </p:cNvPr>
          <p:cNvSpPr txBox="1">
            <a:spLocks/>
          </p:cNvSpPr>
          <p:nvPr/>
        </p:nvSpPr>
        <p:spPr>
          <a:xfrm>
            <a:off x="6271976" y="4248843"/>
            <a:ext cx="198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radni dan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E6330186-A8B9-B4C1-4554-F89D709AA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571" y="156900"/>
            <a:ext cx="3585547" cy="2016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" grpId="0" build="p"/>
      <p:bldP spid="8" grpId="0" build="p"/>
      <p:bldP spid="13" grpId="0" build="p"/>
      <p:bldP spid="22" grpId="0" build="p"/>
      <p:bldP spid="24" grpId="0" build="p"/>
      <p:bldP spid="25" grpId="0" build="p"/>
      <p:bldP spid="44" grpId="0" build="p"/>
      <p:bldP spid="45" grpId="0" build="p"/>
      <p:bldP spid="4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14;p43">
            <a:extLst>
              <a:ext uri="{FF2B5EF4-FFF2-40B4-BE49-F238E27FC236}">
                <a16:creationId xmlns:a16="http://schemas.microsoft.com/office/drawing/2014/main" id="{0DC3B3F7-3033-5FAA-E3EF-35D03290CCEB}"/>
              </a:ext>
            </a:extLst>
          </p:cNvPr>
          <p:cNvSpPr/>
          <p:nvPr/>
        </p:nvSpPr>
        <p:spPr>
          <a:xfrm>
            <a:off x="4197267" y="43803"/>
            <a:ext cx="749464" cy="749455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43"/>
          <p:cNvSpPr txBox="1">
            <a:spLocks noGrp="1"/>
          </p:cNvSpPr>
          <p:nvPr>
            <p:ph type="title"/>
          </p:nvPr>
        </p:nvSpPr>
        <p:spPr>
          <a:xfrm>
            <a:off x="707032" y="723969"/>
            <a:ext cx="1734678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posting</a:t>
            </a:r>
            <a:endParaRPr dirty="0"/>
          </a:p>
        </p:txBody>
      </p:sp>
      <p:sp>
        <p:nvSpPr>
          <p:cNvPr id="808" name="Google Shape;808;p43"/>
          <p:cNvSpPr txBox="1">
            <a:spLocks noGrp="1"/>
          </p:cNvSpPr>
          <p:nvPr>
            <p:ph type="title" idx="2"/>
          </p:nvPr>
        </p:nvSpPr>
        <p:spPr>
          <a:xfrm>
            <a:off x="707032" y="4060843"/>
            <a:ext cx="2001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airlines</a:t>
            </a:r>
            <a:endParaRPr dirty="0"/>
          </a:p>
        </p:txBody>
      </p:sp>
      <p:sp>
        <p:nvSpPr>
          <p:cNvPr id="810" name="Google Shape;810;p43"/>
          <p:cNvSpPr txBox="1">
            <a:spLocks noGrp="1"/>
          </p:cNvSpPr>
          <p:nvPr>
            <p:ph type="title" idx="4"/>
          </p:nvPr>
        </p:nvSpPr>
        <p:spPr>
          <a:xfrm>
            <a:off x="36943" y="2360287"/>
            <a:ext cx="2708111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collection &amp; delivery</a:t>
            </a:r>
            <a:br>
              <a:rPr lang="sr-Latn-RS" dirty="0"/>
            </a:br>
            <a:r>
              <a:rPr lang="sr-Latn-RS" dirty="0"/>
              <a:t>(of mail)</a:t>
            </a:r>
            <a:endParaRPr dirty="0"/>
          </a:p>
        </p:txBody>
      </p:sp>
      <p:sp>
        <p:nvSpPr>
          <p:cNvPr id="812" name="Google Shape;812;p43"/>
          <p:cNvSpPr txBox="1">
            <a:spLocks noGrp="1"/>
          </p:cNvSpPr>
          <p:nvPr>
            <p:ph type="title" idx="6"/>
          </p:nvPr>
        </p:nvSpPr>
        <p:spPr>
          <a:xfrm>
            <a:off x="6504425" y="743750"/>
            <a:ext cx="2266363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reliable; capable</a:t>
            </a:r>
            <a:endParaRPr dirty="0"/>
          </a:p>
        </p:txBody>
      </p:sp>
      <p:sp>
        <p:nvSpPr>
          <p:cNvPr id="814" name="Google Shape;814;p43"/>
          <p:cNvSpPr/>
          <p:nvPr/>
        </p:nvSpPr>
        <p:spPr>
          <a:xfrm>
            <a:off x="907799" y="45767"/>
            <a:ext cx="749464" cy="749455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8" name="Google Shape;818;p43"/>
          <p:cNvGrpSpPr/>
          <p:nvPr/>
        </p:nvGrpSpPr>
        <p:grpSpPr>
          <a:xfrm>
            <a:off x="1039182" y="177145"/>
            <a:ext cx="486698" cy="486698"/>
            <a:chOff x="238125" y="1950400"/>
            <a:chExt cx="458500" cy="458500"/>
          </a:xfrm>
        </p:grpSpPr>
        <p:sp>
          <p:nvSpPr>
            <p:cNvPr id="819" name="Google Shape;819;p43"/>
            <p:cNvSpPr/>
            <p:nvPr/>
          </p:nvSpPr>
          <p:spPr>
            <a:xfrm>
              <a:off x="335025" y="2245000"/>
              <a:ext cx="264025" cy="163900"/>
            </a:xfrm>
            <a:custGeom>
              <a:avLst/>
              <a:gdLst/>
              <a:ahLst/>
              <a:cxnLst/>
              <a:rect l="l" t="t" r="r" b="b"/>
              <a:pathLst>
                <a:path w="10561" h="6556" extrusionOk="0">
                  <a:moveTo>
                    <a:pt x="1327" y="0"/>
                  </a:moveTo>
                  <a:lnTo>
                    <a:pt x="1200" y="51"/>
                  </a:lnTo>
                  <a:lnTo>
                    <a:pt x="1072" y="103"/>
                  </a:lnTo>
                  <a:lnTo>
                    <a:pt x="970" y="154"/>
                  </a:lnTo>
                  <a:lnTo>
                    <a:pt x="868" y="230"/>
                  </a:lnTo>
                  <a:lnTo>
                    <a:pt x="792" y="332"/>
                  </a:lnTo>
                  <a:lnTo>
                    <a:pt x="741" y="434"/>
                  </a:lnTo>
                  <a:lnTo>
                    <a:pt x="690" y="562"/>
                  </a:lnTo>
                  <a:lnTo>
                    <a:pt x="52" y="2398"/>
                  </a:lnTo>
                  <a:lnTo>
                    <a:pt x="52" y="2475"/>
                  </a:lnTo>
                  <a:lnTo>
                    <a:pt x="27" y="2628"/>
                  </a:lnTo>
                  <a:lnTo>
                    <a:pt x="1" y="2781"/>
                  </a:lnTo>
                  <a:lnTo>
                    <a:pt x="1" y="5510"/>
                  </a:lnTo>
                  <a:lnTo>
                    <a:pt x="27" y="5714"/>
                  </a:lnTo>
                  <a:lnTo>
                    <a:pt x="78" y="5918"/>
                  </a:lnTo>
                  <a:lnTo>
                    <a:pt x="180" y="6097"/>
                  </a:lnTo>
                  <a:lnTo>
                    <a:pt x="307" y="6250"/>
                  </a:lnTo>
                  <a:lnTo>
                    <a:pt x="460" y="6377"/>
                  </a:lnTo>
                  <a:lnTo>
                    <a:pt x="639" y="6479"/>
                  </a:lnTo>
                  <a:lnTo>
                    <a:pt x="843" y="6530"/>
                  </a:lnTo>
                  <a:lnTo>
                    <a:pt x="1072" y="6556"/>
                  </a:lnTo>
                  <a:lnTo>
                    <a:pt x="9515" y="6556"/>
                  </a:lnTo>
                  <a:lnTo>
                    <a:pt x="9719" y="6530"/>
                  </a:lnTo>
                  <a:lnTo>
                    <a:pt x="9923" y="6479"/>
                  </a:lnTo>
                  <a:lnTo>
                    <a:pt x="10102" y="6377"/>
                  </a:lnTo>
                  <a:lnTo>
                    <a:pt x="10255" y="6250"/>
                  </a:lnTo>
                  <a:lnTo>
                    <a:pt x="10382" y="6097"/>
                  </a:lnTo>
                  <a:lnTo>
                    <a:pt x="10484" y="5918"/>
                  </a:lnTo>
                  <a:lnTo>
                    <a:pt x="10535" y="5714"/>
                  </a:lnTo>
                  <a:lnTo>
                    <a:pt x="10561" y="5510"/>
                  </a:lnTo>
                  <a:lnTo>
                    <a:pt x="10561" y="5102"/>
                  </a:lnTo>
                  <a:lnTo>
                    <a:pt x="10535" y="5000"/>
                  </a:lnTo>
                  <a:lnTo>
                    <a:pt x="10484" y="4923"/>
                  </a:lnTo>
                  <a:lnTo>
                    <a:pt x="10408" y="4872"/>
                  </a:lnTo>
                  <a:lnTo>
                    <a:pt x="10306" y="4847"/>
                  </a:lnTo>
                  <a:lnTo>
                    <a:pt x="10204" y="4872"/>
                  </a:lnTo>
                  <a:lnTo>
                    <a:pt x="10102" y="4923"/>
                  </a:lnTo>
                  <a:lnTo>
                    <a:pt x="10051" y="5000"/>
                  </a:lnTo>
                  <a:lnTo>
                    <a:pt x="10025" y="5102"/>
                  </a:lnTo>
                  <a:lnTo>
                    <a:pt x="10025" y="5510"/>
                  </a:lnTo>
                  <a:lnTo>
                    <a:pt x="10025" y="5612"/>
                  </a:lnTo>
                  <a:lnTo>
                    <a:pt x="10000" y="5714"/>
                  </a:lnTo>
                  <a:lnTo>
                    <a:pt x="9949" y="5790"/>
                  </a:lnTo>
                  <a:lnTo>
                    <a:pt x="9872" y="5867"/>
                  </a:lnTo>
                  <a:lnTo>
                    <a:pt x="9796" y="5918"/>
                  </a:lnTo>
                  <a:lnTo>
                    <a:pt x="9719" y="5969"/>
                  </a:lnTo>
                  <a:lnTo>
                    <a:pt x="9617" y="6020"/>
                  </a:lnTo>
                  <a:lnTo>
                    <a:pt x="945" y="6020"/>
                  </a:lnTo>
                  <a:lnTo>
                    <a:pt x="868" y="5969"/>
                  </a:lnTo>
                  <a:lnTo>
                    <a:pt x="766" y="5918"/>
                  </a:lnTo>
                  <a:lnTo>
                    <a:pt x="690" y="5867"/>
                  </a:lnTo>
                  <a:lnTo>
                    <a:pt x="639" y="5790"/>
                  </a:lnTo>
                  <a:lnTo>
                    <a:pt x="588" y="5714"/>
                  </a:lnTo>
                  <a:lnTo>
                    <a:pt x="562" y="5612"/>
                  </a:lnTo>
                  <a:lnTo>
                    <a:pt x="537" y="5510"/>
                  </a:lnTo>
                  <a:lnTo>
                    <a:pt x="537" y="2781"/>
                  </a:lnTo>
                  <a:lnTo>
                    <a:pt x="562" y="2679"/>
                  </a:lnTo>
                  <a:lnTo>
                    <a:pt x="588" y="2577"/>
                  </a:lnTo>
                  <a:lnTo>
                    <a:pt x="639" y="2500"/>
                  </a:lnTo>
                  <a:lnTo>
                    <a:pt x="690" y="2424"/>
                  </a:lnTo>
                  <a:lnTo>
                    <a:pt x="766" y="2347"/>
                  </a:lnTo>
                  <a:lnTo>
                    <a:pt x="868" y="2296"/>
                  </a:lnTo>
                  <a:lnTo>
                    <a:pt x="945" y="2271"/>
                  </a:lnTo>
                  <a:lnTo>
                    <a:pt x="9617" y="2271"/>
                  </a:lnTo>
                  <a:lnTo>
                    <a:pt x="9719" y="2296"/>
                  </a:lnTo>
                  <a:lnTo>
                    <a:pt x="9796" y="2347"/>
                  </a:lnTo>
                  <a:lnTo>
                    <a:pt x="9872" y="2424"/>
                  </a:lnTo>
                  <a:lnTo>
                    <a:pt x="9949" y="2500"/>
                  </a:lnTo>
                  <a:lnTo>
                    <a:pt x="10000" y="2577"/>
                  </a:lnTo>
                  <a:lnTo>
                    <a:pt x="10025" y="2679"/>
                  </a:lnTo>
                  <a:lnTo>
                    <a:pt x="10025" y="2781"/>
                  </a:lnTo>
                  <a:lnTo>
                    <a:pt x="10025" y="3954"/>
                  </a:lnTo>
                  <a:lnTo>
                    <a:pt x="10051" y="4056"/>
                  </a:lnTo>
                  <a:lnTo>
                    <a:pt x="10102" y="4158"/>
                  </a:lnTo>
                  <a:lnTo>
                    <a:pt x="10204" y="4209"/>
                  </a:lnTo>
                  <a:lnTo>
                    <a:pt x="10306" y="4235"/>
                  </a:lnTo>
                  <a:lnTo>
                    <a:pt x="10408" y="4209"/>
                  </a:lnTo>
                  <a:lnTo>
                    <a:pt x="10484" y="4158"/>
                  </a:lnTo>
                  <a:lnTo>
                    <a:pt x="10535" y="4056"/>
                  </a:lnTo>
                  <a:lnTo>
                    <a:pt x="10561" y="3954"/>
                  </a:lnTo>
                  <a:lnTo>
                    <a:pt x="10561" y="2781"/>
                  </a:lnTo>
                  <a:lnTo>
                    <a:pt x="10561" y="2577"/>
                  </a:lnTo>
                  <a:lnTo>
                    <a:pt x="10510" y="2398"/>
                  </a:lnTo>
                  <a:lnTo>
                    <a:pt x="9898" y="562"/>
                  </a:lnTo>
                  <a:lnTo>
                    <a:pt x="9847" y="434"/>
                  </a:lnTo>
                  <a:lnTo>
                    <a:pt x="9770" y="332"/>
                  </a:lnTo>
                  <a:lnTo>
                    <a:pt x="9693" y="230"/>
                  </a:lnTo>
                  <a:lnTo>
                    <a:pt x="9591" y="154"/>
                  </a:lnTo>
                  <a:lnTo>
                    <a:pt x="9489" y="103"/>
                  </a:lnTo>
                  <a:lnTo>
                    <a:pt x="9362" y="51"/>
                  </a:lnTo>
                  <a:lnTo>
                    <a:pt x="9260" y="0"/>
                  </a:lnTo>
                  <a:lnTo>
                    <a:pt x="2985" y="0"/>
                  </a:lnTo>
                  <a:lnTo>
                    <a:pt x="2883" y="26"/>
                  </a:lnTo>
                  <a:lnTo>
                    <a:pt x="2807" y="77"/>
                  </a:lnTo>
                  <a:lnTo>
                    <a:pt x="2756" y="179"/>
                  </a:lnTo>
                  <a:lnTo>
                    <a:pt x="2730" y="281"/>
                  </a:lnTo>
                  <a:lnTo>
                    <a:pt x="2756" y="383"/>
                  </a:lnTo>
                  <a:lnTo>
                    <a:pt x="2807" y="460"/>
                  </a:lnTo>
                  <a:lnTo>
                    <a:pt x="2883" y="511"/>
                  </a:lnTo>
                  <a:lnTo>
                    <a:pt x="2985" y="536"/>
                  </a:lnTo>
                  <a:lnTo>
                    <a:pt x="9107" y="536"/>
                  </a:lnTo>
                  <a:lnTo>
                    <a:pt x="9209" y="562"/>
                  </a:lnTo>
                  <a:lnTo>
                    <a:pt x="9285" y="587"/>
                  </a:lnTo>
                  <a:lnTo>
                    <a:pt x="9336" y="638"/>
                  </a:lnTo>
                  <a:lnTo>
                    <a:pt x="9387" y="715"/>
                  </a:lnTo>
                  <a:lnTo>
                    <a:pt x="9719" y="1735"/>
                  </a:lnTo>
                  <a:lnTo>
                    <a:pt x="9515" y="1709"/>
                  </a:lnTo>
                  <a:lnTo>
                    <a:pt x="1072" y="1709"/>
                  </a:lnTo>
                  <a:lnTo>
                    <a:pt x="843" y="1735"/>
                  </a:lnTo>
                  <a:lnTo>
                    <a:pt x="1200" y="715"/>
                  </a:lnTo>
                  <a:lnTo>
                    <a:pt x="1225" y="638"/>
                  </a:lnTo>
                  <a:lnTo>
                    <a:pt x="1276" y="587"/>
                  </a:lnTo>
                  <a:lnTo>
                    <a:pt x="1378" y="562"/>
                  </a:lnTo>
                  <a:lnTo>
                    <a:pt x="1455" y="536"/>
                  </a:lnTo>
                  <a:lnTo>
                    <a:pt x="1837" y="536"/>
                  </a:lnTo>
                  <a:lnTo>
                    <a:pt x="1939" y="511"/>
                  </a:lnTo>
                  <a:lnTo>
                    <a:pt x="2042" y="460"/>
                  </a:lnTo>
                  <a:lnTo>
                    <a:pt x="2093" y="383"/>
                  </a:lnTo>
                  <a:lnTo>
                    <a:pt x="2118" y="281"/>
                  </a:lnTo>
                  <a:lnTo>
                    <a:pt x="2093" y="179"/>
                  </a:lnTo>
                  <a:lnTo>
                    <a:pt x="2042" y="77"/>
                  </a:lnTo>
                  <a:lnTo>
                    <a:pt x="1939" y="26"/>
                  </a:lnTo>
                  <a:lnTo>
                    <a:pt x="1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3"/>
            <p:cNvSpPr/>
            <p:nvPr/>
          </p:nvSpPr>
          <p:spPr>
            <a:xfrm>
              <a:off x="361825" y="2315150"/>
              <a:ext cx="210450" cy="66975"/>
            </a:xfrm>
            <a:custGeom>
              <a:avLst/>
              <a:gdLst/>
              <a:ahLst/>
              <a:cxnLst/>
              <a:rect l="l" t="t" r="r" b="b"/>
              <a:pathLst>
                <a:path w="8418" h="2679" extrusionOk="0">
                  <a:moveTo>
                    <a:pt x="2194" y="536"/>
                  </a:moveTo>
                  <a:lnTo>
                    <a:pt x="2194" y="867"/>
                  </a:lnTo>
                  <a:lnTo>
                    <a:pt x="2168" y="969"/>
                  </a:lnTo>
                  <a:lnTo>
                    <a:pt x="2117" y="1046"/>
                  </a:lnTo>
                  <a:lnTo>
                    <a:pt x="2015" y="1122"/>
                  </a:lnTo>
                  <a:lnTo>
                    <a:pt x="1913" y="1148"/>
                  </a:lnTo>
                  <a:lnTo>
                    <a:pt x="1811" y="1122"/>
                  </a:lnTo>
                  <a:lnTo>
                    <a:pt x="1735" y="1046"/>
                  </a:lnTo>
                  <a:lnTo>
                    <a:pt x="1684" y="969"/>
                  </a:lnTo>
                  <a:lnTo>
                    <a:pt x="1658" y="867"/>
                  </a:lnTo>
                  <a:lnTo>
                    <a:pt x="1658" y="536"/>
                  </a:lnTo>
                  <a:close/>
                  <a:moveTo>
                    <a:pt x="3979" y="536"/>
                  </a:moveTo>
                  <a:lnTo>
                    <a:pt x="3979" y="867"/>
                  </a:lnTo>
                  <a:lnTo>
                    <a:pt x="3954" y="969"/>
                  </a:lnTo>
                  <a:lnTo>
                    <a:pt x="3903" y="1046"/>
                  </a:lnTo>
                  <a:lnTo>
                    <a:pt x="3826" y="1122"/>
                  </a:lnTo>
                  <a:lnTo>
                    <a:pt x="3724" y="1148"/>
                  </a:lnTo>
                  <a:lnTo>
                    <a:pt x="3597" y="1122"/>
                  </a:lnTo>
                  <a:lnTo>
                    <a:pt x="3520" y="1046"/>
                  </a:lnTo>
                  <a:lnTo>
                    <a:pt x="3469" y="969"/>
                  </a:lnTo>
                  <a:lnTo>
                    <a:pt x="3444" y="867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43"/>
                  </a:lnTo>
                  <a:lnTo>
                    <a:pt x="536" y="2143"/>
                  </a:lnTo>
                  <a:lnTo>
                    <a:pt x="536" y="536"/>
                  </a:lnTo>
                  <a:lnTo>
                    <a:pt x="1123" y="536"/>
                  </a:lnTo>
                  <a:lnTo>
                    <a:pt x="1123" y="867"/>
                  </a:lnTo>
                  <a:lnTo>
                    <a:pt x="1123" y="1020"/>
                  </a:lnTo>
                  <a:lnTo>
                    <a:pt x="1174" y="1173"/>
                  </a:lnTo>
                  <a:lnTo>
                    <a:pt x="1250" y="1327"/>
                  </a:lnTo>
                  <a:lnTo>
                    <a:pt x="1352" y="1429"/>
                  </a:lnTo>
                  <a:lnTo>
                    <a:pt x="1480" y="1531"/>
                  </a:lnTo>
                  <a:lnTo>
                    <a:pt x="1607" y="1607"/>
                  </a:lnTo>
                  <a:lnTo>
                    <a:pt x="1760" y="1658"/>
                  </a:lnTo>
                  <a:lnTo>
                    <a:pt x="1913" y="1684"/>
                  </a:lnTo>
                  <a:lnTo>
                    <a:pt x="2092" y="1658"/>
                  </a:lnTo>
                  <a:lnTo>
                    <a:pt x="2245" y="1607"/>
                  </a:lnTo>
                  <a:lnTo>
                    <a:pt x="2372" y="1531"/>
                  </a:lnTo>
                  <a:lnTo>
                    <a:pt x="2500" y="1429"/>
                  </a:lnTo>
                  <a:lnTo>
                    <a:pt x="2602" y="1327"/>
                  </a:lnTo>
                  <a:lnTo>
                    <a:pt x="2653" y="1173"/>
                  </a:lnTo>
                  <a:lnTo>
                    <a:pt x="2704" y="1020"/>
                  </a:lnTo>
                  <a:lnTo>
                    <a:pt x="2729" y="867"/>
                  </a:lnTo>
                  <a:lnTo>
                    <a:pt x="2729" y="536"/>
                  </a:lnTo>
                  <a:lnTo>
                    <a:pt x="2908" y="536"/>
                  </a:lnTo>
                  <a:lnTo>
                    <a:pt x="2908" y="867"/>
                  </a:lnTo>
                  <a:lnTo>
                    <a:pt x="2934" y="1020"/>
                  </a:lnTo>
                  <a:lnTo>
                    <a:pt x="2959" y="1173"/>
                  </a:lnTo>
                  <a:lnTo>
                    <a:pt x="3036" y="1327"/>
                  </a:lnTo>
                  <a:lnTo>
                    <a:pt x="3138" y="1429"/>
                  </a:lnTo>
                  <a:lnTo>
                    <a:pt x="3265" y="1531"/>
                  </a:lnTo>
                  <a:lnTo>
                    <a:pt x="3393" y="1607"/>
                  </a:lnTo>
                  <a:lnTo>
                    <a:pt x="3546" y="1658"/>
                  </a:lnTo>
                  <a:lnTo>
                    <a:pt x="3724" y="1684"/>
                  </a:lnTo>
                  <a:lnTo>
                    <a:pt x="3877" y="1658"/>
                  </a:lnTo>
                  <a:lnTo>
                    <a:pt x="4030" y="1607"/>
                  </a:lnTo>
                  <a:lnTo>
                    <a:pt x="4158" y="1531"/>
                  </a:lnTo>
                  <a:lnTo>
                    <a:pt x="4285" y="1429"/>
                  </a:lnTo>
                  <a:lnTo>
                    <a:pt x="4387" y="1327"/>
                  </a:lnTo>
                  <a:lnTo>
                    <a:pt x="4464" y="1173"/>
                  </a:lnTo>
                  <a:lnTo>
                    <a:pt x="4489" y="1020"/>
                  </a:lnTo>
                  <a:lnTo>
                    <a:pt x="4515" y="867"/>
                  </a:lnTo>
                  <a:lnTo>
                    <a:pt x="4515" y="536"/>
                  </a:lnTo>
                  <a:close/>
                  <a:moveTo>
                    <a:pt x="179" y="0"/>
                  </a:moveTo>
                  <a:lnTo>
                    <a:pt x="77" y="77"/>
                  </a:lnTo>
                  <a:lnTo>
                    <a:pt x="26" y="153"/>
                  </a:lnTo>
                  <a:lnTo>
                    <a:pt x="0" y="255"/>
                  </a:lnTo>
                  <a:lnTo>
                    <a:pt x="0" y="2398"/>
                  </a:lnTo>
                  <a:lnTo>
                    <a:pt x="26" y="2500"/>
                  </a:lnTo>
                  <a:lnTo>
                    <a:pt x="77" y="2602"/>
                  </a:lnTo>
                  <a:lnTo>
                    <a:pt x="179" y="2653"/>
                  </a:lnTo>
                  <a:lnTo>
                    <a:pt x="281" y="2678"/>
                  </a:lnTo>
                  <a:lnTo>
                    <a:pt x="8162" y="2678"/>
                  </a:lnTo>
                  <a:lnTo>
                    <a:pt x="8264" y="2653"/>
                  </a:lnTo>
                  <a:lnTo>
                    <a:pt x="8341" y="2602"/>
                  </a:lnTo>
                  <a:lnTo>
                    <a:pt x="8392" y="2500"/>
                  </a:lnTo>
                  <a:lnTo>
                    <a:pt x="8417" y="2398"/>
                  </a:lnTo>
                  <a:lnTo>
                    <a:pt x="8417" y="255"/>
                  </a:lnTo>
                  <a:lnTo>
                    <a:pt x="8392" y="153"/>
                  </a:lnTo>
                  <a:lnTo>
                    <a:pt x="8341" y="77"/>
                  </a:lnTo>
                  <a:lnTo>
                    <a:pt x="82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3"/>
            <p:cNvSpPr/>
            <p:nvPr/>
          </p:nvSpPr>
          <p:spPr>
            <a:xfrm>
              <a:off x="431950" y="2065825"/>
              <a:ext cx="149250" cy="149225"/>
            </a:xfrm>
            <a:custGeom>
              <a:avLst/>
              <a:gdLst/>
              <a:ahLst/>
              <a:cxnLst/>
              <a:rect l="l" t="t" r="r" b="b"/>
              <a:pathLst>
                <a:path w="5970" h="5969" extrusionOk="0">
                  <a:moveTo>
                    <a:pt x="5153" y="536"/>
                  </a:moveTo>
                  <a:lnTo>
                    <a:pt x="5255" y="561"/>
                  </a:lnTo>
                  <a:lnTo>
                    <a:pt x="5332" y="612"/>
                  </a:lnTo>
                  <a:lnTo>
                    <a:pt x="5408" y="714"/>
                  </a:lnTo>
                  <a:lnTo>
                    <a:pt x="5408" y="816"/>
                  </a:lnTo>
                  <a:lnTo>
                    <a:pt x="5408" y="918"/>
                  </a:lnTo>
                  <a:lnTo>
                    <a:pt x="5332" y="995"/>
                  </a:lnTo>
                  <a:lnTo>
                    <a:pt x="2577" y="3750"/>
                  </a:lnTo>
                  <a:lnTo>
                    <a:pt x="2399" y="3546"/>
                  </a:lnTo>
                  <a:lnTo>
                    <a:pt x="2195" y="3393"/>
                  </a:lnTo>
                  <a:lnTo>
                    <a:pt x="4975" y="612"/>
                  </a:lnTo>
                  <a:lnTo>
                    <a:pt x="5051" y="561"/>
                  </a:lnTo>
                  <a:lnTo>
                    <a:pt x="5153" y="536"/>
                  </a:lnTo>
                  <a:close/>
                  <a:moveTo>
                    <a:pt x="1404" y="3673"/>
                  </a:moveTo>
                  <a:lnTo>
                    <a:pt x="1582" y="3699"/>
                  </a:lnTo>
                  <a:lnTo>
                    <a:pt x="1761" y="3750"/>
                  </a:lnTo>
                  <a:lnTo>
                    <a:pt x="1888" y="3826"/>
                  </a:lnTo>
                  <a:lnTo>
                    <a:pt x="2042" y="3928"/>
                  </a:lnTo>
                  <a:lnTo>
                    <a:pt x="2144" y="4056"/>
                  </a:lnTo>
                  <a:lnTo>
                    <a:pt x="2220" y="4209"/>
                  </a:lnTo>
                  <a:lnTo>
                    <a:pt x="2271" y="4387"/>
                  </a:lnTo>
                  <a:lnTo>
                    <a:pt x="2297" y="4566"/>
                  </a:lnTo>
                  <a:lnTo>
                    <a:pt x="2271" y="4744"/>
                  </a:lnTo>
                  <a:lnTo>
                    <a:pt x="2220" y="4897"/>
                  </a:lnTo>
                  <a:lnTo>
                    <a:pt x="2144" y="5050"/>
                  </a:lnTo>
                  <a:lnTo>
                    <a:pt x="2042" y="5178"/>
                  </a:lnTo>
                  <a:lnTo>
                    <a:pt x="1888" y="5280"/>
                  </a:lnTo>
                  <a:lnTo>
                    <a:pt x="1761" y="5357"/>
                  </a:lnTo>
                  <a:lnTo>
                    <a:pt x="1582" y="5408"/>
                  </a:lnTo>
                  <a:lnTo>
                    <a:pt x="1404" y="5433"/>
                  </a:lnTo>
                  <a:lnTo>
                    <a:pt x="1225" y="5408"/>
                  </a:lnTo>
                  <a:lnTo>
                    <a:pt x="1072" y="5357"/>
                  </a:lnTo>
                  <a:lnTo>
                    <a:pt x="919" y="5280"/>
                  </a:lnTo>
                  <a:lnTo>
                    <a:pt x="792" y="5178"/>
                  </a:lnTo>
                  <a:lnTo>
                    <a:pt x="690" y="5050"/>
                  </a:lnTo>
                  <a:lnTo>
                    <a:pt x="613" y="4897"/>
                  </a:lnTo>
                  <a:lnTo>
                    <a:pt x="537" y="4744"/>
                  </a:lnTo>
                  <a:lnTo>
                    <a:pt x="537" y="4566"/>
                  </a:lnTo>
                  <a:lnTo>
                    <a:pt x="537" y="4387"/>
                  </a:lnTo>
                  <a:lnTo>
                    <a:pt x="613" y="4209"/>
                  </a:lnTo>
                  <a:lnTo>
                    <a:pt x="690" y="4056"/>
                  </a:lnTo>
                  <a:lnTo>
                    <a:pt x="792" y="3928"/>
                  </a:lnTo>
                  <a:lnTo>
                    <a:pt x="919" y="3826"/>
                  </a:lnTo>
                  <a:lnTo>
                    <a:pt x="1072" y="3750"/>
                  </a:lnTo>
                  <a:lnTo>
                    <a:pt x="1225" y="3699"/>
                  </a:lnTo>
                  <a:lnTo>
                    <a:pt x="1404" y="3673"/>
                  </a:lnTo>
                  <a:close/>
                  <a:moveTo>
                    <a:pt x="5153" y="0"/>
                  </a:moveTo>
                  <a:lnTo>
                    <a:pt x="5000" y="26"/>
                  </a:lnTo>
                  <a:lnTo>
                    <a:pt x="4847" y="51"/>
                  </a:lnTo>
                  <a:lnTo>
                    <a:pt x="4694" y="128"/>
                  </a:lnTo>
                  <a:lnTo>
                    <a:pt x="4592" y="230"/>
                  </a:lnTo>
                  <a:lnTo>
                    <a:pt x="1659" y="3163"/>
                  </a:lnTo>
                  <a:lnTo>
                    <a:pt x="1404" y="3137"/>
                  </a:lnTo>
                  <a:lnTo>
                    <a:pt x="1123" y="3163"/>
                  </a:lnTo>
                  <a:lnTo>
                    <a:pt x="868" y="3239"/>
                  </a:lnTo>
                  <a:lnTo>
                    <a:pt x="613" y="3393"/>
                  </a:lnTo>
                  <a:lnTo>
                    <a:pt x="409" y="3546"/>
                  </a:lnTo>
                  <a:lnTo>
                    <a:pt x="231" y="3775"/>
                  </a:lnTo>
                  <a:lnTo>
                    <a:pt x="103" y="4005"/>
                  </a:lnTo>
                  <a:lnTo>
                    <a:pt x="27" y="4260"/>
                  </a:lnTo>
                  <a:lnTo>
                    <a:pt x="1" y="4566"/>
                  </a:lnTo>
                  <a:lnTo>
                    <a:pt x="27" y="4846"/>
                  </a:lnTo>
                  <a:lnTo>
                    <a:pt x="103" y="5101"/>
                  </a:lnTo>
                  <a:lnTo>
                    <a:pt x="231" y="5357"/>
                  </a:lnTo>
                  <a:lnTo>
                    <a:pt x="409" y="5561"/>
                  </a:lnTo>
                  <a:lnTo>
                    <a:pt x="613" y="5739"/>
                  </a:lnTo>
                  <a:lnTo>
                    <a:pt x="868" y="5867"/>
                  </a:lnTo>
                  <a:lnTo>
                    <a:pt x="1123" y="5943"/>
                  </a:lnTo>
                  <a:lnTo>
                    <a:pt x="1404" y="5969"/>
                  </a:lnTo>
                  <a:lnTo>
                    <a:pt x="1684" y="5943"/>
                  </a:lnTo>
                  <a:lnTo>
                    <a:pt x="1965" y="5867"/>
                  </a:lnTo>
                  <a:lnTo>
                    <a:pt x="2195" y="5739"/>
                  </a:lnTo>
                  <a:lnTo>
                    <a:pt x="2399" y="5561"/>
                  </a:lnTo>
                  <a:lnTo>
                    <a:pt x="2577" y="5357"/>
                  </a:lnTo>
                  <a:lnTo>
                    <a:pt x="2705" y="5101"/>
                  </a:lnTo>
                  <a:lnTo>
                    <a:pt x="2807" y="4846"/>
                  </a:lnTo>
                  <a:lnTo>
                    <a:pt x="2832" y="4566"/>
                  </a:lnTo>
                  <a:lnTo>
                    <a:pt x="2807" y="4311"/>
                  </a:lnTo>
                  <a:lnTo>
                    <a:pt x="5714" y="1377"/>
                  </a:lnTo>
                  <a:lnTo>
                    <a:pt x="5816" y="1250"/>
                  </a:lnTo>
                  <a:lnTo>
                    <a:pt x="5893" y="1122"/>
                  </a:lnTo>
                  <a:lnTo>
                    <a:pt x="5944" y="969"/>
                  </a:lnTo>
                  <a:lnTo>
                    <a:pt x="5970" y="816"/>
                  </a:lnTo>
                  <a:lnTo>
                    <a:pt x="5944" y="638"/>
                  </a:lnTo>
                  <a:lnTo>
                    <a:pt x="5893" y="510"/>
                  </a:lnTo>
                  <a:lnTo>
                    <a:pt x="5816" y="357"/>
                  </a:lnTo>
                  <a:lnTo>
                    <a:pt x="5714" y="230"/>
                  </a:lnTo>
                  <a:lnTo>
                    <a:pt x="5587" y="128"/>
                  </a:lnTo>
                  <a:lnTo>
                    <a:pt x="5459" y="51"/>
                  </a:lnTo>
                  <a:lnTo>
                    <a:pt x="5306" y="26"/>
                  </a:lnTo>
                  <a:lnTo>
                    <a:pt x="51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3"/>
            <p:cNvSpPr/>
            <p:nvPr/>
          </p:nvSpPr>
          <p:spPr>
            <a:xfrm>
              <a:off x="238125" y="1950400"/>
              <a:ext cx="458500" cy="235950"/>
            </a:xfrm>
            <a:custGeom>
              <a:avLst/>
              <a:gdLst/>
              <a:ahLst/>
              <a:cxnLst/>
              <a:rect l="l" t="t" r="r" b="b"/>
              <a:pathLst>
                <a:path w="18340" h="9438" extrusionOk="0">
                  <a:moveTo>
                    <a:pt x="15457" y="3265"/>
                  </a:moveTo>
                  <a:lnTo>
                    <a:pt x="15712" y="3546"/>
                  </a:lnTo>
                  <a:lnTo>
                    <a:pt x="15967" y="3852"/>
                  </a:lnTo>
                  <a:lnTo>
                    <a:pt x="16197" y="4158"/>
                  </a:lnTo>
                  <a:lnTo>
                    <a:pt x="16426" y="4490"/>
                  </a:lnTo>
                  <a:lnTo>
                    <a:pt x="16630" y="4821"/>
                  </a:lnTo>
                  <a:lnTo>
                    <a:pt x="16809" y="5153"/>
                  </a:lnTo>
                  <a:lnTo>
                    <a:pt x="16987" y="5510"/>
                  </a:lnTo>
                  <a:lnTo>
                    <a:pt x="17140" y="5867"/>
                  </a:lnTo>
                  <a:lnTo>
                    <a:pt x="17268" y="6224"/>
                  </a:lnTo>
                  <a:lnTo>
                    <a:pt x="17395" y="6581"/>
                  </a:lnTo>
                  <a:lnTo>
                    <a:pt x="17498" y="6964"/>
                  </a:lnTo>
                  <a:lnTo>
                    <a:pt x="17600" y="7346"/>
                  </a:lnTo>
                  <a:lnTo>
                    <a:pt x="17676" y="7729"/>
                  </a:lnTo>
                  <a:lnTo>
                    <a:pt x="17727" y="8112"/>
                  </a:lnTo>
                  <a:lnTo>
                    <a:pt x="17778" y="8494"/>
                  </a:lnTo>
                  <a:lnTo>
                    <a:pt x="17778" y="8902"/>
                  </a:lnTo>
                  <a:lnTo>
                    <a:pt x="16171" y="8902"/>
                  </a:lnTo>
                  <a:lnTo>
                    <a:pt x="16120" y="8265"/>
                  </a:lnTo>
                  <a:lnTo>
                    <a:pt x="16018" y="7627"/>
                  </a:lnTo>
                  <a:lnTo>
                    <a:pt x="15840" y="7040"/>
                  </a:lnTo>
                  <a:lnTo>
                    <a:pt x="15636" y="6454"/>
                  </a:lnTo>
                  <a:lnTo>
                    <a:pt x="15380" y="5892"/>
                  </a:lnTo>
                  <a:lnTo>
                    <a:pt x="15049" y="5357"/>
                  </a:lnTo>
                  <a:lnTo>
                    <a:pt x="14692" y="4872"/>
                  </a:lnTo>
                  <a:lnTo>
                    <a:pt x="14309" y="4413"/>
                  </a:lnTo>
                  <a:lnTo>
                    <a:pt x="15457" y="3265"/>
                  </a:lnTo>
                  <a:close/>
                  <a:moveTo>
                    <a:pt x="9157" y="0"/>
                  </a:moveTo>
                  <a:lnTo>
                    <a:pt x="8698" y="26"/>
                  </a:lnTo>
                  <a:lnTo>
                    <a:pt x="8264" y="51"/>
                  </a:lnTo>
                  <a:lnTo>
                    <a:pt x="7805" y="102"/>
                  </a:lnTo>
                  <a:lnTo>
                    <a:pt x="7371" y="179"/>
                  </a:lnTo>
                  <a:lnTo>
                    <a:pt x="6938" y="281"/>
                  </a:lnTo>
                  <a:lnTo>
                    <a:pt x="6504" y="409"/>
                  </a:lnTo>
                  <a:lnTo>
                    <a:pt x="6071" y="536"/>
                  </a:lnTo>
                  <a:lnTo>
                    <a:pt x="5662" y="689"/>
                  </a:lnTo>
                  <a:lnTo>
                    <a:pt x="5254" y="868"/>
                  </a:lnTo>
                  <a:lnTo>
                    <a:pt x="4846" y="1072"/>
                  </a:lnTo>
                  <a:lnTo>
                    <a:pt x="4464" y="1301"/>
                  </a:lnTo>
                  <a:lnTo>
                    <a:pt x="4081" y="1531"/>
                  </a:lnTo>
                  <a:lnTo>
                    <a:pt x="3724" y="1786"/>
                  </a:lnTo>
                  <a:lnTo>
                    <a:pt x="3367" y="2066"/>
                  </a:lnTo>
                  <a:lnTo>
                    <a:pt x="3010" y="2373"/>
                  </a:lnTo>
                  <a:lnTo>
                    <a:pt x="2678" y="2679"/>
                  </a:lnTo>
                  <a:lnTo>
                    <a:pt x="2372" y="3010"/>
                  </a:lnTo>
                  <a:lnTo>
                    <a:pt x="2066" y="3367"/>
                  </a:lnTo>
                  <a:lnTo>
                    <a:pt x="1785" y="3724"/>
                  </a:lnTo>
                  <a:lnTo>
                    <a:pt x="1530" y="4081"/>
                  </a:lnTo>
                  <a:lnTo>
                    <a:pt x="1301" y="4464"/>
                  </a:lnTo>
                  <a:lnTo>
                    <a:pt x="1071" y="4847"/>
                  </a:lnTo>
                  <a:lnTo>
                    <a:pt x="867" y="5255"/>
                  </a:lnTo>
                  <a:lnTo>
                    <a:pt x="689" y="5663"/>
                  </a:lnTo>
                  <a:lnTo>
                    <a:pt x="536" y="6071"/>
                  </a:lnTo>
                  <a:lnTo>
                    <a:pt x="383" y="6505"/>
                  </a:lnTo>
                  <a:lnTo>
                    <a:pt x="281" y="6938"/>
                  </a:lnTo>
                  <a:lnTo>
                    <a:pt x="179" y="7372"/>
                  </a:lnTo>
                  <a:lnTo>
                    <a:pt x="102" y="7805"/>
                  </a:lnTo>
                  <a:lnTo>
                    <a:pt x="26" y="8265"/>
                  </a:lnTo>
                  <a:lnTo>
                    <a:pt x="0" y="8724"/>
                  </a:lnTo>
                  <a:lnTo>
                    <a:pt x="0" y="9183"/>
                  </a:lnTo>
                  <a:lnTo>
                    <a:pt x="26" y="9285"/>
                  </a:lnTo>
                  <a:lnTo>
                    <a:pt x="77" y="9361"/>
                  </a:lnTo>
                  <a:lnTo>
                    <a:pt x="153" y="9412"/>
                  </a:lnTo>
                  <a:lnTo>
                    <a:pt x="255" y="9438"/>
                  </a:lnTo>
                  <a:lnTo>
                    <a:pt x="2423" y="9438"/>
                  </a:lnTo>
                  <a:lnTo>
                    <a:pt x="2525" y="9412"/>
                  </a:lnTo>
                  <a:lnTo>
                    <a:pt x="2602" y="9361"/>
                  </a:lnTo>
                  <a:lnTo>
                    <a:pt x="2653" y="9285"/>
                  </a:lnTo>
                  <a:lnTo>
                    <a:pt x="2678" y="9183"/>
                  </a:lnTo>
                  <a:lnTo>
                    <a:pt x="2678" y="8851"/>
                  </a:lnTo>
                  <a:lnTo>
                    <a:pt x="2704" y="8520"/>
                  </a:lnTo>
                  <a:lnTo>
                    <a:pt x="2755" y="8188"/>
                  </a:lnTo>
                  <a:lnTo>
                    <a:pt x="2806" y="7856"/>
                  </a:lnTo>
                  <a:lnTo>
                    <a:pt x="2882" y="7550"/>
                  </a:lnTo>
                  <a:lnTo>
                    <a:pt x="2984" y="7244"/>
                  </a:lnTo>
                  <a:lnTo>
                    <a:pt x="3086" y="6938"/>
                  </a:lnTo>
                  <a:lnTo>
                    <a:pt x="3188" y="6658"/>
                  </a:lnTo>
                  <a:lnTo>
                    <a:pt x="3316" y="6377"/>
                  </a:lnTo>
                  <a:lnTo>
                    <a:pt x="3469" y="6097"/>
                  </a:lnTo>
                  <a:lnTo>
                    <a:pt x="3800" y="5561"/>
                  </a:lnTo>
                  <a:lnTo>
                    <a:pt x="4158" y="5051"/>
                  </a:lnTo>
                  <a:lnTo>
                    <a:pt x="4591" y="4592"/>
                  </a:lnTo>
                  <a:lnTo>
                    <a:pt x="5050" y="4184"/>
                  </a:lnTo>
                  <a:lnTo>
                    <a:pt x="5535" y="3801"/>
                  </a:lnTo>
                  <a:lnTo>
                    <a:pt x="6071" y="3469"/>
                  </a:lnTo>
                  <a:lnTo>
                    <a:pt x="6351" y="3342"/>
                  </a:lnTo>
                  <a:lnTo>
                    <a:pt x="6632" y="3189"/>
                  </a:lnTo>
                  <a:lnTo>
                    <a:pt x="6938" y="3087"/>
                  </a:lnTo>
                  <a:lnTo>
                    <a:pt x="7244" y="2985"/>
                  </a:lnTo>
                  <a:lnTo>
                    <a:pt x="7550" y="2883"/>
                  </a:lnTo>
                  <a:lnTo>
                    <a:pt x="7856" y="2832"/>
                  </a:lnTo>
                  <a:lnTo>
                    <a:pt x="8188" y="2755"/>
                  </a:lnTo>
                  <a:lnTo>
                    <a:pt x="8494" y="2730"/>
                  </a:lnTo>
                  <a:lnTo>
                    <a:pt x="8825" y="2704"/>
                  </a:lnTo>
                  <a:lnTo>
                    <a:pt x="9157" y="2679"/>
                  </a:lnTo>
                  <a:lnTo>
                    <a:pt x="9488" y="2704"/>
                  </a:lnTo>
                  <a:lnTo>
                    <a:pt x="9820" y="2730"/>
                  </a:lnTo>
                  <a:lnTo>
                    <a:pt x="10152" y="2755"/>
                  </a:lnTo>
                  <a:lnTo>
                    <a:pt x="10458" y="2832"/>
                  </a:lnTo>
                  <a:lnTo>
                    <a:pt x="10789" y="2883"/>
                  </a:lnTo>
                  <a:lnTo>
                    <a:pt x="11095" y="2985"/>
                  </a:lnTo>
                  <a:lnTo>
                    <a:pt x="11376" y="3087"/>
                  </a:lnTo>
                  <a:lnTo>
                    <a:pt x="11682" y="3189"/>
                  </a:lnTo>
                  <a:lnTo>
                    <a:pt x="11963" y="3342"/>
                  </a:lnTo>
                  <a:lnTo>
                    <a:pt x="12243" y="3469"/>
                  </a:lnTo>
                  <a:lnTo>
                    <a:pt x="12779" y="3801"/>
                  </a:lnTo>
                  <a:lnTo>
                    <a:pt x="13289" y="4184"/>
                  </a:lnTo>
                  <a:lnTo>
                    <a:pt x="13748" y="4592"/>
                  </a:lnTo>
                  <a:lnTo>
                    <a:pt x="14156" y="5051"/>
                  </a:lnTo>
                  <a:lnTo>
                    <a:pt x="14539" y="5561"/>
                  </a:lnTo>
                  <a:lnTo>
                    <a:pt x="14870" y="6097"/>
                  </a:lnTo>
                  <a:lnTo>
                    <a:pt x="14998" y="6377"/>
                  </a:lnTo>
                  <a:lnTo>
                    <a:pt x="15125" y="6658"/>
                  </a:lnTo>
                  <a:lnTo>
                    <a:pt x="15253" y="6938"/>
                  </a:lnTo>
                  <a:lnTo>
                    <a:pt x="15355" y="7244"/>
                  </a:lnTo>
                  <a:lnTo>
                    <a:pt x="15431" y="7550"/>
                  </a:lnTo>
                  <a:lnTo>
                    <a:pt x="15508" y="7856"/>
                  </a:lnTo>
                  <a:lnTo>
                    <a:pt x="15559" y="8188"/>
                  </a:lnTo>
                  <a:lnTo>
                    <a:pt x="15610" y="8520"/>
                  </a:lnTo>
                  <a:lnTo>
                    <a:pt x="15636" y="8851"/>
                  </a:lnTo>
                  <a:lnTo>
                    <a:pt x="15636" y="9183"/>
                  </a:lnTo>
                  <a:lnTo>
                    <a:pt x="15661" y="9285"/>
                  </a:lnTo>
                  <a:lnTo>
                    <a:pt x="15712" y="9361"/>
                  </a:lnTo>
                  <a:lnTo>
                    <a:pt x="15814" y="9412"/>
                  </a:lnTo>
                  <a:lnTo>
                    <a:pt x="15916" y="9438"/>
                  </a:lnTo>
                  <a:lnTo>
                    <a:pt x="18059" y="9438"/>
                  </a:lnTo>
                  <a:lnTo>
                    <a:pt x="18161" y="9412"/>
                  </a:lnTo>
                  <a:lnTo>
                    <a:pt x="18263" y="9361"/>
                  </a:lnTo>
                  <a:lnTo>
                    <a:pt x="18314" y="9285"/>
                  </a:lnTo>
                  <a:lnTo>
                    <a:pt x="18339" y="9183"/>
                  </a:lnTo>
                  <a:lnTo>
                    <a:pt x="18314" y="8647"/>
                  </a:lnTo>
                  <a:lnTo>
                    <a:pt x="18263" y="8112"/>
                  </a:lnTo>
                  <a:lnTo>
                    <a:pt x="18186" y="7576"/>
                  </a:lnTo>
                  <a:lnTo>
                    <a:pt x="18084" y="7066"/>
                  </a:lnTo>
                  <a:lnTo>
                    <a:pt x="17957" y="6556"/>
                  </a:lnTo>
                  <a:lnTo>
                    <a:pt x="17778" y="6071"/>
                  </a:lnTo>
                  <a:lnTo>
                    <a:pt x="17600" y="5561"/>
                  </a:lnTo>
                  <a:lnTo>
                    <a:pt x="17370" y="5076"/>
                  </a:lnTo>
                  <a:lnTo>
                    <a:pt x="17140" y="4643"/>
                  </a:lnTo>
                  <a:lnTo>
                    <a:pt x="16860" y="4209"/>
                  </a:lnTo>
                  <a:lnTo>
                    <a:pt x="16579" y="3775"/>
                  </a:lnTo>
                  <a:lnTo>
                    <a:pt x="16273" y="3367"/>
                  </a:lnTo>
                  <a:lnTo>
                    <a:pt x="15916" y="2985"/>
                  </a:lnTo>
                  <a:lnTo>
                    <a:pt x="15559" y="2628"/>
                  </a:lnTo>
                  <a:lnTo>
                    <a:pt x="15202" y="2271"/>
                  </a:lnTo>
                  <a:lnTo>
                    <a:pt x="14794" y="1939"/>
                  </a:lnTo>
                  <a:lnTo>
                    <a:pt x="14717" y="1888"/>
                  </a:lnTo>
                  <a:lnTo>
                    <a:pt x="14590" y="1888"/>
                  </a:lnTo>
                  <a:lnTo>
                    <a:pt x="14513" y="1913"/>
                  </a:lnTo>
                  <a:lnTo>
                    <a:pt x="14411" y="1990"/>
                  </a:lnTo>
                  <a:lnTo>
                    <a:pt x="14386" y="2092"/>
                  </a:lnTo>
                  <a:lnTo>
                    <a:pt x="14360" y="2194"/>
                  </a:lnTo>
                  <a:lnTo>
                    <a:pt x="14411" y="2296"/>
                  </a:lnTo>
                  <a:lnTo>
                    <a:pt x="14462" y="2373"/>
                  </a:lnTo>
                  <a:lnTo>
                    <a:pt x="14768" y="2628"/>
                  </a:lnTo>
                  <a:lnTo>
                    <a:pt x="15074" y="2883"/>
                  </a:lnTo>
                  <a:lnTo>
                    <a:pt x="13927" y="4030"/>
                  </a:lnTo>
                  <a:lnTo>
                    <a:pt x="13442" y="3622"/>
                  </a:lnTo>
                  <a:lnTo>
                    <a:pt x="12906" y="3240"/>
                  </a:lnTo>
                  <a:lnTo>
                    <a:pt x="12345" y="2934"/>
                  </a:lnTo>
                  <a:lnTo>
                    <a:pt x="11759" y="2653"/>
                  </a:lnTo>
                  <a:lnTo>
                    <a:pt x="11452" y="2551"/>
                  </a:lnTo>
                  <a:lnTo>
                    <a:pt x="11146" y="2449"/>
                  </a:lnTo>
                  <a:lnTo>
                    <a:pt x="10840" y="2347"/>
                  </a:lnTo>
                  <a:lnTo>
                    <a:pt x="10509" y="2271"/>
                  </a:lnTo>
                  <a:lnTo>
                    <a:pt x="10177" y="2220"/>
                  </a:lnTo>
                  <a:lnTo>
                    <a:pt x="9846" y="2194"/>
                  </a:lnTo>
                  <a:lnTo>
                    <a:pt x="9514" y="2169"/>
                  </a:lnTo>
                  <a:lnTo>
                    <a:pt x="9157" y="2143"/>
                  </a:lnTo>
                  <a:lnTo>
                    <a:pt x="8800" y="2169"/>
                  </a:lnTo>
                  <a:lnTo>
                    <a:pt x="8468" y="2194"/>
                  </a:lnTo>
                  <a:lnTo>
                    <a:pt x="8111" y="2220"/>
                  </a:lnTo>
                  <a:lnTo>
                    <a:pt x="7780" y="2296"/>
                  </a:lnTo>
                  <a:lnTo>
                    <a:pt x="7448" y="2373"/>
                  </a:lnTo>
                  <a:lnTo>
                    <a:pt x="7116" y="2449"/>
                  </a:lnTo>
                  <a:lnTo>
                    <a:pt x="6810" y="2551"/>
                  </a:lnTo>
                  <a:lnTo>
                    <a:pt x="6479" y="2679"/>
                  </a:lnTo>
                  <a:lnTo>
                    <a:pt x="6198" y="2806"/>
                  </a:lnTo>
                  <a:lnTo>
                    <a:pt x="5892" y="2959"/>
                  </a:lnTo>
                  <a:lnTo>
                    <a:pt x="5611" y="3138"/>
                  </a:lnTo>
                  <a:lnTo>
                    <a:pt x="5331" y="3291"/>
                  </a:lnTo>
                  <a:lnTo>
                    <a:pt x="5050" y="3495"/>
                  </a:lnTo>
                  <a:lnTo>
                    <a:pt x="4795" y="3699"/>
                  </a:lnTo>
                  <a:lnTo>
                    <a:pt x="4540" y="3903"/>
                  </a:lnTo>
                  <a:lnTo>
                    <a:pt x="4285" y="4133"/>
                  </a:lnTo>
                  <a:lnTo>
                    <a:pt x="4056" y="4362"/>
                  </a:lnTo>
                  <a:lnTo>
                    <a:pt x="3826" y="4592"/>
                  </a:lnTo>
                  <a:lnTo>
                    <a:pt x="3622" y="4847"/>
                  </a:lnTo>
                  <a:lnTo>
                    <a:pt x="3443" y="5127"/>
                  </a:lnTo>
                  <a:lnTo>
                    <a:pt x="3239" y="5408"/>
                  </a:lnTo>
                  <a:lnTo>
                    <a:pt x="3086" y="5688"/>
                  </a:lnTo>
                  <a:lnTo>
                    <a:pt x="2908" y="5969"/>
                  </a:lnTo>
                  <a:lnTo>
                    <a:pt x="2780" y="6275"/>
                  </a:lnTo>
                  <a:lnTo>
                    <a:pt x="2653" y="6581"/>
                  </a:lnTo>
                  <a:lnTo>
                    <a:pt x="2525" y="6887"/>
                  </a:lnTo>
                  <a:lnTo>
                    <a:pt x="2423" y="7219"/>
                  </a:lnTo>
                  <a:lnTo>
                    <a:pt x="2347" y="7550"/>
                  </a:lnTo>
                  <a:lnTo>
                    <a:pt x="2270" y="7882"/>
                  </a:lnTo>
                  <a:lnTo>
                    <a:pt x="2219" y="8214"/>
                  </a:lnTo>
                  <a:lnTo>
                    <a:pt x="2168" y="8545"/>
                  </a:lnTo>
                  <a:lnTo>
                    <a:pt x="2143" y="8902"/>
                  </a:lnTo>
                  <a:lnTo>
                    <a:pt x="536" y="8902"/>
                  </a:lnTo>
                  <a:lnTo>
                    <a:pt x="561" y="8469"/>
                  </a:lnTo>
                  <a:lnTo>
                    <a:pt x="612" y="8035"/>
                  </a:lnTo>
                  <a:lnTo>
                    <a:pt x="663" y="7627"/>
                  </a:lnTo>
                  <a:lnTo>
                    <a:pt x="765" y="7219"/>
                  </a:lnTo>
                  <a:lnTo>
                    <a:pt x="867" y="6811"/>
                  </a:lnTo>
                  <a:lnTo>
                    <a:pt x="995" y="6403"/>
                  </a:lnTo>
                  <a:lnTo>
                    <a:pt x="1122" y="6020"/>
                  </a:lnTo>
                  <a:lnTo>
                    <a:pt x="1275" y="5637"/>
                  </a:lnTo>
                  <a:lnTo>
                    <a:pt x="1454" y="5280"/>
                  </a:lnTo>
                  <a:lnTo>
                    <a:pt x="1658" y="4898"/>
                  </a:lnTo>
                  <a:lnTo>
                    <a:pt x="1862" y="4566"/>
                  </a:lnTo>
                  <a:lnTo>
                    <a:pt x="2092" y="4209"/>
                  </a:lnTo>
                  <a:lnTo>
                    <a:pt x="2347" y="3903"/>
                  </a:lnTo>
                  <a:lnTo>
                    <a:pt x="2602" y="3571"/>
                  </a:lnTo>
                  <a:lnTo>
                    <a:pt x="2857" y="3265"/>
                  </a:lnTo>
                  <a:lnTo>
                    <a:pt x="3163" y="2985"/>
                  </a:lnTo>
                  <a:lnTo>
                    <a:pt x="3443" y="2704"/>
                  </a:lnTo>
                  <a:lnTo>
                    <a:pt x="3749" y="2449"/>
                  </a:lnTo>
                  <a:lnTo>
                    <a:pt x="4081" y="2194"/>
                  </a:lnTo>
                  <a:lnTo>
                    <a:pt x="4413" y="1964"/>
                  </a:lnTo>
                  <a:lnTo>
                    <a:pt x="4770" y="1760"/>
                  </a:lnTo>
                  <a:lnTo>
                    <a:pt x="5127" y="1556"/>
                  </a:lnTo>
                  <a:lnTo>
                    <a:pt x="5484" y="1352"/>
                  </a:lnTo>
                  <a:lnTo>
                    <a:pt x="5867" y="1199"/>
                  </a:lnTo>
                  <a:lnTo>
                    <a:pt x="6249" y="1046"/>
                  </a:lnTo>
                  <a:lnTo>
                    <a:pt x="6632" y="919"/>
                  </a:lnTo>
                  <a:lnTo>
                    <a:pt x="7040" y="791"/>
                  </a:lnTo>
                  <a:lnTo>
                    <a:pt x="7448" y="715"/>
                  </a:lnTo>
                  <a:lnTo>
                    <a:pt x="7882" y="638"/>
                  </a:lnTo>
                  <a:lnTo>
                    <a:pt x="8290" y="587"/>
                  </a:lnTo>
                  <a:lnTo>
                    <a:pt x="8723" y="562"/>
                  </a:lnTo>
                  <a:lnTo>
                    <a:pt x="9157" y="536"/>
                  </a:lnTo>
                  <a:lnTo>
                    <a:pt x="9744" y="562"/>
                  </a:lnTo>
                  <a:lnTo>
                    <a:pt x="10305" y="613"/>
                  </a:lnTo>
                  <a:lnTo>
                    <a:pt x="10891" y="715"/>
                  </a:lnTo>
                  <a:lnTo>
                    <a:pt x="11452" y="842"/>
                  </a:lnTo>
                  <a:lnTo>
                    <a:pt x="11988" y="1021"/>
                  </a:lnTo>
                  <a:lnTo>
                    <a:pt x="12524" y="1225"/>
                  </a:lnTo>
                  <a:lnTo>
                    <a:pt x="13059" y="1454"/>
                  </a:lnTo>
                  <a:lnTo>
                    <a:pt x="13544" y="1735"/>
                  </a:lnTo>
                  <a:lnTo>
                    <a:pt x="13646" y="1786"/>
                  </a:lnTo>
                  <a:lnTo>
                    <a:pt x="13748" y="1760"/>
                  </a:lnTo>
                  <a:lnTo>
                    <a:pt x="13850" y="1735"/>
                  </a:lnTo>
                  <a:lnTo>
                    <a:pt x="13927" y="1658"/>
                  </a:lnTo>
                  <a:lnTo>
                    <a:pt x="13952" y="1556"/>
                  </a:lnTo>
                  <a:lnTo>
                    <a:pt x="13952" y="1454"/>
                  </a:lnTo>
                  <a:lnTo>
                    <a:pt x="13901" y="1352"/>
                  </a:lnTo>
                  <a:lnTo>
                    <a:pt x="13825" y="1276"/>
                  </a:lnTo>
                  <a:lnTo>
                    <a:pt x="13289" y="995"/>
                  </a:lnTo>
                  <a:lnTo>
                    <a:pt x="12728" y="715"/>
                  </a:lnTo>
                  <a:lnTo>
                    <a:pt x="12167" y="511"/>
                  </a:lnTo>
                  <a:lnTo>
                    <a:pt x="11580" y="332"/>
                  </a:lnTo>
                  <a:lnTo>
                    <a:pt x="10993" y="179"/>
                  </a:lnTo>
                  <a:lnTo>
                    <a:pt x="10381" y="77"/>
                  </a:lnTo>
                  <a:lnTo>
                    <a:pt x="9769" y="26"/>
                  </a:lnTo>
                  <a:lnTo>
                    <a:pt x="91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7" name="Google Shape;827;p43"/>
          <p:cNvGrpSpPr/>
          <p:nvPr/>
        </p:nvGrpSpPr>
        <p:grpSpPr>
          <a:xfrm>
            <a:off x="4417658" y="153822"/>
            <a:ext cx="308684" cy="486698"/>
            <a:chOff x="1807400" y="1950400"/>
            <a:chExt cx="290800" cy="458500"/>
          </a:xfrm>
        </p:grpSpPr>
        <p:sp>
          <p:nvSpPr>
            <p:cNvPr id="828" name="Google Shape;828;p43"/>
            <p:cNvSpPr/>
            <p:nvPr/>
          </p:nvSpPr>
          <p:spPr>
            <a:xfrm>
              <a:off x="1820800" y="2245000"/>
              <a:ext cx="264000" cy="163900"/>
            </a:xfrm>
            <a:custGeom>
              <a:avLst/>
              <a:gdLst/>
              <a:ahLst/>
              <a:cxnLst/>
              <a:rect l="l" t="t" r="r" b="b"/>
              <a:pathLst>
                <a:path w="10560" h="6556" extrusionOk="0">
                  <a:moveTo>
                    <a:pt x="1327" y="0"/>
                  </a:moveTo>
                  <a:lnTo>
                    <a:pt x="1199" y="51"/>
                  </a:lnTo>
                  <a:lnTo>
                    <a:pt x="1072" y="103"/>
                  </a:lnTo>
                  <a:lnTo>
                    <a:pt x="970" y="154"/>
                  </a:lnTo>
                  <a:lnTo>
                    <a:pt x="868" y="230"/>
                  </a:lnTo>
                  <a:lnTo>
                    <a:pt x="791" y="332"/>
                  </a:lnTo>
                  <a:lnTo>
                    <a:pt x="714" y="434"/>
                  </a:lnTo>
                  <a:lnTo>
                    <a:pt x="663" y="562"/>
                  </a:lnTo>
                  <a:lnTo>
                    <a:pt x="51" y="2398"/>
                  </a:lnTo>
                  <a:lnTo>
                    <a:pt x="26" y="2551"/>
                  </a:lnTo>
                  <a:lnTo>
                    <a:pt x="0" y="2781"/>
                  </a:lnTo>
                  <a:lnTo>
                    <a:pt x="0" y="5510"/>
                  </a:lnTo>
                  <a:lnTo>
                    <a:pt x="26" y="5714"/>
                  </a:lnTo>
                  <a:lnTo>
                    <a:pt x="77" y="5918"/>
                  </a:lnTo>
                  <a:lnTo>
                    <a:pt x="179" y="6097"/>
                  </a:lnTo>
                  <a:lnTo>
                    <a:pt x="306" y="6250"/>
                  </a:lnTo>
                  <a:lnTo>
                    <a:pt x="459" y="6377"/>
                  </a:lnTo>
                  <a:lnTo>
                    <a:pt x="638" y="6479"/>
                  </a:lnTo>
                  <a:lnTo>
                    <a:pt x="842" y="6530"/>
                  </a:lnTo>
                  <a:lnTo>
                    <a:pt x="1046" y="6556"/>
                  </a:lnTo>
                  <a:lnTo>
                    <a:pt x="9514" y="6556"/>
                  </a:lnTo>
                  <a:lnTo>
                    <a:pt x="9718" y="6530"/>
                  </a:lnTo>
                  <a:lnTo>
                    <a:pt x="9922" y="6479"/>
                  </a:lnTo>
                  <a:lnTo>
                    <a:pt x="10101" y="6377"/>
                  </a:lnTo>
                  <a:lnTo>
                    <a:pt x="10254" y="6250"/>
                  </a:lnTo>
                  <a:lnTo>
                    <a:pt x="10381" y="6097"/>
                  </a:lnTo>
                  <a:lnTo>
                    <a:pt x="10483" y="5918"/>
                  </a:lnTo>
                  <a:lnTo>
                    <a:pt x="10534" y="5714"/>
                  </a:lnTo>
                  <a:lnTo>
                    <a:pt x="10560" y="5510"/>
                  </a:lnTo>
                  <a:lnTo>
                    <a:pt x="10560" y="5127"/>
                  </a:lnTo>
                  <a:lnTo>
                    <a:pt x="10534" y="5025"/>
                  </a:lnTo>
                  <a:lnTo>
                    <a:pt x="10483" y="4949"/>
                  </a:lnTo>
                  <a:lnTo>
                    <a:pt x="10407" y="4872"/>
                  </a:lnTo>
                  <a:lnTo>
                    <a:pt x="10305" y="4847"/>
                  </a:lnTo>
                  <a:lnTo>
                    <a:pt x="10177" y="4872"/>
                  </a:lnTo>
                  <a:lnTo>
                    <a:pt x="10101" y="4949"/>
                  </a:lnTo>
                  <a:lnTo>
                    <a:pt x="10050" y="5025"/>
                  </a:lnTo>
                  <a:lnTo>
                    <a:pt x="10024" y="5127"/>
                  </a:lnTo>
                  <a:lnTo>
                    <a:pt x="10024" y="5510"/>
                  </a:lnTo>
                  <a:lnTo>
                    <a:pt x="10024" y="5612"/>
                  </a:lnTo>
                  <a:lnTo>
                    <a:pt x="9973" y="5714"/>
                  </a:lnTo>
                  <a:lnTo>
                    <a:pt x="9948" y="5790"/>
                  </a:lnTo>
                  <a:lnTo>
                    <a:pt x="9871" y="5867"/>
                  </a:lnTo>
                  <a:lnTo>
                    <a:pt x="9795" y="5918"/>
                  </a:lnTo>
                  <a:lnTo>
                    <a:pt x="9718" y="5969"/>
                  </a:lnTo>
                  <a:lnTo>
                    <a:pt x="9616" y="6020"/>
                  </a:lnTo>
                  <a:lnTo>
                    <a:pt x="944" y="6020"/>
                  </a:lnTo>
                  <a:lnTo>
                    <a:pt x="842" y="5969"/>
                  </a:lnTo>
                  <a:lnTo>
                    <a:pt x="765" y="5918"/>
                  </a:lnTo>
                  <a:lnTo>
                    <a:pt x="689" y="5867"/>
                  </a:lnTo>
                  <a:lnTo>
                    <a:pt x="612" y="5790"/>
                  </a:lnTo>
                  <a:lnTo>
                    <a:pt x="587" y="5714"/>
                  </a:lnTo>
                  <a:lnTo>
                    <a:pt x="536" y="5612"/>
                  </a:lnTo>
                  <a:lnTo>
                    <a:pt x="536" y="5510"/>
                  </a:lnTo>
                  <a:lnTo>
                    <a:pt x="536" y="2781"/>
                  </a:lnTo>
                  <a:lnTo>
                    <a:pt x="536" y="2679"/>
                  </a:lnTo>
                  <a:lnTo>
                    <a:pt x="587" y="2577"/>
                  </a:lnTo>
                  <a:lnTo>
                    <a:pt x="612" y="2500"/>
                  </a:lnTo>
                  <a:lnTo>
                    <a:pt x="689" y="2424"/>
                  </a:lnTo>
                  <a:lnTo>
                    <a:pt x="765" y="2347"/>
                  </a:lnTo>
                  <a:lnTo>
                    <a:pt x="842" y="2296"/>
                  </a:lnTo>
                  <a:lnTo>
                    <a:pt x="944" y="2271"/>
                  </a:lnTo>
                  <a:lnTo>
                    <a:pt x="9616" y="2271"/>
                  </a:lnTo>
                  <a:lnTo>
                    <a:pt x="9718" y="2296"/>
                  </a:lnTo>
                  <a:lnTo>
                    <a:pt x="9795" y="2347"/>
                  </a:lnTo>
                  <a:lnTo>
                    <a:pt x="9871" y="2424"/>
                  </a:lnTo>
                  <a:lnTo>
                    <a:pt x="9948" y="2500"/>
                  </a:lnTo>
                  <a:lnTo>
                    <a:pt x="9973" y="2577"/>
                  </a:lnTo>
                  <a:lnTo>
                    <a:pt x="10024" y="2679"/>
                  </a:lnTo>
                  <a:lnTo>
                    <a:pt x="10024" y="2781"/>
                  </a:lnTo>
                  <a:lnTo>
                    <a:pt x="10024" y="3954"/>
                  </a:lnTo>
                  <a:lnTo>
                    <a:pt x="10050" y="4056"/>
                  </a:lnTo>
                  <a:lnTo>
                    <a:pt x="10101" y="4133"/>
                  </a:lnTo>
                  <a:lnTo>
                    <a:pt x="10177" y="4209"/>
                  </a:lnTo>
                  <a:lnTo>
                    <a:pt x="10407" y="4209"/>
                  </a:lnTo>
                  <a:lnTo>
                    <a:pt x="10483" y="4133"/>
                  </a:lnTo>
                  <a:lnTo>
                    <a:pt x="10534" y="4056"/>
                  </a:lnTo>
                  <a:lnTo>
                    <a:pt x="10560" y="3954"/>
                  </a:lnTo>
                  <a:lnTo>
                    <a:pt x="10560" y="2781"/>
                  </a:lnTo>
                  <a:lnTo>
                    <a:pt x="10534" y="2577"/>
                  </a:lnTo>
                  <a:lnTo>
                    <a:pt x="10509" y="2398"/>
                  </a:lnTo>
                  <a:lnTo>
                    <a:pt x="10483" y="2398"/>
                  </a:lnTo>
                  <a:lnTo>
                    <a:pt x="9897" y="562"/>
                  </a:lnTo>
                  <a:lnTo>
                    <a:pt x="9846" y="434"/>
                  </a:lnTo>
                  <a:lnTo>
                    <a:pt x="9769" y="332"/>
                  </a:lnTo>
                  <a:lnTo>
                    <a:pt x="9693" y="230"/>
                  </a:lnTo>
                  <a:lnTo>
                    <a:pt x="9591" y="154"/>
                  </a:lnTo>
                  <a:lnTo>
                    <a:pt x="9489" y="103"/>
                  </a:lnTo>
                  <a:lnTo>
                    <a:pt x="9361" y="51"/>
                  </a:lnTo>
                  <a:lnTo>
                    <a:pt x="9234" y="0"/>
                  </a:lnTo>
                  <a:lnTo>
                    <a:pt x="2985" y="0"/>
                  </a:lnTo>
                  <a:lnTo>
                    <a:pt x="2883" y="26"/>
                  </a:lnTo>
                  <a:lnTo>
                    <a:pt x="2806" y="77"/>
                  </a:lnTo>
                  <a:lnTo>
                    <a:pt x="2755" y="179"/>
                  </a:lnTo>
                  <a:lnTo>
                    <a:pt x="2729" y="281"/>
                  </a:lnTo>
                  <a:lnTo>
                    <a:pt x="2755" y="383"/>
                  </a:lnTo>
                  <a:lnTo>
                    <a:pt x="2806" y="460"/>
                  </a:lnTo>
                  <a:lnTo>
                    <a:pt x="2883" y="511"/>
                  </a:lnTo>
                  <a:lnTo>
                    <a:pt x="2985" y="536"/>
                  </a:lnTo>
                  <a:lnTo>
                    <a:pt x="9106" y="536"/>
                  </a:lnTo>
                  <a:lnTo>
                    <a:pt x="9208" y="562"/>
                  </a:lnTo>
                  <a:lnTo>
                    <a:pt x="9285" y="587"/>
                  </a:lnTo>
                  <a:lnTo>
                    <a:pt x="9336" y="638"/>
                  </a:lnTo>
                  <a:lnTo>
                    <a:pt x="9387" y="715"/>
                  </a:lnTo>
                  <a:lnTo>
                    <a:pt x="9718" y="1735"/>
                  </a:lnTo>
                  <a:lnTo>
                    <a:pt x="9514" y="1709"/>
                  </a:lnTo>
                  <a:lnTo>
                    <a:pt x="1046" y="1709"/>
                  </a:lnTo>
                  <a:lnTo>
                    <a:pt x="842" y="1735"/>
                  </a:lnTo>
                  <a:lnTo>
                    <a:pt x="1174" y="715"/>
                  </a:lnTo>
                  <a:lnTo>
                    <a:pt x="1225" y="638"/>
                  </a:lnTo>
                  <a:lnTo>
                    <a:pt x="1276" y="587"/>
                  </a:lnTo>
                  <a:lnTo>
                    <a:pt x="1352" y="562"/>
                  </a:lnTo>
                  <a:lnTo>
                    <a:pt x="1454" y="536"/>
                  </a:lnTo>
                  <a:lnTo>
                    <a:pt x="1837" y="536"/>
                  </a:lnTo>
                  <a:lnTo>
                    <a:pt x="1939" y="511"/>
                  </a:lnTo>
                  <a:lnTo>
                    <a:pt x="2041" y="460"/>
                  </a:lnTo>
                  <a:lnTo>
                    <a:pt x="2092" y="383"/>
                  </a:lnTo>
                  <a:lnTo>
                    <a:pt x="2117" y="281"/>
                  </a:lnTo>
                  <a:lnTo>
                    <a:pt x="2092" y="179"/>
                  </a:lnTo>
                  <a:lnTo>
                    <a:pt x="2041" y="77"/>
                  </a:lnTo>
                  <a:lnTo>
                    <a:pt x="1939" y="26"/>
                  </a:lnTo>
                  <a:lnTo>
                    <a:pt x="1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3"/>
            <p:cNvSpPr/>
            <p:nvPr/>
          </p:nvSpPr>
          <p:spPr>
            <a:xfrm>
              <a:off x="1847575" y="2315150"/>
              <a:ext cx="210450" cy="66975"/>
            </a:xfrm>
            <a:custGeom>
              <a:avLst/>
              <a:gdLst/>
              <a:ahLst/>
              <a:cxnLst/>
              <a:rect l="l" t="t" r="r" b="b"/>
              <a:pathLst>
                <a:path w="8418" h="2679" extrusionOk="0">
                  <a:moveTo>
                    <a:pt x="2194" y="536"/>
                  </a:moveTo>
                  <a:lnTo>
                    <a:pt x="2194" y="867"/>
                  </a:lnTo>
                  <a:lnTo>
                    <a:pt x="2169" y="969"/>
                  </a:lnTo>
                  <a:lnTo>
                    <a:pt x="2118" y="1046"/>
                  </a:lnTo>
                  <a:lnTo>
                    <a:pt x="2016" y="1122"/>
                  </a:lnTo>
                  <a:lnTo>
                    <a:pt x="1914" y="1148"/>
                  </a:lnTo>
                  <a:lnTo>
                    <a:pt x="1812" y="1122"/>
                  </a:lnTo>
                  <a:lnTo>
                    <a:pt x="1735" y="1046"/>
                  </a:lnTo>
                  <a:lnTo>
                    <a:pt x="1658" y="969"/>
                  </a:lnTo>
                  <a:lnTo>
                    <a:pt x="1658" y="867"/>
                  </a:lnTo>
                  <a:lnTo>
                    <a:pt x="1658" y="536"/>
                  </a:lnTo>
                  <a:close/>
                  <a:moveTo>
                    <a:pt x="3980" y="536"/>
                  </a:moveTo>
                  <a:lnTo>
                    <a:pt x="3980" y="867"/>
                  </a:lnTo>
                  <a:lnTo>
                    <a:pt x="3954" y="969"/>
                  </a:lnTo>
                  <a:lnTo>
                    <a:pt x="3903" y="1046"/>
                  </a:lnTo>
                  <a:lnTo>
                    <a:pt x="3801" y="1122"/>
                  </a:lnTo>
                  <a:lnTo>
                    <a:pt x="3699" y="1148"/>
                  </a:lnTo>
                  <a:lnTo>
                    <a:pt x="3597" y="1122"/>
                  </a:lnTo>
                  <a:lnTo>
                    <a:pt x="3520" y="1046"/>
                  </a:lnTo>
                  <a:lnTo>
                    <a:pt x="3469" y="969"/>
                  </a:lnTo>
                  <a:lnTo>
                    <a:pt x="3444" y="867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43"/>
                  </a:lnTo>
                  <a:lnTo>
                    <a:pt x="536" y="2143"/>
                  </a:lnTo>
                  <a:lnTo>
                    <a:pt x="536" y="536"/>
                  </a:lnTo>
                  <a:lnTo>
                    <a:pt x="1123" y="536"/>
                  </a:lnTo>
                  <a:lnTo>
                    <a:pt x="1123" y="867"/>
                  </a:lnTo>
                  <a:lnTo>
                    <a:pt x="1123" y="1020"/>
                  </a:lnTo>
                  <a:lnTo>
                    <a:pt x="1174" y="1173"/>
                  </a:lnTo>
                  <a:lnTo>
                    <a:pt x="1250" y="1327"/>
                  </a:lnTo>
                  <a:lnTo>
                    <a:pt x="1352" y="1429"/>
                  </a:lnTo>
                  <a:lnTo>
                    <a:pt x="1454" y="1531"/>
                  </a:lnTo>
                  <a:lnTo>
                    <a:pt x="1607" y="1607"/>
                  </a:lnTo>
                  <a:lnTo>
                    <a:pt x="1761" y="1658"/>
                  </a:lnTo>
                  <a:lnTo>
                    <a:pt x="1914" y="1684"/>
                  </a:lnTo>
                  <a:lnTo>
                    <a:pt x="2067" y="1658"/>
                  </a:lnTo>
                  <a:lnTo>
                    <a:pt x="2220" y="1607"/>
                  </a:lnTo>
                  <a:lnTo>
                    <a:pt x="2373" y="1531"/>
                  </a:lnTo>
                  <a:lnTo>
                    <a:pt x="2475" y="1429"/>
                  </a:lnTo>
                  <a:lnTo>
                    <a:pt x="2577" y="1327"/>
                  </a:lnTo>
                  <a:lnTo>
                    <a:pt x="2653" y="1173"/>
                  </a:lnTo>
                  <a:lnTo>
                    <a:pt x="2704" y="1020"/>
                  </a:lnTo>
                  <a:lnTo>
                    <a:pt x="2730" y="867"/>
                  </a:lnTo>
                  <a:lnTo>
                    <a:pt x="2730" y="536"/>
                  </a:lnTo>
                  <a:lnTo>
                    <a:pt x="2908" y="536"/>
                  </a:lnTo>
                  <a:lnTo>
                    <a:pt x="2908" y="867"/>
                  </a:lnTo>
                  <a:lnTo>
                    <a:pt x="2908" y="1020"/>
                  </a:lnTo>
                  <a:lnTo>
                    <a:pt x="2959" y="1173"/>
                  </a:lnTo>
                  <a:lnTo>
                    <a:pt x="3036" y="1327"/>
                  </a:lnTo>
                  <a:lnTo>
                    <a:pt x="3138" y="1429"/>
                  </a:lnTo>
                  <a:lnTo>
                    <a:pt x="3265" y="1531"/>
                  </a:lnTo>
                  <a:lnTo>
                    <a:pt x="3393" y="1607"/>
                  </a:lnTo>
                  <a:lnTo>
                    <a:pt x="3546" y="1658"/>
                  </a:lnTo>
                  <a:lnTo>
                    <a:pt x="3699" y="1684"/>
                  </a:lnTo>
                  <a:lnTo>
                    <a:pt x="3878" y="1658"/>
                  </a:lnTo>
                  <a:lnTo>
                    <a:pt x="4031" y="1607"/>
                  </a:lnTo>
                  <a:lnTo>
                    <a:pt x="4158" y="1531"/>
                  </a:lnTo>
                  <a:lnTo>
                    <a:pt x="4286" y="1429"/>
                  </a:lnTo>
                  <a:lnTo>
                    <a:pt x="4388" y="1327"/>
                  </a:lnTo>
                  <a:lnTo>
                    <a:pt x="4439" y="1173"/>
                  </a:lnTo>
                  <a:lnTo>
                    <a:pt x="4490" y="1020"/>
                  </a:lnTo>
                  <a:lnTo>
                    <a:pt x="4515" y="867"/>
                  </a:lnTo>
                  <a:lnTo>
                    <a:pt x="4515" y="536"/>
                  </a:lnTo>
                  <a:close/>
                  <a:moveTo>
                    <a:pt x="154" y="0"/>
                  </a:moveTo>
                  <a:lnTo>
                    <a:pt x="77" y="77"/>
                  </a:lnTo>
                  <a:lnTo>
                    <a:pt x="26" y="153"/>
                  </a:lnTo>
                  <a:lnTo>
                    <a:pt x="1" y="255"/>
                  </a:lnTo>
                  <a:lnTo>
                    <a:pt x="1" y="2398"/>
                  </a:lnTo>
                  <a:lnTo>
                    <a:pt x="26" y="2500"/>
                  </a:lnTo>
                  <a:lnTo>
                    <a:pt x="77" y="2602"/>
                  </a:lnTo>
                  <a:lnTo>
                    <a:pt x="154" y="2653"/>
                  </a:lnTo>
                  <a:lnTo>
                    <a:pt x="281" y="2678"/>
                  </a:lnTo>
                  <a:lnTo>
                    <a:pt x="8137" y="2678"/>
                  </a:lnTo>
                  <a:lnTo>
                    <a:pt x="8265" y="2653"/>
                  </a:lnTo>
                  <a:lnTo>
                    <a:pt x="8341" y="2602"/>
                  </a:lnTo>
                  <a:lnTo>
                    <a:pt x="8392" y="2500"/>
                  </a:lnTo>
                  <a:lnTo>
                    <a:pt x="8418" y="2398"/>
                  </a:lnTo>
                  <a:lnTo>
                    <a:pt x="8418" y="255"/>
                  </a:lnTo>
                  <a:lnTo>
                    <a:pt x="8392" y="153"/>
                  </a:lnTo>
                  <a:lnTo>
                    <a:pt x="8341" y="77"/>
                  </a:lnTo>
                  <a:lnTo>
                    <a:pt x="82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3"/>
            <p:cNvSpPr/>
            <p:nvPr/>
          </p:nvSpPr>
          <p:spPr>
            <a:xfrm>
              <a:off x="1807400" y="1950400"/>
              <a:ext cx="290800" cy="290800"/>
            </a:xfrm>
            <a:custGeom>
              <a:avLst/>
              <a:gdLst/>
              <a:ahLst/>
              <a:cxnLst/>
              <a:rect l="l" t="t" r="r" b="b"/>
              <a:pathLst>
                <a:path w="11632" h="11632" extrusionOk="0">
                  <a:moveTo>
                    <a:pt x="5816" y="0"/>
                  </a:moveTo>
                  <a:lnTo>
                    <a:pt x="5689" y="26"/>
                  </a:lnTo>
                  <a:lnTo>
                    <a:pt x="5561" y="51"/>
                  </a:lnTo>
                  <a:lnTo>
                    <a:pt x="5332" y="153"/>
                  </a:lnTo>
                  <a:lnTo>
                    <a:pt x="5102" y="281"/>
                  </a:lnTo>
                  <a:lnTo>
                    <a:pt x="4923" y="434"/>
                  </a:lnTo>
                  <a:lnTo>
                    <a:pt x="4668" y="638"/>
                  </a:lnTo>
                  <a:lnTo>
                    <a:pt x="4566" y="689"/>
                  </a:lnTo>
                  <a:lnTo>
                    <a:pt x="4464" y="740"/>
                  </a:lnTo>
                  <a:lnTo>
                    <a:pt x="4337" y="766"/>
                  </a:lnTo>
                  <a:lnTo>
                    <a:pt x="4184" y="766"/>
                  </a:lnTo>
                  <a:lnTo>
                    <a:pt x="3878" y="715"/>
                  </a:lnTo>
                  <a:lnTo>
                    <a:pt x="3648" y="689"/>
                  </a:lnTo>
                  <a:lnTo>
                    <a:pt x="3393" y="664"/>
                  </a:lnTo>
                  <a:lnTo>
                    <a:pt x="3138" y="689"/>
                  </a:lnTo>
                  <a:lnTo>
                    <a:pt x="3010" y="740"/>
                  </a:lnTo>
                  <a:lnTo>
                    <a:pt x="2908" y="791"/>
                  </a:lnTo>
                  <a:lnTo>
                    <a:pt x="2806" y="868"/>
                  </a:lnTo>
                  <a:lnTo>
                    <a:pt x="2704" y="944"/>
                  </a:lnTo>
                  <a:lnTo>
                    <a:pt x="2551" y="1148"/>
                  </a:lnTo>
                  <a:lnTo>
                    <a:pt x="2449" y="1378"/>
                  </a:lnTo>
                  <a:lnTo>
                    <a:pt x="2347" y="1607"/>
                  </a:lnTo>
                  <a:lnTo>
                    <a:pt x="2245" y="1888"/>
                  </a:lnTo>
                  <a:lnTo>
                    <a:pt x="2169" y="2015"/>
                  </a:lnTo>
                  <a:lnTo>
                    <a:pt x="2092" y="2117"/>
                  </a:lnTo>
                  <a:lnTo>
                    <a:pt x="2016" y="2169"/>
                  </a:lnTo>
                  <a:lnTo>
                    <a:pt x="1888" y="2245"/>
                  </a:lnTo>
                  <a:lnTo>
                    <a:pt x="1608" y="2373"/>
                  </a:lnTo>
                  <a:lnTo>
                    <a:pt x="1378" y="2449"/>
                  </a:lnTo>
                  <a:lnTo>
                    <a:pt x="1148" y="2577"/>
                  </a:lnTo>
                  <a:lnTo>
                    <a:pt x="944" y="2704"/>
                  </a:lnTo>
                  <a:lnTo>
                    <a:pt x="842" y="2806"/>
                  </a:lnTo>
                  <a:lnTo>
                    <a:pt x="766" y="2908"/>
                  </a:lnTo>
                  <a:lnTo>
                    <a:pt x="715" y="3036"/>
                  </a:lnTo>
                  <a:lnTo>
                    <a:pt x="689" y="3138"/>
                  </a:lnTo>
                  <a:lnTo>
                    <a:pt x="664" y="3393"/>
                  </a:lnTo>
                  <a:lnTo>
                    <a:pt x="664" y="3648"/>
                  </a:lnTo>
                  <a:lnTo>
                    <a:pt x="715" y="3903"/>
                  </a:lnTo>
                  <a:lnTo>
                    <a:pt x="740" y="4209"/>
                  </a:lnTo>
                  <a:lnTo>
                    <a:pt x="766" y="4337"/>
                  </a:lnTo>
                  <a:lnTo>
                    <a:pt x="740" y="4464"/>
                  </a:lnTo>
                  <a:lnTo>
                    <a:pt x="689" y="4566"/>
                  </a:lnTo>
                  <a:lnTo>
                    <a:pt x="613" y="4694"/>
                  </a:lnTo>
                  <a:lnTo>
                    <a:pt x="434" y="4923"/>
                  </a:lnTo>
                  <a:lnTo>
                    <a:pt x="281" y="5127"/>
                  </a:lnTo>
                  <a:lnTo>
                    <a:pt x="128" y="5331"/>
                  </a:lnTo>
                  <a:lnTo>
                    <a:pt x="26" y="5561"/>
                  </a:lnTo>
                  <a:lnTo>
                    <a:pt x="1" y="5688"/>
                  </a:lnTo>
                  <a:lnTo>
                    <a:pt x="1" y="5816"/>
                  </a:lnTo>
                  <a:lnTo>
                    <a:pt x="1" y="5943"/>
                  </a:lnTo>
                  <a:lnTo>
                    <a:pt x="26" y="6071"/>
                  </a:lnTo>
                  <a:lnTo>
                    <a:pt x="128" y="6326"/>
                  </a:lnTo>
                  <a:lnTo>
                    <a:pt x="281" y="6530"/>
                  </a:lnTo>
                  <a:lnTo>
                    <a:pt x="434" y="6734"/>
                  </a:lnTo>
                  <a:lnTo>
                    <a:pt x="613" y="6964"/>
                  </a:lnTo>
                  <a:lnTo>
                    <a:pt x="689" y="7066"/>
                  </a:lnTo>
                  <a:lnTo>
                    <a:pt x="740" y="7193"/>
                  </a:lnTo>
                  <a:lnTo>
                    <a:pt x="766" y="7295"/>
                  </a:lnTo>
                  <a:lnTo>
                    <a:pt x="740" y="7448"/>
                  </a:lnTo>
                  <a:lnTo>
                    <a:pt x="715" y="7754"/>
                  </a:lnTo>
                  <a:lnTo>
                    <a:pt x="664" y="8010"/>
                  </a:lnTo>
                  <a:lnTo>
                    <a:pt x="664" y="8239"/>
                  </a:lnTo>
                  <a:lnTo>
                    <a:pt x="689" y="8494"/>
                  </a:lnTo>
                  <a:lnTo>
                    <a:pt x="715" y="8622"/>
                  </a:lnTo>
                  <a:lnTo>
                    <a:pt x="766" y="8724"/>
                  </a:lnTo>
                  <a:lnTo>
                    <a:pt x="842" y="8851"/>
                  </a:lnTo>
                  <a:lnTo>
                    <a:pt x="944" y="8928"/>
                  </a:lnTo>
                  <a:lnTo>
                    <a:pt x="1148" y="9081"/>
                  </a:lnTo>
                  <a:lnTo>
                    <a:pt x="1378" y="9183"/>
                  </a:lnTo>
                  <a:lnTo>
                    <a:pt x="1608" y="9285"/>
                  </a:lnTo>
                  <a:lnTo>
                    <a:pt x="1888" y="9412"/>
                  </a:lnTo>
                  <a:lnTo>
                    <a:pt x="2016" y="9463"/>
                  </a:lnTo>
                  <a:lnTo>
                    <a:pt x="2092" y="9540"/>
                  </a:lnTo>
                  <a:lnTo>
                    <a:pt x="2169" y="9642"/>
                  </a:lnTo>
                  <a:lnTo>
                    <a:pt x="2245" y="9769"/>
                  </a:lnTo>
                  <a:lnTo>
                    <a:pt x="2347" y="10050"/>
                  </a:lnTo>
                  <a:lnTo>
                    <a:pt x="2449" y="10280"/>
                  </a:lnTo>
                  <a:lnTo>
                    <a:pt x="2551" y="10509"/>
                  </a:lnTo>
                  <a:lnTo>
                    <a:pt x="2704" y="10713"/>
                  </a:lnTo>
                  <a:lnTo>
                    <a:pt x="2806" y="10790"/>
                  </a:lnTo>
                  <a:lnTo>
                    <a:pt x="2908" y="10866"/>
                  </a:lnTo>
                  <a:lnTo>
                    <a:pt x="3010" y="10917"/>
                  </a:lnTo>
                  <a:lnTo>
                    <a:pt x="3138" y="10943"/>
                  </a:lnTo>
                  <a:lnTo>
                    <a:pt x="3393" y="10994"/>
                  </a:lnTo>
                  <a:lnTo>
                    <a:pt x="3648" y="10968"/>
                  </a:lnTo>
                  <a:lnTo>
                    <a:pt x="3878" y="10943"/>
                  </a:lnTo>
                  <a:lnTo>
                    <a:pt x="4184" y="10892"/>
                  </a:lnTo>
                  <a:lnTo>
                    <a:pt x="4464" y="10892"/>
                  </a:lnTo>
                  <a:lnTo>
                    <a:pt x="4566" y="10943"/>
                  </a:lnTo>
                  <a:lnTo>
                    <a:pt x="4668" y="11019"/>
                  </a:lnTo>
                  <a:lnTo>
                    <a:pt x="4923" y="11198"/>
                  </a:lnTo>
                  <a:lnTo>
                    <a:pt x="5102" y="11351"/>
                  </a:lnTo>
                  <a:lnTo>
                    <a:pt x="5332" y="11504"/>
                  </a:lnTo>
                  <a:lnTo>
                    <a:pt x="5561" y="11606"/>
                  </a:lnTo>
                  <a:lnTo>
                    <a:pt x="5689" y="11631"/>
                  </a:lnTo>
                  <a:lnTo>
                    <a:pt x="5944" y="11631"/>
                  </a:lnTo>
                  <a:lnTo>
                    <a:pt x="6071" y="11606"/>
                  </a:lnTo>
                  <a:lnTo>
                    <a:pt x="6301" y="11504"/>
                  </a:lnTo>
                  <a:lnTo>
                    <a:pt x="6530" y="11351"/>
                  </a:lnTo>
                  <a:lnTo>
                    <a:pt x="6709" y="11198"/>
                  </a:lnTo>
                  <a:lnTo>
                    <a:pt x="6964" y="11019"/>
                  </a:lnTo>
                  <a:lnTo>
                    <a:pt x="7066" y="10943"/>
                  </a:lnTo>
                  <a:lnTo>
                    <a:pt x="7168" y="10892"/>
                  </a:lnTo>
                  <a:lnTo>
                    <a:pt x="7449" y="10892"/>
                  </a:lnTo>
                  <a:lnTo>
                    <a:pt x="7755" y="10943"/>
                  </a:lnTo>
                  <a:lnTo>
                    <a:pt x="7984" y="10968"/>
                  </a:lnTo>
                  <a:lnTo>
                    <a:pt x="8239" y="10994"/>
                  </a:lnTo>
                  <a:lnTo>
                    <a:pt x="8494" y="10943"/>
                  </a:lnTo>
                  <a:lnTo>
                    <a:pt x="8622" y="10917"/>
                  </a:lnTo>
                  <a:lnTo>
                    <a:pt x="8724" y="10866"/>
                  </a:lnTo>
                  <a:lnTo>
                    <a:pt x="8826" y="10790"/>
                  </a:lnTo>
                  <a:lnTo>
                    <a:pt x="8928" y="10713"/>
                  </a:lnTo>
                  <a:lnTo>
                    <a:pt x="9081" y="10509"/>
                  </a:lnTo>
                  <a:lnTo>
                    <a:pt x="9183" y="10280"/>
                  </a:lnTo>
                  <a:lnTo>
                    <a:pt x="9285" y="10050"/>
                  </a:lnTo>
                  <a:lnTo>
                    <a:pt x="9387" y="9769"/>
                  </a:lnTo>
                  <a:lnTo>
                    <a:pt x="9464" y="9642"/>
                  </a:lnTo>
                  <a:lnTo>
                    <a:pt x="9540" y="9540"/>
                  </a:lnTo>
                  <a:lnTo>
                    <a:pt x="9617" y="9463"/>
                  </a:lnTo>
                  <a:lnTo>
                    <a:pt x="9744" y="9412"/>
                  </a:lnTo>
                  <a:lnTo>
                    <a:pt x="10025" y="9285"/>
                  </a:lnTo>
                  <a:lnTo>
                    <a:pt x="10254" y="9183"/>
                  </a:lnTo>
                  <a:lnTo>
                    <a:pt x="10484" y="9081"/>
                  </a:lnTo>
                  <a:lnTo>
                    <a:pt x="10688" y="8928"/>
                  </a:lnTo>
                  <a:lnTo>
                    <a:pt x="10790" y="8851"/>
                  </a:lnTo>
                  <a:lnTo>
                    <a:pt x="10866" y="8724"/>
                  </a:lnTo>
                  <a:lnTo>
                    <a:pt x="10917" y="8622"/>
                  </a:lnTo>
                  <a:lnTo>
                    <a:pt x="10943" y="8494"/>
                  </a:lnTo>
                  <a:lnTo>
                    <a:pt x="10968" y="8239"/>
                  </a:lnTo>
                  <a:lnTo>
                    <a:pt x="10968" y="8010"/>
                  </a:lnTo>
                  <a:lnTo>
                    <a:pt x="10917" y="7754"/>
                  </a:lnTo>
                  <a:lnTo>
                    <a:pt x="10892" y="7448"/>
                  </a:lnTo>
                  <a:lnTo>
                    <a:pt x="10866" y="7295"/>
                  </a:lnTo>
                  <a:lnTo>
                    <a:pt x="10892" y="7193"/>
                  </a:lnTo>
                  <a:lnTo>
                    <a:pt x="10943" y="7066"/>
                  </a:lnTo>
                  <a:lnTo>
                    <a:pt x="11019" y="6964"/>
                  </a:lnTo>
                  <a:lnTo>
                    <a:pt x="11198" y="6734"/>
                  </a:lnTo>
                  <a:lnTo>
                    <a:pt x="11351" y="6530"/>
                  </a:lnTo>
                  <a:lnTo>
                    <a:pt x="11504" y="6326"/>
                  </a:lnTo>
                  <a:lnTo>
                    <a:pt x="11606" y="6071"/>
                  </a:lnTo>
                  <a:lnTo>
                    <a:pt x="11632" y="5943"/>
                  </a:lnTo>
                  <a:lnTo>
                    <a:pt x="11632" y="5816"/>
                  </a:lnTo>
                  <a:lnTo>
                    <a:pt x="11632" y="5688"/>
                  </a:lnTo>
                  <a:lnTo>
                    <a:pt x="11606" y="5561"/>
                  </a:lnTo>
                  <a:lnTo>
                    <a:pt x="11504" y="5331"/>
                  </a:lnTo>
                  <a:lnTo>
                    <a:pt x="11351" y="5127"/>
                  </a:lnTo>
                  <a:lnTo>
                    <a:pt x="11198" y="4923"/>
                  </a:lnTo>
                  <a:lnTo>
                    <a:pt x="11019" y="4694"/>
                  </a:lnTo>
                  <a:lnTo>
                    <a:pt x="10943" y="4566"/>
                  </a:lnTo>
                  <a:lnTo>
                    <a:pt x="10892" y="4464"/>
                  </a:lnTo>
                  <a:lnTo>
                    <a:pt x="10866" y="4337"/>
                  </a:lnTo>
                  <a:lnTo>
                    <a:pt x="10892" y="4209"/>
                  </a:lnTo>
                  <a:lnTo>
                    <a:pt x="10917" y="3903"/>
                  </a:lnTo>
                  <a:lnTo>
                    <a:pt x="10968" y="3648"/>
                  </a:lnTo>
                  <a:lnTo>
                    <a:pt x="10968" y="3393"/>
                  </a:lnTo>
                  <a:lnTo>
                    <a:pt x="10943" y="3138"/>
                  </a:lnTo>
                  <a:lnTo>
                    <a:pt x="10917" y="3036"/>
                  </a:lnTo>
                  <a:lnTo>
                    <a:pt x="10866" y="2908"/>
                  </a:lnTo>
                  <a:lnTo>
                    <a:pt x="10790" y="2806"/>
                  </a:lnTo>
                  <a:lnTo>
                    <a:pt x="10688" y="2704"/>
                  </a:lnTo>
                  <a:lnTo>
                    <a:pt x="10586" y="2628"/>
                  </a:lnTo>
                  <a:lnTo>
                    <a:pt x="10458" y="2551"/>
                  </a:lnTo>
                  <a:lnTo>
                    <a:pt x="10356" y="2526"/>
                  </a:lnTo>
                  <a:lnTo>
                    <a:pt x="10254" y="2526"/>
                  </a:lnTo>
                  <a:lnTo>
                    <a:pt x="10152" y="2577"/>
                  </a:lnTo>
                  <a:lnTo>
                    <a:pt x="10101" y="2653"/>
                  </a:lnTo>
                  <a:lnTo>
                    <a:pt x="10050" y="2755"/>
                  </a:lnTo>
                  <a:lnTo>
                    <a:pt x="10076" y="2857"/>
                  </a:lnTo>
                  <a:lnTo>
                    <a:pt x="10127" y="2959"/>
                  </a:lnTo>
                  <a:lnTo>
                    <a:pt x="10203" y="3010"/>
                  </a:lnTo>
                  <a:lnTo>
                    <a:pt x="10331" y="3087"/>
                  </a:lnTo>
                  <a:lnTo>
                    <a:pt x="10382" y="3189"/>
                  </a:lnTo>
                  <a:lnTo>
                    <a:pt x="10433" y="3291"/>
                  </a:lnTo>
                  <a:lnTo>
                    <a:pt x="10433" y="3444"/>
                  </a:lnTo>
                  <a:lnTo>
                    <a:pt x="10382" y="3801"/>
                  </a:lnTo>
                  <a:lnTo>
                    <a:pt x="10331" y="4209"/>
                  </a:lnTo>
                  <a:lnTo>
                    <a:pt x="10356" y="4413"/>
                  </a:lnTo>
                  <a:lnTo>
                    <a:pt x="10382" y="4592"/>
                  </a:lnTo>
                  <a:lnTo>
                    <a:pt x="10433" y="4770"/>
                  </a:lnTo>
                  <a:lnTo>
                    <a:pt x="10535" y="4949"/>
                  </a:lnTo>
                  <a:lnTo>
                    <a:pt x="10764" y="5255"/>
                  </a:lnTo>
                  <a:lnTo>
                    <a:pt x="10994" y="5561"/>
                  </a:lnTo>
                  <a:lnTo>
                    <a:pt x="11070" y="5688"/>
                  </a:lnTo>
                  <a:lnTo>
                    <a:pt x="11096" y="5816"/>
                  </a:lnTo>
                  <a:lnTo>
                    <a:pt x="11070" y="5943"/>
                  </a:lnTo>
                  <a:lnTo>
                    <a:pt x="10994" y="6097"/>
                  </a:lnTo>
                  <a:lnTo>
                    <a:pt x="10764" y="6377"/>
                  </a:lnTo>
                  <a:lnTo>
                    <a:pt x="10535" y="6709"/>
                  </a:lnTo>
                  <a:lnTo>
                    <a:pt x="10433" y="6862"/>
                  </a:lnTo>
                  <a:lnTo>
                    <a:pt x="10382" y="7040"/>
                  </a:lnTo>
                  <a:lnTo>
                    <a:pt x="10356" y="7244"/>
                  </a:lnTo>
                  <a:lnTo>
                    <a:pt x="10331" y="7448"/>
                  </a:lnTo>
                  <a:lnTo>
                    <a:pt x="10382" y="7831"/>
                  </a:lnTo>
                  <a:lnTo>
                    <a:pt x="10433" y="8188"/>
                  </a:lnTo>
                  <a:lnTo>
                    <a:pt x="10433" y="8341"/>
                  </a:lnTo>
                  <a:lnTo>
                    <a:pt x="10382" y="8469"/>
                  </a:lnTo>
                  <a:lnTo>
                    <a:pt x="10305" y="8571"/>
                  </a:lnTo>
                  <a:lnTo>
                    <a:pt x="10178" y="8647"/>
                  </a:lnTo>
                  <a:lnTo>
                    <a:pt x="9846" y="8775"/>
                  </a:lnTo>
                  <a:lnTo>
                    <a:pt x="9464" y="8928"/>
                  </a:lnTo>
                  <a:lnTo>
                    <a:pt x="9311" y="9030"/>
                  </a:lnTo>
                  <a:lnTo>
                    <a:pt x="9158" y="9157"/>
                  </a:lnTo>
                  <a:lnTo>
                    <a:pt x="9030" y="9310"/>
                  </a:lnTo>
                  <a:lnTo>
                    <a:pt x="8928" y="9489"/>
                  </a:lnTo>
                  <a:lnTo>
                    <a:pt x="8775" y="9846"/>
                  </a:lnTo>
                  <a:lnTo>
                    <a:pt x="8647" y="10178"/>
                  </a:lnTo>
                  <a:lnTo>
                    <a:pt x="8545" y="10305"/>
                  </a:lnTo>
                  <a:lnTo>
                    <a:pt x="8469" y="10407"/>
                  </a:lnTo>
                  <a:lnTo>
                    <a:pt x="8341" y="10433"/>
                  </a:lnTo>
                  <a:lnTo>
                    <a:pt x="8188" y="10433"/>
                  </a:lnTo>
                  <a:lnTo>
                    <a:pt x="7831" y="10407"/>
                  </a:lnTo>
                  <a:lnTo>
                    <a:pt x="7423" y="10356"/>
                  </a:lnTo>
                  <a:lnTo>
                    <a:pt x="7245" y="10356"/>
                  </a:lnTo>
                  <a:lnTo>
                    <a:pt x="7040" y="10382"/>
                  </a:lnTo>
                  <a:lnTo>
                    <a:pt x="6862" y="10458"/>
                  </a:lnTo>
                  <a:lnTo>
                    <a:pt x="6683" y="10560"/>
                  </a:lnTo>
                  <a:lnTo>
                    <a:pt x="6377" y="10790"/>
                  </a:lnTo>
                  <a:lnTo>
                    <a:pt x="6097" y="10994"/>
                  </a:lnTo>
                  <a:lnTo>
                    <a:pt x="5944" y="11070"/>
                  </a:lnTo>
                  <a:lnTo>
                    <a:pt x="5816" y="11096"/>
                  </a:lnTo>
                  <a:lnTo>
                    <a:pt x="5689" y="11070"/>
                  </a:lnTo>
                  <a:lnTo>
                    <a:pt x="5536" y="10994"/>
                  </a:lnTo>
                  <a:lnTo>
                    <a:pt x="5255" y="10790"/>
                  </a:lnTo>
                  <a:lnTo>
                    <a:pt x="4949" y="10560"/>
                  </a:lnTo>
                  <a:lnTo>
                    <a:pt x="4770" y="10458"/>
                  </a:lnTo>
                  <a:lnTo>
                    <a:pt x="4592" y="10382"/>
                  </a:lnTo>
                  <a:lnTo>
                    <a:pt x="4388" y="10356"/>
                  </a:lnTo>
                  <a:lnTo>
                    <a:pt x="4209" y="10356"/>
                  </a:lnTo>
                  <a:lnTo>
                    <a:pt x="3801" y="10407"/>
                  </a:lnTo>
                  <a:lnTo>
                    <a:pt x="3444" y="10433"/>
                  </a:lnTo>
                  <a:lnTo>
                    <a:pt x="3291" y="10433"/>
                  </a:lnTo>
                  <a:lnTo>
                    <a:pt x="3163" y="10407"/>
                  </a:lnTo>
                  <a:lnTo>
                    <a:pt x="3087" y="10305"/>
                  </a:lnTo>
                  <a:lnTo>
                    <a:pt x="2985" y="10178"/>
                  </a:lnTo>
                  <a:lnTo>
                    <a:pt x="2857" y="9846"/>
                  </a:lnTo>
                  <a:lnTo>
                    <a:pt x="2704" y="9489"/>
                  </a:lnTo>
                  <a:lnTo>
                    <a:pt x="2602" y="9310"/>
                  </a:lnTo>
                  <a:lnTo>
                    <a:pt x="2475" y="9157"/>
                  </a:lnTo>
                  <a:lnTo>
                    <a:pt x="2322" y="9030"/>
                  </a:lnTo>
                  <a:lnTo>
                    <a:pt x="2169" y="8928"/>
                  </a:lnTo>
                  <a:lnTo>
                    <a:pt x="1786" y="8775"/>
                  </a:lnTo>
                  <a:lnTo>
                    <a:pt x="1455" y="8647"/>
                  </a:lnTo>
                  <a:lnTo>
                    <a:pt x="1327" y="8571"/>
                  </a:lnTo>
                  <a:lnTo>
                    <a:pt x="1250" y="8469"/>
                  </a:lnTo>
                  <a:lnTo>
                    <a:pt x="1199" y="8341"/>
                  </a:lnTo>
                  <a:lnTo>
                    <a:pt x="1199" y="8188"/>
                  </a:lnTo>
                  <a:lnTo>
                    <a:pt x="1250" y="7831"/>
                  </a:lnTo>
                  <a:lnTo>
                    <a:pt x="1301" y="7448"/>
                  </a:lnTo>
                  <a:lnTo>
                    <a:pt x="1276" y="7244"/>
                  </a:lnTo>
                  <a:lnTo>
                    <a:pt x="1250" y="7040"/>
                  </a:lnTo>
                  <a:lnTo>
                    <a:pt x="1199" y="6862"/>
                  </a:lnTo>
                  <a:lnTo>
                    <a:pt x="1097" y="6709"/>
                  </a:lnTo>
                  <a:lnTo>
                    <a:pt x="868" y="6377"/>
                  </a:lnTo>
                  <a:lnTo>
                    <a:pt x="638" y="6097"/>
                  </a:lnTo>
                  <a:lnTo>
                    <a:pt x="562" y="5943"/>
                  </a:lnTo>
                  <a:lnTo>
                    <a:pt x="536" y="5816"/>
                  </a:lnTo>
                  <a:lnTo>
                    <a:pt x="562" y="5688"/>
                  </a:lnTo>
                  <a:lnTo>
                    <a:pt x="638" y="5561"/>
                  </a:lnTo>
                  <a:lnTo>
                    <a:pt x="868" y="5255"/>
                  </a:lnTo>
                  <a:lnTo>
                    <a:pt x="1097" y="4949"/>
                  </a:lnTo>
                  <a:lnTo>
                    <a:pt x="1199" y="4770"/>
                  </a:lnTo>
                  <a:lnTo>
                    <a:pt x="1250" y="4592"/>
                  </a:lnTo>
                  <a:lnTo>
                    <a:pt x="1276" y="4413"/>
                  </a:lnTo>
                  <a:lnTo>
                    <a:pt x="1301" y="4209"/>
                  </a:lnTo>
                  <a:lnTo>
                    <a:pt x="1250" y="3801"/>
                  </a:lnTo>
                  <a:lnTo>
                    <a:pt x="1199" y="3444"/>
                  </a:lnTo>
                  <a:lnTo>
                    <a:pt x="1199" y="3291"/>
                  </a:lnTo>
                  <a:lnTo>
                    <a:pt x="1250" y="3189"/>
                  </a:lnTo>
                  <a:lnTo>
                    <a:pt x="1327" y="3087"/>
                  </a:lnTo>
                  <a:lnTo>
                    <a:pt x="1455" y="3010"/>
                  </a:lnTo>
                  <a:lnTo>
                    <a:pt x="1786" y="2857"/>
                  </a:lnTo>
                  <a:lnTo>
                    <a:pt x="2169" y="2704"/>
                  </a:lnTo>
                  <a:lnTo>
                    <a:pt x="2322" y="2602"/>
                  </a:lnTo>
                  <a:lnTo>
                    <a:pt x="2475" y="2475"/>
                  </a:lnTo>
                  <a:lnTo>
                    <a:pt x="2602" y="2347"/>
                  </a:lnTo>
                  <a:lnTo>
                    <a:pt x="2704" y="2169"/>
                  </a:lnTo>
                  <a:lnTo>
                    <a:pt x="2857" y="1811"/>
                  </a:lnTo>
                  <a:lnTo>
                    <a:pt x="2985" y="1480"/>
                  </a:lnTo>
                  <a:lnTo>
                    <a:pt x="3087" y="1327"/>
                  </a:lnTo>
                  <a:lnTo>
                    <a:pt x="3163" y="1250"/>
                  </a:lnTo>
                  <a:lnTo>
                    <a:pt x="3291" y="1199"/>
                  </a:lnTo>
                  <a:lnTo>
                    <a:pt x="3444" y="1199"/>
                  </a:lnTo>
                  <a:lnTo>
                    <a:pt x="3801" y="1250"/>
                  </a:lnTo>
                  <a:lnTo>
                    <a:pt x="4209" y="1301"/>
                  </a:lnTo>
                  <a:lnTo>
                    <a:pt x="4388" y="1301"/>
                  </a:lnTo>
                  <a:lnTo>
                    <a:pt x="4592" y="1276"/>
                  </a:lnTo>
                  <a:lnTo>
                    <a:pt x="4770" y="1199"/>
                  </a:lnTo>
                  <a:lnTo>
                    <a:pt x="4949" y="1097"/>
                  </a:lnTo>
                  <a:lnTo>
                    <a:pt x="5255" y="868"/>
                  </a:lnTo>
                  <a:lnTo>
                    <a:pt x="5536" y="638"/>
                  </a:lnTo>
                  <a:lnTo>
                    <a:pt x="5689" y="562"/>
                  </a:lnTo>
                  <a:lnTo>
                    <a:pt x="5816" y="536"/>
                  </a:lnTo>
                  <a:lnTo>
                    <a:pt x="5944" y="562"/>
                  </a:lnTo>
                  <a:lnTo>
                    <a:pt x="6097" y="638"/>
                  </a:lnTo>
                  <a:lnTo>
                    <a:pt x="6377" y="868"/>
                  </a:lnTo>
                  <a:lnTo>
                    <a:pt x="6683" y="1097"/>
                  </a:lnTo>
                  <a:lnTo>
                    <a:pt x="6862" y="1199"/>
                  </a:lnTo>
                  <a:lnTo>
                    <a:pt x="7040" y="1276"/>
                  </a:lnTo>
                  <a:lnTo>
                    <a:pt x="7245" y="1301"/>
                  </a:lnTo>
                  <a:lnTo>
                    <a:pt x="7423" y="1301"/>
                  </a:lnTo>
                  <a:lnTo>
                    <a:pt x="7831" y="1250"/>
                  </a:lnTo>
                  <a:lnTo>
                    <a:pt x="8188" y="1199"/>
                  </a:lnTo>
                  <a:lnTo>
                    <a:pt x="8341" y="1199"/>
                  </a:lnTo>
                  <a:lnTo>
                    <a:pt x="8469" y="1250"/>
                  </a:lnTo>
                  <a:lnTo>
                    <a:pt x="8545" y="1327"/>
                  </a:lnTo>
                  <a:lnTo>
                    <a:pt x="8647" y="1480"/>
                  </a:lnTo>
                  <a:lnTo>
                    <a:pt x="8775" y="1811"/>
                  </a:lnTo>
                  <a:lnTo>
                    <a:pt x="8902" y="2117"/>
                  </a:lnTo>
                  <a:lnTo>
                    <a:pt x="8979" y="2271"/>
                  </a:lnTo>
                  <a:lnTo>
                    <a:pt x="9081" y="2398"/>
                  </a:lnTo>
                  <a:lnTo>
                    <a:pt x="9158" y="2475"/>
                  </a:lnTo>
                  <a:lnTo>
                    <a:pt x="9260" y="2500"/>
                  </a:lnTo>
                  <a:lnTo>
                    <a:pt x="9362" y="2500"/>
                  </a:lnTo>
                  <a:lnTo>
                    <a:pt x="9464" y="2449"/>
                  </a:lnTo>
                  <a:lnTo>
                    <a:pt x="9515" y="2373"/>
                  </a:lnTo>
                  <a:lnTo>
                    <a:pt x="9566" y="2271"/>
                  </a:lnTo>
                  <a:lnTo>
                    <a:pt x="9540" y="2169"/>
                  </a:lnTo>
                  <a:lnTo>
                    <a:pt x="9489" y="2066"/>
                  </a:lnTo>
                  <a:lnTo>
                    <a:pt x="9387" y="1862"/>
                  </a:lnTo>
                  <a:lnTo>
                    <a:pt x="9285" y="1607"/>
                  </a:lnTo>
                  <a:lnTo>
                    <a:pt x="9183" y="1378"/>
                  </a:lnTo>
                  <a:lnTo>
                    <a:pt x="9081" y="1148"/>
                  </a:lnTo>
                  <a:lnTo>
                    <a:pt x="8928" y="944"/>
                  </a:lnTo>
                  <a:lnTo>
                    <a:pt x="8826" y="868"/>
                  </a:lnTo>
                  <a:lnTo>
                    <a:pt x="8724" y="791"/>
                  </a:lnTo>
                  <a:lnTo>
                    <a:pt x="8622" y="740"/>
                  </a:lnTo>
                  <a:lnTo>
                    <a:pt x="8494" y="689"/>
                  </a:lnTo>
                  <a:lnTo>
                    <a:pt x="8239" y="664"/>
                  </a:lnTo>
                  <a:lnTo>
                    <a:pt x="7984" y="689"/>
                  </a:lnTo>
                  <a:lnTo>
                    <a:pt x="7755" y="715"/>
                  </a:lnTo>
                  <a:lnTo>
                    <a:pt x="7449" y="766"/>
                  </a:lnTo>
                  <a:lnTo>
                    <a:pt x="7296" y="766"/>
                  </a:lnTo>
                  <a:lnTo>
                    <a:pt x="7168" y="740"/>
                  </a:lnTo>
                  <a:lnTo>
                    <a:pt x="7066" y="689"/>
                  </a:lnTo>
                  <a:lnTo>
                    <a:pt x="6964" y="638"/>
                  </a:lnTo>
                  <a:lnTo>
                    <a:pt x="6709" y="434"/>
                  </a:lnTo>
                  <a:lnTo>
                    <a:pt x="6530" y="281"/>
                  </a:lnTo>
                  <a:lnTo>
                    <a:pt x="6301" y="153"/>
                  </a:lnTo>
                  <a:lnTo>
                    <a:pt x="6071" y="51"/>
                  </a:lnTo>
                  <a:lnTo>
                    <a:pt x="5944" y="26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3"/>
            <p:cNvSpPr/>
            <p:nvPr/>
          </p:nvSpPr>
          <p:spPr>
            <a:xfrm>
              <a:off x="1874350" y="2019900"/>
              <a:ext cx="156900" cy="150525"/>
            </a:xfrm>
            <a:custGeom>
              <a:avLst/>
              <a:gdLst/>
              <a:ahLst/>
              <a:cxnLst/>
              <a:rect l="l" t="t" r="r" b="b"/>
              <a:pathLst>
                <a:path w="6276" h="6021" extrusionOk="0">
                  <a:moveTo>
                    <a:pt x="3164" y="536"/>
                  </a:moveTo>
                  <a:lnTo>
                    <a:pt x="3189" y="562"/>
                  </a:lnTo>
                  <a:lnTo>
                    <a:pt x="3827" y="1863"/>
                  </a:lnTo>
                  <a:lnTo>
                    <a:pt x="3903" y="1990"/>
                  </a:lnTo>
                  <a:lnTo>
                    <a:pt x="4005" y="2067"/>
                  </a:lnTo>
                  <a:lnTo>
                    <a:pt x="4133" y="2143"/>
                  </a:lnTo>
                  <a:lnTo>
                    <a:pt x="4260" y="2169"/>
                  </a:lnTo>
                  <a:lnTo>
                    <a:pt x="5689" y="2398"/>
                  </a:lnTo>
                  <a:lnTo>
                    <a:pt x="5714" y="2398"/>
                  </a:lnTo>
                  <a:lnTo>
                    <a:pt x="5740" y="2424"/>
                  </a:lnTo>
                  <a:lnTo>
                    <a:pt x="5740" y="2449"/>
                  </a:lnTo>
                  <a:lnTo>
                    <a:pt x="5714" y="2475"/>
                  </a:lnTo>
                  <a:lnTo>
                    <a:pt x="4694" y="3470"/>
                  </a:lnTo>
                  <a:lnTo>
                    <a:pt x="4592" y="3597"/>
                  </a:lnTo>
                  <a:lnTo>
                    <a:pt x="4541" y="3725"/>
                  </a:lnTo>
                  <a:lnTo>
                    <a:pt x="4516" y="3852"/>
                  </a:lnTo>
                  <a:lnTo>
                    <a:pt x="4516" y="4005"/>
                  </a:lnTo>
                  <a:lnTo>
                    <a:pt x="4771" y="5434"/>
                  </a:lnTo>
                  <a:lnTo>
                    <a:pt x="4745" y="5459"/>
                  </a:lnTo>
                  <a:lnTo>
                    <a:pt x="4720" y="5485"/>
                  </a:lnTo>
                  <a:lnTo>
                    <a:pt x="4694" y="5485"/>
                  </a:lnTo>
                  <a:lnTo>
                    <a:pt x="3419" y="4796"/>
                  </a:lnTo>
                  <a:lnTo>
                    <a:pt x="3266" y="4745"/>
                  </a:lnTo>
                  <a:lnTo>
                    <a:pt x="3138" y="4719"/>
                  </a:lnTo>
                  <a:lnTo>
                    <a:pt x="3011" y="4745"/>
                  </a:lnTo>
                  <a:lnTo>
                    <a:pt x="2858" y="4796"/>
                  </a:lnTo>
                  <a:lnTo>
                    <a:pt x="1582" y="5485"/>
                  </a:lnTo>
                  <a:lnTo>
                    <a:pt x="1557" y="5485"/>
                  </a:lnTo>
                  <a:lnTo>
                    <a:pt x="1531" y="5459"/>
                  </a:lnTo>
                  <a:lnTo>
                    <a:pt x="1506" y="5434"/>
                  </a:lnTo>
                  <a:lnTo>
                    <a:pt x="1761" y="4005"/>
                  </a:lnTo>
                  <a:lnTo>
                    <a:pt x="1761" y="3852"/>
                  </a:lnTo>
                  <a:lnTo>
                    <a:pt x="1735" y="3725"/>
                  </a:lnTo>
                  <a:lnTo>
                    <a:pt x="1684" y="3597"/>
                  </a:lnTo>
                  <a:lnTo>
                    <a:pt x="1582" y="3470"/>
                  </a:lnTo>
                  <a:lnTo>
                    <a:pt x="562" y="2475"/>
                  </a:lnTo>
                  <a:lnTo>
                    <a:pt x="536" y="2449"/>
                  </a:lnTo>
                  <a:lnTo>
                    <a:pt x="536" y="2424"/>
                  </a:lnTo>
                  <a:lnTo>
                    <a:pt x="562" y="2398"/>
                  </a:lnTo>
                  <a:lnTo>
                    <a:pt x="587" y="2398"/>
                  </a:lnTo>
                  <a:lnTo>
                    <a:pt x="2016" y="2169"/>
                  </a:lnTo>
                  <a:lnTo>
                    <a:pt x="2143" y="2143"/>
                  </a:lnTo>
                  <a:lnTo>
                    <a:pt x="2271" y="2067"/>
                  </a:lnTo>
                  <a:lnTo>
                    <a:pt x="2373" y="1990"/>
                  </a:lnTo>
                  <a:lnTo>
                    <a:pt x="2449" y="1863"/>
                  </a:lnTo>
                  <a:lnTo>
                    <a:pt x="3087" y="562"/>
                  </a:lnTo>
                  <a:lnTo>
                    <a:pt x="3113" y="536"/>
                  </a:lnTo>
                  <a:close/>
                  <a:moveTo>
                    <a:pt x="3138" y="1"/>
                  </a:moveTo>
                  <a:lnTo>
                    <a:pt x="2985" y="26"/>
                  </a:lnTo>
                  <a:lnTo>
                    <a:pt x="2832" y="77"/>
                  </a:lnTo>
                  <a:lnTo>
                    <a:pt x="2705" y="179"/>
                  </a:lnTo>
                  <a:lnTo>
                    <a:pt x="2603" y="332"/>
                  </a:lnTo>
                  <a:lnTo>
                    <a:pt x="1965" y="1633"/>
                  </a:lnTo>
                  <a:lnTo>
                    <a:pt x="1939" y="1659"/>
                  </a:lnTo>
                  <a:lnTo>
                    <a:pt x="511" y="1863"/>
                  </a:lnTo>
                  <a:lnTo>
                    <a:pt x="358" y="1914"/>
                  </a:lnTo>
                  <a:lnTo>
                    <a:pt x="205" y="1990"/>
                  </a:lnTo>
                  <a:lnTo>
                    <a:pt x="103" y="2118"/>
                  </a:lnTo>
                  <a:lnTo>
                    <a:pt x="26" y="2245"/>
                  </a:lnTo>
                  <a:lnTo>
                    <a:pt x="1" y="2424"/>
                  </a:lnTo>
                  <a:lnTo>
                    <a:pt x="26" y="2577"/>
                  </a:lnTo>
                  <a:lnTo>
                    <a:pt x="77" y="2730"/>
                  </a:lnTo>
                  <a:lnTo>
                    <a:pt x="179" y="2857"/>
                  </a:lnTo>
                  <a:lnTo>
                    <a:pt x="1225" y="3852"/>
                  </a:lnTo>
                  <a:lnTo>
                    <a:pt x="1225" y="3903"/>
                  </a:lnTo>
                  <a:lnTo>
                    <a:pt x="996" y="5332"/>
                  </a:lnTo>
                  <a:lnTo>
                    <a:pt x="970" y="5485"/>
                  </a:lnTo>
                  <a:lnTo>
                    <a:pt x="1021" y="5663"/>
                  </a:lnTo>
                  <a:lnTo>
                    <a:pt x="1098" y="5791"/>
                  </a:lnTo>
                  <a:lnTo>
                    <a:pt x="1225" y="5893"/>
                  </a:lnTo>
                  <a:lnTo>
                    <a:pt x="1378" y="5995"/>
                  </a:lnTo>
                  <a:lnTo>
                    <a:pt x="1557" y="6020"/>
                  </a:lnTo>
                  <a:lnTo>
                    <a:pt x="1710" y="5995"/>
                  </a:lnTo>
                  <a:lnTo>
                    <a:pt x="1837" y="5944"/>
                  </a:lnTo>
                  <a:lnTo>
                    <a:pt x="3113" y="5281"/>
                  </a:lnTo>
                  <a:lnTo>
                    <a:pt x="3164" y="5281"/>
                  </a:lnTo>
                  <a:lnTo>
                    <a:pt x="4439" y="5944"/>
                  </a:lnTo>
                  <a:lnTo>
                    <a:pt x="4592" y="5995"/>
                  </a:lnTo>
                  <a:lnTo>
                    <a:pt x="4745" y="6020"/>
                  </a:lnTo>
                  <a:lnTo>
                    <a:pt x="4924" y="5969"/>
                  </a:lnTo>
                  <a:lnTo>
                    <a:pt x="5051" y="5893"/>
                  </a:lnTo>
                  <a:lnTo>
                    <a:pt x="5179" y="5791"/>
                  </a:lnTo>
                  <a:lnTo>
                    <a:pt x="5255" y="5663"/>
                  </a:lnTo>
                  <a:lnTo>
                    <a:pt x="5306" y="5485"/>
                  </a:lnTo>
                  <a:lnTo>
                    <a:pt x="5281" y="5332"/>
                  </a:lnTo>
                  <a:lnTo>
                    <a:pt x="5051" y="3903"/>
                  </a:lnTo>
                  <a:lnTo>
                    <a:pt x="5051" y="3852"/>
                  </a:lnTo>
                  <a:lnTo>
                    <a:pt x="6097" y="2857"/>
                  </a:lnTo>
                  <a:lnTo>
                    <a:pt x="6199" y="2730"/>
                  </a:lnTo>
                  <a:lnTo>
                    <a:pt x="6250" y="2577"/>
                  </a:lnTo>
                  <a:lnTo>
                    <a:pt x="6275" y="2424"/>
                  </a:lnTo>
                  <a:lnTo>
                    <a:pt x="6250" y="2245"/>
                  </a:lnTo>
                  <a:lnTo>
                    <a:pt x="6173" y="2118"/>
                  </a:lnTo>
                  <a:lnTo>
                    <a:pt x="6071" y="1990"/>
                  </a:lnTo>
                  <a:lnTo>
                    <a:pt x="5918" y="1914"/>
                  </a:lnTo>
                  <a:lnTo>
                    <a:pt x="5765" y="1863"/>
                  </a:lnTo>
                  <a:lnTo>
                    <a:pt x="4337" y="1659"/>
                  </a:lnTo>
                  <a:lnTo>
                    <a:pt x="4311" y="1633"/>
                  </a:lnTo>
                  <a:lnTo>
                    <a:pt x="3674" y="332"/>
                  </a:lnTo>
                  <a:lnTo>
                    <a:pt x="3572" y="179"/>
                  </a:lnTo>
                  <a:lnTo>
                    <a:pt x="3444" y="77"/>
                  </a:lnTo>
                  <a:lnTo>
                    <a:pt x="3291" y="26"/>
                  </a:lnTo>
                  <a:lnTo>
                    <a:pt x="31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Google Shape;814;p43">
            <a:extLst>
              <a:ext uri="{FF2B5EF4-FFF2-40B4-BE49-F238E27FC236}">
                <a16:creationId xmlns:a16="http://schemas.microsoft.com/office/drawing/2014/main" id="{C47EF294-570F-0A17-036F-0B2A4EB0EF92}"/>
              </a:ext>
            </a:extLst>
          </p:cNvPr>
          <p:cNvSpPr/>
          <p:nvPr/>
        </p:nvSpPr>
        <p:spPr>
          <a:xfrm>
            <a:off x="7218387" y="48769"/>
            <a:ext cx="749464" cy="749455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3" name="Google Shape;823;p43"/>
          <p:cNvGrpSpPr/>
          <p:nvPr/>
        </p:nvGrpSpPr>
        <p:grpSpPr>
          <a:xfrm>
            <a:off x="7366155" y="177145"/>
            <a:ext cx="486698" cy="437285"/>
            <a:chOff x="981000" y="1974000"/>
            <a:chExt cx="458500" cy="411950"/>
          </a:xfrm>
        </p:grpSpPr>
        <p:sp>
          <p:nvSpPr>
            <p:cNvPr id="824" name="Google Shape;824;p43"/>
            <p:cNvSpPr/>
            <p:nvPr/>
          </p:nvSpPr>
          <p:spPr>
            <a:xfrm>
              <a:off x="1077925" y="2222050"/>
              <a:ext cx="264000" cy="163900"/>
            </a:xfrm>
            <a:custGeom>
              <a:avLst/>
              <a:gdLst/>
              <a:ahLst/>
              <a:cxnLst/>
              <a:rect l="l" t="t" r="r" b="b"/>
              <a:pathLst>
                <a:path w="10560" h="6556" extrusionOk="0">
                  <a:moveTo>
                    <a:pt x="1326" y="0"/>
                  </a:moveTo>
                  <a:lnTo>
                    <a:pt x="1199" y="26"/>
                  </a:lnTo>
                  <a:lnTo>
                    <a:pt x="1071" y="77"/>
                  </a:lnTo>
                  <a:lnTo>
                    <a:pt x="969" y="153"/>
                  </a:lnTo>
                  <a:lnTo>
                    <a:pt x="867" y="230"/>
                  </a:lnTo>
                  <a:lnTo>
                    <a:pt x="791" y="306"/>
                  </a:lnTo>
                  <a:lnTo>
                    <a:pt x="714" y="434"/>
                  </a:lnTo>
                  <a:lnTo>
                    <a:pt x="663" y="536"/>
                  </a:lnTo>
                  <a:lnTo>
                    <a:pt x="51" y="2398"/>
                  </a:lnTo>
                  <a:lnTo>
                    <a:pt x="51" y="2449"/>
                  </a:lnTo>
                  <a:lnTo>
                    <a:pt x="0" y="2602"/>
                  </a:lnTo>
                  <a:lnTo>
                    <a:pt x="0" y="2755"/>
                  </a:lnTo>
                  <a:lnTo>
                    <a:pt x="0" y="5484"/>
                  </a:lnTo>
                  <a:lnTo>
                    <a:pt x="26" y="5688"/>
                  </a:lnTo>
                  <a:lnTo>
                    <a:pt x="77" y="5892"/>
                  </a:lnTo>
                  <a:lnTo>
                    <a:pt x="179" y="6071"/>
                  </a:lnTo>
                  <a:lnTo>
                    <a:pt x="306" y="6224"/>
                  </a:lnTo>
                  <a:lnTo>
                    <a:pt x="459" y="6351"/>
                  </a:lnTo>
                  <a:lnTo>
                    <a:pt x="638" y="6453"/>
                  </a:lnTo>
                  <a:lnTo>
                    <a:pt x="842" y="6530"/>
                  </a:lnTo>
                  <a:lnTo>
                    <a:pt x="1046" y="6555"/>
                  </a:lnTo>
                  <a:lnTo>
                    <a:pt x="9514" y="6555"/>
                  </a:lnTo>
                  <a:lnTo>
                    <a:pt x="9718" y="6530"/>
                  </a:lnTo>
                  <a:lnTo>
                    <a:pt x="9922" y="6453"/>
                  </a:lnTo>
                  <a:lnTo>
                    <a:pt x="10101" y="6351"/>
                  </a:lnTo>
                  <a:lnTo>
                    <a:pt x="10254" y="6224"/>
                  </a:lnTo>
                  <a:lnTo>
                    <a:pt x="10381" y="6071"/>
                  </a:lnTo>
                  <a:lnTo>
                    <a:pt x="10483" y="5892"/>
                  </a:lnTo>
                  <a:lnTo>
                    <a:pt x="10534" y="5688"/>
                  </a:lnTo>
                  <a:lnTo>
                    <a:pt x="10560" y="5484"/>
                  </a:lnTo>
                  <a:lnTo>
                    <a:pt x="10560" y="5204"/>
                  </a:lnTo>
                  <a:lnTo>
                    <a:pt x="10534" y="5102"/>
                  </a:lnTo>
                  <a:lnTo>
                    <a:pt x="10483" y="5000"/>
                  </a:lnTo>
                  <a:lnTo>
                    <a:pt x="10407" y="4949"/>
                  </a:lnTo>
                  <a:lnTo>
                    <a:pt x="10305" y="4923"/>
                  </a:lnTo>
                  <a:lnTo>
                    <a:pt x="10203" y="4949"/>
                  </a:lnTo>
                  <a:lnTo>
                    <a:pt x="10101" y="5000"/>
                  </a:lnTo>
                  <a:lnTo>
                    <a:pt x="10050" y="5102"/>
                  </a:lnTo>
                  <a:lnTo>
                    <a:pt x="10024" y="5204"/>
                  </a:lnTo>
                  <a:lnTo>
                    <a:pt x="10024" y="5484"/>
                  </a:lnTo>
                  <a:lnTo>
                    <a:pt x="10024" y="5586"/>
                  </a:lnTo>
                  <a:lnTo>
                    <a:pt x="9999" y="5688"/>
                  </a:lnTo>
                  <a:lnTo>
                    <a:pt x="9948" y="5765"/>
                  </a:lnTo>
                  <a:lnTo>
                    <a:pt x="9871" y="5841"/>
                  </a:lnTo>
                  <a:lnTo>
                    <a:pt x="9795" y="5918"/>
                  </a:lnTo>
                  <a:lnTo>
                    <a:pt x="9718" y="5969"/>
                  </a:lnTo>
                  <a:lnTo>
                    <a:pt x="9616" y="5994"/>
                  </a:lnTo>
                  <a:lnTo>
                    <a:pt x="944" y="5994"/>
                  </a:lnTo>
                  <a:lnTo>
                    <a:pt x="842" y="5969"/>
                  </a:lnTo>
                  <a:lnTo>
                    <a:pt x="765" y="5918"/>
                  </a:lnTo>
                  <a:lnTo>
                    <a:pt x="689" y="5841"/>
                  </a:lnTo>
                  <a:lnTo>
                    <a:pt x="638" y="5765"/>
                  </a:lnTo>
                  <a:lnTo>
                    <a:pt x="587" y="5688"/>
                  </a:lnTo>
                  <a:lnTo>
                    <a:pt x="536" y="5586"/>
                  </a:lnTo>
                  <a:lnTo>
                    <a:pt x="536" y="5484"/>
                  </a:lnTo>
                  <a:lnTo>
                    <a:pt x="536" y="2755"/>
                  </a:lnTo>
                  <a:lnTo>
                    <a:pt x="536" y="2653"/>
                  </a:lnTo>
                  <a:lnTo>
                    <a:pt x="587" y="2551"/>
                  </a:lnTo>
                  <a:lnTo>
                    <a:pt x="638" y="2474"/>
                  </a:lnTo>
                  <a:lnTo>
                    <a:pt x="689" y="2398"/>
                  </a:lnTo>
                  <a:lnTo>
                    <a:pt x="765" y="2347"/>
                  </a:lnTo>
                  <a:lnTo>
                    <a:pt x="842" y="2296"/>
                  </a:lnTo>
                  <a:lnTo>
                    <a:pt x="944" y="2245"/>
                  </a:lnTo>
                  <a:lnTo>
                    <a:pt x="9616" y="2245"/>
                  </a:lnTo>
                  <a:lnTo>
                    <a:pt x="9718" y="2296"/>
                  </a:lnTo>
                  <a:lnTo>
                    <a:pt x="9795" y="2347"/>
                  </a:lnTo>
                  <a:lnTo>
                    <a:pt x="9871" y="2398"/>
                  </a:lnTo>
                  <a:lnTo>
                    <a:pt x="9948" y="2474"/>
                  </a:lnTo>
                  <a:lnTo>
                    <a:pt x="9999" y="2551"/>
                  </a:lnTo>
                  <a:lnTo>
                    <a:pt x="10024" y="2653"/>
                  </a:lnTo>
                  <a:lnTo>
                    <a:pt x="10024" y="2755"/>
                  </a:lnTo>
                  <a:lnTo>
                    <a:pt x="10024" y="4030"/>
                  </a:lnTo>
                  <a:lnTo>
                    <a:pt x="10050" y="4132"/>
                  </a:lnTo>
                  <a:lnTo>
                    <a:pt x="10101" y="4209"/>
                  </a:lnTo>
                  <a:lnTo>
                    <a:pt x="10203" y="4285"/>
                  </a:lnTo>
                  <a:lnTo>
                    <a:pt x="10407" y="4285"/>
                  </a:lnTo>
                  <a:lnTo>
                    <a:pt x="10483" y="4209"/>
                  </a:lnTo>
                  <a:lnTo>
                    <a:pt x="10534" y="4132"/>
                  </a:lnTo>
                  <a:lnTo>
                    <a:pt x="10560" y="4030"/>
                  </a:lnTo>
                  <a:lnTo>
                    <a:pt x="10560" y="2755"/>
                  </a:lnTo>
                  <a:lnTo>
                    <a:pt x="10560" y="2576"/>
                  </a:lnTo>
                  <a:lnTo>
                    <a:pt x="10509" y="2398"/>
                  </a:lnTo>
                  <a:lnTo>
                    <a:pt x="9897" y="536"/>
                  </a:lnTo>
                  <a:lnTo>
                    <a:pt x="9846" y="434"/>
                  </a:lnTo>
                  <a:lnTo>
                    <a:pt x="9769" y="306"/>
                  </a:lnTo>
                  <a:lnTo>
                    <a:pt x="9693" y="230"/>
                  </a:lnTo>
                  <a:lnTo>
                    <a:pt x="9591" y="153"/>
                  </a:lnTo>
                  <a:lnTo>
                    <a:pt x="9489" y="77"/>
                  </a:lnTo>
                  <a:lnTo>
                    <a:pt x="9361" y="26"/>
                  </a:lnTo>
                  <a:lnTo>
                    <a:pt x="9234" y="0"/>
                  </a:lnTo>
                  <a:lnTo>
                    <a:pt x="4056" y="0"/>
                  </a:lnTo>
                  <a:lnTo>
                    <a:pt x="3979" y="77"/>
                  </a:lnTo>
                  <a:lnTo>
                    <a:pt x="3903" y="153"/>
                  </a:lnTo>
                  <a:lnTo>
                    <a:pt x="3877" y="255"/>
                  </a:lnTo>
                  <a:lnTo>
                    <a:pt x="3903" y="357"/>
                  </a:lnTo>
                  <a:lnTo>
                    <a:pt x="3979" y="459"/>
                  </a:lnTo>
                  <a:lnTo>
                    <a:pt x="4056" y="510"/>
                  </a:lnTo>
                  <a:lnTo>
                    <a:pt x="4158" y="536"/>
                  </a:lnTo>
                  <a:lnTo>
                    <a:pt x="9208" y="536"/>
                  </a:lnTo>
                  <a:lnTo>
                    <a:pt x="9285" y="587"/>
                  </a:lnTo>
                  <a:lnTo>
                    <a:pt x="9336" y="638"/>
                  </a:lnTo>
                  <a:lnTo>
                    <a:pt x="9387" y="714"/>
                  </a:lnTo>
                  <a:lnTo>
                    <a:pt x="9718" y="1735"/>
                  </a:lnTo>
                  <a:lnTo>
                    <a:pt x="9514" y="1709"/>
                  </a:lnTo>
                  <a:lnTo>
                    <a:pt x="1046" y="1709"/>
                  </a:lnTo>
                  <a:lnTo>
                    <a:pt x="842" y="1735"/>
                  </a:lnTo>
                  <a:lnTo>
                    <a:pt x="1173" y="714"/>
                  </a:lnTo>
                  <a:lnTo>
                    <a:pt x="1224" y="638"/>
                  </a:lnTo>
                  <a:lnTo>
                    <a:pt x="1275" y="587"/>
                  </a:lnTo>
                  <a:lnTo>
                    <a:pt x="1352" y="536"/>
                  </a:lnTo>
                  <a:lnTo>
                    <a:pt x="2984" y="536"/>
                  </a:lnTo>
                  <a:lnTo>
                    <a:pt x="3086" y="510"/>
                  </a:lnTo>
                  <a:lnTo>
                    <a:pt x="3188" y="459"/>
                  </a:lnTo>
                  <a:lnTo>
                    <a:pt x="3239" y="357"/>
                  </a:lnTo>
                  <a:lnTo>
                    <a:pt x="3265" y="255"/>
                  </a:lnTo>
                  <a:lnTo>
                    <a:pt x="3239" y="153"/>
                  </a:lnTo>
                  <a:lnTo>
                    <a:pt x="3188" y="77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3"/>
            <p:cNvSpPr/>
            <p:nvPr/>
          </p:nvSpPr>
          <p:spPr>
            <a:xfrm>
              <a:off x="1104700" y="2291550"/>
              <a:ext cx="210450" cy="66975"/>
            </a:xfrm>
            <a:custGeom>
              <a:avLst/>
              <a:gdLst/>
              <a:ahLst/>
              <a:cxnLst/>
              <a:rect l="l" t="t" r="r" b="b"/>
              <a:pathLst>
                <a:path w="8418" h="2679" extrusionOk="0">
                  <a:moveTo>
                    <a:pt x="2194" y="536"/>
                  </a:moveTo>
                  <a:lnTo>
                    <a:pt x="2194" y="868"/>
                  </a:lnTo>
                  <a:lnTo>
                    <a:pt x="2168" y="995"/>
                  </a:lnTo>
                  <a:lnTo>
                    <a:pt x="2117" y="1072"/>
                  </a:lnTo>
                  <a:lnTo>
                    <a:pt x="2015" y="1123"/>
                  </a:lnTo>
                  <a:lnTo>
                    <a:pt x="1913" y="1148"/>
                  </a:lnTo>
                  <a:lnTo>
                    <a:pt x="1811" y="1123"/>
                  </a:lnTo>
                  <a:lnTo>
                    <a:pt x="1735" y="1072"/>
                  </a:lnTo>
                  <a:lnTo>
                    <a:pt x="1684" y="995"/>
                  </a:lnTo>
                  <a:lnTo>
                    <a:pt x="1658" y="868"/>
                  </a:lnTo>
                  <a:lnTo>
                    <a:pt x="1658" y="536"/>
                  </a:lnTo>
                  <a:close/>
                  <a:moveTo>
                    <a:pt x="3979" y="536"/>
                  </a:moveTo>
                  <a:lnTo>
                    <a:pt x="3979" y="868"/>
                  </a:lnTo>
                  <a:lnTo>
                    <a:pt x="3954" y="995"/>
                  </a:lnTo>
                  <a:lnTo>
                    <a:pt x="3903" y="1072"/>
                  </a:lnTo>
                  <a:lnTo>
                    <a:pt x="3826" y="1123"/>
                  </a:lnTo>
                  <a:lnTo>
                    <a:pt x="3699" y="1148"/>
                  </a:lnTo>
                  <a:lnTo>
                    <a:pt x="3597" y="1123"/>
                  </a:lnTo>
                  <a:lnTo>
                    <a:pt x="3520" y="1072"/>
                  </a:lnTo>
                  <a:lnTo>
                    <a:pt x="3469" y="995"/>
                  </a:lnTo>
                  <a:lnTo>
                    <a:pt x="3444" y="868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43"/>
                  </a:lnTo>
                  <a:lnTo>
                    <a:pt x="536" y="2143"/>
                  </a:lnTo>
                  <a:lnTo>
                    <a:pt x="536" y="536"/>
                  </a:lnTo>
                  <a:lnTo>
                    <a:pt x="1123" y="536"/>
                  </a:lnTo>
                  <a:lnTo>
                    <a:pt x="1123" y="868"/>
                  </a:lnTo>
                  <a:lnTo>
                    <a:pt x="1123" y="1046"/>
                  </a:lnTo>
                  <a:lnTo>
                    <a:pt x="1174" y="1199"/>
                  </a:lnTo>
                  <a:lnTo>
                    <a:pt x="1250" y="1327"/>
                  </a:lnTo>
                  <a:lnTo>
                    <a:pt x="1352" y="1454"/>
                  </a:lnTo>
                  <a:lnTo>
                    <a:pt x="1480" y="1556"/>
                  </a:lnTo>
                  <a:lnTo>
                    <a:pt x="1607" y="1633"/>
                  </a:lnTo>
                  <a:lnTo>
                    <a:pt x="1760" y="1658"/>
                  </a:lnTo>
                  <a:lnTo>
                    <a:pt x="1913" y="1684"/>
                  </a:lnTo>
                  <a:lnTo>
                    <a:pt x="2092" y="1658"/>
                  </a:lnTo>
                  <a:lnTo>
                    <a:pt x="2245" y="1633"/>
                  </a:lnTo>
                  <a:lnTo>
                    <a:pt x="2373" y="1556"/>
                  </a:lnTo>
                  <a:lnTo>
                    <a:pt x="2500" y="1454"/>
                  </a:lnTo>
                  <a:lnTo>
                    <a:pt x="2577" y="1327"/>
                  </a:lnTo>
                  <a:lnTo>
                    <a:pt x="2653" y="1199"/>
                  </a:lnTo>
                  <a:lnTo>
                    <a:pt x="2704" y="1046"/>
                  </a:lnTo>
                  <a:lnTo>
                    <a:pt x="2730" y="868"/>
                  </a:lnTo>
                  <a:lnTo>
                    <a:pt x="2730" y="536"/>
                  </a:lnTo>
                  <a:lnTo>
                    <a:pt x="2908" y="536"/>
                  </a:lnTo>
                  <a:lnTo>
                    <a:pt x="2908" y="868"/>
                  </a:lnTo>
                  <a:lnTo>
                    <a:pt x="2908" y="1046"/>
                  </a:lnTo>
                  <a:lnTo>
                    <a:pt x="2959" y="1199"/>
                  </a:lnTo>
                  <a:lnTo>
                    <a:pt x="3036" y="1327"/>
                  </a:lnTo>
                  <a:lnTo>
                    <a:pt x="3138" y="1454"/>
                  </a:lnTo>
                  <a:lnTo>
                    <a:pt x="3265" y="1556"/>
                  </a:lnTo>
                  <a:lnTo>
                    <a:pt x="3393" y="1633"/>
                  </a:lnTo>
                  <a:lnTo>
                    <a:pt x="3546" y="1658"/>
                  </a:lnTo>
                  <a:lnTo>
                    <a:pt x="3699" y="1684"/>
                  </a:lnTo>
                  <a:lnTo>
                    <a:pt x="3877" y="1658"/>
                  </a:lnTo>
                  <a:lnTo>
                    <a:pt x="4030" y="1633"/>
                  </a:lnTo>
                  <a:lnTo>
                    <a:pt x="4158" y="1556"/>
                  </a:lnTo>
                  <a:lnTo>
                    <a:pt x="4286" y="1454"/>
                  </a:lnTo>
                  <a:lnTo>
                    <a:pt x="4388" y="1327"/>
                  </a:lnTo>
                  <a:lnTo>
                    <a:pt x="4464" y="1199"/>
                  </a:lnTo>
                  <a:lnTo>
                    <a:pt x="4490" y="1046"/>
                  </a:lnTo>
                  <a:lnTo>
                    <a:pt x="4515" y="868"/>
                  </a:lnTo>
                  <a:lnTo>
                    <a:pt x="4515" y="536"/>
                  </a:lnTo>
                  <a:close/>
                  <a:moveTo>
                    <a:pt x="281" y="0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0" y="281"/>
                  </a:lnTo>
                  <a:lnTo>
                    <a:pt x="0" y="2424"/>
                  </a:lnTo>
                  <a:lnTo>
                    <a:pt x="26" y="2526"/>
                  </a:lnTo>
                  <a:lnTo>
                    <a:pt x="77" y="2602"/>
                  </a:lnTo>
                  <a:lnTo>
                    <a:pt x="179" y="2679"/>
                  </a:lnTo>
                  <a:lnTo>
                    <a:pt x="8265" y="2679"/>
                  </a:lnTo>
                  <a:lnTo>
                    <a:pt x="8341" y="2602"/>
                  </a:lnTo>
                  <a:lnTo>
                    <a:pt x="8392" y="2526"/>
                  </a:lnTo>
                  <a:lnTo>
                    <a:pt x="8418" y="2424"/>
                  </a:lnTo>
                  <a:lnTo>
                    <a:pt x="8418" y="281"/>
                  </a:lnTo>
                  <a:lnTo>
                    <a:pt x="8392" y="179"/>
                  </a:lnTo>
                  <a:lnTo>
                    <a:pt x="8341" y="77"/>
                  </a:lnTo>
                  <a:lnTo>
                    <a:pt x="8265" y="26"/>
                  </a:lnTo>
                  <a:lnTo>
                    <a:pt x="81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3"/>
            <p:cNvSpPr/>
            <p:nvPr/>
          </p:nvSpPr>
          <p:spPr>
            <a:xfrm>
              <a:off x="981000" y="1974000"/>
              <a:ext cx="458500" cy="235325"/>
            </a:xfrm>
            <a:custGeom>
              <a:avLst/>
              <a:gdLst/>
              <a:ahLst/>
              <a:cxnLst/>
              <a:rect l="l" t="t" r="r" b="b"/>
              <a:pathLst>
                <a:path w="18340" h="9413" extrusionOk="0">
                  <a:moveTo>
                    <a:pt x="7040" y="536"/>
                  </a:moveTo>
                  <a:lnTo>
                    <a:pt x="7116" y="561"/>
                  </a:lnTo>
                  <a:lnTo>
                    <a:pt x="7219" y="612"/>
                  </a:lnTo>
                  <a:lnTo>
                    <a:pt x="7270" y="663"/>
                  </a:lnTo>
                  <a:lnTo>
                    <a:pt x="7346" y="740"/>
                  </a:lnTo>
                  <a:lnTo>
                    <a:pt x="7397" y="816"/>
                  </a:lnTo>
                  <a:lnTo>
                    <a:pt x="7423" y="918"/>
                  </a:lnTo>
                  <a:lnTo>
                    <a:pt x="7423" y="1020"/>
                  </a:lnTo>
                  <a:lnTo>
                    <a:pt x="7423" y="1097"/>
                  </a:lnTo>
                  <a:lnTo>
                    <a:pt x="7397" y="1199"/>
                  </a:lnTo>
                  <a:lnTo>
                    <a:pt x="7346" y="1276"/>
                  </a:lnTo>
                  <a:lnTo>
                    <a:pt x="7270" y="1352"/>
                  </a:lnTo>
                  <a:lnTo>
                    <a:pt x="7219" y="1403"/>
                  </a:lnTo>
                  <a:lnTo>
                    <a:pt x="7116" y="1454"/>
                  </a:lnTo>
                  <a:lnTo>
                    <a:pt x="7040" y="1480"/>
                  </a:lnTo>
                  <a:lnTo>
                    <a:pt x="6938" y="1505"/>
                  </a:lnTo>
                  <a:lnTo>
                    <a:pt x="6836" y="1480"/>
                  </a:lnTo>
                  <a:lnTo>
                    <a:pt x="6759" y="1454"/>
                  </a:lnTo>
                  <a:lnTo>
                    <a:pt x="6657" y="1403"/>
                  </a:lnTo>
                  <a:lnTo>
                    <a:pt x="6606" y="1352"/>
                  </a:lnTo>
                  <a:lnTo>
                    <a:pt x="6530" y="1276"/>
                  </a:lnTo>
                  <a:lnTo>
                    <a:pt x="6504" y="1199"/>
                  </a:lnTo>
                  <a:lnTo>
                    <a:pt x="6453" y="1097"/>
                  </a:lnTo>
                  <a:lnTo>
                    <a:pt x="6453" y="1020"/>
                  </a:lnTo>
                  <a:lnTo>
                    <a:pt x="6453" y="918"/>
                  </a:lnTo>
                  <a:lnTo>
                    <a:pt x="6504" y="816"/>
                  </a:lnTo>
                  <a:lnTo>
                    <a:pt x="6530" y="740"/>
                  </a:lnTo>
                  <a:lnTo>
                    <a:pt x="6606" y="663"/>
                  </a:lnTo>
                  <a:lnTo>
                    <a:pt x="6657" y="612"/>
                  </a:lnTo>
                  <a:lnTo>
                    <a:pt x="6759" y="561"/>
                  </a:lnTo>
                  <a:lnTo>
                    <a:pt x="6836" y="536"/>
                  </a:lnTo>
                  <a:close/>
                  <a:moveTo>
                    <a:pt x="1020" y="1786"/>
                  </a:moveTo>
                  <a:lnTo>
                    <a:pt x="1097" y="1811"/>
                  </a:lnTo>
                  <a:lnTo>
                    <a:pt x="1199" y="1837"/>
                  </a:lnTo>
                  <a:lnTo>
                    <a:pt x="1275" y="1888"/>
                  </a:lnTo>
                  <a:lnTo>
                    <a:pt x="1352" y="1939"/>
                  </a:lnTo>
                  <a:lnTo>
                    <a:pt x="1403" y="2015"/>
                  </a:lnTo>
                  <a:lnTo>
                    <a:pt x="1454" y="2092"/>
                  </a:lnTo>
                  <a:lnTo>
                    <a:pt x="1480" y="2194"/>
                  </a:lnTo>
                  <a:lnTo>
                    <a:pt x="1505" y="2270"/>
                  </a:lnTo>
                  <a:lnTo>
                    <a:pt x="1480" y="2372"/>
                  </a:lnTo>
                  <a:lnTo>
                    <a:pt x="1454" y="2474"/>
                  </a:lnTo>
                  <a:lnTo>
                    <a:pt x="1403" y="2551"/>
                  </a:lnTo>
                  <a:lnTo>
                    <a:pt x="1352" y="2627"/>
                  </a:lnTo>
                  <a:lnTo>
                    <a:pt x="1275" y="2678"/>
                  </a:lnTo>
                  <a:lnTo>
                    <a:pt x="1199" y="2729"/>
                  </a:lnTo>
                  <a:lnTo>
                    <a:pt x="1097" y="2755"/>
                  </a:lnTo>
                  <a:lnTo>
                    <a:pt x="918" y="2755"/>
                  </a:lnTo>
                  <a:lnTo>
                    <a:pt x="816" y="2729"/>
                  </a:lnTo>
                  <a:lnTo>
                    <a:pt x="740" y="2678"/>
                  </a:lnTo>
                  <a:lnTo>
                    <a:pt x="663" y="2627"/>
                  </a:lnTo>
                  <a:lnTo>
                    <a:pt x="612" y="2551"/>
                  </a:lnTo>
                  <a:lnTo>
                    <a:pt x="561" y="2474"/>
                  </a:lnTo>
                  <a:lnTo>
                    <a:pt x="536" y="2372"/>
                  </a:lnTo>
                  <a:lnTo>
                    <a:pt x="536" y="2270"/>
                  </a:lnTo>
                  <a:lnTo>
                    <a:pt x="536" y="2194"/>
                  </a:lnTo>
                  <a:lnTo>
                    <a:pt x="561" y="2092"/>
                  </a:lnTo>
                  <a:lnTo>
                    <a:pt x="612" y="2015"/>
                  </a:lnTo>
                  <a:lnTo>
                    <a:pt x="663" y="1939"/>
                  </a:lnTo>
                  <a:lnTo>
                    <a:pt x="740" y="1888"/>
                  </a:lnTo>
                  <a:lnTo>
                    <a:pt x="816" y="1837"/>
                  </a:lnTo>
                  <a:lnTo>
                    <a:pt x="918" y="1811"/>
                  </a:lnTo>
                  <a:lnTo>
                    <a:pt x="1020" y="1786"/>
                  </a:lnTo>
                  <a:close/>
                  <a:moveTo>
                    <a:pt x="11198" y="1786"/>
                  </a:moveTo>
                  <a:lnTo>
                    <a:pt x="11300" y="1811"/>
                  </a:lnTo>
                  <a:lnTo>
                    <a:pt x="11402" y="1837"/>
                  </a:lnTo>
                  <a:lnTo>
                    <a:pt x="11478" y="1862"/>
                  </a:lnTo>
                  <a:lnTo>
                    <a:pt x="11555" y="1939"/>
                  </a:lnTo>
                  <a:lnTo>
                    <a:pt x="11606" y="2015"/>
                  </a:lnTo>
                  <a:lnTo>
                    <a:pt x="11657" y="2092"/>
                  </a:lnTo>
                  <a:lnTo>
                    <a:pt x="11682" y="2168"/>
                  </a:lnTo>
                  <a:lnTo>
                    <a:pt x="11682" y="2270"/>
                  </a:lnTo>
                  <a:lnTo>
                    <a:pt x="11682" y="2372"/>
                  </a:lnTo>
                  <a:lnTo>
                    <a:pt x="11657" y="2474"/>
                  </a:lnTo>
                  <a:lnTo>
                    <a:pt x="11606" y="2551"/>
                  </a:lnTo>
                  <a:lnTo>
                    <a:pt x="11555" y="2627"/>
                  </a:lnTo>
                  <a:lnTo>
                    <a:pt x="11478" y="2678"/>
                  </a:lnTo>
                  <a:lnTo>
                    <a:pt x="11402" y="2729"/>
                  </a:lnTo>
                  <a:lnTo>
                    <a:pt x="11300" y="2755"/>
                  </a:lnTo>
                  <a:lnTo>
                    <a:pt x="11095" y="2755"/>
                  </a:lnTo>
                  <a:lnTo>
                    <a:pt x="11019" y="2729"/>
                  </a:lnTo>
                  <a:lnTo>
                    <a:pt x="10942" y="2678"/>
                  </a:lnTo>
                  <a:lnTo>
                    <a:pt x="10866" y="2627"/>
                  </a:lnTo>
                  <a:lnTo>
                    <a:pt x="10789" y="2551"/>
                  </a:lnTo>
                  <a:lnTo>
                    <a:pt x="10764" y="2474"/>
                  </a:lnTo>
                  <a:lnTo>
                    <a:pt x="10738" y="2372"/>
                  </a:lnTo>
                  <a:lnTo>
                    <a:pt x="10713" y="2270"/>
                  </a:lnTo>
                  <a:lnTo>
                    <a:pt x="10738" y="2168"/>
                  </a:lnTo>
                  <a:lnTo>
                    <a:pt x="10764" y="2092"/>
                  </a:lnTo>
                  <a:lnTo>
                    <a:pt x="10789" y="2015"/>
                  </a:lnTo>
                  <a:lnTo>
                    <a:pt x="10866" y="1939"/>
                  </a:lnTo>
                  <a:lnTo>
                    <a:pt x="10942" y="1862"/>
                  </a:lnTo>
                  <a:lnTo>
                    <a:pt x="11019" y="1837"/>
                  </a:lnTo>
                  <a:lnTo>
                    <a:pt x="11095" y="1811"/>
                  </a:lnTo>
                  <a:lnTo>
                    <a:pt x="11198" y="1786"/>
                  </a:lnTo>
                  <a:close/>
                  <a:moveTo>
                    <a:pt x="17396" y="3291"/>
                  </a:moveTo>
                  <a:lnTo>
                    <a:pt x="17498" y="3316"/>
                  </a:lnTo>
                  <a:lnTo>
                    <a:pt x="17574" y="3367"/>
                  </a:lnTo>
                  <a:lnTo>
                    <a:pt x="17651" y="3418"/>
                  </a:lnTo>
                  <a:lnTo>
                    <a:pt x="17702" y="3495"/>
                  </a:lnTo>
                  <a:lnTo>
                    <a:pt x="17753" y="3571"/>
                  </a:lnTo>
                  <a:lnTo>
                    <a:pt x="17778" y="3673"/>
                  </a:lnTo>
                  <a:lnTo>
                    <a:pt x="17778" y="3775"/>
                  </a:lnTo>
                  <a:lnTo>
                    <a:pt x="17778" y="3877"/>
                  </a:lnTo>
                  <a:lnTo>
                    <a:pt x="17753" y="3954"/>
                  </a:lnTo>
                  <a:lnTo>
                    <a:pt x="17702" y="4030"/>
                  </a:lnTo>
                  <a:lnTo>
                    <a:pt x="17651" y="4107"/>
                  </a:lnTo>
                  <a:lnTo>
                    <a:pt x="17574" y="4158"/>
                  </a:lnTo>
                  <a:lnTo>
                    <a:pt x="17498" y="4209"/>
                  </a:lnTo>
                  <a:lnTo>
                    <a:pt x="17396" y="4234"/>
                  </a:lnTo>
                  <a:lnTo>
                    <a:pt x="17319" y="4260"/>
                  </a:lnTo>
                  <a:lnTo>
                    <a:pt x="17217" y="4234"/>
                  </a:lnTo>
                  <a:lnTo>
                    <a:pt x="17115" y="4209"/>
                  </a:lnTo>
                  <a:lnTo>
                    <a:pt x="17039" y="4158"/>
                  </a:lnTo>
                  <a:lnTo>
                    <a:pt x="16962" y="4107"/>
                  </a:lnTo>
                  <a:lnTo>
                    <a:pt x="16911" y="4030"/>
                  </a:lnTo>
                  <a:lnTo>
                    <a:pt x="16860" y="3954"/>
                  </a:lnTo>
                  <a:lnTo>
                    <a:pt x="16834" y="3877"/>
                  </a:lnTo>
                  <a:lnTo>
                    <a:pt x="16834" y="3775"/>
                  </a:lnTo>
                  <a:lnTo>
                    <a:pt x="16834" y="3673"/>
                  </a:lnTo>
                  <a:lnTo>
                    <a:pt x="16860" y="3571"/>
                  </a:lnTo>
                  <a:lnTo>
                    <a:pt x="16911" y="3495"/>
                  </a:lnTo>
                  <a:lnTo>
                    <a:pt x="16962" y="3418"/>
                  </a:lnTo>
                  <a:lnTo>
                    <a:pt x="17039" y="3367"/>
                  </a:lnTo>
                  <a:lnTo>
                    <a:pt x="17115" y="3316"/>
                  </a:lnTo>
                  <a:lnTo>
                    <a:pt x="17217" y="3291"/>
                  </a:lnTo>
                  <a:close/>
                  <a:moveTo>
                    <a:pt x="1097" y="5050"/>
                  </a:moveTo>
                  <a:lnTo>
                    <a:pt x="1199" y="5076"/>
                  </a:lnTo>
                  <a:lnTo>
                    <a:pt x="1275" y="5127"/>
                  </a:lnTo>
                  <a:lnTo>
                    <a:pt x="1352" y="5178"/>
                  </a:lnTo>
                  <a:lnTo>
                    <a:pt x="1403" y="5255"/>
                  </a:lnTo>
                  <a:lnTo>
                    <a:pt x="1454" y="5331"/>
                  </a:lnTo>
                  <a:lnTo>
                    <a:pt x="1480" y="5433"/>
                  </a:lnTo>
                  <a:lnTo>
                    <a:pt x="1505" y="5535"/>
                  </a:lnTo>
                  <a:lnTo>
                    <a:pt x="1480" y="5612"/>
                  </a:lnTo>
                  <a:lnTo>
                    <a:pt x="1454" y="5714"/>
                  </a:lnTo>
                  <a:lnTo>
                    <a:pt x="1403" y="5790"/>
                  </a:lnTo>
                  <a:lnTo>
                    <a:pt x="1352" y="5867"/>
                  </a:lnTo>
                  <a:lnTo>
                    <a:pt x="1275" y="5918"/>
                  </a:lnTo>
                  <a:lnTo>
                    <a:pt x="1199" y="5969"/>
                  </a:lnTo>
                  <a:lnTo>
                    <a:pt x="1097" y="5994"/>
                  </a:lnTo>
                  <a:lnTo>
                    <a:pt x="1020" y="6020"/>
                  </a:lnTo>
                  <a:lnTo>
                    <a:pt x="918" y="5994"/>
                  </a:lnTo>
                  <a:lnTo>
                    <a:pt x="816" y="5969"/>
                  </a:lnTo>
                  <a:lnTo>
                    <a:pt x="740" y="5918"/>
                  </a:lnTo>
                  <a:lnTo>
                    <a:pt x="663" y="5867"/>
                  </a:lnTo>
                  <a:lnTo>
                    <a:pt x="612" y="5790"/>
                  </a:lnTo>
                  <a:lnTo>
                    <a:pt x="561" y="5714"/>
                  </a:lnTo>
                  <a:lnTo>
                    <a:pt x="536" y="5612"/>
                  </a:lnTo>
                  <a:lnTo>
                    <a:pt x="536" y="5535"/>
                  </a:lnTo>
                  <a:lnTo>
                    <a:pt x="536" y="5433"/>
                  </a:lnTo>
                  <a:lnTo>
                    <a:pt x="561" y="5331"/>
                  </a:lnTo>
                  <a:lnTo>
                    <a:pt x="612" y="5255"/>
                  </a:lnTo>
                  <a:lnTo>
                    <a:pt x="663" y="5178"/>
                  </a:lnTo>
                  <a:lnTo>
                    <a:pt x="740" y="5127"/>
                  </a:lnTo>
                  <a:lnTo>
                    <a:pt x="816" y="5076"/>
                  </a:lnTo>
                  <a:lnTo>
                    <a:pt x="918" y="5050"/>
                  </a:lnTo>
                  <a:close/>
                  <a:moveTo>
                    <a:pt x="6683" y="1990"/>
                  </a:moveTo>
                  <a:lnTo>
                    <a:pt x="6810" y="2015"/>
                  </a:lnTo>
                  <a:lnTo>
                    <a:pt x="6938" y="2041"/>
                  </a:lnTo>
                  <a:lnTo>
                    <a:pt x="7142" y="2015"/>
                  </a:lnTo>
                  <a:lnTo>
                    <a:pt x="8417" y="4744"/>
                  </a:lnTo>
                  <a:lnTo>
                    <a:pt x="6198" y="7040"/>
                  </a:lnTo>
                  <a:lnTo>
                    <a:pt x="5969" y="6963"/>
                  </a:lnTo>
                  <a:lnTo>
                    <a:pt x="5867" y="6938"/>
                  </a:lnTo>
                  <a:lnTo>
                    <a:pt x="5739" y="6912"/>
                  </a:lnTo>
                  <a:lnTo>
                    <a:pt x="5127" y="4489"/>
                  </a:lnTo>
                  <a:lnTo>
                    <a:pt x="6683" y="1990"/>
                  </a:lnTo>
                  <a:close/>
                  <a:moveTo>
                    <a:pt x="17396" y="6402"/>
                  </a:moveTo>
                  <a:lnTo>
                    <a:pt x="17498" y="6428"/>
                  </a:lnTo>
                  <a:lnTo>
                    <a:pt x="17574" y="6479"/>
                  </a:lnTo>
                  <a:lnTo>
                    <a:pt x="17651" y="6555"/>
                  </a:lnTo>
                  <a:lnTo>
                    <a:pt x="17702" y="6606"/>
                  </a:lnTo>
                  <a:lnTo>
                    <a:pt x="17753" y="6708"/>
                  </a:lnTo>
                  <a:lnTo>
                    <a:pt x="17778" y="6785"/>
                  </a:lnTo>
                  <a:lnTo>
                    <a:pt x="17778" y="6887"/>
                  </a:lnTo>
                  <a:lnTo>
                    <a:pt x="17778" y="6989"/>
                  </a:lnTo>
                  <a:lnTo>
                    <a:pt x="17753" y="7066"/>
                  </a:lnTo>
                  <a:lnTo>
                    <a:pt x="17702" y="7168"/>
                  </a:lnTo>
                  <a:lnTo>
                    <a:pt x="17651" y="7219"/>
                  </a:lnTo>
                  <a:lnTo>
                    <a:pt x="17574" y="7295"/>
                  </a:lnTo>
                  <a:lnTo>
                    <a:pt x="17498" y="7321"/>
                  </a:lnTo>
                  <a:lnTo>
                    <a:pt x="17396" y="7372"/>
                  </a:lnTo>
                  <a:lnTo>
                    <a:pt x="17217" y="7372"/>
                  </a:lnTo>
                  <a:lnTo>
                    <a:pt x="17115" y="7321"/>
                  </a:lnTo>
                  <a:lnTo>
                    <a:pt x="17039" y="7295"/>
                  </a:lnTo>
                  <a:lnTo>
                    <a:pt x="16962" y="7219"/>
                  </a:lnTo>
                  <a:lnTo>
                    <a:pt x="16911" y="7168"/>
                  </a:lnTo>
                  <a:lnTo>
                    <a:pt x="16860" y="7066"/>
                  </a:lnTo>
                  <a:lnTo>
                    <a:pt x="16834" y="6989"/>
                  </a:lnTo>
                  <a:lnTo>
                    <a:pt x="16834" y="6887"/>
                  </a:lnTo>
                  <a:lnTo>
                    <a:pt x="16834" y="6785"/>
                  </a:lnTo>
                  <a:lnTo>
                    <a:pt x="16860" y="6708"/>
                  </a:lnTo>
                  <a:lnTo>
                    <a:pt x="16911" y="6606"/>
                  </a:lnTo>
                  <a:lnTo>
                    <a:pt x="16962" y="6555"/>
                  </a:lnTo>
                  <a:lnTo>
                    <a:pt x="17039" y="6479"/>
                  </a:lnTo>
                  <a:lnTo>
                    <a:pt x="17115" y="6428"/>
                  </a:lnTo>
                  <a:lnTo>
                    <a:pt x="17217" y="6402"/>
                  </a:lnTo>
                  <a:close/>
                  <a:moveTo>
                    <a:pt x="5714" y="7448"/>
                  </a:moveTo>
                  <a:lnTo>
                    <a:pt x="5816" y="7474"/>
                  </a:lnTo>
                  <a:lnTo>
                    <a:pt x="5892" y="7499"/>
                  </a:lnTo>
                  <a:lnTo>
                    <a:pt x="5969" y="7550"/>
                  </a:lnTo>
                  <a:lnTo>
                    <a:pt x="6045" y="7601"/>
                  </a:lnTo>
                  <a:lnTo>
                    <a:pt x="6122" y="7678"/>
                  </a:lnTo>
                  <a:lnTo>
                    <a:pt x="6147" y="7754"/>
                  </a:lnTo>
                  <a:lnTo>
                    <a:pt x="6173" y="7856"/>
                  </a:lnTo>
                  <a:lnTo>
                    <a:pt x="6198" y="7933"/>
                  </a:lnTo>
                  <a:lnTo>
                    <a:pt x="6173" y="8035"/>
                  </a:lnTo>
                  <a:lnTo>
                    <a:pt x="6147" y="8137"/>
                  </a:lnTo>
                  <a:lnTo>
                    <a:pt x="6122" y="8213"/>
                  </a:lnTo>
                  <a:lnTo>
                    <a:pt x="6045" y="8290"/>
                  </a:lnTo>
                  <a:lnTo>
                    <a:pt x="5969" y="8341"/>
                  </a:lnTo>
                  <a:lnTo>
                    <a:pt x="5892" y="8392"/>
                  </a:lnTo>
                  <a:lnTo>
                    <a:pt x="5816" y="8417"/>
                  </a:lnTo>
                  <a:lnTo>
                    <a:pt x="5612" y="8417"/>
                  </a:lnTo>
                  <a:lnTo>
                    <a:pt x="5510" y="8392"/>
                  </a:lnTo>
                  <a:lnTo>
                    <a:pt x="5433" y="8341"/>
                  </a:lnTo>
                  <a:lnTo>
                    <a:pt x="5357" y="8290"/>
                  </a:lnTo>
                  <a:lnTo>
                    <a:pt x="5306" y="8213"/>
                  </a:lnTo>
                  <a:lnTo>
                    <a:pt x="5254" y="8137"/>
                  </a:lnTo>
                  <a:lnTo>
                    <a:pt x="5229" y="8035"/>
                  </a:lnTo>
                  <a:lnTo>
                    <a:pt x="5229" y="7933"/>
                  </a:lnTo>
                  <a:lnTo>
                    <a:pt x="5229" y="7856"/>
                  </a:lnTo>
                  <a:lnTo>
                    <a:pt x="5254" y="7754"/>
                  </a:lnTo>
                  <a:lnTo>
                    <a:pt x="5306" y="7678"/>
                  </a:lnTo>
                  <a:lnTo>
                    <a:pt x="5357" y="7601"/>
                  </a:lnTo>
                  <a:lnTo>
                    <a:pt x="5433" y="7550"/>
                  </a:lnTo>
                  <a:lnTo>
                    <a:pt x="5510" y="7499"/>
                  </a:lnTo>
                  <a:lnTo>
                    <a:pt x="5612" y="7474"/>
                  </a:lnTo>
                  <a:lnTo>
                    <a:pt x="5714" y="7448"/>
                  </a:lnTo>
                  <a:close/>
                  <a:moveTo>
                    <a:pt x="10534" y="7907"/>
                  </a:moveTo>
                  <a:lnTo>
                    <a:pt x="10636" y="7933"/>
                  </a:lnTo>
                  <a:lnTo>
                    <a:pt x="10713" y="7984"/>
                  </a:lnTo>
                  <a:lnTo>
                    <a:pt x="10789" y="8060"/>
                  </a:lnTo>
                  <a:lnTo>
                    <a:pt x="10840" y="8111"/>
                  </a:lnTo>
                  <a:lnTo>
                    <a:pt x="10891" y="8213"/>
                  </a:lnTo>
                  <a:lnTo>
                    <a:pt x="10917" y="8290"/>
                  </a:lnTo>
                  <a:lnTo>
                    <a:pt x="10942" y="8392"/>
                  </a:lnTo>
                  <a:lnTo>
                    <a:pt x="10917" y="8494"/>
                  </a:lnTo>
                  <a:lnTo>
                    <a:pt x="10891" y="8570"/>
                  </a:lnTo>
                  <a:lnTo>
                    <a:pt x="10840" y="8647"/>
                  </a:lnTo>
                  <a:lnTo>
                    <a:pt x="10789" y="8723"/>
                  </a:lnTo>
                  <a:lnTo>
                    <a:pt x="10713" y="8800"/>
                  </a:lnTo>
                  <a:lnTo>
                    <a:pt x="10636" y="8825"/>
                  </a:lnTo>
                  <a:lnTo>
                    <a:pt x="10534" y="8851"/>
                  </a:lnTo>
                  <a:lnTo>
                    <a:pt x="10458" y="8876"/>
                  </a:lnTo>
                  <a:lnTo>
                    <a:pt x="10356" y="8851"/>
                  </a:lnTo>
                  <a:lnTo>
                    <a:pt x="10254" y="8825"/>
                  </a:lnTo>
                  <a:lnTo>
                    <a:pt x="10177" y="8800"/>
                  </a:lnTo>
                  <a:lnTo>
                    <a:pt x="10101" y="8723"/>
                  </a:lnTo>
                  <a:lnTo>
                    <a:pt x="10050" y="8647"/>
                  </a:lnTo>
                  <a:lnTo>
                    <a:pt x="9999" y="8570"/>
                  </a:lnTo>
                  <a:lnTo>
                    <a:pt x="9973" y="8494"/>
                  </a:lnTo>
                  <a:lnTo>
                    <a:pt x="9973" y="8392"/>
                  </a:lnTo>
                  <a:lnTo>
                    <a:pt x="9973" y="8290"/>
                  </a:lnTo>
                  <a:lnTo>
                    <a:pt x="9999" y="8213"/>
                  </a:lnTo>
                  <a:lnTo>
                    <a:pt x="10050" y="8111"/>
                  </a:lnTo>
                  <a:lnTo>
                    <a:pt x="10101" y="8060"/>
                  </a:lnTo>
                  <a:lnTo>
                    <a:pt x="10177" y="7984"/>
                  </a:lnTo>
                  <a:lnTo>
                    <a:pt x="10254" y="7933"/>
                  </a:lnTo>
                  <a:lnTo>
                    <a:pt x="10356" y="7907"/>
                  </a:lnTo>
                  <a:close/>
                  <a:moveTo>
                    <a:pt x="6734" y="0"/>
                  </a:moveTo>
                  <a:lnTo>
                    <a:pt x="6530" y="77"/>
                  </a:lnTo>
                  <a:lnTo>
                    <a:pt x="6377" y="153"/>
                  </a:lnTo>
                  <a:lnTo>
                    <a:pt x="6224" y="281"/>
                  </a:lnTo>
                  <a:lnTo>
                    <a:pt x="6096" y="434"/>
                  </a:lnTo>
                  <a:lnTo>
                    <a:pt x="5994" y="612"/>
                  </a:lnTo>
                  <a:lnTo>
                    <a:pt x="5943" y="816"/>
                  </a:lnTo>
                  <a:lnTo>
                    <a:pt x="5918" y="1020"/>
                  </a:lnTo>
                  <a:lnTo>
                    <a:pt x="5943" y="1225"/>
                  </a:lnTo>
                  <a:lnTo>
                    <a:pt x="5994" y="1403"/>
                  </a:lnTo>
                  <a:lnTo>
                    <a:pt x="6096" y="1582"/>
                  </a:lnTo>
                  <a:lnTo>
                    <a:pt x="6224" y="1735"/>
                  </a:lnTo>
                  <a:lnTo>
                    <a:pt x="4948" y="3775"/>
                  </a:lnTo>
                  <a:lnTo>
                    <a:pt x="4540" y="2219"/>
                  </a:lnTo>
                  <a:lnTo>
                    <a:pt x="4515" y="2143"/>
                  </a:lnTo>
                  <a:lnTo>
                    <a:pt x="4464" y="2066"/>
                  </a:lnTo>
                  <a:lnTo>
                    <a:pt x="4387" y="2015"/>
                  </a:lnTo>
                  <a:lnTo>
                    <a:pt x="1990" y="2015"/>
                  </a:lnTo>
                  <a:lnTo>
                    <a:pt x="1939" y="1862"/>
                  </a:lnTo>
                  <a:lnTo>
                    <a:pt x="1862" y="1709"/>
                  </a:lnTo>
                  <a:lnTo>
                    <a:pt x="1760" y="1582"/>
                  </a:lnTo>
                  <a:lnTo>
                    <a:pt x="1633" y="1480"/>
                  </a:lnTo>
                  <a:lnTo>
                    <a:pt x="1505" y="1378"/>
                  </a:lnTo>
                  <a:lnTo>
                    <a:pt x="1352" y="1327"/>
                  </a:lnTo>
                  <a:lnTo>
                    <a:pt x="1173" y="1276"/>
                  </a:lnTo>
                  <a:lnTo>
                    <a:pt x="1020" y="1250"/>
                  </a:lnTo>
                  <a:lnTo>
                    <a:pt x="816" y="1276"/>
                  </a:lnTo>
                  <a:lnTo>
                    <a:pt x="612" y="1352"/>
                  </a:lnTo>
                  <a:lnTo>
                    <a:pt x="434" y="1429"/>
                  </a:lnTo>
                  <a:lnTo>
                    <a:pt x="281" y="1556"/>
                  </a:lnTo>
                  <a:lnTo>
                    <a:pt x="153" y="1709"/>
                  </a:lnTo>
                  <a:lnTo>
                    <a:pt x="77" y="1888"/>
                  </a:lnTo>
                  <a:lnTo>
                    <a:pt x="0" y="2066"/>
                  </a:lnTo>
                  <a:lnTo>
                    <a:pt x="0" y="2270"/>
                  </a:lnTo>
                  <a:lnTo>
                    <a:pt x="0" y="2474"/>
                  </a:lnTo>
                  <a:lnTo>
                    <a:pt x="77" y="2678"/>
                  </a:lnTo>
                  <a:lnTo>
                    <a:pt x="153" y="2857"/>
                  </a:lnTo>
                  <a:lnTo>
                    <a:pt x="281" y="3010"/>
                  </a:lnTo>
                  <a:lnTo>
                    <a:pt x="434" y="3137"/>
                  </a:lnTo>
                  <a:lnTo>
                    <a:pt x="612" y="3214"/>
                  </a:lnTo>
                  <a:lnTo>
                    <a:pt x="816" y="3291"/>
                  </a:lnTo>
                  <a:lnTo>
                    <a:pt x="1173" y="3291"/>
                  </a:lnTo>
                  <a:lnTo>
                    <a:pt x="1352" y="3240"/>
                  </a:lnTo>
                  <a:lnTo>
                    <a:pt x="1505" y="3189"/>
                  </a:lnTo>
                  <a:lnTo>
                    <a:pt x="1633" y="3086"/>
                  </a:lnTo>
                  <a:lnTo>
                    <a:pt x="1760" y="2984"/>
                  </a:lnTo>
                  <a:lnTo>
                    <a:pt x="1862" y="2857"/>
                  </a:lnTo>
                  <a:lnTo>
                    <a:pt x="1939" y="2704"/>
                  </a:lnTo>
                  <a:lnTo>
                    <a:pt x="1990" y="2551"/>
                  </a:lnTo>
                  <a:lnTo>
                    <a:pt x="4081" y="2551"/>
                  </a:lnTo>
                  <a:lnTo>
                    <a:pt x="4540" y="4413"/>
                  </a:lnTo>
                  <a:lnTo>
                    <a:pt x="4005" y="5255"/>
                  </a:lnTo>
                  <a:lnTo>
                    <a:pt x="1990" y="5255"/>
                  </a:lnTo>
                  <a:lnTo>
                    <a:pt x="1939" y="5102"/>
                  </a:lnTo>
                  <a:lnTo>
                    <a:pt x="1862" y="4948"/>
                  </a:lnTo>
                  <a:lnTo>
                    <a:pt x="1760" y="4821"/>
                  </a:lnTo>
                  <a:lnTo>
                    <a:pt x="1633" y="4719"/>
                  </a:lnTo>
                  <a:lnTo>
                    <a:pt x="1505" y="4617"/>
                  </a:lnTo>
                  <a:lnTo>
                    <a:pt x="1352" y="4566"/>
                  </a:lnTo>
                  <a:lnTo>
                    <a:pt x="1173" y="4515"/>
                  </a:lnTo>
                  <a:lnTo>
                    <a:pt x="816" y="4515"/>
                  </a:lnTo>
                  <a:lnTo>
                    <a:pt x="612" y="4591"/>
                  </a:lnTo>
                  <a:lnTo>
                    <a:pt x="434" y="4668"/>
                  </a:lnTo>
                  <a:lnTo>
                    <a:pt x="281" y="4795"/>
                  </a:lnTo>
                  <a:lnTo>
                    <a:pt x="153" y="4948"/>
                  </a:lnTo>
                  <a:lnTo>
                    <a:pt x="77" y="5127"/>
                  </a:lnTo>
                  <a:lnTo>
                    <a:pt x="0" y="5331"/>
                  </a:lnTo>
                  <a:lnTo>
                    <a:pt x="0" y="5535"/>
                  </a:lnTo>
                  <a:lnTo>
                    <a:pt x="0" y="5739"/>
                  </a:lnTo>
                  <a:lnTo>
                    <a:pt x="77" y="5918"/>
                  </a:lnTo>
                  <a:lnTo>
                    <a:pt x="153" y="6096"/>
                  </a:lnTo>
                  <a:lnTo>
                    <a:pt x="281" y="6249"/>
                  </a:lnTo>
                  <a:lnTo>
                    <a:pt x="434" y="6377"/>
                  </a:lnTo>
                  <a:lnTo>
                    <a:pt x="612" y="6453"/>
                  </a:lnTo>
                  <a:lnTo>
                    <a:pt x="816" y="6530"/>
                  </a:lnTo>
                  <a:lnTo>
                    <a:pt x="1020" y="6555"/>
                  </a:lnTo>
                  <a:lnTo>
                    <a:pt x="1173" y="6530"/>
                  </a:lnTo>
                  <a:lnTo>
                    <a:pt x="1352" y="6479"/>
                  </a:lnTo>
                  <a:lnTo>
                    <a:pt x="1505" y="6428"/>
                  </a:lnTo>
                  <a:lnTo>
                    <a:pt x="1633" y="6326"/>
                  </a:lnTo>
                  <a:lnTo>
                    <a:pt x="1760" y="6224"/>
                  </a:lnTo>
                  <a:lnTo>
                    <a:pt x="1862" y="6096"/>
                  </a:lnTo>
                  <a:lnTo>
                    <a:pt x="1939" y="5969"/>
                  </a:lnTo>
                  <a:lnTo>
                    <a:pt x="1990" y="5790"/>
                  </a:lnTo>
                  <a:lnTo>
                    <a:pt x="4209" y="5790"/>
                  </a:lnTo>
                  <a:lnTo>
                    <a:pt x="4285" y="5765"/>
                  </a:lnTo>
                  <a:lnTo>
                    <a:pt x="4336" y="5739"/>
                  </a:lnTo>
                  <a:lnTo>
                    <a:pt x="4362" y="5688"/>
                  </a:lnTo>
                  <a:lnTo>
                    <a:pt x="4719" y="5127"/>
                  </a:lnTo>
                  <a:lnTo>
                    <a:pt x="5203" y="7040"/>
                  </a:lnTo>
                  <a:lnTo>
                    <a:pt x="5101" y="7117"/>
                  </a:lnTo>
                  <a:lnTo>
                    <a:pt x="4999" y="7219"/>
                  </a:lnTo>
                  <a:lnTo>
                    <a:pt x="4897" y="7321"/>
                  </a:lnTo>
                  <a:lnTo>
                    <a:pt x="4821" y="7423"/>
                  </a:lnTo>
                  <a:lnTo>
                    <a:pt x="4770" y="7550"/>
                  </a:lnTo>
                  <a:lnTo>
                    <a:pt x="4719" y="7678"/>
                  </a:lnTo>
                  <a:lnTo>
                    <a:pt x="4693" y="7805"/>
                  </a:lnTo>
                  <a:lnTo>
                    <a:pt x="4693" y="7933"/>
                  </a:lnTo>
                  <a:lnTo>
                    <a:pt x="4719" y="8137"/>
                  </a:lnTo>
                  <a:lnTo>
                    <a:pt x="4770" y="8341"/>
                  </a:lnTo>
                  <a:lnTo>
                    <a:pt x="4872" y="8519"/>
                  </a:lnTo>
                  <a:lnTo>
                    <a:pt x="4999" y="8672"/>
                  </a:lnTo>
                  <a:lnTo>
                    <a:pt x="5127" y="8800"/>
                  </a:lnTo>
                  <a:lnTo>
                    <a:pt x="5306" y="8876"/>
                  </a:lnTo>
                  <a:lnTo>
                    <a:pt x="5510" y="8953"/>
                  </a:lnTo>
                  <a:lnTo>
                    <a:pt x="5918" y="8953"/>
                  </a:lnTo>
                  <a:lnTo>
                    <a:pt x="6096" y="8876"/>
                  </a:lnTo>
                  <a:lnTo>
                    <a:pt x="6275" y="8800"/>
                  </a:lnTo>
                  <a:lnTo>
                    <a:pt x="6428" y="8672"/>
                  </a:lnTo>
                  <a:lnTo>
                    <a:pt x="6555" y="8519"/>
                  </a:lnTo>
                  <a:lnTo>
                    <a:pt x="6657" y="8341"/>
                  </a:lnTo>
                  <a:lnTo>
                    <a:pt x="6708" y="8137"/>
                  </a:lnTo>
                  <a:lnTo>
                    <a:pt x="6734" y="7933"/>
                  </a:lnTo>
                  <a:lnTo>
                    <a:pt x="6708" y="7805"/>
                  </a:lnTo>
                  <a:lnTo>
                    <a:pt x="6683" y="7678"/>
                  </a:lnTo>
                  <a:lnTo>
                    <a:pt x="6657" y="7550"/>
                  </a:lnTo>
                  <a:lnTo>
                    <a:pt x="6581" y="7423"/>
                  </a:lnTo>
                  <a:lnTo>
                    <a:pt x="8672" y="5255"/>
                  </a:lnTo>
                  <a:lnTo>
                    <a:pt x="9795" y="7601"/>
                  </a:lnTo>
                  <a:lnTo>
                    <a:pt x="9642" y="7780"/>
                  </a:lnTo>
                  <a:lnTo>
                    <a:pt x="9514" y="7958"/>
                  </a:lnTo>
                  <a:lnTo>
                    <a:pt x="9463" y="8162"/>
                  </a:lnTo>
                  <a:lnTo>
                    <a:pt x="9438" y="8392"/>
                  </a:lnTo>
                  <a:lnTo>
                    <a:pt x="9438" y="8596"/>
                  </a:lnTo>
                  <a:lnTo>
                    <a:pt x="9514" y="8774"/>
                  </a:lnTo>
                  <a:lnTo>
                    <a:pt x="9591" y="8953"/>
                  </a:lnTo>
                  <a:lnTo>
                    <a:pt x="9718" y="9106"/>
                  </a:lnTo>
                  <a:lnTo>
                    <a:pt x="9871" y="9234"/>
                  </a:lnTo>
                  <a:lnTo>
                    <a:pt x="10050" y="9336"/>
                  </a:lnTo>
                  <a:lnTo>
                    <a:pt x="10254" y="9387"/>
                  </a:lnTo>
                  <a:lnTo>
                    <a:pt x="10458" y="9412"/>
                  </a:lnTo>
                  <a:lnTo>
                    <a:pt x="10662" y="9387"/>
                  </a:lnTo>
                  <a:lnTo>
                    <a:pt x="10840" y="9336"/>
                  </a:lnTo>
                  <a:lnTo>
                    <a:pt x="11019" y="9234"/>
                  </a:lnTo>
                  <a:lnTo>
                    <a:pt x="11172" y="9106"/>
                  </a:lnTo>
                  <a:lnTo>
                    <a:pt x="11300" y="8953"/>
                  </a:lnTo>
                  <a:lnTo>
                    <a:pt x="11402" y="8774"/>
                  </a:lnTo>
                  <a:lnTo>
                    <a:pt x="11453" y="8596"/>
                  </a:lnTo>
                  <a:lnTo>
                    <a:pt x="11478" y="8392"/>
                  </a:lnTo>
                  <a:lnTo>
                    <a:pt x="11453" y="8162"/>
                  </a:lnTo>
                  <a:lnTo>
                    <a:pt x="11376" y="7984"/>
                  </a:lnTo>
                  <a:lnTo>
                    <a:pt x="11274" y="7780"/>
                  </a:lnTo>
                  <a:lnTo>
                    <a:pt x="11147" y="7627"/>
                  </a:lnTo>
                  <a:lnTo>
                    <a:pt x="11759" y="6632"/>
                  </a:lnTo>
                  <a:lnTo>
                    <a:pt x="11810" y="6530"/>
                  </a:lnTo>
                  <a:lnTo>
                    <a:pt x="11784" y="6428"/>
                  </a:lnTo>
                  <a:lnTo>
                    <a:pt x="11759" y="6351"/>
                  </a:lnTo>
                  <a:lnTo>
                    <a:pt x="11682" y="6275"/>
                  </a:lnTo>
                  <a:lnTo>
                    <a:pt x="11580" y="6224"/>
                  </a:lnTo>
                  <a:lnTo>
                    <a:pt x="11478" y="6249"/>
                  </a:lnTo>
                  <a:lnTo>
                    <a:pt x="11376" y="6275"/>
                  </a:lnTo>
                  <a:lnTo>
                    <a:pt x="11300" y="6351"/>
                  </a:lnTo>
                  <a:lnTo>
                    <a:pt x="10662" y="7397"/>
                  </a:lnTo>
                  <a:lnTo>
                    <a:pt x="10458" y="7372"/>
                  </a:lnTo>
                  <a:lnTo>
                    <a:pt x="10279" y="7372"/>
                  </a:lnTo>
                  <a:lnTo>
                    <a:pt x="9080" y="4846"/>
                  </a:lnTo>
                  <a:lnTo>
                    <a:pt x="10713" y="3163"/>
                  </a:lnTo>
                  <a:lnTo>
                    <a:pt x="10815" y="3214"/>
                  </a:lnTo>
                  <a:lnTo>
                    <a:pt x="10942" y="3265"/>
                  </a:lnTo>
                  <a:lnTo>
                    <a:pt x="11070" y="3291"/>
                  </a:lnTo>
                  <a:lnTo>
                    <a:pt x="11351" y="3291"/>
                  </a:lnTo>
                  <a:lnTo>
                    <a:pt x="11504" y="3240"/>
                  </a:lnTo>
                  <a:lnTo>
                    <a:pt x="12396" y="4617"/>
                  </a:lnTo>
                  <a:lnTo>
                    <a:pt x="11912" y="5382"/>
                  </a:lnTo>
                  <a:lnTo>
                    <a:pt x="11886" y="5484"/>
                  </a:lnTo>
                  <a:lnTo>
                    <a:pt x="11886" y="5586"/>
                  </a:lnTo>
                  <a:lnTo>
                    <a:pt x="11912" y="5688"/>
                  </a:lnTo>
                  <a:lnTo>
                    <a:pt x="11988" y="5765"/>
                  </a:lnTo>
                  <a:lnTo>
                    <a:pt x="12065" y="5790"/>
                  </a:lnTo>
                  <a:lnTo>
                    <a:pt x="12218" y="5790"/>
                  </a:lnTo>
                  <a:lnTo>
                    <a:pt x="12269" y="5765"/>
                  </a:lnTo>
                  <a:lnTo>
                    <a:pt x="12320" y="5714"/>
                  </a:lnTo>
                  <a:lnTo>
                    <a:pt x="12371" y="5663"/>
                  </a:lnTo>
                  <a:lnTo>
                    <a:pt x="12728" y="5127"/>
                  </a:lnTo>
                  <a:lnTo>
                    <a:pt x="13952" y="7040"/>
                  </a:lnTo>
                  <a:lnTo>
                    <a:pt x="14003" y="7091"/>
                  </a:lnTo>
                  <a:lnTo>
                    <a:pt x="14054" y="7117"/>
                  </a:lnTo>
                  <a:lnTo>
                    <a:pt x="14105" y="7142"/>
                  </a:lnTo>
                  <a:lnTo>
                    <a:pt x="16324" y="7142"/>
                  </a:lnTo>
                  <a:lnTo>
                    <a:pt x="16375" y="7321"/>
                  </a:lnTo>
                  <a:lnTo>
                    <a:pt x="16452" y="7448"/>
                  </a:lnTo>
                  <a:lnTo>
                    <a:pt x="16554" y="7576"/>
                  </a:lnTo>
                  <a:lnTo>
                    <a:pt x="16681" y="7703"/>
                  </a:lnTo>
                  <a:lnTo>
                    <a:pt x="16809" y="7780"/>
                  </a:lnTo>
                  <a:lnTo>
                    <a:pt x="16962" y="7856"/>
                  </a:lnTo>
                  <a:lnTo>
                    <a:pt x="17141" y="7882"/>
                  </a:lnTo>
                  <a:lnTo>
                    <a:pt x="17319" y="7907"/>
                  </a:lnTo>
                  <a:lnTo>
                    <a:pt x="17523" y="7882"/>
                  </a:lnTo>
                  <a:lnTo>
                    <a:pt x="17702" y="7831"/>
                  </a:lnTo>
                  <a:lnTo>
                    <a:pt x="17880" y="7729"/>
                  </a:lnTo>
                  <a:lnTo>
                    <a:pt x="18033" y="7601"/>
                  </a:lnTo>
                  <a:lnTo>
                    <a:pt x="18161" y="7448"/>
                  </a:lnTo>
                  <a:lnTo>
                    <a:pt x="18237" y="7270"/>
                  </a:lnTo>
                  <a:lnTo>
                    <a:pt x="18314" y="7091"/>
                  </a:lnTo>
                  <a:lnTo>
                    <a:pt x="18339" y="6887"/>
                  </a:lnTo>
                  <a:lnTo>
                    <a:pt x="18314" y="6683"/>
                  </a:lnTo>
                  <a:lnTo>
                    <a:pt x="18237" y="6479"/>
                  </a:lnTo>
                  <a:lnTo>
                    <a:pt x="18161" y="6326"/>
                  </a:lnTo>
                  <a:lnTo>
                    <a:pt x="18033" y="6173"/>
                  </a:lnTo>
                  <a:lnTo>
                    <a:pt x="17880" y="6045"/>
                  </a:lnTo>
                  <a:lnTo>
                    <a:pt x="17702" y="5943"/>
                  </a:lnTo>
                  <a:lnTo>
                    <a:pt x="17523" y="5892"/>
                  </a:lnTo>
                  <a:lnTo>
                    <a:pt x="17319" y="5867"/>
                  </a:lnTo>
                  <a:lnTo>
                    <a:pt x="17141" y="5867"/>
                  </a:lnTo>
                  <a:lnTo>
                    <a:pt x="16962" y="5918"/>
                  </a:lnTo>
                  <a:lnTo>
                    <a:pt x="16809" y="5994"/>
                  </a:lnTo>
                  <a:lnTo>
                    <a:pt x="16681" y="6071"/>
                  </a:lnTo>
                  <a:lnTo>
                    <a:pt x="16554" y="6198"/>
                  </a:lnTo>
                  <a:lnTo>
                    <a:pt x="16452" y="6326"/>
                  </a:lnTo>
                  <a:lnTo>
                    <a:pt x="16375" y="6453"/>
                  </a:lnTo>
                  <a:lnTo>
                    <a:pt x="16324" y="6606"/>
                  </a:lnTo>
                  <a:lnTo>
                    <a:pt x="14309" y="6606"/>
                  </a:lnTo>
                  <a:lnTo>
                    <a:pt x="13034" y="4617"/>
                  </a:lnTo>
                  <a:lnTo>
                    <a:pt x="13391" y="4056"/>
                  </a:lnTo>
                  <a:lnTo>
                    <a:pt x="16324" y="4056"/>
                  </a:lnTo>
                  <a:lnTo>
                    <a:pt x="16375" y="4209"/>
                  </a:lnTo>
                  <a:lnTo>
                    <a:pt x="16452" y="4336"/>
                  </a:lnTo>
                  <a:lnTo>
                    <a:pt x="16554" y="4464"/>
                  </a:lnTo>
                  <a:lnTo>
                    <a:pt x="16681" y="4566"/>
                  </a:lnTo>
                  <a:lnTo>
                    <a:pt x="16834" y="4668"/>
                  </a:lnTo>
                  <a:lnTo>
                    <a:pt x="16962" y="4744"/>
                  </a:lnTo>
                  <a:lnTo>
                    <a:pt x="17141" y="4770"/>
                  </a:lnTo>
                  <a:lnTo>
                    <a:pt x="17319" y="4795"/>
                  </a:lnTo>
                  <a:lnTo>
                    <a:pt x="17523" y="4770"/>
                  </a:lnTo>
                  <a:lnTo>
                    <a:pt x="17702" y="4719"/>
                  </a:lnTo>
                  <a:lnTo>
                    <a:pt x="17880" y="4617"/>
                  </a:lnTo>
                  <a:lnTo>
                    <a:pt x="18033" y="4489"/>
                  </a:lnTo>
                  <a:lnTo>
                    <a:pt x="18161" y="4336"/>
                  </a:lnTo>
                  <a:lnTo>
                    <a:pt x="18237" y="4158"/>
                  </a:lnTo>
                  <a:lnTo>
                    <a:pt x="18314" y="3979"/>
                  </a:lnTo>
                  <a:lnTo>
                    <a:pt x="18339" y="3775"/>
                  </a:lnTo>
                  <a:lnTo>
                    <a:pt x="18314" y="3571"/>
                  </a:lnTo>
                  <a:lnTo>
                    <a:pt x="18237" y="3367"/>
                  </a:lnTo>
                  <a:lnTo>
                    <a:pt x="18161" y="3189"/>
                  </a:lnTo>
                  <a:lnTo>
                    <a:pt x="18033" y="3035"/>
                  </a:lnTo>
                  <a:lnTo>
                    <a:pt x="17880" y="2933"/>
                  </a:lnTo>
                  <a:lnTo>
                    <a:pt x="17702" y="2831"/>
                  </a:lnTo>
                  <a:lnTo>
                    <a:pt x="17523" y="2780"/>
                  </a:lnTo>
                  <a:lnTo>
                    <a:pt x="17319" y="2755"/>
                  </a:lnTo>
                  <a:lnTo>
                    <a:pt x="17141" y="2755"/>
                  </a:lnTo>
                  <a:lnTo>
                    <a:pt x="16962" y="2806"/>
                  </a:lnTo>
                  <a:lnTo>
                    <a:pt x="16809" y="2882"/>
                  </a:lnTo>
                  <a:lnTo>
                    <a:pt x="16681" y="2959"/>
                  </a:lnTo>
                  <a:lnTo>
                    <a:pt x="16554" y="3086"/>
                  </a:lnTo>
                  <a:lnTo>
                    <a:pt x="16452" y="3214"/>
                  </a:lnTo>
                  <a:lnTo>
                    <a:pt x="16375" y="3342"/>
                  </a:lnTo>
                  <a:lnTo>
                    <a:pt x="16324" y="3495"/>
                  </a:lnTo>
                  <a:lnTo>
                    <a:pt x="13238" y="3495"/>
                  </a:lnTo>
                  <a:lnTo>
                    <a:pt x="13187" y="3520"/>
                  </a:lnTo>
                  <a:lnTo>
                    <a:pt x="13111" y="3546"/>
                  </a:lnTo>
                  <a:lnTo>
                    <a:pt x="13060" y="3571"/>
                  </a:lnTo>
                  <a:lnTo>
                    <a:pt x="13008" y="3622"/>
                  </a:lnTo>
                  <a:lnTo>
                    <a:pt x="12702" y="4107"/>
                  </a:lnTo>
                  <a:lnTo>
                    <a:pt x="11963" y="2959"/>
                  </a:lnTo>
                  <a:lnTo>
                    <a:pt x="12065" y="2806"/>
                  </a:lnTo>
                  <a:lnTo>
                    <a:pt x="12141" y="2653"/>
                  </a:lnTo>
                  <a:lnTo>
                    <a:pt x="12192" y="2474"/>
                  </a:lnTo>
                  <a:lnTo>
                    <a:pt x="12218" y="2270"/>
                  </a:lnTo>
                  <a:lnTo>
                    <a:pt x="12192" y="2066"/>
                  </a:lnTo>
                  <a:lnTo>
                    <a:pt x="12141" y="1888"/>
                  </a:lnTo>
                  <a:lnTo>
                    <a:pt x="12039" y="1709"/>
                  </a:lnTo>
                  <a:lnTo>
                    <a:pt x="11912" y="1556"/>
                  </a:lnTo>
                  <a:lnTo>
                    <a:pt x="11759" y="1429"/>
                  </a:lnTo>
                  <a:lnTo>
                    <a:pt x="11606" y="1327"/>
                  </a:lnTo>
                  <a:lnTo>
                    <a:pt x="11402" y="1276"/>
                  </a:lnTo>
                  <a:lnTo>
                    <a:pt x="11198" y="1250"/>
                  </a:lnTo>
                  <a:lnTo>
                    <a:pt x="10993" y="1276"/>
                  </a:lnTo>
                  <a:lnTo>
                    <a:pt x="10815" y="1327"/>
                  </a:lnTo>
                  <a:lnTo>
                    <a:pt x="10636" y="1429"/>
                  </a:lnTo>
                  <a:lnTo>
                    <a:pt x="10483" y="1556"/>
                  </a:lnTo>
                  <a:lnTo>
                    <a:pt x="10356" y="1709"/>
                  </a:lnTo>
                  <a:lnTo>
                    <a:pt x="10254" y="1888"/>
                  </a:lnTo>
                  <a:lnTo>
                    <a:pt x="10203" y="2066"/>
                  </a:lnTo>
                  <a:lnTo>
                    <a:pt x="10177" y="2270"/>
                  </a:lnTo>
                  <a:lnTo>
                    <a:pt x="10177" y="2423"/>
                  </a:lnTo>
                  <a:lnTo>
                    <a:pt x="10228" y="2551"/>
                  </a:lnTo>
                  <a:lnTo>
                    <a:pt x="10254" y="2678"/>
                  </a:lnTo>
                  <a:lnTo>
                    <a:pt x="10330" y="2806"/>
                  </a:lnTo>
                  <a:lnTo>
                    <a:pt x="8825" y="4336"/>
                  </a:lnTo>
                  <a:lnTo>
                    <a:pt x="7627" y="1786"/>
                  </a:lnTo>
                  <a:lnTo>
                    <a:pt x="7754" y="1633"/>
                  </a:lnTo>
                  <a:lnTo>
                    <a:pt x="7856" y="1429"/>
                  </a:lnTo>
                  <a:lnTo>
                    <a:pt x="7933" y="1225"/>
                  </a:lnTo>
                  <a:lnTo>
                    <a:pt x="7958" y="1020"/>
                  </a:lnTo>
                  <a:lnTo>
                    <a:pt x="7933" y="816"/>
                  </a:lnTo>
                  <a:lnTo>
                    <a:pt x="7882" y="612"/>
                  </a:lnTo>
                  <a:lnTo>
                    <a:pt x="7780" y="434"/>
                  </a:lnTo>
                  <a:lnTo>
                    <a:pt x="7652" y="281"/>
                  </a:lnTo>
                  <a:lnTo>
                    <a:pt x="7499" y="153"/>
                  </a:lnTo>
                  <a:lnTo>
                    <a:pt x="7346" y="77"/>
                  </a:lnTo>
                  <a:lnTo>
                    <a:pt x="71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814;p43">
            <a:extLst>
              <a:ext uri="{FF2B5EF4-FFF2-40B4-BE49-F238E27FC236}">
                <a16:creationId xmlns:a16="http://schemas.microsoft.com/office/drawing/2014/main" id="{A748553C-8D87-EEAC-50A7-A97D0B182D9F}"/>
              </a:ext>
            </a:extLst>
          </p:cNvPr>
          <p:cNvSpPr/>
          <p:nvPr/>
        </p:nvSpPr>
        <p:spPr>
          <a:xfrm>
            <a:off x="907440" y="1562500"/>
            <a:ext cx="749464" cy="749455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814;p43">
            <a:extLst>
              <a:ext uri="{FF2B5EF4-FFF2-40B4-BE49-F238E27FC236}">
                <a16:creationId xmlns:a16="http://schemas.microsoft.com/office/drawing/2014/main" id="{3A511E06-A745-EB10-C0C2-5D1B1020531D}"/>
              </a:ext>
            </a:extLst>
          </p:cNvPr>
          <p:cNvSpPr/>
          <p:nvPr/>
        </p:nvSpPr>
        <p:spPr>
          <a:xfrm>
            <a:off x="4191200" y="1562499"/>
            <a:ext cx="749464" cy="749455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814;p43">
            <a:extLst>
              <a:ext uri="{FF2B5EF4-FFF2-40B4-BE49-F238E27FC236}">
                <a16:creationId xmlns:a16="http://schemas.microsoft.com/office/drawing/2014/main" id="{B11D66C6-FC27-1BF6-D869-18038A6EA693}"/>
              </a:ext>
            </a:extLst>
          </p:cNvPr>
          <p:cNvSpPr/>
          <p:nvPr/>
        </p:nvSpPr>
        <p:spPr>
          <a:xfrm>
            <a:off x="7218387" y="1562499"/>
            <a:ext cx="749464" cy="749455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2" name="Google Shape;832;p43"/>
          <p:cNvGrpSpPr/>
          <p:nvPr/>
        </p:nvGrpSpPr>
        <p:grpSpPr>
          <a:xfrm>
            <a:off x="1039182" y="1693877"/>
            <a:ext cx="486724" cy="486698"/>
            <a:chOff x="2466100" y="1950400"/>
            <a:chExt cx="458525" cy="458500"/>
          </a:xfrm>
        </p:grpSpPr>
        <p:sp>
          <p:nvSpPr>
            <p:cNvPr id="833" name="Google Shape;833;p43"/>
            <p:cNvSpPr/>
            <p:nvPr/>
          </p:nvSpPr>
          <p:spPr>
            <a:xfrm>
              <a:off x="2546450" y="2097700"/>
              <a:ext cx="298450" cy="163900"/>
            </a:xfrm>
            <a:custGeom>
              <a:avLst/>
              <a:gdLst/>
              <a:ahLst/>
              <a:cxnLst/>
              <a:rect l="l" t="t" r="r" b="b"/>
              <a:pathLst>
                <a:path w="11938" h="6556" extrusionOk="0">
                  <a:moveTo>
                    <a:pt x="10305" y="2271"/>
                  </a:moveTo>
                  <a:lnTo>
                    <a:pt x="10407" y="2296"/>
                  </a:lnTo>
                  <a:lnTo>
                    <a:pt x="10484" y="2347"/>
                  </a:lnTo>
                  <a:lnTo>
                    <a:pt x="10560" y="2424"/>
                  </a:lnTo>
                  <a:lnTo>
                    <a:pt x="10611" y="2500"/>
                  </a:lnTo>
                  <a:lnTo>
                    <a:pt x="10662" y="2577"/>
                  </a:lnTo>
                  <a:lnTo>
                    <a:pt x="10714" y="2679"/>
                  </a:lnTo>
                  <a:lnTo>
                    <a:pt x="10714" y="2781"/>
                  </a:lnTo>
                  <a:lnTo>
                    <a:pt x="10714" y="5510"/>
                  </a:lnTo>
                  <a:lnTo>
                    <a:pt x="10714" y="5612"/>
                  </a:lnTo>
                  <a:lnTo>
                    <a:pt x="10662" y="5714"/>
                  </a:lnTo>
                  <a:lnTo>
                    <a:pt x="10611" y="5790"/>
                  </a:lnTo>
                  <a:lnTo>
                    <a:pt x="10560" y="5867"/>
                  </a:lnTo>
                  <a:lnTo>
                    <a:pt x="10484" y="5943"/>
                  </a:lnTo>
                  <a:lnTo>
                    <a:pt x="10407" y="5969"/>
                  </a:lnTo>
                  <a:lnTo>
                    <a:pt x="10305" y="6020"/>
                  </a:lnTo>
                  <a:lnTo>
                    <a:pt x="1633" y="6020"/>
                  </a:lnTo>
                  <a:lnTo>
                    <a:pt x="1531" y="5969"/>
                  </a:lnTo>
                  <a:lnTo>
                    <a:pt x="1455" y="5943"/>
                  </a:lnTo>
                  <a:lnTo>
                    <a:pt x="1378" y="5867"/>
                  </a:lnTo>
                  <a:lnTo>
                    <a:pt x="1302" y="5790"/>
                  </a:lnTo>
                  <a:lnTo>
                    <a:pt x="1251" y="5714"/>
                  </a:lnTo>
                  <a:lnTo>
                    <a:pt x="1225" y="5612"/>
                  </a:lnTo>
                  <a:lnTo>
                    <a:pt x="1225" y="5510"/>
                  </a:lnTo>
                  <a:lnTo>
                    <a:pt x="1225" y="2781"/>
                  </a:lnTo>
                  <a:lnTo>
                    <a:pt x="1225" y="2679"/>
                  </a:lnTo>
                  <a:lnTo>
                    <a:pt x="1251" y="2577"/>
                  </a:lnTo>
                  <a:lnTo>
                    <a:pt x="1302" y="2500"/>
                  </a:lnTo>
                  <a:lnTo>
                    <a:pt x="1378" y="2424"/>
                  </a:lnTo>
                  <a:lnTo>
                    <a:pt x="1455" y="2347"/>
                  </a:lnTo>
                  <a:lnTo>
                    <a:pt x="1531" y="2296"/>
                  </a:lnTo>
                  <a:lnTo>
                    <a:pt x="1633" y="2271"/>
                  </a:lnTo>
                  <a:close/>
                  <a:moveTo>
                    <a:pt x="2143" y="0"/>
                  </a:moveTo>
                  <a:lnTo>
                    <a:pt x="2016" y="26"/>
                  </a:lnTo>
                  <a:lnTo>
                    <a:pt x="1888" y="51"/>
                  </a:lnTo>
                  <a:lnTo>
                    <a:pt x="1761" y="102"/>
                  </a:lnTo>
                  <a:lnTo>
                    <a:pt x="1659" y="154"/>
                  </a:lnTo>
                  <a:lnTo>
                    <a:pt x="1557" y="230"/>
                  </a:lnTo>
                  <a:lnTo>
                    <a:pt x="1480" y="332"/>
                  </a:lnTo>
                  <a:lnTo>
                    <a:pt x="1404" y="434"/>
                  </a:lnTo>
                  <a:lnTo>
                    <a:pt x="1353" y="562"/>
                  </a:lnTo>
                  <a:lnTo>
                    <a:pt x="740" y="2398"/>
                  </a:lnTo>
                  <a:lnTo>
                    <a:pt x="715" y="2551"/>
                  </a:lnTo>
                  <a:lnTo>
                    <a:pt x="689" y="2781"/>
                  </a:lnTo>
                  <a:lnTo>
                    <a:pt x="689" y="3010"/>
                  </a:lnTo>
                  <a:lnTo>
                    <a:pt x="281" y="3010"/>
                  </a:lnTo>
                  <a:lnTo>
                    <a:pt x="179" y="3036"/>
                  </a:lnTo>
                  <a:lnTo>
                    <a:pt x="77" y="3087"/>
                  </a:lnTo>
                  <a:lnTo>
                    <a:pt x="26" y="3163"/>
                  </a:lnTo>
                  <a:lnTo>
                    <a:pt x="1" y="3291"/>
                  </a:lnTo>
                  <a:lnTo>
                    <a:pt x="26" y="3393"/>
                  </a:lnTo>
                  <a:lnTo>
                    <a:pt x="77" y="3469"/>
                  </a:lnTo>
                  <a:lnTo>
                    <a:pt x="179" y="3520"/>
                  </a:lnTo>
                  <a:lnTo>
                    <a:pt x="281" y="3546"/>
                  </a:lnTo>
                  <a:lnTo>
                    <a:pt x="689" y="3546"/>
                  </a:lnTo>
                  <a:lnTo>
                    <a:pt x="689" y="5510"/>
                  </a:lnTo>
                  <a:lnTo>
                    <a:pt x="715" y="5714"/>
                  </a:lnTo>
                  <a:lnTo>
                    <a:pt x="766" y="5918"/>
                  </a:lnTo>
                  <a:lnTo>
                    <a:pt x="868" y="6097"/>
                  </a:lnTo>
                  <a:lnTo>
                    <a:pt x="996" y="6250"/>
                  </a:lnTo>
                  <a:lnTo>
                    <a:pt x="1149" y="6377"/>
                  </a:lnTo>
                  <a:lnTo>
                    <a:pt x="1327" y="6479"/>
                  </a:lnTo>
                  <a:lnTo>
                    <a:pt x="1531" y="6530"/>
                  </a:lnTo>
                  <a:lnTo>
                    <a:pt x="1735" y="6556"/>
                  </a:lnTo>
                  <a:lnTo>
                    <a:pt x="10203" y="6556"/>
                  </a:lnTo>
                  <a:lnTo>
                    <a:pt x="10407" y="6530"/>
                  </a:lnTo>
                  <a:lnTo>
                    <a:pt x="10611" y="6479"/>
                  </a:lnTo>
                  <a:lnTo>
                    <a:pt x="10790" y="6377"/>
                  </a:lnTo>
                  <a:lnTo>
                    <a:pt x="10943" y="6250"/>
                  </a:lnTo>
                  <a:lnTo>
                    <a:pt x="11071" y="6097"/>
                  </a:lnTo>
                  <a:lnTo>
                    <a:pt x="11173" y="5918"/>
                  </a:lnTo>
                  <a:lnTo>
                    <a:pt x="11224" y="5714"/>
                  </a:lnTo>
                  <a:lnTo>
                    <a:pt x="11249" y="5510"/>
                  </a:lnTo>
                  <a:lnTo>
                    <a:pt x="11249" y="3546"/>
                  </a:lnTo>
                  <a:lnTo>
                    <a:pt x="11657" y="3546"/>
                  </a:lnTo>
                  <a:lnTo>
                    <a:pt x="11759" y="3520"/>
                  </a:lnTo>
                  <a:lnTo>
                    <a:pt x="11861" y="3469"/>
                  </a:lnTo>
                  <a:lnTo>
                    <a:pt x="11912" y="3393"/>
                  </a:lnTo>
                  <a:lnTo>
                    <a:pt x="11938" y="3291"/>
                  </a:lnTo>
                  <a:lnTo>
                    <a:pt x="11912" y="3163"/>
                  </a:lnTo>
                  <a:lnTo>
                    <a:pt x="11861" y="3087"/>
                  </a:lnTo>
                  <a:lnTo>
                    <a:pt x="11759" y="3036"/>
                  </a:lnTo>
                  <a:lnTo>
                    <a:pt x="11657" y="3010"/>
                  </a:lnTo>
                  <a:lnTo>
                    <a:pt x="11249" y="3010"/>
                  </a:lnTo>
                  <a:lnTo>
                    <a:pt x="11249" y="2781"/>
                  </a:lnTo>
                  <a:lnTo>
                    <a:pt x="11224" y="2577"/>
                  </a:lnTo>
                  <a:lnTo>
                    <a:pt x="11173" y="2424"/>
                  </a:lnTo>
                  <a:lnTo>
                    <a:pt x="11173" y="2398"/>
                  </a:lnTo>
                  <a:lnTo>
                    <a:pt x="10586" y="562"/>
                  </a:lnTo>
                  <a:lnTo>
                    <a:pt x="10535" y="434"/>
                  </a:lnTo>
                  <a:lnTo>
                    <a:pt x="10458" y="332"/>
                  </a:lnTo>
                  <a:lnTo>
                    <a:pt x="10382" y="230"/>
                  </a:lnTo>
                  <a:lnTo>
                    <a:pt x="10280" y="154"/>
                  </a:lnTo>
                  <a:lnTo>
                    <a:pt x="10178" y="102"/>
                  </a:lnTo>
                  <a:lnTo>
                    <a:pt x="10050" y="51"/>
                  </a:lnTo>
                  <a:lnTo>
                    <a:pt x="9923" y="26"/>
                  </a:lnTo>
                  <a:lnTo>
                    <a:pt x="9795" y="0"/>
                  </a:lnTo>
                  <a:lnTo>
                    <a:pt x="4821" y="0"/>
                  </a:lnTo>
                  <a:lnTo>
                    <a:pt x="4719" y="26"/>
                  </a:lnTo>
                  <a:lnTo>
                    <a:pt x="4643" y="77"/>
                  </a:lnTo>
                  <a:lnTo>
                    <a:pt x="4566" y="179"/>
                  </a:lnTo>
                  <a:lnTo>
                    <a:pt x="4566" y="281"/>
                  </a:lnTo>
                  <a:lnTo>
                    <a:pt x="4566" y="383"/>
                  </a:lnTo>
                  <a:lnTo>
                    <a:pt x="4643" y="460"/>
                  </a:lnTo>
                  <a:lnTo>
                    <a:pt x="4719" y="511"/>
                  </a:lnTo>
                  <a:lnTo>
                    <a:pt x="4821" y="536"/>
                  </a:lnTo>
                  <a:lnTo>
                    <a:pt x="9795" y="536"/>
                  </a:lnTo>
                  <a:lnTo>
                    <a:pt x="9897" y="562"/>
                  </a:lnTo>
                  <a:lnTo>
                    <a:pt x="9974" y="587"/>
                  </a:lnTo>
                  <a:lnTo>
                    <a:pt x="10025" y="638"/>
                  </a:lnTo>
                  <a:lnTo>
                    <a:pt x="10076" y="715"/>
                  </a:lnTo>
                  <a:lnTo>
                    <a:pt x="10407" y="1735"/>
                  </a:lnTo>
                  <a:lnTo>
                    <a:pt x="1531" y="1735"/>
                  </a:lnTo>
                  <a:lnTo>
                    <a:pt x="1863" y="715"/>
                  </a:lnTo>
                  <a:lnTo>
                    <a:pt x="1914" y="638"/>
                  </a:lnTo>
                  <a:lnTo>
                    <a:pt x="1965" y="587"/>
                  </a:lnTo>
                  <a:lnTo>
                    <a:pt x="2041" y="562"/>
                  </a:lnTo>
                  <a:lnTo>
                    <a:pt x="2143" y="536"/>
                  </a:lnTo>
                  <a:lnTo>
                    <a:pt x="3674" y="536"/>
                  </a:lnTo>
                  <a:lnTo>
                    <a:pt x="3776" y="511"/>
                  </a:lnTo>
                  <a:lnTo>
                    <a:pt x="3852" y="460"/>
                  </a:lnTo>
                  <a:lnTo>
                    <a:pt x="3929" y="383"/>
                  </a:lnTo>
                  <a:lnTo>
                    <a:pt x="3954" y="281"/>
                  </a:lnTo>
                  <a:lnTo>
                    <a:pt x="3929" y="179"/>
                  </a:lnTo>
                  <a:lnTo>
                    <a:pt x="3852" y="77"/>
                  </a:lnTo>
                  <a:lnTo>
                    <a:pt x="3776" y="26"/>
                  </a:lnTo>
                  <a:lnTo>
                    <a:pt x="36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3"/>
            <p:cNvSpPr/>
            <p:nvPr/>
          </p:nvSpPr>
          <p:spPr>
            <a:xfrm>
              <a:off x="2590450" y="2167850"/>
              <a:ext cx="210450" cy="66975"/>
            </a:xfrm>
            <a:custGeom>
              <a:avLst/>
              <a:gdLst/>
              <a:ahLst/>
              <a:cxnLst/>
              <a:rect l="l" t="t" r="r" b="b"/>
              <a:pathLst>
                <a:path w="8418" h="2679" extrusionOk="0">
                  <a:moveTo>
                    <a:pt x="2194" y="536"/>
                  </a:moveTo>
                  <a:lnTo>
                    <a:pt x="2194" y="867"/>
                  </a:lnTo>
                  <a:lnTo>
                    <a:pt x="2169" y="969"/>
                  </a:lnTo>
                  <a:lnTo>
                    <a:pt x="2092" y="1046"/>
                  </a:lnTo>
                  <a:lnTo>
                    <a:pt x="2016" y="1122"/>
                  </a:lnTo>
                  <a:lnTo>
                    <a:pt x="1914" y="1148"/>
                  </a:lnTo>
                  <a:lnTo>
                    <a:pt x="1812" y="1122"/>
                  </a:lnTo>
                  <a:lnTo>
                    <a:pt x="1735" y="1046"/>
                  </a:lnTo>
                  <a:lnTo>
                    <a:pt x="1659" y="969"/>
                  </a:lnTo>
                  <a:lnTo>
                    <a:pt x="1659" y="867"/>
                  </a:lnTo>
                  <a:lnTo>
                    <a:pt x="1659" y="536"/>
                  </a:lnTo>
                  <a:close/>
                  <a:moveTo>
                    <a:pt x="3980" y="536"/>
                  </a:moveTo>
                  <a:lnTo>
                    <a:pt x="3980" y="867"/>
                  </a:lnTo>
                  <a:lnTo>
                    <a:pt x="3954" y="969"/>
                  </a:lnTo>
                  <a:lnTo>
                    <a:pt x="3903" y="1046"/>
                  </a:lnTo>
                  <a:lnTo>
                    <a:pt x="3801" y="1122"/>
                  </a:lnTo>
                  <a:lnTo>
                    <a:pt x="3699" y="1148"/>
                  </a:lnTo>
                  <a:lnTo>
                    <a:pt x="3597" y="1122"/>
                  </a:lnTo>
                  <a:lnTo>
                    <a:pt x="3521" y="1046"/>
                  </a:lnTo>
                  <a:lnTo>
                    <a:pt x="3470" y="969"/>
                  </a:lnTo>
                  <a:lnTo>
                    <a:pt x="3444" y="867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43"/>
                  </a:lnTo>
                  <a:lnTo>
                    <a:pt x="536" y="2143"/>
                  </a:lnTo>
                  <a:lnTo>
                    <a:pt x="536" y="536"/>
                  </a:lnTo>
                  <a:lnTo>
                    <a:pt x="1097" y="536"/>
                  </a:lnTo>
                  <a:lnTo>
                    <a:pt x="1097" y="867"/>
                  </a:lnTo>
                  <a:lnTo>
                    <a:pt x="1123" y="1020"/>
                  </a:lnTo>
                  <a:lnTo>
                    <a:pt x="1174" y="1173"/>
                  </a:lnTo>
                  <a:lnTo>
                    <a:pt x="1251" y="1327"/>
                  </a:lnTo>
                  <a:lnTo>
                    <a:pt x="1353" y="1429"/>
                  </a:lnTo>
                  <a:lnTo>
                    <a:pt x="1455" y="1531"/>
                  </a:lnTo>
                  <a:lnTo>
                    <a:pt x="1608" y="1607"/>
                  </a:lnTo>
                  <a:lnTo>
                    <a:pt x="1761" y="1658"/>
                  </a:lnTo>
                  <a:lnTo>
                    <a:pt x="1914" y="1684"/>
                  </a:lnTo>
                  <a:lnTo>
                    <a:pt x="2067" y="1658"/>
                  </a:lnTo>
                  <a:lnTo>
                    <a:pt x="2220" y="1607"/>
                  </a:lnTo>
                  <a:lnTo>
                    <a:pt x="2373" y="1531"/>
                  </a:lnTo>
                  <a:lnTo>
                    <a:pt x="2475" y="1429"/>
                  </a:lnTo>
                  <a:lnTo>
                    <a:pt x="2577" y="1327"/>
                  </a:lnTo>
                  <a:lnTo>
                    <a:pt x="2653" y="1173"/>
                  </a:lnTo>
                  <a:lnTo>
                    <a:pt x="2704" y="1020"/>
                  </a:lnTo>
                  <a:lnTo>
                    <a:pt x="2730" y="867"/>
                  </a:lnTo>
                  <a:lnTo>
                    <a:pt x="2730" y="536"/>
                  </a:lnTo>
                  <a:lnTo>
                    <a:pt x="2908" y="536"/>
                  </a:lnTo>
                  <a:lnTo>
                    <a:pt x="2908" y="867"/>
                  </a:lnTo>
                  <a:lnTo>
                    <a:pt x="2908" y="1020"/>
                  </a:lnTo>
                  <a:lnTo>
                    <a:pt x="2959" y="1173"/>
                  </a:lnTo>
                  <a:lnTo>
                    <a:pt x="3036" y="1327"/>
                  </a:lnTo>
                  <a:lnTo>
                    <a:pt x="3138" y="1429"/>
                  </a:lnTo>
                  <a:lnTo>
                    <a:pt x="3266" y="1531"/>
                  </a:lnTo>
                  <a:lnTo>
                    <a:pt x="3393" y="1607"/>
                  </a:lnTo>
                  <a:lnTo>
                    <a:pt x="3546" y="1658"/>
                  </a:lnTo>
                  <a:lnTo>
                    <a:pt x="3699" y="1684"/>
                  </a:lnTo>
                  <a:lnTo>
                    <a:pt x="3878" y="1658"/>
                  </a:lnTo>
                  <a:lnTo>
                    <a:pt x="4031" y="1607"/>
                  </a:lnTo>
                  <a:lnTo>
                    <a:pt x="4158" y="1531"/>
                  </a:lnTo>
                  <a:lnTo>
                    <a:pt x="4286" y="1429"/>
                  </a:lnTo>
                  <a:lnTo>
                    <a:pt x="4362" y="1327"/>
                  </a:lnTo>
                  <a:lnTo>
                    <a:pt x="4439" y="1173"/>
                  </a:lnTo>
                  <a:lnTo>
                    <a:pt x="4490" y="1020"/>
                  </a:lnTo>
                  <a:lnTo>
                    <a:pt x="4515" y="867"/>
                  </a:lnTo>
                  <a:lnTo>
                    <a:pt x="4515" y="536"/>
                  </a:lnTo>
                  <a:close/>
                  <a:moveTo>
                    <a:pt x="154" y="0"/>
                  </a:moveTo>
                  <a:lnTo>
                    <a:pt x="77" y="77"/>
                  </a:lnTo>
                  <a:lnTo>
                    <a:pt x="26" y="153"/>
                  </a:lnTo>
                  <a:lnTo>
                    <a:pt x="1" y="255"/>
                  </a:lnTo>
                  <a:lnTo>
                    <a:pt x="1" y="2398"/>
                  </a:lnTo>
                  <a:lnTo>
                    <a:pt x="26" y="2525"/>
                  </a:lnTo>
                  <a:lnTo>
                    <a:pt x="77" y="2602"/>
                  </a:lnTo>
                  <a:lnTo>
                    <a:pt x="154" y="2653"/>
                  </a:lnTo>
                  <a:lnTo>
                    <a:pt x="256" y="2678"/>
                  </a:lnTo>
                  <a:lnTo>
                    <a:pt x="8137" y="2678"/>
                  </a:lnTo>
                  <a:lnTo>
                    <a:pt x="8239" y="2653"/>
                  </a:lnTo>
                  <a:lnTo>
                    <a:pt x="8341" y="2602"/>
                  </a:lnTo>
                  <a:lnTo>
                    <a:pt x="8392" y="2525"/>
                  </a:lnTo>
                  <a:lnTo>
                    <a:pt x="8418" y="2398"/>
                  </a:lnTo>
                  <a:lnTo>
                    <a:pt x="8418" y="255"/>
                  </a:lnTo>
                  <a:lnTo>
                    <a:pt x="8392" y="153"/>
                  </a:lnTo>
                  <a:lnTo>
                    <a:pt x="8341" y="77"/>
                  </a:lnTo>
                  <a:lnTo>
                    <a:pt x="82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3"/>
            <p:cNvSpPr/>
            <p:nvPr/>
          </p:nvSpPr>
          <p:spPr>
            <a:xfrm>
              <a:off x="2466100" y="1950400"/>
              <a:ext cx="458525" cy="458500"/>
            </a:xfrm>
            <a:custGeom>
              <a:avLst/>
              <a:gdLst/>
              <a:ahLst/>
              <a:cxnLst/>
              <a:rect l="l" t="t" r="r" b="b"/>
              <a:pathLst>
                <a:path w="18341" h="18340" extrusionOk="0">
                  <a:moveTo>
                    <a:pt x="9183" y="0"/>
                  </a:moveTo>
                  <a:lnTo>
                    <a:pt x="8724" y="26"/>
                  </a:lnTo>
                  <a:lnTo>
                    <a:pt x="8265" y="51"/>
                  </a:lnTo>
                  <a:lnTo>
                    <a:pt x="7831" y="102"/>
                  </a:lnTo>
                  <a:lnTo>
                    <a:pt x="7372" y="179"/>
                  </a:lnTo>
                  <a:lnTo>
                    <a:pt x="6939" y="281"/>
                  </a:lnTo>
                  <a:lnTo>
                    <a:pt x="6505" y="409"/>
                  </a:lnTo>
                  <a:lnTo>
                    <a:pt x="6097" y="536"/>
                  </a:lnTo>
                  <a:lnTo>
                    <a:pt x="5663" y="689"/>
                  </a:lnTo>
                  <a:lnTo>
                    <a:pt x="5255" y="868"/>
                  </a:lnTo>
                  <a:lnTo>
                    <a:pt x="4873" y="1072"/>
                  </a:lnTo>
                  <a:lnTo>
                    <a:pt x="4465" y="1301"/>
                  </a:lnTo>
                  <a:lnTo>
                    <a:pt x="4107" y="1531"/>
                  </a:lnTo>
                  <a:lnTo>
                    <a:pt x="3725" y="1786"/>
                  </a:lnTo>
                  <a:lnTo>
                    <a:pt x="3368" y="2066"/>
                  </a:lnTo>
                  <a:lnTo>
                    <a:pt x="3036" y="2373"/>
                  </a:lnTo>
                  <a:lnTo>
                    <a:pt x="2705" y="2679"/>
                  </a:lnTo>
                  <a:lnTo>
                    <a:pt x="2373" y="3010"/>
                  </a:lnTo>
                  <a:lnTo>
                    <a:pt x="2092" y="3367"/>
                  </a:lnTo>
                  <a:lnTo>
                    <a:pt x="1812" y="3724"/>
                  </a:lnTo>
                  <a:lnTo>
                    <a:pt x="1557" y="4081"/>
                  </a:lnTo>
                  <a:lnTo>
                    <a:pt x="1302" y="4464"/>
                  </a:lnTo>
                  <a:lnTo>
                    <a:pt x="1098" y="4847"/>
                  </a:lnTo>
                  <a:lnTo>
                    <a:pt x="894" y="5255"/>
                  </a:lnTo>
                  <a:lnTo>
                    <a:pt x="715" y="5663"/>
                  </a:lnTo>
                  <a:lnTo>
                    <a:pt x="537" y="6071"/>
                  </a:lnTo>
                  <a:lnTo>
                    <a:pt x="409" y="6505"/>
                  </a:lnTo>
                  <a:lnTo>
                    <a:pt x="281" y="6938"/>
                  </a:lnTo>
                  <a:lnTo>
                    <a:pt x="179" y="7372"/>
                  </a:lnTo>
                  <a:lnTo>
                    <a:pt x="103" y="7805"/>
                  </a:lnTo>
                  <a:lnTo>
                    <a:pt x="52" y="8265"/>
                  </a:lnTo>
                  <a:lnTo>
                    <a:pt x="26" y="8724"/>
                  </a:lnTo>
                  <a:lnTo>
                    <a:pt x="1" y="9183"/>
                  </a:lnTo>
                  <a:lnTo>
                    <a:pt x="26" y="9642"/>
                  </a:lnTo>
                  <a:lnTo>
                    <a:pt x="52" y="10076"/>
                  </a:lnTo>
                  <a:lnTo>
                    <a:pt x="103" y="10535"/>
                  </a:lnTo>
                  <a:lnTo>
                    <a:pt x="179" y="10968"/>
                  </a:lnTo>
                  <a:lnTo>
                    <a:pt x="281" y="11402"/>
                  </a:lnTo>
                  <a:lnTo>
                    <a:pt x="409" y="11835"/>
                  </a:lnTo>
                  <a:lnTo>
                    <a:pt x="537" y="12269"/>
                  </a:lnTo>
                  <a:lnTo>
                    <a:pt x="715" y="12677"/>
                  </a:lnTo>
                  <a:lnTo>
                    <a:pt x="894" y="13085"/>
                  </a:lnTo>
                  <a:lnTo>
                    <a:pt x="1098" y="13493"/>
                  </a:lnTo>
                  <a:lnTo>
                    <a:pt x="1302" y="13876"/>
                  </a:lnTo>
                  <a:lnTo>
                    <a:pt x="1557" y="14259"/>
                  </a:lnTo>
                  <a:lnTo>
                    <a:pt x="1812" y="14616"/>
                  </a:lnTo>
                  <a:lnTo>
                    <a:pt x="2092" y="14973"/>
                  </a:lnTo>
                  <a:lnTo>
                    <a:pt x="2373" y="15330"/>
                  </a:lnTo>
                  <a:lnTo>
                    <a:pt x="2705" y="15661"/>
                  </a:lnTo>
                  <a:lnTo>
                    <a:pt x="3036" y="15968"/>
                  </a:lnTo>
                  <a:lnTo>
                    <a:pt x="3368" y="16274"/>
                  </a:lnTo>
                  <a:lnTo>
                    <a:pt x="3725" y="16554"/>
                  </a:lnTo>
                  <a:lnTo>
                    <a:pt x="4107" y="16809"/>
                  </a:lnTo>
                  <a:lnTo>
                    <a:pt x="4465" y="17039"/>
                  </a:lnTo>
                  <a:lnTo>
                    <a:pt x="4873" y="17268"/>
                  </a:lnTo>
                  <a:lnTo>
                    <a:pt x="5255" y="17472"/>
                  </a:lnTo>
                  <a:lnTo>
                    <a:pt x="5663" y="17651"/>
                  </a:lnTo>
                  <a:lnTo>
                    <a:pt x="6097" y="17804"/>
                  </a:lnTo>
                  <a:lnTo>
                    <a:pt x="6505" y="17957"/>
                  </a:lnTo>
                  <a:lnTo>
                    <a:pt x="6939" y="18059"/>
                  </a:lnTo>
                  <a:lnTo>
                    <a:pt x="7372" y="18161"/>
                  </a:lnTo>
                  <a:lnTo>
                    <a:pt x="7831" y="18238"/>
                  </a:lnTo>
                  <a:lnTo>
                    <a:pt x="8265" y="18289"/>
                  </a:lnTo>
                  <a:lnTo>
                    <a:pt x="8724" y="18340"/>
                  </a:lnTo>
                  <a:lnTo>
                    <a:pt x="9642" y="18340"/>
                  </a:lnTo>
                  <a:lnTo>
                    <a:pt x="10102" y="18289"/>
                  </a:lnTo>
                  <a:lnTo>
                    <a:pt x="10535" y="18238"/>
                  </a:lnTo>
                  <a:lnTo>
                    <a:pt x="10994" y="18161"/>
                  </a:lnTo>
                  <a:lnTo>
                    <a:pt x="11428" y="18059"/>
                  </a:lnTo>
                  <a:lnTo>
                    <a:pt x="11861" y="17957"/>
                  </a:lnTo>
                  <a:lnTo>
                    <a:pt x="12270" y="17804"/>
                  </a:lnTo>
                  <a:lnTo>
                    <a:pt x="12703" y="17651"/>
                  </a:lnTo>
                  <a:lnTo>
                    <a:pt x="13111" y="17472"/>
                  </a:lnTo>
                  <a:lnTo>
                    <a:pt x="13494" y="17268"/>
                  </a:lnTo>
                  <a:lnTo>
                    <a:pt x="13876" y="17039"/>
                  </a:lnTo>
                  <a:lnTo>
                    <a:pt x="14259" y="16809"/>
                  </a:lnTo>
                  <a:lnTo>
                    <a:pt x="14642" y="16554"/>
                  </a:lnTo>
                  <a:lnTo>
                    <a:pt x="14999" y="16274"/>
                  </a:lnTo>
                  <a:lnTo>
                    <a:pt x="15330" y="15968"/>
                  </a:lnTo>
                  <a:lnTo>
                    <a:pt x="15662" y="15661"/>
                  </a:lnTo>
                  <a:lnTo>
                    <a:pt x="15968" y="15330"/>
                  </a:lnTo>
                  <a:lnTo>
                    <a:pt x="16274" y="14973"/>
                  </a:lnTo>
                  <a:lnTo>
                    <a:pt x="16555" y="14616"/>
                  </a:lnTo>
                  <a:lnTo>
                    <a:pt x="16810" y="14259"/>
                  </a:lnTo>
                  <a:lnTo>
                    <a:pt x="17065" y="13876"/>
                  </a:lnTo>
                  <a:lnTo>
                    <a:pt x="17269" y="13493"/>
                  </a:lnTo>
                  <a:lnTo>
                    <a:pt x="17473" y="13085"/>
                  </a:lnTo>
                  <a:lnTo>
                    <a:pt x="17651" y="12677"/>
                  </a:lnTo>
                  <a:lnTo>
                    <a:pt x="17805" y="12269"/>
                  </a:lnTo>
                  <a:lnTo>
                    <a:pt x="17958" y="11835"/>
                  </a:lnTo>
                  <a:lnTo>
                    <a:pt x="18085" y="11402"/>
                  </a:lnTo>
                  <a:lnTo>
                    <a:pt x="18162" y="10968"/>
                  </a:lnTo>
                  <a:lnTo>
                    <a:pt x="18238" y="10535"/>
                  </a:lnTo>
                  <a:lnTo>
                    <a:pt x="18315" y="10076"/>
                  </a:lnTo>
                  <a:lnTo>
                    <a:pt x="18340" y="9642"/>
                  </a:lnTo>
                  <a:lnTo>
                    <a:pt x="18340" y="9183"/>
                  </a:lnTo>
                  <a:lnTo>
                    <a:pt x="18340" y="8724"/>
                  </a:lnTo>
                  <a:lnTo>
                    <a:pt x="18315" y="8290"/>
                  </a:lnTo>
                  <a:lnTo>
                    <a:pt x="18264" y="7856"/>
                  </a:lnTo>
                  <a:lnTo>
                    <a:pt x="18187" y="7423"/>
                  </a:lnTo>
                  <a:lnTo>
                    <a:pt x="18085" y="7015"/>
                  </a:lnTo>
                  <a:lnTo>
                    <a:pt x="17983" y="6581"/>
                  </a:lnTo>
                  <a:lnTo>
                    <a:pt x="17856" y="6173"/>
                  </a:lnTo>
                  <a:lnTo>
                    <a:pt x="17702" y="5765"/>
                  </a:lnTo>
                  <a:lnTo>
                    <a:pt x="17524" y="5357"/>
                  </a:lnTo>
                  <a:lnTo>
                    <a:pt x="17345" y="4974"/>
                  </a:lnTo>
                  <a:lnTo>
                    <a:pt x="17141" y="4592"/>
                  </a:lnTo>
                  <a:lnTo>
                    <a:pt x="16912" y="4235"/>
                  </a:lnTo>
                  <a:lnTo>
                    <a:pt x="16657" y="3877"/>
                  </a:lnTo>
                  <a:lnTo>
                    <a:pt x="16402" y="3520"/>
                  </a:lnTo>
                  <a:lnTo>
                    <a:pt x="16121" y="3163"/>
                  </a:lnTo>
                  <a:lnTo>
                    <a:pt x="15815" y="2857"/>
                  </a:lnTo>
                  <a:lnTo>
                    <a:pt x="15738" y="2781"/>
                  </a:lnTo>
                  <a:lnTo>
                    <a:pt x="15636" y="2755"/>
                  </a:lnTo>
                  <a:lnTo>
                    <a:pt x="15534" y="2781"/>
                  </a:lnTo>
                  <a:lnTo>
                    <a:pt x="15432" y="2832"/>
                  </a:lnTo>
                  <a:lnTo>
                    <a:pt x="15381" y="2934"/>
                  </a:lnTo>
                  <a:lnTo>
                    <a:pt x="15356" y="3036"/>
                  </a:lnTo>
                  <a:lnTo>
                    <a:pt x="15381" y="3138"/>
                  </a:lnTo>
                  <a:lnTo>
                    <a:pt x="15432" y="3214"/>
                  </a:lnTo>
                  <a:lnTo>
                    <a:pt x="15713" y="3520"/>
                  </a:lnTo>
                  <a:lnTo>
                    <a:pt x="15968" y="3852"/>
                  </a:lnTo>
                  <a:lnTo>
                    <a:pt x="16223" y="4184"/>
                  </a:lnTo>
                  <a:lnTo>
                    <a:pt x="16453" y="4515"/>
                  </a:lnTo>
                  <a:lnTo>
                    <a:pt x="16657" y="4872"/>
                  </a:lnTo>
                  <a:lnTo>
                    <a:pt x="16861" y="5229"/>
                  </a:lnTo>
                  <a:lnTo>
                    <a:pt x="17039" y="5586"/>
                  </a:lnTo>
                  <a:lnTo>
                    <a:pt x="17192" y="5969"/>
                  </a:lnTo>
                  <a:lnTo>
                    <a:pt x="17345" y="6352"/>
                  </a:lnTo>
                  <a:lnTo>
                    <a:pt x="17473" y="6734"/>
                  </a:lnTo>
                  <a:lnTo>
                    <a:pt x="17575" y="7117"/>
                  </a:lnTo>
                  <a:lnTo>
                    <a:pt x="17651" y="7525"/>
                  </a:lnTo>
                  <a:lnTo>
                    <a:pt x="17728" y="7933"/>
                  </a:lnTo>
                  <a:lnTo>
                    <a:pt x="17779" y="8341"/>
                  </a:lnTo>
                  <a:lnTo>
                    <a:pt x="17805" y="8749"/>
                  </a:lnTo>
                  <a:lnTo>
                    <a:pt x="17805" y="9183"/>
                  </a:lnTo>
                  <a:lnTo>
                    <a:pt x="17805" y="9591"/>
                  </a:lnTo>
                  <a:lnTo>
                    <a:pt x="17779" y="10025"/>
                  </a:lnTo>
                  <a:lnTo>
                    <a:pt x="17728" y="10458"/>
                  </a:lnTo>
                  <a:lnTo>
                    <a:pt x="17651" y="10866"/>
                  </a:lnTo>
                  <a:lnTo>
                    <a:pt x="17549" y="11274"/>
                  </a:lnTo>
                  <a:lnTo>
                    <a:pt x="17447" y="11682"/>
                  </a:lnTo>
                  <a:lnTo>
                    <a:pt x="17320" y="12091"/>
                  </a:lnTo>
                  <a:lnTo>
                    <a:pt x="17167" y="12473"/>
                  </a:lnTo>
                  <a:lnTo>
                    <a:pt x="16988" y="12856"/>
                  </a:lnTo>
                  <a:lnTo>
                    <a:pt x="16810" y="13238"/>
                  </a:lnTo>
                  <a:lnTo>
                    <a:pt x="16580" y="13595"/>
                  </a:lnTo>
                  <a:lnTo>
                    <a:pt x="16376" y="13953"/>
                  </a:lnTo>
                  <a:lnTo>
                    <a:pt x="16121" y="14310"/>
                  </a:lnTo>
                  <a:lnTo>
                    <a:pt x="15866" y="14641"/>
                  </a:lnTo>
                  <a:lnTo>
                    <a:pt x="15585" y="14973"/>
                  </a:lnTo>
                  <a:lnTo>
                    <a:pt x="15279" y="15279"/>
                  </a:lnTo>
                  <a:lnTo>
                    <a:pt x="14973" y="15585"/>
                  </a:lnTo>
                  <a:lnTo>
                    <a:pt x="14642" y="15840"/>
                  </a:lnTo>
                  <a:lnTo>
                    <a:pt x="14310" y="16121"/>
                  </a:lnTo>
                  <a:lnTo>
                    <a:pt x="13979" y="16350"/>
                  </a:lnTo>
                  <a:lnTo>
                    <a:pt x="13621" y="16580"/>
                  </a:lnTo>
                  <a:lnTo>
                    <a:pt x="13239" y="16784"/>
                  </a:lnTo>
                  <a:lnTo>
                    <a:pt x="12882" y="16988"/>
                  </a:lnTo>
                  <a:lnTo>
                    <a:pt x="12474" y="17141"/>
                  </a:lnTo>
                  <a:lnTo>
                    <a:pt x="12091" y="17294"/>
                  </a:lnTo>
                  <a:lnTo>
                    <a:pt x="11683" y="17421"/>
                  </a:lnTo>
                  <a:lnTo>
                    <a:pt x="11300" y="17549"/>
                  </a:lnTo>
                  <a:lnTo>
                    <a:pt x="10867" y="17625"/>
                  </a:lnTo>
                  <a:lnTo>
                    <a:pt x="10459" y="17702"/>
                  </a:lnTo>
                  <a:lnTo>
                    <a:pt x="10051" y="17753"/>
                  </a:lnTo>
                  <a:lnTo>
                    <a:pt x="9617" y="17804"/>
                  </a:lnTo>
                  <a:lnTo>
                    <a:pt x="8750" y="17804"/>
                  </a:lnTo>
                  <a:lnTo>
                    <a:pt x="8316" y="17753"/>
                  </a:lnTo>
                  <a:lnTo>
                    <a:pt x="7908" y="17702"/>
                  </a:lnTo>
                  <a:lnTo>
                    <a:pt x="7474" y="17625"/>
                  </a:lnTo>
                  <a:lnTo>
                    <a:pt x="7066" y="17549"/>
                  </a:lnTo>
                  <a:lnTo>
                    <a:pt x="6658" y="17421"/>
                  </a:lnTo>
                  <a:lnTo>
                    <a:pt x="6276" y="17294"/>
                  </a:lnTo>
                  <a:lnTo>
                    <a:pt x="5867" y="17141"/>
                  </a:lnTo>
                  <a:lnTo>
                    <a:pt x="5485" y="16988"/>
                  </a:lnTo>
                  <a:lnTo>
                    <a:pt x="5128" y="16784"/>
                  </a:lnTo>
                  <a:lnTo>
                    <a:pt x="4745" y="16580"/>
                  </a:lnTo>
                  <a:lnTo>
                    <a:pt x="4388" y="16350"/>
                  </a:lnTo>
                  <a:lnTo>
                    <a:pt x="4056" y="16121"/>
                  </a:lnTo>
                  <a:lnTo>
                    <a:pt x="3725" y="15840"/>
                  </a:lnTo>
                  <a:lnTo>
                    <a:pt x="3393" y="15585"/>
                  </a:lnTo>
                  <a:lnTo>
                    <a:pt x="3087" y="15279"/>
                  </a:lnTo>
                  <a:lnTo>
                    <a:pt x="2781" y="14973"/>
                  </a:lnTo>
                  <a:lnTo>
                    <a:pt x="2501" y="14641"/>
                  </a:lnTo>
                  <a:lnTo>
                    <a:pt x="2246" y="14310"/>
                  </a:lnTo>
                  <a:lnTo>
                    <a:pt x="1990" y="13953"/>
                  </a:lnTo>
                  <a:lnTo>
                    <a:pt x="1761" y="13595"/>
                  </a:lnTo>
                  <a:lnTo>
                    <a:pt x="1557" y="13238"/>
                  </a:lnTo>
                  <a:lnTo>
                    <a:pt x="1378" y="12856"/>
                  </a:lnTo>
                  <a:lnTo>
                    <a:pt x="1200" y="12473"/>
                  </a:lnTo>
                  <a:lnTo>
                    <a:pt x="1047" y="12091"/>
                  </a:lnTo>
                  <a:lnTo>
                    <a:pt x="919" y="11682"/>
                  </a:lnTo>
                  <a:lnTo>
                    <a:pt x="817" y="11274"/>
                  </a:lnTo>
                  <a:lnTo>
                    <a:pt x="715" y="10866"/>
                  </a:lnTo>
                  <a:lnTo>
                    <a:pt x="639" y="10458"/>
                  </a:lnTo>
                  <a:lnTo>
                    <a:pt x="588" y="10025"/>
                  </a:lnTo>
                  <a:lnTo>
                    <a:pt x="562" y="9591"/>
                  </a:lnTo>
                  <a:lnTo>
                    <a:pt x="562" y="9183"/>
                  </a:lnTo>
                  <a:lnTo>
                    <a:pt x="562" y="8749"/>
                  </a:lnTo>
                  <a:lnTo>
                    <a:pt x="588" y="8316"/>
                  </a:lnTo>
                  <a:lnTo>
                    <a:pt x="639" y="7882"/>
                  </a:lnTo>
                  <a:lnTo>
                    <a:pt x="715" y="7474"/>
                  </a:lnTo>
                  <a:lnTo>
                    <a:pt x="817" y="7066"/>
                  </a:lnTo>
                  <a:lnTo>
                    <a:pt x="919" y="6658"/>
                  </a:lnTo>
                  <a:lnTo>
                    <a:pt x="1047" y="6250"/>
                  </a:lnTo>
                  <a:lnTo>
                    <a:pt x="1200" y="5867"/>
                  </a:lnTo>
                  <a:lnTo>
                    <a:pt x="1378" y="5484"/>
                  </a:lnTo>
                  <a:lnTo>
                    <a:pt x="1557" y="5102"/>
                  </a:lnTo>
                  <a:lnTo>
                    <a:pt x="1761" y="4745"/>
                  </a:lnTo>
                  <a:lnTo>
                    <a:pt x="1990" y="4388"/>
                  </a:lnTo>
                  <a:lnTo>
                    <a:pt x="2246" y="4030"/>
                  </a:lnTo>
                  <a:lnTo>
                    <a:pt x="2501" y="3699"/>
                  </a:lnTo>
                  <a:lnTo>
                    <a:pt x="2781" y="3393"/>
                  </a:lnTo>
                  <a:lnTo>
                    <a:pt x="3087" y="3061"/>
                  </a:lnTo>
                  <a:lnTo>
                    <a:pt x="3393" y="2781"/>
                  </a:lnTo>
                  <a:lnTo>
                    <a:pt x="3725" y="2500"/>
                  </a:lnTo>
                  <a:lnTo>
                    <a:pt x="4056" y="2220"/>
                  </a:lnTo>
                  <a:lnTo>
                    <a:pt x="4388" y="1990"/>
                  </a:lnTo>
                  <a:lnTo>
                    <a:pt x="4745" y="1760"/>
                  </a:lnTo>
                  <a:lnTo>
                    <a:pt x="5128" y="1556"/>
                  </a:lnTo>
                  <a:lnTo>
                    <a:pt x="5485" y="1352"/>
                  </a:lnTo>
                  <a:lnTo>
                    <a:pt x="5867" y="1199"/>
                  </a:lnTo>
                  <a:lnTo>
                    <a:pt x="6276" y="1046"/>
                  </a:lnTo>
                  <a:lnTo>
                    <a:pt x="6658" y="919"/>
                  </a:lnTo>
                  <a:lnTo>
                    <a:pt x="7066" y="791"/>
                  </a:lnTo>
                  <a:lnTo>
                    <a:pt x="7474" y="715"/>
                  </a:lnTo>
                  <a:lnTo>
                    <a:pt x="7908" y="638"/>
                  </a:lnTo>
                  <a:lnTo>
                    <a:pt x="8316" y="587"/>
                  </a:lnTo>
                  <a:lnTo>
                    <a:pt x="8750" y="562"/>
                  </a:lnTo>
                  <a:lnTo>
                    <a:pt x="9183" y="536"/>
                  </a:lnTo>
                  <a:lnTo>
                    <a:pt x="9540" y="562"/>
                  </a:lnTo>
                  <a:lnTo>
                    <a:pt x="9923" y="562"/>
                  </a:lnTo>
                  <a:lnTo>
                    <a:pt x="10280" y="613"/>
                  </a:lnTo>
                  <a:lnTo>
                    <a:pt x="10637" y="664"/>
                  </a:lnTo>
                  <a:lnTo>
                    <a:pt x="11020" y="740"/>
                  </a:lnTo>
                  <a:lnTo>
                    <a:pt x="11377" y="817"/>
                  </a:lnTo>
                  <a:lnTo>
                    <a:pt x="11708" y="919"/>
                  </a:lnTo>
                  <a:lnTo>
                    <a:pt x="12066" y="1046"/>
                  </a:lnTo>
                  <a:lnTo>
                    <a:pt x="12397" y="1174"/>
                  </a:lnTo>
                  <a:lnTo>
                    <a:pt x="12754" y="1301"/>
                  </a:lnTo>
                  <a:lnTo>
                    <a:pt x="13086" y="1480"/>
                  </a:lnTo>
                  <a:lnTo>
                    <a:pt x="13392" y="1633"/>
                  </a:lnTo>
                  <a:lnTo>
                    <a:pt x="13723" y="1837"/>
                  </a:lnTo>
                  <a:lnTo>
                    <a:pt x="14030" y="2015"/>
                  </a:lnTo>
                  <a:lnTo>
                    <a:pt x="14336" y="2245"/>
                  </a:lnTo>
                  <a:lnTo>
                    <a:pt x="14616" y="2475"/>
                  </a:lnTo>
                  <a:lnTo>
                    <a:pt x="14718" y="2526"/>
                  </a:lnTo>
                  <a:lnTo>
                    <a:pt x="14820" y="2526"/>
                  </a:lnTo>
                  <a:lnTo>
                    <a:pt x="14922" y="2500"/>
                  </a:lnTo>
                  <a:lnTo>
                    <a:pt x="14999" y="2424"/>
                  </a:lnTo>
                  <a:lnTo>
                    <a:pt x="15050" y="2322"/>
                  </a:lnTo>
                  <a:lnTo>
                    <a:pt x="15050" y="2220"/>
                  </a:lnTo>
                  <a:lnTo>
                    <a:pt x="15024" y="2143"/>
                  </a:lnTo>
                  <a:lnTo>
                    <a:pt x="14948" y="2041"/>
                  </a:lnTo>
                  <a:lnTo>
                    <a:pt x="14642" y="1811"/>
                  </a:lnTo>
                  <a:lnTo>
                    <a:pt x="14336" y="1582"/>
                  </a:lnTo>
                  <a:lnTo>
                    <a:pt x="14004" y="1378"/>
                  </a:lnTo>
                  <a:lnTo>
                    <a:pt x="13672" y="1174"/>
                  </a:lnTo>
                  <a:lnTo>
                    <a:pt x="13315" y="995"/>
                  </a:lnTo>
                  <a:lnTo>
                    <a:pt x="12958" y="817"/>
                  </a:lnTo>
                  <a:lnTo>
                    <a:pt x="12601" y="664"/>
                  </a:lnTo>
                  <a:lnTo>
                    <a:pt x="12244" y="536"/>
                  </a:lnTo>
                  <a:lnTo>
                    <a:pt x="11887" y="409"/>
                  </a:lnTo>
                  <a:lnTo>
                    <a:pt x="11504" y="307"/>
                  </a:lnTo>
                  <a:lnTo>
                    <a:pt x="11122" y="205"/>
                  </a:lnTo>
                  <a:lnTo>
                    <a:pt x="10739" y="128"/>
                  </a:lnTo>
                  <a:lnTo>
                    <a:pt x="10357" y="77"/>
                  </a:lnTo>
                  <a:lnTo>
                    <a:pt x="9974" y="26"/>
                  </a:lnTo>
                  <a:lnTo>
                    <a:pt x="95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3"/>
            <p:cNvSpPr/>
            <p:nvPr/>
          </p:nvSpPr>
          <p:spPr>
            <a:xfrm>
              <a:off x="2493525" y="1977825"/>
              <a:ext cx="403675" cy="403650"/>
            </a:xfrm>
            <a:custGeom>
              <a:avLst/>
              <a:gdLst/>
              <a:ahLst/>
              <a:cxnLst/>
              <a:rect l="l" t="t" r="r" b="b"/>
              <a:pathLst>
                <a:path w="16147" h="16146" extrusionOk="0">
                  <a:moveTo>
                    <a:pt x="7525" y="0"/>
                  </a:moveTo>
                  <a:lnTo>
                    <a:pt x="7168" y="26"/>
                  </a:lnTo>
                  <a:lnTo>
                    <a:pt x="6811" y="77"/>
                  </a:lnTo>
                  <a:lnTo>
                    <a:pt x="6454" y="153"/>
                  </a:lnTo>
                  <a:lnTo>
                    <a:pt x="6097" y="230"/>
                  </a:lnTo>
                  <a:lnTo>
                    <a:pt x="5740" y="332"/>
                  </a:lnTo>
                  <a:lnTo>
                    <a:pt x="5408" y="434"/>
                  </a:lnTo>
                  <a:lnTo>
                    <a:pt x="5077" y="561"/>
                  </a:lnTo>
                  <a:lnTo>
                    <a:pt x="4745" y="714"/>
                  </a:lnTo>
                  <a:lnTo>
                    <a:pt x="4413" y="867"/>
                  </a:lnTo>
                  <a:lnTo>
                    <a:pt x="4082" y="1046"/>
                  </a:lnTo>
                  <a:lnTo>
                    <a:pt x="3776" y="1225"/>
                  </a:lnTo>
                  <a:lnTo>
                    <a:pt x="3470" y="1429"/>
                  </a:lnTo>
                  <a:lnTo>
                    <a:pt x="3189" y="1633"/>
                  </a:lnTo>
                  <a:lnTo>
                    <a:pt x="2908" y="1862"/>
                  </a:lnTo>
                  <a:lnTo>
                    <a:pt x="2628" y="2092"/>
                  </a:lnTo>
                  <a:lnTo>
                    <a:pt x="2373" y="2347"/>
                  </a:lnTo>
                  <a:lnTo>
                    <a:pt x="2118" y="2627"/>
                  </a:lnTo>
                  <a:lnTo>
                    <a:pt x="1863" y="2882"/>
                  </a:lnTo>
                  <a:lnTo>
                    <a:pt x="1633" y="3189"/>
                  </a:lnTo>
                  <a:lnTo>
                    <a:pt x="1429" y="3469"/>
                  </a:lnTo>
                  <a:lnTo>
                    <a:pt x="1225" y="3775"/>
                  </a:lnTo>
                  <a:lnTo>
                    <a:pt x="1046" y="4081"/>
                  </a:lnTo>
                  <a:lnTo>
                    <a:pt x="868" y="4413"/>
                  </a:lnTo>
                  <a:lnTo>
                    <a:pt x="715" y="4719"/>
                  </a:lnTo>
                  <a:lnTo>
                    <a:pt x="562" y="5051"/>
                  </a:lnTo>
                  <a:lnTo>
                    <a:pt x="434" y="5382"/>
                  </a:lnTo>
                  <a:lnTo>
                    <a:pt x="332" y="5739"/>
                  </a:lnTo>
                  <a:lnTo>
                    <a:pt x="230" y="6096"/>
                  </a:lnTo>
                  <a:lnTo>
                    <a:pt x="154" y="6428"/>
                  </a:lnTo>
                  <a:lnTo>
                    <a:pt x="103" y="6785"/>
                  </a:lnTo>
                  <a:lnTo>
                    <a:pt x="52" y="7168"/>
                  </a:lnTo>
                  <a:lnTo>
                    <a:pt x="1" y="7525"/>
                  </a:lnTo>
                  <a:lnTo>
                    <a:pt x="26" y="7627"/>
                  </a:lnTo>
                  <a:lnTo>
                    <a:pt x="77" y="7729"/>
                  </a:lnTo>
                  <a:lnTo>
                    <a:pt x="179" y="7780"/>
                  </a:lnTo>
                  <a:lnTo>
                    <a:pt x="281" y="7805"/>
                  </a:lnTo>
                  <a:lnTo>
                    <a:pt x="970" y="7805"/>
                  </a:lnTo>
                  <a:lnTo>
                    <a:pt x="1072" y="7831"/>
                  </a:lnTo>
                  <a:lnTo>
                    <a:pt x="1174" y="7882"/>
                  </a:lnTo>
                  <a:lnTo>
                    <a:pt x="1225" y="7958"/>
                  </a:lnTo>
                  <a:lnTo>
                    <a:pt x="1251" y="8086"/>
                  </a:lnTo>
                  <a:lnTo>
                    <a:pt x="1225" y="8188"/>
                  </a:lnTo>
                  <a:lnTo>
                    <a:pt x="1174" y="8264"/>
                  </a:lnTo>
                  <a:lnTo>
                    <a:pt x="1072" y="8315"/>
                  </a:lnTo>
                  <a:lnTo>
                    <a:pt x="970" y="8341"/>
                  </a:lnTo>
                  <a:lnTo>
                    <a:pt x="281" y="8341"/>
                  </a:lnTo>
                  <a:lnTo>
                    <a:pt x="179" y="8366"/>
                  </a:lnTo>
                  <a:lnTo>
                    <a:pt x="77" y="8417"/>
                  </a:lnTo>
                  <a:lnTo>
                    <a:pt x="26" y="8519"/>
                  </a:lnTo>
                  <a:lnTo>
                    <a:pt x="1" y="8621"/>
                  </a:lnTo>
                  <a:lnTo>
                    <a:pt x="52" y="9004"/>
                  </a:lnTo>
                  <a:lnTo>
                    <a:pt x="103" y="9361"/>
                  </a:lnTo>
                  <a:lnTo>
                    <a:pt x="154" y="9718"/>
                  </a:lnTo>
                  <a:lnTo>
                    <a:pt x="230" y="10075"/>
                  </a:lnTo>
                  <a:lnTo>
                    <a:pt x="332" y="10407"/>
                  </a:lnTo>
                  <a:lnTo>
                    <a:pt x="434" y="10764"/>
                  </a:lnTo>
                  <a:lnTo>
                    <a:pt x="562" y="11096"/>
                  </a:lnTo>
                  <a:lnTo>
                    <a:pt x="715" y="11427"/>
                  </a:lnTo>
                  <a:lnTo>
                    <a:pt x="868" y="11759"/>
                  </a:lnTo>
                  <a:lnTo>
                    <a:pt x="1046" y="12065"/>
                  </a:lnTo>
                  <a:lnTo>
                    <a:pt x="1225" y="12371"/>
                  </a:lnTo>
                  <a:lnTo>
                    <a:pt x="1429" y="12677"/>
                  </a:lnTo>
                  <a:lnTo>
                    <a:pt x="1633" y="12983"/>
                  </a:lnTo>
                  <a:lnTo>
                    <a:pt x="1863" y="13264"/>
                  </a:lnTo>
                  <a:lnTo>
                    <a:pt x="2118" y="13544"/>
                  </a:lnTo>
                  <a:lnTo>
                    <a:pt x="2373" y="13799"/>
                  </a:lnTo>
                  <a:lnTo>
                    <a:pt x="2704" y="14105"/>
                  </a:lnTo>
                  <a:lnTo>
                    <a:pt x="3061" y="14411"/>
                  </a:lnTo>
                  <a:lnTo>
                    <a:pt x="3419" y="14692"/>
                  </a:lnTo>
                  <a:lnTo>
                    <a:pt x="3801" y="14947"/>
                  </a:lnTo>
                  <a:lnTo>
                    <a:pt x="3903" y="14998"/>
                  </a:lnTo>
                  <a:lnTo>
                    <a:pt x="4005" y="14973"/>
                  </a:lnTo>
                  <a:lnTo>
                    <a:pt x="4107" y="14947"/>
                  </a:lnTo>
                  <a:lnTo>
                    <a:pt x="4184" y="14871"/>
                  </a:lnTo>
                  <a:lnTo>
                    <a:pt x="4209" y="14769"/>
                  </a:lnTo>
                  <a:lnTo>
                    <a:pt x="4209" y="14666"/>
                  </a:lnTo>
                  <a:lnTo>
                    <a:pt x="4158" y="14564"/>
                  </a:lnTo>
                  <a:lnTo>
                    <a:pt x="4082" y="14488"/>
                  </a:lnTo>
                  <a:lnTo>
                    <a:pt x="3725" y="14258"/>
                  </a:lnTo>
                  <a:lnTo>
                    <a:pt x="3393" y="14003"/>
                  </a:lnTo>
                  <a:lnTo>
                    <a:pt x="3061" y="13723"/>
                  </a:lnTo>
                  <a:lnTo>
                    <a:pt x="2730" y="13417"/>
                  </a:lnTo>
                  <a:lnTo>
                    <a:pt x="2296" y="12932"/>
                  </a:lnTo>
                  <a:lnTo>
                    <a:pt x="1914" y="12422"/>
                  </a:lnTo>
                  <a:lnTo>
                    <a:pt x="1557" y="11886"/>
                  </a:lnTo>
                  <a:lnTo>
                    <a:pt x="1276" y="11325"/>
                  </a:lnTo>
                  <a:lnTo>
                    <a:pt x="1021" y="10738"/>
                  </a:lnTo>
                  <a:lnTo>
                    <a:pt x="817" y="10152"/>
                  </a:lnTo>
                  <a:lnTo>
                    <a:pt x="664" y="9514"/>
                  </a:lnTo>
                  <a:lnTo>
                    <a:pt x="562" y="8877"/>
                  </a:lnTo>
                  <a:lnTo>
                    <a:pt x="1149" y="8877"/>
                  </a:lnTo>
                  <a:lnTo>
                    <a:pt x="1276" y="8825"/>
                  </a:lnTo>
                  <a:lnTo>
                    <a:pt x="1429" y="8749"/>
                  </a:lnTo>
                  <a:lnTo>
                    <a:pt x="1557" y="8647"/>
                  </a:lnTo>
                  <a:lnTo>
                    <a:pt x="1633" y="8519"/>
                  </a:lnTo>
                  <a:lnTo>
                    <a:pt x="1710" y="8392"/>
                  </a:lnTo>
                  <a:lnTo>
                    <a:pt x="1761" y="8239"/>
                  </a:lnTo>
                  <a:lnTo>
                    <a:pt x="1786" y="8086"/>
                  </a:lnTo>
                  <a:lnTo>
                    <a:pt x="1761" y="7907"/>
                  </a:lnTo>
                  <a:lnTo>
                    <a:pt x="1710" y="7754"/>
                  </a:lnTo>
                  <a:lnTo>
                    <a:pt x="1633" y="7627"/>
                  </a:lnTo>
                  <a:lnTo>
                    <a:pt x="1557" y="7499"/>
                  </a:lnTo>
                  <a:lnTo>
                    <a:pt x="1429" y="7397"/>
                  </a:lnTo>
                  <a:lnTo>
                    <a:pt x="1276" y="7321"/>
                  </a:lnTo>
                  <a:lnTo>
                    <a:pt x="1149" y="7295"/>
                  </a:lnTo>
                  <a:lnTo>
                    <a:pt x="970" y="7270"/>
                  </a:lnTo>
                  <a:lnTo>
                    <a:pt x="562" y="7270"/>
                  </a:lnTo>
                  <a:lnTo>
                    <a:pt x="664" y="6632"/>
                  </a:lnTo>
                  <a:lnTo>
                    <a:pt x="817" y="6020"/>
                  </a:lnTo>
                  <a:lnTo>
                    <a:pt x="1021" y="5408"/>
                  </a:lnTo>
                  <a:lnTo>
                    <a:pt x="1276" y="4821"/>
                  </a:lnTo>
                  <a:lnTo>
                    <a:pt x="1557" y="4260"/>
                  </a:lnTo>
                  <a:lnTo>
                    <a:pt x="1914" y="3724"/>
                  </a:lnTo>
                  <a:lnTo>
                    <a:pt x="2296" y="3214"/>
                  </a:lnTo>
                  <a:lnTo>
                    <a:pt x="2730" y="2729"/>
                  </a:lnTo>
                  <a:lnTo>
                    <a:pt x="3215" y="2296"/>
                  </a:lnTo>
                  <a:lnTo>
                    <a:pt x="3725" y="1913"/>
                  </a:lnTo>
                  <a:lnTo>
                    <a:pt x="4260" y="1556"/>
                  </a:lnTo>
                  <a:lnTo>
                    <a:pt x="4821" y="1250"/>
                  </a:lnTo>
                  <a:lnTo>
                    <a:pt x="5408" y="995"/>
                  </a:lnTo>
                  <a:lnTo>
                    <a:pt x="6020" y="816"/>
                  </a:lnTo>
                  <a:lnTo>
                    <a:pt x="6632" y="663"/>
                  </a:lnTo>
                  <a:lnTo>
                    <a:pt x="7270" y="561"/>
                  </a:lnTo>
                  <a:lnTo>
                    <a:pt x="7270" y="969"/>
                  </a:lnTo>
                  <a:lnTo>
                    <a:pt x="7296" y="1123"/>
                  </a:lnTo>
                  <a:lnTo>
                    <a:pt x="7347" y="1276"/>
                  </a:lnTo>
                  <a:lnTo>
                    <a:pt x="7423" y="1429"/>
                  </a:lnTo>
                  <a:lnTo>
                    <a:pt x="7525" y="1531"/>
                  </a:lnTo>
                  <a:lnTo>
                    <a:pt x="7627" y="1633"/>
                  </a:lnTo>
                  <a:lnTo>
                    <a:pt x="7780" y="1709"/>
                  </a:lnTo>
                  <a:lnTo>
                    <a:pt x="7933" y="1760"/>
                  </a:lnTo>
                  <a:lnTo>
                    <a:pt x="8239" y="1760"/>
                  </a:lnTo>
                  <a:lnTo>
                    <a:pt x="8392" y="1709"/>
                  </a:lnTo>
                  <a:lnTo>
                    <a:pt x="8545" y="1633"/>
                  </a:lnTo>
                  <a:lnTo>
                    <a:pt x="8647" y="1531"/>
                  </a:lnTo>
                  <a:lnTo>
                    <a:pt x="8749" y="1429"/>
                  </a:lnTo>
                  <a:lnTo>
                    <a:pt x="8826" y="1276"/>
                  </a:lnTo>
                  <a:lnTo>
                    <a:pt x="8877" y="1123"/>
                  </a:lnTo>
                  <a:lnTo>
                    <a:pt x="8877" y="969"/>
                  </a:lnTo>
                  <a:lnTo>
                    <a:pt x="8877" y="561"/>
                  </a:lnTo>
                  <a:lnTo>
                    <a:pt x="9515" y="663"/>
                  </a:lnTo>
                  <a:lnTo>
                    <a:pt x="10152" y="816"/>
                  </a:lnTo>
                  <a:lnTo>
                    <a:pt x="10764" y="995"/>
                  </a:lnTo>
                  <a:lnTo>
                    <a:pt x="11351" y="1250"/>
                  </a:lnTo>
                  <a:lnTo>
                    <a:pt x="11912" y="1556"/>
                  </a:lnTo>
                  <a:lnTo>
                    <a:pt x="12448" y="1913"/>
                  </a:lnTo>
                  <a:lnTo>
                    <a:pt x="12958" y="2296"/>
                  </a:lnTo>
                  <a:lnTo>
                    <a:pt x="13417" y="2729"/>
                  </a:lnTo>
                  <a:lnTo>
                    <a:pt x="13876" y="3214"/>
                  </a:lnTo>
                  <a:lnTo>
                    <a:pt x="14259" y="3724"/>
                  </a:lnTo>
                  <a:lnTo>
                    <a:pt x="14616" y="4260"/>
                  </a:lnTo>
                  <a:lnTo>
                    <a:pt x="14897" y="4821"/>
                  </a:lnTo>
                  <a:lnTo>
                    <a:pt x="15152" y="5408"/>
                  </a:lnTo>
                  <a:lnTo>
                    <a:pt x="15356" y="6020"/>
                  </a:lnTo>
                  <a:lnTo>
                    <a:pt x="15509" y="6632"/>
                  </a:lnTo>
                  <a:lnTo>
                    <a:pt x="15585" y="7270"/>
                  </a:lnTo>
                  <a:lnTo>
                    <a:pt x="15203" y="7270"/>
                  </a:lnTo>
                  <a:lnTo>
                    <a:pt x="15024" y="7295"/>
                  </a:lnTo>
                  <a:lnTo>
                    <a:pt x="14871" y="7321"/>
                  </a:lnTo>
                  <a:lnTo>
                    <a:pt x="14744" y="7397"/>
                  </a:lnTo>
                  <a:lnTo>
                    <a:pt x="14616" y="7499"/>
                  </a:lnTo>
                  <a:lnTo>
                    <a:pt x="14514" y="7627"/>
                  </a:lnTo>
                  <a:lnTo>
                    <a:pt x="14463" y="7754"/>
                  </a:lnTo>
                  <a:lnTo>
                    <a:pt x="14412" y="7907"/>
                  </a:lnTo>
                  <a:lnTo>
                    <a:pt x="14386" y="8086"/>
                  </a:lnTo>
                  <a:lnTo>
                    <a:pt x="14412" y="8239"/>
                  </a:lnTo>
                  <a:lnTo>
                    <a:pt x="14463" y="8392"/>
                  </a:lnTo>
                  <a:lnTo>
                    <a:pt x="14514" y="8519"/>
                  </a:lnTo>
                  <a:lnTo>
                    <a:pt x="14616" y="8647"/>
                  </a:lnTo>
                  <a:lnTo>
                    <a:pt x="14744" y="8749"/>
                  </a:lnTo>
                  <a:lnTo>
                    <a:pt x="14871" y="8825"/>
                  </a:lnTo>
                  <a:lnTo>
                    <a:pt x="15024" y="8877"/>
                  </a:lnTo>
                  <a:lnTo>
                    <a:pt x="15585" y="8877"/>
                  </a:lnTo>
                  <a:lnTo>
                    <a:pt x="15509" y="9514"/>
                  </a:lnTo>
                  <a:lnTo>
                    <a:pt x="15356" y="10152"/>
                  </a:lnTo>
                  <a:lnTo>
                    <a:pt x="15152" y="10738"/>
                  </a:lnTo>
                  <a:lnTo>
                    <a:pt x="14897" y="11325"/>
                  </a:lnTo>
                  <a:lnTo>
                    <a:pt x="14616" y="11886"/>
                  </a:lnTo>
                  <a:lnTo>
                    <a:pt x="14259" y="12422"/>
                  </a:lnTo>
                  <a:lnTo>
                    <a:pt x="13876" y="12932"/>
                  </a:lnTo>
                  <a:lnTo>
                    <a:pt x="13417" y="13417"/>
                  </a:lnTo>
                  <a:lnTo>
                    <a:pt x="12958" y="13850"/>
                  </a:lnTo>
                  <a:lnTo>
                    <a:pt x="12448" y="14258"/>
                  </a:lnTo>
                  <a:lnTo>
                    <a:pt x="11912" y="14590"/>
                  </a:lnTo>
                  <a:lnTo>
                    <a:pt x="11351" y="14896"/>
                  </a:lnTo>
                  <a:lnTo>
                    <a:pt x="10764" y="15151"/>
                  </a:lnTo>
                  <a:lnTo>
                    <a:pt x="10152" y="15355"/>
                  </a:lnTo>
                  <a:lnTo>
                    <a:pt x="9515" y="15483"/>
                  </a:lnTo>
                  <a:lnTo>
                    <a:pt x="8877" y="15585"/>
                  </a:lnTo>
                  <a:lnTo>
                    <a:pt x="8877" y="15177"/>
                  </a:lnTo>
                  <a:lnTo>
                    <a:pt x="8877" y="15024"/>
                  </a:lnTo>
                  <a:lnTo>
                    <a:pt x="8826" y="14871"/>
                  </a:lnTo>
                  <a:lnTo>
                    <a:pt x="8749" y="14743"/>
                  </a:lnTo>
                  <a:lnTo>
                    <a:pt x="8647" y="14615"/>
                  </a:lnTo>
                  <a:lnTo>
                    <a:pt x="8545" y="14513"/>
                  </a:lnTo>
                  <a:lnTo>
                    <a:pt x="8392" y="14437"/>
                  </a:lnTo>
                  <a:lnTo>
                    <a:pt x="8239" y="14386"/>
                  </a:lnTo>
                  <a:lnTo>
                    <a:pt x="7933" y="14386"/>
                  </a:lnTo>
                  <a:lnTo>
                    <a:pt x="7780" y="14437"/>
                  </a:lnTo>
                  <a:lnTo>
                    <a:pt x="7627" y="14513"/>
                  </a:lnTo>
                  <a:lnTo>
                    <a:pt x="7525" y="14615"/>
                  </a:lnTo>
                  <a:lnTo>
                    <a:pt x="7423" y="14743"/>
                  </a:lnTo>
                  <a:lnTo>
                    <a:pt x="7347" y="14871"/>
                  </a:lnTo>
                  <a:lnTo>
                    <a:pt x="7296" y="15024"/>
                  </a:lnTo>
                  <a:lnTo>
                    <a:pt x="7270" y="15177"/>
                  </a:lnTo>
                  <a:lnTo>
                    <a:pt x="7270" y="15585"/>
                  </a:lnTo>
                  <a:lnTo>
                    <a:pt x="6709" y="15508"/>
                  </a:lnTo>
                  <a:lnTo>
                    <a:pt x="6148" y="15381"/>
                  </a:lnTo>
                  <a:lnTo>
                    <a:pt x="5612" y="15228"/>
                  </a:lnTo>
                  <a:lnTo>
                    <a:pt x="5077" y="14998"/>
                  </a:lnTo>
                  <a:lnTo>
                    <a:pt x="4872" y="14998"/>
                  </a:lnTo>
                  <a:lnTo>
                    <a:pt x="4770" y="15049"/>
                  </a:lnTo>
                  <a:lnTo>
                    <a:pt x="4719" y="15151"/>
                  </a:lnTo>
                  <a:lnTo>
                    <a:pt x="4694" y="15253"/>
                  </a:lnTo>
                  <a:lnTo>
                    <a:pt x="4719" y="15355"/>
                  </a:lnTo>
                  <a:lnTo>
                    <a:pt x="4770" y="15432"/>
                  </a:lnTo>
                  <a:lnTo>
                    <a:pt x="4847" y="15508"/>
                  </a:lnTo>
                  <a:lnTo>
                    <a:pt x="5510" y="15738"/>
                  </a:lnTo>
                  <a:lnTo>
                    <a:pt x="6173" y="15942"/>
                  </a:lnTo>
                  <a:lnTo>
                    <a:pt x="6836" y="16069"/>
                  </a:lnTo>
                  <a:lnTo>
                    <a:pt x="7525" y="16146"/>
                  </a:lnTo>
                  <a:lnTo>
                    <a:pt x="7551" y="16146"/>
                  </a:lnTo>
                  <a:lnTo>
                    <a:pt x="7653" y="16120"/>
                  </a:lnTo>
                  <a:lnTo>
                    <a:pt x="7729" y="16069"/>
                  </a:lnTo>
                  <a:lnTo>
                    <a:pt x="7806" y="15993"/>
                  </a:lnTo>
                  <a:lnTo>
                    <a:pt x="7806" y="15891"/>
                  </a:lnTo>
                  <a:lnTo>
                    <a:pt x="7806" y="15177"/>
                  </a:lnTo>
                  <a:lnTo>
                    <a:pt x="7831" y="15075"/>
                  </a:lnTo>
                  <a:lnTo>
                    <a:pt x="7882" y="14998"/>
                  </a:lnTo>
                  <a:lnTo>
                    <a:pt x="7984" y="14947"/>
                  </a:lnTo>
                  <a:lnTo>
                    <a:pt x="8086" y="14922"/>
                  </a:lnTo>
                  <a:lnTo>
                    <a:pt x="8188" y="14947"/>
                  </a:lnTo>
                  <a:lnTo>
                    <a:pt x="8265" y="14998"/>
                  </a:lnTo>
                  <a:lnTo>
                    <a:pt x="8341" y="15075"/>
                  </a:lnTo>
                  <a:lnTo>
                    <a:pt x="8341" y="15177"/>
                  </a:lnTo>
                  <a:lnTo>
                    <a:pt x="8341" y="15891"/>
                  </a:lnTo>
                  <a:lnTo>
                    <a:pt x="8367" y="15993"/>
                  </a:lnTo>
                  <a:lnTo>
                    <a:pt x="8443" y="16069"/>
                  </a:lnTo>
                  <a:lnTo>
                    <a:pt x="8520" y="16146"/>
                  </a:lnTo>
                  <a:lnTo>
                    <a:pt x="8647" y="16146"/>
                  </a:lnTo>
                  <a:lnTo>
                    <a:pt x="9005" y="16120"/>
                  </a:lnTo>
                  <a:lnTo>
                    <a:pt x="9362" y="16069"/>
                  </a:lnTo>
                  <a:lnTo>
                    <a:pt x="9719" y="15993"/>
                  </a:lnTo>
                  <a:lnTo>
                    <a:pt x="10076" y="15916"/>
                  </a:lnTo>
                  <a:lnTo>
                    <a:pt x="10433" y="15814"/>
                  </a:lnTo>
                  <a:lnTo>
                    <a:pt x="10764" y="15712"/>
                  </a:lnTo>
                  <a:lnTo>
                    <a:pt x="11096" y="15585"/>
                  </a:lnTo>
                  <a:lnTo>
                    <a:pt x="11428" y="15457"/>
                  </a:lnTo>
                  <a:lnTo>
                    <a:pt x="11759" y="15279"/>
                  </a:lnTo>
                  <a:lnTo>
                    <a:pt x="12065" y="15126"/>
                  </a:lnTo>
                  <a:lnTo>
                    <a:pt x="12397" y="14922"/>
                  </a:lnTo>
                  <a:lnTo>
                    <a:pt x="12677" y="14743"/>
                  </a:lnTo>
                  <a:lnTo>
                    <a:pt x="12984" y="14513"/>
                  </a:lnTo>
                  <a:lnTo>
                    <a:pt x="13264" y="14284"/>
                  </a:lnTo>
                  <a:lnTo>
                    <a:pt x="13545" y="14054"/>
                  </a:lnTo>
                  <a:lnTo>
                    <a:pt x="13800" y="13799"/>
                  </a:lnTo>
                  <a:lnTo>
                    <a:pt x="14055" y="13544"/>
                  </a:lnTo>
                  <a:lnTo>
                    <a:pt x="14310" y="13264"/>
                  </a:lnTo>
                  <a:lnTo>
                    <a:pt x="14539" y="12983"/>
                  </a:lnTo>
                  <a:lnTo>
                    <a:pt x="14744" y="12677"/>
                  </a:lnTo>
                  <a:lnTo>
                    <a:pt x="14948" y="12371"/>
                  </a:lnTo>
                  <a:lnTo>
                    <a:pt x="15126" y="12065"/>
                  </a:lnTo>
                  <a:lnTo>
                    <a:pt x="15305" y="11759"/>
                  </a:lnTo>
                  <a:lnTo>
                    <a:pt x="15458" y="11427"/>
                  </a:lnTo>
                  <a:lnTo>
                    <a:pt x="15585" y="11096"/>
                  </a:lnTo>
                  <a:lnTo>
                    <a:pt x="15713" y="10764"/>
                  </a:lnTo>
                  <a:lnTo>
                    <a:pt x="15840" y="10407"/>
                  </a:lnTo>
                  <a:lnTo>
                    <a:pt x="15942" y="10075"/>
                  </a:lnTo>
                  <a:lnTo>
                    <a:pt x="16019" y="9718"/>
                  </a:lnTo>
                  <a:lnTo>
                    <a:pt x="16070" y="9361"/>
                  </a:lnTo>
                  <a:lnTo>
                    <a:pt x="16121" y="9004"/>
                  </a:lnTo>
                  <a:lnTo>
                    <a:pt x="16146" y="8621"/>
                  </a:lnTo>
                  <a:lnTo>
                    <a:pt x="16146" y="8519"/>
                  </a:lnTo>
                  <a:lnTo>
                    <a:pt x="16095" y="8417"/>
                  </a:lnTo>
                  <a:lnTo>
                    <a:pt x="15993" y="8366"/>
                  </a:lnTo>
                  <a:lnTo>
                    <a:pt x="15891" y="8341"/>
                  </a:lnTo>
                  <a:lnTo>
                    <a:pt x="15203" y="8341"/>
                  </a:lnTo>
                  <a:lnTo>
                    <a:pt x="15101" y="8315"/>
                  </a:lnTo>
                  <a:lnTo>
                    <a:pt x="14999" y="8264"/>
                  </a:lnTo>
                  <a:lnTo>
                    <a:pt x="14948" y="8188"/>
                  </a:lnTo>
                  <a:lnTo>
                    <a:pt x="14922" y="8086"/>
                  </a:lnTo>
                  <a:lnTo>
                    <a:pt x="14948" y="7958"/>
                  </a:lnTo>
                  <a:lnTo>
                    <a:pt x="14999" y="7882"/>
                  </a:lnTo>
                  <a:lnTo>
                    <a:pt x="15101" y="7831"/>
                  </a:lnTo>
                  <a:lnTo>
                    <a:pt x="15203" y="7805"/>
                  </a:lnTo>
                  <a:lnTo>
                    <a:pt x="15891" y="7805"/>
                  </a:lnTo>
                  <a:lnTo>
                    <a:pt x="15993" y="7780"/>
                  </a:lnTo>
                  <a:lnTo>
                    <a:pt x="16095" y="7729"/>
                  </a:lnTo>
                  <a:lnTo>
                    <a:pt x="16146" y="7627"/>
                  </a:lnTo>
                  <a:lnTo>
                    <a:pt x="16146" y="7525"/>
                  </a:lnTo>
                  <a:lnTo>
                    <a:pt x="16121" y="7168"/>
                  </a:lnTo>
                  <a:lnTo>
                    <a:pt x="16070" y="6785"/>
                  </a:lnTo>
                  <a:lnTo>
                    <a:pt x="16019" y="6428"/>
                  </a:lnTo>
                  <a:lnTo>
                    <a:pt x="15942" y="6096"/>
                  </a:lnTo>
                  <a:lnTo>
                    <a:pt x="15840" y="5739"/>
                  </a:lnTo>
                  <a:lnTo>
                    <a:pt x="15713" y="5382"/>
                  </a:lnTo>
                  <a:lnTo>
                    <a:pt x="15585" y="5051"/>
                  </a:lnTo>
                  <a:lnTo>
                    <a:pt x="15458" y="4719"/>
                  </a:lnTo>
                  <a:lnTo>
                    <a:pt x="15305" y="4413"/>
                  </a:lnTo>
                  <a:lnTo>
                    <a:pt x="15126" y="4081"/>
                  </a:lnTo>
                  <a:lnTo>
                    <a:pt x="14948" y="3775"/>
                  </a:lnTo>
                  <a:lnTo>
                    <a:pt x="14744" y="3469"/>
                  </a:lnTo>
                  <a:lnTo>
                    <a:pt x="14539" y="3189"/>
                  </a:lnTo>
                  <a:lnTo>
                    <a:pt x="14310" y="2882"/>
                  </a:lnTo>
                  <a:lnTo>
                    <a:pt x="14055" y="2627"/>
                  </a:lnTo>
                  <a:lnTo>
                    <a:pt x="13800" y="2347"/>
                  </a:lnTo>
                  <a:lnTo>
                    <a:pt x="13545" y="2092"/>
                  </a:lnTo>
                  <a:lnTo>
                    <a:pt x="13264" y="1862"/>
                  </a:lnTo>
                  <a:lnTo>
                    <a:pt x="12984" y="1633"/>
                  </a:lnTo>
                  <a:lnTo>
                    <a:pt x="12677" y="1429"/>
                  </a:lnTo>
                  <a:lnTo>
                    <a:pt x="12397" y="1225"/>
                  </a:lnTo>
                  <a:lnTo>
                    <a:pt x="12065" y="1046"/>
                  </a:lnTo>
                  <a:lnTo>
                    <a:pt x="11759" y="867"/>
                  </a:lnTo>
                  <a:lnTo>
                    <a:pt x="11428" y="714"/>
                  </a:lnTo>
                  <a:lnTo>
                    <a:pt x="11096" y="561"/>
                  </a:lnTo>
                  <a:lnTo>
                    <a:pt x="10764" y="434"/>
                  </a:lnTo>
                  <a:lnTo>
                    <a:pt x="10433" y="332"/>
                  </a:lnTo>
                  <a:lnTo>
                    <a:pt x="10076" y="230"/>
                  </a:lnTo>
                  <a:lnTo>
                    <a:pt x="9719" y="153"/>
                  </a:lnTo>
                  <a:lnTo>
                    <a:pt x="9362" y="77"/>
                  </a:lnTo>
                  <a:lnTo>
                    <a:pt x="9005" y="26"/>
                  </a:lnTo>
                  <a:lnTo>
                    <a:pt x="8647" y="0"/>
                  </a:lnTo>
                  <a:lnTo>
                    <a:pt x="8520" y="26"/>
                  </a:lnTo>
                  <a:lnTo>
                    <a:pt x="8443" y="77"/>
                  </a:lnTo>
                  <a:lnTo>
                    <a:pt x="8367" y="153"/>
                  </a:lnTo>
                  <a:lnTo>
                    <a:pt x="8341" y="281"/>
                  </a:lnTo>
                  <a:lnTo>
                    <a:pt x="8341" y="969"/>
                  </a:lnTo>
                  <a:lnTo>
                    <a:pt x="8341" y="1072"/>
                  </a:lnTo>
                  <a:lnTo>
                    <a:pt x="8265" y="1148"/>
                  </a:lnTo>
                  <a:lnTo>
                    <a:pt x="8188" y="1225"/>
                  </a:lnTo>
                  <a:lnTo>
                    <a:pt x="7984" y="1225"/>
                  </a:lnTo>
                  <a:lnTo>
                    <a:pt x="7882" y="1148"/>
                  </a:lnTo>
                  <a:lnTo>
                    <a:pt x="7831" y="1072"/>
                  </a:lnTo>
                  <a:lnTo>
                    <a:pt x="7806" y="969"/>
                  </a:lnTo>
                  <a:lnTo>
                    <a:pt x="7806" y="281"/>
                  </a:lnTo>
                  <a:lnTo>
                    <a:pt x="7806" y="153"/>
                  </a:lnTo>
                  <a:lnTo>
                    <a:pt x="7729" y="77"/>
                  </a:lnTo>
                  <a:lnTo>
                    <a:pt x="7627" y="26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3"/>
            <p:cNvSpPr/>
            <p:nvPr/>
          </p:nvSpPr>
          <p:spPr>
            <a:xfrm>
              <a:off x="2688650" y="2277525"/>
              <a:ext cx="13425" cy="42100"/>
            </a:xfrm>
            <a:custGeom>
              <a:avLst/>
              <a:gdLst/>
              <a:ahLst/>
              <a:cxnLst/>
              <a:rect l="l" t="t" r="r" b="b"/>
              <a:pathLst>
                <a:path w="537" h="1684" extrusionOk="0">
                  <a:moveTo>
                    <a:pt x="179" y="0"/>
                  </a:moveTo>
                  <a:lnTo>
                    <a:pt x="77" y="77"/>
                  </a:lnTo>
                  <a:lnTo>
                    <a:pt x="26" y="153"/>
                  </a:lnTo>
                  <a:lnTo>
                    <a:pt x="1" y="255"/>
                  </a:lnTo>
                  <a:lnTo>
                    <a:pt x="1" y="1403"/>
                  </a:lnTo>
                  <a:lnTo>
                    <a:pt x="26" y="1505"/>
                  </a:lnTo>
                  <a:lnTo>
                    <a:pt x="77" y="1607"/>
                  </a:lnTo>
                  <a:lnTo>
                    <a:pt x="179" y="1658"/>
                  </a:lnTo>
                  <a:lnTo>
                    <a:pt x="281" y="1684"/>
                  </a:lnTo>
                  <a:lnTo>
                    <a:pt x="383" y="1658"/>
                  </a:lnTo>
                  <a:lnTo>
                    <a:pt x="460" y="1607"/>
                  </a:lnTo>
                  <a:lnTo>
                    <a:pt x="536" y="1505"/>
                  </a:lnTo>
                  <a:lnTo>
                    <a:pt x="536" y="1403"/>
                  </a:lnTo>
                  <a:lnTo>
                    <a:pt x="536" y="255"/>
                  </a:lnTo>
                  <a:lnTo>
                    <a:pt x="536" y="153"/>
                  </a:lnTo>
                  <a:lnTo>
                    <a:pt x="460" y="7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3"/>
            <p:cNvSpPr/>
            <p:nvPr/>
          </p:nvSpPr>
          <p:spPr>
            <a:xfrm>
              <a:off x="2688650" y="2040300"/>
              <a:ext cx="13425" cy="42125"/>
            </a:xfrm>
            <a:custGeom>
              <a:avLst/>
              <a:gdLst/>
              <a:ahLst/>
              <a:cxnLst/>
              <a:rect l="l" t="t" r="r" b="b"/>
              <a:pathLst>
                <a:path w="537" h="1685" extrusionOk="0">
                  <a:moveTo>
                    <a:pt x="179" y="1"/>
                  </a:move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1" y="1404"/>
                  </a:lnTo>
                  <a:lnTo>
                    <a:pt x="26" y="1506"/>
                  </a:lnTo>
                  <a:lnTo>
                    <a:pt x="77" y="1582"/>
                  </a:lnTo>
                  <a:lnTo>
                    <a:pt x="179" y="1659"/>
                  </a:lnTo>
                  <a:lnTo>
                    <a:pt x="281" y="1684"/>
                  </a:lnTo>
                  <a:lnTo>
                    <a:pt x="383" y="1659"/>
                  </a:lnTo>
                  <a:lnTo>
                    <a:pt x="460" y="1582"/>
                  </a:lnTo>
                  <a:lnTo>
                    <a:pt x="536" y="1506"/>
                  </a:lnTo>
                  <a:lnTo>
                    <a:pt x="536" y="1404"/>
                  </a:lnTo>
                  <a:lnTo>
                    <a:pt x="536" y="256"/>
                  </a:lnTo>
                  <a:lnTo>
                    <a:pt x="536" y="154"/>
                  </a:lnTo>
                  <a:lnTo>
                    <a:pt x="460" y="7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814;p43">
            <a:extLst>
              <a:ext uri="{FF2B5EF4-FFF2-40B4-BE49-F238E27FC236}">
                <a16:creationId xmlns:a16="http://schemas.microsoft.com/office/drawing/2014/main" id="{6FC7EEBA-81C4-3EA3-5902-4ED5D1660254}"/>
              </a:ext>
            </a:extLst>
          </p:cNvPr>
          <p:cNvSpPr/>
          <p:nvPr/>
        </p:nvSpPr>
        <p:spPr>
          <a:xfrm>
            <a:off x="907440" y="3390477"/>
            <a:ext cx="749464" cy="749455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814;p43">
            <a:extLst>
              <a:ext uri="{FF2B5EF4-FFF2-40B4-BE49-F238E27FC236}">
                <a16:creationId xmlns:a16="http://schemas.microsoft.com/office/drawing/2014/main" id="{B405F11D-65A7-3F58-D2DE-7557BFDCDCF2}"/>
              </a:ext>
            </a:extLst>
          </p:cNvPr>
          <p:cNvSpPr/>
          <p:nvPr/>
        </p:nvSpPr>
        <p:spPr>
          <a:xfrm>
            <a:off x="4191200" y="3390477"/>
            <a:ext cx="749464" cy="749455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814;p43">
            <a:extLst>
              <a:ext uri="{FF2B5EF4-FFF2-40B4-BE49-F238E27FC236}">
                <a16:creationId xmlns:a16="http://schemas.microsoft.com/office/drawing/2014/main" id="{8F1242F5-D93D-5C89-4686-7E3C41316EB7}"/>
              </a:ext>
            </a:extLst>
          </p:cNvPr>
          <p:cNvSpPr/>
          <p:nvPr/>
        </p:nvSpPr>
        <p:spPr>
          <a:xfrm>
            <a:off x="7218387" y="3390476"/>
            <a:ext cx="749464" cy="749455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791;p42">
            <a:extLst>
              <a:ext uri="{FF2B5EF4-FFF2-40B4-BE49-F238E27FC236}">
                <a16:creationId xmlns:a16="http://schemas.microsoft.com/office/drawing/2014/main" id="{5B648F62-6E50-25AD-6D1D-97FC60BF28E3}"/>
              </a:ext>
            </a:extLst>
          </p:cNvPr>
          <p:cNvGrpSpPr/>
          <p:nvPr/>
        </p:nvGrpSpPr>
        <p:grpSpPr>
          <a:xfrm>
            <a:off x="4322583" y="1681351"/>
            <a:ext cx="486698" cy="486698"/>
            <a:chOff x="238125" y="1272575"/>
            <a:chExt cx="458500" cy="458500"/>
          </a:xfrm>
        </p:grpSpPr>
        <p:sp>
          <p:nvSpPr>
            <p:cNvPr id="21" name="Google Shape;792;p42">
              <a:extLst>
                <a:ext uri="{FF2B5EF4-FFF2-40B4-BE49-F238E27FC236}">
                  <a16:creationId xmlns:a16="http://schemas.microsoft.com/office/drawing/2014/main" id="{0A635889-DA12-F65A-B4C2-4AA238B338B0}"/>
                </a:ext>
              </a:extLst>
            </p:cNvPr>
            <p:cNvSpPr/>
            <p:nvPr/>
          </p:nvSpPr>
          <p:spPr>
            <a:xfrm>
              <a:off x="361825" y="1342700"/>
              <a:ext cx="210450" cy="66975"/>
            </a:xfrm>
            <a:custGeom>
              <a:avLst/>
              <a:gdLst/>
              <a:ahLst/>
              <a:cxnLst/>
              <a:rect l="l" t="t" r="r" b="b"/>
              <a:pathLst>
                <a:path w="8418" h="2679" extrusionOk="0">
                  <a:moveTo>
                    <a:pt x="2194" y="536"/>
                  </a:moveTo>
                  <a:lnTo>
                    <a:pt x="2194" y="868"/>
                  </a:lnTo>
                  <a:lnTo>
                    <a:pt x="2168" y="970"/>
                  </a:lnTo>
                  <a:lnTo>
                    <a:pt x="2117" y="1072"/>
                  </a:lnTo>
                  <a:lnTo>
                    <a:pt x="2015" y="1123"/>
                  </a:lnTo>
                  <a:lnTo>
                    <a:pt x="1913" y="1149"/>
                  </a:lnTo>
                  <a:lnTo>
                    <a:pt x="1811" y="1123"/>
                  </a:lnTo>
                  <a:lnTo>
                    <a:pt x="1735" y="1072"/>
                  </a:lnTo>
                  <a:lnTo>
                    <a:pt x="1684" y="970"/>
                  </a:lnTo>
                  <a:lnTo>
                    <a:pt x="1658" y="868"/>
                  </a:lnTo>
                  <a:lnTo>
                    <a:pt x="1658" y="536"/>
                  </a:lnTo>
                  <a:close/>
                  <a:moveTo>
                    <a:pt x="3979" y="536"/>
                  </a:moveTo>
                  <a:lnTo>
                    <a:pt x="3979" y="868"/>
                  </a:lnTo>
                  <a:lnTo>
                    <a:pt x="3954" y="970"/>
                  </a:lnTo>
                  <a:lnTo>
                    <a:pt x="3903" y="1072"/>
                  </a:lnTo>
                  <a:lnTo>
                    <a:pt x="3826" y="1123"/>
                  </a:lnTo>
                  <a:lnTo>
                    <a:pt x="3724" y="1149"/>
                  </a:lnTo>
                  <a:lnTo>
                    <a:pt x="3597" y="1123"/>
                  </a:lnTo>
                  <a:lnTo>
                    <a:pt x="3520" y="1072"/>
                  </a:lnTo>
                  <a:lnTo>
                    <a:pt x="3469" y="970"/>
                  </a:lnTo>
                  <a:lnTo>
                    <a:pt x="3444" y="868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43"/>
                  </a:lnTo>
                  <a:lnTo>
                    <a:pt x="536" y="2143"/>
                  </a:lnTo>
                  <a:lnTo>
                    <a:pt x="536" y="536"/>
                  </a:lnTo>
                  <a:lnTo>
                    <a:pt x="1123" y="536"/>
                  </a:lnTo>
                  <a:lnTo>
                    <a:pt x="1123" y="868"/>
                  </a:lnTo>
                  <a:lnTo>
                    <a:pt x="1123" y="1046"/>
                  </a:lnTo>
                  <a:lnTo>
                    <a:pt x="1174" y="1200"/>
                  </a:lnTo>
                  <a:lnTo>
                    <a:pt x="1250" y="1327"/>
                  </a:lnTo>
                  <a:lnTo>
                    <a:pt x="1352" y="1455"/>
                  </a:lnTo>
                  <a:lnTo>
                    <a:pt x="1480" y="1531"/>
                  </a:lnTo>
                  <a:lnTo>
                    <a:pt x="1607" y="1608"/>
                  </a:lnTo>
                  <a:lnTo>
                    <a:pt x="1760" y="1659"/>
                  </a:lnTo>
                  <a:lnTo>
                    <a:pt x="1913" y="1684"/>
                  </a:lnTo>
                  <a:lnTo>
                    <a:pt x="2092" y="1659"/>
                  </a:lnTo>
                  <a:lnTo>
                    <a:pt x="2245" y="1608"/>
                  </a:lnTo>
                  <a:lnTo>
                    <a:pt x="2372" y="1531"/>
                  </a:lnTo>
                  <a:lnTo>
                    <a:pt x="2500" y="1455"/>
                  </a:lnTo>
                  <a:lnTo>
                    <a:pt x="2602" y="1327"/>
                  </a:lnTo>
                  <a:lnTo>
                    <a:pt x="2653" y="1200"/>
                  </a:lnTo>
                  <a:lnTo>
                    <a:pt x="2704" y="1046"/>
                  </a:lnTo>
                  <a:lnTo>
                    <a:pt x="2729" y="868"/>
                  </a:lnTo>
                  <a:lnTo>
                    <a:pt x="2729" y="536"/>
                  </a:lnTo>
                  <a:lnTo>
                    <a:pt x="2908" y="536"/>
                  </a:lnTo>
                  <a:lnTo>
                    <a:pt x="2908" y="868"/>
                  </a:lnTo>
                  <a:lnTo>
                    <a:pt x="2934" y="1046"/>
                  </a:lnTo>
                  <a:lnTo>
                    <a:pt x="2959" y="1200"/>
                  </a:lnTo>
                  <a:lnTo>
                    <a:pt x="3036" y="1327"/>
                  </a:lnTo>
                  <a:lnTo>
                    <a:pt x="3138" y="1455"/>
                  </a:lnTo>
                  <a:lnTo>
                    <a:pt x="3265" y="1531"/>
                  </a:lnTo>
                  <a:lnTo>
                    <a:pt x="3393" y="1608"/>
                  </a:lnTo>
                  <a:lnTo>
                    <a:pt x="3546" y="1659"/>
                  </a:lnTo>
                  <a:lnTo>
                    <a:pt x="3724" y="1684"/>
                  </a:lnTo>
                  <a:lnTo>
                    <a:pt x="3877" y="1659"/>
                  </a:lnTo>
                  <a:lnTo>
                    <a:pt x="4030" y="1608"/>
                  </a:lnTo>
                  <a:lnTo>
                    <a:pt x="4158" y="1531"/>
                  </a:lnTo>
                  <a:lnTo>
                    <a:pt x="4285" y="1455"/>
                  </a:lnTo>
                  <a:lnTo>
                    <a:pt x="4387" y="1327"/>
                  </a:lnTo>
                  <a:lnTo>
                    <a:pt x="4464" y="1200"/>
                  </a:lnTo>
                  <a:lnTo>
                    <a:pt x="4489" y="1046"/>
                  </a:lnTo>
                  <a:lnTo>
                    <a:pt x="4515" y="868"/>
                  </a:lnTo>
                  <a:lnTo>
                    <a:pt x="4515" y="536"/>
                  </a:lnTo>
                  <a:close/>
                  <a:moveTo>
                    <a:pt x="281" y="1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0" y="2424"/>
                  </a:lnTo>
                  <a:lnTo>
                    <a:pt x="26" y="2526"/>
                  </a:lnTo>
                  <a:lnTo>
                    <a:pt x="77" y="2602"/>
                  </a:lnTo>
                  <a:lnTo>
                    <a:pt x="179" y="2653"/>
                  </a:lnTo>
                  <a:lnTo>
                    <a:pt x="281" y="2679"/>
                  </a:lnTo>
                  <a:lnTo>
                    <a:pt x="8162" y="2679"/>
                  </a:lnTo>
                  <a:lnTo>
                    <a:pt x="8264" y="2653"/>
                  </a:lnTo>
                  <a:lnTo>
                    <a:pt x="8341" y="2602"/>
                  </a:lnTo>
                  <a:lnTo>
                    <a:pt x="8392" y="2526"/>
                  </a:lnTo>
                  <a:lnTo>
                    <a:pt x="8417" y="2424"/>
                  </a:lnTo>
                  <a:lnTo>
                    <a:pt x="8417" y="256"/>
                  </a:lnTo>
                  <a:lnTo>
                    <a:pt x="8392" y="154"/>
                  </a:lnTo>
                  <a:lnTo>
                    <a:pt x="8341" y="77"/>
                  </a:lnTo>
                  <a:lnTo>
                    <a:pt x="8264" y="26"/>
                  </a:lnTo>
                  <a:lnTo>
                    <a:pt x="81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93;p42">
              <a:extLst>
                <a:ext uri="{FF2B5EF4-FFF2-40B4-BE49-F238E27FC236}">
                  <a16:creationId xmlns:a16="http://schemas.microsoft.com/office/drawing/2014/main" id="{9FC478CB-9F5E-662F-A1E0-D1F8ACD90821}"/>
                </a:ext>
              </a:extLst>
            </p:cNvPr>
            <p:cNvSpPr/>
            <p:nvPr/>
          </p:nvSpPr>
          <p:spPr>
            <a:xfrm>
              <a:off x="361825" y="1449825"/>
              <a:ext cx="210450" cy="67625"/>
            </a:xfrm>
            <a:custGeom>
              <a:avLst/>
              <a:gdLst/>
              <a:ahLst/>
              <a:cxnLst/>
              <a:rect l="l" t="t" r="r" b="b"/>
              <a:pathLst>
                <a:path w="8418" h="2705" extrusionOk="0">
                  <a:moveTo>
                    <a:pt x="2194" y="536"/>
                  </a:moveTo>
                  <a:lnTo>
                    <a:pt x="2194" y="894"/>
                  </a:lnTo>
                  <a:lnTo>
                    <a:pt x="2168" y="996"/>
                  </a:lnTo>
                  <a:lnTo>
                    <a:pt x="2117" y="1072"/>
                  </a:lnTo>
                  <a:lnTo>
                    <a:pt x="2015" y="1123"/>
                  </a:lnTo>
                  <a:lnTo>
                    <a:pt x="1913" y="1149"/>
                  </a:lnTo>
                  <a:lnTo>
                    <a:pt x="1811" y="1123"/>
                  </a:lnTo>
                  <a:lnTo>
                    <a:pt x="1735" y="1072"/>
                  </a:lnTo>
                  <a:lnTo>
                    <a:pt x="1684" y="996"/>
                  </a:lnTo>
                  <a:lnTo>
                    <a:pt x="1658" y="894"/>
                  </a:lnTo>
                  <a:lnTo>
                    <a:pt x="1658" y="536"/>
                  </a:lnTo>
                  <a:close/>
                  <a:moveTo>
                    <a:pt x="3979" y="536"/>
                  </a:moveTo>
                  <a:lnTo>
                    <a:pt x="3979" y="894"/>
                  </a:lnTo>
                  <a:lnTo>
                    <a:pt x="3954" y="996"/>
                  </a:lnTo>
                  <a:lnTo>
                    <a:pt x="3903" y="1072"/>
                  </a:lnTo>
                  <a:lnTo>
                    <a:pt x="3826" y="1123"/>
                  </a:lnTo>
                  <a:lnTo>
                    <a:pt x="3724" y="1149"/>
                  </a:lnTo>
                  <a:lnTo>
                    <a:pt x="3597" y="1123"/>
                  </a:lnTo>
                  <a:lnTo>
                    <a:pt x="3520" y="1072"/>
                  </a:lnTo>
                  <a:lnTo>
                    <a:pt x="3469" y="996"/>
                  </a:lnTo>
                  <a:lnTo>
                    <a:pt x="3444" y="894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69"/>
                  </a:lnTo>
                  <a:lnTo>
                    <a:pt x="536" y="2169"/>
                  </a:lnTo>
                  <a:lnTo>
                    <a:pt x="536" y="536"/>
                  </a:lnTo>
                  <a:lnTo>
                    <a:pt x="1123" y="536"/>
                  </a:lnTo>
                  <a:lnTo>
                    <a:pt x="1123" y="894"/>
                  </a:lnTo>
                  <a:lnTo>
                    <a:pt x="1123" y="1047"/>
                  </a:lnTo>
                  <a:lnTo>
                    <a:pt x="1174" y="1200"/>
                  </a:lnTo>
                  <a:lnTo>
                    <a:pt x="1250" y="1327"/>
                  </a:lnTo>
                  <a:lnTo>
                    <a:pt x="1352" y="1455"/>
                  </a:lnTo>
                  <a:lnTo>
                    <a:pt x="1480" y="1557"/>
                  </a:lnTo>
                  <a:lnTo>
                    <a:pt x="1607" y="1633"/>
                  </a:lnTo>
                  <a:lnTo>
                    <a:pt x="1760" y="1684"/>
                  </a:lnTo>
                  <a:lnTo>
                    <a:pt x="2092" y="1684"/>
                  </a:lnTo>
                  <a:lnTo>
                    <a:pt x="2245" y="1633"/>
                  </a:lnTo>
                  <a:lnTo>
                    <a:pt x="2372" y="1557"/>
                  </a:lnTo>
                  <a:lnTo>
                    <a:pt x="2500" y="1455"/>
                  </a:lnTo>
                  <a:lnTo>
                    <a:pt x="2602" y="1327"/>
                  </a:lnTo>
                  <a:lnTo>
                    <a:pt x="2653" y="1200"/>
                  </a:lnTo>
                  <a:lnTo>
                    <a:pt x="2704" y="1047"/>
                  </a:lnTo>
                  <a:lnTo>
                    <a:pt x="2729" y="894"/>
                  </a:lnTo>
                  <a:lnTo>
                    <a:pt x="2729" y="536"/>
                  </a:lnTo>
                  <a:lnTo>
                    <a:pt x="2908" y="536"/>
                  </a:lnTo>
                  <a:lnTo>
                    <a:pt x="2908" y="894"/>
                  </a:lnTo>
                  <a:lnTo>
                    <a:pt x="2934" y="1047"/>
                  </a:lnTo>
                  <a:lnTo>
                    <a:pt x="2959" y="1200"/>
                  </a:lnTo>
                  <a:lnTo>
                    <a:pt x="3036" y="1327"/>
                  </a:lnTo>
                  <a:lnTo>
                    <a:pt x="3138" y="1455"/>
                  </a:lnTo>
                  <a:lnTo>
                    <a:pt x="3265" y="1557"/>
                  </a:lnTo>
                  <a:lnTo>
                    <a:pt x="3393" y="1633"/>
                  </a:lnTo>
                  <a:lnTo>
                    <a:pt x="3546" y="1684"/>
                  </a:lnTo>
                  <a:lnTo>
                    <a:pt x="3877" y="1684"/>
                  </a:lnTo>
                  <a:lnTo>
                    <a:pt x="4030" y="1633"/>
                  </a:lnTo>
                  <a:lnTo>
                    <a:pt x="4158" y="1557"/>
                  </a:lnTo>
                  <a:lnTo>
                    <a:pt x="4285" y="1455"/>
                  </a:lnTo>
                  <a:lnTo>
                    <a:pt x="4387" y="1327"/>
                  </a:lnTo>
                  <a:lnTo>
                    <a:pt x="4464" y="1200"/>
                  </a:lnTo>
                  <a:lnTo>
                    <a:pt x="4489" y="1047"/>
                  </a:lnTo>
                  <a:lnTo>
                    <a:pt x="4515" y="894"/>
                  </a:lnTo>
                  <a:lnTo>
                    <a:pt x="4515" y="536"/>
                  </a:lnTo>
                  <a:close/>
                  <a:moveTo>
                    <a:pt x="281" y="1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0" y="281"/>
                  </a:lnTo>
                  <a:lnTo>
                    <a:pt x="0" y="2424"/>
                  </a:lnTo>
                  <a:lnTo>
                    <a:pt x="26" y="2526"/>
                  </a:lnTo>
                  <a:lnTo>
                    <a:pt x="77" y="2628"/>
                  </a:lnTo>
                  <a:lnTo>
                    <a:pt x="179" y="2679"/>
                  </a:lnTo>
                  <a:lnTo>
                    <a:pt x="281" y="2705"/>
                  </a:lnTo>
                  <a:lnTo>
                    <a:pt x="8162" y="2705"/>
                  </a:lnTo>
                  <a:lnTo>
                    <a:pt x="8264" y="2679"/>
                  </a:lnTo>
                  <a:lnTo>
                    <a:pt x="8341" y="2628"/>
                  </a:lnTo>
                  <a:lnTo>
                    <a:pt x="8392" y="2526"/>
                  </a:lnTo>
                  <a:lnTo>
                    <a:pt x="8417" y="2424"/>
                  </a:lnTo>
                  <a:lnTo>
                    <a:pt x="8417" y="281"/>
                  </a:lnTo>
                  <a:lnTo>
                    <a:pt x="8392" y="179"/>
                  </a:lnTo>
                  <a:lnTo>
                    <a:pt x="8341" y="77"/>
                  </a:lnTo>
                  <a:lnTo>
                    <a:pt x="8264" y="26"/>
                  </a:lnTo>
                  <a:lnTo>
                    <a:pt x="81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94;p42">
              <a:extLst>
                <a:ext uri="{FF2B5EF4-FFF2-40B4-BE49-F238E27FC236}">
                  <a16:creationId xmlns:a16="http://schemas.microsoft.com/office/drawing/2014/main" id="{0094E315-3EB1-1965-E0BC-DB6E83770A5D}"/>
                </a:ext>
              </a:extLst>
            </p:cNvPr>
            <p:cNvSpPr/>
            <p:nvPr/>
          </p:nvSpPr>
          <p:spPr>
            <a:xfrm>
              <a:off x="361825" y="1557600"/>
              <a:ext cx="210450" cy="66975"/>
            </a:xfrm>
            <a:custGeom>
              <a:avLst/>
              <a:gdLst/>
              <a:ahLst/>
              <a:cxnLst/>
              <a:rect l="l" t="t" r="r" b="b"/>
              <a:pathLst>
                <a:path w="8418" h="2679" extrusionOk="0">
                  <a:moveTo>
                    <a:pt x="2194" y="536"/>
                  </a:moveTo>
                  <a:lnTo>
                    <a:pt x="2194" y="868"/>
                  </a:lnTo>
                  <a:lnTo>
                    <a:pt x="2168" y="970"/>
                  </a:lnTo>
                  <a:lnTo>
                    <a:pt x="2117" y="1072"/>
                  </a:lnTo>
                  <a:lnTo>
                    <a:pt x="2015" y="1123"/>
                  </a:lnTo>
                  <a:lnTo>
                    <a:pt x="1913" y="1148"/>
                  </a:lnTo>
                  <a:lnTo>
                    <a:pt x="1811" y="1123"/>
                  </a:lnTo>
                  <a:lnTo>
                    <a:pt x="1735" y="1072"/>
                  </a:lnTo>
                  <a:lnTo>
                    <a:pt x="1684" y="970"/>
                  </a:lnTo>
                  <a:lnTo>
                    <a:pt x="1658" y="868"/>
                  </a:lnTo>
                  <a:lnTo>
                    <a:pt x="1658" y="536"/>
                  </a:lnTo>
                  <a:close/>
                  <a:moveTo>
                    <a:pt x="3979" y="536"/>
                  </a:moveTo>
                  <a:lnTo>
                    <a:pt x="3979" y="868"/>
                  </a:lnTo>
                  <a:lnTo>
                    <a:pt x="3954" y="970"/>
                  </a:lnTo>
                  <a:lnTo>
                    <a:pt x="3903" y="1072"/>
                  </a:lnTo>
                  <a:lnTo>
                    <a:pt x="3826" y="1123"/>
                  </a:lnTo>
                  <a:lnTo>
                    <a:pt x="3724" y="1148"/>
                  </a:lnTo>
                  <a:lnTo>
                    <a:pt x="3597" y="1123"/>
                  </a:lnTo>
                  <a:lnTo>
                    <a:pt x="3520" y="1072"/>
                  </a:lnTo>
                  <a:lnTo>
                    <a:pt x="3469" y="970"/>
                  </a:lnTo>
                  <a:lnTo>
                    <a:pt x="3444" y="868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43"/>
                  </a:lnTo>
                  <a:lnTo>
                    <a:pt x="536" y="2143"/>
                  </a:lnTo>
                  <a:lnTo>
                    <a:pt x="536" y="536"/>
                  </a:lnTo>
                  <a:lnTo>
                    <a:pt x="1123" y="536"/>
                  </a:lnTo>
                  <a:lnTo>
                    <a:pt x="1123" y="868"/>
                  </a:lnTo>
                  <a:lnTo>
                    <a:pt x="1123" y="1046"/>
                  </a:lnTo>
                  <a:lnTo>
                    <a:pt x="1174" y="1174"/>
                  </a:lnTo>
                  <a:lnTo>
                    <a:pt x="1250" y="1327"/>
                  </a:lnTo>
                  <a:lnTo>
                    <a:pt x="1352" y="1454"/>
                  </a:lnTo>
                  <a:lnTo>
                    <a:pt x="1480" y="1531"/>
                  </a:lnTo>
                  <a:lnTo>
                    <a:pt x="1607" y="1607"/>
                  </a:lnTo>
                  <a:lnTo>
                    <a:pt x="1760" y="1658"/>
                  </a:lnTo>
                  <a:lnTo>
                    <a:pt x="1913" y="1684"/>
                  </a:lnTo>
                  <a:lnTo>
                    <a:pt x="2092" y="1658"/>
                  </a:lnTo>
                  <a:lnTo>
                    <a:pt x="2245" y="1607"/>
                  </a:lnTo>
                  <a:lnTo>
                    <a:pt x="2372" y="1531"/>
                  </a:lnTo>
                  <a:lnTo>
                    <a:pt x="2500" y="1454"/>
                  </a:lnTo>
                  <a:lnTo>
                    <a:pt x="2602" y="1327"/>
                  </a:lnTo>
                  <a:lnTo>
                    <a:pt x="2653" y="1174"/>
                  </a:lnTo>
                  <a:lnTo>
                    <a:pt x="2704" y="1046"/>
                  </a:lnTo>
                  <a:lnTo>
                    <a:pt x="2729" y="868"/>
                  </a:lnTo>
                  <a:lnTo>
                    <a:pt x="2729" y="536"/>
                  </a:lnTo>
                  <a:lnTo>
                    <a:pt x="2908" y="536"/>
                  </a:lnTo>
                  <a:lnTo>
                    <a:pt x="2908" y="868"/>
                  </a:lnTo>
                  <a:lnTo>
                    <a:pt x="2934" y="1046"/>
                  </a:lnTo>
                  <a:lnTo>
                    <a:pt x="2959" y="1174"/>
                  </a:lnTo>
                  <a:lnTo>
                    <a:pt x="3036" y="1327"/>
                  </a:lnTo>
                  <a:lnTo>
                    <a:pt x="3138" y="1454"/>
                  </a:lnTo>
                  <a:lnTo>
                    <a:pt x="3265" y="1531"/>
                  </a:lnTo>
                  <a:lnTo>
                    <a:pt x="3393" y="1607"/>
                  </a:lnTo>
                  <a:lnTo>
                    <a:pt x="3546" y="1658"/>
                  </a:lnTo>
                  <a:lnTo>
                    <a:pt x="3724" y="1684"/>
                  </a:lnTo>
                  <a:lnTo>
                    <a:pt x="3877" y="1658"/>
                  </a:lnTo>
                  <a:lnTo>
                    <a:pt x="4030" y="1607"/>
                  </a:lnTo>
                  <a:lnTo>
                    <a:pt x="4158" y="1531"/>
                  </a:lnTo>
                  <a:lnTo>
                    <a:pt x="4285" y="1454"/>
                  </a:lnTo>
                  <a:lnTo>
                    <a:pt x="4387" y="1327"/>
                  </a:lnTo>
                  <a:lnTo>
                    <a:pt x="4464" y="1174"/>
                  </a:lnTo>
                  <a:lnTo>
                    <a:pt x="4489" y="1046"/>
                  </a:lnTo>
                  <a:lnTo>
                    <a:pt x="4515" y="868"/>
                  </a:lnTo>
                  <a:lnTo>
                    <a:pt x="4515" y="536"/>
                  </a:lnTo>
                  <a:close/>
                  <a:moveTo>
                    <a:pt x="281" y="0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0" y="255"/>
                  </a:lnTo>
                  <a:lnTo>
                    <a:pt x="0" y="2424"/>
                  </a:lnTo>
                  <a:lnTo>
                    <a:pt x="26" y="2526"/>
                  </a:lnTo>
                  <a:lnTo>
                    <a:pt x="77" y="2602"/>
                  </a:lnTo>
                  <a:lnTo>
                    <a:pt x="179" y="2653"/>
                  </a:lnTo>
                  <a:lnTo>
                    <a:pt x="281" y="2679"/>
                  </a:lnTo>
                  <a:lnTo>
                    <a:pt x="8162" y="2679"/>
                  </a:lnTo>
                  <a:lnTo>
                    <a:pt x="8264" y="2653"/>
                  </a:lnTo>
                  <a:lnTo>
                    <a:pt x="8341" y="2602"/>
                  </a:lnTo>
                  <a:lnTo>
                    <a:pt x="8392" y="2526"/>
                  </a:lnTo>
                  <a:lnTo>
                    <a:pt x="8417" y="2424"/>
                  </a:lnTo>
                  <a:lnTo>
                    <a:pt x="8417" y="255"/>
                  </a:lnTo>
                  <a:lnTo>
                    <a:pt x="8392" y="153"/>
                  </a:lnTo>
                  <a:lnTo>
                    <a:pt x="8341" y="77"/>
                  </a:lnTo>
                  <a:lnTo>
                    <a:pt x="8264" y="26"/>
                  </a:lnTo>
                  <a:lnTo>
                    <a:pt x="81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95;p42">
              <a:extLst>
                <a:ext uri="{FF2B5EF4-FFF2-40B4-BE49-F238E27FC236}">
                  <a16:creationId xmlns:a16="http://schemas.microsoft.com/office/drawing/2014/main" id="{63BABBDD-E97E-BB4F-B55A-61AA86C2BF4A}"/>
                </a:ext>
              </a:extLst>
            </p:cNvPr>
            <p:cNvSpPr/>
            <p:nvPr/>
          </p:nvSpPr>
          <p:spPr>
            <a:xfrm>
              <a:off x="238125" y="1272575"/>
              <a:ext cx="458500" cy="458500"/>
            </a:xfrm>
            <a:custGeom>
              <a:avLst/>
              <a:gdLst/>
              <a:ahLst/>
              <a:cxnLst/>
              <a:rect l="l" t="t" r="r" b="b"/>
              <a:pathLst>
                <a:path w="18340" h="18340" extrusionOk="0">
                  <a:moveTo>
                    <a:pt x="13493" y="2270"/>
                  </a:moveTo>
                  <a:lnTo>
                    <a:pt x="13595" y="2296"/>
                  </a:lnTo>
                  <a:lnTo>
                    <a:pt x="13672" y="2347"/>
                  </a:lnTo>
                  <a:lnTo>
                    <a:pt x="13748" y="2423"/>
                  </a:lnTo>
                  <a:lnTo>
                    <a:pt x="13825" y="2500"/>
                  </a:lnTo>
                  <a:lnTo>
                    <a:pt x="13876" y="2576"/>
                  </a:lnTo>
                  <a:lnTo>
                    <a:pt x="13901" y="2678"/>
                  </a:lnTo>
                  <a:lnTo>
                    <a:pt x="13901" y="2780"/>
                  </a:lnTo>
                  <a:lnTo>
                    <a:pt x="13901" y="5509"/>
                  </a:lnTo>
                  <a:lnTo>
                    <a:pt x="13901" y="5611"/>
                  </a:lnTo>
                  <a:lnTo>
                    <a:pt x="13876" y="5713"/>
                  </a:lnTo>
                  <a:lnTo>
                    <a:pt x="13825" y="5790"/>
                  </a:lnTo>
                  <a:lnTo>
                    <a:pt x="13748" y="5867"/>
                  </a:lnTo>
                  <a:lnTo>
                    <a:pt x="13672" y="5943"/>
                  </a:lnTo>
                  <a:lnTo>
                    <a:pt x="13595" y="5994"/>
                  </a:lnTo>
                  <a:lnTo>
                    <a:pt x="13493" y="6020"/>
                  </a:lnTo>
                  <a:lnTo>
                    <a:pt x="4821" y="6020"/>
                  </a:lnTo>
                  <a:lnTo>
                    <a:pt x="4744" y="5994"/>
                  </a:lnTo>
                  <a:lnTo>
                    <a:pt x="4642" y="5943"/>
                  </a:lnTo>
                  <a:lnTo>
                    <a:pt x="4566" y="5867"/>
                  </a:lnTo>
                  <a:lnTo>
                    <a:pt x="4515" y="5790"/>
                  </a:lnTo>
                  <a:lnTo>
                    <a:pt x="4464" y="5713"/>
                  </a:lnTo>
                  <a:lnTo>
                    <a:pt x="4438" y="5611"/>
                  </a:lnTo>
                  <a:lnTo>
                    <a:pt x="4413" y="5509"/>
                  </a:lnTo>
                  <a:lnTo>
                    <a:pt x="4413" y="2780"/>
                  </a:lnTo>
                  <a:lnTo>
                    <a:pt x="4438" y="2678"/>
                  </a:lnTo>
                  <a:lnTo>
                    <a:pt x="4464" y="2576"/>
                  </a:lnTo>
                  <a:lnTo>
                    <a:pt x="4515" y="2500"/>
                  </a:lnTo>
                  <a:lnTo>
                    <a:pt x="4566" y="2423"/>
                  </a:lnTo>
                  <a:lnTo>
                    <a:pt x="4642" y="2347"/>
                  </a:lnTo>
                  <a:lnTo>
                    <a:pt x="4744" y="2296"/>
                  </a:lnTo>
                  <a:lnTo>
                    <a:pt x="4821" y="2270"/>
                  </a:lnTo>
                  <a:close/>
                  <a:moveTo>
                    <a:pt x="13493" y="10866"/>
                  </a:moveTo>
                  <a:lnTo>
                    <a:pt x="13595" y="10891"/>
                  </a:lnTo>
                  <a:lnTo>
                    <a:pt x="13672" y="10942"/>
                  </a:lnTo>
                  <a:lnTo>
                    <a:pt x="13748" y="11019"/>
                  </a:lnTo>
                  <a:lnTo>
                    <a:pt x="13825" y="11095"/>
                  </a:lnTo>
                  <a:lnTo>
                    <a:pt x="13876" y="11172"/>
                  </a:lnTo>
                  <a:lnTo>
                    <a:pt x="13901" y="11274"/>
                  </a:lnTo>
                  <a:lnTo>
                    <a:pt x="13901" y="11376"/>
                  </a:lnTo>
                  <a:lnTo>
                    <a:pt x="13901" y="14105"/>
                  </a:lnTo>
                  <a:lnTo>
                    <a:pt x="13901" y="14207"/>
                  </a:lnTo>
                  <a:lnTo>
                    <a:pt x="13876" y="14309"/>
                  </a:lnTo>
                  <a:lnTo>
                    <a:pt x="13825" y="14386"/>
                  </a:lnTo>
                  <a:lnTo>
                    <a:pt x="13748" y="14462"/>
                  </a:lnTo>
                  <a:lnTo>
                    <a:pt x="13672" y="14539"/>
                  </a:lnTo>
                  <a:lnTo>
                    <a:pt x="13595" y="14590"/>
                  </a:lnTo>
                  <a:lnTo>
                    <a:pt x="13493" y="14615"/>
                  </a:lnTo>
                  <a:lnTo>
                    <a:pt x="4821" y="14615"/>
                  </a:lnTo>
                  <a:lnTo>
                    <a:pt x="4744" y="14590"/>
                  </a:lnTo>
                  <a:lnTo>
                    <a:pt x="4642" y="14539"/>
                  </a:lnTo>
                  <a:lnTo>
                    <a:pt x="4566" y="14462"/>
                  </a:lnTo>
                  <a:lnTo>
                    <a:pt x="4515" y="14386"/>
                  </a:lnTo>
                  <a:lnTo>
                    <a:pt x="4464" y="14309"/>
                  </a:lnTo>
                  <a:lnTo>
                    <a:pt x="4438" y="14207"/>
                  </a:lnTo>
                  <a:lnTo>
                    <a:pt x="4413" y="14105"/>
                  </a:lnTo>
                  <a:lnTo>
                    <a:pt x="4413" y="11376"/>
                  </a:lnTo>
                  <a:lnTo>
                    <a:pt x="4438" y="11274"/>
                  </a:lnTo>
                  <a:lnTo>
                    <a:pt x="4464" y="11172"/>
                  </a:lnTo>
                  <a:lnTo>
                    <a:pt x="4515" y="11095"/>
                  </a:lnTo>
                  <a:lnTo>
                    <a:pt x="4566" y="11019"/>
                  </a:lnTo>
                  <a:lnTo>
                    <a:pt x="4642" y="10942"/>
                  </a:lnTo>
                  <a:lnTo>
                    <a:pt x="4744" y="10891"/>
                  </a:lnTo>
                  <a:lnTo>
                    <a:pt x="4821" y="10866"/>
                  </a:lnTo>
                  <a:close/>
                  <a:moveTo>
                    <a:pt x="9437" y="15151"/>
                  </a:moveTo>
                  <a:lnTo>
                    <a:pt x="9437" y="15661"/>
                  </a:lnTo>
                  <a:lnTo>
                    <a:pt x="8902" y="15661"/>
                  </a:lnTo>
                  <a:lnTo>
                    <a:pt x="8902" y="15151"/>
                  </a:lnTo>
                  <a:close/>
                  <a:moveTo>
                    <a:pt x="7269" y="17268"/>
                  </a:moveTo>
                  <a:lnTo>
                    <a:pt x="7269" y="17804"/>
                  </a:lnTo>
                  <a:lnTo>
                    <a:pt x="536" y="17804"/>
                  </a:lnTo>
                  <a:lnTo>
                    <a:pt x="536" y="17268"/>
                  </a:lnTo>
                  <a:close/>
                  <a:moveTo>
                    <a:pt x="9437" y="16197"/>
                  </a:moveTo>
                  <a:lnTo>
                    <a:pt x="9437" y="17013"/>
                  </a:lnTo>
                  <a:lnTo>
                    <a:pt x="9463" y="17115"/>
                  </a:lnTo>
                  <a:lnTo>
                    <a:pt x="9514" y="17191"/>
                  </a:lnTo>
                  <a:lnTo>
                    <a:pt x="9590" y="17242"/>
                  </a:lnTo>
                  <a:lnTo>
                    <a:pt x="9692" y="17268"/>
                  </a:lnTo>
                  <a:lnTo>
                    <a:pt x="10509" y="17268"/>
                  </a:lnTo>
                  <a:lnTo>
                    <a:pt x="10509" y="17804"/>
                  </a:lnTo>
                  <a:lnTo>
                    <a:pt x="7831" y="17804"/>
                  </a:lnTo>
                  <a:lnTo>
                    <a:pt x="7831" y="17268"/>
                  </a:lnTo>
                  <a:lnTo>
                    <a:pt x="8621" y="17268"/>
                  </a:lnTo>
                  <a:lnTo>
                    <a:pt x="8723" y="17242"/>
                  </a:lnTo>
                  <a:lnTo>
                    <a:pt x="8825" y="17191"/>
                  </a:lnTo>
                  <a:lnTo>
                    <a:pt x="8876" y="17115"/>
                  </a:lnTo>
                  <a:lnTo>
                    <a:pt x="8902" y="17013"/>
                  </a:lnTo>
                  <a:lnTo>
                    <a:pt x="8902" y="16197"/>
                  </a:lnTo>
                  <a:close/>
                  <a:moveTo>
                    <a:pt x="5331" y="0"/>
                  </a:moveTo>
                  <a:lnTo>
                    <a:pt x="5203" y="26"/>
                  </a:lnTo>
                  <a:lnTo>
                    <a:pt x="5076" y="51"/>
                  </a:lnTo>
                  <a:lnTo>
                    <a:pt x="4948" y="102"/>
                  </a:lnTo>
                  <a:lnTo>
                    <a:pt x="4846" y="153"/>
                  </a:lnTo>
                  <a:lnTo>
                    <a:pt x="4744" y="230"/>
                  </a:lnTo>
                  <a:lnTo>
                    <a:pt x="4668" y="332"/>
                  </a:lnTo>
                  <a:lnTo>
                    <a:pt x="4617" y="434"/>
                  </a:lnTo>
                  <a:lnTo>
                    <a:pt x="4566" y="561"/>
                  </a:lnTo>
                  <a:lnTo>
                    <a:pt x="3928" y="2423"/>
                  </a:lnTo>
                  <a:lnTo>
                    <a:pt x="3903" y="2576"/>
                  </a:lnTo>
                  <a:lnTo>
                    <a:pt x="3877" y="2780"/>
                  </a:lnTo>
                  <a:lnTo>
                    <a:pt x="3877" y="5509"/>
                  </a:lnTo>
                  <a:lnTo>
                    <a:pt x="3903" y="5739"/>
                  </a:lnTo>
                  <a:lnTo>
                    <a:pt x="3979" y="5943"/>
                  </a:lnTo>
                  <a:lnTo>
                    <a:pt x="4081" y="6122"/>
                  </a:lnTo>
                  <a:lnTo>
                    <a:pt x="4234" y="6300"/>
                  </a:lnTo>
                  <a:lnTo>
                    <a:pt x="4081" y="6453"/>
                  </a:lnTo>
                  <a:lnTo>
                    <a:pt x="3979" y="6632"/>
                  </a:lnTo>
                  <a:lnTo>
                    <a:pt x="3903" y="6861"/>
                  </a:lnTo>
                  <a:lnTo>
                    <a:pt x="3877" y="7091"/>
                  </a:lnTo>
                  <a:lnTo>
                    <a:pt x="3877" y="8009"/>
                  </a:lnTo>
                  <a:lnTo>
                    <a:pt x="3903" y="8111"/>
                  </a:lnTo>
                  <a:lnTo>
                    <a:pt x="3954" y="8213"/>
                  </a:lnTo>
                  <a:lnTo>
                    <a:pt x="4056" y="8264"/>
                  </a:lnTo>
                  <a:lnTo>
                    <a:pt x="4158" y="8290"/>
                  </a:lnTo>
                  <a:lnTo>
                    <a:pt x="4260" y="8264"/>
                  </a:lnTo>
                  <a:lnTo>
                    <a:pt x="4336" y="8213"/>
                  </a:lnTo>
                  <a:lnTo>
                    <a:pt x="4387" y="8111"/>
                  </a:lnTo>
                  <a:lnTo>
                    <a:pt x="4413" y="8009"/>
                  </a:lnTo>
                  <a:lnTo>
                    <a:pt x="4413" y="7091"/>
                  </a:lnTo>
                  <a:lnTo>
                    <a:pt x="4438" y="6989"/>
                  </a:lnTo>
                  <a:lnTo>
                    <a:pt x="4464" y="6887"/>
                  </a:lnTo>
                  <a:lnTo>
                    <a:pt x="4515" y="6785"/>
                  </a:lnTo>
                  <a:lnTo>
                    <a:pt x="4566" y="6708"/>
                  </a:lnTo>
                  <a:lnTo>
                    <a:pt x="4642" y="6657"/>
                  </a:lnTo>
                  <a:lnTo>
                    <a:pt x="4744" y="6606"/>
                  </a:lnTo>
                  <a:lnTo>
                    <a:pt x="4821" y="6581"/>
                  </a:lnTo>
                  <a:lnTo>
                    <a:pt x="4948" y="6555"/>
                  </a:lnTo>
                  <a:lnTo>
                    <a:pt x="13391" y="6555"/>
                  </a:lnTo>
                  <a:lnTo>
                    <a:pt x="13493" y="6581"/>
                  </a:lnTo>
                  <a:lnTo>
                    <a:pt x="13595" y="6606"/>
                  </a:lnTo>
                  <a:lnTo>
                    <a:pt x="13672" y="6657"/>
                  </a:lnTo>
                  <a:lnTo>
                    <a:pt x="13748" y="6708"/>
                  </a:lnTo>
                  <a:lnTo>
                    <a:pt x="13825" y="6785"/>
                  </a:lnTo>
                  <a:lnTo>
                    <a:pt x="13876" y="6887"/>
                  </a:lnTo>
                  <a:lnTo>
                    <a:pt x="13901" y="6989"/>
                  </a:lnTo>
                  <a:lnTo>
                    <a:pt x="13901" y="7091"/>
                  </a:lnTo>
                  <a:lnTo>
                    <a:pt x="13901" y="9795"/>
                  </a:lnTo>
                  <a:lnTo>
                    <a:pt x="13901" y="9897"/>
                  </a:lnTo>
                  <a:lnTo>
                    <a:pt x="13876" y="9999"/>
                  </a:lnTo>
                  <a:lnTo>
                    <a:pt x="13825" y="10101"/>
                  </a:lnTo>
                  <a:lnTo>
                    <a:pt x="13748" y="10177"/>
                  </a:lnTo>
                  <a:lnTo>
                    <a:pt x="13672" y="10228"/>
                  </a:lnTo>
                  <a:lnTo>
                    <a:pt x="13595" y="10279"/>
                  </a:lnTo>
                  <a:lnTo>
                    <a:pt x="13493" y="10305"/>
                  </a:lnTo>
                  <a:lnTo>
                    <a:pt x="13391" y="10330"/>
                  </a:lnTo>
                  <a:lnTo>
                    <a:pt x="4948" y="10330"/>
                  </a:lnTo>
                  <a:lnTo>
                    <a:pt x="4821" y="10305"/>
                  </a:lnTo>
                  <a:lnTo>
                    <a:pt x="4744" y="10279"/>
                  </a:lnTo>
                  <a:lnTo>
                    <a:pt x="4642" y="10228"/>
                  </a:lnTo>
                  <a:lnTo>
                    <a:pt x="4566" y="10177"/>
                  </a:lnTo>
                  <a:lnTo>
                    <a:pt x="4515" y="10101"/>
                  </a:lnTo>
                  <a:lnTo>
                    <a:pt x="4464" y="9999"/>
                  </a:lnTo>
                  <a:lnTo>
                    <a:pt x="4438" y="9897"/>
                  </a:lnTo>
                  <a:lnTo>
                    <a:pt x="4413" y="9795"/>
                  </a:lnTo>
                  <a:lnTo>
                    <a:pt x="4413" y="9182"/>
                  </a:lnTo>
                  <a:lnTo>
                    <a:pt x="4387" y="9080"/>
                  </a:lnTo>
                  <a:lnTo>
                    <a:pt x="4336" y="8978"/>
                  </a:lnTo>
                  <a:lnTo>
                    <a:pt x="4260" y="8927"/>
                  </a:lnTo>
                  <a:lnTo>
                    <a:pt x="4158" y="8902"/>
                  </a:lnTo>
                  <a:lnTo>
                    <a:pt x="4056" y="8927"/>
                  </a:lnTo>
                  <a:lnTo>
                    <a:pt x="3954" y="8978"/>
                  </a:lnTo>
                  <a:lnTo>
                    <a:pt x="3903" y="9080"/>
                  </a:lnTo>
                  <a:lnTo>
                    <a:pt x="3877" y="9182"/>
                  </a:lnTo>
                  <a:lnTo>
                    <a:pt x="3877" y="9795"/>
                  </a:lnTo>
                  <a:lnTo>
                    <a:pt x="3903" y="10024"/>
                  </a:lnTo>
                  <a:lnTo>
                    <a:pt x="3979" y="10254"/>
                  </a:lnTo>
                  <a:lnTo>
                    <a:pt x="4081" y="10432"/>
                  </a:lnTo>
                  <a:lnTo>
                    <a:pt x="4234" y="10585"/>
                  </a:lnTo>
                  <a:lnTo>
                    <a:pt x="4081" y="10764"/>
                  </a:lnTo>
                  <a:lnTo>
                    <a:pt x="3979" y="10942"/>
                  </a:lnTo>
                  <a:lnTo>
                    <a:pt x="3903" y="11146"/>
                  </a:lnTo>
                  <a:lnTo>
                    <a:pt x="3877" y="11376"/>
                  </a:lnTo>
                  <a:lnTo>
                    <a:pt x="3877" y="14105"/>
                  </a:lnTo>
                  <a:lnTo>
                    <a:pt x="3903" y="14309"/>
                  </a:lnTo>
                  <a:lnTo>
                    <a:pt x="3954" y="14513"/>
                  </a:lnTo>
                  <a:lnTo>
                    <a:pt x="4056" y="14692"/>
                  </a:lnTo>
                  <a:lnTo>
                    <a:pt x="4183" y="14845"/>
                  </a:lnTo>
                  <a:lnTo>
                    <a:pt x="4336" y="14972"/>
                  </a:lnTo>
                  <a:lnTo>
                    <a:pt x="4515" y="15074"/>
                  </a:lnTo>
                  <a:lnTo>
                    <a:pt x="4719" y="15125"/>
                  </a:lnTo>
                  <a:lnTo>
                    <a:pt x="4948" y="15151"/>
                  </a:lnTo>
                  <a:lnTo>
                    <a:pt x="8366" y="15151"/>
                  </a:lnTo>
                  <a:lnTo>
                    <a:pt x="8366" y="16732"/>
                  </a:lnTo>
                  <a:lnTo>
                    <a:pt x="255" y="16732"/>
                  </a:lnTo>
                  <a:lnTo>
                    <a:pt x="153" y="16758"/>
                  </a:lnTo>
                  <a:lnTo>
                    <a:pt x="77" y="16809"/>
                  </a:lnTo>
                  <a:lnTo>
                    <a:pt x="26" y="16885"/>
                  </a:lnTo>
                  <a:lnTo>
                    <a:pt x="0" y="17013"/>
                  </a:lnTo>
                  <a:lnTo>
                    <a:pt x="0" y="18084"/>
                  </a:lnTo>
                  <a:lnTo>
                    <a:pt x="26" y="18186"/>
                  </a:lnTo>
                  <a:lnTo>
                    <a:pt x="77" y="18263"/>
                  </a:lnTo>
                  <a:lnTo>
                    <a:pt x="153" y="18314"/>
                  </a:lnTo>
                  <a:lnTo>
                    <a:pt x="255" y="18339"/>
                  </a:lnTo>
                  <a:lnTo>
                    <a:pt x="18059" y="18339"/>
                  </a:lnTo>
                  <a:lnTo>
                    <a:pt x="18161" y="18314"/>
                  </a:lnTo>
                  <a:lnTo>
                    <a:pt x="18263" y="18263"/>
                  </a:lnTo>
                  <a:lnTo>
                    <a:pt x="18314" y="18186"/>
                  </a:lnTo>
                  <a:lnTo>
                    <a:pt x="18339" y="18084"/>
                  </a:lnTo>
                  <a:lnTo>
                    <a:pt x="18339" y="17013"/>
                  </a:lnTo>
                  <a:lnTo>
                    <a:pt x="18314" y="16885"/>
                  </a:lnTo>
                  <a:lnTo>
                    <a:pt x="18263" y="16809"/>
                  </a:lnTo>
                  <a:lnTo>
                    <a:pt x="18161" y="16758"/>
                  </a:lnTo>
                  <a:lnTo>
                    <a:pt x="18059" y="16732"/>
                  </a:lnTo>
                  <a:lnTo>
                    <a:pt x="13774" y="16732"/>
                  </a:lnTo>
                  <a:lnTo>
                    <a:pt x="13672" y="16758"/>
                  </a:lnTo>
                  <a:lnTo>
                    <a:pt x="13569" y="16809"/>
                  </a:lnTo>
                  <a:lnTo>
                    <a:pt x="13518" y="16885"/>
                  </a:lnTo>
                  <a:lnTo>
                    <a:pt x="13493" y="17013"/>
                  </a:lnTo>
                  <a:lnTo>
                    <a:pt x="13518" y="17115"/>
                  </a:lnTo>
                  <a:lnTo>
                    <a:pt x="13569" y="17191"/>
                  </a:lnTo>
                  <a:lnTo>
                    <a:pt x="13672" y="17242"/>
                  </a:lnTo>
                  <a:lnTo>
                    <a:pt x="13774" y="17268"/>
                  </a:lnTo>
                  <a:lnTo>
                    <a:pt x="17804" y="17268"/>
                  </a:lnTo>
                  <a:lnTo>
                    <a:pt x="17804" y="17804"/>
                  </a:lnTo>
                  <a:lnTo>
                    <a:pt x="11044" y="17804"/>
                  </a:lnTo>
                  <a:lnTo>
                    <a:pt x="11044" y="17268"/>
                  </a:lnTo>
                  <a:lnTo>
                    <a:pt x="12600" y="17268"/>
                  </a:lnTo>
                  <a:lnTo>
                    <a:pt x="12702" y="17242"/>
                  </a:lnTo>
                  <a:lnTo>
                    <a:pt x="12779" y="17191"/>
                  </a:lnTo>
                  <a:lnTo>
                    <a:pt x="12855" y="17115"/>
                  </a:lnTo>
                  <a:lnTo>
                    <a:pt x="12855" y="17013"/>
                  </a:lnTo>
                  <a:lnTo>
                    <a:pt x="12855" y="16885"/>
                  </a:lnTo>
                  <a:lnTo>
                    <a:pt x="12779" y="16809"/>
                  </a:lnTo>
                  <a:lnTo>
                    <a:pt x="12702" y="16758"/>
                  </a:lnTo>
                  <a:lnTo>
                    <a:pt x="12600" y="16732"/>
                  </a:lnTo>
                  <a:lnTo>
                    <a:pt x="9973" y="16732"/>
                  </a:lnTo>
                  <a:lnTo>
                    <a:pt x="9973" y="15151"/>
                  </a:lnTo>
                  <a:lnTo>
                    <a:pt x="13391" y="15151"/>
                  </a:lnTo>
                  <a:lnTo>
                    <a:pt x="13595" y="15125"/>
                  </a:lnTo>
                  <a:lnTo>
                    <a:pt x="13799" y="15074"/>
                  </a:lnTo>
                  <a:lnTo>
                    <a:pt x="13978" y="14972"/>
                  </a:lnTo>
                  <a:lnTo>
                    <a:pt x="14131" y="14845"/>
                  </a:lnTo>
                  <a:lnTo>
                    <a:pt x="14258" y="14692"/>
                  </a:lnTo>
                  <a:lnTo>
                    <a:pt x="14360" y="14513"/>
                  </a:lnTo>
                  <a:lnTo>
                    <a:pt x="14411" y="14309"/>
                  </a:lnTo>
                  <a:lnTo>
                    <a:pt x="14437" y="14105"/>
                  </a:lnTo>
                  <a:lnTo>
                    <a:pt x="14437" y="11376"/>
                  </a:lnTo>
                  <a:lnTo>
                    <a:pt x="14411" y="11146"/>
                  </a:lnTo>
                  <a:lnTo>
                    <a:pt x="14360" y="10942"/>
                  </a:lnTo>
                  <a:lnTo>
                    <a:pt x="14233" y="10764"/>
                  </a:lnTo>
                  <a:lnTo>
                    <a:pt x="14080" y="10585"/>
                  </a:lnTo>
                  <a:lnTo>
                    <a:pt x="14233" y="10432"/>
                  </a:lnTo>
                  <a:lnTo>
                    <a:pt x="14360" y="10254"/>
                  </a:lnTo>
                  <a:lnTo>
                    <a:pt x="14411" y="10024"/>
                  </a:lnTo>
                  <a:lnTo>
                    <a:pt x="14437" y="9795"/>
                  </a:lnTo>
                  <a:lnTo>
                    <a:pt x="14437" y="7091"/>
                  </a:lnTo>
                  <a:lnTo>
                    <a:pt x="14411" y="6861"/>
                  </a:lnTo>
                  <a:lnTo>
                    <a:pt x="14360" y="6632"/>
                  </a:lnTo>
                  <a:lnTo>
                    <a:pt x="14233" y="6453"/>
                  </a:lnTo>
                  <a:lnTo>
                    <a:pt x="14080" y="6300"/>
                  </a:lnTo>
                  <a:lnTo>
                    <a:pt x="14233" y="6122"/>
                  </a:lnTo>
                  <a:lnTo>
                    <a:pt x="14360" y="5943"/>
                  </a:lnTo>
                  <a:lnTo>
                    <a:pt x="14411" y="5739"/>
                  </a:lnTo>
                  <a:lnTo>
                    <a:pt x="14437" y="5509"/>
                  </a:lnTo>
                  <a:lnTo>
                    <a:pt x="14437" y="2780"/>
                  </a:lnTo>
                  <a:lnTo>
                    <a:pt x="14437" y="2602"/>
                  </a:lnTo>
                  <a:lnTo>
                    <a:pt x="14386" y="2423"/>
                  </a:lnTo>
                  <a:lnTo>
                    <a:pt x="13774" y="561"/>
                  </a:lnTo>
                  <a:lnTo>
                    <a:pt x="13723" y="434"/>
                  </a:lnTo>
                  <a:lnTo>
                    <a:pt x="13646" y="332"/>
                  </a:lnTo>
                  <a:lnTo>
                    <a:pt x="13569" y="230"/>
                  </a:lnTo>
                  <a:lnTo>
                    <a:pt x="13467" y="153"/>
                  </a:lnTo>
                  <a:lnTo>
                    <a:pt x="13365" y="102"/>
                  </a:lnTo>
                  <a:lnTo>
                    <a:pt x="13238" y="51"/>
                  </a:lnTo>
                  <a:lnTo>
                    <a:pt x="13136" y="26"/>
                  </a:lnTo>
                  <a:lnTo>
                    <a:pt x="12983" y="0"/>
                  </a:lnTo>
                  <a:lnTo>
                    <a:pt x="11427" y="0"/>
                  </a:lnTo>
                  <a:lnTo>
                    <a:pt x="11325" y="26"/>
                  </a:lnTo>
                  <a:lnTo>
                    <a:pt x="11248" y="77"/>
                  </a:lnTo>
                  <a:lnTo>
                    <a:pt x="11197" y="179"/>
                  </a:lnTo>
                  <a:lnTo>
                    <a:pt x="11172" y="281"/>
                  </a:lnTo>
                  <a:lnTo>
                    <a:pt x="11197" y="383"/>
                  </a:lnTo>
                  <a:lnTo>
                    <a:pt x="11248" y="459"/>
                  </a:lnTo>
                  <a:lnTo>
                    <a:pt x="11325" y="536"/>
                  </a:lnTo>
                  <a:lnTo>
                    <a:pt x="12983" y="536"/>
                  </a:lnTo>
                  <a:lnTo>
                    <a:pt x="13085" y="561"/>
                  </a:lnTo>
                  <a:lnTo>
                    <a:pt x="13161" y="587"/>
                  </a:lnTo>
                  <a:lnTo>
                    <a:pt x="13212" y="663"/>
                  </a:lnTo>
                  <a:lnTo>
                    <a:pt x="13263" y="740"/>
                  </a:lnTo>
                  <a:lnTo>
                    <a:pt x="13595" y="1760"/>
                  </a:lnTo>
                  <a:lnTo>
                    <a:pt x="13391" y="1734"/>
                  </a:lnTo>
                  <a:lnTo>
                    <a:pt x="4948" y="1734"/>
                  </a:lnTo>
                  <a:lnTo>
                    <a:pt x="4719" y="1760"/>
                  </a:lnTo>
                  <a:lnTo>
                    <a:pt x="5076" y="740"/>
                  </a:lnTo>
                  <a:lnTo>
                    <a:pt x="5101" y="663"/>
                  </a:lnTo>
                  <a:lnTo>
                    <a:pt x="5152" y="587"/>
                  </a:lnTo>
                  <a:lnTo>
                    <a:pt x="5254" y="561"/>
                  </a:lnTo>
                  <a:lnTo>
                    <a:pt x="5331" y="536"/>
                  </a:lnTo>
                  <a:lnTo>
                    <a:pt x="10407" y="536"/>
                  </a:lnTo>
                  <a:lnTo>
                    <a:pt x="10483" y="459"/>
                  </a:lnTo>
                  <a:lnTo>
                    <a:pt x="10534" y="383"/>
                  </a:lnTo>
                  <a:lnTo>
                    <a:pt x="10560" y="281"/>
                  </a:lnTo>
                  <a:lnTo>
                    <a:pt x="10534" y="179"/>
                  </a:lnTo>
                  <a:lnTo>
                    <a:pt x="10483" y="77"/>
                  </a:lnTo>
                  <a:lnTo>
                    <a:pt x="10407" y="26"/>
                  </a:lnTo>
                  <a:lnTo>
                    <a:pt x="103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796;p42">
            <a:extLst>
              <a:ext uri="{FF2B5EF4-FFF2-40B4-BE49-F238E27FC236}">
                <a16:creationId xmlns:a16="http://schemas.microsoft.com/office/drawing/2014/main" id="{FD9C6E63-F895-8493-C7BE-4896DB73F946}"/>
              </a:ext>
            </a:extLst>
          </p:cNvPr>
          <p:cNvGrpSpPr/>
          <p:nvPr/>
        </p:nvGrpSpPr>
        <p:grpSpPr>
          <a:xfrm>
            <a:off x="7366155" y="1693877"/>
            <a:ext cx="486008" cy="486698"/>
            <a:chOff x="1723875" y="1272575"/>
            <a:chExt cx="457850" cy="458500"/>
          </a:xfrm>
        </p:grpSpPr>
        <p:sp>
          <p:nvSpPr>
            <p:cNvPr id="26" name="Google Shape;797;p42">
              <a:extLst>
                <a:ext uri="{FF2B5EF4-FFF2-40B4-BE49-F238E27FC236}">
                  <a16:creationId xmlns:a16="http://schemas.microsoft.com/office/drawing/2014/main" id="{CBBCEBE4-D5FA-C493-B715-3F291ECE081E}"/>
                </a:ext>
              </a:extLst>
            </p:cNvPr>
            <p:cNvSpPr/>
            <p:nvPr/>
          </p:nvSpPr>
          <p:spPr>
            <a:xfrm>
              <a:off x="1723875" y="1272575"/>
              <a:ext cx="457850" cy="458500"/>
            </a:xfrm>
            <a:custGeom>
              <a:avLst/>
              <a:gdLst/>
              <a:ahLst/>
              <a:cxnLst/>
              <a:rect l="l" t="t" r="r" b="b"/>
              <a:pathLst>
                <a:path w="18314" h="18340" extrusionOk="0">
                  <a:moveTo>
                    <a:pt x="8877" y="561"/>
                  </a:moveTo>
                  <a:lnTo>
                    <a:pt x="8877" y="2168"/>
                  </a:lnTo>
                  <a:lnTo>
                    <a:pt x="8239" y="2219"/>
                  </a:lnTo>
                  <a:lnTo>
                    <a:pt x="7627" y="2321"/>
                  </a:lnTo>
                  <a:lnTo>
                    <a:pt x="7015" y="2500"/>
                  </a:lnTo>
                  <a:lnTo>
                    <a:pt x="6428" y="2704"/>
                  </a:lnTo>
                  <a:lnTo>
                    <a:pt x="5892" y="2959"/>
                  </a:lnTo>
                  <a:lnTo>
                    <a:pt x="5357" y="3290"/>
                  </a:lnTo>
                  <a:lnTo>
                    <a:pt x="4847" y="3622"/>
                  </a:lnTo>
                  <a:lnTo>
                    <a:pt x="4387" y="4030"/>
                  </a:lnTo>
                  <a:lnTo>
                    <a:pt x="3240" y="2882"/>
                  </a:lnTo>
                  <a:lnTo>
                    <a:pt x="3546" y="2627"/>
                  </a:lnTo>
                  <a:lnTo>
                    <a:pt x="3852" y="2372"/>
                  </a:lnTo>
                  <a:lnTo>
                    <a:pt x="4158" y="2143"/>
                  </a:lnTo>
                  <a:lnTo>
                    <a:pt x="4489" y="1913"/>
                  </a:lnTo>
                  <a:lnTo>
                    <a:pt x="4821" y="1709"/>
                  </a:lnTo>
                  <a:lnTo>
                    <a:pt x="5153" y="1530"/>
                  </a:lnTo>
                  <a:lnTo>
                    <a:pt x="5510" y="1352"/>
                  </a:lnTo>
                  <a:lnTo>
                    <a:pt x="5841" y="1199"/>
                  </a:lnTo>
                  <a:lnTo>
                    <a:pt x="6224" y="1046"/>
                  </a:lnTo>
                  <a:lnTo>
                    <a:pt x="6581" y="944"/>
                  </a:lnTo>
                  <a:lnTo>
                    <a:pt x="6964" y="816"/>
                  </a:lnTo>
                  <a:lnTo>
                    <a:pt x="7321" y="740"/>
                  </a:lnTo>
                  <a:lnTo>
                    <a:pt x="7703" y="663"/>
                  </a:lnTo>
                  <a:lnTo>
                    <a:pt x="8111" y="612"/>
                  </a:lnTo>
                  <a:lnTo>
                    <a:pt x="8494" y="561"/>
                  </a:lnTo>
                  <a:close/>
                  <a:moveTo>
                    <a:pt x="9820" y="561"/>
                  </a:moveTo>
                  <a:lnTo>
                    <a:pt x="10203" y="612"/>
                  </a:lnTo>
                  <a:lnTo>
                    <a:pt x="10611" y="663"/>
                  </a:lnTo>
                  <a:lnTo>
                    <a:pt x="10994" y="740"/>
                  </a:lnTo>
                  <a:lnTo>
                    <a:pt x="11376" y="842"/>
                  </a:lnTo>
                  <a:lnTo>
                    <a:pt x="11733" y="944"/>
                  </a:lnTo>
                  <a:lnTo>
                    <a:pt x="12116" y="1071"/>
                  </a:lnTo>
                  <a:lnTo>
                    <a:pt x="12473" y="1199"/>
                  </a:lnTo>
                  <a:lnTo>
                    <a:pt x="12830" y="1352"/>
                  </a:lnTo>
                  <a:lnTo>
                    <a:pt x="13162" y="1530"/>
                  </a:lnTo>
                  <a:lnTo>
                    <a:pt x="13519" y="1709"/>
                  </a:lnTo>
                  <a:lnTo>
                    <a:pt x="13850" y="1913"/>
                  </a:lnTo>
                  <a:lnTo>
                    <a:pt x="14156" y="2143"/>
                  </a:lnTo>
                  <a:lnTo>
                    <a:pt x="14463" y="2372"/>
                  </a:lnTo>
                  <a:lnTo>
                    <a:pt x="14769" y="2627"/>
                  </a:lnTo>
                  <a:lnTo>
                    <a:pt x="15075" y="2882"/>
                  </a:lnTo>
                  <a:lnTo>
                    <a:pt x="13927" y="4030"/>
                  </a:lnTo>
                  <a:lnTo>
                    <a:pt x="13468" y="3622"/>
                  </a:lnTo>
                  <a:lnTo>
                    <a:pt x="12958" y="3290"/>
                  </a:lnTo>
                  <a:lnTo>
                    <a:pt x="12422" y="2959"/>
                  </a:lnTo>
                  <a:lnTo>
                    <a:pt x="11886" y="2704"/>
                  </a:lnTo>
                  <a:lnTo>
                    <a:pt x="11300" y="2500"/>
                  </a:lnTo>
                  <a:lnTo>
                    <a:pt x="10688" y="2321"/>
                  </a:lnTo>
                  <a:lnTo>
                    <a:pt x="10075" y="2219"/>
                  </a:lnTo>
                  <a:lnTo>
                    <a:pt x="9438" y="2168"/>
                  </a:lnTo>
                  <a:lnTo>
                    <a:pt x="9438" y="561"/>
                  </a:lnTo>
                  <a:close/>
                  <a:moveTo>
                    <a:pt x="2857" y="3265"/>
                  </a:moveTo>
                  <a:lnTo>
                    <a:pt x="4005" y="4413"/>
                  </a:lnTo>
                  <a:lnTo>
                    <a:pt x="3622" y="4872"/>
                  </a:lnTo>
                  <a:lnTo>
                    <a:pt x="3265" y="5382"/>
                  </a:lnTo>
                  <a:lnTo>
                    <a:pt x="2959" y="5892"/>
                  </a:lnTo>
                  <a:lnTo>
                    <a:pt x="2678" y="6453"/>
                  </a:lnTo>
                  <a:lnTo>
                    <a:pt x="2474" y="7040"/>
                  </a:lnTo>
                  <a:lnTo>
                    <a:pt x="2296" y="7652"/>
                  </a:lnTo>
                  <a:lnTo>
                    <a:pt x="2194" y="8264"/>
                  </a:lnTo>
                  <a:lnTo>
                    <a:pt x="2143" y="8902"/>
                  </a:lnTo>
                  <a:lnTo>
                    <a:pt x="536" y="8902"/>
                  </a:lnTo>
                  <a:lnTo>
                    <a:pt x="561" y="8519"/>
                  </a:lnTo>
                  <a:lnTo>
                    <a:pt x="587" y="8111"/>
                  </a:lnTo>
                  <a:lnTo>
                    <a:pt x="638" y="7728"/>
                  </a:lnTo>
                  <a:lnTo>
                    <a:pt x="714" y="7346"/>
                  </a:lnTo>
                  <a:lnTo>
                    <a:pt x="817" y="6963"/>
                  </a:lnTo>
                  <a:lnTo>
                    <a:pt x="919" y="6606"/>
                  </a:lnTo>
                  <a:lnTo>
                    <a:pt x="1046" y="6224"/>
                  </a:lnTo>
                  <a:lnTo>
                    <a:pt x="1174" y="5867"/>
                  </a:lnTo>
                  <a:lnTo>
                    <a:pt x="1327" y="5509"/>
                  </a:lnTo>
                  <a:lnTo>
                    <a:pt x="1505" y="5178"/>
                  </a:lnTo>
                  <a:lnTo>
                    <a:pt x="1684" y="4821"/>
                  </a:lnTo>
                  <a:lnTo>
                    <a:pt x="1888" y="4489"/>
                  </a:lnTo>
                  <a:lnTo>
                    <a:pt x="2117" y="4183"/>
                  </a:lnTo>
                  <a:lnTo>
                    <a:pt x="2347" y="3877"/>
                  </a:lnTo>
                  <a:lnTo>
                    <a:pt x="2602" y="3571"/>
                  </a:lnTo>
                  <a:lnTo>
                    <a:pt x="2857" y="3265"/>
                  </a:lnTo>
                  <a:close/>
                  <a:moveTo>
                    <a:pt x="2143" y="9437"/>
                  </a:moveTo>
                  <a:lnTo>
                    <a:pt x="2194" y="9973"/>
                  </a:lnTo>
                  <a:lnTo>
                    <a:pt x="2270" y="10483"/>
                  </a:lnTo>
                  <a:lnTo>
                    <a:pt x="2372" y="10993"/>
                  </a:lnTo>
                  <a:lnTo>
                    <a:pt x="2525" y="11503"/>
                  </a:lnTo>
                  <a:lnTo>
                    <a:pt x="2729" y="11988"/>
                  </a:lnTo>
                  <a:lnTo>
                    <a:pt x="2959" y="12447"/>
                  </a:lnTo>
                  <a:lnTo>
                    <a:pt x="3214" y="12906"/>
                  </a:lnTo>
                  <a:lnTo>
                    <a:pt x="3520" y="13365"/>
                  </a:lnTo>
                  <a:lnTo>
                    <a:pt x="3750" y="13646"/>
                  </a:lnTo>
                  <a:lnTo>
                    <a:pt x="4005" y="13952"/>
                  </a:lnTo>
                  <a:lnTo>
                    <a:pt x="2857" y="15074"/>
                  </a:lnTo>
                  <a:lnTo>
                    <a:pt x="2602" y="14794"/>
                  </a:lnTo>
                  <a:lnTo>
                    <a:pt x="2347" y="14488"/>
                  </a:lnTo>
                  <a:lnTo>
                    <a:pt x="2117" y="14182"/>
                  </a:lnTo>
                  <a:lnTo>
                    <a:pt x="1888" y="13850"/>
                  </a:lnTo>
                  <a:lnTo>
                    <a:pt x="1684" y="13518"/>
                  </a:lnTo>
                  <a:lnTo>
                    <a:pt x="1505" y="13187"/>
                  </a:lnTo>
                  <a:lnTo>
                    <a:pt x="1327" y="12830"/>
                  </a:lnTo>
                  <a:lnTo>
                    <a:pt x="1174" y="12473"/>
                  </a:lnTo>
                  <a:lnTo>
                    <a:pt x="1046" y="12116"/>
                  </a:lnTo>
                  <a:lnTo>
                    <a:pt x="919" y="11759"/>
                  </a:lnTo>
                  <a:lnTo>
                    <a:pt x="817" y="11376"/>
                  </a:lnTo>
                  <a:lnTo>
                    <a:pt x="714" y="10993"/>
                  </a:lnTo>
                  <a:lnTo>
                    <a:pt x="638" y="10611"/>
                  </a:lnTo>
                  <a:lnTo>
                    <a:pt x="587" y="10228"/>
                  </a:lnTo>
                  <a:lnTo>
                    <a:pt x="561" y="9846"/>
                  </a:lnTo>
                  <a:lnTo>
                    <a:pt x="536" y="9437"/>
                  </a:lnTo>
                  <a:close/>
                  <a:moveTo>
                    <a:pt x="17778" y="9437"/>
                  </a:moveTo>
                  <a:lnTo>
                    <a:pt x="17753" y="9846"/>
                  </a:lnTo>
                  <a:lnTo>
                    <a:pt x="17727" y="10228"/>
                  </a:lnTo>
                  <a:lnTo>
                    <a:pt x="17676" y="10611"/>
                  </a:lnTo>
                  <a:lnTo>
                    <a:pt x="17600" y="10993"/>
                  </a:lnTo>
                  <a:lnTo>
                    <a:pt x="17498" y="11376"/>
                  </a:lnTo>
                  <a:lnTo>
                    <a:pt x="17396" y="11759"/>
                  </a:lnTo>
                  <a:lnTo>
                    <a:pt x="17268" y="12116"/>
                  </a:lnTo>
                  <a:lnTo>
                    <a:pt x="17141" y="12473"/>
                  </a:lnTo>
                  <a:lnTo>
                    <a:pt x="16988" y="12830"/>
                  </a:lnTo>
                  <a:lnTo>
                    <a:pt x="16809" y="13187"/>
                  </a:lnTo>
                  <a:lnTo>
                    <a:pt x="16631" y="13518"/>
                  </a:lnTo>
                  <a:lnTo>
                    <a:pt x="16427" y="13850"/>
                  </a:lnTo>
                  <a:lnTo>
                    <a:pt x="16197" y="14182"/>
                  </a:lnTo>
                  <a:lnTo>
                    <a:pt x="15967" y="14488"/>
                  </a:lnTo>
                  <a:lnTo>
                    <a:pt x="15712" y="14794"/>
                  </a:lnTo>
                  <a:lnTo>
                    <a:pt x="15457" y="15074"/>
                  </a:lnTo>
                  <a:lnTo>
                    <a:pt x="14309" y="13952"/>
                  </a:lnTo>
                  <a:lnTo>
                    <a:pt x="14692" y="13467"/>
                  </a:lnTo>
                  <a:lnTo>
                    <a:pt x="15049" y="12983"/>
                  </a:lnTo>
                  <a:lnTo>
                    <a:pt x="15355" y="12447"/>
                  </a:lnTo>
                  <a:lnTo>
                    <a:pt x="15636" y="11886"/>
                  </a:lnTo>
                  <a:lnTo>
                    <a:pt x="15840" y="11325"/>
                  </a:lnTo>
                  <a:lnTo>
                    <a:pt x="16018" y="10713"/>
                  </a:lnTo>
                  <a:lnTo>
                    <a:pt x="16120" y="10075"/>
                  </a:lnTo>
                  <a:lnTo>
                    <a:pt x="16171" y="9437"/>
                  </a:lnTo>
                  <a:close/>
                  <a:moveTo>
                    <a:pt x="9489" y="2704"/>
                  </a:moveTo>
                  <a:lnTo>
                    <a:pt x="9820" y="2729"/>
                  </a:lnTo>
                  <a:lnTo>
                    <a:pt x="10152" y="2780"/>
                  </a:lnTo>
                  <a:lnTo>
                    <a:pt x="10458" y="2831"/>
                  </a:lnTo>
                  <a:lnTo>
                    <a:pt x="10764" y="2908"/>
                  </a:lnTo>
                  <a:lnTo>
                    <a:pt x="11070" y="2984"/>
                  </a:lnTo>
                  <a:lnTo>
                    <a:pt x="11376" y="3086"/>
                  </a:lnTo>
                  <a:lnTo>
                    <a:pt x="11682" y="3214"/>
                  </a:lnTo>
                  <a:lnTo>
                    <a:pt x="11963" y="3341"/>
                  </a:lnTo>
                  <a:lnTo>
                    <a:pt x="12243" y="3469"/>
                  </a:lnTo>
                  <a:lnTo>
                    <a:pt x="12779" y="3800"/>
                  </a:lnTo>
                  <a:lnTo>
                    <a:pt x="13289" y="4183"/>
                  </a:lnTo>
                  <a:lnTo>
                    <a:pt x="13748" y="4591"/>
                  </a:lnTo>
                  <a:lnTo>
                    <a:pt x="14156" y="5050"/>
                  </a:lnTo>
                  <a:lnTo>
                    <a:pt x="14539" y="5560"/>
                  </a:lnTo>
                  <a:lnTo>
                    <a:pt x="14845" y="6096"/>
                  </a:lnTo>
                  <a:lnTo>
                    <a:pt x="14998" y="6377"/>
                  </a:lnTo>
                  <a:lnTo>
                    <a:pt x="15126" y="6657"/>
                  </a:lnTo>
                  <a:lnTo>
                    <a:pt x="15253" y="6938"/>
                  </a:lnTo>
                  <a:lnTo>
                    <a:pt x="15355" y="7244"/>
                  </a:lnTo>
                  <a:lnTo>
                    <a:pt x="15432" y="7550"/>
                  </a:lnTo>
                  <a:lnTo>
                    <a:pt x="15508" y="7882"/>
                  </a:lnTo>
                  <a:lnTo>
                    <a:pt x="15559" y="8188"/>
                  </a:lnTo>
                  <a:lnTo>
                    <a:pt x="15610" y="8519"/>
                  </a:lnTo>
                  <a:lnTo>
                    <a:pt x="15636" y="8851"/>
                  </a:lnTo>
                  <a:lnTo>
                    <a:pt x="15636" y="9182"/>
                  </a:lnTo>
                  <a:lnTo>
                    <a:pt x="15636" y="9514"/>
                  </a:lnTo>
                  <a:lnTo>
                    <a:pt x="15610" y="9846"/>
                  </a:lnTo>
                  <a:lnTo>
                    <a:pt x="15559" y="10152"/>
                  </a:lnTo>
                  <a:lnTo>
                    <a:pt x="15508" y="10483"/>
                  </a:lnTo>
                  <a:lnTo>
                    <a:pt x="15432" y="10789"/>
                  </a:lnTo>
                  <a:lnTo>
                    <a:pt x="15355" y="11095"/>
                  </a:lnTo>
                  <a:lnTo>
                    <a:pt x="15253" y="11401"/>
                  </a:lnTo>
                  <a:lnTo>
                    <a:pt x="15126" y="11708"/>
                  </a:lnTo>
                  <a:lnTo>
                    <a:pt x="14998" y="11988"/>
                  </a:lnTo>
                  <a:lnTo>
                    <a:pt x="14845" y="12269"/>
                  </a:lnTo>
                  <a:lnTo>
                    <a:pt x="14539" y="12804"/>
                  </a:lnTo>
                  <a:lnTo>
                    <a:pt x="14156" y="13289"/>
                  </a:lnTo>
                  <a:lnTo>
                    <a:pt x="13748" y="13748"/>
                  </a:lnTo>
                  <a:lnTo>
                    <a:pt x="13289" y="14182"/>
                  </a:lnTo>
                  <a:lnTo>
                    <a:pt x="12779" y="14539"/>
                  </a:lnTo>
                  <a:lnTo>
                    <a:pt x="12243" y="14870"/>
                  </a:lnTo>
                  <a:lnTo>
                    <a:pt x="11963" y="15023"/>
                  </a:lnTo>
                  <a:lnTo>
                    <a:pt x="11682" y="15151"/>
                  </a:lnTo>
                  <a:lnTo>
                    <a:pt x="11376" y="15253"/>
                  </a:lnTo>
                  <a:lnTo>
                    <a:pt x="11070" y="15355"/>
                  </a:lnTo>
                  <a:lnTo>
                    <a:pt x="10764" y="15457"/>
                  </a:lnTo>
                  <a:lnTo>
                    <a:pt x="10458" y="15533"/>
                  </a:lnTo>
                  <a:lnTo>
                    <a:pt x="10152" y="15584"/>
                  </a:lnTo>
                  <a:lnTo>
                    <a:pt x="9820" y="15636"/>
                  </a:lnTo>
                  <a:lnTo>
                    <a:pt x="9489" y="15661"/>
                  </a:lnTo>
                  <a:lnTo>
                    <a:pt x="9157" y="15661"/>
                  </a:lnTo>
                  <a:lnTo>
                    <a:pt x="8698" y="15636"/>
                  </a:lnTo>
                  <a:lnTo>
                    <a:pt x="8264" y="15584"/>
                  </a:lnTo>
                  <a:lnTo>
                    <a:pt x="8162" y="15610"/>
                  </a:lnTo>
                  <a:lnTo>
                    <a:pt x="8060" y="15661"/>
                  </a:lnTo>
                  <a:lnTo>
                    <a:pt x="7984" y="15738"/>
                  </a:lnTo>
                  <a:lnTo>
                    <a:pt x="7958" y="15814"/>
                  </a:lnTo>
                  <a:lnTo>
                    <a:pt x="7958" y="15942"/>
                  </a:lnTo>
                  <a:lnTo>
                    <a:pt x="8009" y="16018"/>
                  </a:lnTo>
                  <a:lnTo>
                    <a:pt x="8086" y="16095"/>
                  </a:lnTo>
                  <a:lnTo>
                    <a:pt x="8188" y="16120"/>
                  </a:lnTo>
                  <a:lnTo>
                    <a:pt x="8545" y="16171"/>
                  </a:lnTo>
                  <a:lnTo>
                    <a:pt x="8877" y="16197"/>
                  </a:lnTo>
                  <a:lnTo>
                    <a:pt x="8877" y="17804"/>
                  </a:lnTo>
                  <a:lnTo>
                    <a:pt x="8494" y="17778"/>
                  </a:lnTo>
                  <a:lnTo>
                    <a:pt x="8111" y="17753"/>
                  </a:lnTo>
                  <a:lnTo>
                    <a:pt x="7703" y="17676"/>
                  </a:lnTo>
                  <a:lnTo>
                    <a:pt x="7321" y="17625"/>
                  </a:lnTo>
                  <a:lnTo>
                    <a:pt x="6964" y="17523"/>
                  </a:lnTo>
                  <a:lnTo>
                    <a:pt x="6581" y="17421"/>
                  </a:lnTo>
                  <a:lnTo>
                    <a:pt x="6224" y="17293"/>
                  </a:lnTo>
                  <a:lnTo>
                    <a:pt x="5841" y="17166"/>
                  </a:lnTo>
                  <a:lnTo>
                    <a:pt x="5510" y="16987"/>
                  </a:lnTo>
                  <a:lnTo>
                    <a:pt x="5153" y="16834"/>
                  </a:lnTo>
                  <a:lnTo>
                    <a:pt x="4821" y="16630"/>
                  </a:lnTo>
                  <a:lnTo>
                    <a:pt x="4489" y="16426"/>
                  </a:lnTo>
                  <a:lnTo>
                    <a:pt x="4158" y="16222"/>
                  </a:lnTo>
                  <a:lnTo>
                    <a:pt x="3852" y="15993"/>
                  </a:lnTo>
                  <a:lnTo>
                    <a:pt x="3546" y="15738"/>
                  </a:lnTo>
                  <a:lnTo>
                    <a:pt x="3240" y="15457"/>
                  </a:lnTo>
                  <a:lnTo>
                    <a:pt x="4387" y="14335"/>
                  </a:lnTo>
                  <a:lnTo>
                    <a:pt x="4668" y="14564"/>
                  </a:lnTo>
                  <a:lnTo>
                    <a:pt x="4974" y="14819"/>
                  </a:lnTo>
                  <a:lnTo>
                    <a:pt x="5306" y="15023"/>
                  </a:lnTo>
                  <a:lnTo>
                    <a:pt x="5637" y="15227"/>
                  </a:lnTo>
                  <a:lnTo>
                    <a:pt x="5969" y="15431"/>
                  </a:lnTo>
                  <a:lnTo>
                    <a:pt x="6300" y="15584"/>
                  </a:lnTo>
                  <a:lnTo>
                    <a:pt x="6658" y="15738"/>
                  </a:lnTo>
                  <a:lnTo>
                    <a:pt x="7015" y="15865"/>
                  </a:lnTo>
                  <a:lnTo>
                    <a:pt x="7142" y="15865"/>
                  </a:lnTo>
                  <a:lnTo>
                    <a:pt x="7219" y="15840"/>
                  </a:lnTo>
                  <a:lnTo>
                    <a:pt x="7321" y="15789"/>
                  </a:lnTo>
                  <a:lnTo>
                    <a:pt x="7372" y="15687"/>
                  </a:lnTo>
                  <a:lnTo>
                    <a:pt x="7372" y="15584"/>
                  </a:lnTo>
                  <a:lnTo>
                    <a:pt x="7346" y="15482"/>
                  </a:lnTo>
                  <a:lnTo>
                    <a:pt x="7270" y="15406"/>
                  </a:lnTo>
                  <a:lnTo>
                    <a:pt x="7193" y="15355"/>
                  </a:lnTo>
                  <a:lnTo>
                    <a:pt x="6709" y="15176"/>
                  </a:lnTo>
                  <a:lnTo>
                    <a:pt x="6249" y="14972"/>
                  </a:lnTo>
                  <a:lnTo>
                    <a:pt x="5816" y="14717"/>
                  </a:lnTo>
                  <a:lnTo>
                    <a:pt x="5382" y="14437"/>
                  </a:lnTo>
                  <a:lnTo>
                    <a:pt x="5000" y="14131"/>
                  </a:lnTo>
                  <a:lnTo>
                    <a:pt x="4617" y="13799"/>
                  </a:lnTo>
                  <a:lnTo>
                    <a:pt x="4260" y="13416"/>
                  </a:lnTo>
                  <a:lnTo>
                    <a:pt x="3954" y="13034"/>
                  </a:lnTo>
                  <a:lnTo>
                    <a:pt x="3648" y="12600"/>
                  </a:lnTo>
                  <a:lnTo>
                    <a:pt x="3393" y="12141"/>
                  </a:lnTo>
                  <a:lnTo>
                    <a:pt x="3189" y="11682"/>
                  </a:lnTo>
                  <a:lnTo>
                    <a:pt x="3010" y="11197"/>
                  </a:lnTo>
                  <a:lnTo>
                    <a:pt x="2857" y="10713"/>
                  </a:lnTo>
                  <a:lnTo>
                    <a:pt x="2755" y="10203"/>
                  </a:lnTo>
                  <a:lnTo>
                    <a:pt x="2704" y="9692"/>
                  </a:lnTo>
                  <a:lnTo>
                    <a:pt x="2678" y="9182"/>
                  </a:lnTo>
                  <a:lnTo>
                    <a:pt x="2678" y="8851"/>
                  </a:lnTo>
                  <a:lnTo>
                    <a:pt x="2704" y="8519"/>
                  </a:lnTo>
                  <a:lnTo>
                    <a:pt x="2755" y="8188"/>
                  </a:lnTo>
                  <a:lnTo>
                    <a:pt x="2806" y="7882"/>
                  </a:lnTo>
                  <a:lnTo>
                    <a:pt x="2883" y="7550"/>
                  </a:lnTo>
                  <a:lnTo>
                    <a:pt x="2959" y="7244"/>
                  </a:lnTo>
                  <a:lnTo>
                    <a:pt x="3061" y="6938"/>
                  </a:lnTo>
                  <a:lnTo>
                    <a:pt x="3189" y="6657"/>
                  </a:lnTo>
                  <a:lnTo>
                    <a:pt x="3316" y="6377"/>
                  </a:lnTo>
                  <a:lnTo>
                    <a:pt x="3469" y="6096"/>
                  </a:lnTo>
                  <a:lnTo>
                    <a:pt x="3775" y="5560"/>
                  </a:lnTo>
                  <a:lnTo>
                    <a:pt x="4158" y="5050"/>
                  </a:lnTo>
                  <a:lnTo>
                    <a:pt x="4566" y="4591"/>
                  </a:lnTo>
                  <a:lnTo>
                    <a:pt x="5025" y="4183"/>
                  </a:lnTo>
                  <a:lnTo>
                    <a:pt x="5535" y="3800"/>
                  </a:lnTo>
                  <a:lnTo>
                    <a:pt x="6071" y="3469"/>
                  </a:lnTo>
                  <a:lnTo>
                    <a:pt x="6351" y="3341"/>
                  </a:lnTo>
                  <a:lnTo>
                    <a:pt x="6632" y="3214"/>
                  </a:lnTo>
                  <a:lnTo>
                    <a:pt x="6938" y="3086"/>
                  </a:lnTo>
                  <a:lnTo>
                    <a:pt x="7244" y="2984"/>
                  </a:lnTo>
                  <a:lnTo>
                    <a:pt x="7550" y="2908"/>
                  </a:lnTo>
                  <a:lnTo>
                    <a:pt x="7856" y="2831"/>
                  </a:lnTo>
                  <a:lnTo>
                    <a:pt x="8162" y="2780"/>
                  </a:lnTo>
                  <a:lnTo>
                    <a:pt x="8494" y="2729"/>
                  </a:lnTo>
                  <a:lnTo>
                    <a:pt x="8826" y="2704"/>
                  </a:lnTo>
                  <a:close/>
                  <a:moveTo>
                    <a:pt x="13927" y="14335"/>
                  </a:moveTo>
                  <a:lnTo>
                    <a:pt x="15075" y="15457"/>
                  </a:lnTo>
                  <a:lnTo>
                    <a:pt x="14769" y="15738"/>
                  </a:lnTo>
                  <a:lnTo>
                    <a:pt x="14463" y="15993"/>
                  </a:lnTo>
                  <a:lnTo>
                    <a:pt x="14156" y="16222"/>
                  </a:lnTo>
                  <a:lnTo>
                    <a:pt x="13825" y="16426"/>
                  </a:lnTo>
                  <a:lnTo>
                    <a:pt x="13493" y="16630"/>
                  </a:lnTo>
                  <a:lnTo>
                    <a:pt x="13162" y="16834"/>
                  </a:lnTo>
                  <a:lnTo>
                    <a:pt x="12805" y="16987"/>
                  </a:lnTo>
                  <a:lnTo>
                    <a:pt x="12473" y="17166"/>
                  </a:lnTo>
                  <a:lnTo>
                    <a:pt x="12090" y="17293"/>
                  </a:lnTo>
                  <a:lnTo>
                    <a:pt x="11733" y="17421"/>
                  </a:lnTo>
                  <a:lnTo>
                    <a:pt x="11351" y="17523"/>
                  </a:lnTo>
                  <a:lnTo>
                    <a:pt x="10994" y="17625"/>
                  </a:lnTo>
                  <a:lnTo>
                    <a:pt x="10611" y="17676"/>
                  </a:lnTo>
                  <a:lnTo>
                    <a:pt x="10203" y="17753"/>
                  </a:lnTo>
                  <a:lnTo>
                    <a:pt x="9820" y="17778"/>
                  </a:lnTo>
                  <a:lnTo>
                    <a:pt x="9438" y="17804"/>
                  </a:lnTo>
                  <a:lnTo>
                    <a:pt x="9438" y="16197"/>
                  </a:lnTo>
                  <a:lnTo>
                    <a:pt x="10075" y="16146"/>
                  </a:lnTo>
                  <a:lnTo>
                    <a:pt x="10688" y="16018"/>
                  </a:lnTo>
                  <a:lnTo>
                    <a:pt x="11300" y="15865"/>
                  </a:lnTo>
                  <a:lnTo>
                    <a:pt x="11886" y="15636"/>
                  </a:lnTo>
                  <a:lnTo>
                    <a:pt x="12422" y="15380"/>
                  </a:lnTo>
                  <a:lnTo>
                    <a:pt x="12958" y="15074"/>
                  </a:lnTo>
                  <a:lnTo>
                    <a:pt x="13468" y="14717"/>
                  </a:lnTo>
                  <a:lnTo>
                    <a:pt x="13927" y="14335"/>
                  </a:lnTo>
                  <a:close/>
                  <a:moveTo>
                    <a:pt x="9157" y="0"/>
                  </a:moveTo>
                  <a:lnTo>
                    <a:pt x="8698" y="26"/>
                  </a:lnTo>
                  <a:lnTo>
                    <a:pt x="8239" y="51"/>
                  </a:lnTo>
                  <a:lnTo>
                    <a:pt x="7805" y="102"/>
                  </a:lnTo>
                  <a:lnTo>
                    <a:pt x="7346" y="179"/>
                  </a:lnTo>
                  <a:lnTo>
                    <a:pt x="6913" y="281"/>
                  </a:lnTo>
                  <a:lnTo>
                    <a:pt x="6479" y="408"/>
                  </a:lnTo>
                  <a:lnTo>
                    <a:pt x="6071" y="536"/>
                  </a:lnTo>
                  <a:lnTo>
                    <a:pt x="5637" y="689"/>
                  </a:lnTo>
                  <a:lnTo>
                    <a:pt x="5229" y="893"/>
                  </a:lnTo>
                  <a:lnTo>
                    <a:pt x="4847" y="1071"/>
                  </a:lnTo>
                  <a:lnTo>
                    <a:pt x="4464" y="1301"/>
                  </a:lnTo>
                  <a:lnTo>
                    <a:pt x="4081" y="1530"/>
                  </a:lnTo>
                  <a:lnTo>
                    <a:pt x="3699" y="1811"/>
                  </a:lnTo>
                  <a:lnTo>
                    <a:pt x="3342" y="2092"/>
                  </a:lnTo>
                  <a:lnTo>
                    <a:pt x="3010" y="2372"/>
                  </a:lnTo>
                  <a:lnTo>
                    <a:pt x="2678" y="2704"/>
                  </a:lnTo>
                  <a:lnTo>
                    <a:pt x="2347" y="3035"/>
                  </a:lnTo>
                  <a:lnTo>
                    <a:pt x="2066" y="3367"/>
                  </a:lnTo>
                  <a:lnTo>
                    <a:pt x="1786" y="3724"/>
                  </a:lnTo>
                  <a:lnTo>
                    <a:pt x="1531" y="4081"/>
                  </a:lnTo>
                  <a:lnTo>
                    <a:pt x="1276" y="4464"/>
                  </a:lnTo>
                  <a:lnTo>
                    <a:pt x="1072" y="4872"/>
                  </a:lnTo>
                  <a:lnTo>
                    <a:pt x="868" y="5254"/>
                  </a:lnTo>
                  <a:lnTo>
                    <a:pt x="689" y="5662"/>
                  </a:lnTo>
                  <a:lnTo>
                    <a:pt x="510" y="6071"/>
                  </a:lnTo>
                  <a:lnTo>
                    <a:pt x="383" y="6504"/>
                  </a:lnTo>
                  <a:lnTo>
                    <a:pt x="255" y="6938"/>
                  </a:lnTo>
                  <a:lnTo>
                    <a:pt x="153" y="7371"/>
                  </a:lnTo>
                  <a:lnTo>
                    <a:pt x="77" y="7805"/>
                  </a:lnTo>
                  <a:lnTo>
                    <a:pt x="26" y="8264"/>
                  </a:lnTo>
                  <a:lnTo>
                    <a:pt x="0" y="8723"/>
                  </a:lnTo>
                  <a:lnTo>
                    <a:pt x="0" y="9182"/>
                  </a:lnTo>
                  <a:lnTo>
                    <a:pt x="0" y="9641"/>
                  </a:lnTo>
                  <a:lnTo>
                    <a:pt x="26" y="10075"/>
                  </a:lnTo>
                  <a:lnTo>
                    <a:pt x="77" y="10534"/>
                  </a:lnTo>
                  <a:lnTo>
                    <a:pt x="153" y="10968"/>
                  </a:lnTo>
                  <a:lnTo>
                    <a:pt x="255" y="11427"/>
                  </a:lnTo>
                  <a:lnTo>
                    <a:pt x="383" y="11835"/>
                  </a:lnTo>
                  <a:lnTo>
                    <a:pt x="510" y="12269"/>
                  </a:lnTo>
                  <a:lnTo>
                    <a:pt x="689" y="12677"/>
                  </a:lnTo>
                  <a:lnTo>
                    <a:pt x="868" y="13085"/>
                  </a:lnTo>
                  <a:lnTo>
                    <a:pt x="1072" y="13493"/>
                  </a:lnTo>
                  <a:lnTo>
                    <a:pt x="1276" y="13876"/>
                  </a:lnTo>
                  <a:lnTo>
                    <a:pt x="1531" y="14258"/>
                  </a:lnTo>
                  <a:lnTo>
                    <a:pt x="1786" y="14615"/>
                  </a:lnTo>
                  <a:lnTo>
                    <a:pt x="2066" y="14972"/>
                  </a:lnTo>
                  <a:lnTo>
                    <a:pt x="2347" y="15329"/>
                  </a:lnTo>
                  <a:lnTo>
                    <a:pt x="2678" y="15661"/>
                  </a:lnTo>
                  <a:lnTo>
                    <a:pt x="3010" y="15967"/>
                  </a:lnTo>
                  <a:lnTo>
                    <a:pt x="3342" y="16273"/>
                  </a:lnTo>
                  <a:lnTo>
                    <a:pt x="3699" y="16554"/>
                  </a:lnTo>
                  <a:lnTo>
                    <a:pt x="4081" y="16809"/>
                  </a:lnTo>
                  <a:lnTo>
                    <a:pt x="4464" y="17038"/>
                  </a:lnTo>
                  <a:lnTo>
                    <a:pt x="4847" y="17268"/>
                  </a:lnTo>
                  <a:lnTo>
                    <a:pt x="5229" y="17472"/>
                  </a:lnTo>
                  <a:lnTo>
                    <a:pt x="5637" y="17651"/>
                  </a:lnTo>
                  <a:lnTo>
                    <a:pt x="6071" y="17804"/>
                  </a:lnTo>
                  <a:lnTo>
                    <a:pt x="6479" y="17957"/>
                  </a:lnTo>
                  <a:lnTo>
                    <a:pt x="6913" y="18059"/>
                  </a:lnTo>
                  <a:lnTo>
                    <a:pt x="7346" y="18161"/>
                  </a:lnTo>
                  <a:lnTo>
                    <a:pt x="7805" y="18237"/>
                  </a:lnTo>
                  <a:lnTo>
                    <a:pt x="8239" y="18288"/>
                  </a:lnTo>
                  <a:lnTo>
                    <a:pt x="8698" y="18339"/>
                  </a:lnTo>
                  <a:lnTo>
                    <a:pt x="9616" y="18339"/>
                  </a:lnTo>
                  <a:lnTo>
                    <a:pt x="10075" y="18288"/>
                  </a:lnTo>
                  <a:lnTo>
                    <a:pt x="10509" y="18237"/>
                  </a:lnTo>
                  <a:lnTo>
                    <a:pt x="10968" y="18161"/>
                  </a:lnTo>
                  <a:lnTo>
                    <a:pt x="11402" y="18059"/>
                  </a:lnTo>
                  <a:lnTo>
                    <a:pt x="11835" y="17957"/>
                  </a:lnTo>
                  <a:lnTo>
                    <a:pt x="12243" y="17804"/>
                  </a:lnTo>
                  <a:lnTo>
                    <a:pt x="12677" y="17651"/>
                  </a:lnTo>
                  <a:lnTo>
                    <a:pt x="13085" y="17472"/>
                  </a:lnTo>
                  <a:lnTo>
                    <a:pt x="13468" y="17268"/>
                  </a:lnTo>
                  <a:lnTo>
                    <a:pt x="13850" y="17038"/>
                  </a:lnTo>
                  <a:lnTo>
                    <a:pt x="14233" y="16809"/>
                  </a:lnTo>
                  <a:lnTo>
                    <a:pt x="14616" y="16554"/>
                  </a:lnTo>
                  <a:lnTo>
                    <a:pt x="14973" y="16273"/>
                  </a:lnTo>
                  <a:lnTo>
                    <a:pt x="15304" y="15967"/>
                  </a:lnTo>
                  <a:lnTo>
                    <a:pt x="15636" y="15661"/>
                  </a:lnTo>
                  <a:lnTo>
                    <a:pt x="15967" y="15329"/>
                  </a:lnTo>
                  <a:lnTo>
                    <a:pt x="16248" y="14972"/>
                  </a:lnTo>
                  <a:lnTo>
                    <a:pt x="16529" y="14615"/>
                  </a:lnTo>
                  <a:lnTo>
                    <a:pt x="16784" y="14258"/>
                  </a:lnTo>
                  <a:lnTo>
                    <a:pt x="17039" y="13876"/>
                  </a:lnTo>
                  <a:lnTo>
                    <a:pt x="17243" y="13493"/>
                  </a:lnTo>
                  <a:lnTo>
                    <a:pt x="17447" y="13085"/>
                  </a:lnTo>
                  <a:lnTo>
                    <a:pt x="17625" y="12677"/>
                  </a:lnTo>
                  <a:lnTo>
                    <a:pt x="17804" y="12269"/>
                  </a:lnTo>
                  <a:lnTo>
                    <a:pt x="17931" y="11835"/>
                  </a:lnTo>
                  <a:lnTo>
                    <a:pt x="18059" y="11427"/>
                  </a:lnTo>
                  <a:lnTo>
                    <a:pt x="18161" y="10968"/>
                  </a:lnTo>
                  <a:lnTo>
                    <a:pt x="18237" y="10534"/>
                  </a:lnTo>
                  <a:lnTo>
                    <a:pt x="18288" y="10075"/>
                  </a:lnTo>
                  <a:lnTo>
                    <a:pt x="18314" y="9641"/>
                  </a:lnTo>
                  <a:lnTo>
                    <a:pt x="18314" y="9182"/>
                  </a:lnTo>
                  <a:lnTo>
                    <a:pt x="18314" y="8545"/>
                  </a:lnTo>
                  <a:lnTo>
                    <a:pt x="18237" y="7907"/>
                  </a:lnTo>
                  <a:lnTo>
                    <a:pt x="18135" y="7269"/>
                  </a:lnTo>
                  <a:lnTo>
                    <a:pt x="17982" y="6657"/>
                  </a:lnTo>
                  <a:lnTo>
                    <a:pt x="17778" y="6071"/>
                  </a:lnTo>
                  <a:lnTo>
                    <a:pt x="17549" y="5484"/>
                  </a:lnTo>
                  <a:lnTo>
                    <a:pt x="17268" y="4897"/>
                  </a:lnTo>
                  <a:lnTo>
                    <a:pt x="16962" y="4362"/>
                  </a:lnTo>
                  <a:lnTo>
                    <a:pt x="16886" y="4285"/>
                  </a:lnTo>
                  <a:lnTo>
                    <a:pt x="16784" y="4234"/>
                  </a:lnTo>
                  <a:lnTo>
                    <a:pt x="16682" y="4234"/>
                  </a:lnTo>
                  <a:lnTo>
                    <a:pt x="16580" y="4260"/>
                  </a:lnTo>
                  <a:lnTo>
                    <a:pt x="16503" y="4336"/>
                  </a:lnTo>
                  <a:lnTo>
                    <a:pt x="16478" y="4438"/>
                  </a:lnTo>
                  <a:lnTo>
                    <a:pt x="16452" y="4540"/>
                  </a:lnTo>
                  <a:lnTo>
                    <a:pt x="16503" y="4642"/>
                  </a:lnTo>
                  <a:lnTo>
                    <a:pt x="16784" y="5127"/>
                  </a:lnTo>
                  <a:lnTo>
                    <a:pt x="17039" y="5637"/>
                  </a:lnTo>
                  <a:lnTo>
                    <a:pt x="17243" y="6147"/>
                  </a:lnTo>
                  <a:lnTo>
                    <a:pt x="17421" y="6683"/>
                  </a:lnTo>
                  <a:lnTo>
                    <a:pt x="17574" y="7218"/>
                  </a:lnTo>
                  <a:lnTo>
                    <a:pt x="17676" y="7779"/>
                  </a:lnTo>
                  <a:lnTo>
                    <a:pt x="17753" y="8341"/>
                  </a:lnTo>
                  <a:lnTo>
                    <a:pt x="17778" y="8902"/>
                  </a:lnTo>
                  <a:lnTo>
                    <a:pt x="16171" y="8902"/>
                  </a:lnTo>
                  <a:lnTo>
                    <a:pt x="16120" y="8264"/>
                  </a:lnTo>
                  <a:lnTo>
                    <a:pt x="16018" y="7652"/>
                  </a:lnTo>
                  <a:lnTo>
                    <a:pt x="15840" y="7040"/>
                  </a:lnTo>
                  <a:lnTo>
                    <a:pt x="15636" y="6453"/>
                  </a:lnTo>
                  <a:lnTo>
                    <a:pt x="15355" y="5892"/>
                  </a:lnTo>
                  <a:lnTo>
                    <a:pt x="15049" y="5382"/>
                  </a:lnTo>
                  <a:lnTo>
                    <a:pt x="14692" y="4872"/>
                  </a:lnTo>
                  <a:lnTo>
                    <a:pt x="14309" y="4413"/>
                  </a:lnTo>
                  <a:lnTo>
                    <a:pt x="15457" y="3265"/>
                  </a:lnTo>
                  <a:lnTo>
                    <a:pt x="15865" y="3724"/>
                  </a:lnTo>
                  <a:lnTo>
                    <a:pt x="15942" y="3800"/>
                  </a:lnTo>
                  <a:lnTo>
                    <a:pt x="16044" y="3826"/>
                  </a:lnTo>
                  <a:lnTo>
                    <a:pt x="16146" y="3826"/>
                  </a:lnTo>
                  <a:lnTo>
                    <a:pt x="16222" y="3775"/>
                  </a:lnTo>
                  <a:lnTo>
                    <a:pt x="16299" y="3698"/>
                  </a:lnTo>
                  <a:lnTo>
                    <a:pt x="16324" y="3596"/>
                  </a:lnTo>
                  <a:lnTo>
                    <a:pt x="16324" y="3494"/>
                  </a:lnTo>
                  <a:lnTo>
                    <a:pt x="16273" y="3392"/>
                  </a:lnTo>
                  <a:lnTo>
                    <a:pt x="15942" y="3010"/>
                  </a:lnTo>
                  <a:lnTo>
                    <a:pt x="15585" y="2627"/>
                  </a:lnTo>
                  <a:lnTo>
                    <a:pt x="15202" y="2270"/>
                  </a:lnTo>
                  <a:lnTo>
                    <a:pt x="14820" y="1964"/>
                  </a:lnTo>
                  <a:lnTo>
                    <a:pt x="14411" y="1658"/>
                  </a:lnTo>
                  <a:lnTo>
                    <a:pt x="13978" y="1377"/>
                  </a:lnTo>
                  <a:lnTo>
                    <a:pt x="13544" y="1122"/>
                  </a:lnTo>
                  <a:lnTo>
                    <a:pt x="13085" y="893"/>
                  </a:lnTo>
                  <a:lnTo>
                    <a:pt x="12626" y="689"/>
                  </a:lnTo>
                  <a:lnTo>
                    <a:pt x="12167" y="510"/>
                  </a:lnTo>
                  <a:lnTo>
                    <a:pt x="11682" y="357"/>
                  </a:lnTo>
                  <a:lnTo>
                    <a:pt x="11198" y="230"/>
                  </a:lnTo>
                  <a:lnTo>
                    <a:pt x="10688" y="128"/>
                  </a:lnTo>
                  <a:lnTo>
                    <a:pt x="10177" y="77"/>
                  </a:lnTo>
                  <a:lnTo>
                    <a:pt x="9667" y="26"/>
                  </a:lnTo>
                  <a:lnTo>
                    <a:pt x="91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98;p42">
              <a:extLst>
                <a:ext uri="{FF2B5EF4-FFF2-40B4-BE49-F238E27FC236}">
                  <a16:creationId xmlns:a16="http://schemas.microsoft.com/office/drawing/2014/main" id="{81016B24-D469-3709-1F05-E811405AA0CA}"/>
                </a:ext>
              </a:extLst>
            </p:cNvPr>
            <p:cNvSpPr/>
            <p:nvPr/>
          </p:nvSpPr>
          <p:spPr>
            <a:xfrm>
              <a:off x="1825250" y="1361200"/>
              <a:ext cx="255100" cy="281875"/>
            </a:xfrm>
            <a:custGeom>
              <a:avLst/>
              <a:gdLst/>
              <a:ahLst/>
              <a:cxnLst/>
              <a:rect l="l" t="t" r="r" b="b"/>
              <a:pathLst>
                <a:path w="10204" h="11275" extrusionOk="0">
                  <a:moveTo>
                    <a:pt x="2705" y="4464"/>
                  </a:moveTo>
                  <a:lnTo>
                    <a:pt x="2577" y="4745"/>
                  </a:lnTo>
                  <a:lnTo>
                    <a:pt x="2500" y="5025"/>
                  </a:lnTo>
                  <a:lnTo>
                    <a:pt x="2449" y="5331"/>
                  </a:lnTo>
                  <a:lnTo>
                    <a:pt x="2424" y="5637"/>
                  </a:lnTo>
                  <a:lnTo>
                    <a:pt x="2449" y="5943"/>
                  </a:lnTo>
                  <a:lnTo>
                    <a:pt x="2500" y="6250"/>
                  </a:lnTo>
                  <a:lnTo>
                    <a:pt x="2577" y="6530"/>
                  </a:lnTo>
                  <a:lnTo>
                    <a:pt x="2705" y="6785"/>
                  </a:lnTo>
                  <a:lnTo>
                    <a:pt x="1633" y="6785"/>
                  </a:lnTo>
                  <a:lnTo>
                    <a:pt x="1608" y="6734"/>
                  </a:lnTo>
                  <a:lnTo>
                    <a:pt x="1608" y="4515"/>
                  </a:lnTo>
                  <a:lnTo>
                    <a:pt x="1633" y="4490"/>
                  </a:lnTo>
                  <a:lnTo>
                    <a:pt x="1659" y="4464"/>
                  </a:lnTo>
                  <a:close/>
                  <a:moveTo>
                    <a:pt x="8546" y="4464"/>
                  </a:moveTo>
                  <a:lnTo>
                    <a:pt x="8571" y="4490"/>
                  </a:lnTo>
                  <a:lnTo>
                    <a:pt x="8597" y="4515"/>
                  </a:lnTo>
                  <a:lnTo>
                    <a:pt x="8597" y="6734"/>
                  </a:lnTo>
                  <a:lnTo>
                    <a:pt x="8571" y="6785"/>
                  </a:lnTo>
                  <a:lnTo>
                    <a:pt x="7500" y="6785"/>
                  </a:lnTo>
                  <a:lnTo>
                    <a:pt x="7627" y="6530"/>
                  </a:lnTo>
                  <a:lnTo>
                    <a:pt x="7704" y="6250"/>
                  </a:lnTo>
                  <a:lnTo>
                    <a:pt x="7755" y="5943"/>
                  </a:lnTo>
                  <a:lnTo>
                    <a:pt x="7780" y="5637"/>
                  </a:lnTo>
                  <a:lnTo>
                    <a:pt x="7755" y="5331"/>
                  </a:lnTo>
                  <a:lnTo>
                    <a:pt x="7704" y="5025"/>
                  </a:lnTo>
                  <a:lnTo>
                    <a:pt x="7627" y="4745"/>
                  </a:lnTo>
                  <a:lnTo>
                    <a:pt x="7500" y="4464"/>
                  </a:lnTo>
                  <a:close/>
                  <a:moveTo>
                    <a:pt x="5102" y="3495"/>
                  </a:moveTo>
                  <a:lnTo>
                    <a:pt x="5332" y="3520"/>
                  </a:lnTo>
                  <a:lnTo>
                    <a:pt x="5536" y="3546"/>
                  </a:lnTo>
                  <a:lnTo>
                    <a:pt x="5740" y="3597"/>
                  </a:lnTo>
                  <a:lnTo>
                    <a:pt x="5918" y="3673"/>
                  </a:lnTo>
                  <a:lnTo>
                    <a:pt x="6122" y="3750"/>
                  </a:lnTo>
                  <a:lnTo>
                    <a:pt x="6301" y="3877"/>
                  </a:lnTo>
                  <a:lnTo>
                    <a:pt x="6454" y="3979"/>
                  </a:lnTo>
                  <a:lnTo>
                    <a:pt x="6607" y="4132"/>
                  </a:lnTo>
                  <a:lnTo>
                    <a:pt x="6735" y="4286"/>
                  </a:lnTo>
                  <a:lnTo>
                    <a:pt x="6862" y="4439"/>
                  </a:lnTo>
                  <a:lnTo>
                    <a:pt x="6964" y="4617"/>
                  </a:lnTo>
                  <a:lnTo>
                    <a:pt x="7066" y="4796"/>
                  </a:lnTo>
                  <a:lnTo>
                    <a:pt x="7143" y="5000"/>
                  </a:lnTo>
                  <a:lnTo>
                    <a:pt x="7194" y="5204"/>
                  </a:lnTo>
                  <a:lnTo>
                    <a:pt x="7219" y="5408"/>
                  </a:lnTo>
                  <a:lnTo>
                    <a:pt x="7245" y="5637"/>
                  </a:lnTo>
                  <a:lnTo>
                    <a:pt x="7219" y="5841"/>
                  </a:lnTo>
                  <a:lnTo>
                    <a:pt x="7194" y="6071"/>
                  </a:lnTo>
                  <a:lnTo>
                    <a:pt x="7143" y="6275"/>
                  </a:lnTo>
                  <a:lnTo>
                    <a:pt x="7066" y="6454"/>
                  </a:lnTo>
                  <a:lnTo>
                    <a:pt x="6964" y="6658"/>
                  </a:lnTo>
                  <a:lnTo>
                    <a:pt x="6862" y="6811"/>
                  </a:lnTo>
                  <a:lnTo>
                    <a:pt x="6735" y="6989"/>
                  </a:lnTo>
                  <a:lnTo>
                    <a:pt x="6607" y="7142"/>
                  </a:lnTo>
                  <a:lnTo>
                    <a:pt x="6454" y="7270"/>
                  </a:lnTo>
                  <a:lnTo>
                    <a:pt x="6301" y="7397"/>
                  </a:lnTo>
                  <a:lnTo>
                    <a:pt x="6122" y="7499"/>
                  </a:lnTo>
                  <a:lnTo>
                    <a:pt x="5918" y="7601"/>
                  </a:lnTo>
                  <a:lnTo>
                    <a:pt x="5740" y="7678"/>
                  </a:lnTo>
                  <a:lnTo>
                    <a:pt x="5536" y="7729"/>
                  </a:lnTo>
                  <a:lnTo>
                    <a:pt x="5332" y="7754"/>
                  </a:lnTo>
                  <a:lnTo>
                    <a:pt x="4873" y="7754"/>
                  </a:lnTo>
                  <a:lnTo>
                    <a:pt x="4669" y="7729"/>
                  </a:lnTo>
                  <a:lnTo>
                    <a:pt x="4464" y="7678"/>
                  </a:lnTo>
                  <a:lnTo>
                    <a:pt x="4286" y="7601"/>
                  </a:lnTo>
                  <a:lnTo>
                    <a:pt x="4082" y="7499"/>
                  </a:lnTo>
                  <a:lnTo>
                    <a:pt x="3903" y="7397"/>
                  </a:lnTo>
                  <a:lnTo>
                    <a:pt x="3750" y="7270"/>
                  </a:lnTo>
                  <a:lnTo>
                    <a:pt x="3597" y="7142"/>
                  </a:lnTo>
                  <a:lnTo>
                    <a:pt x="3470" y="6989"/>
                  </a:lnTo>
                  <a:lnTo>
                    <a:pt x="3342" y="6811"/>
                  </a:lnTo>
                  <a:lnTo>
                    <a:pt x="3240" y="6658"/>
                  </a:lnTo>
                  <a:lnTo>
                    <a:pt x="3138" y="6454"/>
                  </a:lnTo>
                  <a:lnTo>
                    <a:pt x="3062" y="6275"/>
                  </a:lnTo>
                  <a:lnTo>
                    <a:pt x="3011" y="6071"/>
                  </a:lnTo>
                  <a:lnTo>
                    <a:pt x="2985" y="5841"/>
                  </a:lnTo>
                  <a:lnTo>
                    <a:pt x="2960" y="5637"/>
                  </a:lnTo>
                  <a:lnTo>
                    <a:pt x="2985" y="5408"/>
                  </a:lnTo>
                  <a:lnTo>
                    <a:pt x="3011" y="5204"/>
                  </a:lnTo>
                  <a:lnTo>
                    <a:pt x="3062" y="5000"/>
                  </a:lnTo>
                  <a:lnTo>
                    <a:pt x="3138" y="4796"/>
                  </a:lnTo>
                  <a:lnTo>
                    <a:pt x="3240" y="4617"/>
                  </a:lnTo>
                  <a:lnTo>
                    <a:pt x="3342" y="4439"/>
                  </a:lnTo>
                  <a:lnTo>
                    <a:pt x="3470" y="4286"/>
                  </a:lnTo>
                  <a:lnTo>
                    <a:pt x="3597" y="4132"/>
                  </a:lnTo>
                  <a:lnTo>
                    <a:pt x="3750" y="3979"/>
                  </a:lnTo>
                  <a:lnTo>
                    <a:pt x="3903" y="3877"/>
                  </a:lnTo>
                  <a:lnTo>
                    <a:pt x="4082" y="3750"/>
                  </a:lnTo>
                  <a:lnTo>
                    <a:pt x="4286" y="3673"/>
                  </a:lnTo>
                  <a:lnTo>
                    <a:pt x="4464" y="3597"/>
                  </a:lnTo>
                  <a:lnTo>
                    <a:pt x="4669" y="3546"/>
                  </a:lnTo>
                  <a:lnTo>
                    <a:pt x="4873" y="3520"/>
                  </a:lnTo>
                  <a:lnTo>
                    <a:pt x="5102" y="3495"/>
                  </a:lnTo>
                  <a:close/>
                  <a:moveTo>
                    <a:pt x="9311" y="3393"/>
                  </a:moveTo>
                  <a:lnTo>
                    <a:pt x="9387" y="3418"/>
                  </a:lnTo>
                  <a:lnTo>
                    <a:pt x="9464" y="3469"/>
                  </a:lnTo>
                  <a:lnTo>
                    <a:pt x="9540" y="3520"/>
                  </a:lnTo>
                  <a:lnTo>
                    <a:pt x="9591" y="3597"/>
                  </a:lnTo>
                  <a:lnTo>
                    <a:pt x="9642" y="3673"/>
                  </a:lnTo>
                  <a:lnTo>
                    <a:pt x="9668" y="3750"/>
                  </a:lnTo>
                  <a:lnTo>
                    <a:pt x="9668" y="3852"/>
                  </a:lnTo>
                  <a:lnTo>
                    <a:pt x="9668" y="7423"/>
                  </a:lnTo>
                  <a:lnTo>
                    <a:pt x="9668" y="7499"/>
                  </a:lnTo>
                  <a:lnTo>
                    <a:pt x="9642" y="7601"/>
                  </a:lnTo>
                  <a:lnTo>
                    <a:pt x="9591" y="7678"/>
                  </a:lnTo>
                  <a:lnTo>
                    <a:pt x="9540" y="7729"/>
                  </a:lnTo>
                  <a:lnTo>
                    <a:pt x="9464" y="7805"/>
                  </a:lnTo>
                  <a:lnTo>
                    <a:pt x="9387" y="7831"/>
                  </a:lnTo>
                  <a:lnTo>
                    <a:pt x="9311" y="7856"/>
                  </a:lnTo>
                  <a:lnTo>
                    <a:pt x="9209" y="7882"/>
                  </a:lnTo>
                  <a:lnTo>
                    <a:pt x="6556" y="7882"/>
                  </a:lnTo>
                  <a:lnTo>
                    <a:pt x="6862" y="7627"/>
                  </a:lnTo>
                  <a:lnTo>
                    <a:pt x="7015" y="7474"/>
                  </a:lnTo>
                  <a:lnTo>
                    <a:pt x="7168" y="7321"/>
                  </a:lnTo>
                  <a:lnTo>
                    <a:pt x="8648" y="7321"/>
                  </a:lnTo>
                  <a:lnTo>
                    <a:pt x="8775" y="7295"/>
                  </a:lnTo>
                  <a:lnTo>
                    <a:pt x="8877" y="7219"/>
                  </a:lnTo>
                  <a:lnTo>
                    <a:pt x="8954" y="7168"/>
                  </a:lnTo>
                  <a:lnTo>
                    <a:pt x="9030" y="7066"/>
                  </a:lnTo>
                  <a:lnTo>
                    <a:pt x="9081" y="6964"/>
                  </a:lnTo>
                  <a:lnTo>
                    <a:pt x="9107" y="6862"/>
                  </a:lnTo>
                  <a:lnTo>
                    <a:pt x="9132" y="6734"/>
                  </a:lnTo>
                  <a:lnTo>
                    <a:pt x="9132" y="4515"/>
                  </a:lnTo>
                  <a:lnTo>
                    <a:pt x="9107" y="4413"/>
                  </a:lnTo>
                  <a:lnTo>
                    <a:pt x="9081" y="4286"/>
                  </a:lnTo>
                  <a:lnTo>
                    <a:pt x="9030" y="4183"/>
                  </a:lnTo>
                  <a:lnTo>
                    <a:pt x="8954" y="4107"/>
                  </a:lnTo>
                  <a:lnTo>
                    <a:pt x="8877" y="4030"/>
                  </a:lnTo>
                  <a:lnTo>
                    <a:pt x="8775" y="3979"/>
                  </a:lnTo>
                  <a:lnTo>
                    <a:pt x="8648" y="3954"/>
                  </a:lnTo>
                  <a:lnTo>
                    <a:pt x="8546" y="3928"/>
                  </a:lnTo>
                  <a:lnTo>
                    <a:pt x="7168" y="3928"/>
                  </a:lnTo>
                  <a:lnTo>
                    <a:pt x="7015" y="3775"/>
                  </a:lnTo>
                  <a:lnTo>
                    <a:pt x="6862" y="3648"/>
                  </a:lnTo>
                  <a:lnTo>
                    <a:pt x="6556" y="3393"/>
                  </a:lnTo>
                  <a:close/>
                  <a:moveTo>
                    <a:pt x="5000" y="0"/>
                  </a:moveTo>
                  <a:lnTo>
                    <a:pt x="4924" y="77"/>
                  </a:lnTo>
                  <a:lnTo>
                    <a:pt x="4847" y="153"/>
                  </a:lnTo>
                  <a:lnTo>
                    <a:pt x="4822" y="255"/>
                  </a:lnTo>
                  <a:lnTo>
                    <a:pt x="4822" y="2857"/>
                  </a:lnTo>
                  <a:lnTo>
                    <a:pt x="3215" y="2857"/>
                  </a:lnTo>
                  <a:lnTo>
                    <a:pt x="3215" y="1990"/>
                  </a:lnTo>
                  <a:lnTo>
                    <a:pt x="3189" y="1862"/>
                  </a:lnTo>
                  <a:lnTo>
                    <a:pt x="3138" y="1786"/>
                  </a:lnTo>
                  <a:lnTo>
                    <a:pt x="3062" y="1735"/>
                  </a:lnTo>
                  <a:lnTo>
                    <a:pt x="2960" y="1709"/>
                  </a:lnTo>
                  <a:lnTo>
                    <a:pt x="2858" y="1735"/>
                  </a:lnTo>
                  <a:lnTo>
                    <a:pt x="2756" y="1786"/>
                  </a:lnTo>
                  <a:lnTo>
                    <a:pt x="2705" y="1862"/>
                  </a:lnTo>
                  <a:lnTo>
                    <a:pt x="2679" y="1990"/>
                  </a:lnTo>
                  <a:lnTo>
                    <a:pt x="2679" y="2857"/>
                  </a:lnTo>
                  <a:lnTo>
                    <a:pt x="996" y="2857"/>
                  </a:lnTo>
                  <a:lnTo>
                    <a:pt x="792" y="2883"/>
                  </a:lnTo>
                  <a:lnTo>
                    <a:pt x="613" y="2934"/>
                  </a:lnTo>
                  <a:lnTo>
                    <a:pt x="434" y="3036"/>
                  </a:lnTo>
                  <a:lnTo>
                    <a:pt x="281" y="3138"/>
                  </a:lnTo>
                  <a:lnTo>
                    <a:pt x="179" y="3291"/>
                  </a:lnTo>
                  <a:lnTo>
                    <a:pt x="77" y="3469"/>
                  </a:lnTo>
                  <a:lnTo>
                    <a:pt x="26" y="3648"/>
                  </a:lnTo>
                  <a:lnTo>
                    <a:pt x="1" y="3852"/>
                  </a:lnTo>
                  <a:lnTo>
                    <a:pt x="1" y="4464"/>
                  </a:lnTo>
                  <a:lnTo>
                    <a:pt x="26" y="4566"/>
                  </a:lnTo>
                  <a:lnTo>
                    <a:pt x="77" y="4643"/>
                  </a:lnTo>
                  <a:lnTo>
                    <a:pt x="154" y="4719"/>
                  </a:lnTo>
                  <a:lnTo>
                    <a:pt x="383" y="4719"/>
                  </a:lnTo>
                  <a:lnTo>
                    <a:pt x="460" y="4643"/>
                  </a:lnTo>
                  <a:lnTo>
                    <a:pt x="511" y="4566"/>
                  </a:lnTo>
                  <a:lnTo>
                    <a:pt x="536" y="4464"/>
                  </a:lnTo>
                  <a:lnTo>
                    <a:pt x="536" y="3852"/>
                  </a:lnTo>
                  <a:lnTo>
                    <a:pt x="536" y="3750"/>
                  </a:lnTo>
                  <a:lnTo>
                    <a:pt x="562" y="3673"/>
                  </a:lnTo>
                  <a:lnTo>
                    <a:pt x="613" y="3597"/>
                  </a:lnTo>
                  <a:lnTo>
                    <a:pt x="664" y="3520"/>
                  </a:lnTo>
                  <a:lnTo>
                    <a:pt x="741" y="3469"/>
                  </a:lnTo>
                  <a:lnTo>
                    <a:pt x="817" y="3418"/>
                  </a:lnTo>
                  <a:lnTo>
                    <a:pt x="894" y="3393"/>
                  </a:lnTo>
                  <a:lnTo>
                    <a:pt x="3648" y="3393"/>
                  </a:lnTo>
                  <a:lnTo>
                    <a:pt x="3342" y="3648"/>
                  </a:lnTo>
                  <a:lnTo>
                    <a:pt x="3189" y="3775"/>
                  </a:lnTo>
                  <a:lnTo>
                    <a:pt x="3036" y="3928"/>
                  </a:lnTo>
                  <a:lnTo>
                    <a:pt x="1659" y="3928"/>
                  </a:lnTo>
                  <a:lnTo>
                    <a:pt x="1557" y="3954"/>
                  </a:lnTo>
                  <a:lnTo>
                    <a:pt x="1429" y="3979"/>
                  </a:lnTo>
                  <a:lnTo>
                    <a:pt x="1327" y="4030"/>
                  </a:lnTo>
                  <a:lnTo>
                    <a:pt x="1251" y="4107"/>
                  </a:lnTo>
                  <a:lnTo>
                    <a:pt x="1174" y="4183"/>
                  </a:lnTo>
                  <a:lnTo>
                    <a:pt x="1123" y="4286"/>
                  </a:lnTo>
                  <a:lnTo>
                    <a:pt x="1098" y="4413"/>
                  </a:lnTo>
                  <a:lnTo>
                    <a:pt x="1072" y="4515"/>
                  </a:lnTo>
                  <a:lnTo>
                    <a:pt x="1072" y="6734"/>
                  </a:lnTo>
                  <a:lnTo>
                    <a:pt x="1098" y="6862"/>
                  </a:lnTo>
                  <a:lnTo>
                    <a:pt x="1123" y="6964"/>
                  </a:lnTo>
                  <a:lnTo>
                    <a:pt x="1174" y="7066"/>
                  </a:lnTo>
                  <a:lnTo>
                    <a:pt x="1251" y="7168"/>
                  </a:lnTo>
                  <a:lnTo>
                    <a:pt x="1327" y="7219"/>
                  </a:lnTo>
                  <a:lnTo>
                    <a:pt x="1429" y="7295"/>
                  </a:lnTo>
                  <a:lnTo>
                    <a:pt x="1557" y="7321"/>
                  </a:lnTo>
                  <a:lnTo>
                    <a:pt x="3036" y="7321"/>
                  </a:lnTo>
                  <a:lnTo>
                    <a:pt x="3189" y="7474"/>
                  </a:lnTo>
                  <a:lnTo>
                    <a:pt x="3342" y="7627"/>
                  </a:lnTo>
                  <a:lnTo>
                    <a:pt x="3648" y="7882"/>
                  </a:lnTo>
                  <a:lnTo>
                    <a:pt x="996" y="7882"/>
                  </a:lnTo>
                  <a:lnTo>
                    <a:pt x="894" y="7856"/>
                  </a:lnTo>
                  <a:lnTo>
                    <a:pt x="817" y="7831"/>
                  </a:lnTo>
                  <a:lnTo>
                    <a:pt x="741" y="7805"/>
                  </a:lnTo>
                  <a:lnTo>
                    <a:pt x="664" y="7729"/>
                  </a:lnTo>
                  <a:lnTo>
                    <a:pt x="613" y="7678"/>
                  </a:lnTo>
                  <a:lnTo>
                    <a:pt x="562" y="7601"/>
                  </a:lnTo>
                  <a:lnTo>
                    <a:pt x="536" y="7499"/>
                  </a:lnTo>
                  <a:lnTo>
                    <a:pt x="536" y="7423"/>
                  </a:lnTo>
                  <a:lnTo>
                    <a:pt x="536" y="5637"/>
                  </a:lnTo>
                  <a:lnTo>
                    <a:pt x="511" y="5535"/>
                  </a:lnTo>
                  <a:lnTo>
                    <a:pt x="460" y="5433"/>
                  </a:lnTo>
                  <a:lnTo>
                    <a:pt x="383" y="5382"/>
                  </a:lnTo>
                  <a:lnTo>
                    <a:pt x="256" y="5357"/>
                  </a:lnTo>
                  <a:lnTo>
                    <a:pt x="154" y="5382"/>
                  </a:lnTo>
                  <a:lnTo>
                    <a:pt x="77" y="5433"/>
                  </a:lnTo>
                  <a:lnTo>
                    <a:pt x="26" y="5535"/>
                  </a:lnTo>
                  <a:lnTo>
                    <a:pt x="1" y="5637"/>
                  </a:lnTo>
                  <a:lnTo>
                    <a:pt x="1" y="7423"/>
                  </a:lnTo>
                  <a:lnTo>
                    <a:pt x="26" y="7627"/>
                  </a:lnTo>
                  <a:lnTo>
                    <a:pt x="77" y="7805"/>
                  </a:lnTo>
                  <a:lnTo>
                    <a:pt x="179" y="7984"/>
                  </a:lnTo>
                  <a:lnTo>
                    <a:pt x="281" y="8111"/>
                  </a:lnTo>
                  <a:lnTo>
                    <a:pt x="434" y="8239"/>
                  </a:lnTo>
                  <a:lnTo>
                    <a:pt x="613" y="8341"/>
                  </a:lnTo>
                  <a:lnTo>
                    <a:pt x="792" y="8392"/>
                  </a:lnTo>
                  <a:lnTo>
                    <a:pt x="996" y="8418"/>
                  </a:lnTo>
                  <a:lnTo>
                    <a:pt x="2679" y="8418"/>
                  </a:lnTo>
                  <a:lnTo>
                    <a:pt x="2679" y="9285"/>
                  </a:lnTo>
                  <a:lnTo>
                    <a:pt x="2705" y="9387"/>
                  </a:lnTo>
                  <a:lnTo>
                    <a:pt x="2756" y="9463"/>
                  </a:lnTo>
                  <a:lnTo>
                    <a:pt x="2858" y="9540"/>
                  </a:lnTo>
                  <a:lnTo>
                    <a:pt x="2960" y="9565"/>
                  </a:lnTo>
                  <a:lnTo>
                    <a:pt x="3062" y="9540"/>
                  </a:lnTo>
                  <a:lnTo>
                    <a:pt x="3138" y="9463"/>
                  </a:lnTo>
                  <a:lnTo>
                    <a:pt x="3189" y="9387"/>
                  </a:lnTo>
                  <a:lnTo>
                    <a:pt x="3215" y="9285"/>
                  </a:lnTo>
                  <a:lnTo>
                    <a:pt x="3215" y="8418"/>
                  </a:lnTo>
                  <a:lnTo>
                    <a:pt x="4822" y="8418"/>
                  </a:lnTo>
                  <a:lnTo>
                    <a:pt x="4822" y="10994"/>
                  </a:lnTo>
                  <a:lnTo>
                    <a:pt x="4847" y="11096"/>
                  </a:lnTo>
                  <a:lnTo>
                    <a:pt x="4924" y="11198"/>
                  </a:lnTo>
                  <a:lnTo>
                    <a:pt x="5000" y="11249"/>
                  </a:lnTo>
                  <a:lnTo>
                    <a:pt x="5102" y="11274"/>
                  </a:lnTo>
                  <a:lnTo>
                    <a:pt x="5204" y="11249"/>
                  </a:lnTo>
                  <a:lnTo>
                    <a:pt x="5281" y="11198"/>
                  </a:lnTo>
                  <a:lnTo>
                    <a:pt x="5357" y="11096"/>
                  </a:lnTo>
                  <a:lnTo>
                    <a:pt x="5383" y="10994"/>
                  </a:lnTo>
                  <a:lnTo>
                    <a:pt x="5383" y="8418"/>
                  </a:lnTo>
                  <a:lnTo>
                    <a:pt x="6990" y="8418"/>
                  </a:lnTo>
                  <a:lnTo>
                    <a:pt x="6990" y="9285"/>
                  </a:lnTo>
                  <a:lnTo>
                    <a:pt x="7015" y="9387"/>
                  </a:lnTo>
                  <a:lnTo>
                    <a:pt x="7066" y="9463"/>
                  </a:lnTo>
                  <a:lnTo>
                    <a:pt x="7143" y="9540"/>
                  </a:lnTo>
                  <a:lnTo>
                    <a:pt x="7245" y="9565"/>
                  </a:lnTo>
                  <a:lnTo>
                    <a:pt x="7347" y="9540"/>
                  </a:lnTo>
                  <a:lnTo>
                    <a:pt x="7449" y="9463"/>
                  </a:lnTo>
                  <a:lnTo>
                    <a:pt x="7500" y="9387"/>
                  </a:lnTo>
                  <a:lnTo>
                    <a:pt x="7525" y="9285"/>
                  </a:lnTo>
                  <a:lnTo>
                    <a:pt x="7525" y="8418"/>
                  </a:lnTo>
                  <a:lnTo>
                    <a:pt x="9209" y="8418"/>
                  </a:lnTo>
                  <a:lnTo>
                    <a:pt x="9413" y="8392"/>
                  </a:lnTo>
                  <a:lnTo>
                    <a:pt x="9591" y="8341"/>
                  </a:lnTo>
                  <a:lnTo>
                    <a:pt x="9770" y="8239"/>
                  </a:lnTo>
                  <a:lnTo>
                    <a:pt x="9923" y="8111"/>
                  </a:lnTo>
                  <a:lnTo>
                    <a:pt x="10025" y="7984"/>
                  </a:lnTo>
                  <a:lnTo>
                    <a:pt x="10127" y="7805"/>
                  </a:lnTo>
                  <a:lnTo>
                    <a:pt x="10178" y="7627"/>
                  </a:lnTo>
                  <a:lnTo>
                    <a:pt x="10203" y="7423"/>
                  </a:lnTo>
                  <a:lnTo>
                    <a:pt x="10203" y="3852"/>
                  </a:lnTo>
                  <a:lnTo>
                    <a:pt x="10178" y="3648"/>
                  </a:lnTo>
                  <a:lnTo>
                    <a:pt x="10127" y="3469"/>
                  </a:lnTo>
                  <a:lnTo>
                    <a:pt x="10025" y="3291"/>
                  </a:lnTo>
                  <a:lnTo>
                    <a:pt x="9923" y="3138"/>
                  </a:lnTo>
                  <a:lnTo>
                    <a:pt x="9770" y="3036"/>
                  </a:lnTo>
                  <a:lnTo>
                    <a:pt x="9591" y="2934"/>
                  </a:lnTo>
                  <a:lnTo>
                    <a:pt x="9413" y="2883"/>
                  </a:lnTo>
                  <a:lnTo>
                    <a:pt x="9209" y="2857"/>
                  </a:lnTo>
                  <a:lnTo>
                    <a:pt x="7525" y="2857"/>
                  </a:lnTo>
                  <a:lnTo>
                    <a:pt x="7525" y="1990"/>
                  </a:lnTo>
                  <a:lnTo>
                    <a:pt x="7500" y="1862"/>
                  </a:lnTo>
                  <a:lnTo>
                    <a:pt x="7449" y="1786"/>
                  </a:lnTo>
                  <a:lnTo>
                    <a:pt x="7347" y="1735"/>
                  </a:lnTo>
                  <a:lnTo>
                    <a:pt x="7245" y="1709"/>
                  </a:lnTo>
                  <a:lnTo>
                    <a:pt x="7143" y="1735"/>
                  </a:lnTo>
                  <a:lnTo>
                    <a:pt x="7066" y="1786"/>
                  </a:lnTo>
                  <a:lnTo>
                    <a:pt x="7015" y="1862"/>
                  </a:lnTo>
                  <a:lnTo>
                    <a:pt x="6990" y="1990"/>
                  </a:lnTo>
                  <a:lnTo>
                    <a:pt x="6990" y="2857"/>
                  </a:lnTo>
                  <a:lnTo>
                    <a:pt x="5383" y="2857"/>
                  </a:lnTo>
                  <a:lnTo>
                    <a:pt x="5383" y="255"/>
                  </a:lnTo>
                  <a:lnTo>
                    <a:pt x="5357" y="153"/>
                  </a:lnTo>
                  <a:lnTo>
                    <a:pt x="5281" y="77"/>
                  </a:lnTo>
                  <a:lnTo>
                    <a:pt x="52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99;p42">
              <a:extLst>
                <a:ext uri="{FF2B5EF4-FFF2-40B4-BE49-F238E27FC236}">
                  <a16:creationId xmlns:a16="http://schemas.microsoft.com/office/drawing/2014/main" id="{C576DEC3-2073-1CA4-D7F4-5DFB47B3DAEC}"/>
                </a:ext>
              </a:extLst>
            </p:cNvPr>
            <p:cNvSpPr/>
            <p:nvPr/>
          </p:nvSpPr>
          <p:spPr>
            <a:xfrm>
              <a:off x="1926000" y="1475350"/>
              <a:ext cx="53600" cy="53575"/>
            </a:xfrm>
            <a:custGeom>
              <a:avLst/>
              <a:gdLst/>
              <a:ahLst/>
              <a:cxnLst/>
              <a:rect l="l" t="t" r="r" b="b"/>
              <a:pathLst>
                <a:path w="2144" h="2143" extrusionOk="0">
                  <a:moveTo>
                    <a:pt x="1174" y="536"/>
                  </a:moveTo>
                  <a:lnTo>
                    <a:pt x="1276" y="587"/>
                  </a:lnTo>
                  <a:lnTo>
                    <a:pt x="1378" y="638"/>
                  </a:lnTo>
                  <a:lnTo>
                    <a:pt x="1455" y="689"/>
                  </a:lnTo>
                  <a:lnTo>
                    <a:pt x="1506" y="765"/>
                  </a:lnTo>
                  <a:lnTo>
                    <a:pt x="1557" y="867"/>
                  </a:lnTo>
                  <a:lnTo>
                    <a:pt x="1582" y="969"/>
                  </a:lnTo>
                  <a:lnTo>
                    <a:pt x="1608" y="1071"/>
                  </a:lnTo>
                  <a:lnTo>
                    <a:pt x="1582" y="1173"/>
                  </a:lnTo>
                  <a:lnTo>
                    <a:pt x="1557" y="1275"/>
                  </a:lnTo>
                  <a:lnTo>
                    <a:pt x="1506" y="1352"/>
                  </a:lnTo>
                  <a:lnTo>
                    <a:pt x="1455" y="1428"/>
                  </a:lnTo>
                  <a:lnTo>
                    <a:pt x="1378" y="1505"/>
                  </a:lnTo>
                  <a:lnTo>
                    <a:pt x="1276" y="1556"/>
                  </a:lnTo>
                  <a:lnTo>
                    <a:pt x="1174" y="1581"/>
                  </a:lnTo>
                  <a:lnTo>
                    <a:pt x="970" y="1581"/>
                  </a:lnTo>
                  <a:lnTo>
                    <a:pt x="868" y="1556"/>
                  </a:lnTo>
                  <a:lnTo>
                    <a:pt x="766" y="1505"/>
                  </a:lnTo>
                  <a:lnTo>
                    <a:pt x="690" y="1428"/>
                  </a:lnTo>
                  <a:lnTo>
                    <a:pt x="639" y="1352"/>
                  </a:lnTo>
                  <a:lnTo>
                    <a:pt x="588" y="1275"/>
                  </a:lnTo>
                  <a:lnTo>
                    <a:pt x="562" y="1173"/>
                  </a:lnTo>
                  <a:lnTo>
                    <a:pt x="537" y="1071"/>
                  </a:lnTo>
                  <a:lnTo>
                    <a:pt x="562" y="969"/>
                  </a:lnTo>
                  <a:lnTo>
                    <a:pt x="588" y="867"/>
                  </a:lnTo>
                  <a:lnTo>
                    <a:pt x="639" y="765"/>
                  </a:lnTo>
                  <a:lnTo>
                    <a:pt x="690" y="689"/>
                  </a:lnTo>
                  <a:lnTo>
                    <a:pt x="766" y="638"/>
                  </a:lnTo>
                  <a:lnTo>
                    <a:pt x="868" y="587"/>
                  </a:lnTo>
                  <a:lnTo>
                    <a:pt x="970" y="536"/>
                  </a:lnTo>
                  <a:close/>
                  <a:moveTo>
                    <a:pt x="1072" y="0"/>
                  </a:moveTo>
                  <a:lnTo>
                    <a:pt x="868" y="26"/>
                  </a:lnTo>
                  <a:lnTo>
                    <a:pt x="664" y="77"/>
                  </a:lnTo>
                  <a:lnTo>
                    <a:pt x="485" y="179"/>
                  </a:lnTo>
                  <a:lnTo>
                    <a:pt x="307" y="306"/>
                  </a:lnTo>
                  <a:lnTo>
                    <a:pt x="179" y="459"/>
                  </a:lnTo>
                  <a:lnTo>
                    <a:pt x="103" y="663"/>
                  </a:lnTo>
                  <a:lnTo>
                    <a:pt x="26" y="842"/>
                  </a:lnTo>
                  <a:lnTo>
                    <a:pt x="1" y="1071"/>
                  </a:lnTo>
                  <a:lnTo>
                    <a:pt x="26" y="1275"/>
                  </a:lnTo>
                  <a:lnTo>
                    <a:pt x="103" y="1479"/>
                  </a:lnTo>
                  <a:lnTo>
                    <a:pt x="179" y="1658"/>
                  </a:lnTo>
                  <a:lnTo>
                    <a:pt x="307" y="1811"/>
                  </a:lnTo>
                  <a:lnTo>
                    <a:pt x="485" y="1939"/>
                  </a:lnTo>
                  <a:lnTo>
                    <a:pt x="664" y="2041"/>
                  </a:lnTo>
                  <a:lnTo>
                    <a:pt x="868" y="2117"/>
                  </a:lnTo>
                  <a:lnTo>
                    <a:pt x="1072" y="2143"/>
                  </a:lnTo>
                  <a:lnTo>
                    <a:pt x="1276" y="2117"/>
                  </a:lnTo>
                  <a:lnTo>
                    <a:pt x="1480" y="2041"/>
                  </a:lnTo>
                  <a:lnTo>
                    <a:pt x="1659" y="1939"/>
                  </a:lnTo>
                  <a:lnTo>
                    <a:pt x="1837" y="1811"/>
                  </a:lnTo>
                  <a:lnTo>
                    <a:pt x="1965" y="1658"/>
                  </a:lnTo>
                  <a:lnTo>
                    <a:pt x="2041" y="1479"/>
                  </a:lnTo>
                  <a:lnTo>
                    <a:pt x="2118" y="1275"/>
                  </a:lnTo>
                  <a:lnTo>
                    <a:pt x="2143" y="1071"/>
                  </a:lnTo>
                  <a:lnTo>
                    <a:pt x="2118" y="842"/>
                  </a:lnTo>
                  <a:lnTo>
                    <a:pt x="2041" y="663"/>
                  </a:lnTo>
                  <a:lnTo>
                    <a:pt x="1965" y="459"/>
                  </a:lnTo>
                  <a:lnTo>
                    <a:pt x="1837" y="306"/>
                  </a:lnTo>
                  <a:lnTo>
                    <a:pt x="1659" y="179"/>
                  </a:lnTo>
                  <a:lnTo>
                    <a:pt x="1480" y="77"/>
                  </a:lnTo>
                  <a:lnTo>
                    <a:pt x="1276" y="26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1217;p58">
            <a:extLst>
              <a:ext uri="{FF2B5EF4-FFF2-40B4-BE49-F238E27FC236}">
                <a16:creationId xmlns:a16="http://schemas.microsoft.com/office/drawing/2014/main" id="{49214D2B-087A-F9EC-105E-23645527D56F}"/>
              </a:ext>
            </a:extLst>
          </p:cNvPr>
          <p:cNvGrpSpPr/>
          <p:nvPr/>
        </p:nvGrpSpPr>
        <p:grpSpPr>
          <a:xfrm>
            <a:off x="1106614" y="3633453"/>
            <a:ext cx="366112" cy="263500"/>
            <a:chOff x="5437625" y="2692000"/>
            <a:chExt cx="458500" cy="330325"/>
          </a:xfrm>
        </p:grpSpPr>
        <p:sp>
          <p:nvSpPr>
            <p:cNvPr id="42" name="Google Shape;1218;p58">
              <a:extLst>
                <a:ext uri="{FF2B5EF4-FFF2-40B4-BE49-F238E27FC236}">
                  <a16:creationId xmlns:a16="http://schemas.microsoft.com/office/drawing/2014/main" id="{8D0B4381-C343-61AA-941A-E31A35BD0A49}"/>
                </a:ext>
              </a:extLst>
            </p:cNvPr>
            <p:cNvSpPr/>
            <p:nvPr/>
          </p:nvSpPr>
          <p:spPr>
            <a:xfrm>
              <a:off x="5437625" y="2692000"/>
              <a:ext cx="458500" cy="258275"/>
            </a:xfrm>
            <a:custGeom>
              <a:avLst/>
              <a:gdLst/>
              <a:ahLst/>
              <a:cxnLst/>
              <a:rect l="l" t="t" r="r" b="b"/>
              <a:pathLst>
                <a:path w="18340" h="10331" extrusionOk="0">
                  <a:moveTo>
                    <a:pt x="1352" y="1"/>
                  </a:moveTo>
                  <a:lnTo>
                    <a:pt x="1072" y="26"/>
                  </a:lnTo>
                  <a:lnTo>
                    <a:pt x="817" y="128"/>
                  </a:lnTo>
                  <a:lnTo>
                    <a:pt x="587" y="230"/>
                  </a:lnTo>
                  <a:lnTo>
                    <a:pt x="409" y="409"/>
                  </a:lnTo>
                  <a:lnTo>
                    <a:pt x="230" y="613"/>
                  </a:lnTo>
                  <a:lnTo>
                    <a:pt x="103" y="842"/>
                  </a:lnTo>
                  <a:lnTo>
                    <a:pt x="26" y="1072"/>
                  </a:lnTo>
                  <a:lnTo>
                    <a:pt x="1" y="1352"/>
                  </a:lnTo>
                  <a:lnTo>
                    <a:pt x="1" y="4311"/>
                  </a:lnTo>
                  <a:lnTo>
                    <a:pt x="26" y="4413"/>
                  </a:lnTo>
                  <a:lnTo>
                    <a:pt x="77" y="4515"/>
                  </a:lnTo>
                  <a:lnTo>
                    <a:pt x="154" y="4566"/>
                  </a:lnTo>
                  <a:lnTo>
                    <a:pt x="281" y="4592"/>
                  </a:lnTo>
                  <a:lnTo>
                    <a:pt x="383" y="4566"/>
                  </a:lnTo>
                  <a:lnTo>
                    <a:pt x="460" y="4515"/>
                  </a:lnTo>
                  <a:lnTo>
                    <a:pt x="511" y="4413"/>
                  </a:lnTo>
                  <a:lnTo>
                    <a:pt x="536" y="4311"/>
                  </a:lnTo>
                  <a:lnTo>
                    <a:pt x="536" y="3138"/>
                  </a:lnTo>
                  <a:lnTo>
                    <a:pt x="17804" y="3138"/>
                  </a:lnTo>
                  <a:lnTo>
                    <a:pt x="17804" y="10050"/>
                  </a:lnTo>
                  <a:lnTo>
                    <a:pt x="17830" y="10152"/>
                  </a:lnTo>
                  <a:lnTo>
                    <a:pt x="17881" y="10229"/>
                  </a:lnTo>
                  <a:lnTo>
                    <a:pt x="17957" y="10305"/>
                  </a:lnTo>
                  <a:lnTo>
                    <a:pt x="18059" y="10331"/>
                  </a:lnTo>
                  <a:lnTo>
                    <a:pt x="18187" y="10305"/>
                  </a:lnTo>
                  <a:lnTo>
                    <a:pt x="18263" y="10229"/>
                  </a:lnTo>
                  <a:lnTo>
                    <a:pt x="18314" y="10152"/>
                  </a:lnTo>
                  <a:lnTo>
                    <a:pt x="18340" y="10050"/>
                  </a:lnTo>
                  <a:lnTo>
                    <a:pt x="18340" y="1352"/>
                  </a:lnTo>
                  <a:lnTo>
                    <a:pt x="18314" y="1072"/>
                  </a:lnTo>
                  <a:lnTo>
                    <a:pt x="18238" y="842"/>
                  </a:lnTo>
                  <a:lnTo>
                    <a:pt x="18110" y="613"/>
                  </a:lnTo>
                  <a:lnTo>
                    <a:pt x="17957" y="409"/>
                  </a:lnTo>
                  <a:lnTo>
                    <a:pt x="17753" y="230"/>
                  </a:lnTo>
                  <a:lnTo>
                    <a:pt x="17524" y="128"/>
                  </a:lnTo>
                  <a:lnTo>
                    <a:pt x="17268" y="26"/>
                  </a:lnTo>
                  <a:lnTo>
                    <a:pt x="16988" y="1"/>
                  </a:lnTo>
                  <a:lnTo>
                    <a:pt x="16044" y="1"/>
                  </a:lnTo>
                  <a:lnTo>
                    <a:pt x="15942" y="26"/>
                  </a:lnTo>
                  <a:lnTo>
                    <a:pt x="15866" y="77"/>
                  </a:lnTo>
                  <a:lnTo>
                    <a:pt x="15815" y="179"/>
                  </a:lnTo>
                  <a:lnTo>
                    <a:pt x="15789" y="281"/>
                  </a:lnTo>
                  <a:lnTo>
                    <a:pt x="15815" y="383"/>
                  </a:lnTo>
                  <a:lnTo>
                    <a:pt x="15866" y="460"/>
                  </a:lnTo>
                  <a:lnTo>
                    <a:pt x="15942" y="536"/>
                  </a:lnTo>
                  <a:lnTo>
                    <a:pt x="16988" y="536"/>
                  </a:lnTo>
                  <a:lnTo>
                    <a:pt x="17166" y="562"/>
                  </a:lnTo>
                  <a:lnTo>
                    <a:pt x="17319" y="613"/>
                  </a:lnTo>
                  <a:lnTo>
                    <a:pt x="17447" y="689"/>
                  </a:lnTo>
                  <a:lnTo>
                    <a:pt x="17575" y="791"/>
                  </a:lnTo>
                  <a:lnTo>
                    <a:pt x="17651" y="893"/>
                  </a:lnTo>
                  <a:lnTo>
                    <a:pt x="17728" y="1046"/>
                  </a:lnTo>
                  <a:lnTo>
                    <a:pt x="17779" y="1199"/>
                  </a:lnTo>
                  <a:lnTo>
                    <a:pt x="17804" y="1352"/>
                  </a:lnTo>
                  <a:lnTo>
                    <a:pt x="17804" y="2577"/>
                  </a:lnTo>
                  <a:lnTo>
                    <a:pt x="536" y="2577"/>
                  </a:lnTo>
                  <a:lnTo>
                    <a:pt x="536" y="1352"/>
                  </a:lnTo>
                  <a:lnTo>
                    <a:pt x="562" y="1199"/>
                  </a:lnTo>
                  <a:lnTo>
                    <a:pt x="613" y="1046"/>
                  </a:lnTo>
                  <a:lnTo>
                    <a:pt x="689" y="893"/>
                  </a:lnTo>
                  <a:lnTo>
                    <a:pt x="766" y="791"/>
                  </a:lnTo>
                  <a:lnTo>
                    <a:pt x="893" y="689"/>
                  </a:lnTo>
                  <a:lnTo>
                    <a:pt x="1021" y="613"/>
                  </a:lnTo>
                  <a:lnTo>
                    <a:pt x="1174" y="562"/>
                  </a:lnTo>
                  <a:lnTo>
                    <a:pt x="1352" y="536"/>
                  </a:lnTo>
                  <a:lnTo>
                    <a:pt x="14973" y="536"/>
                  </a:lnTo>
                  <a:lnTo>
                    <a:pt x="15075" y="460"/>
                  </a:lnTo>
                  <a:lnTo>
                    <a:pt x="15126" y="383"/>
                  </a:lnTo>
                  <a:lnTo>
                    <a:pt x="15151" y="281"/>
                  </a:lnTo>
                  <a:lnTo>
                    <a:pt x="15126" y="179"/>
                  </a:lnTo>
                  <a:lnTo>
                    <a:pt x="15075" y="77"/>
                  </a:lnTo>
                  <a:lnTo>
                    <a:pt x="14973" y="26"/>
                  </a:lnTo>
                  <a:lnTo>
                    <a:pt x="148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19;p58">
              <a:extLst>
                <a:ext uri="{FF2B5EF4-FFF2-40B4-BE49-F238E27FC236}">
                  <a16:creationId xmlns:a16="http://schemas.microsoft.com/office/drawing/2014/main" id="{F93D68E1-5F0D-5728-84C8-46AE3DB46171}"/>
                </a:ext>
              </a:extLst>
            </p:cNvPr>
            <p:cNvSpPr/>
            <p:nvPr/>
          </p:nvSpPr>
          <p:spPr>
            <a:xfrm>
              <a:off x="5437625" y="2822075"/>
              <a:ext cx="458500" cy="200250"/>
            </a:xfrm>
            <a:custGeom>
              <a:avLst/>
              <a:gdLst/>
              <a:ahLst/>
              <a:cxnLst/>
              <a:rect l="l" t="t" r="r" b="b"/>
              <a:pathLst>
                <a:path w="18340" h="8010" extrusionOk="0">
                  <a:moveTo>
                    <a:pt x="281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1" y="6684"/>
                  </a:lnTo>
                  <a:lnTo>
                    <a:pt x="26" y="6939"/>
                  </a:lnTo>
                  <a:lnTo>
                    <a:pt x="103" y="7194"/>
                  </a:lnTo>
                  <a:lnTo>
                    <a:pt x="230" y="7423"/>
                  </a:lnTo>
                  <a:lnTo>
                    <a:pt x="409" y="7627"/>
                  </a:lnTo>
                  <a:lnTo>
                    <a:pt x="587" y="7780"/>
                  </a:lnTo>
                  <a:lnTo>
                    <a:pt x="817" y="7908"/>
                  </a:lnTo>
                  <a:lnTo>
                    <a:pt x="1072" y="7984"/>
                  </a:lnTo>
                  <a:lnTo>
                    <a:pt x="1352" y="8010"/>
                  </a:lnTo>
                  <a:lnTo>
                    <a:pt x="16988" y="8010"/>
                  </a:lnTo>
                  <a:lnTo>
                    <a:pt x="17268" y="7984"/>
                  </a:lnTo>
                  <a:lnTo>
                    <a:pt x="17524" y="7908"/>
                  </a:lnTo>
                  <a:lnTo>
                    <a:pt x="17753" y="7780"/>
                  </a:lnTo>
                  <a:lnTo>
                    <a:pt x="17957" y="7627"/>
                  </a:lnTo>
                  <a:lnTo>
                    <a:pt x="18110" y="7423"/>
                  </a:lnTo>
                  <a:lnTo>
                    <a:pt x="18238" y="7194"/>
                  </a:lnTo>
                  <a:lnTo>
                    <a:pt x="18314" y="6939"/>
                  </a:lnTo>
                  <a:lnTo>
                    <a:pt x="18340" y="6684"/>
                  </a:lnTo>
                  <a:lnTo>
                    <a:pt x="18340" y="5969"/>
                  </a:lnTo>
                  <a:lnTo>
                    <a:pt x="18314" y="5867"/>
                  </a:lnTo>
                  <a:lnTo>
                    <a:pt x="18263" y="5791"/>
                  </a:lnTo>
                  <a:lnTo>
                    <a:pt x="18187" y="5740"/>
                  </a:lnTo>
                  <a:lnTo>
                    <a:pt x="18059" y="5714"/>
                  </a:lnTo>
                  <a:lnTo>
                    <a:pt x="17957" y="5740"/>
                  </a:lnTo>
                  <a:lnTo>
                    <a:pt x="17881" y="5791"/>
                  </a:lnTo>
                  <a:lnTo>
                    <a:pt x="17830" y="5867"/>
                  </a:lnTo>
                  <a:lnTo>
                    <a:pt x="17804" y="5969"/>
                  </a:lnTo>
                  <a:lnTo>
                    <a:pt x="17804" y="6684"/>
                  </a:lnTo>
                  <a:lnTo>
                    <a:pt x="17779" y="6837"/>
                  </a:lnTo>
                  <a:lnTo>
                    <a:pt x="17728" y="6990"/>
                  </a:lnTo>
                  <a:lnTo>
                    <a:pt x="17651" y="7117"/>
                  </a:lnTo>
                  <a:lnTo>
                    <a:pt x="17575" y="7245"/>
                  </a:lnTo>
                  <a:lnTo>
                    <a:pt x="17447" y="7347"/>
                  </a:lnTo>
                  <a:lnTo>
                    <a:pt x="17319" y="7423"/>
                  </a:lnTo>
                  <a:lnTo>
                    <a:pt x="17166" y="7474"/>
                  </a:lnTo>
                  <a:lnTo>
                    <a:pt x="1174" y="7474"/>
                  </a:lnTo>
                  <a:lnTo>
                    <a:pt x="1021" y="7423"/>
                  </a:lnTo>
                  <a:lnTo>
                    <a:pt x="893" y="7347"/>
                  </a:lnTo>
                  <a:lnTo>
                    <a:pt x="766" y="7245"/>
                  </a:lnTo>
                  <a:lnTo>
                    <a:pt x="689" y="7117"/>
                  </a:lnTo>
                  <a:lnTo>
                    <a:pt x="613" y="6990"/>
                  </a:lnTo>
                  <a:lnTo>
                    <a:pt x="562" y="6837"/>
                  </a:lnTo>
                  <a:lnTo>
                    <a:pt x="536" y="6684"/>
                  </a:lnTo>
                  <a:lnTo>
                    <a:pt x="536" y="256"/>
                  </a:lnTo>
                  <a:lnTo>
                    <a:pt x="511" y="154"/>
                  </a:lnTo>
                  <a:lnTo>
                    <a:pt x="460" y="77"/>
                  </a:lnTo>
                  <a:lnTo>
                    <a:pt x="383" y="26"/>
                  </a:lnTo>
                  <a:lnTo>
                    <a:pt x="2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20;p58">
              <a:extLst>
                <a:ext uri="{FF2B5EF4-FFF2-40B4-BE49-F238E27FC236}">
                  <a16:creationId xmlns:a16="http://schemas.microsoft.com/office/drawing/2014/main" id="{C5B8392E-EC05-12B0-D4E4-ED317EC5CE96}"/>
                </a:ext>
              </a:extLst>
            </p:cNvPr>
            <p:cNvSpPr/>
            <p:nvPr/>
          </p:nvSpPr>
          <p:spPr>
            <a:xfrm>
              <a:off x="5482900" y="2836125"/>
              <a:ext cx="53600" cy="93750"/>
            </a:xfrm>
            <a:custGeom>
              <a:avLst/>
              <a:gdLst/>
              <a:ahLst/>
              <a:cxnLst/>
              <a:rect l="l" t="t" r="r" b="b"/>
              <a:pathLst>
                <a:path w="2144" h="3750" extrusionOk="0">
                  <a:moveTo>
                    <a:pt x="1888" y="0"/>
                  </a:moveTo>
                  <a:lnTo>
                    <a:pt x="1786" y="26"/>
                  </a:lnTo>
                  <a:lnTo>
                    <a:pt x="1684" y="77"/>
                  </a:lnTo>
                  <a:lnTo>
                    <a:pt x="77" y="1683"/>
                  </a:lnTo>
                  <a:lnTo>
                    <a:pt x="26" y="1785"/>
                  </a:lnTo>
                  <a:lnTo>
                    <a:pt x="0" y="1888"/>
                  </a:lnTo>
                  <a:lnTo>
                    <a:pt x="26" y="1990"/>
                  </a:lnTo>
                  <a:lnTo>
                    <a:pt x="77" y="2066"/>
                  </a:lnTo>
                  <a:lnTo>
                    <a:pt x="1684" y="3673"/>
                  </a:lnTo>
                  <a:lnTo>
                    <a:pt x="1760" y="3724"/>
                  </a:lnTo>
                  <a:lnTo>
                    <a:pt x="1862" y="3749"/>
                  </a:lnTo>
                  <a:lnTo>
                    <a:pt x="1964" y="3724"/>
                  </a:lnTo>
                  <a:lnTo>
                    <a:pt x="2067" y="3673"/>
                  </a:lnTo>
                  <a:lnTo>
                    <a:pt x="2118" y="3571"/>
                  </a:lnTo>
                  <a:lnTo>
                    <a:pt x="2143" y="3469"/>
                  </a:lnTo>
                  <a:lnTo>
                    <a:pt x="2118" y="3367"/>
                  </a:lnTo>
                  <a:lnTo>
                    <a:pt x="2067" y="3290"/>
                  </a:lnTo>
                  <a:lnTo>
                    <a:pt x="664" y="1888"/>
                  </a:lnTo>
                  <a:lnTo>
                    <a:pt x="2067" y="459"/>
                  </a:lnTo>
                  <a:lnTo>
                    <a:pt x="2143" y="383"/>
                  </a:lnTo>
                  <a:lnTo>
                    <a:pt x="2143" y="281"/>
                  </a:lnTo>
                  <a:lnTo>
                    <a:pt x="2143" y="179"/>
                  </a:lnTo>
                  <a:lnTo>
                    <a:pt x="2067" y="77"/>
                  </a:lnTo>
                  <a:lnTo>
                    <a:pt x="1990" y="26"/>
                  </a:lnTo>
                  <a:lnTo>
                    <a:pt x="18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21;p58">
              <a:extLst>
                <a:ext uri="{FF2B5EF4-FFF2-40B4-BE49-F238E27FC236}">
                  <a16:creationId xmlns:a16="http://schemas.microsoft.com/office/drawing/2014/main" id="{04F7CB13-5A0E-4C98-D906-AF9D204FE4CA}"/>
                </a:ext>
              </a:extLst>
            </p:cNvPr>
            <p:cNvSpPr/>
            <p:nvPr/>
          </p:nvSpPr>
          <p:spPr>
            <a:xfrm>
              <a:off x="5622550" y="2836125"/>
              <a:ext cx="53575" cy="93750"/>
            </a:xfrm>
            <a:custGeom>
              <a:avLst/>
              <a:gdLst/>
              <a:ahLst/>
              <a:cxnLst/>
              <a:rect l="l" t="t" r="r" b="b"/>
              <a:pathLst>
                <a:path w="2143" h="3750" extrusionOk="0">
                  <a:moveTo>
                    <a:pt x="281" y="0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0" y="281"/>
                  </a:lnTo>
                  <a:lnTo>
                    <a:pt x="26" y="383"/>
                  </a:lnTo>
                  <a:lnTo>
                    <a:pt x="77" y="459"/>
                  </a:lnTo>
                  <a:lnTo>
                    <a:pt x="1505" y="1888"/>
                  </a:lnTo>
                  <a:lnTo>
                    <a:pt x="102" y="3290"/>
                  </a:lnTo>
                  <a:lnTo>
                    <a:pt x="51" y="3367"/>
                  </a:lnTo>
                  <a:lnTo>
                    <a:pt x="26" y="3469"/>
                  </a:lnTo>
                  <a:lnTo>
                    <a:pt x="51" y="3571"/>
                  </a:lnTo>
                  <a:lnTo>
                    <a:pt x="102" y="3673"/>
                  </a:lnTo>
                  <a:lnTo>
                    <a:pt x="179" y="3724"/>
                  </a:lnTo>
                  <a:lnTo>
                    <a:pt x="281" y="3749"/>
                  </a:lnTo>
                  <a:lnTo>
                    <a:pt x="383" y="3724"/>
                  </a:lnTo>
                  <a:lnTo>
                    <a:pt x="485" y="3673"/>
                  </a:lnTo>
                  <a:lnTo>
                    <a:pt x="2066" y="2066"/>
                  </a:lnTo>
                  <a:lnTo>
                    <a:pt x="2143" y="1990"/>
                  </a:lnTo>
                  <a:lnTo>
                    <a:pt x="2143" y="1888"/>
                  </a:lnTo>
                  <a:lnTo>
                    <a:pt x="2143" y="1785"/>
                  </a:lnTo>
                  <a:lnTo>
                    <a:pt x="2066" y="1683"/>
                  </a:lnTo>
                  <a:lnTo>
                    <a:pt x="460" y="77"/>
                  </a:lnTo>
                  <a:lnTo>
                    <a:pt x="383" y="26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22;p58">
              <a:extLst>
                <a:ext uri="{FF2B5EF4-FFF2-40B4-BE49-F238E27FC236}">
                  <a16:creationId xmlns:a16="http://schemas.microsoft.com/office/drawing/2014/main" id="{A7A5656B-197A-C35F-3C66-972E4CEDCD22}"/>
                </a:ext>
              </a:extLst>
            </p:cNvPr>
            <p:cNvSpPr/>
            <p:nvPr/>
          </p:nvSpPr>
          <p:spPr>
            <a:xfrm>
              <a:off x="5549225" y="2813150"/>
              <a:ext cx="61225" cy="139675"/>
            </a:xfrm>
            <a:custGeom>
              <a:avLst/>
              <a:gdLst/>
              <a:ahLst/>
              <a:cxnLst/>
              <a:rect l="l" t="t" r="r" b="b"/>
              <a:pathLst>
                <a:path w="2449" h="5587" extrusionOk="0">
                  <a:moveTo>
                    <a:pt x="2168" y="1"/>
                  </a:moveTo>
                  <a:lnTo>
                    <a:pt x="2066" y="26"/>
                  </a:lnTo>
                  <a:lnTo>
                    <a:pt x="1990" y="103"/>
                  </a:lnTo>
                  <a:lnTo>
                    <a:pt x="1913" y="179"/>
                  </a:lnTo>
                  <a:lnTo>
                    <a:pt x="26" y="5204"/>
                  </a:lnTo>
                  <a:lnTo>
                    <a:pt x="0" y="5306"/>
                  </a:lnTo>
                  <a:lnTo>
                    <a:pt x="26" y="5408"/>
                  </a:lnTo>
                  <a:lnTo>
                    <a:pt x="77" y="5510"/>
                  </a:lnTo>
                  <a:lnTo>
                    <a:pt x="179" y="5561"/>
                  </a:lnTo>
                  <a:lnTo>
                    <a:pt x="255" y="5587"/>
                  </a:lnTo>
                  <a:lnTo>
                    <a:pt x="332" y="5561"/>
                  </a:lnTo>
                  <a:lnTo>
                    <a:pt x="408" y="5536"/>
                  </a:lnTo>
                  <a:lnTo>
                    <a:pt x="485" y="5485"/>
                  </a:lnTo>
                  <a:lnTo>
                    <a:pt x="510" y="5408"/>
                  </a:lnTo>
                  <a:lnTo>
                    <a:pt x="2423" y="383"/>
                  </a:lnTo>
                  <a:lnTo>
                    <a:pt x="2449" y="281"/>
                  </a:lnTo>
                  <a:lnTo>
                    <a:pt x="2423" y="179"/>
                  </a:lnTo>
                  <a:lnTo>
                    <a:pt x="2347" y="77"/>
                  </a:lnTo>
                  <a:lnTo>
                    <a:pt x="2270" y="26"/>
                  </a:lnTo>
                  <a:lnTo>
                    <a:pt x="21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23;p58">
              <a:extLst>
                <a:ext uri="{FF2B5EF4-FFF2-40B4-BE49-F238E27FC236}">
                  <a16:creationId xmlns:a16="http://schemas.microsoft.com/office/drawing/2014/main" id="{6F7726E8-F8AD-803C-3147-0C8C85811779}"/>
                </a:ext>
              </a:extLst>
            </p:cNvPr>
            <p:cNvSpPr/>
            <p:nvPr/>
          </p:nvSpPr>
          <p:spPr>
            <a:xfrm>
              <a:off x="5466950" y="2711125"/>
              <a:ext cx="40850" cy="40850"/>
            </a:xfrm>
            <a:custGeom>
              <a:avLst/>
              <a:gdLst/>
              <a:ahLst/>
              <a:cxnLst/>
              <a:rect l="l" t="t" r="r" b="b"/>
              <a:pathLst>
                <a:path w="1634" h="1634" extrusionOk="0">
                  <a:moveTo>
                    <a:pt x="817" y="536"/>
                  </a:moveTo>
                  <a:lnTo>
                    <a:pt x="919" y="562"/>
                  </a:lnTo>
                  <a:lnTo>
                    <a:pt x="996" y="638"/>
                  </a:lnTo>
                  <a:lnTo>
                    <a:pt x="1072" y="715"/>
                  </a:lnTo>
                  <a:lnTo>
                    <a:pt x="1098" y="817"/>
                  </a:lnTo>
                  <a:lnTo>
                    <a:pt x="1072" y="919"/>
                  </a:lnTo>
                  <a:lnTo>
                    <a:pt x="996" y="996"/>
                  </a:lnTo>
                  <a:lnTo>
                    <a:pt x="919" y="1072"/>
                  </a:lnTo>
                  <a:lnTo>
                    <a:pt x="715" y="1072"/>
                  </a:lnTo>
                  <a:lnTo>
                    <a:pt x="638" y="996"/>
                  </a:lnTo>
                  <a:lnTo>
                    <a:pt x="562" y="919"/>
                  </a:lnTo>
                  <a:lnTo>
                    <a:pt x="536" y="817"/>
                  </a:lnTo>
                  <a:lnTo>
                    <a:pt x="562" y="715"/>
                  </a:lnTo>
                  <a:lnTo>
                    <a:pt x="638" y="638"/>
                  </a:lnTo>
                  <a:lnTo>
                    <a:pt x="715" y="562"/>
                  </a:lnTo>
                  <a:lnTo>
                    <a:pt x="817" y="536"/>
                  </a:lnTo>
                  <a:close/>
                  <a:moveTo>
                    <a:pt x="817" y="1"/>
                  </a:moveTo>
                  <a:lnTo>
                    <a:pt x="664" y="26"/>
                  </a:lnTo>
                  <a:lnTo>
                    <a:pt x="511" y="77"/>
                  </a:lnTo>
                  <a:lnTo>
                    <a:pt x="358" y="154"/>
                  </a:lnTo>
                  <a:lnTo>
                    <a:pt x="256" y="256"/>
                  </a:lnTo>
                  <a:lnTo>
                    <a:pt x="154" y="358"/>
                  </a:lnTo>
                  <a:lnTo>
                    <a:pt x="77" y="511"/>
                  </a:lnTo>
                  <a:lnTo>
                    <a:pt x="26" y="664"/>
                  </a:lnTo>
                  <a:lnTo>
                    <a:pt x="1" y="817"/>
                  </a:lnTo>
                  <a:lnTo>
                    <a:pt x="26" y="970"/>
                  </a:lnTo>
                  <a:lnTo>
                    <a:pt x="77" y="1123"/>
                  </a:lnTo>
                  <a:lnTo>
                    <a:pt x="154" y="1276"/>
                  </a:lnTo>
                  <a:lnTo>
                    <a:pt x="256" y="1378"/>
                  </a:lnTo>
                  <a:lnTo>
                    <a:pt x="358" y="1480"/>
                  </a:lnTo>
                  <a:lnTo>
                    <a:pt x="511" y="1557"/>
                  </a:lnTo>
                  <a:lnTo>
                    <a:pt x="664" y="1608"/>
                  </a:lnTo>
                  <a:lnTo>
                    <a:pt x="817" y="1633"/>
                  </a:lnTo>
                  <a:lnTo>
                    <a:pt x="970" y="1608"/>
                  </a:lnTo>
                  <a:lnTo>
                    <a:pt x="1123" y="1557"/>
                  </a:lnTo>
                  <a:lnTo>
                    <a:pt x="1276" y="1480"/>
                  </a:lnTo>
                  <a:lnTo>
                    <a:pt x="1378" y="1378"/>
                  </a:lnTo>
                  <a:lnTo>
                    <a:pt x="1480" y="1276"/>
                  </a:lnTo>
                  <a:lnTo>
                    <a:pt x="1557" y="1123"/>
                  </a:lnTo>
                  <a:lnTo>
                    <a:pt x="1608" y="970"/>
                  </a:lnTo>
                  <a:lnTo>
                    <a:pt x="1633" y="817"/>
                  </a:lnTo>
                  <a:lnTo>
                    <a:pt x="1608" y="664"/>
                  </a:lnTo>
                  <a:lnTo>
                    <a:pt x="1557" y="511"/>
                  </a:lnTo>
                  <a:lnTo>
                    <a:pt x="1480" y="358"/>
                  </a:lnTo>
                  <a:lnTo>
                    <a:pt x="1378" y="256"/>
                  </a:lnTo>
                  <a:lnTo>
                    <a:pt x="1276" y="154"/>
                  </a:lnTo>
                  <a:lnTo>
                    <a:pt x="1123" y="77"/>
                  </a:lnTo>
                  <a:lnTo>
                    <a:pt x="970" y="26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24;p58">
              <a:extLst>
                <a:ext uri="{FF2B5EF4-FFF2-40B4-BE49-F238E27FC236}">
                  <a16:creationId xmlns:a16="http://schemas.microsoft.com/office/drawing/2014/main" id="{7468F9B6-EB22-2B12-E0DD-8B85B3394EEB}"/>
                </a:ext>
              </a:extLst>
            </p:cNvPr>
            <p:cNvSpPr/>
            <p:nvPr/>
          </p:nvSpPr>
          <p:spPr>
            <a:xfrm>
              <a:off x="5519250" y="2711125"/>
              <a:ext cx="40200" cy="40850"/>
            </a:xfrm>
            <a:custGeom>
              <a:avLst/>
              <a:gdLst/>
              <a:ahLst/>
              <a:cxnLst/>
              <a:rect l="l" t="t" r="r" b="b"/>
              <a:pathLst>
                <a:path w="1608" h="1634" extrusionOk="0">
                  <a:moveTo>
                    <a:pt x="817" y="536"/>
                  </a:moveTo>
                  <a:lnTo>
                    <a:pt x="919" y="562"/>
                  </a:lnTo>
                  <a:lnTo>
                    <a:pt x="995" y="638"/>
                  </a:lnTo>
                  <a:lnTo>
                    <a:pt x="1046" y="715"/>
                  </a:lnTo>
                  <a:lnTo>
                    <a:pt x="1072" y="817"/>
                  </a:lnTo>
                  <a:lnTo>
                    <a:pt x="1046" y="919"/>
                  </a:lnTo>
                  <a:lnTo>
                    <a:pt x="995" y="996"/>
                  </a:lnTo>
                  <a:lnTo>
                    <a:pt x="919" y="1072"/>
                  </a:lnTo>
                  <a:lnTo>
                    <a:pt x="715" y="1072"/>
                  </a:lnTo>
                  <a:lnTo>
                    <a:pt x="613" y="996"/>
                  </a:lnTo>
                  <a:lnTo>
                    <a:pt x="561" y="919"/>
                  </a:lnTo>
                  <a:lnTo>
                    <a:pt x="536" y="817"/>
                  </a:lnTo>
                  <a:lnTo>
                    <a:pt x="561" y="715"/>
                  </a:lnTo>
                  <a:lnTo>
                    <a:pt x="613" y="638"/>
                  </a:lnTo>
                  <a:lnTo>
                    <a:pt x="715" y="562"/>
                  </a:lnTo>
                  <a:lnTo>
                    <a:pt x="817" y="536"/>
                  </a:lnTo>
                  <a:close/>
                  <a:moveTo>
                    <a:pt x="817" y="1"/>
                  </a:moveTo>
                  <a:lnTo>
                    <a:pt x="638" y="26"/>
                  </a:lnTo>
                  <a:lnTo>
                    <a:pt x="485" y="77"/>
                  </a:lnTo>
                  <a:lnTo>
                    <a:pt x="357" y="154"/>
                  </a:lnTo>
                  <a:lnTo>
                    <a:pt x="230" y="256"/>
                  </a:lnTo>
                  <a:lnTo>
                    <a:pt x="128" y="358"/>
                  </a:lnTo>
                  <a:lnTo>
                    <a:pt x="77" y="511"/>
                  </a:lnTo>
                  <a:lnTo>
                    <a:pt x="26" y="664"/>
                  </a:lnTo>
                  <a:lnTo>
                    <a:pt x="0" y="817"/>
                  </a:lnTo>
                  <a:lnTo>
                    <a:pt x="26" y="970"/>
                  </a:lnTo>
                  <a:lnTo>
                    <a:pt x="77" y="1123"/>
                  </a:lnTo>
                  <a:lnTo>
                    <a:pt x="128" y="1276"/>
                  </a:lnTo>
                  <a:lnTo>
                    <a:pt x="230" y="1378"/>
                  </a:lnTo>
                  <a:lnTo>
                    <a:pt x="357" y="1480"/>
                  </a:lnTo>
                  <a:lnTo>
                    <a:pt x="485" y="1557"/>
                  </a:lnTo>
                  <a:lnTo>
                    <a:pt x="638" y="1608"/>
                  </a:lnTo>
                  <a:lnTo>
                    <a:pt x="817" y="1633"/>
                  </a:lnTo>
                  <a:lnTo>
                    <a:pt x="970" y="1608"/>
                  </a:lnTo>
                  <a:lnTo>
                    <a:pt x="1123" y="1557"/>
                  </a:lnTo>
                  <a:lnTo>
                    <a:pt x="1250" y="1480"/>
                  </a:lnTo>
                  <a:lnTo>
                    <a:pt x="1378" y="1378"/>
                  </a:lnTo>
                  <a:lnTo>
                    <a:pt x="1480" y="1276"/>
                  </a:lnTo>
                  <a:lnTo>
                    <a:pt x="1556" y="1123"/>
                  </a:lnTo>
                  <a:lnTo>
                    <a:pt x="1607" y="970"/>
                  </a:lnTo>
                  <a:lnTo>
                    <a:pt x="1607" y="817"/>
                  </a:lnTo>
                  <a:lnTo>
                    <a:pt x="1607" y="664"/>
                  </a:lnTo>
                  <a:lnTo>
                    <a:pt x="1556" y="511"/>
                  </a:lnTo>
                  <a:lnTo>
                    <a:pt x="1480" y="358"/>
                  </a:lnTo>
                  <a:lnTo>
                    <a:pt x="1378" y="256"/>
                  </a:lnTo>
                  <a:lnTo>
                    <a:pt x="1250" y="154"/>
                  </a:lnTo>
                  <a:lnTo>
                    <a:pt x="1123" y="77"/>
                  </a:lnTo>
                  <a:lnTo>
                    <a:pt x="970" y="26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25;p58">
              <a:extLst>
                <a:ext uri="{FF2B5EF4-FFF2-40B4-BE49-F238E27FC236}">
                  <a16:creationId xmlns:a16="http://schemas.microsoft.com/office/drawing/2014/main" id="{4DC13BB8-1779-EBDA-5112-AA1EC63588DA}"/>
                </a:ext>
              </a:extLst>
            </p:cNvPr>
            <p:cNvSpPr/>
            <p:nvPr/>
          </p:nvSpPr>
          <p:spPr>
            <a:xfrm>
              <a:off x="5571525" y="2711125"/>
              <a:ext cx="40200" cy="40850"/>
            </a:xfrm>
            <a:custGeom>
              <a:avLst/>
              <a:gdLst/>
              <a:ahLst/>
              <a:cxnLst/>
              <a:rect l="l" t="t" r="r" b="b"/>
              <a:pathLst>
                <a:path w="1608" h="1634" extrusionOk="0">
                  <a:moveTo>
                    <a:pt x="792" y="536"/>
                  </a:moveTo>
                  <a:lnTo>
                    <a:pt x="894" y="562"/>
                  </a:lnTo>
                  <a:lnTo>
                    <a:pt x="996" y="638"/>
                  </a:lnTo>
                  <a:lnTo>
                    <a:pt x="1047" y="715"/>
                  </a:lnTo>
                  <a:lnTo>
                    <a:pt x="1072" y="817"/>
                  </a:lnTo>
                  <a:lnTo>
                    <a:pt x="1047" y="919"/>
                  </a:lnTo>
                  <a:lnTo>
                    <a:pt x="996" y="996"/>
                  </a:lnTo>
                  <a:lnTo>
                    <a:pt x="894" y="1072"/>
                  </a:lnTo>
                  <a:lnTo>
                    <a:pt x="690" y="1072"/>
                  </a:lnTo>
                  <a:lnTo>
                    <a:pt x="613" y="996"/>
                  </a:lnTo>
                  <a:lnTo>
                    <a:pt x="562" y="919"/>
                  </a:lnTo>
                  <a:lnTo>
                    <a:pt x="537" y="817"/>
                  </a:lnTo>
                  <a:lnTo>
                    <a:pt x="562" y="715"/>
                  </a:lnTo>
                  <a:lnTo>
                    <a:pt x="613" y="638"/>
                  </a:lnTo>
                  <a:lnTo>
                    <a:pt x="690" y="562"/>
                  </a:lnTo>
                  <a:lnTo>
                    <a:pt x="792" y="536"/>
                  </a:lnTo>
                  <a:close/>
                  <a:moveTo>
                    <a:pt x="792" y="1"/>
                  </a:moveTo>
                  <a:lnTo>
                    <a:pt x="639" y="26"/>
                  </a:lnTo>
                  <a:lnTo>
                    <a:pt x="486" y="77"/>
                  </a:lnTo>
                  <a:lnTo>
                    <a:pt x="358" y="154"/>
                  </a:lnTo>
                  <a:lnTo>
                    <a:pt x="230" y="256"/>
                  </a:lnTo>
                  <a:lnTo>
                    <a:pt x="128" y="358"/>
                  </a:lnTo>
                  <a:lnTo>
                    <a:pt x="52" y="511"/>
                  </a:lnTo>
                  <a:lnTo>
                    <a:pt x="1" y="664"/>
                  </a:lnTo>
                  <a:lnTo>
                    <a:pt x="1" y="817"/>
                  </a:lnTo>
                  <a:lnTo>
                    <a:pt x="1" y="970"/>
                  </a:lnTo>
                  <a:lnTo>
                    <a:pt x="52" y="1123"/>
                  </a:lnTo>
                  <a:lnTo>
                    <a:pt x="128" y="1276"/>
                  </a:lnTo>
                  <a:lnTo>
                    <a:pt x="230" y="1378"/>
                  </a:lnTo>
                  <a:lnTo>
                    <a:pt x="358" y="1480"/>
                  </a:lnTo>
                  <a:lnTo>
                    <a:pt x="486" y="1557"/>
                  </a:lnTo>
                  <a:lnTo>
                    <a:pt x="639" y="1608"/>
                  </a:lnTo>
                  <a:lnTo>
                    <a:pt x="792" y="1633"/>
                  </a:lnTo>
                  <a:lnTo>
                    <a:pt x="970" y="1608"/>
                  </a:lnTo>
                  <a:lnTo>
                    <a:pt x="1123" y="1557"/>
                  </a:lnTo>
                  <a:lnTo>
                    <a:pt x="1251" y="1480"/>
                  </a:lnTo>
                  <a:lnTo>
                    <a:pt x="1378" y="1378"/>
                  </a:lnTo>
                  <a:lnTo>
                    <a:pt x="1480" y="1276"/>
                  </a:lnTo>
                  <a:lnTo>
                    <a:pt x="1531" y="1123"/>
                  </a:lnTo>
                  <a:lnTo>
                    <a:pt x="1582" y="970"/>
                  </a:lnTo>
                  <a:lnTo>
                    <a:pt x="1608" y="817"/>
                  </a:lnTo>
                  <a:lnTo>
                    <a:pt x="1582" y="664"/>
                  </a:lnTo>
                  <a:lnTo>
                    <a:pt x="1531" y="511"/>
                  </a:lnTo>
                  <a:lnTo>
                    <a:pt x="1480" y="358"/>
                  </a:lnTo>
                  <a:lnTo>
                    <a:pt x="1378" y="256"/>
                  </a:lnTo>
                  <a:lnTo>
                    <a:pt x="1251" y="154"/>
                  </a:lnTo>
                  <a:lnTo>
                    <a:pt x="1123" y="77"/>
                  </a:lnTo>
                  <a:lnTo>
                    <a:pt x="970" y="26"/>
                  </a:lnTo>
                  <a:lnTo>
                    <a:pt x="7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26;p58">
              <a:extLst>
                <a:ext uri="{FF2B5EF4-FFF2-40B4-BE49-F238E27FC236}">
                  <a16:creationId xmlns:a16="http://schemas.microsoft.com/office/drawing/2014/main" id="{A4D775DF-9BC6-4836-BFF6-66028AF22FC6}"/>
                </a:ext>
              </a:extLst>
            </p:cNvPr>
            <p:cNvSpPr/>
            <p:nvPr/>
          </p:nvSpPr>
          <p:spPr>
            <a:xfrm>
              <a:off x="5718200" y="2804875"/>
              <a:ext cx="82275" cy="40200"/>
            </a:xfrm>
            <a:custGeom>
              <a:avLst/>
              <a:gdLst/>
              <a:ahLst/>
              <a:cxnLst/>
              <a:rect l="l" t="t" r="r" b="b"/>
              <a:pathLst>
                <a:path w="3291" h="1608" extrusionOk="0">
                  <a:moveTo>
                    <a:pt x="2475" y="536"/>
                  </a:moveTo>
                  <a:lnTo>
                    <a:pt x="2577" y="561"/>
                  </a:lnTo>
                  <a:lnTo>
                    <a:pt x="2679" y="612"/>
                  </a:lnTo>
                  <a:lnTo>
                    <a:pt x="2730" y="714"/>
                  </a:lnTo>
                  <a:lnTo>
                    <a:pt x="2755" y="816"/>
                  </a:lnTo>
                  <a:lnTo>
                    <a:pt x="2730" y="918"/>
                  </a:lnTo>
                  <a:lnTo>
                    <a:pt x="2679" y="995"/>
                  </a:lnTo>
                  <a:lnTo>
                    <a:pt x="2577" y="1046"/>
                  </a:lnTo>
                  <a:lnTo>
                    <a:pt x="2475" y="1071"/>
                  </a:lnTo>
                  <a:lnTo>
                    <a:pt x="791" y="1071"/>
                  </a:lnTo>
                  <a:lnTo>
                    <a:pt x="689" y="1046"/>
                  </a:lnTo>
                  <a:lnTo>
                    <a:pt x="613" y="995"/>
                  </a:lnTo>
                  <a:lnTo>
                    <a:pt x="536" y="918"/>
                  </a:lnTo>
                  <a:lnTo>
                    <a:pt x="536" y="816"/>
                  </a:lnTo>
                  <a:lnTo>
                    <a:pt x="536" y="714"/>
                  </a:lnTo>
                  <a:lnTo>
                    <a:pt x="613" y="612"/>
                  </a:lnTo>
                  <a:lnTo>
                    <a:pt x="689" y="561"/>
                  </a:lnTo>
                  <a:lnTo>
                    <a:pt x="791" y="536"/>
                  </a:lnTo>
                  <a:close/>
                  <a:moveTo>
                    <a:pt x="791" y="0"/>
                  </a:moveTo>
                  <a:lnTo>
                    <a:pt x="638" y="26"/>
                  </a:lnTo>
                  <a:lnTo>
                    <a:pt x="485" y="77"/>
                  </a:lnTo>
                  <a:lnTo>
                    <a:pt x="332" y="128"/>
                  </a:lnTo>
                  <a:lnTo>
                    <a:pt x="230" y="230"/>
                  </a:lnTo>
                  <a:lnTo>
                    <a:pt x="128" y="357"/>
                  </a:lnTo>
                  <a:lnTo>
                    <a:pt x="51" y="485"/>
                  </a:lnTo>
                  <a:lnTo>
                    <a:pt x="0" y="638"/>
                  </a:lnTo>
                  <a:lnTo>
                    <a:pt x="0" y="816"/>
                  </a:lnTo>
                  <a:lnTo>
                    <a:pt x="0" y="969"/>
                  </a:lnTo>
                  <a:lnTo>
                    <a:pt x="51" y="1123"/>
                  </a:lnTo>
                  <a:lnTo>
                    <a:pt x="128" y="1250"/>
                  </a:lnTo>
                  <a:lnTo>
                    <a:pt x="230" y="1378"/>
                  </a:lnTo>
                  <a:lnTo>
                    <a:pt x="332" y="1480"/>
                  </a:lnTo>
                  <a:lnTo>
                    <a:pt x="485" y="1556"/>
                  </a:lnTo>
                  <a:lnTo>
                    <a:pt x="638" y="1607"/>
                  </a:lnTo>
                  <a:lnTo>
                    <a:pt x="2628" y="1607"/>
                  </a:lnTo>
                  <a:lnTo>
                    <a:pt x="2781" y="1556"/>
                  </a:lnTo>
                  <a:lnTo>
                    <a:pt x="2934" y="1480"/>
                  </a:lnTo>
                  <a:lnTo>
                    <a:pt x="3036" y="1378"/>
                  </a:lnTo>
                  <a:lnTo>
                    <a:pt x="3138" y="1250"/>
                  </a:lnTo>
                  <a:lnTo>
                    <a:pt x="3214" y="1123"/>
                  </a:lnTo>
                  <a:lnTo>
                    <a:pt x="3265" y="969"/>
                  </a:lnTo>
                  <a:lnTo>
                    <a:pt x="3291" y="816"/>
                  </a:lnTo>
                  <a:lnTo>
                    <a:pt x="3265" y="638"/>
                  </a:lnTo>
                  <a:lnTo>
                    <a:pt x="3214" y="485"/>
                  </a:lnTo>
                  <a:lnTo>
                    <a:pt x="3138" y="357"/>
                  </a:lnTo>
                  <a:lnTo>
                    <a:pt x="3036" y="230"/>
                  </a:lnTo>
                  <a:lnTo>
                    <a:pt x="2934" y="128"/>
                  </a:lnTo>
                  <a:lnTo>
                    <a:pt x="2781" y="77"/>
                  </a:lnTo>
                  <a:lnTo>
                    <a:pt x="2628" y="26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27;p58">
              <a:extLst>
                <a:ext uri="{FF2B5EF4-FFF2-40B4-BE49-F238E27FC236}">
                  <a16:creationId xmlns:a16="http://schemas.microsoft.com/office/drawing/2014/main" id="{EED7098C-4302-AAD8-68C4-38524047FAC0}"/>
                </a:ext>
              </a:extLst>
            </p:cNvPr>
            <p:cNvSpPr/>
            <p:nvPr/>
          </p:nvSpPr>
          <p:spPr>
            <a:xfrm>
              <a:off x="5718200" y="2858425"/>
              <a:ext cx="151150" cy="40850"/>
            </a:xfrm>
            <a:custGeom>
              <a:avLst/>
              <a:gdLst/>
              <a:ahLst/>
              <a:cxnLst/>
              <a:rect l="l" t="t" r="r" b="b"/>
              <a:pathLst>
                <a:path w="6046" h="1634" extrusionOk="0">
                  <a:moveTo>
                    <a:pt x="5229" y="536"/>
                  </a:moveTo>
                  <a:lnTo>
                    <a:pt x="5331" y="562"/>
                  </a:lnTo>
                  <a:lnTo>
                    <a:pt x="5433" y="613"/>
                  </a:lnTo>
                  <a:lnTo>
                    <a:pt x="5484" y="715"/>
                  </a:lnTo>
                  <a:lnTo>
                    <a:pt x="5510" y="817"/>
                  </a:lnTo>
                  <a:lnTo>
                    <a:pt x="5484" y="919"/>
                  </a:lnTo>
                  <a:lnTo>
                    <a:pt x="5433" y="996"/>
                  </a:lnTo>
                  <a:lnTo>
                    <a:pt x="5331" y="1072"/>
                  </a:lnTo>
                  <a:lnTo>
                    <a:pt x="689" y="1072"/>
                  </a:lnTo>
                  <a:lnTo>
                    <a:pt x="613" y="996"/>
                  </a:lnTo>
                  <a:lnTo>
                    <a:pt x="536" y="919"/>
                  </a:lnTo>
                  <a:lnTo>
                    <a:pt x="536" y="817"/>
                  </a:lnTo>
                  <a:lnTo>
                    <a:pt x="536" y="715"/>
                  </a:lnTo>
                  <a:lnTo>
                    <a:pt x="613" y="613"/>
                  </a:lnTo>
                  <a:lnTo>
                    <a:pt x="689" y="562"/>
                  </a:lnTo>
                  <a:lnTo>
                    <a:pt x="791" y="536"/>
                  </a:lnTo>
                  <a:close/>
                  <a:moveTo>
                    <a:pt x="791" y="1"/>
                  </a:moveTo>
                  <a:lnTo>
                    <a:pt x="638" y="26"/>
                  </a:lnTo>
                  <a:lnTo>
                    <a:pt x="485" y="77"/>
                  </a:lnTo>
                  <a:lnTo>
                    <a:pt x="332" y="154"/>
                  </a:lnTo>
                  <a:lnTo>
                    <a:pt x="230" y="256"/>
                  </a:lnTo>
                  <a:lnTo>
                    <a:pt x="128" y="358"/>
                  </a:lnTo>
                  <a:lnTo>
                    <a:pt x="51" y="511"/>
                  </a:lnTo>
                  <a:lnTo>
                    <a:pt x="0" y="664"/>
                  </a:lnTo>
                  <a:lnTo>
                    <a:pt x="0" y="817"/>
                  </a:lnTo>
                  <a:lnTo>
                    <a:pt x="0" y="970"/>
                  </a:lnTo>
                  <a:lnTo>
                    <a:pt x="51" y="1123"/>
                  </a:lnTo>
                  <a:lnTo>
                    <a:pt x="128" y="1276"/>
                  </a:lnTo>
                  <a:lnTo>
                    <a:pt x="230" y="1378"/>
                  </a:lnTo>
                  <a:lnTo>
                    <a:pt x="332" y="1480"/>
                  </a:lnTo>
                  <a:lnTo>
                    <a:pt x="485" y="1557"/>
                  </a:lnTo>
                  <a:lnTo>
                    <a:pt x="638" y="1608"/>
                  </a:lnTo>
                  <a:lnTo>
                    <a:pt x="791" y="1633"/>
                  </a:lnTo>
                  <a:lnTo>
                    <a:pt x="5229" y="1633"/>
                  </a:lnTo>
                  <a:lnTo>
                    <a:pt x="5408" y="1608"/>
                  </a:lnTo>
                  <a:lnTo>
                    <a:pt x="5561" y="1557"/>
                  </a:lnTo>
                  <a:lnTo>
                    <a:pt x="5688" y="1480"/>
                  </a:lnTo>
                  <a:lnTo>
                    <a:pt x="5816" y="1378"/>
                  </a:lnTo>
                  <a:lnTo>
                    <a:pt x="5892" y="1276"/>
                  </a:lnTo>
                  <a:lnTo>
                    <a:pt x="5969" y="1123"/>
                  </a:lnTo>
                  <a:lnTo>
                    <a:pt x="6020" y="970"/>
                  </a:lnTo>
                  <a:lnTo>
                    <a:pt x="6045" y="817"/>
                  </a:lnTo>
                  <a:lnTo>
                    <a:pt x="6020" y="664"/>
                  </a:lnTo>
                  <a:lnTo>
                    <a:pt x="5969" y="511"/>
                  </a:lnTo>
                  <a:lnTo>
                    <a:pt x="5892" y="358"/>
                  </a:lnTo>
                  <a:lnTo>
                    <a:pt x="5816" y="256"/>
                  </a:lnTo>
                  <a:lnTo>
                    <a:pt x="5688" y="154"/>
                  </a:lnTo>
                  <a:lnTo>
                    <a:pt x="5561" y="77"/>
                  </a:lnTo>
                  <a:lnTo>
                    <a:pt x="5408" y="26"/>
                  </a:lnTo>
                  <a:lnTo>
                    <a:pt x="52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28;p58">
              <a:extLst>
                <a:ext uri="{FF2B5EF4-FFF2-40B4-BE49-F238E27FC236}">
                  <a16:creationId xmlns:a16="http://schemas.microsoft.com/office/drawing/2014/main" id="{6F550E1A-C5A8-C057-08C5-63D354634B07}"/>
                </a:ext>
              </a:extLst>
            </p:cNvPr>
            <p:cNvSpPr/>
            <p:nvPr/>
          </p:nvSpPr>
          <p:spPr>
            <a:xfrm>
              <a:off x="5718200" y="2912625"/>
              <a:ext cx="118000" cy="40200"/>
            </a:xfrm>
            <a:custGeom>
              <a:avLst/>
              <a:gdLst/>
              <a:ahLst/>
              <a:cxnLst/>
              <a:rect l="l" t="t" r="r" b="b"/>
              <a:pathLst>
                <a:path w="4720" h="1608" extrusionOk="0">
                  <a:moveTo>
                    <a:pt x="4030" y="536"/>
                  </a:moveTo>
                  <a:lnTo>
                    <a:pt x="4107" y="613"/>
                  </a:lnTo>
                  <a:lnTo>
                    <a:pt x="4158" y="689"/>
                  </a:lnTo>
                  <a:lnTo>
                    <a:pt x="4183" y="792"/>
                  </a:lnTo>
                  <a:lnTo>
                    <a:pt x="4158" y="894"/>
                  </a:lnTo>
                  <a:lnTo>
                    <a:pt x="4107" y="996"/>
                  </a:lnTo>
                  <a:lnTo>
                    <a:pt x="4030" y="1047"/>
                  </a:lnTo>
                  <a:lnTo>
                    <a:pt x="3928" y="1072"/>
                  </a:lnTo>
                  <a:lnTo>
                    <a:pt x="791" y="1072"/>
                  </a:lnTo>
                  <a:lnTo>
                    <a:pt x="689" y="1047"/>
                  </a:lnTo>
                  <a:lnTo>
                    <a:pt x="613" y="996"/>
                  </a:lnTo>
                  <a:lnTo>
                    <a:pt x="536" y="894"/>
                  </a:lnTo>
                  <a:lnTo>
                    <a:pt x="536" y="792"/>
                  </a:lnTo>
                  <a:lnTo>
                    <a:pt x="536" y="689"/>
                  </a:lnTo>
                  <a:lnTo>
                    <a:pt x="613" y="613"/>
                  </a:lnTo>
                  <a:lnTo>
                    <a:pt x="689" y="536"/>
                  </a:lnTo>
                  <a:close/>
                  <a:moveTo>
                    <a:pt x="638" y="1"/>
                  </a:moveTo>
                  <a:lnTo>
                    <a:pt x="485" y="52"/>
                  </a:lnTo>
                  <a:lnTo>
                    <a:pt x="332" y="128"/>
                  </a:lnTo>
                  <a:lnTo>
                    <a:pt x="230" y="230"/>
                  </a:lnTo>
                  <a:lnTo>
                    <a:pt x="128" y="358"/>
                  </a:lnTo>
                  <a:lnTo>
                    <a:pt x="51" y="485"/>
                  </a:lnTo>
                  <a:lnTo>
                    <a:pt x="0" y="638"/>
                  </a:lnTo>
                  <a:lnTo>
                    <a:pt x="0" y="792"/>
                  </a:lnTo>
                  <a:lnTo>
                    <a:pt x="0" y="970"/>
                  </a:lnTo>
                  <a:lnTo>
                    <a:pt x="51" y="1098"/>
                  </a:lnTo>
                  <a:lnTo>
                    <a:pt x="128" y="1251"/>
                  </a:lnTo>
                  <a:lnTo>
                    <a:pt x="230" y="1378"/>
                  </a:lnTo>
                  <a:lnTo>
                    <a:pt x="332" y="1455"/>
                  </a:lnTo>
                  <a:lnTo>
                    <a:pt x="485" y="1531"/>
                  </a:lnTo>
                  <a:lnTo>
                    <a:pt x="638" y="1582"/>
                  </a:lnTo>
                  <a:lnTo>
                    <a:pt x="791" y="1608"/>
                  </a:lnTo>
                  <a:lnTo>
                    <a:pt x="3928" y="1608"/>
                  </a:lnTo>
                  <a:lnTo>
                    <a:pt x="4081" y="1582"/>
                  </a:lnTo>
                  <a:lnTo>
                    <a:pt x="4234" y="1531"/>
                  </a:lnTo>
                  <a:lnTo>
                    <a:pt x="4362" y="1455"/>
                  </a:lnTo>
                  <a:lnTo>
                    <a:pt x="4490" y="1378"/>
                  </a:lnTo>
                  <a:lnTo>
                    <a:pt x="4592" y="1251"/>
                  </a:lnTo>
                  <a:lnTo>
                    <a:pt x="4668" y="1098"/>
                  </a:lnTo>
                  <a:lnTo>
                    <a:pt x="4694" y="970"/>
                  </a:lnTo>
                  <a:lnTo>
                    <a:pt x="4719" y="792"/>
                  </a:lnTo>
                  <a:lnTo>
                    <a:pt x="4694" y="638"/>
                  </a:lnTo>
                  <a:lnTo>
                    <a:pt x="4668" y="485"/>
                  </a:lnTo>
                  <a:lnTo>
                    <a:pt x="4592" y="358"/>
                  </a:lnTo>
                  <a:lnTo>
                    <a:pt x="4490" y="230"/>
                  </a:lnTo>
                  <a:lnTo>
                    <a:pt x="4362" y="128"/>
                  </a:lnTo>
                  <a:lnTo>
                    <a:pt x="4234" y="52"/>
                  </a:lnTo>
                  <a:lnTo>
                    <a:pt x="40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1229;p58">
            <a:extLst>
              <a:ext uri="{FF2B5EF4-FFF2-40B4-BE49-F238E27FC236}">
                <a16:creationId xmlns:a16="http://schemas.microsoft.com/office/drawing/2014/main" id="{9215AC40-ABEB-D407-8373-7673B039CB1E}"/>
              </a:ext>
            </a:extLst>
          </p:cNvPr>
          <p:cNvGrpSpPr/>
          <p:nvPr/>
        </p:nvGrpSpPr>
        <p:grpSpPr>
          <a:xfrm>
            <a:off x="4406044" y="3547211"/>
            <a:ext cx="320298" cy="365765"/>
            <a:chOff x="6209200" y="2628225"/>
            <a:chExt cx="401125" cy="458525"/>
          </a:xfrm>
        </p:grpSpPr>
        <p:sp>
          <p:nvSpPr>
            <p:cNvPr id="54" name="Google Shape;1230;p58">
              <a:extLst>
                <a:ext uri="{FF2B5EF4-FFF2-40B4-BE49-F238E27FC236}">
                  <a16:creationId xmlns:a16="http://schemas.microsoft.com/office/drawing/2014/main" id="{C481EDB5-28AF-4251-34CE-07F50B27D0EB}"/>
                </a:ext>
              </a:extLst>
            </p:cNvPr>
            <p:cNvSpPr/>
            <p:nvPr/>
          </p:nvSpPr>
          <p:spPr>
            <a:xfrm>
              <a:off x="6496775" y="2853325"/>
              <a:ext cx="73375" cy="73350"/>
            </a:xfrm>
            <a:custGeom>
              <a:avLst/>
              <a:gdLst/>
              <a:ahLst/>
              <a:cxnLst/>
              <a:rect l="l" t="t" r="r" b="b"/>
              <a:pathLst>
                <a:path w="2935" h="2934" extrusionOk="0">
                  <a:moveTo>
                    <a:pt x="1480" y="536"/>
                  </a:moveTo>
                  <a:lnTo>
                    <a:pt x="1659" y="562"/>
                  </a:lnTo>
                  <a:lnTo>
                    <a:pt x="1837" y="613"/>
                  </a:lnTo>
                  <a:lnTo>
                    <a:pt x="1990" y="715"/>
                  </a:lnTo>
                  <a:lnTo>
                    <a:pt x="2143" y="817"/>
                  </a:lnTo>
                  <a:lnTo>
                    <a:pt x="2245" y="944"/>
                  </a:lnTo>
                  <a:lnTo>
                    <a:pt x="2322" y="1123"/>
                  </a:lnTo>
                  <a:lnTo>
                    <a:pt x="2399" y="1276"/>
                  </a:lnTo>
                  <a:lnTo>
                    <a:pt x="2399" y="1480"/>
                  </a:lnTo>
                  <a:lnTo>
                    <a:pt x="2399" y="1659"/>
                  </a:lnTo>
                  <a:lnTo>
                    <a:pt x="2322" y="1837"/>
                  </a:lnTo>
                  <a:lnTo>
                    <a:pt x="2245" y="1990"/>
                  </a:lnTo>
                  <a:lnTo>
                    <a:pt x="2143" y="2118"/>
                  </a:lnTo>
                  <a:lnTo>
                    <a:pt x="1990" y="2245"/>
                  </a:lnTo>
                  <a:lnTo>
                    <a:pt x="1837" y="2322"/>
                  </a:lnTo>
                  <a:lnTo>
                    <a:pt x="1659" y="2373"/>
                  </a:lnTo>
                  <a:lnTo>
                    <a:pt x="1480" y="2398"/>
                  </a:lnTo>
                  <a:lnTo>
                    <a:pt x="1302" y="2373"/>
                  </a:lnTo>
                  <a:lnTo>
                    <a:pt x="1123" y="2322"/>
                  </a:lnTo>
                  <a:lnTo>
                    <a:pt x="970" y="2245"/>
                  </a:lnTo>
                  <a:lnTo>
                    <a:pt x="817" y="2118"/>
                  </a:lnTo>
                  <a:lnTo>
                    <a:pt x="715" y="1990"/>
                  </a:lnTo>
                  <a:lnTo>
                    <a:pt x="613" y="1837"/>
                  </a:lnTo>
                  <a:lnTo>
                    <a:pt x="562" y="1659"/>
                  </a:lnTo>
                  <a:lnTo>
                    <a:pt x="537" y="1480"/>
                  </a:lnTo>
                  <a:lnTo>
                    <a:pt x="562" y="1276"/>
                  </a:lnTo>
                  <a:lnTo>
                    <a:pt x="613" y="1123"/>
                  </a:lnTo>
                  <a:lnTo>
                    <a:pt x="715" y="944"/>
                  </a:lnTo>
                  <a:lnTo>
                    <a:pt x="817" y="817"/>
                  </a:lnTo>
                  <a:lnTo>
                    <a:pt x="970" y="715"/>
                  </a:lnTo>
                  <a:lnTo>
                    <a:pt x="1123" y="613"/>
                  </a:lnTo>
                  <a:lnTo>
                    <a:pt x="1302" y="562"/>
                  </a:lnTo>
                  <a:lnTo>
                    <a:pt x="1480" y="536"/>
                  </a:lnTo>
                  <a:close/>
                  <a:moveTo>
                    <a:pt x="1480" y="1"/>
                  </a:moveTo>
                  <a:lnTo>
                    <a:pt x="1174" y="26"/>
                  </a:lnTo>
                  <a:lnTo>
                    <a:pt x="919" y="128"/>
                  </a:lnTo>
                  <a:lnTo>
                    <a:pt x="664" y="256"/>
                  </a:lnTo>
                  <a:lnTo>
                    <a:pt x="435" y="434"/>
                  </a:lnTo>
                  <a:lnTo>
                    <a:pt x="256" y="664"/>
                  </a:lnTo>
                  <a:lnTo>
                    <a:pt x="128" y="893"/>
                  </a:lnTo>
                  <a:lnTo>
                    <a:pt x="52" y="1174"/>
                  </a:lnTo>
                  <a:lnTo>
                    <a:pt x="1" y="1480"/>
                  </a:lnTo>
                  <a:lnTo>
                    <a:pt x="52" y="1761"/>
                  </a:lnTo>
                  <a:lnTo>
                    <a:pt x="128" y="2041"/>
                  </a:lnTo>
                  <a:lnTo>
                    <a:pt x="256" y="2296"/>
                  </a:lnTo>
                  <a:lnTo>
                    <a:pt x="435" y="2500"/>
                  </a:lnTo>
                  <a:lnTo>
                    <a:pt x="664" y="2679"/>
                  </a:lnTo>
                  <a:lnTo>
                    <a:pt x="919" y="2806"/>
                  </a:lnTo>
                  <a:lnTo>
                    <a:pt x="1174" y="2908"/>
                  </a:lnTo>
                  <a:lnTo>
                    <a:pt x="1480" y="2934"/>
                  </a:lnTo>
                  <a:lnTo>
                    <a:pt x="1761" y="2908"/>
                  </a:lnTo>
                  <a:lnTo>
                    <a:pt x="2041" y="2806"/>
                  </a:lnTo>
                  <a:lnTo>
                    <a:pt x="2296" y="2679"/>
                  </a:lnTo>
                  <a:lnTo>
                    <a:pt x="2501" y="2500"/>
                  </a:lnTo>
                  <a:lnTo>
                    <a:pt x="2705" y="2296"/>
                  </a:lnTo>
                  <a:lnTo>
                    <a:pt x="2832" y="2041"/>
                  </a:lnTo>
                  <a:lnTo>
                    <a:pt x="2909" y="1761"/>
                  </a:lnTo>
                  <a:lnTo>
                    <a:pt x="2934" y="1480"/>
                  </a:lnTo>
                  <a:lnTo>
                    <a:pt x="2909" y="1174"/>
                  </a:lnTo>
                  <a:lnTo>
                    <a:pt x="2832" y="893"/>
                  </a:lnTo>
                  <a:lnTo>
                    <a:pt x="2705" y="664"/>
                  </a:lnTo>
                  <a:lnTo>
                    <a:pt x="2501" y="434"/>
                  </a:lnTo>
                  <a:lnTo>
                    <a:pt x="2296" y="256"/>
                  </a:lnTo>
                  <a:lnTo>
                    <a:pt x="2041" y="128"/>
                  </a:lnTo>
                  <a:lnTo>
                    <a:pt x="1761" y="26"/>
                  </a:lnTo>
                  <a:lnTo>
                    <a:pt x="14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231;p58">
              <a:extLst>
                <a:ext uri="{FF2B5EF4-FFF2-40B4-BE49-F238E27FC236}">
                  <a16:creationId xmlns:a16="http://schemas.microsoft.com/office/drawing/2014/main" id="{8E717392-C56C-3576-7E77-9F643F20C13E}"/>
                </a:ext>
              </a:extLst>
            </p:cNvPr>
            <p:cNvSpPr/>
            <p:nvPr/>
          </p:nvSpPr>
          <p:spPr>
            <a:xfrm>
              <a:off x="6241075" y="2628225"/>
              <a:ext cx="369250" cy="458525"/>
            </a:xfrm>
            <a:custGeom>
              <a:avLst/>
              <a:gdLst/>
              <a:ahLst/>
              <a:cxnLst/>
              <a:rect l="l" t="t" r="r" b="b"/>
              <a:pathLst>
                <a:path w="14770" h="18341" extrusionOk="0">
                  <a:moveTo>
                    <a:pt x="8775" y="1557"/>
                  </a:moveTo>
                  <a:lnTo>
                    <a:pt x="11938" y="4720"/>
                  </a:lnTo>
                  <a:lnTo>
                    <a:pt x="10484" y="6173"/>
                  </a:lnTo>
                  <a:lnTo>
                    <a:pt x="10356" y="6301"/>
                  </a:lnTo>
                  <a:lnTo>
                    <a:pt x="10203" y="6378"/>
                  </a:lnTo>
                  <a:lnTo>
                    <a:pt x="10050" y="6480"/>
                  </a:lnTo>
                  <a:lnTo>
                    <a:pt x="9897" y="6531"/>
                  </a:lnTo>
                  <a:lnTo>
                    <a:pt x="9744" y="6582"/>
                  </a:lnTo>
                  <a:lnTo>
                    <a:pt x="9591" y="6607"/>
                  </a:lnTo>
                  <a:lnTo>
                    <a:pt x="9413" y="6633"/>
                  </a:lnTo>
                  <a:lnTo>
                    <a:pt x="9234" y="6633"/>
                  </a:lnTo>
                  <a:lnTo>
                    <a:pt x="8979" y="6607"/>
                  </a:lnTo>
                  <a:lnTo>
                    <a:pt x="8699" y="6633"/>
                  </a:lnTo>
                  <a:lnTo>
                    <a:pt x="8443" y="6684"/>
                  </a:lnTo>
                  <a:lnTo>
                    <a:pt x="8188" y="6760"/>
                  </a:lnTo>
                  <a:lnTo>
                    <a:pt x="7959" y="6862"/>
                  </a:lnTo>
                  <a:lnTo>
                    <a:pt x="7729" y="6990"/>
                  </a:lnTo>
                  <a:lnTo>
                    <a:pt x="7525" y="7143"/>
                  </a:lnTo>
                  <a:lnTo>
                    <a:pt x="7321" y="7321"/>
                  </a:lnTo>
                  <a:lnTo>
                    <a:pt x="7117" y="7525"/>
                  </a:lnTo>
                  <a:lnTo>
                    <a:pt x="7066" y="7500"/>
                  </a:lnTo>
                  <a:lnTo>
                    <a:pt x="2806" y="7500"/>
                  </a:lnTo>
                  <a:lnTo>
                    <a:pt x="3011" y="7321"/>
                  </a:lnTo>
                  <a:lnTo>
                    <a:pt x="3138" y="7194"/>
                  </a:lnTo>
                  <a:lnTo>
                    <a:pt x="3266" y="7092"/>
                  </a:lnTo>
                  <a:lnTo>
                    <a:pt x="3419" y="7015"/>
                  </a:lnTo>
                  <a:lnTo>
                    <a:pt x="3572" y="6939"/>
                  </a:lnTo>
                  <a:lnTo>
                    <a:pt x="3750" y="6913"/>
                  </a:lnTo>
                  <a:lnTo>
                    <a:pt x="3903" y="6862"/>
                  </a:lnTo>
                  <a:lnTo>
                    <a:pt x="4260" y="6862"/>
                  </a:lnTo>
                  <a:lnTo>
                    <a:pt x="4515" y="6888"/>
                  </a:lnTo>
                  <a:lnTo>
                    <a:pt x="4796" y="6862"/>
                  </a:lnTo>
                  <a:lnTo>
                    <a:pt x="5051" y="6811"/>
                  </a:lnTo>
                  <a:lnTo>
                    <a:pt x="5281" y="6735"/>
                  </a:lnTo>
                  <a:lnTo>
                    <a:pt x="5536" y="6633"/>
                  </a:lnTo>
                  <a:lnTo>
                    <a:pt x="5765" y="6505"/>
                  </a:lnTo>
                  <a:lnTo>
                    <a:pt x="5969" y="6352"/>
                  </a:lnTo>
                  <a:lnTo>
                    <a:pt x="6173" y="6173"/>
                  </a:lnTo>
                  <a:lnTo>
                    <a:pt x="6352" y="5969"/>
                  </a:lnTo>
                  <a:lnTo>
                    <a:pt x="6505" y="5765"/>
                  </a:lnTo>
                  <a:lnTo>
                    <a:pt x="6632" y="5536"/>
                  </a:lnTo>
                  <a:lnTo>
                    <a:pt x="6735" y="5281"/>
                  </a:lnTo>
                  <a:lnTo>
                    <a:pt x="6811" y="5026"/>
                  </a:lnTo>
                  <a:lnTo>
                    <a:pt x="6862" y="4771"/>
                  </a:lnTo>
                  <a:lnTo>
                    <a:pt x="6888" y="4516"/>
                  </a:lnTo>
                  <a:lnTo>
                    <a:pt x="6862" y="4235"/>
                  </a:lnTo>
                  <a:lnTo>
                    <a:pt x="6862" y="4082"/>
                  </a:lnTo>
                  <a:lnTo>
                    <a:pt x="6862" y="3903"/>
                  </a:lnTo>
                  <a:lnTo>
                    <a:pt x="6913" y="3750"/>
                  </a:lnTo>
                  <a:lnTo>
                    <a:pt x="6939" y="3572"/>
                  </a:lnTo>
                  <a:lnTo>
                    <a:pt x="7015" y="3419"/>
                  </a:lnTo>
                  <a:lnTo>
                    <a:pt x="7092" y="3266"/>
                  </a:lnTo>
                  <a:lnTo>
                    <a:pt x="7194" y="3138"/>
                  </a:lnTo>
                  <a:lnTo>
                    <a:pt x="7321" y="3011"/>
                  </a:lnTo>
                  <a:lnTo>
                    <a:pt x="8775" y="1557"/>
                  </a:lnTo>
                  <a:close/>
                  <a:moveTo>
                    <a:pt x="6811" y="8035"/>
                  </a:moveTo>
                  <a:lnTo>
                    <a:pt x="6709" y="8342"/>
                  </a:lnTo>
                  <a:lnTo>
                    <a:pt x="6632" y="8622"/>
                  </a:lnTo>
                  <a:lnTo>
                    <a:pt x="6607" y="8928"/>
                  </a:lnTo>
                  <a:lnTo>
                    <a:pt x="6632" y="9234"/>
                  </a:lnTo>
                  <a:lnTo>
                    <a:pt x="6632" y="9413"/>
                  </a:lnTo>
                  <a:lnTo>
                    <a:pt x="6607" y="9591"/>
                  </a:lnTo>
                  <a:lnTo>
                    <a:pt x="6581" y="9744"/>
                  </a:lnTo>
                  <a:lnTo>
                    <a:pt x="6530" y="9897"/>
                  </a:lnTo>
                  <a:lnTo>
                    <a:pt x="6479" y="10050"/>
                  </a:lnTo>
                  <a:lnTo>
                    <a:pt x="6377" y="10204"/>
                  </a:lnTo>
                  <a:lnTo>
                    <a:pt x="6301" y="10357"/>
                  </a:lnTo>
                  <a:lnTo>
                    <a:pt x="6173" y="10484"/>
                  </a:lnTo>
                  <a:lnTo>
                    <a:pt x="4719" y="11938"/>
                  </a:lnTo>
                  <a:lnTo>
                    <a:pt x="1557" y="8775"/>
                  </a:lnTo>
                  <a:lnTo>
                    <a:pt x="2271" y="8035"/>
                  </a:lnTo>
                  <a:close/>
                  <a:moveTo>
                    <a:pt x="894" y="8877"/>
                  </a:moveTo>
                  <a:lnTo>
                    <a:pt x="970" y="8954"/>
                  </a:lnTo>
                  <a:lnTo>
                    <a:pt x="996" y="8954"/>
                  </a:lnTo>
                  <a:lnTo>
                    <a:pt x="4541" y="12499"/>
                  </a:lnTo>
                  <a:lnTo>
                    <a:pt x="4541" y="12525"/>
                  </a:lnTo>
                  <a:lnTo>
                    <a:pt x="4592" y="12601"/>
                  </a:lnTo>
                  <a:lnTo>
                    <a:pt x="4617" y="12703"/>
                  </a:lnTo>
                  <a:lnTo>
                    <a:pt x="4592" y="12780"/>
                  </a:lnTo>
                  <a:lnTo>
                    <a:pt x="4541" y="12882"/>
                  </a:lnTo>
                  <a:lnTo>
                    <a:pt x="4464" y="12933"/>
                  </a:lnTo>
                  <a:lnTo>
                    <a:pt x="4260" y="12933"/>
                  </a:lnTo>
                  <a:lnTo>
                    <a:pt x="4184" y="12882"/>
                  </a:lnTo>
                  <a:lnTo>
                    <a:pt x="613" y="9311"/>
                  </a:lnTo>
                  <a:lnTo>
                    <a:pt x="562" y="9209"/>
                  </a:lnTo>
                  <a:lnTo>
                    <a:pt x="536" y="9132"/>
                  </a:lnTo>
                  <a:lnTo>
                    <a:pt x="562" y="9030"/>
                  </a:lnTo>
                  <a:lnTo>
                    <a:pt x="613" y="8954"/>
                  </a:lnTo>
                  <a:lnTo>
                    <a:pt x="689" y="8877"/>
                  </a:lnTo>
                  <a:close/>
                  <a:moveTo>
                    <a:pt x="11989" y="7729"/>
                  </a:moveTo>
                  <a:lnTo>
                    <a:pt x="12014" y="7780"/>
                  </a:lnTo>
                  <a:lnTo>
                    <a:pt x="12142" y="8265"/>
                  </a:lnTo>
                  <a:lnTo>
                    <a:pt x="12167" y="8393"/>
                  </a:lnTo>
                  <a:lnTo>
                    <a:pt x="12218" y="8520"/>
                  </a:lnTo>
                  <a:lnTo>
                    <a:pt x="12320" y="8622"/>
                  </a:lnTo>
                  <a:lnTo>
                    <a:pt x="12422" y="8699"/>
                  </a:lnTo>
                  <a:lnTo>
                    <a:pt x="12882" y="8954"/>
                  </a:lnTo>
                  <a:lnTo>
                    <a:pt x="13009" y="9030"/>
                  </a:lnTo>
                  <a:lnTo>
                    <a:pt x="13137" y="9056"/>
                  </a:lnTo>
                  <a:lnTo>
                    <a:pt x="13290" y="9030"/>
                  </a:lnTo>
                  <a:lnTo>
                    <a:pt x="13417" y="9005"/>
                  </a:lnTo>
                  <a:lnTo>
                    <a:pt x="13876" y="8852"/>
                  </a:lnTo>
                  <a:lnTo>
                    <a:pt x="13927" y="8852"/>
                  </a:lnTo>
                  <a:lnTo>
                    <a:pt x="13978" y="8877"/>
                  </a:lnTo>
                  <a:lnTo>
                    <a:pt x="14208" y="9311"/>
                  </a:lnTo>
                  <a:lnTo>
                    <a:pt x="14233" y="9362"/>
                  </a:lnTo>
                  <a:lnTo>
                    <a:pt x="14208" y="9413"/>
                  </a:lnTo>
                  <a:lnTo>
                    <a:pt x="13851" y="9744"/>
                  </a:lnTo>
                  <a:lnTo>
                    <a:pt x="13749" y="9821"/>
                  </a:lnTo>
                  <a:lnTo>
                    <a:pt x="13672" y="9948"/>
                  </a:lnTo>
                  <a:lnTo>
                    <a:pt x="13621" y="10076"/>
                  </a:lnTo>
                  <a:lnTo>
                    <a:pt x="13596" y="10229"/>
                  </a:lnTo>
                  <a:lnTo>
                    <a:pt x="13596" y="10739"/>
                  </a:lnTo>
                  <a:lnTo>
                    <a:pt x="13621" y="10867"/>
                  </a:lnTo>
                  <a:lnTo>
                    <a:pt x="13672" y="10994"/>
                  </a:lnTo>
                  <a:lnTo>
                    <a:pt x="13749" y="11122"/>
                  </a:lnTo>
                  <a:lnTo>
                    <a:pt x="13851" y="11224"/>
                  </a:lnTo>
                  <a:lnTo>
                    <a:pt x="14208" y="11555"/>
                  </a:lnTo>
                  <a:lnTo>
                    <a:pt x="14233" y="11606"/>
                  </a:lnTo>
                  <a:lnTo>
                    <a:pt x="14208" y="11632"/>
                  </a:lnTo>
                  <a:lnTo>
                    <a:pt x="13978" y="12065"/>
                  </a:lnTo>
                  <a:lnTo>
                    <a:pt x="13927" y="12091"/>
                  </a:lnTo>
                  <a:lnTo>
                    <a:pt x="13876" y="12091"/>
                  </a:lnTo>
                  <a:lnTo>
                    <a:pt x="13417" y="11938"/>
                  </a:lnTo>
                  <a:lnTo>
                    <a:pt x="13290" y="11912"/>
                  </a:lnTo>
                  <a:lnTo>
                    <a:pt x="13137" y="11912"/>
                  </a:lnTo>
                  <a:lnTo>
                    <a:pt x="13009" y="11938"/>
                  </a:lnTo>
                  <a:lnTo>
                    <a:pt x="12882" y="11989"/>
                  </a:lnTo>
                  <a:lnTo>
                    <a:pt x="12422" y="12244"/>
                  </a:lnTo>
                  <a:lnTo>
                    <a:pt x="12320" y="12321"/>
                  </a:lnTo>
                  <a:lnTo>
                    <a:pt x="12218" y="12423"/>
                  </a:lnTo>
                  <a:lnTo>
                    <a:pt x="12167" y="12550"/>
                  </a:lnTo>
                  <a:lnTo>
                    <a:pt x="12142" y="12703"/>
                  </a:lnTo>
                  <a:lnTo>
                    <a:pt x="12014" y="13162"/>
                  </a:lnTo>
                  <a:lnTo>
                    <a:pt x="11989" y="13213"/>
                  </a:lnTo>
                  <a:lnTo>
                    <a:pt x="11938" y="13239"/>
                  </a:lnTo>
                  <a:lnTo>
                    <a:pt x="11453" y="13239"/>
                  </a:lnTo>
                  <a:lnTo>
                    <a:pt x="11402" y="13213"/>
                  </a:lnTo>
                  <a:lnTo>
                    <a:pt x="11377" y="13162"/>
                  </a:lnTo>
                  <a:lnTo>
                    <a:pt x="11275" y="12703"/>
                  </a:lnTo>
                  <a:lnTo>
                    <a:pt x="11249" y="12550"/>
                  </a:lnTo>
                  <a:lnTo>
                    <a:pt x="11173" y="12423"/>
                  </a:lnTo>
                  <a:lnTo>
                    <a:pt x="11096" y="12321"/>
                  </a:lnTo>
                  <a:lnTo>
                    <a:pt x="10969" y="12244"/>
                  </a:lnTo>
                  <a:lnTo>
                    <a:pt x="10535" y="11989"/>
                  </a:lnTo>
                  <a:lnTo>
                    <a:pt x="10382" y="11938"/>
                  </a:lnTo>
                  <a:lnTo>
                    <a:pt x="10229" y="11912"/>
                  </a:lnTo>
                  <a:lnTo>
                    <a:pt x="10101" y="11912"/>
                  </a:lnTo>
                  <a:lnTo>
                    <a:pt x="9999" y="11938"/>
                  </a:lnTo>
                  <a:lnTo>
                    <a:pt x="9515" y="12091"/>
                  </a:lnTo>
                  <a:lnTo>
                    <a:pt x="9464" y="12091"/>
                  </a:lnTo>
                  <a:lnTo>
                    <a:pt x="9438" y="12065"/>
                  </a:lnTo>
                  <a:lnTo>
                    <a:pt x="9362" y="11912"/>
                  </a:lnTo>
                  <a:lnTo>
                    <a:pt x="9183" y="11632"/>
                  </a:lnTo>
                  <a:lnTo>
                    <a:pt x="9183" y="11606"/>
                  </a:lnTo>
                  <a:lnTo>
                    <a:pt x="9209" y="11555"/>
                  </a:lnTo>
                  <a:lnTo>
                    <a:pt x="9566" y="11224"/>
                  </a:lnTo>
                  <a:lnTo>
                    <a:pt x="9668" y="11122"/>
                  </a:lnTo>
                  <a:lnTo>
                    <a:pt x="9744" y="10994"/>
                  </a:lnTo>
                  <a:lnTo>
                    <a:pt x="9795" y="10867"/>
                  </a:lnTo>
                  <a:lnTo>
                    <a:pt x="9795" y="10739"/>
                  </a:lnTo>
                  <a:lnTo>
                    <a:pt x="9795" y="10229"/>
                  </a:lnTo>
                  <a:lnTo>
                    <a:pt x="9795" y="10076"/>
                  </a:lnTo>
                  <a:lnTo>
                    <a:pt x="9744" y="9948"/>
                  </a:lnTo>
                  <a:lnTo>
                    <a:pt x="9668" y="9821"/>
                  </a:lnTo>
                  <a:lnTo>
                    <a:pt x="9566" y="9744"/>
                  </a:lnTo>
                  <a:lnTo>
                    <a:pt x="9209" y="9413"/>
                  </a:lnTo>
                  <a:lnTo>
                    <a:pt x="9183" y="9362"/>
                  </a:lnTo>
                  <a:lnTo>
                    <a:pt x="9183" y="9311"/>
                  </a:lnTo>
                  <a:lnTo>
                    <a:pt x="9438" y="8877"/>
                  </a:lnTo>
                  <a:lnTo>
                    <a:pt x="9464" y="8852"/>
                  </a:lnTo>
                  <a:lnTo>
                    <a:pt x="9515" y="8852"/>
                  </a:lnTo>
                  <a:lnTo>
                    <a:pt x="9999" y="9005"/>
                  </a:lnTo>
                  <a:lnTo>
                    <a:pt x="10127" y="9030"/>
                  </a:lnTo>
                  <a:lnTo>
                    <a:pt x="10254" y="9056"/>
                  </a:lnTo>
                  <a:lnTo>
                    <a:pt x="10407" y="9030"/>
                  </a:lnTo>
                  <a:lnTo>
                    <a:pt x="10535" y="8954"/>
                  </a:lnTo>
                  <a:lnTo>
                    <a:pt x="10969" y="8699"/>
                  </a:lnTo>
                  <a:lnTo>
                    <a:pt x="11096" y="8622"/>
                  </a:lnTo>
                  <a:lnTo>
                    <a:pt x="11173" y="8520"/>
                  </a:lnTo>
                  <a:lnTo>
                    <a:pt x="11249" y="8393"/>
                  </a:lnTo>
                  <a:lnTo>
                    <a:pt x="11275" y="8265"/>
                  </a:lnTo>
                  <a:lnTo>
                    <a:pt x="11377" y="7780"/>
                  </a:lnTo>
                  <a:lnTo>
                    <a:pt x="11402" y="7729"/>
                  </a:lnTo>
                  <a:close/>
                  <a:moveTo>
                    <a:pt x="8979" y="12321"/>
                  </a:moveTo>
                  <a:lnTo>
                    <a:pt x="9030" y="12423"/>
                  </a:lnTo>
                  <a:lnTo>
                    <a:pt x="9107" y="12499"/>
                  </a:lnTo>
                  <a:lnTo>
                    <a:pt x="9183" y="12550"/>
                  </a:lnTo>
                  <a:lnTo>
                    <a:pt x="9260" y="12601"/>
                  </a:lnTo>
                  <a:lnTo>
                    <a:pt x="9362" y="12627"/>
                  </a:lnTo>
                  <a:lnTo>
                    <a:pt x="9668" y="12627"/>
                  </a:lnTo>
                  <a:lnTo>
                    <a:pt x="9923" y="12550"/>
                  </a:lnTo>
                  <a:lnTo>
                    <a:pt x="10203" y="12448"/>
                  </a:lnTo>
                  <a:lnTo>
                    <a:pt x="10254" y="12448"/>
                  </a:lnTo>
                  <a:lnTo>
                    <a:pt x="10714" y="12703"/>
                  </a:lnTo>
                  <a:lnTo>
                    <a:pt x="10739" y="12729"/>
                  </a:lnTo>
                  <a:lnTo>
                    <a:pt x="10739" y="12780"/>
                  </a:lnTo>
                  <a:lnTo>
                    <a:pt x="10790" y="13035"/>
                  </a:lnTo>
                  <a:lnTo>
                    <a:pt x="10867" y="13315"/>
                  </a:lnTo>
                  <a:lnTo>
                    <a:pt x="10892" y="13417"/>
                  </a:lnTo>
                  <a:lnTo>
                    <a:pt x="10943" y="13494"/>
                  </a:lnTo>
                  <a:lnTo>
                    <a:pt x="2526" y="13494"/>
                  </a:lnTo>
                  <a:lnTo>
                    <a:pt x="2296" y="13519"/>
                  </a:lnTo>
                  <a:lnTo>
                    <a:pt x="2653" y="12499"/>
                  </a:lnTo>
                  <a:lnTo>
                    <a:pt x="2679" y="12423"/>
                  </a:lnTo>
                  <a:lnTo>
                    <a:pt x="2730" y="12372"/>
                  </a:lnTo>
                  <a:lnTo>
                    <a:pt x="2806" y="12346"/>
                  </a:lnTo>
                  <a:lnTo>
                    <a:pt x="2883" y="12321"/>
                  </a:lnTo>
                  <a:lnTo>
                    <a:pt x="3801" y="13239"/>
                  </a:lnTo>
                  <a:lnTo>
                    <a:pt x="3929" y="13341"/>
                  </a:lnTo>
                  <a:lnTo>
                    <a:pt x="4056" y="13417"/>
                  </a:lnTo>
                  <a:lnTo>
                    <a:pt x="4209" y="13468"/>
                  </a:lnTo>
                  <a:lnTo>
                    <a:pt x="4515" y="13468"/>
                  </a:lnTo>
                  <a:lnTo>
                    <a:pt x="4668" y="13417"/>
                  </a:lnTo>
                  <a:lnTo>
                    <a:pt x="4796" y="13341"/>
                  </a:lnTo>
                  <a:lnTo>
                    <a:pt x="4924" y="13239"/>
                  </a:lnTo>
                  <a:lnTo>
                    <a:pt x="5000" y="13162"/>
                  </a:lnTo>
                  <a:lnTo>
                    <a:pt x="5077" y="13035"/>
                  </a:lnTo>
                  <a:lnTo>
                    <a:pt x="5102" y="12933"/>
                  </a:lnTo>
                  <a:lnTo>
                    <a:pt x="5153" y="12805"/>
                  </a:lnTo>
                  <a:lnTo>
                    <a:pt x="5153" y="12703"/>
                  </a:lnTo>
                  <a:lnTo>
                    <a:pt x="5153" y="12576"/>
                  </a:lnTo>
                  <a:lnTo>
                    <a:pt x="5128" y="12448"/>
                  </a:lnTo>
                  <a:lnTo>
                    <a:pt x="5077" y="12346"/>
                  </a:lnTo>
                  <a:lnTo>
                    <a:pt x="5102" y="12321"/>
                  </a:lnTo>
                  <a:close/>
                  <a:moveTo>
                    <a:pt x="10969" y="14029"/>
                  </a:moveTo>
                  <a:lnTo>
                    <a:pt x="11071" y="14055"/>
                  </a:lnTo>
                  <a:lnTo>
                    <a:pt x="11173" y="14081"/>
                  </a:lnTo>
                  <a:lnTo>
                    <a:pt x="11249" y="14132"/>
                  </a:lnTo>
                  <a:lnTo>
                    <a:pt x="11326" y="14183"/>
                  </a:lnTo>
                  <a:lnTo>
                    <a:pt x="11402" y="14259"/>
                  </a:lnTo>
                  <a:lnTo>
                    <a:pt x="11453" y="14361"/>
                  </a:lnTo>
                  <a:lnTo>
                    <a:pt x="11479" y="14463"/>
                  </a:lnTo>
                  <a:lnTo>
                    <a:pt x="11479" y="14565"/>
                  </a:lnTo>
                  <a:lnTo>
                    <a:pt x="11479" y="17269"/>
                  </a:lnTo>
                  <a:lnTo>
                    <a:pt x="11479" y="17396"/>
                  </a:lnTo>
                  <a:lnTo>
                    <a:pt x="11453" y="17473"/>
                  </a:lnTo>
                  <a:lnTo>
                    <a:pt x="11402" y="17575"/>
                  </a:lnTo>
                  <a:lnTo>
                    <a:pt x="11326" y="17651"/>
                  </a:lnTo>
                  <a:lnTo>
                    <a:pt x="11249" y="17702"/>
                  </a:lnTo>
                  <a:lnTo>
                    <a:pt x="11173" y="17753"/>
                  </a:lnTo>
                  <a:lnTo>
                    <a:pt x="11071" y="17779"/>
                  </a:lnTo>
                  <a:lnTo>
                    <a:pt x="10969" y="17804"/>
                  </a:lnTo>
                  <a:lnTo>
                    <a:pt x="2526" y="17804"/>
                  </a:lnTo>
                  <a:lnTo>
                    <a:pt x="2424" y="17779"/>
                  </a:lnTo>
                  <a:lnTo>
                    <a:pt x="2322" y="17753"/>
                  </a:lnTo>
                  <a:lnTo>
                    <a:pt x="2220" y="17702"/>
                  </a:lnTo>
                  <a:lnTo>
                    <a:pt x="2143" y="17651"/>
                  </a:lnTo>
                  <a:lnTo>
                    <a:pt x="2092" y="17575"/>
                  </a:lnTo>
                  <a:lnTo>
                    <a:pt x="2041" y="17473"/>
                  </a:lnTo>
                  <a:lnTo>
                    <a:pt x="2016" y="17396"/>
                  </a:lnTo>
                  <a:lnTo>
                    <a:pt x="1990" y="17269"/>
                  </a:lnTo>
                  <a:lnTo>
                    <a:pt x="1990" y="14565"/>
                  </a:lnTo>
                  <a:lnTo>
                    <a:pt x="2016" y="14463"/>
                  </a:lnTo>
                  <a:lnTo>
                    <a:pt x="2041" y="14361"/>
                  </a:lnTo>
                  <a:lnTo>
                    <a:pt x="2092" y="14259"/>
                  </a:lnTo>
                  <a:lnTo>
                    <a:pt x="2143" y="14183"/>
                  </a:lnTo>
                  <a:lnTo>
                    <a:pt x="2220" y="14132"/>
                  </a:lnTo>
                  <a:lnTo>
                    <a:pt x="2322" y="14081"/>
                  </a:lnTo>
                  <a:lnTo>
                    <a:pt x="2424" y="14055"/>
                  </a:lnTo>
                  <a:lnTo>
                    <a:pt x="2526" y="14029"/>
                  </a:lnTo>
                  <a:close/>
                  <a:moveTo>
                    <a:pt x="9132" y="1"/>
                  </a:moveTo>
                  <a:lnTo>
                    <a:pt x="8979" y="26"/>
                  </a:lnTo>
                  <a:lnTo>
                    <a:pt x="8826" y="52"/>
                  </a:lnTo>
                  <a:lnTo>
                    <a:pt x="8699" y="128"/>
                  </a:lnTo>
                  <a:lnTo>
                    <a:pt x="8571" y="230"/>
                  </a:lnTo>
                  <a:lnTo>
                    <a:pt x="8494" y="332"/>
                  </a:lnTo>
                  <a:lnTo>
                    <a:pt x="8418" y="435"/>
                  </a:lnTo>
                  <a:lnTo>
                    <a:pt x="8367" y="562"/>
                  </a:lnTo>
                  <a:lnTo>
                    <a:pt x="8341" y="664"/>
                  </a:lnTo>
                  <a:lnTo>
                    <a:pt x="8341" y="792"/>
                  </a:lnTo>
                  <a:lnTo>
                    <a:pt x="8341" y="919"/>
                  </a:lnTo>
                  <a:lnTo>
                    <a:pt x="8367" y="1021"/>
                  </a:lnTo>
                  <a:lnTo>
                    <a:pt x="8418" y="1149"/>
                  </a:lnTo>
                  <a:lnTo>
                    <a:pt x="6939" y="2628"/>
                  </a:lnTo>
                  <a:lnTo>
                    <a:pt x="6786" y="2807"/>
                  </a:lnTo>
                  <a:lnTo>
                    <a:pt x="6632" y="2985"/>
                  </a:lnTo>
                  <a:lnTo>
                    <a:pt x="6530" y="3189"/>
                  </a:lnTo>
                  <a:lnTo>
                    <a:pt x="6454" y="3393"/>
                  </a:lnTo>
                  <a:lnTo>
                    <a:pt x="6377" y="3623"/>
                  </a:lnTo>
                  <a:lnTo>
                    <a:pt x="6326" y="3827"/>
                  </a:lnTo>
                  <a:lnTo>
                    <a:pt x="6326" y="4056"/>
                  </a:lnTo>
                  <a:lnTo>
                    <a:pt x="6326" y="4286"/>
                  </a:lnTo>
                  <a:lnTo>
                    <a:pt x="6352" y="4516"/>
                  </a:lnTo>
                  <a:lnTo>
                    <a:pt x="6326" y="4720"/>
                  </a:lnTo>
                  <a:lnTo>
                    <a:pt x="6301" y="4924"/>
                  </a:lnTo>
                  <a:lnTo>
                    <a:pt x="6224" y="5102"/>
                  </a:lnTo>
                  <a:lnTo>
                    <a:pt x="6148" y="5281"/>
                  </a:lnTo>
                  <a:lnTo>
                    <a:pt x="6046" y="5459"/>
                  </a:lnTo>
                  <a:lnTo>
                    <a:pt x="5944" y="5638"/>
                  </a:lnTo>
                  <a:lnTo>
                    <a:pt x="5791" y="5791"/>
                  </a:lnTo>
                  <a:lnTo>
                    <a:pt x="5638" y="5944"/>
                  </a:lnTo>
                  <a:lnTo>
                    <a:pt x="5485" y="6046"/>
                  </a:lnTo>
                  <a:lnTo>
                    <a:pt x="5306" y="6148"/>
                  </a:lnTo>
                  <a:lnTo>
                    <a:pt x="5102" y="6224"/>
                  </a:lnTo>
                  <a:lnTo>
                    <a:pt x="4924" y="6276"/>
                  </a:lnTo>
                  <a:lnTo>
                    <a:pt x="4719" y="6327"/>
                  </a:lnTo>
                  <a:lnTo>
                    <a:pt x="3827" y="6327"/>
                  </a:lnTo>
                  <a:lnTo>
                    <a:pt x="3623" y="6378"/>
                  </a:lnTo>
                  <a:lnTo>
                    <a:pt x="3393" y="6454"/>
                  </a:lnTo>
                  <a:lnTo>
                    <a:pt x="3189" y="6531"/>
                  </a:lnTo>
                  <a:lnTo>
                    <a:pt x="2985" y="6633"/>
                  </a:lnTo>
                  <a:lnTo>
                    <a:pt x="2806" y="6786"/>
                  </a:lnTo>
                  <a:lnTo>
                    <a:pt x="2628" y="6939"/>
                  </a:lnTo>
                  <a:lnTo>
                    <a:pt x="1149" y="8418"/>
                  </a:lnTo>
                  <a:lnTo>
                    <a:pt x="1021" y="8367"/>
                  </a:lnTo>
                  <a:lnTo>
                    <a:pt x="919" y="8342"/>
                  </a:lnTo>
                  <a:lnTo>
                    <a:pt x="664" y="8342"/>
                  </a:lnTo>
                  <a:lnTo>
                    <a:pt x="562" y="8367"/>
                  </a:lnTo>
                  <a:lnTo>
                    <a:pt x="434" y="8418"/>
                  </a:lnTo>
                  <a:lnTo>
                    <a:pt x="332" y="8495"/>
                  </a:lnTo>
                  <a:lnTo>
                    <a:pt x="230" y="8571"/>
                  </a:lnTo>
                  <a:lnTo>
                    <a:pt x="128" y="8673"/>
                  </a:lnTo>
                  <a:lnTo>
                    <a:pt x="77" y="8826"/>
                  </a:lnTo>
                  <a:lnTo>
                    <a:pt x="26" y="8979"/>
                  </a:lnTo>
                  <a:lnTo>
                    <a:pt x="1" y="9132"/>
                  </a:lnTo>
                  <a:lnTo>
                    <a:pt x="26" y="9285"/>
                  </a:lnTo>
                  <a:lnTo>
                    <a:pt x="77" y="9413"/>
                  </a:lnTo>
                  <a:lnTo>
                    <a:pt x="128" y="9566"/>
                  </a:lnTo>
                  <a:lnTo>
                    <a:pt x="230" y="9668"/>
                  </a:lnTo>
                  <a:lnTo>
                    <a:pt x="2475" y="11912"/>
                  </a:lnTo>
                  <a:lnTo>
                    <a:pt x="2373" y="11989"/>
                  </a:lnTo>
                  <a:lnTo>
                    <a:pt x="2271" y="12091"/>
                  </a:lnTo>
                  <a:lnTo>
                    <a:pt x="2194" y="12219"/>
                  </a:lnTo>
                  <a:lnTo>
                    <a:pt x="2143" y="12346"/>
                  </a:lnTo>
                  <a:lnTo>
                    <a:pt x="1531" y="14183"/>
                  </a:lnTo>
                  <a:lnTo>
                    <a:pt x="1480" y="14336"/>
                  </a:lnTo>
                  <a:lnTo>
                    <a:pt x="1455" y="14565"/>
                  </a:lnTo>
                  <a:lnTo>
                    <a:pt x="1455" y="17269"/>
                  </a:lnTo>
                  <a:lnTo>
                    <a:pt x="1480" y="17498"/>
                  </a:lnTo>
                  <a:lnTo>
                    <a:pt x="1557" y="17702"/>
                  </a:lnTo>
                  <a:lnTo>
                    <a:pt x="1633" y="17881"/>
                  </a:lnTo>
                  <a:lnTo>
                    <a:pt x="1761" y="18034"/>
                  </a:lnTo>
                  <a:lnTo>
                    <a:pt x="1939" y="18162"/>
                  </a:lnTo>
                  <a:lnTo>
                    <a:pt x="2118" y="18264"/>
                  </a:lnTo>
                  <a:lnTo>
                    <a:pt x="2296" y="18315"/>
                  </a:lnTo>
                  <a:lnTo>
                    <a:pt x="2526" y="18340"/>
                  </a:lnTo>
                  <a:lnTo>
                    <a:pt x="10969" y="18340"/>
                  </a:lnTo>
                  <a:lnTo>
                    <a:pt x="11173" y="18315"/>
                  </a:lnTo>
                  <a:lnTo>
                    <a:pt x="11377" y="18264"/>
                  </a:lnTo>
                  <a:lnTo>
                    <a:pt x="11555" y="18162"/>
                  </a:lnTo>
                  <a:lnTo>
                    <a:pt x="11708" y="18034"/>
                  </a:lnTo>
                  <a:lnTo>
                    <a:pt x="11836" y="17881"/>
                  </a:lnTo>
                  <a:lnTo>
                    <a:pt x="11938" y="17702"/>
                  </a:lnTo>
                  <a:lnTo>
                    <a:pt x="12014" y="17498"/>
                  </a:lnTo>
                  <a:lnTo>
                    <a:pt x="12040" y="17269"/>
                  </a:lnTo>
                  <a:lnTo>
                    <a:pt x="12040" y="14565"/>
                  </a:lnTo>
                  <a:lnTo>
                    <a:pt x="12014" y="14361"/>
                  </a:lnTo>
                  <a:lnTo>
                    <a:pt x="11963" y="14183"/>
                  </a:lnTo>
                  <a:lnTo>
                    <a:pt x="11836" y="13774"/>
                  </a:lnTo>
                  <a:lnTo>
                    <a:pt x="11938" y="13774"/>
                  </a:lnTo>
                  <a:lnTo>
                    <a:pt x="12040" y="13749"/>
                  </a:lnTo>
                  <a:lnTo>
                    <a:pt x="12142" y="13723"/>
                  </a:lnTo>
                  <a:lnTo>
                    <a:pt x="12244" y="13698"/>
                  </a:lnTo>
                  <a:lnTo>
                    <a:pt x="12320" y="13647"/>
                  </a:lnTo>
                  <a:lnTo>
                    <a:pt x="12397" y="13570"/>
                  </a:lnTo>
                  <a:lnTo>
                    <a:pt x="12473" y="13494"/>
                  </a:lnTo>
                  <a:lnTo>
                    <a:pt x="12499" y="13392"/>
                  </a:lnTo>
                  <a:lnTo>
                    <a:pt x="12550" y="13315"/>
                  </a:lnTo>
                  <a:lnTo>
                    <a:pt x="12601" y="13035"/>
                  </a:lnTo>
                  <a:lnTo>
                    <a:pt x="12652" y="12780"/>
                  </a:lnTo>
                  <a:lnTo>
                    <a:pt x="12678" y="12729"/>
                  </a:lnTo>
                  <a:lnTo>
                    <a:pt x="12703" y="12703"/>
                  </a:lnTo>
                  <a:lnTo>
                    <a:pt x="13137" y="12448"/>
                  </a:lnTo>
                  <a:lnTo>
                    <a:pt x="13213" y="12448"/>
                  </a:lnTo>
                  <a:lnTo>
                    <a:pt x="13468" y="12550"/>
                  </a:lnTo>
                  <a:lnTo>
                    <a:pt x="13749" y="12627"/>
                  </a:lnTo>
                  <a:lnTo>
                    <a:pt x="14055" y="12627"/>
                  </a:lnTo>
                  <a:lnTo>
                    <a:pt x="14131" y="12601"/>
                  </a:lnTo>
                  <a:lnTo>
                    <a:pt x="14233" y="12550"/>
                  </a:lnTo>
                  <a:lnTo>
                    <a:pt x="14310" y="12499"/>
                  </a:lnTo>
                  <a:lnTo>
                    <a:pt x="14386" y="12423"/>
                  </a:lnTo>
                  <a:lnTo>
                    <a:pt x="14437" y="12321"/>
                  </a:lnTo>
                  <a:lnTo>
                    <a:pt x="14693" y="11912"/>
                  </a:lnTo>
                  <a:lnTo>
                    <a:pt x="14718" y="11810"/>
                  </a:lnTo>
                  <a:lnTo>
                    <a:pt x="14744" y="11708"/>
                  </a:lnTo>
                  <a:lnTo>
                    <a:pt x="14769" y="11632"/>
                  </a:lnTo>
                  <a:lnTo>
                    <a:pt x="14769" y="11530"/>
                  </a:lnTo>
                  <a:lnTo>
                    <a:pt x="14744" y="11428"/>
                  </a:lnTo>
                  <a:lnTo>
                    <a:pt x="14693" y="11326"/>
                  </a:lnTo>
                  <a:lnTo>
                    <a:pt x="14642" y="11249"/>
                  </a:lnTo>
                  <a:lnTo>
                    <a:pt x="14591" y="11173"/>
                  </a:lnTo>
                  <a:lnTo>
                    <a:pt x="14386" y="10969"/>
                  </a:lnTo>
                  <a:lnTo>
                    <a:pt x="14182" y="10790"/>
                  </a:lnTo>
                  <a:lnTo>
                    <a:pt x="14157" y="10765"/>
                  </a:lnTo>
                  <a:lnTo>
                    <a:pt x="14131" y="10739"/>
                  </a:lnTo>
                  <a:lnTo>
                    <a:pt x="14131" y="10229"/>
                  </a:lnTo>
                  <a:lnTo>
                    <a:pt x="14157" y="10178"/>
                  </a:lnTo>
                  <a:lnTo>
                    <a:pt x="14182" y="10153"/>
                  </a:lnTo>
                  <a:lnTo>
                    <a:pt x="14386" y="9974"/>
                  </a:lnTo>
                  <a:lnTo>
                    <a:pt x="14591" y="9795"/>
                  </a:lnTo>
                  <a:lnTo>
                    <a:pt x="14642" y="9719"/>
                  </a:lnTo>
                  <a:lnTo>
                    <a:pt x="14693" y="9617"/>
                  </a:lnTo>
                  <a:lnTo>
                    <a:pt x="14744" y="9540"/>
                  </a:lnTo>
                  <a:lnTo>
                    <a:pt x="14769" y="9438"/>
                  </a:lnTo>
                  <a:lnTo>
                    <a:pt x="14769" y="9336"/>
                  </a:lnTo>
                  <a:lnTo>
                    <a:pt x="14744" y="9234"/>
                  </a:lnTo>
                  <a:lnTo>
                    <a:pt x="14718" y="9132"/>
                  </a:lnTo>
                  <a:lnTo>
                    <a:pt x="14693" y="9030"/>
                  </a:lnTo>
                  <a:lnTo>
                    <a:pt x="14437" y="8622"/>
                  </a:lnTo>
                  <a:lnTo>
                    <a:pt x="14386" y="8546"/>
                  </a:lnTo>
                  <a:lnTo>
                    <a:pt x="14310" y="8469"/>
                  </a:lnTo>
                  <a:lnTo>
                    <a:pt x="14233" y="8393"/>
                  </a:lnTo>
                  <a:lnTo>
                    <a:pt x="14131" y="8367"/>
                  </a:lnTo>
                  <a:lnTo>
                    <a:pt x="14055" y="8316"/>
                  </a:lnTo>
                  <a:lnTo>
                    <a:pt x="13851" y="8316"/>
                  </a:lnTo>
                  <a:lnTo>
                    <a:pt x="13749" y="8342"/>
                  </a:lnTo>
                  <a:lnTo>
                    <a:pt x="13468" y="8418"/>
                  </a:lnTo>
                  <a:lnTo>
                    <a:pt x="13213" y="8495"/>
                  </a:lnTo>
                  <a:lnTo>
                    <a:pt x="13188" y="8520"/>
                  </a:lnTo>
                  <a:lnTo>
                    <a:pt x="13137" y="8495"/>
                  </a:lnTo>
                  <a:lnTo>
                    <a:pt x="12703" y="8240"/>
                  </a:lnTo>
                  <a:lnTo>
                    <a:pt x="12678" y="8214"/>
                  </a:lnTo>
                  <a:lnTo>
                    <a:pt x="12652" y="8189"/>
                  </a:lnTo>
                  <a:lnTo>
                    <a:pt x="12601" y="7908"/>
                  </a:lnTo>
                  <a:lnTo>
                    <a:pt x="12550" y="7653"/>
                  </a:lnTo>
                  <a:lnTo>
                    <a:pt x="12499" y="7551"/>
                  </a:lnTo>
                  <a:lnTo>
                    <a:pt x="12473" y="7449"/>
                  </a:lnTo>
                  <a:lnTo>
                    <a:pt x="12397" y="7372"/>
                  </a:lnTo>
                  <a:lnTo>
                    <a:pt x="12320" y="7321"/>
                  </a:lnTo>
                  <a:lnTo>
                    <a:pt x="12244" y="7245"/>
                  </a:lnTo>
                  <a:lnTo>
                    <a:pt x="12142" y="7219"/>
                  </a:lnTo>
                  <a:lnTo>
                    <a:pt x="12040" y="7194"/>
                  </a:lnTo>
                  <a:lnTo>
                    <a:pt x="11351" y="7194"/>
                  </a:lnTo>
                  <a:lnTo>
                    <a:pt x="11249" y="7219"/>
                  </a:lnTo>
                  <a:lnTo>
                    <a:pt x="11173" y="7245"/>
                  </a:lnTo>
                  <a:lnTo>
                    <a:pt x="11096" y="7321"/>
                  </a:lnTo>
                  <a:lnTo>
                    <a:pt x="11020" y="7372"/>
                  </a:lnTo>
                  <a:lnTo>
                    <a:pt x="10943" y="7449"/>
                  </a:lnTo>
                  <a:lnTo>
                    <a:pt x="10892" y="7551"/>
                  </a:lnTo>
                  <a:lnTo>
                    <a:pt x="10867" y="7653"/>
                  </a:lnTo>
                  <a:lnTo>
                    <a:pt x="10790" y="7908"/>
                  </a:lnTo>
                  <a:lnTo>
                    <a:pt x="10739" y="8189"/>
                  </a:lnTo>
                  <a:lnTo>
                    <a:pt x="10739" y="8214"/>
                  </a:lnTo>
                  <a:lnTo>
                    <a:pt x="10714" y="8240"/>
                  </a:lnTo>
                  <a:lnTo>
                    <a:pt x="10254" y="8495"/>
                  </a:lnTo>
                  <a:lnTo>
                    <a:pt x="10229" y="8520"/>
                  </a:lnTo>
                  <a:lnTo>
                    <a:pt x="10203" y="8495"/>
                  </a:lnTo>
                  <a:lnTo>
                    <a:pt x="9923" y="8418"/>
                  </a:lnTo>
                  <a:lnTo>
                    <a:pt x="9668" y="8342"/>
                  </a:lnTo>
                  <a:lnTo>
                    <a:pt x="9566" y="8316"/>
                  </a:lnTo>
                  <a:lnTo>
                    <a:pt x="9362" y="8316"/>
                  </a:lnTo>
                  <a:lnTo>
                    <a:pt x="9260" y="8367"/>
                  </a:lnTo>
                  <a:lnTo>
                    <a:pt x="9183" y="8393"/>
                  </a:lnTo>
                  <a:lnTo>
                    <a:pt x="9107" y="8469"/>
                  </a:lnTo>
                  <a:lnTo>
                    <a:pt x="9030" y="8546"/>
                  </a:lnTo>
                  <a:lnTo>
                    <a:pt x="8979" y="8622"/>
                  </a:lnTo>
                  <a:lnTo>
                    <a:pt x="8724" y="9030"/>
                  </a:lnTo>
                  <a:lnTo>
                    <a:pt x="8673" y="9132"/>
                  </a:lnTo>
                  <a:lnTo>
                    <a:pt x="8647" y="9234"/>
                  </a:lnTo>
                  <a:lnTo>
                    <a:pt x="8647" y="9336"/>
                  </a:lnTo>
                  <a:lnTo>
                    <a:pt x="8647" y="9438"/>
                  </a:lnTo>
                  <a:lnTo>
                    <a:pt x="8673" y="9540"/>
                  </a:lnTo>
                  <a:lnTo>
                    <a:pt x="8699" y="9617"/>
                  </a:lnTo>
                  <a:lnTo>
                    <a:pt x="8750" y="9719"/>
                  </a:lnTo>
                  <a:lnTo>
                    <a:pt x="8826" y="9795"/>
                  </a:lnTo>
                  <a:lnTo>
                    <a:pt x="9030" y="9974"/>
                  </a:lnTo>
                  <a:lnTo>
                    <a:pt x="9234" y="10153"/>
                  </a:lnTo>
                  <a:lnTo>
                    <a:pt x="9260" y="10178"/>
                  </a:lnTo>
                  <a:lnTo>
                    <a:pt x="9260" y="10229"/>
                  </a:lnTo>
                  <a:lnTo>
                    <a:pt x="9260" y="10739"/>
                  </a:lnTo>
                  <a:lnTo>
                    <a:pt x="9260" y="10765"/>
                  </a:lnTo>
                  <a:lnTo>
                    <a:pt x="9234" y="10790"/>
                  </a:lnTo>
                  <a:lnTo>
                    <a:pt x="9030" y="10969"/>
                  </a:lnTo>
                  <a:lnTo>
                    <a:pt x="8826" y="11173"/>
                  </a:lnTo>
                  <a:lnTo>
                    <a:pt x="8724" y="11300"/>
                  </a:lnTo>
                  <a:lnTo>
                    <a:pt x="8673" y="11453"/>
                  </a:lnTo>
                  <a:lnTo>
                    <a:pt x="8647" y="11606"/>
                  </a:lnTo>
                  <a:lnTo>
                    <a:pt x="8673" y="11785"/>
                  </a:lnTo>
                  <a:lnTo>
                    <a:pt x="5638" y="11785"/>
                  </a:lnTo>
                  <a:lnTo>
                    <a:pt x="6556" y="10867"/>
                  </a:lnTo>
                  <a:lnTo>
                    <a:pt x="6709" y="10688"/>
                  </a:lnTo>
                  <a:lnTo>
                    <a:pt x="6837" y="10510"/>
                  </a:lnTo>
                  <a:lnTo>
                    <a:pt x="6964" y="10306"/>
                  </a:lnTo>
                  <a:lnTo>
                    <a:pt x="7041" y="10101"/>
                  </a:lnTo>
                  <a:lnTo>
                    <a:pt x="7117" y="9872"/>
                  </a:lnTo>
                  <a:lnTo>
                    <a:pt x="7143" y="9642"/>
                  </a:lnTo>
                  <a:lnTo>
                    <a:pt x="7168" y="9413"/>
                  </a:lnTo>
                  <a:lnTo>
                    <a:pt x="7168" y="9183"/>
                  </a:lnTo>
                  <a:lnTo>
                    <a:pt x="7143" y="8979"/>
                  </a:lnTo>
                  <a:lnTo>
                    <a:pt x="7168" y="8775"/>
                  </a:lnTo>
                  <a:lnTo>
                    <a:pt x="7194" y="8571"/>
                  </a:lnTo>
                  <a:lnTo>
                    <a:pt x="7270" y="8367"/>
                  </a:lnTo>
                  <a:lnTo>
                    <a:pt x="7347" y="8189"/>
                  </a:lnTo>
                  <a:lnTo>
                    <a:pt x="7449" y="8010"/>
                  </a:lnTo>
                  <a:lnTo>
                    <a:pt x="7551" y="7857"/>
                  </a:lnTo>
                  <a:lnTo>
                    <a:pt x="7704" y="7704"/>
                  </a:lnTo>
                  <a:lnTo>
                    <a:pt x="7857" y="7551"/>
                  </a:lnTo>
                  <a:lnTo>
                    <a:pt x="8010" y="7423"/>
                  </a:lnTo>
                  <a:lnTo>
                    <a:pt x="8188" y="7347"/>
                  </a:lnTo>
                  <a:lnTo>
                    <a:pt x="8392" y="7245"/>
                  </a:lnTo>
                  <a:lnTo>
                    <a:pt x="8571" y="7194"/>
                  </a:lnTo>
                  <a:lnTo>
                    <a:pt x="8775" y="7168"/>
                  </a:lnTo>
                  <a:lnTo>
                    <a:pt x="8979" y="7143"/>
                  </a:lnTo>
                  <a:lnTo>
                    <a:pt x="9183" y="7143"/>
                  </a:lnTo>
                  <a:lnTo>
                    <a:pt x="9413" y="7168"/>
                  </a:lnTo>
                  <a:lnTo>
                    <a:pt x="9642" y="7143"/>
                  </a:lnTo>
                  <a:lnTo>
                    <a:pt x="9872" y="7117"/>
                  </a:lnTo>
                  <a:lnTo>
                    <a:pt x="10101" y="7041"/>
                  </a:lnTo>
                  <a:lnTo>
                    <a:pt x="10305" y="6964"/>
                  </a:lnTo>
                  <a:lnTo>
                    <a:pt x="10484" y="6837"/>
                  </a:lnTo>
                  <a:lnTo>
                    <a:pt x="10688" y="6709"/>
                  </a:lnTo>
                  <a:lnTo>
                    <a:pt x="10867" y="6556"/>
                  </a:lnTo>
                  <a:lnTo>
                    <a:pt x="12346" y="5077"/>
                  </a:lnTo>
                  <a:lnTo>
                    <a:pt x="12524" y="5128"/>
                  </a:lnTo>
                  <a:lnTo>
                    <a:pt x="12703" y="5153"/>
                  </a:lnTo>
                  <a:lnTo>
                    <a:pt x="12856" y="5128"/>
                  </a:lnTo>
                  <a:lnTo>
                    <a:pt x="12984" y="5102"/>
                  </a:lnTo>
                  <a:lnTo>
                    <a:pt x="13137" y="5026"/>
                  </a:lnTo>
                  <a:lnTo>
                    <a:pt x="13264" y="4924"/>
                  </a:lnTo>
                  <a:lnTo>
                    <a:pt x="13341" y="4796"/>
                  </a:lnTo>
                  <a:lnTo>
                    <a:pt x="13417" y="4669"/>
                  </a:lnTo>
                  <a:lnTo>
                    <a:pt x="13468" y="4516"/>
                  </a:lnTo>
                  <a:lnTo>
                    <a:pt x="13494" y="4363"/>
                  </a:lnTo>
                  <a:lnTo>
                    <a:pt x="13468" y="4209"/>
                  </a:lnTo>
                  <a:lnTo>
                    <a:pt x="13417" y="4056"/>
                  </a:lnTo>
                  <a:lnTo>
                    <a:pt x="13341" y="3929"/>
                  </a:lnTo>
                  <a:lnTo>
                    <a:pt x="13264" y="3801"/>
                  </a:lnTo>
                  <a:lnTo>
                    <a:pt x="12729" y="3266"/>
                  </a:lnTo>
                  <a:lnTo>
                    <a:pt x="12627" y="3215"/>
                  </a:lnTo>
                  <a:lnTo>
                    <a:pt x="12524" y="3189"/>
                  </a:lnTo>
                  <a:lnTo>
                    <a:pt x="12422" y="3215"/>
                  </a:lnTo>
                  <a:lnTo>
                    <a:pt x="12346" y="3266"/>
                  </a:lnTo>
                  <a:lnTo>
                    <a:pt x="12295" y="3368"/>
                  </a:lnTo>
                  <a:lnTo>
                    <a:pt x="12269" y="3470"/>
                  </a:lnTo>
                  <a:lnTo>
                    <a:pt x="12295" y="3572"/>
                  </a:lnTo>
                  <a:lnTo>
                    <a:pt x="12346" y="3648"/>
                  </a:lnTo>
                  <a:lnTo>
                    <a:pt x="12882" y="4184"/>
                  </a:lnTo>
                  <a:lnTo>
                    <a:pt x="12933" y="4260"/>
                  </a:lnTo>
                  <a:lnTo>
                    <a:pt x="12958" y="4363"/>
                  </a:lnTo>
                  <a:lnTo>
                    <a:pt x="12933" y="4465"/>
                  </a:lnTo>
                  <a:lnTo>
                    <a:pt x="12882" y="4541"/>
                  </a:lnTo>
                  <a:lnTo>
                    <a:pt x="12780" y="4592"/>
                  </a:lnTo>
                  <a:lnTo>
                    <a:pt x="12703" y="4618"/>
                  </a:lnTo>
                  <a:lnTo>
                    <a:pt x="12601" y="4592"/>
                  </a:lnTo>
                  <a:lnTo>
                    <a:pt x="12524" y="4541"/>
                  </a:lnTo>
                  <a:lnTo>
                    <a:pt x="12499" y="4516"/>
                  </a:lnTo>
                  <a:lnTo>
                    <a:pt x="8954" y="970"/>
                  </a:lnTo>
                  <a:lnTo>
                    <a:pt x="8903" y="894"/>
                  </a:lnTo>
                  <a:lnTo>
                    <a:pt x="8877" y="792"/>
                  </a:lnTo>
                  <a:lnTo>
                    <a:pt x="8903" y="690"/>
                  </a:lnTo>
                  <a:lnTo>
                    <a:pt x="8954" y="613"/>
                  </a:lnTo>
                  <a:lnTo>
                    <a:pt x="9030" y="562"/>
                  </a:lnTo>
                  <a:lnTo>
                    <a:pt x="9132" y="537"/>
                  </a:lnTo>
                  <a:lnTo>
                    <a:pt x="9234" y="562"/>
                  </a:lnTo>
                  <a:lnTo>
                    <a:pt x="9311" y="613"/>
                  </a:lnTo>
                  <a:lnTo>
                    <a:pt x="11530" y="2832"/>
                  </a:lnTo>
                  <a:lnTo>
                    <a:pt x="11632" y="2909"/>
                  </a:lnTo>
                  <a:lnTo>
                    <a:pt x="11734" y="2934"/>
                  </a:lnTo>
                  <a:lnTo>
                    <a:pt x="11836" y="2909"/>
                  </a:lnTo>
                  <a:lnTo>
                    <a:pt x="11912" y="2832"/>
                  </a:lnTo>
                  <a:lnTo>
                    <a:pt x="11963" y="2756"/>
                  </a:lnTo>
                  <a:lnTo>
                    <a:pt x="11989" y="2654"/>
                  </a:lnTo>
                  <a:lnTo>
                    <a:pt x="11963" y="2552"/>
                  </a:lnTo>
                  <a:lnTo>
                    <a:pt x="11912" y="2475"/>
                  </a:lnTo>
                  <a:lnTo>
                    <a:pt x="9693" y="230"/>
                  </a:lnTo>
                  <a:lnTo>
                    <a:pt x="9566" y="128"/>
                  </a:lnTo>
                  <a:lnTo>
                    <a:pt x="9438" y="52"/>
                  </a:lnTo>
                  <a:lnTo>
                    <a:pt x="9285" y="26"/>
                  </a:lnTo>
                  <a:lnTo>
                    <a:pt x="91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232;p58">
              <a:extLst>
                <a:ext uri="{FF2B5EF4-FFF2-40B4-BE49-F238E27FC236}">
                  <a16:creationId xmlns:a16="http://schemas.microsoft.com/office/drawing/2014/main" id="{52F228DC-B61E-741F-9171-5A6725089E03}"/>
                </a:ext>
              </a:extLst>
            </p:cNvPr>
            <p:cNvSpPr/>
            <p:nvPr/>
          </p:nvSpPr>
          <p:spPr>
            <a:xfrm>
              <a:off x="6248725" y="2674150"/>
              <a:ext cx="73375" cy="72725"/>
            </a:xfrm>
            <a:custGeom>
              <a:avLst/>
              <a:gdLst/>
              <a:ahLst/>
              <a:cxnLst/>
              <a:rect l="l" t="t" r="r" b="b"/>
              <a:pathLst>
                <a:path w="2935" h="2909" extrusionOk="0">
                  <a:moveTo>
                    <a:pt x="1480" y="0"/>
                  </a:moveTo>
                  <a:lnTo>
                    <a:pt x="1174" y="26"/>
                  </a:lnTo>
                  <a:lnTo>
                    <a:pt x="919" y="102"/>
                  </a:lnTo>
                  <a:lnTo>
                    <a:pt x="664" y="255"/>
                  </a:lnTo>
                  <a:lnTo>
                    <a:pt x="434" y="434"/>
                  </a:lnTo>
                  <a:lnTo>
                    <a:pt x="256" y="638"/>
                  </a:lnTo>
                  <a:lnTo>
                    <a:pt x="128" y="893"/>
                  </a:lnTo>
                  <a:lnTo>
                    <a:pt x="52" y="1174"/>
                  </a:lnTo>
                  <a:lnTo>
                    <a:pt x="1" y="1454"/>
                  </a:lnTo>
                  <a:lnTo>
                    <a:pt x="26" y="1684"/>
                  </a:lnTo>
                  <a:lnTo>
                    <a:pt x="77" y="1888"/>
                  </a:lnTo>
                  <a:lnTo>
                    <a:pt x="154" y="2092"/>
                  </a:lnTo>
                  <a:lnTo>
                    <a:pt x="256" y="2270"/>
                  </a:lnTo>
                  <a:lnTo>
                    <a:pt x="332" y="2347"/>
                  </a:lnTo>
                  <a:lnTo>
                    <a:pt x="434" y="2398"/>
                  </a:lnTo>
                  <a:lnTo>
                    <a:pt x="536" y="2398"/>
                  </a:lnTo>
                  <a:lnTo>
                    <a:pt x="639" y="2347"/>
                  </a:lnTo>
                  <a:lnTo>
                    <a:pt x="715" y="2270"/>
                  </a:lnTo>
                  <a:lnTo>
                    <a:pt x="741" y="2168"/>
                  </a:lnTo>
                  <a:lnTo>
                    <a:pt x="741" y="2066"/>
                  </a:lnTo>
                  <a:lnTo>
                    <a:pt x="715" y="1964"/>
                  </a:lnTo>
                  <a:lnTo>
                    <a:pt x="639" y="1862"/>
                  </a:lnTo>
                  <a:lnTo>
                    <a:pt x="588" y="1735"/>
                  </a:lnTo>
                  <a:lnTo>
                    <a:pt x="562" y="1582"/>
                  </a:lnTo>
                  <a:lnTo>
                    <a:pt x="562" y="1454"/>
                  </a:lnTo>
                  <a:lnTo>
                    <a:pt x="562" y="1276"/>
                  </a:lnTo>
                  <a:lnTo>
                    <a:pt x="613" y="1097"/>
                  </a:lnTo>
                  <a:lnTo>
                    <a:pt x="715" y="944"/>
                  </a:lnTo>
                  <a:lnTo>
                    <a:pt x="817" y="791"/>
                  </a:lnTo>
                  <a:lnTo>
                    <a:pt x="970" y="689"/>
                  </a:lnTo>
                  <a:lnTo>
                    <a:pt x="1123" y="613"/>
                  </a:lnTo>
                  <a:lnTo>
                    <a:pt x="1302" y="562"/>
                  </a:lnTo>
                  <a:lnTo>
                    <a:pt x="1480" y="536"/>
                  </a:lnTo>
                  <a:lnTo>
                    <a:pt x="1659" y="562"/>
                  </a:lnTo>
                  <a:lnTo>
                    <a:pt x="1837" y="613"/>
                  </a:lnTo>
                  <a:lnTo>
                    <a:pt x="1990" y="689"/>
                  </a:lnTo>
                  <a:lnTo>
                    <a:pt x="2143" y="791"/>
                  </a:lnTo>
                  <a:lnTo>
                    <a:pt x="2245" y="944"/>
                  </a:lnTo>
                  <a:lnTo>
                    <a:pt x="2322" y="1097"/>
                  </a:lnTo>
                  <a:lnTo>
                    <a:pt x="2398" y="1276"/>
                  </a:lnTo>
                  <a:lnTo>
                    <a:pt x="2398" y="1454"/>
                  </a:lnTo>
                  <a:lnTo>
                    <a:pt x="2398" y="1633"/>
                  </a:lnTo>
                  <a:lnTo>
                    <a:pt x="2322" y="1811"/>
                  </a:lnTo>
                  <a:lnTo>
                    <a:pt x="2245" y="1964"/>
                  </a:lnTo>
                  <a:lnTo>
                    <a:pt x="2143" y="2117"/>
                  </a:lnTo>
                  <a:lnTo>
                    <a:pt x="1990" y="2219"/>
                  </a:lnTo>
                  <a:lnTo>
                    <a:pt x="1837" y="2296"/>
                  </a:lnTo>
                  <a:lnTo>
                    <a:pt x="1659" y="2372"/>
                  </a:lnTo>
                  <a:lnTo>
                    <a:pt x="1480" y="2372"/>
                  </a:lnTo>
                  <a:lnTo>
                    <a:pt x="1378" y="2398"/>
                  </a:lnTo>
                  <a:lnTo>
                    <a:pt x="1276" y="2449"/>
                  </a:lnTo>
                  <a:lnTo>
                    <a:pt x="1225" y="2551"/>
                  </a:lnTo>
                  <a:lnTo>
                    <a:pt x="1200" y="2653"/>
                  </a:lnTo>
                  <a:lnTo>
                    <a:pt x="1225" y="2755"/>
                  </a:lnTo>
                  <a:lnTo>
                    <a:pt x="1276" y="2832"/>
                  </a:lnTo>
                  <a:lnTo>
                    <a:pt x="1378" y="2908"/>
                  </a:lnTo>
                  <a:lnTo>
                    <a:pt x="1480" y="2908"/>
                  </a:lnTo>
                  <a:lnTo>
                    <a:pt x="1786" y="2883"/>
                  </a:lnTo>
                  <a:lnTo>
                    <a:pt x="2041" y="2806"/>
                  </a:lnTo>
                  <a:lnTo>
                    <a:pt x="2296" y="2679"/>
                  </a:lnTo>
                  <a:lnTo>
                    <a:pt x="2526" y="2500"/>
                  </a:lnTo>
                  <a:lnTo>
                    <a:pt x="2705" y="2270"/>
                  </a:lnTo>
                  <a:lnTo>
                    <a:pt x="2832" y="2015"/>
                  </a:lnTo>
                  <a:lnTo>
                    <a:pt x="2909" y="1760"/>
                  </a:lnTo>
                  <a:lnTo>
                    <a:pt x="2934" y="1454"/>
                  </a:lnTo>
                  <a:lnTo>
                    <a:pt x="2909" y="1174"/>
                  </a:lnTo>
                  <a:lnTo>
                    <a:pt x="2832" y="893"/>
                  </a:lnTo>
                  <a:lnTo>
                    <a:pt x="2705" y="638"/>
                  </a:lnTo>
                  <a:lnTo>
                    <a:pt x="2526" y="434"/>
                  </a:lnTo>
                  <a:lnTo>
                    <a:pt x="2296" y="255"/>
                  </a:lnTo>
                  <a:lnTo>
                    <a:pt x="2041" y="102"/>
                  </a:lnTo>
                  <a:lnTo>
                    <a:pt x="1786" y="26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33;p58">
              <a:extLst>
                <a:ext uri="{FF2B5EF4-FFF2-40B4-BE49-F238E27FC236}">
                  <a16:creationId xmlns:a16="http://schemas.microsoft.com/office/drawing/2014/main" id="{8104957A-5984-23B1-C837-4377E3379C8E}"/>
                </a:ext>
              </a:extLst>
            </p:cNvPr>
            <p:cNvSpPr/>
            <p:nvPr/>
          </p:nvSpPr>
          <p:spPr>
            <a:xfrm>
              <a:off x="6209200" y="2628225"/>
              <a:ext cx="153075" cy="164550"/>
            </a:xfrm>
            <a:custGeom>
              <a:avLst/>
              <a:gdLst/>
              <a:ahLst/>
              <a:cxnLst/>
              <a:rect l="l" t="t" r="r" b="b"/>
              <a:pathLst>
                <a:path w="6123" h="6582" extrusionOk="0">
                  <a:moveTo>
                    <a:pt x="3291" y="537"/>
                  </a:moveTo>
                  <a:lnTo>
                    <a:pt x="3342" y="562"/>
                  </a:lnTo>
                  <a:lnTo>
                    <a:pt x="3367" y="588"/>
                  </a:lnTo>
                  <a:lnTo>
                    <a:pt x="3495" y="1072"/>
                  </a:lnTo>
                  <a:lnTo>
                    <a:pt x="3520" y="1200"/>
                  </a:lnTo>
                  <a:lnTo>
                    <a:pt x="3571" y="1327"/>
                  </a:lnTo>
                  <a:lnTo>
                    <a:pt x="3673" y="1429"/>
                  </a:lnTo>
                  <a:lnTo>
                    <a:pt x="3775" y="1531"/>
                  </a:lnTo>
                  <a:lnTo>
                    <a:pt x="4235" y="1786"/>
                  </a:lnTo>
                  <a:lnTo>
                    <a:pt x="4362" y="1837"/>
                  </a:lnTo>
                  <a:lnTo>
                    <a:pt x="4490" y="1863"/>
                  </a:lnTo>
                  <a:lnTo>
                    <a:pt x="4643" y="1863"/>
                  </a:lnTo>
                  <a:lnTo>
                    <a:pt x="4770" y="1812"/>
                  </a:lnTo>
                  <a:lnTo>
                    <a:pt x="5229" y="1659"/>
                  </a:lnTo>
                  <a:lnTo>
                    <a:pt x="5280" y="1684"/>
                  </a:lnTo>
                  <a:lnTo>
                    <a:pt x="5331" y="1710"/>
                  </a:lnTo>
                  <a:lnTo>
                    <a:pt x="5586" y="2118"/>
                  </a:lnTo>
                  <a:lnTo>
                    <a:pt x="5586" y="2169"/>
                  </a:lnTo>
                  <a:lnTo>
                    <a:pt x="5561" y="2220"/>
                  </a:lnTo>
                  <a:lnTo>
                    <a:pt x="5204" y="2552"/>
                  </a:lnTo>
                  <a:lnTo>
                    <a:pt x="5102" y="2654"/>
                  </a:lnTo>
                  <a:lnTo>
                    <a:pt x="5025" y="2756"/>
                  </a:lnTo>
                  <a:lnTo>
                    <a:pt x="4974" y="2883"/>
                  </a:lnTo>
                  <a:lnTo>
                    <a:pt x="4949" y="3036"/>
                  </a:lnTo>
                  <a:lnTo>
                    <a:pt x="4949" y="3546"/>
                  </a:lnTo>
                  <a:lnTo>
                    <a:pt x="4974" y="3699"/>
                  </a:lnTo>
                  <a:lnTo>
                    <a:pt x="5025" y="3827"/>
                  </a:lnTo>
                  <a:lnTo>
                    <a:pt x="5102" y="3929"/>
                  </a:lnTo>
                  <a:lnTo>
                    <a:pt x="5204" y="4031"/>
                  </a:lnTo>
                  <a:lnTo>
                    <a:pt x="5561" y="4363"/>
                  </a:lnTo>
                  <a:lnTo>
                    <a:pt x="5586" y="4414"/>
                  </a:lnTo>
                  <a:lnTo>
                    <a:pt x="5586" y="4465"/>
                  </a:lnTo>
                  <a:lnTo>
                    <a:pt x="5331" y="4873"/>
                  </a:lnTo>
                  <a:lnTo>
                    <a:pt x="5280" y="4924"/>
                  </a:lnTo>
                  <a:lnTo>
                    <a:pt x="5229" y="4924"/>
                  </a:lnTo>
                  <a:lnTo>
                    <a:pt x="4770" y="4771"/>
                  </a:lnTo>
                  <a:lnTo>
                    <a:pt x="4643" y="4720"/>
                  </a:lnTo>
                  <a:lnTo>
                    <a:pt x="4490" y="4720"/>
                  </a:lnTo>
                  <a:lnTo>
                    <a:pt x="4362" y="4745"/>
                  </a:lnTo>
                  <a:lnTo>
                    <a:pt x="4235" y="4796"/>
                  </a:lnTo>
                  <a:lnTo>
                    <a:pt x="3775" y="5077"/>
                  </a:lnTo>
                  <a:lnTo>
                    <a:pt x="3673" y="5153"/>
                  </a:lnTo>
                  <a:lnTo>
                    <a:pt x="3571" y="5255"/>
                  </a:lnTo>
                  <a:lnTo>
                    <a:pt x="3520" y="5383"/>
                  </a:lnTo>
                  <a:lnTo>
                    <a:pt x="3495" y="5510"/>
                  </a:lnTo>
                  <a:lnTo>
                    <a:pt x="3367" y="5995"/>
                  </a:lnTo>
                  <a:lnTo>
                    <a:pt x="3342" y="6020"/>
                  </a:lnTo>
                  <a:lnTo>
                    <a:pt x="3291" y="6046"/>
                  </a:lnTo>
                  <a:lnTo>
                    <a:pt x="2806" y="6046"/>
                  </a:lnTo>
                  <a:lnTo>
                    <a:pt x="2781" y="6020"/>
                  </a:lnTo>
                  <a:lnTo>
                    <a:pt x="2730" y="5995"/>
                  </a:lnTo>
                  <a:lnTo>
                    <a:pt x="2628" y="5510"/>
                  </a:lnTo>
                  <a:lnTo>
                    <a:pt x="2602" y="5383"/>
                  </a:lnTo>
                  <a:lnTo>
                    <a:pt x="2526" y="5255"/>
                  </a:lnTo>
                  <a:lnTo>
                    <a:pt x="2449" y="5153"/>
                  </a:lnTo>
                  <a:lnTo>
                    <a:pt x="2322" y="5077"/>
                  </a:lnTo>
                  <a:lnTo>
                    <a:pt x="1888" y="4796"/>
                  </a:lnTo>
                  <a:lnTo>
                    <a:pt x="1735" y="4745"/>
                  </a:lnTo>
                  <a:lnTo>
                    <a:pt x="1582" y="4720"/>
                  </a:lnTo>
                  <a:lnTo>
                    <a:pt x="1454" y="4745"/>
                  </a:lnTo>
                  <a:lnTo>
                    <a:pt x="1352" y="4771"/>
                  </a:lnTo>
                  <a:lnTo>
                    <a:pt x="868" y="4924"/>
                  </a:lnTo>
                  <a:lnTo>
                    <a:pt x="817" y="4924"/>
                  </a:lnTo>
                  <a:lnTo>
                    <a:pt x="791" y="4873"/>
                  </a:lnTo>
                  <a:lnTo>
                    <a:pt x="536" y="4465"/>
                  </a:lnTo>
                  <a:lnTo>
                    <a:pt x="536" y="4414"/>
                  </a:lnTo>
                  <a:lnTo>
                    <a:pt x="562" y="4363"/>
                  </a:lnTo>
                  <a:lnTo>
                    <a:pt x="919" y="4031"/>
                  </a:lnTo>
                  <a:lnTo>
                    <a:pt x="1021" y="3929"/>
                  </a:lnTo>
                  <a:lnTo>
                    <a:pt x="1097" y="3827"/>
                  </a:lnTo>
                  <a:lnTo>
                    <a:pt x="1148" y="3699"/>
                  </a:lnTo>
                  <a:lnTo>
                    <a:pt x="1148" y="3546"/>
                  </a:lnTo>
                  <a:lnTo>
                    <a:pt x="1148" y="3036"/>
                  </a:lnTo>
                  <a:lnTo>
                    <a:pt x="1148" y="2883"/>
                  </a:lnTo>
                  <a:lnTo>
                    <a:pt x="1097" y="2756"/>
                  </a:lnTo>
                  <a:lnTo>
                    <a:pt x="1021" y="2654"/>
                  </a:lnTo>
                  <a:lnTo>
                    <a:pt x="919" y="2552"/>
                  </a:lnTo>
                  <a:lnTo>
                    <a:pt x="562" y="2220"/>
                  </a:lnTo>
                  <a:lnTo>
                    <a:pt x="536" y="2169"/>
                  </a:lnTo>
                  <a:lnTo>
                    <a:pt x="536" y="2118"/>
                  </a:lnTo>
                  <a:lnTo>
                    <a:pt x="791" y="1710"/>
                  </a:lnTo>
                  <a:lnTo>
                    <a:pt x="817" y="1684"/>
                  </a:lnTo>
                  <a:lnTo>
                    <a:pt x="868" y="1659"/>
                  </a:lnTo>
                  <a:lnTo>
                    <a:pt x="1352" y="1812"/>
                  </a:lnTo>
                  <a:lnTo>
                    <a:pt x="1480" y="1863"/>
                  </a:lnTo>
                  <a:lnTo>
                    <a:pt x="1607" y="1863"/>
                  </a:lnTo>
                  <a:lnTo>
                    <a:pt x="1760" y="1837"/>
                  </a:lnTo>
                  <a:lnTo>
                    <a:pt x="1888" y="1786"/>
                  </a:lnTo>
                  <a:lnTo>
                    <a:pt x="2322" y="1531"/>
                  </a:lnTo>
                  <a:lnTo>
                    <a:pt x="2449" y="1429"/>
                  </a:lnTo>
                  <a:lnTo>
                    <a:pt x="2526" y="1327"/>
                  </a:lnTo>
                  <a:lnTo>
                    <a:pt x="2602" y="1200"/>
                  </a:lnTo>
                  <a:lnTo>
                    <a:pt x="2628" y="1072"/>
                  </a:lnTo>
                  <a:lnTo>
                    <a:pt x="2730" y="588"/>
                  </a:lnTo>
                  <a:lnTo>
                    <a:pt x="2781" y="562"/>
                  </a:lnTo>
                  <a:lnTo>
                    <a:pt x="2806" y="537"/>
                  </a:lnTo>
                  <a:close/>
                  <a:moveTo>
                    <a:pt x="2704" y="1"/>
                  </a:moveTo>
                  <a:lnTo>
                    <a:pt x="2602" y="26"/>
                  </a:lnTo>
                  <a:lnTo>
                    <a:pt x="2526" y="77"/>
                  </a:lnTo>
                  <a:lnTo>
                    <a:pt x="2449" y="128"/>
                  </a:lnTo>
                  <a:lnTo>
                    <a:pt x="2373" y="205"/>
                  </a:lnTo>
                  <a:lnTo>
                    <a:pt x="2296" y="281"/>
                  </a:lnTo>
                  <a:lnTo>
                    <a:pt x="2245" y="358"/>
                  </a:lnTo>
                  <a:lnTo>
                    <a:pt x="2220" y="460"/>
                  </a:lnTo>
                  <a:lnTo>
                    <a:pt x="2143" y="741"/>
                  </a:lnTo>
                  <a:lnTo>
                    <a:pt x="2092" y="996"/>
                  </a:lnTo>
                  <a:lnTo>
                    <a:pt x="2092" y="1021"/>
                  </a:lnTo>
                  <a:lnTo>
                    <a:pt x="2066" y="1047"/>
                  </a:lnTo>
                  <a:lnTo>
                    <a:pt x="1607" y="1327"/>
                  </a:lnTo>
                  <a:lnTo>
                    <a:pt x="1556" y="1327"/>
                  </a:lnTo>
                  <a:lnTo>
                    <a:pt x="1276" y="1225"/>
                  </a:lnTo>
                  <a:lnTo>
                    <a:pt x="1021" y="1149"/>
                  </a:lnTo>
                  <a:lnTo>
                    <a:pt x="919" y="1123"/>
                  </a:lnTo>
                  <a:lnTo>
                    <a:pt x="817" y="1123"/>
                  </a:lnTo>
                  <a:lnTo>
                    <a:pt x="715" y="1149"/>
                  </a:lnTo>
                  <a:lnTo>
                    <a:pt x="613" y="1174"/>
                  </a:lnTo>
                  <a:lnTo>
                    <a:pt x="536" y="1225"/>
                  </a:lnTo>
                  <a:lnTo>
                    <a:pt x="460" y="1276"/>
                  </a:lnTo>
                  <a:lnTo>
                    <a:pt x="383" y="1353"/>
                  </a:lnTo>
                  <a:lnTo>
                    <a:pt x="332" y="1429"/>
                  </a:lnTo>
                  <a:lnTo>
                    <a:pt x="77" y="1863"/>
                  </a:lnTo>
                  <a:lnTo>
                    <a:pt x="26" y="1939"/>
                  </a:lnTo>
                  <a:lnTo>
                    <a:pt x="0" y="2041"/>
                  </a:lnTo>
                  <a:lnTo>
                    <a:pt x="0" y="2143"/>
                  </a:lnTo>
                  <a:lnTo>
                    <a:pt x="0" y="2245"/>
                  </a:lnTo>
                  <a:lnTo>
                    <a:pt x="26" y="2348"/>
                  </a:lnTo>
                  <a:lnTo>
                    <a:pt x="51" y="2450"/>
                  </a:lnTo>
                  <a:lnTo>
                    <a:pt x="102" y="2526"/>
                  </a:lnTo>
                  <a:lnTo>
                    <a:pt x="179" y="2603"/>
                  </a:lnTo>
                  <a:lnTo>
                    <a:pt x="383" y="2781"/>
                  </a:lnTo>
                  <a:lnTo>
                    <a:pt x="587" y="2985"/>
                  </a:lnTo>
                  <a:lnTo>
                    <a:pt x="613" y="3011"/>
                  </a:lnTo>
                  <a:lnTo>
                    <a:pt x="613" y="3036"/>
                  </a:lnTo>
                  <a:lnTo>
                    <a:pt x="613" y="3546"/>
                  </a:lnTo>
                  <a:lnTo>
                    <a:pt x="613" y="3597"/>
                  </a:lnTo>
                  <a:lnTo>
                    <a:pt x="587" y="3623"/>
                  </a:lnTo>
                  <a:lnTo>
                    <a:pt x="383" y="3801"/>
                  </a:lnTo>
                  <a:lnTo>
                    <a:pt x="179" y="3980"/>
                  </a:lnTo>
                  <a:lnTo>
                    <a:pt x="102" y="4056"/>
                  </a:lnTo>
                  <a:lnTo>
                    <a:pt x="51" y="4158"/>
                  </a:lnTo>
                  <a:lnTo>
                    <a:pt x="26" y="4235"/>
                  </a:lnTo>
                  <a:lnTo>
                    <a:pt x="0" y="4337"/>
                  </a:lnTo>
                  <a:lnTo>
                    <a:pt x="0" y="4439"/>
                  </a:lnTo>
                  <a:lnTo>
                    <a:pt x="0" y="4541"/>
                  </a:lnTo>
                  <a:lnTo>
                    <a:pt x="26" y="4643"/>
                  </a:lnTo>
                  <a:lnTo>
                    <a:pt x="77" y="4720"/>
                  </a:lnTo>
                  <a:lnTo>
                    <a:pt x="332" y="5153"/>
                  </a:lnTo>
                  <a:lnTo>
                    <a:pt x="383" y="5230"/>
                  </a:lnTo>
                  <a:lnTo>
                    <a:pt x="460" y="5306"/>
                  </a:lnTo>
                  <a:lnTo>
                    <a:pt x="536" y="5357"/>
                  </a:lnTo>
                  <a:lnTo>
                    <a:pt x="613" y="5408"/>
                  </a:lnTo>
                  <a:lnTo>
                    <a:pt x="715" y="5434"/>
                  </a:lnTo>
                  <a:lnTo>
                    <a:pt x="817" y="5459"/>
                  </a:lnTo>
                  <a:lnTo>
                    <a:pt x="919" y="5459"/>
                  </a:lnTo>
                  <a:lnTo>
                    <a:pt x="1021" y="5434"/>
                  </a:lnTo>
                  <a:lnTo>
                    <a:pt x="1276" y="5357"/>
                  </a:lnTo>
                  <a:lnTo>
                    <a:pt x="1556" y="5255"/>
                  </a:lnTo>
                  <a:lnTo>
                    <a:pt x="1582" y="5255"/>
                  </a:lnTo>
                  <a:lnTo>
                    <a:pt x="1607" y="5281"/>
                  </a:lnTo>
                  <a:lnTo>
                    <a:pt x="2066" y="5536"/>
                  </a:lnTo>
                  <a:lnTo>
                    <a:pt x="2092" y="5561"/>
                  </a:lnTo>
                  <a:lnTo>
                    <a:pt x="2092" y="5587"/>
                  </a:lnTo>
                  <a:lnTo>
                    <a:pt x="2143" y="5867"/>
                  </a:lnTo>
                  <a:lnTo>
                    <a:pt x="2220" y="6122"/>
                  </a:lnTo>
                  <a:lnTo>
                    <a:pt x="2245" y="6224"/>
                  </a:lnTo>
                  <a:lnTo>
                    <a:pt x="2296" y="6301"/>
                  </a:lnTo>
                  <a:lnTo>
                    <a:pt x="2373" y="6378"/>
                  </a:lnTo>
                  <a:lnTo>
                    <a:pt x="2449" y="6454"/>
                  </a:lnTo>
                  <a:lnTo>
                    <a:pt x="2526" y="6505"/>
                  </a:lnTo>
                  <a:lnTo>
                    <a:pt x="2602" y="6556"/>
                  </a:lnTo>
                  <a:lnTo>
                    <a:pt x="2704" y="6582"/>
                  </a:lnTo>
                  <a:lnTo>
                    <a:pt x="3418" y="6582"/>
                  </a:lnTo>
                  <a:lnTo>
                    <a:pt x="3495" y="6556"/>
                  </a:lnTo>
                  <a:lnTo>
                    <a:pt x="3597" y="6505"/>
                  </a:lnTo>
                  <a:lnTo>
                    <a:pt x="3673" y="6454"/>
                  </a:lnTo>
                  <a:lnTo>
                    <a:pt x="3750" y="6378"/>
                  </a:lnTo>
                  <a:lnTo>
                    <a:pt x="3826" y="6301"/>
                  </a:lnTo>
                  <a:lnTo>
                    <a:pt x="3877" y="6224"/>
                  </a:lnTo>
                  <a:lnTo>
                    <a:pt x="3903" y="6122"/>
                  </a:lnTo>
                  <a:lnTo>
                    <a:pt x="3954" y="5867"/>
                  </a:lnTo>
                  <a:lnTo>
                    <a:pt x="4005" y="5587"/>
                  </a:lnTo>
                  <a:lnTo>
                    <a:pt x="4030" y="5561"/>
                  </a:lnTo>
                  <a:lnTo>
                    <a:pt x="4056" y="5536"/>
                  </a:lnTo>
                  <a:lnTo>
                    <a:pt x="4515" y="5281"/>
                  </a:lnTo>
                  <a:lnTo>
                    <a:pt x="4541" y="5255"/>
                  </a:lnTo>
                  <a:lnTo>
                    <a:pt x="4566" y="5255"/>
                  </a:lnTo>
                  <a:lnTo>
                    <a:pt x="4821" y="5357"/>
                  </a:lnTo>
                  <a:lnTo>
                    <a:pt x="5102" y="5434"/>
                  </a:lnTo>
                  <a:lnTo>
                    <a:pt x="5204" y="5459"/>
                  </a:lnTo>
                  <a:lnTo>
                    <a:pt x="5306" y="5459"/>
                  </a:lnTo>
                  <a:lnTo>
                    <a:pt x="5408" y="5434"/>
                  </a:lnTo>
                  <a:lnTo>
                    <a:pt x="5484" y="5408"/>
                  </a:lnTo>
                  <a:lnTo>
                    <a:pt x="5586" y="5357"/>
                  </a:lnTo>
                  <a:lnTo>
                    <a:pt x="5663" y="5306"/>
                  </a:lnTo>
                  <a:lnTo>
                    <a:pt x="5739" y="5230"/>
                  </a:lnTo>
                  <a:lnTo>
                    <a:pt x="5790" y="5153"/>
                  </a:lnTo>
                  <a:lnTo>
                    <a:pt x="6045" y="4720"/>
                  </a:lnTo>
                  <a:lnTo>
                    <a:pt x="6071" y="4643"/>
                  </a:lnTo>
                  <a:lnTo>
                    <a:pt x="6122" y="4541"/>
                  </a:lnTo>
                  <a:lnTo>
                    <a:pt x="6122" y="4439"/>
                  </a:lnTo>
                  <a:lnTo>
                    <a:pt x="6122" y="4337"/>
                  </a:lnTo>
                  <a:lnTo>
                    <a:pt x="6097" y="4235"/>
                  </a:lnTo>
                  <a:lnTo>
                    <a:pt x="6045" y="4158"/>
                  </a:lnTo>
                  <a:lnTo>
                    <a:pt x="5994" y="4056"/>
                  </a:lnTo>
                  <a:lnTo>
                    <a:pt x="5943" y="3980"/>
                  </a:lnTo>
                  <a:lnTo>
                    <a:pt x="5739" y="3801"/>
                  </a:lnTo>
                  <a:lnTo>
                    <a:pt x="5535" y="3623"/>
                  </a:lnTo>
                  <a:lnTo>
                    <a:pt x="5510" y="3597"/>
                  </a:lnTo>
                  <a:lnTo>
                    <a:pt x="5510" y="3546"/>
                  </a:lnTo>
                  <a:lnTo>
                    <a:pt x="5510" y="3036"/>
                  </a:lnTo>
                  <a:lnTo>
                    <a:pt x="5510" y="3011"/>
                  </a:lnTo>
                  <a:lnTo>
                    <a:pt x="5535" y="2985"/>
                  </a:lnTo>
                  <a:lnTo>
                    <a:pt x="5739" y="2781"/>
                  </a:lnTo>
                  <a:lnTo>
                    <a:pt x="5943" y="2603"/>
                  </a:lnTo>
                  <a:lnTo>
                    <a:pt x="5994" y="2526"/>
                  </a:lnTo>
                  <a:lnTo>
                    <a:pt x="6045" y="2450"/>
                  </a:lnTo>
                  <a:lnTo>
                    <a:pt x="6097" y="2348"/>
                  </a:lnTo>
                  <a:lnTo>
                    <a:pt x="6122" y="2245"/>
                  </a:lnTo>
                  <a:lnTo>
                    <a:pt x="6122" y="2143"/>
                  </a:lnTo>
                  <a:lnTo>
                    <a:pt x="6122" y="2041"/>
                  </a:lnTo>
                  <a:lnTo>
                    <a:pt x="6071" y="1939"/>
                  </a:lnTo>
                  <a:lnTo>
                    <a:pt x="6045" y="1863"/>
                  </a:lnTo>
                  <a:lnTo>
                    <a:pt x="5790" y="1429"/>
                  </a:lnTo>
                  <a:lnTo>
                    <a:pt x="5739" y="1353"/>
                  </a:lnTo>
                  <a:lnTo>
                    <a:pt x="5663" y="1276"/>
                  </a:lnTo>
                  <a:lnTo>
                    <a:pt x="5586" y="1225"/>
                  </a:lnTo>
                  <a:lnTo>
                    <a:pt x="5484" y="1174"/>
                  </a:lnTo>
                  <a:lnTo>
                    <a:pt x="5408" y="1149"/>
                  </a:lnTo>
                  <a:lnTo>
                    <a:pt x="5306" y="1123"/>
                  </a:lnTo>
                  <a:lnTo>
                    <a:pt x="5204" y="1123"/>
                  </a:lnTo>
                  <a:lnTo>
                    <a:pt x="5102" y="1149"/>
                  </a:lnTo>
                  <a:lnTo>
                    <a:pt x="4821" y="1225"/>
                  </a:lnTo>
                  <a:lnTo>
                    <a:pt x="4566" y="1327"/>
                  </a:lnTo>
                  <a:lnTo>
                    <a:pt x="4515" y="1327"/>
                  </a:lnTo>
                  <a:lnTo>
                    <a:pt x="4056" y="1047"/>
                  </a:lnTo>
                  <a:lnTo>
                    <a:pt x="4030" y="1021"/>
                  </a:lnTo>
                  <a:lnTo>
                    <a:pt x="4005" y="996"/>
                  </a:lnTo>
                  <a:lnTo>
                    <a:pt x="3954" y="741"/>
                  </a:lnTo>
                  <a:lnTo>
                    <a:pt x="3903" y="460"/>
                  </a:lnTo>
                  <a:lnTo>
                    <a:pt x="3877" y="358"/>
                  </a:lnTo>
                  <a:lnTo>
                    <a:pt x="3826" y="281"/>
                  </a:lnTo>
                  <a:lnTo>
                    <a:pt x="3750" y="205"/>
                  </a:lnTo>
                  <a:lnTo>
                    <a:pt x="3673" y="128"/>
                  </a:lnTo>
                  <a:lnTo>
                    <a:pt x="3597" y="77"/>
                  </a:lnTo>
                  <a:lnTo>
                    <a:pt x="3495" y="26"/>
                  </a:lnTo>
                  <a:lnTo>
                    <a:pt x="341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34;p58">
              <a:extLst>
                <a:ext uri="{FF2B5EF4-FFF2-40B4-BE49-F238E27FC236}">
                  <a16:creationId xmlns:a16="http://schemas.microsoft.com/office/drawing/2014/main" id="{B72CA3A7-CC6D-14B5-3EDE-17CBA94A7480}"/>
                </a:ext>
              </a:extLst>
            </p:cNvPr>
            <p:cNvSpPr/>
            <p:nvPr/>
          </p:nvSpPr>
          <p:spPr>
            <a:xfrm>
              <a:off x="6304200" y="2992350"/>
              <a:ext cx="210475" cy="67600"/>
            </a:xfrm>
            <a:custGeom>
              <a:avLst/>
              <a:gdLst/>
              <a:ahLst/>
              <a:cxnLst/>
              <a:rect l="l" t="t" r="r" b="b"/>
              <a:pathLst>
                <a:path w="8419" h="2704" extrusionOk="0">
                  <a:moveTo>
                    <a:pt x="2194" y="536"/>
                  </a:moveTo>
                  <a:lnTo>
                    <a:pt x="2194" y="893"/>
                  </a:lnTo>
                  <a:lnTo>
                    <a:pt x="2169" y="995"/>
                  </a:lnTo>
                  <a:lnTo>
                    <a:pt x="2118" y="1071"/>
                  </a:lnTo>
                  <a:lnTo>
                    <a:pt x="2041" y="1148"/>
                  </a:lnTo>
                  <a:lnTo>
                    <a:pt x="1812" y="1148"/>
                  </a:lnTo>
                  <a:lnTo>
                    <a:pt x="1735" y="1071"/>
                  </a:lnTo>
                  <a:lnTo>
                    <a:pt x="1684" y="995"/>
                  </a:lnTo>
                  <a:lnTo>
                    <a:pt x="1659" y="893"/>
                  </a:lnTo>
                  <a:lnTo>
                    <a:pt x="1659" y="536"/>
                  </a:lnTo>
                  <a:close/>
                  <a:moveTo>
                    <a:pt x="3980" y="536"/>
                  </a:moveTo>
                  <a:lnTo>
                    <a:pt x="3980" y="893"/>
                  </a:lnTo>
                  <a:lnTo>
                    <a:pt x="3954" y="995"/>
                  </a:lnTo>
                  <a:lnTo>
                    <a:pt x="3903" y="1071"/>
                  </a:lnTo>
                  <a:lnTo>
                    <a:pt x="3827" y="1148"/>
                  </a:lnTo>
                  <a:lnTo>
                    <a:pt x="3623" y="1148"/>
                  </a:lnTo>
                  <a:lnTo>
                    <a:pt x="3521" y="1071"/>
                  </a:lnTo>
                  <a:lnTo>
                    <a:pt x="3470" y="995"/>
                  </a:lnTo>
                  <a:lnTo>
                    <a:pt x="3444" y="893"/>
                  </a:lnTo>
                  <a:lnTo>
                    <a:pt x="3444" y="536"/>
                  </a:lnTo>
                  <a:close/>
                  <a:moveTo>
                    <a:pt x="281" y="0"/>
                  </a:moveTo>
                  <a:lnTo>
                    <a:pt x="179" y="26"/>
                  </a:lnTo>
                  <a:lnTo>
                    <a:pt x="103" y="102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1" y="2423"/>
                  </a:lnTo>
                  <a:lnTo>
                    <a:pt x="26" y="2525"/>
                  </a:lnTo>
                  <a:lnTo>
                    <a:pt x="103" y="2627"/>
                  </a:lnTo>
                  <a:lnTo>
                    <a:pt x="179" y="2678"/>
                  </a:lnTo>
                  <a:lnTo>
                    <a:pt x="281" y="2704"/>
                  </a:lnTo>
                  <a:lnTo>
                    <a:pt x="5357" y="2704"/>
                  </a:lnTo>
                  <a:lnTo>
                    <a:pt x="5459" y="2678"/>
                  </a:lnTo>
                  <a:lnTo>
                    <a:pt x="5561" y="2627"/>
                  </a:lnTo>
                  <a:lnTo>
                    <a:pt x="5612" y="2525"/>
                  </a:lnTo>
                  <a:lnTo>
                    <a:pt x="5638" y="2423"/>
                  </a:lnTo>
                  <a:lnTo>
                    <a:pt x="5612" y="2321"/>
                  </a:lnTo>
                  <a:lnTo>
                    <a:pt x="5561" y="2245"/>
                  </a:lnTo>
                  <a:lnTo>
                    <a:pt x="5459" y="2194"/>
                  </a:lnTo>
                  <a:lnTo>
                    <a:pt x="5357" y="2168"/>
                  </a:lnTo>
                  <a:lnTo>
                    <a:pt x="537" y="2168"/>
                  </a:lnTo>
                  <a:lnTo>
                    <a:pt x="537" y="536"/>
                  </a:lnTo>
                  <a:lnTo>
                    <a:pt x="1123" y="536"/>
                  </a:lnTo>
                  <a:lnTo>
                    <a:pt x="1123" y="893"/>
                  </a:lnTo>
                  <a:lnTo>
                    <a:pt x="1149" y="1046"/>
                  </a:lnTo>
                  <a:lnTo>
                    <a:pt x="1174" y="1199"/>
                  </a:lnTo>
                  <a:lnTo>
                    <a:pt x="1251" y="1326"/>
                  </a:lnTo>
                  <a:lnTo>
                    <a:pt x="1353" y="1454"/>
                  </a:lnTo>
                  <a:lnTo>
                    <a:pt x="1480" y="1556"/>
                  </a:lnTo>
                  <a:lnTo>
                    <a:pt x="1608" y="1633"/>
                  </a:lnTo>
                  <a:lnTo>
                    <a:pt x="1761" y="1684"/>
                  </a:lnTo>
                  <a:lnTo>
                    <a:pt x="2092" y="1684"/>
                  </a:lnTo>
                  <a:lnTo>
                    <a:pt x="2245" y="1633"/>
                  </a:lnTo>
                  <a:lnTo>
                    <a:pt x="2373" y="1556"/>
                  </a:lnTo>
                  <a:lnTo>
                    <a:pt x="2501" y="1454"/>
                  </a:lnTo>
                  <a:lnTo>
                    <a:pt x="2603" y="1326"/>
                  </a:lnTo>
                  <a:lnTo>
                    <a:pt x="2679" y="1199"/>
                  </a:lnTo>
                  <a:lnTo>
                    <a:pt x="2705" y="1046"/>
                  </a:lnTo>
                  <a:lnTo>
                    <a:pt x="2730" y="893"/>
                  </a:lnTo>
                  <a:lnTo>
                    <a:pt x="2730" y="536"/>
                  </a:lnTo>
                  <a:lnTo>
                    <a:pt x="2909" y="536"/>
                  </a:lnTo>
                  <a:lnTo>
                    <a:pt x="2909" y="893"/>
                  </a:lnTo>
                  <a:lnTo>
                    <a:pt x="2934" y="1046"/>
                  </a:lnTo>
                  <a:lnTo>
                    <a:pt x="2985" y="1199"/>
                  </a:lnTo>
                  <a:lnTo>
                    <a:pt x="3062" y="1326"/>
                  </a:lnTo>
                  <a:lnTo>
                    <a:pt x="3138" y="1454"/>
                  </a:lnTo>
                  <a:lnTo>
                    <a:pt x="3266" y="1556"/>
                  </a:lnTo>
                  <a:lnTo>
                    <a:pt x="3393" y="1633"/>
                  </a:lnTo>
                  <a:lnTo>
                    <a:pt x="3546" y="1684"/>
                  </a:lnTo>
                  <a:lnTo>
                    <a:pt x="3878" y="1684"/>
                  </a:lnTo>
                  <a:lnTo>
                    <a:pt x="4031" y="1633"/>
                  </a:lnTo>
                  <a:lnTo>
                    <a:pt x="4158" y="1556"/>
                  </a:lnTo>
                  <a:lnTo>
                    <a:pt x="4286" y="1454"/>
                  </a:lnTo>
                  <a:lnTo>
                    <a:pt x="4388" y="1326"/>
                  </a:lnTo>
                  <a:lnTo>
                    <a:pt x="4465" y="1199"/>
                  </a:lnTo>
                  <a:lnTo>
                    <a:pt x="4516" y="1046"/>
                  </a:lnTo>
                  <a:lnTo>
                    <a:pt x="4516" y="893"/>
                  </a:lnTo>
                  <a:lnTo>
                    <a:pt x="4516" y="536"/>
                  </a:lnTo>
                  <a:lnTo>
                    <a:pt x="7882" y="536"/>
                  </a:lnTo>
                  <a:lnTo>
                    <a:pt x="7882" y="2168"/>
                  </a:lnTo>
                  <a:lnTo>
                    <a:pt x="6505" y="2168"/>
                  </a:lnTo>
                  <a:lnTo>
                    <a:pt x="6403" y="2194"/>
                  </a:lnTo>
                  <a:lnTo>
                    <a:pt x="6327" y="2245"/>
                  </a:lnTo>
                  <a:lnTo>
                    <a:pt x="6250" y="2321"/>
                  </a:lnTo>
                  <a:lnTo>
                    <a:pt x="6250" y="2423"/>
                  </a:lnTo>
                  <a:lnTo>
                    <a:pt x="6250" y="2525"/>
                  </a:lnTo>
                  <a:lnTo>
                    <a:pt x="6327" y="2627"/>
                  </a:lnTo>
                  <a:lnTo>
                    <a:pt x="6403" y="2678"/>
                  </a:lnTo>
                  <a:lnTo>
                    <a:pt x="6505" y="2704"/>
                  </a:lnTo>
                  <a:lnTo>
                    <a:pt x="8163" y="2704"/>
                  </a:lnTo>
                  <a:lnTo>
                    <a:pt x="8265" y="2678"/>
                  </a:lnTo>
                  <a:lnTo>
                    <a:pt x="8342" y="2627"/>
                  </a:lnTo>
                  <a:lnTo>
                    <a:pt x="8418" y="2525"/>
                  </a:lnTo>
                  <a:lnTo>
                    <a:pt x="8418" y="2423"/>
                  </a:lnTo>
                  <a:lnTo>
                    <a:pt x="8418" y="281"/>
                  </a:lnTo>
                  <a:lnTo>
                    <a:pt x="8418" y="179"/>
                  </a:lnTo>
                  <a:lnTo>
                    <a:pt x="8342" y="102"/>
                  </a:lnTo>
                  <a:lnTo>
                    <a:pt x="8265" y="26"/>
                  </a:lnTo>
                  <a:lnTo>
                    <a:pt x="81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1235;p58">
            <a:extLst>
              <a:ext uri="{FF2B5EF4-FFF2-40B4-BE49-F238E27FC236}">
                <a16:creationId xmlns:a16="http://schemas.microsoft.com/office/drawing/2014/main" id="{AD12EEC3-7FFD-42B2-F3E0-C6E062F04954}"/>
              </a:ext>
            </a:extLst>
          </p:cNvPr>
          <p:cNvGrpSpPr/>
          <p:nvPr/>
        </p:nvGrpSpPr>
        <p:grpSpPr>
          <a:xfrm>
            <a:off x="7412201" y="3570375"/>
            <a:ext cx="366112" cy="332182"/>
            <a:chOff x="6923375" y="2649275"/>
            <a:chExt cx="458500" cy="416425"/>
          </a:xfrm>
        </p:grpSpPr>
        <p:sp>
          <p:nvSpPr>
            <p:cNvPr id="60" name="Google Shape;1236;p58">
              <a:extLst>
                <a:ext uri="{FF2B5EF4-FFF2-40B4-BE49-F238E27FC236}">
                  <a16:creationId xmlns:a16="http://schemas.microsoft.com/office/drawing/2014/main" id="{DA5B1CC1-D40A-87BA-BE1D-74FADEDF03B4}"/>
                </a:ext>
              </a:extLst>
            </p:cNvPr>
            <p:cNvSpPr/>
            <p:nvPr/>
          </p:nvSpPr>
          <p:spPr>
            <a:xfrm>
              <a:off x="6923375" y="2649275"/>
              <a:ext cx="458500" cy="416425"/>
            </a:xfrm>
            <a:custGeom>
              <a:avLst/>
              <a:gdLst/>
              <a:ahLst/>
              <a:cxnLst/>
              <a:rect l="l" t="t" r="r" b="b"/>
              <a:pathLst>
                <a:path w="18340" h="16657" extrusionOk="0">
                  <a:moveTo>
                    <a:pt x="12525" y="536"/>
                  </a:moveTo>
                  <a:lnTo>
                    <a:pt x="12576" y="562"/>
                  </a:lnTo>
                  <a:lnTo>
                    <a:pt x="12601" y="587"/>
                  </a:lnTo>
                  <a:lnTo>
                    <a:pt x="12703" y="1072"/>
                  </a:lnTo>
                  <a:lnTo>
                    <a:pt x="12754" y="1199"/>
                  </a:lnTo>
                  <a:lnTo>
                    <a:pt x="12805" y="1327"/>
                  </a:lnTo>
                  <a:lnTo>
                    <a:pt x="12907" y="1429"/>
                  </a:lnTo>
                  <a:lnTo>
                    <a:pt x="13009" y="1531"/>
                  </a:lnTo>
                  <a:lnTo>
                    <a:pt x="13468" y="1786"/>
                  </a:lnTo>
                  <a:lnTo>
                    <a:pt x="13596" y="1837"/>
                  </a:lnTo>
                  <a:lnTo>
                    <a:pt x="13723" y="1863"/>
                  </a:lnTo>
                  <a:lnTo>
                    <a:pt x="13876" y="1863"/>
                  </a:lnTo>
                  <a:lnTo>
                    <a:pt x="14004" y="1812"/>
                  </a:lnTo>
                  <a:lnTo>
                    <a:pt x="14463" y="1659"/>
                  </a:lnTo>
                  <a:lnTo>
                    <a:pt x="14514" y="1684"/>
                  </a:lnTo>
                  <a:lnTo>
                    <a:pt x="14565" y="1710"/>
                  </a:lnTo>
                  <a:lnTo>
                    <a:pt x="14795" y="2118"/>
                  </a:lnTo>
                  <a:lnTo>
                    <a:pt x="14820" y="2169"/>
                  </a:lnTo>
                  <a:lnTo>
                    <a:pt x="14795" y="2220"/>
                  </a:lnTo>
                  <a:lnTo>
                    <a:pt x="14438" y="2551"/>
                  </a:lnTo>
                  <a:lnTo>
                    <a:pt x="14335" y="2653"/>
                  </a:lnTo>
                  <a:lnTo>
                    <a:pt x="14259" y="2755"/>
                  </a:lnTo>
                  <a:lnTo>
                    <a:pt x="14208" y="2883"/>
                  </a:lnTo>
                  <a:lnTo>
                    <a:pt x="14182" y="3036"/>
                  </a:lnTo>
                  <a:lnTo>
                    <a:pt x="14182" y="3546"/>
                  </a:lnTo>
                  <a:lnTo>
                    <a:pt x="14208" y="3699"/>
                  </a:lnTo>
                  <a:lnTo>
                    <a:pt x="14259" y="3827"/>
                  </a:lnTo>
                  <a:lnTo>
                    <a:pt x="14335" y="3929"/>
                  </a:lnTo>
                  <a:lnTo>
                    <a:pt x="14438" y="4031"/>
                  </a:lnTo>
                  <a:lnTo>
                    <a:pt x="14795" y="4362"/>
                  </a:lnTo>
                  <a:lnTo>
                    <a:pt x="14820" y="4413"/>
                  </a:lnTo>
                  <a:lnTo>
                    <a:pt x="14795" y="4464"/>
                  </a:lnTo>
                  <a:lnTo>
                    <a:pt x="14565" y="4872"/>
                  </a:lnTo>
                  <a:lnTo>
                    <a:pt x="14514" y="4923"/>
                  </a:lnTo>
                  <a:lnTo>
                    <a:pt x="14463" y="4923"/>
                  </a:lnTo>
                  <a:lnTo>
                    <a:pt x="14004" y="4770"/>
                  </a:lnTo>
                  <a:lnTo>
                    <a:pt x="13876" y="4719"/>
                  </a:lnTo>
                  <a:lnTo>
                    <a:pt x="13723" y="4719"/>
                  </a:lnTo>
                  <a:lnTo>
                    <a:pt x="13596" y="4745"/>
                  </a:lnTo>
                  <a:lnTo>
                    <a:pt x="13468" y="4796"/>
                  </a:lnTo>
                  <a:lnTo>
                    <a:pt x="13009" y="5076"/>
                  </a:lnTo>
                  <a:lnTo>
                    <a:pt x="12907" y="5153"/>
                  </a:lnTo>
                  <a:lnTo>
                    <a:pt x="12805" y="5255"/>
                  </a:lnTo>
                  <a:lnTo>
                    <a:pt x="12754" y="5382"/>
                  </a:lnTo>
                  <a:lnTo>
                    <a:pt x="12703" y="5510"/>
                  </a:lnTo>
                  <a:lnTo>
                    <a:pt x="12601" y="5995"/>
                  </a:lnTo>
                  <a:lnTo>
                    <a:pt x="12576" y="6020"/>
                  </a:lnTo>
                  <a:lnTo>
                    <a:pt x="12525" y="6046"/>
                  </a:lnTo>
                  <a:lnTo>
                    <a:pt x="12040" y="6046"/>
                  </a:lnTo>
                  <a:lnTo>
                    <a:pt x="11989" y="6020"/>
                  </a:lnTo>
                  <a:lnTo>
                    <a:pt x="11963" y="5995"/>
                  </a:lnTo>
                  <a:lnTo>
                    <a:pt x="11861" y="5510"/>
                  </a:lnTo>
                  <a:lnTo>
                    <a:pt x="11836" y="5382"/>
                  </a:lnTo>
                  <a:lnTo>
                    <a:pt x="11759" y="5255"/>
                  </a:lnTo>
                  <a:lnTo>
                    <a:pt x="11683" y="5153"/>
                  </a:lnTo>
                  <a:lnTo>
                    <a:pt x="11555" y="5076"/>
                  </a:lnTo>
                  <a:lnTo>
                    <a:pt x="11122" y="4796"/>
                  </a:lnTo>
                  <a:lnTo>
                    <a:pt x="10969" y="4745"/>
                  </a:lnTo>
                  <a:lnTo>
                    <a:pt x="10816" y="4719"/>
                  </a:lnTo>
                  <a:lnTo>
                    <a:pt x="10688" y="4745"/>
                  </a:lnTo>
                  <a:lnTo>
                    <a:pt x="10586" y="4770"/>
                  </a:lnTo>
                  <a:lnTo>
                    <a:pt x="10101" y="4923"/>
                  </a:lnTo>
                  <a:lnTo>
                    <a:pt x="10050" y="4923"/>
                  </a:lnTo>
                  <a:lnTo>
                    <a:pt x="10025" y="4872"/>
                  </a:lnTo>
                  <a:lnTo>
                    <a:pt x="9974" y="4796"/>
                  </a:lnTo>
                  <a:lnTo>
                    <a:pt x="9770" y="4464"/>
                  </a:lnTo>
                  <a:lnTo>
                    <a:pt x="9770" y="4413"/>
                  </a:lnTo>
                  <a:lnTo>
                    <a:pt x="9795" y="4362"/>
                  </a:lnTo>
                  <a:lnTo>
                    <a:pt x="10152" y="4031"/>
                  </a:lnTo>
                  <a:lnTo>
                    <a:pt x="10254" y="3929"/>
                  </a:lnTo>
                  <a:lnTo>
                    <a:pt x="10331" y="3827"/>
                  </a:lnTo>
                  <a:lnTo>
                    <a:pt x="10382" y="3699"/>
                  </a:lnTo>
                  <a:lnTo>
                    <a:pt x="10382" y="3546"/>
                  </a:lnTo>
                  <a:lnTo>
                    <a:pt x="10382" y="3036"/>
                  </a:lnTo>
                  <a:lnTo>
                    <a:pt x="10382" y="2883"/>
                  </a:lnTo>
                  <a:lnTo>
                    <a:pt x="10331" y="2755"/>
                  </a:lnTo>
                  <a:lnTo>
                    <a:pt x="10254" y="2653"/>
                  </a:lnTo>
                  <a:lnTo>
                    <a:pt x="10152" y="2551"/>
                  </a:lnTo>
                  <a:lnTo>
                    <a:pt x="9795" y="2220"/>
                  </a:lnTo>
                  <a:lnTo>
                    <a:pt x="9770" y="2169"/>
                  </a:lnTo>
                  <a:lnTo>
                    <a:pt x="9770" y="2118"/>
                  </a:lnTo>
                  <a:lnTo>
                    <a:pt x="10025" y="1710"/>
                  </a:lnTo>
                  <a:lnTo>
                    <a:pt x="10050" y="1684"/>
                  </a:lnTo>
                  <a:lnTo>
                    <a:pt x="10101" y="1659"/>
                  </a:lnTo>
                  <a:lnTo>
                    <a:pt x="10586" y="1812"/>
                  </a:lnTo>
                  <a:lnTo>
                    <a:pt x="10714" y="1863"/>
                  </a:lnTo>
                  <a:lnTo>
                    <a:pt x="10841" y="1863"/>
                  </a:lnTo>
                  <a:lnTo>
                    <a:pt x="10994" y="1837"/>
                  </a:lnTo>
                  <a:lnTo>
                    <a:pt x="11122" y="1786"/>
                  </a:lnTo>
                  <a:lnTo>
                    <a:pt x="11555" y="1531"/>
                  </a:lnTo>
                  <a:lnTo>
                    <a:pt x="11683" y="1429"/>
                  </a:lnTo>
                  <a:lnTo>
                    <a:pt x="11759" y="1327"/>
                  </a:lnTo>
                  <a:lnTo>
                    <a:pt x="11836" y="1199"/>
                  </a:lnTo>
                  <a:lnTo>
                    <a:pt x="11861" y="1072"/>
                  </a:lnTo>
                  <a:lnTo>
                    <a:pt x="11963" y="587"/>
                  </a:lnTo>
                  <a:lnTo>
                    <a:pt x="11989" y="562"/>
                  </a:lnTo>
                  <a:lnTo>
                    <a:pt x="12040" y="536"/>
                  </a:lnTo>
                  <a:close/>
                  <a:moveTo>
                    <a:pt x="8367" y="5204"/>
                  </a:moveTo>
                  <a:lnTo>
                    <a:pt x="8392" y="5255"/>
                  </a:lnTo>
                  <a:lnTo>
                    <a:pt x="8494" y="5740"/>
                  </a:lnTo>
                  <a:lnTo>
                    <a:pt x="8545" y="5867"/>
                  </a:lnTo>
                  <a:lnTo>
                    <a:pt x="8597" y="5995"/>
                  </a:lnTo>
                  <a:lnTo>
                    <a:pt x="8699" y="6097"/>
                  </a:lnTo>
                  <a:lnTo>
                    <a:pt x="8801" y="6173"/>
                  </a:lnTo>
                  <a:lnTo>
                    <a:pt x="9260" y="6428"/>
                  </a:lnTo>
                  <a:lnTo>
                    <a:pt x="9387" y="6505"/>
                  </a:lnTo>
                  <a:lnTo>
                    <a:pt x="9668" y="6505"/>
                  </a:lnTo>
                  <a:lnTo>
                    <a:pt x="9795" y="6479"/>
                  </a:lnTo>
                  <a:lnTo>
                    <a:pt x="10254" y="6326"/>
                  </a:lnTo>
                  <a:lnTo>
                    <a:pt x="10305" y="6326"/>
                  </a:lnTo>
                  <a:lnTo>
                    <a:pt x="10356" y="6352"/>
                  </a:lnTo>
                  <a:lnTo>
                    <a:pt x="10586" y="6785"/>
                  </a:lnTo>
                  <a:lnTo>
                    <a:pt x="10612" y="6836"/>
                  </a:lnTo>
                  <a:lnTo>
                    <a:pt x="10586" y="6887"/>
                  </a:lnTo>
                  <a:lnTo>
                    <a:pt x="10203" y="7193"/>
                  </a:lnTo>
                  <a:lnTo>
                    <a:pt x="10127" y="7295"/>
                  </a:lnTo>
                  <a:lnTo>
                    <a:pt x="10050" y="7423"/>
                  </a:lnTo>
                  <a:lnTo>
                    <a:pt x="9999" y="7551"/>
                  </a:lnTo>
                  <a:lnTo>
                    <a:pt x="9974" y="7678"/>
                  </a:lnTo>
                  <a:lnTo>
                    <a:pt x="9974" y="8214"/>
                  </a:lnTo>
                  <a:lnTo>
                    <a:pt x="9999" y="8341"/>
                  </a:lnTo>
                  <a:lnTo>
                    <a:pt x="10050" y="8469"/>
                  </a:lnTo>
                  <a:lnTo>
                    <a:pt x="10127" y="8596"/>
                  </a:lnTo>
                  <a:lnTo>
                    <a:pt x="10203" y="8698"/>
                  </a:lnTo>
                  <a:lnTo>
                    <a:pt x="10586" y="9030"/>
                  </a:lnTo>
                  <a:lnTo>
                    <a:pt x="10612" y="9055"/>
                  </a:lnTo>
                  <a:lnTo>
                    <a:pt x="10586" y="9106"/>
                  </a:lnTo>
                  <a:lnTo>
                    <a:pt x="10356" y="9540"/>
                  </a:lnTo>
                  <a:lnTo>
                    <a:pt x="10305" y="9566"/>
                  </a:lnTo>
                  <a:lnTo>
                    <a:pt x="10254" y="9566"/>
                  </a:lnTo>
                  <a:lnTo>
                    <a:pt x="9795" y="9413"/>
                  </a:lnTo>
                  <a:lnTo>
                    <a:pt x="9668" y="9387"/>
                  </a:lnTo>
                  <a:lnTo>
                    <a:pt x="9515" y="9387"/>
                  </a:lnTo>
                  <a:lnTo>
                    <a:pt x="9387" y="9413"/>
                  </a:lnTo>
                  <a:lnTo>
                    <a:pt x="9260" y="9464"/>
                  </a:lnTo>
                  <a:lnTo>
                    <a:pt x="8801" y="9719"/>
                  </a:lnTo>
                  <a:lnTo>
                    <a:pt x="8699" y="9795"/>
                  </a:lnTo>
                  <a:lnTo>
                    <a:pt x="8597" y="9897"/>
                  </a:lnTo>
                  <a:lnTo>
                    <a:pt x="8545" y="10025"/>
                  </a:lnTo>
                  <a:lnTo>
                    <a:pt x="8494" y="10178"/>
                  </a:lnTo>
                  <a:lnTo>
                    <a:pt x="8392" y="10637"/>
                  </a:lnTo>
                  <a:lnTo>
                    <a:pt x="8367" y="10688"/>
                  </a:lnTo>
                  <a:lnTo>
                    <a:pt x="8316" y="10713"/>
                  </a:lnTo>
                  <a:lnTo>
                    <a:pt x="7831" y="10713"/>
                  </a:lnTo>
                  <a:lnTo>
                    <a:pt x="7780" y="10688"/>
                  </a:lnTo>
                  <a:lnTo>
                    <a:pt x="7755" y="10637"/>
                  </a:lnTo>
                  <a:lnTo>
                    <a:pt x="7653" y="10178"/>
                  </a:lnTo>
                  <a:lnTo>
                    <a:pt x="7627" y="10025"/>
                  </a:lnTo>
                  <a:lnTo>
                    <a:pt x="7551" y="9897"/>
                  </a:lnTo>
                  <a:lnTo>
                    <a:pt x="7474" y="9795"/>
                  </a:lnTo>
                  <a:lnTo>
                    <a:pt x="7347" y="9719"/>
                  </a:lnTo>
                  <a:lnTo>
                    <a:pt x="6913" y="9464"/>
                  </a:lnTo>
                  <a:lnTo>
                    <a:pt x="6760" y="9387"/>
                  </a:lnTo>
                  <a:lnTo>
                    <a:pt x="6479" y="9387"/>
                  </a:lnTo>
                  <a:lnTo>
                    <a:pt x="6377" y="9413"/>
                  </a:lnTo>
                  <a:lnTo>
                    <a:pt x="5893" y="9566"/>
                  </a:lnTo>
                  <a:lnTo>
                    <a:pt x="5842" y="9566"/>
                  </a:lnTo>
                  <a:lnTo>
                    <a:pt x="5816" y="9540"/>
                  </a:lnTo>
                  <a:lnTo>
                    <a:pt x="5561" y="9106"/>
                  </a:lnTo>
                  <a:lnTo>
                    <a:pt x="5561" y="9055"/>
                  </a:lnTo>
                  <a:lnTo>
                    <a:pt x="5587" y="9030"/>
                  </a:lnTo>
                  <a:lnTo>
                    <a:pt x="5944" y="8698"/>
                  </a:lnTo>
                  <a:lnTo>
                    <a:pt x="6046" y="8596"/>
                  </a:lnTo>
                  <a:lnTo>
                    <a:pt x="6122" y="8469"/>
                  </a:lnTo>
                  <a:lnTo>
                    <a:pt x="6173" y="8341"/>
                  </a:lnTo>
                  <a:lnTo>
                    <a:pt x="6173" y="8214"/>
                  </a:lnTo>
                  <a:lnTo>
                    <a:pt x="6173" y="7678"/>
                  </a:lnTo>
                  <a:lnTo>
                    <a:pt x="6173" y="7551"/>
                  </a:lnTo>
                  <a:lnTo>
                    <a:pt x="6122" y="7423"/>
                  </a:lnTo>
                  <a:lnTo>
                    <a:pt x="6046" y="7295"/>
                  </a:lnTo>
                  <a:lnTo>
                    <a:pt x="5944" y="7193"/>
                  </a:lnTo>
                  <a:lnTo>
                    <a:pt x="5587" y="6887"/>
                  </a:lnTo>
                  <a:lnTo>
                    <a:pt x="5561" y="6836"/>
                  </a:lnTo>
                  <a:lnTo>
                    <a:pt x="5561" y="6785"/>
                  </a:lnTo>
                  <a:lnTo>
                    <a:pt x="5816" y="6352"/>
                  </a:lnTo>
                  <a:lnTo>
                    <a:pt x="5842" y="6326"/>
                  </a:lnTo>
                  <a:lnTo>
                    <a:pt x="5893" y="6326"/>
                  </a:lnTo>
                  <a:lnTo>
                    <a:pt x="6377" y="6479"/>
                  </a:lnTo>
                  <a:lnTo>
                    <a:pt x="6505" y="6505"/>
                  </a:lnTo>
                  <a:lnTo>
                    <a:pt x="6786" y="6505"/>
                  </a:lnTo>
                  <a:lnTo>
                    <a:pt x="6913" y="6428"/>
                  </a:lnTo>
                  <a:lnTo>
                    <a:pt x="7347" y="6173"/>
                  </a:lnTo>
                  <a:lnTo>
                    <a:pt x="7474" y="6097"/>
                  </a:lnTo>
                  <a:lnTo>
                    <a:pt x="7551" y="5995"/>
                  </a:lnTo>
                  <a:lnTo>
                    <a:pt x="7627" y="5867"/>
                  </a:lnTo>
                  <a:lnTo>
                    <a:pt x="7653" y="5740"/>
                  </a:lnTo>
                  <a:lnTo>
                    <a:pt x="7755" y="5255"/>
                  </a:lnTo>
                  <a:lnTo>
                    <a:pt x="7780" y="5204"/>
                  </a:lnTo>
                  <a:close/>
                  <a:moveTo>
                    <a:pt x="10535" y="14871"/>
                  </a:moveTo>
                  <a:lnTo>
                    <a:pt x="10535" y="15024"/>
                  </a:lnTo>
                  <a:lnTo>
                    <a:pt x="10535" y="15075"/>
                  </a:lnTo>
                  <a:lnTo>
                    <a:pt x="10510" y="15126"/>
                  </a:lnTo>
                  <a:lnTo>
                    <a:pt x="10458" y="15177"/>
                  </a:lnTo>
                  <a:lnTo>
                    <a:pt x="7882" y="15177"/>
                  </a:lnTo>
                  <a:lnTo>
                    <a:pt x="7831" y="15126"/>
                  </a:lnTo>
                  <a:lnTo>
                    <a:pt x="7806" y="15075"/>
                  </a:lnTo>
                  <a:lnTo>
                    <a:pt x="7780" y="15024"/>
                  </a:lnTo>
                  <a:lnTo>
                    <a:pt x="7780" y="14871"/>
                  </a:lnTo>
                  <a:close/>
                  <a:moveTo>
                    <a:pt x="11938" y="1"/>
                  </a:moveTo>
                  <a:lnTo>
                    <a:pt x="11836" y="26"/>
                  </a:lnTo>
                  <a:lnTo>
                    <a:pt x="11759" y="77"/>
                  </a:lnTo>
                  <a:lnTo>
                    <a:pt x="11683" y="128"/>
                  </a:lnTo>
                  <a:lnTo>
                    <a:pt x="11606" y="205"/>
                  </a:lnTo>
                  <a:lnTo>
                    <a:pt x="11530" y="281"/>
                  </a:lnTo>
                  <a:lnTo>
                    <a:pt x="11479" y="358"/>
                  </a:lnTo>
                  <a:lnTo>
                    <a:pt x="11453" y="460"/>
                  </a:lnTo>
                  <a:lnTo>
                    <a:pt x="11377" y="740"/>
                  </a:lnTo>
                  <a:lnTo>
                    <a:pt x="11326" y="995"/>
                  </a:lnTo>
                  <a:lnTo>
                    <a:pt x="11326" y="1021"/>
                  </a:lnTo>
                  <a:lnTo>
                    <a:pt x="11300" y="1046"/>
                  </a:lnTo>
                  <a:lnTo>
                    <a:pt x="10841" y="1327"/>
                  </a:lnTo>
                  <a:lnTo>
                    <a:pt x="10790" y="1327"/>
                  </a:lnTo>
                  <a:lnTo>
                    <a:pt x="10510" y="1225"/>
                  </a:lnTo>
                  <a:lnTo>
                    <a:pt x="10254" y="1148"/>
                  </a:lnTo>
                  <a:lnTo>
                    <a:pt x="10152" y="1123"/>
                  </a:lnTo>
                  <a:lnTo>
                    <a:pt x="10050" y="1123"/>
                  </a:lnTo>
                  <a:lnTo>
                    <a:pt x="9948" y="1148"/>
                  </a:lnTo>
                  <a:lnTo>
                    <a:pt x="9846" y="1174"/>
                  </a:lnTo>
                  <a:lnTo>
                    <a:pt x="9770" y="1225"/>
                  </a:lnTo>
                  <a:lnTo>
                    <a:pt x="9693" y="1276"/>
                  </a:lnTo>
                  <a:lnTo>
                    <a:pt x="9617" y="1352"/>
                  </a:lnTo>
                  <a:lnTo>
                    <a:pt x="9566" y="1429"/>
                  </a:lnTo>
                  <a:lnTo>
                    <a:pt x="9311" y="1863"/>
                  </a:lnTo>
                  <a:lnTo>
                    <a:pt x="9260" y="1939"/>
                  </a:lnTo>
                  <a:lnTo>
                    <a:pt x="9234" y="2041"/>
                  </a:lnTo>
                  <a:lnTo>
                    <a:pt x="9234" y="2143"/>
                  </a:lnTo>
                  <a:lnTo>
                    <a:pt x="9234" y="2245"/>
                  </a:lnTo>
                  <a:lnTo>
                    <a:pt x="9260" y="2347"/>
                  </a:lnTo>
                  <a:lnTo>
                    <a:pt x="9285" y="2449"/>
                  </a:lnTo>
                  <a:lnTo>
                    <a:pt x="9336" y="2526"/>
                  </a:lnTo>
                  <a:lnTo>
                    <a:pt x="9413" y="2602"/>
                  </a:lnTo>
                  <a:lnTo>
                    <a:pt x="9617" y="2781"/>
                  </a:lnTo>
                  <a:lnTo>
                    <a:pt x="9821" y="2985"/>
                  </a:lnTo>
                  <a:lnTo>
                    <a:pt x="9846" y="3010"/>
                  </a:lnTo>
                  <a:lnTo>
                    <a:pt x="9846" y="3036"/>
                  </a:lnTo>
                  <a:lnTo>
                    <a:pt x="9846" y="3546"/>
                  </a:lnTo>
                  <a:lnTo>
                    <a:pt x="9846" y="3572"/>
                  </a:lnTo>
                  <a:lnTo>
                    <a:pt x="2194" y="3572"/>
                  </a:lnTo>
                  <a:lnTo>
                    <a:pt x="1990" y="3597"/>
                  </a:lnTo>
                  <a:lnTo>
                    <a:pt x="1786" y="3648"/>
                  </a:lnTo>
                  <a:lnTo>
                    <a:pt x="1633" y="3750"/>
                  </a:lnTo>
                  <a:lnTo>
                    <a:pt x="1480" y="3878"/>
                  </a:lnTo>
                  <a:lnTo>
                    <a:pt x="1378" y="4005"/>
                  </a:lnTo>
                  <a:lnTo>
                    <a:pt x="1276" y="4184"/>
                  </a:lnTo>
                  <a:lnTo>
                    <a:pt x="1225" y="4362"/>
                  </a:lnTo>
                  <a:lnTo>
                    <a:pt x="1200" y="4566"/>
                  </a:lnTo>
                  <a:lnTo>
                    <a:pt x="1200" y="13876"/>
                  </a:lnTo>
                  <a:lnTo>
                    <a:pt x="1225" y="14106"/>
                  </a:lnTo>
                  <a:lnTo>
                    <a:pt x="1302" y="14335"/>
                  </a:lnTo>
                  <a:lnTo>
                    <a:pt x="332" y="14335"/>
                  </a:lnTo>
                  <a:lnTo>
                    <a:pt x="256" y="14361"/>
                  </a:lnTo>
                  <a:lnTo>
                    <a:pt x="179" y="14386"/>
                  </a:lnTo>
                  <a:lnTo>
                    <a:pt x="128" y="14437"/>
                  </a:lnTo>
                  <a:lnTo>
                    <a:pt x="77" y="14514"/>
                  </a:lnTo>
                  <a:lnTo>
                    <a:pt x="26" y="14565"/>
                  </a:lnTo>
                  <a:lnTo>
                    <a:pt x="1" y="14641"/>
                  </a:lnTo>
                  <a:lnTo>
                    <a:pt x="1" y="14743"/>
                  </a:lnTo>
                  <a:lnTo>
                    <a:pt x="1" y="15458"/>
                  </a:lnTo>
                  <a:lnTo>
                    <a:pt x="26" y="15687"/>
                  </a:lnTo>
                  <a:lnTo>
                    <a:pt x="103" y="15917"/>
                  </a:lnTo>
                  <a:lnTo>
                    <a:pt x="205" y="16121"/>
                  </a:lnTo>
                  <a:lnTo>
                    <a:pt x="358" y="16299"/>
                  </a:lnTo>
                  <a:lnTo>
                    <a:pt x="536" y="16452"/>
                  </a:lnTo>
                  <a:lnTo>
                    <a:pt x="740" y="16554"/>
                  </a:lnTo>
                  <a:lnTo>
                    <a:pt x="945" y="16631"/>
                  </a:lnTo>
                  <a:lnTo>
                    <a:pt x="1200" y="16656"/>
                  </a:lnTo>
                  <a:lnTo>
                    <a:pt x="13749" y="16656"/>
                  </a:lnTo>
                  <a:lnTo>
                    <a:pt x="13851" y="16631"/>
                  </a:lnTo>
                  <a:lnTo>
                    <a:pt x="13927" y="16580"/>
                  </a:lnTo>
                  <a:lnTo>
                    <a:pt x="14004" y="16478"/>
                  </a:lnTo>
                  <a:lnTo>
                    <a:pt x="14004" y="16376"/>
                  </a:lnTo>
                  <a:lnTo>
                    <a:pt x="14004" y="16274"/>
                  </a:lnTo>
                  <a:lnTo>
                    <a:pt x="13927" y="16197"/>
                  </a:lnTo>
                  <a:lnTo>
                    <a:pt x="13851" y="16146"/>
                  </a:lnTo>
                  <a:lnTo>
                    <a:pt x="13749" y="16121"/>
                  </a:lnTo>
                  <a:lnTo>
                    <a:pt x="1200" y="16121"/>
                  </a:lnTo>
                  <a:lnTo>
                    <a:pt x="1072" y="16095"/>
                  </a:lnTo>
                  <a:lnTo>
                    <a:pt x="945" y="16070"/>
                  </a:lnTo>
                  <a:lnTo>
                    <a:pt x="817" y="15993"/>
                  </a:lnTo>
                  <a:lnTo>
                    <a:pt x="740" y="15917"/>
                  </a:lnTo>
                  <a:lnTo>
                    <a:pt x="638" y="15815"/>
                  </a:lnTo>
                  <a:lnTo>
                    <a:pt x="587" y="15713"/>
                  </a:lnTo>
                  <a:lnTo>
                    <a:pt x="536" y="15585"/>
                  </a:lnTo>
                  <a:lnTo>
                    <a:pt x="536" y="15458"/>
                  </a:lnTo>
                  <a:lnTo>
                    <a:pt x="536" y="14871"/>
                  </a:lnTo>
                  <a:lnTo>
                    <a:pt x="7245" y="14871"/>
                  </a:lnTo>
                  <a:lnTo>
                    <a:pt x="7245" y="15024"/>
                  </a:lnTo>
                  <a:lnTo>
                    <a:pt x="7270" y="15152"/>
                  </a:lnTo>
                  <a:lnTo>
                    <a:pt x="7296" y="15305"/>
                  </a:lnTo>
                  <a:lnTo>
                    <a:pt x="7372" y="15407"/>
                  </a:lnTo>
                  <a:lnTo>
                    <a:pt x="7449" y="15509"/>
                  </a:lnTo>
                  <a:lnTo>
                    <a:pt x="7551" y="15611"/>
                  </a:lnTo>
                  <a:lnTo>
                    <a:pt x="7678" y="15662"/>
                  </a:lnTo>
                  <a:lnTo>
                    <a:pt x="7806" y="15713"/>
                  </a:lnTo>
                  <a:lnTo>
                    <a:pt x="10535" y="15713"/>
                  </a:lnTo>
                  <a:lnTo>
                    <a:pt x="10663" y="15662"/>
                  </a:lnTo>
                  <a:lnTo>
                    <a:pt x="10765" y="15611"/>
                  </a:lnTo>
                  <a:lnTo>
                    <a:pt x="10867" y="15509"/>
                  </a:lnTo>
                  <a:lnTo>
                    <a:pt x="10969" y="15407"/>
                  </a:lnTo>
                  <a:lnTo>
                    <a:pt x="11020" y="15305"/>
                  </a:lnTo>
                  <a:lnTo>
                    <a:pt x="11071" y="15152"/>
                  </a:lnTo>
                  <a:lnTo>
                    <a:pt x="11071" y="15024"/>
                  </a:lnTo>
                  <a:lnTo>
                    <a:pt x="11071" y="14871"/>
                  </a:lnTo>
                  <a:lnTo>
                    <a:pt x="17804" y="14871"/>
                  </a:lnTo>
                  <a:lnTo>
                    <a:pt x="17804" y="15458"/>
                  </a:lnTo>
                  <a:lnTo>
                    <a:pt x="17779" y="15585"/>
                  </a:lnTo>
                  <a:lnTo>
                    <a:pt x="17753" y="15713"/>
                  </a:lnTo>
                  <a:lnTo>
                    <a:pt x="17677" y="15815"/>
                  </a:lnTo>
                  <a:lnTo>
                    <a:pt x="17600" y="15917"/>
                  </a:lnTo>
                  <a:lnTo>
                    <a:pt x="17498" y="15993"/>
                  </a:lnTo>
                  <a:lnTo>
                    <a:pt x="17396" y="16070"/>
                  </a:lnTo>
                  <a:lnTo>
                    <a:pt x="17269" y="16095"/>
                  </a:lnTo>
                  <a:lnTo>
                    <a:pt x="17141" y="16121"/>
                  </a:lnTo>
                  <a:lnTo>
                    <a:pt x="14897" y="16121"/>
                  </a:lnTo>
                  <a:lnTo>
                    <a:pt x="14795" y="16146"/>
                  </a:lnTo>
                  <a:lnTo>
                    <a:pt x="14718" y="16197"/>
                  </a:lnTo>
                  <a:lnTo>
                    <a:pt x="14667" y="16274"/>
                  </a:lnTo>
                  <a:lnTo>
                    <a:pt x="14642" y="16376"/>
                  </a:lnTo>
                  <a:lnTo>
                    <a:pt x="14667" y="16478"/>
                  </a:lnTo>
                  <a:lnTo>
                    <a:pt x="14718" y="16580"/>
                  </a:lnTo>
                  <a:lnTo>
                    <a:pt x="14795" y="16631"/>
                  </a:lnTo>
                  <a:lnTo>
                    <a:pt x="14897" y="16656"/>
                  </a:lnTo>
                  <a:lnTo>
                    <a:pt x="17141" y="16656"/>
                  </a:lnTo>
                  <a:lnTo>
                    <a:pt x="17371" y="16631"/>
                  </a:lnTo>
                  <a:lnTo>
                    <a:pt x="17600" y="16554"/>
                  </a:lnTo>
                  <a:lnTo>
                    <a:pt x="17804" y="16452"/>
                  </a:lnTo>
                  <a:lnTo>
                    <a:pt x="17983" y="16299"/>
                  </a:lnTo>
                  <a:lnTo>
                    <a:pt x="18136" y="16121"/>
                  </a:lnTo>
                  <a:lnTo>
                    <a:pt x="18238" y="15917"/>
                  </a:lnTo>
                  <a:lnTo>
                    <a:pt x="18315" y="15687"/>
                  </a:lnTo>
                  <a:lnTo>
                    <a:pt x="18340" y="15458"/>
                  </a:lnTo>
                  <a:lnTo>
                    <a:pt x="18340" y="14743"/>
                  </a:lnTo>
                  <a:lnTo>
                    <a:pt x="18315" y="14641"/>
                  </a:lnTo>
                  <a:lnTo>
                    <a:pt x="18289" y="14565"/>
                  </a:lnTo>
                  <a:lnTo>
                    <a:pt x="18263" y="14514"/>
                  </a:lnTo>
                  <a:lnTo>
                    <a:pt x="18212" y="14437"/>
                  </a:lnTo>
                  <a:lnTo>
                    <a:pt x="18161" y="14386"/>
                  </a:lnTo>
                  <a:lnTo>
                    <a:pt x="18085" y="14361"/>
                  </a:lnTo>
                  <a:lnTo>
                    <a:pt x="18008" y="14335"/>
                  </a:lnTo>
                  <a:lnTo>
                    <a:pt x="17014" y="14335"/>
                  </a:lnTo>
                  <a:lnTo>
                    <a:pt x="17116" y="14106"/>
                  </a:lnTo>
                  <a:lnTo>
                    <a:pt x="17141" y="13876"/>
                  </a:lnTo>
                  <a:lnTo>
                    <a:pt x="17141" y="6581"/>
                  </a:lnTo>
                  <a:lnTo>
                    <a:pt x="17116" y="6479"/>
                  </a:lnTo>
                  <a:lnTo>
                    <a:pt x="17065" y="6403"/>
                  </a:lnTo>
                  <a:lnTo>
                    <a:pt x="16963" y="6352"/>
                  </a:lnTo>
                  <a:lnTo>
                    <a:pt x="16861" y="6326"/>
                  </a:lnTo>
                  <a:lnTo>
                    <a:pt x="16759" y="6352"/>
                  </a:lnTo>
                  <a:lnTo>
                    <a:pt x="16682" y="6403"/>
                  </a:lnTo>
                  <a:lnTo>
                    <a:pt x="16606" y="6479"/>
                  </a:lnTo>
                  <a:lnTo>
                    <a:pt x="16606" y="6581"/>
                  </a:lnTo>
                  <a:lnTo>
                    <a:pt x="16606" y="13876"/>
                  </a:lnTo>
                  <a:lnTo>
                    <a:pt x="16580" y="13978"/>
                  </a:lnTo>
                  <a:lnTo>
                    <a:pt x="16555" y="14055"/>
                  </a:lnTo>
                  <a:lnTo>
                    <a:pt x="16529" y="14131"/>
                  </a:lnTo>
                  <a:lnTo>
                    <a:pt x="16478" y="14182"/>
                  </a:lnTo>
                  <a:lnTo>
                    <a:pt x="16402" y="14259"/>
                  </a:lnTo>
                  <a:lnTo>
                    <a:pt x="16325" y="14284"/>
                  </a:lnTo>
                  <a:lnTo>
                    <a:pt x="16248" y="14310"/>
                  </a:lnTo>
                  <a:lnTo>
                    <a:pt x="16146" y="14335"/>
                  </a:lnTo>
                  <a:lnTo>
                    <a:pt x="2194" y="14335"/>
                  </a:lnTo>
                  <a:lnTo>
                    <a:pt x="2092" y="14310"/>
                  </a:lnTo>
                  <a:lnTo>
                    <a:pt x="2016" y="14284"/>
                  </a:lnTo>
                  <a:lnTo>
                    <a:pt x="1939" y="14259"/>
                  </a:lnTo>
                  <a:lnTo>
                    <a:pt x="1863" y="14182"/>
                  </a:lnTo>
                  <a:lnTo>
                    <a:pt x="1812" y="14131"/>
                  </a:lnTo>
                  <a:lnTo>
                    <a:pt x="1761" y="14055"/>
                  </a:lnTo>
                  <a:lnTo>
                    <a:pt x="1735" y="13978"/>
                  </a:lnTo>
                  <a:lnTo>
                    <a:pt x="1735" y="13876"/>
                  </a:lnTo>
                  <a:lnTo>
                    <a:pt x="1735" y="4566"/>
                  </a:lnTo>
                  <a:lnTo>
                    <a:pt x="1735" y="4464"/>
                  </a:lnTo>
                  <a:lnTo>
                    <a:pt x="1761" y="4388"/>
                  </a:lnTo>
                  <a:lnTo>
                    <a:pt x="1812" y="4311"/>
                  </a:lnTo>
                  <a:lnTo>
                    <a:pt x="1863" y="4260"/>
                  </a:lnTo>
                  <a:lnTo>
                    <a:pt x="1939" y="4184"/>
                  </a:lnTo>
                  <a:lnTo>
                    <a:pt x="2016" y="4158"/>
                  </a:lnTo>
                  <a:lnTo>
                    <a:pt x="2092" y="4133"/>
                  </a:lnTo>
                  <a:lnTo>
                    <a:pt x="2194" y="4107"/>
                  </a:lnTo>
                  <a:lnTo>
                    <a:pt x="9311" y="4107"/>
                  </a:lnTo>
                  <a:lnTo>
                    <a:pt x="9260" y="4235"/>
                  </a:lnTo>
                  <a:lnTo>
                    <a:pt x="9234" y="4388"/>
                  </a:lnTo>
                  <a:lnTo>
                    <a:pt x="9234" y="4515"/>
                  </a:lnTo>
                  <a:lnTo>
                    <a:pt x="9285" y="4643"/>
                  </a:lnTo>
                  <a:lnTo>
                    <a:pt x="8316" y="4668"/>
                  </a:lnTo>
                  <a:lnTo>
                    <a:pt x="8316" y="4643"/>
                  </a:lnTo>
                  <a:lnTo>
                    <a:pt x="7831" y="4643"/>
                  </a:lnTo>
                  <a:lnTo>
                    <a:pt x="7831" y="4668"/>
                  </a:lnTo>
                  <a:lnTo>
                    <a:pt x="2424" y="4668"/>
                  </a:lnTo>
                  <a:lnTo>
                    <a:pt x="2347" y="4745"/>
                  </a:lnTo>
                  <a:lnTo>
                    <a:pt x="2296" y="4821"/>
                  </a:lnTo>
                  <a:lnTo>
                    <a:pt x="2271" y="4923"/>
                  </a:lnTo>
                  <a:lnTo>
                    <a:pt x="2271" y="10586"/>
                  </a:lnTo>
                  <a:lnTo>
                    <a:pt x="2296" y="10713"/>
                  </a:lnTo>
                  <a:lnTo>
                    <a:pt x="2347" y="10790"/>
                  </a:lnTo>
                  <a:lnTo>
                    <a:pt x="2424" y="10841"/>
                  </a:lnTo>
                  <a:lnTo>
                    <a:pt x="2551" y="10866"/>
                  </a:lnTo>
                  <a:lnTo>
                    <a:pt x="2653" y="10841"/>
                  </a:lnTo>
                  <a:lnTo>
                    <a:pt x="2730" y="10790"/>
                  </a:lnTo>
                  <a:lnTo>
                    <a:pt x="2781" y="10713"/>
                  </a:lnTo>
                  <a:lnTo>
                    <a:pt x="2807" y="10586"/>
                  </a:lnTo>
                  <a:lnTo>
                    <a:pt x="2807" y="5204"/>
                  </a:lnTo>
                  <a:lnTo>
                    <a:pt x="7219" y="5204"/>
                  </a:lnTo>
                  <a:lnTo>
                    <a:pt x="7117" y="5663"/>
                  </a:lnTo>
                  <a:lnTo>
                    <a:pt x="7117" y="5689"/>
                  </a:lnTo>
                  <a:lnTo>
                    <a:pt x="7092" y="5714"/>
                  </a:lnTo>
                  <a:lnTo>
                    <a:pt x="6633" y="5969"/>
                  </a:lnTo>
                  <a:lnTo>
                    <a:pt x="6556" y="5969"/>
                  </a:lnTo>
                  <a:lnTo>
                    <a:pt x="6301" y="5893"/>
                  </a:lnTo>
                  <a:lnTo>
                    <a:pt x="6046" y="5816"/>
                  </a:lnTo>
                  <a:lnTo>
                    <a:pt x="5944" y="5791"/>
                  </a:lnTo>
                  <a:lnTo>
                    <a:pt x="5740" y="5791"/>
                  </a:lnTo>
                  <a:lnTo>
                    <a:pt x="5638" y="5842"/>
                  </a:lnTo>
                  <a:lnTo>
                    <a:pt x="5561" y="5867"/>
                  </a:lnTo>
                  <a:lnTo>
                    <a:pt x="5485" y="5944"/>
                  </a:lnTo>
                  <a:lnTo>
                    <a:pt x="5408" y="5995"/>
                  </a:lnTo>
                  <a:lnTo>
                    <a:pt x="5332" y="6097"/>
                  </a:lnTo>
                  <a:lnTo>
                    <a:pt x="5102" y="6505"/>
                  </a:lnTo>
                  <a:lnTo>
                    <a:pt x="5051" y="6607"/>
                  </a:lnTo>
                  <a:lnTo>
                    <a:pt x="5026" y="6709"/>
                  </a:lnTo>
                  <a:lnTo>
                    <a:pt x="5026" y="6811"/>
                  </a:lnTo>
                  <a:lnTo>
                    <a:pt x="5026" y="6913"/>
                  </a:lnTo>
                  <a:lnTo>
                    <a:pt x="5051" y="6989"/>
                  </a:lnTo>
                  <a:lnTo>
                    <a:pt x="5077" y="7091"/>
                  </a:lnTo>
                  <a:lnTo>
                    <a:pt x="5128" y="7193"/>
                  </a:lnTo>
                  <a:lnTo>
                    <a:pt x="5204" y="7270"/>
                  </a:lnTo>
                  <a:lnTo>
                    <a:pt x="5408" y="7449"/>
                  </a:lnTo>
                  <a:lnTo>
                    <a:pt x="5612" y="7627"/>
                  </a:lnTo>
                  <a:lnTo>
                    <a:pt x="5638" y="7653"/>
                  </a:lnTo>
                  <a:lnTo>
                    <a:pt x="5638" y="7678"/>
                  </a:lnTo>
                  <a:lnTo>
                    <a:pt x="5638" y="8214"/>
                  </a:lnTo>
                  <a:lnTo>
                    <a:pt x="5638" y="8239"/>
                  </a:lnTo>
                  <a:lnTo>
                    <a:pt x="5612" y="8265"/>
                  </a:lnTo>
                  <a:lnTo>
                    <a:pt x="5408" y="8443"/>
                  </a:lnTo>
                  <a:lnTo>
                    <a:pt x="5204" y="8647"/>
                  </a:lnTo>
                  <a:lnTo>
                    <a:pt x="5128" y="8724"/>
                  </a:lnTo>
                  <a:lnTo>
                    <a:pt x="5077" y="8800"/>
                  </a:lnTo>
                  <a:lnTo>
                    <a:pt x="5051" y="8902"/>
                  </a:lnTo>
                  <a:lnTo>
                    <a:pt x="5026" y="9004"/>
                  </a:lnTo>
                  <a:lnTo>
                    <a:pt x="5026" y="9081"/>
                  </a:lnTo>
                  <a:lnTo>
                    <a:pt x="5026" y="9183"/>
                  </a:lnTo>
                  <a:lnTo>
                    <a:pt x="5051" y="9285"/>
                  </a:lnTo>
                  <a:lnTo>
                    <a:pt x="5102" y="9387"/>
                  </a:lnTo>
                  <a:lnTo>
                    <a:pt x="5332" y="9795"/>
                  </a:lnTo>
                  <a:lnTo>
                    <a:pt x="5408" y="9897"/>
                  </a:lnTo>
                  <a:lnTo>
                    <a:pt x="5485" y="9974"/>
                  </a:lnTo>
                  <a:lnTo>
                    <a:pt x="5561" y="10025"/>
                  </a:lnTo>
                  <a:lnTo>
                    <a:pt x="5638" y="10076"/>
                  </a:lnTo>
                  <a:lnTo>
                    <a:pt x="5740" y="10101"/>
                  </a:lnTo>
                  <a:lnTo>
                    <a:pt x="6046" y="10101"/>
                  </a:lnTo>
                  <a:lnTo>
                    <a:pt x="6301" y="10025"/>
                  </a:lnTo>
                  <a:lnTo>
                    <a:pt x="6556" y="9923"/>
                  </a:lnTo>
                  <a:lnTo>
                    <a:pt x="6633" y="9923"/>
                  </a:lnTo>
                  <a:lnTo>
                    <a:pt x="7092" y="10178"/>
                  </a:lnTo>
                  <a:lnTo>
                    <a:pt x="7117" y="10203"/>
                  </a:lnTo>
                  <a:lnTo>
                    <a:pt x="7117" y="10229"/>
                  </a:lnTo>
                  <a:lnTo>
                    <a:pt x="7168" y="10509"/>
                  </a:lnTo>
                  <a:lnTo>
                    <a:pt x="7245" y="10790"/>
                  </a:lnTo>
                  <a:lnTo>
                    <a:pt x="7270" y="10866"/>
                  </a:lnTo>
                  <a:lnTo>
                    <a:pt x="7321" y="10968"/>
                  </a:lnTo>
                  <a:lnTo>
                    <a:pt x="7372" y="11045"/>
                  </a:lnTo>
                  <a:lnTo>
                    <a:pt x="7449" y="11121"/>
                  </a:lnTo>
                  <a:lnTo>
                    <a:pt x="7551" y="11172"/>
                  </a:lnTo>
                  <a:lnTo>
                    <a:pt x="7627" y="11198"/>
                  </a:lnTo>
                  <a:lnTo>
                    <a:pt x="7729" y="11223"/>
                  </a:lnTo>
                  <a:lnTo>
                    <a:pt x="7831" y="11249"/>
                  </a:lnTo>
                  <a:lnTo>
                    <a:pt x="8316" y="11249"/>
                  </a:lnTo>
                  <a:lnTo>
                    <a:pt x="8418" y="11223"/>
                  </a:lnTo>
                  <a:lnTo>
                    <a:pt x="8520" y="11198"/>
                  </a:lnTo>
                  <a:lnTo>
                    <a:pt x="8622" y="11172"/>
                  </a:lnTo>
                  <a:lnTo>
                    <a:pt x="8699" y="11121"/>
                  </a:lnTo>
                  <a:lnTo>
                    <a:pt x="8775" y="11045"/>
                  </a:lnTo>
                  <a:lnTo>
                    <a:pt x="8826" y="10968"/>
                  </a:lnTo>
                  <a:lnTo>
                    <a:pt x="8877" y="10866"/>
                  </a:lnTo>
                  <a:lnTo>
                    <a:pt x="8928" y="10790"/>
                  </a:lnTo>
                  <a:lnTo>
                    <a:pt x="8979" y="10509"/>
                  </a:lnTo>
                  <a:lnTo>
                    <a:pt x="9030" y="10229"/>
                  </a:lnTo>
                  <a:lnTo>
                    <a:pt x="9056" y="10203"/>
                  </a:lnTo>
                  <a:lnTo>
                    <a:pt x="9081" y="10178"/>
                  </a:lnTo>
                  <a:lnTo>
                    <a:pt x="9515" y="9923"/>
                  </a:lnTo>
                  <a:lnTo>
                    <a:pt x="9591" y="9923"/>
                  </a:lnTo>
                  <a:lnTo>
                    <a:pt x="9846" y="10025"/>
                  </a:lnTo>
                  <a:lnTo>
                    <a:pt x="10127" y="10101"/>
                  </a:lnTo>
                  <a:lnTo>
                    <a:pt x="10407" y="10101"/>
                  </a:lnTo>
                  <a:lnTo>
                    <a:pt x="10510" y="10076"/>
                  </a:lnTo>
                  <a:lnTo>
                    <a:pt x="10612" y="10025"/>
                  </a:lnTo>
                  <a:lnTo>
                    <a:pt x="10688" y="9974"/>
                  </a:lnTo>
                  <a:lnTo>
                    <a:pt x="10765" y="9897"/>
                  </a:lnTo>
                  <a:lnTo>
                    <a:pt x="10816" y="9795"/>
                  </a:lnTo>
                  <a:lnTo>
                    <a:pt x="11071" y="9387"/>
                  </a:lnTo>
                  <a:lnTo>
                    <a:pt x="11096" y="9285"/>
                  </a:lnTo>
                  <a:lnTo>
                    <a:pt x="11122" y="9183"/>
                  </a:lnTo>
                  <a:lnTo>
                    <a:pt x="11147" y="9081"/>
                  </a:lnTo>
                  <a:lnTo>
                    <a:pt x="11147" y="9004"/>
                  </a:lnTo>
                  <a:lnTo>
                    <a:pt x="11122" y="8902"/>
                  </a:lnTo>
                  <a:lnTo>
                    <a:pt x="11071" y="8800"/>
                  </a:lnTo>
                  <a:lnTo>
                    <a:pt x="11020" y="8724"/>
                  </a:lnTo>
                  <a:lnTo>
                    <a:pt x="10943" y="8647"/>
                  </a:lnTo>
                  <a:lnTo>
                    <a:pt x="10765" y="8443"/>
                  </a:lnTo>
                  <a:lnTo>
                    <a:pt x="10535" y="8265"/>
                  </a:lnTo>
                  <a:lnTo>
                    <a:pt x="10535" y="8239"/>
                  </a:lnTo>
                  <a:lnTo>
                    <a:pt x="10510" y="8214"/>
                  </a:lnTo>
                  <a:lnTo>
                    <a:pt x="10510" y="7678"/>
                  </a:lnTo>
                  <a:lnTo>
                    <a:pt x="10535" y="7653"/>
                  </a:lnTo>
                  <a:lnTo>
                    <a:pt x="10535" y="7627"/>
                  </a:lnTo>
                  <a:lnTo>
                    <a:pt x="10765" y="7449"/>
                  </a:lnTo>
                  <a:lnTo>
                    <a:pt x="10943" y="7270"/>
                  </a:lnTo>
                  <a:lnTo>
                    <a:pt x="11020" y="7193"/>
                  </a:lnTo>
                  <a:lnTo>
                    <a:pt x="11071" y="7091"/>
                  </a:lnTo>
                  <a:lnTo>
                    <a:pt x="11122" y="6989"/>
                  </a:lnTo>
                  <a:lnTo>
                    <a:pt x="11147" y="6913"/>
                  </a:lnTo>
                  <a:lnTo>
                    <a:pt x="11147" y="6811"/>
                  </a:lnTo>
                  <a:lnTo>
                    <a:pt x="11122" y="6709"/>
                  </a:lnTo>
                  <a:lnTo>
                    <a:pt x="11096" y="6607"/>
                  </a:lnTo>
                  <a:lnTo>
                    <a:pt x="11071" y="6505"/>
                  </a:lnTo>
                  <a:lnTo>
                    <a:pt x="10816" y="6097"/>
                  </a:lnTo>
                  <a:lnTo>
                    <a:pt x="10765" y="5995"/>
                  </a:lnTo>
                  <a:lnTo>
                    <a:pt x="10688" y="5944"/>
                  </a:lnTo>
                  <a:lnTo>
                    <a:pt x="10612" y="5867"/>
                  </a:lnTo>
                  <a:lnTo>
                    <a:pt x="10510" y="5842"/>
                  </a:lnTo>
                  <a:lnTo>
                    <a:pt x="10407" y="5791"/>
                  </a:lnTo>
                  <a:lnTo>
                    <a:pt x="10229" y="5791"/>
                  </a:lnTo>
                  <a:lnTo>
                    <a:pt x="10127" y="5816"/>
                  </a:lnTo>
                  <a:lnTo>
                    <a:pt x="9846" y="5893"/>
                  </a:lnTo>
                  <a:lnTo>
                    <a:pt x="9591" y="5969"/>
                  </a:lnTo>
                  <a:lnTo>
                    <a:pt x="9515" y="5969"/>
                  </a:lnTo>
                  <a:lnTo>
                    <a:pt x="9081" y="5714"/>
                  </a:lnTo>
                  <a:lnTo>
                    <a:pt x="9056" y="5689"/>
                  </a:lnTo>
                  <a:lnTo>
                    <a:pt x="9030" y="5663"/>
                  </a:lnTo>
                  <a:lnTo>
                    <a:pt x="8928" y="5204"/>
                  </a:lnTo>
                  <a:lnTo>
                    <a:pt x="9591" y="5204"/>
                  </a:lnTo>
                  <a:lnTo>
                    <a:pt x="9719" y="5331"/>
                  </a:lnTo>
                  <a:lnTo>
                    <a:pt x="9872" y="5408"/>
                  </a:lnTo>
                  <a:lnTo>
                    <a:pt x="10050" y="5459"/>
                  </a:lnTo>
                  <a:lnTo>
                    <a:pt x="10152" y="5459"/>
                  </a:lnTo>
                  <a:lnTo>
                    <a:pt x="10254" y="5434"/>
                  </a:lnTo>
                  <a:lnTo>
                    <a:pt x="10510" y="5357"/>
                  </a:lnTo>
                  <a:lnTo>
                    <a:pt x="10790" y="5255"/>
                  </a:lnTo>
                  <a:lnTo>
                    <a:pt x="10816" y="5255"/>
                  </a:lnTo>
                  <a:lnTo>
                    <a:pt x="10841" y="5280"/>
                  </a:lnTo>
                  <a:lnTo>
                    <a:pt x="11300" y="5536"/>
                  </a:lnTo>
                  <a:lnTo>
                    <a:pt x="11326" y="5561"/>
                  </a:lnTo>
                  <a:lnTo>
                    <a:pt x="11326" y="5587"/>
                  </a:lnTo>
                  <a:lnTo>
                    <a:pt x="11377" y="5867"/>
                  </a:lnTo>
                  <a:lnTo>
                    <a:pt x="11453" y="6122"/>
                  </a:lnTo>
                  <a:lnTo>
                    <a:pt x="11479" y="6224"/>
                  </a:lnTo>
                  <a:lnTo>
                    <a:pt x="11530" y="6301"/>
                  </a:lnTo>
                  <a:lnTo>
                    <a:pt x="11606" y="6377"/>
                  </a:lnTo>
                  <a:lnTo>
                    <a:pt x="11683" y="6454"/>
                  </a:lnTo>
                  <a:lnTo>
                    <a:pt x="11759" y="6505"/>
                  </a:lnTo>
                  <a:lnTo>
                    <a:pt x="11836" y="6556"/>
                  </a:lnTo>
                  <a:lnTo>
                    <a:pt x="11938" y="6581"/>
                  </a:lnTo>
                  <a:lnTo>
                    <a:pt x="12627" y="6581"/>
                  </a:lnTo>
                  <a:lnTo>
                    <a:pt x="12729" y="6556"/>
                  </a:lnTo>
                  <a:lnTo>
                    <a:pt x="12831" y="6505"/>
                  </a:lnTo>
                  <a:lnTo>
                    <a:pt x="12907" y="6454"/>
                  </a:lnTo>
                  <a:lnTo>
                    <a:pt x="12984" y="6377"/>
                  </a:lnTo>
                  <a:lnTo>
                    <a:pt x="13035" y="6301"/>
                  </a:lnTo>
                  <a:lnTo>
                    <a:pt x="13086" y="6224"/>
                  </a:lnTo>
                  <a:lnTo>
                    <a:pt x="13137" y="6122"/>
                  </a:lnTo>
                  <a:lnTo>
                    <a:pt x="13188" y="5867"/>
                  </a:lnTo>
                  <a:lnTo>
                    <a:pt x="13239" y="5587"/>
                  </a:lnTo>
                  <a:lnTo>
                    <a:pt x="13264" y="5561"/>
                  </a:lnTo>
                  <a:lnTo>
                    <a:pt x="13290" y="5536"/>
                  </a:lnTo>
                  <a:lnTo>
                    <a:pt x="13723" y="5280"/>
                  </a:lnTo>
                  <a:lnTo>
                    <a:pt x="13774" y="5255"/>
                  </a:lnTo>
                  <a:lnTo>
                    <a:pt x="13800" y="5255"/>
                  </a:lnTo>
                  <a:lnTo>
                    <a:pt x="14055" y="5357"/>
                  </a:lnTo>
                  <a:lnTo>
                    <a:pt x="14335" y="5434"/>
                  </a:lnTo>
                  <a:lnTo>
                    <a:pt x="14412" y="5459"/>
                  </a:lnTo>
                  <a:lnTo>
                    <a:pt x="14514" y="5459"/>
                  </a:lnTo>
                  <a:lnTo>
                    <a:pt x="14693" y="5408"/>
                  </a:lnTo>
                  <a:lnTo>
                    <a:pt x="14871" y="5331"/>
                  </a:lnTo>
                  <a:lnTo>
                    <a:pt x="14999" y="5204"/>
                  </a:lnTo>
                  <a:lnTo>
                    <a:pt x="15534" y="5204"/>
                  </a:lnTo>
                  <a:lnTo>
                    <a:pt x="15534" y="13239"/>
                  </a:lnTo>
                  <a:lnTo>
                    <a:pt x="2807" y="13239"/>
                  </a:lnTo>
                  <a:lnTo>
                    <a:pt x="2807" y="11759"/>
                  </a:lnTo>
                  <a:lnTo>
                    <a:pt x="2781" y="11657"/>
                  </a:lnTo>
                  <a:lnTo>
                    <a:pt x="2730" y="11555"/>
                  </a:lnTo>
                  <a:lnTo>
                    <a:pt x="2653" y="11504"/>
                  </a:lnTo>
                  <a:lnTo>
                    <a:pt x="2551" y="11479"/>
                  </a:lnTo>
                  <a:lnTo>
                    <a:pt x="2424" y="11504"/>
                  </a:lnTo>
                  <a:lnTo>
                    <a:pt x="2347" y="11555"/>
                  </a:lnTo>
                  <a:lnTo>
                    <a:pt x="2296" y="11657"/>
                  </a:lnTo>
                  <a:lnTo>
                    <a:pt x="2271" y="11759"/>
                  </a:lnTo>
                  <a:lnTo>
                    <a:pt x="2271" y="13519"/>
                  </a:lnTo>
                  <a:lnTo>
                    <a:pt x="2296" y="13621"/>
                  </a:lnTo>
                  <a:lnTo>
                    <a:pt x="2347" y="13698"/>
                  </a:lnTo>
                  <a:lnTo>
                    <a:pt x="2424" y="13774"/>
                  </a:lnTo>
                  <a:lnTo>
                    <a:pt x="2551" y="13800"/>
                  </a:lnTo>
                  <a:lnTo>
                    <a:pt x="15789" y="13800"/>
                  </a:lnTo>
                  <a:lnTo>
                    <a:pt x="15891" y="13774"/>
                  </a:lnTo>
                  <a:lnTo>
                    <a:pt x="15993" y="13698"/>
                  </a:lnTo>
                  <a:lnTo>
                    <a:pt x="16044" y="13621"/>
                  </a:lnTo>
                  <a:lnTo>
                    <a:pt x="16070" y="13519"/>
                  </a:lnTo>
                  <a:lnTo>
                    <a:pt x="16070" y="4923"/>
                  </a:lnTo>
                  <a:lnTo>
                    <a:pt x="16044" y="4821"/>
                  </a:lnTo>
                  <a:lnTo>
                    <a:pt x="15993" y="4745"/>
                  </a:lnTo>
                  <a:lnTo>
                    <a:pt x="15891" y="4668"/>
                  </a:lnTo>
                  <a:lnTo>
                    <a:pt x="15789" y="4643"/>
                  </a:lnTo>
                  <a:lnTo>
                    <a:pt x="15305" y="4643"/>
                  </a:lnTo>
                  <a:lnTo>
                    <a:pt x="15356" y="4515"/>
                  </a:lnTo>
                  <a:lnTo>
                    <a:pt x="15356" y="4388"/>
                  </a:lnTo>
                  <a:lnTo>
                    <a:pt x="15330" y="4235"/>
                  </a:lnTo>
                  <a:lnTo>
                    <a:pt x="15279" y="4107"/>
                  </a:lnTo>
                  <a:lnTo>
                    <a:pt x="16146" y="4107"/>
                  </a:lnTo>
                  <a:lnTo>
                    <a:pt x="16248" y="4133"/>
                  </a:lnTo>
                  <a:lnTo>
                    <a:pt x="16325" y="4158"/>
                  </a:lnTo>
                  <a:lnTo>
                    <a:pt x="16402" y="4184"/>
                  </a:lnTo>
                  <a:lnTo>
                    <a:pt x="16478" y="4260"/>
                  </a:lnTo>
                  <a:lnTo>
                    <a:pt x="16529" y="4311"/>
                  </a:lnTo>
                  <a:lnTo>
                    <a:pt x="16555" y="4388"/>
                  </a:lnTo>
                  <a:lnTo>
                    <a:pt x="16580" y="4464"/>
                  </a:lnTo>
                  <a:lnTo>
                    <a:pt x="16606" y="4566"/>
                  </a:lnTo>
                  <a:lnTo>
                    <a:pt x="16606" y="5459"/>
                  </a:lnTo>
                  <a:lnTo>
                    <a:pt x="16606" y="5561"/>
                  </a:lnTo>
                  <a:lnTo>
                    <a:pt x="16682" y="5638"/>
                  </a:lnTo>
                  <a:lnTo>
                    <a:pt x="16759" y="5689"/>
                  </a:lnTo>
                  <a:lnTo>
                    <a:pt x="16861" y="5714"/>
                  </a:lnTo>
                  <a:lnTo>
                    <a:pt x="16963" y="5689"/>
                  </a:lnTo>
                  <a:lnTo>
                    <a:pt x="17065" y="5638"/>
                  </a:lnTo>
                  <a:lnTo>
                    <a:pt x="17116" y="5561"/>
                  </a:lnTo>
                  <a:lnTo>
                    <a:pt x="17141" y="5459"/>
                  </a:lnTo>
                  <a:lnTo>
                    <a:pt x="17141" y="4566"/>
                  </a:lnTo>
                  <a:lnTo>
                    <a:pt x="17116" y="4362"/>
                  </a:lnTo>
                  <a:lnTo>
                    <a:pt x="17065" y="4184"/>
                  </a:lnTo>
                  <a:lnTo>
                    <a:pt x="16963" y="4005"/>
                  </a:lnTo>
                  <a:lnTo>
                    <a:pt x="16835" y="3878"/>
                  </a:lnTo>
                  <a:lnTo>
                    <a:pt x="16708" y="3750"/>
                  </a:lnTo>
                  <a:lnTo>
                    <a:pt x="16529" y="3648"/>
                  </a:lnTo>
                  <a:lnTo>
                    <a:pt x="16351" y="3597"/>
                  </a:lnTo>
                  <a:lnTo>
                    <a:pt x="16146" y="3572"/>
                  </a:lnTo>
                  <a:lnTo>
                    <a:pt x="14744" y="3572"/>
                  </a:lnTo>
                  <a:lnTo>
                    <a:pt x="14718" y="3546"/>
                  </a:lnTo>
                  <a:lnTo>
                    <a:pt x="14718" y="3036"/>
                  </a:lnTo>
                  <a:lnTo>
                    <a:pt x="14744" y="3010"/>
                  </a:lnTo>
                  <a:lnTo>
                    <a:pt x="14769" y="2985"/>
                  </a:lnTo>
                  <a:lnTo>
                    <a:pt x="14973" y="2781"/>
                  </a:lnTo>
                  <a:lnTo>
                    <a:pt x="15177" y="2602"/>
                  </a:lnTo>
                  <a:lnTo>
                    <a:pt x="15228" y="2526"/>
                  </a:lnTo>
                  <a:lnTo>
                    <a:pt x="15279" y="2449"/>
                  </a:lnTo>
                  <a:lnTo>
                    <a:pt x="15330" y="2347"/>
                  </a:lnTo>
                  <a:lnTo>
                    <a:pt x="15356" y="2245"/>
                  </a:lnTo>
                  <a:lnTo>
                    <a:pt x="15356" y="2143"/>
                  </a:lnTo>
                  <a:lnTo>
                    <a:pt x="15330" y="2041"/>
                  </a:lnTo>
                  <a:lnTo>
                    <a:pt x="15305" y="1939"/>
                  </a:lnTo>
                  <a:lnTo>
                    <a:pt x="15279" y="1863"/>
                  </a:lnTo>
                  <a:lnTo>
                    <a:pt x="15024" y="1429"/>
                  </a:lnTo>
                  <a:lnTo>
                    <a:pt x="14973" y="1352"/>
                  </a:lnTo>
                  <a:lnTo>
                    <a:pt x="14897" y="1276"/>
                  </a:lnTo>
                  <a:lnTo>
                    <a:pt x="14820" y="1225"/>
                  </a:lnTo>
                  <a:lnTo>
                    <a:pt x="14718" y="1174"/>
                  </a:lnTo>
                  <a:lnTo>
                    <a:pt x="14642" y="1148"/>
                  </a:lnTo>
                  <a:lnTo>
                    <a:pt x="14540" y="1123"/>
                  </a:lnTo>
                  <a:lnTo>
                    <a:pt x="14438" y="1123"/>
                  </a:lnTo>
                  <a:lnTo>
                    <a:pt x="14335" y="1148"/>
                  </a:lnTo>
                  <a:lnTo>
                    <a:pt x="14055" y="1225"/>
                  </a:lnTo>
                  <a:lnTo>
                    <a:pt x="13800" y="1327"/>
                  </a:lnTo>
                  <a:lnTo>
                    <a:pt x="13723" y="1327"/>
                  </a:lnTo>
                  <a:lnTo>
                    <a:pt x="13290" y="1046"/>
                  </a:lnTo>
                  <a:lnTo>
                    <a:pt x="13264" y="1021"/>
                  </a:lnTo>
                  <a:lnTo>
                    <a:pt x="13239" y="995"/>
                  </a:lnTo>
                  <a:lnTo>
                    <a:pt x="13188" y="740"/>
                  </a:lnTo>
                  <a:lnTo>
                    <a:pt x="13137" y="460"/>
                  </a:lnTo>
                  <a:lnTo>
                    <a:pt x="13086" y="358"/>
                  </a:lnTo>
                  <a:lnTo>
                    <a:pt x="13060" y="281"/>
                  </a:lnTo>
                  <a:lnTo>
                    <a:pt x="12984" y="205"/>
                  </a:lnTo>
                  <a:lnTo>
                    <a:pt x="12907" y="128"/>
                  </a:lnTo>
                  <a:lnTo>
                    <a:pt x="12831" y="77"/>
                  </a:lnTo>
                  <a:lnTo>
                    <a:pt x="12729" y="26"/>
                  </a:lnTo>
                  <a:lnTo>
                    <a:pt x="126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37;p58">
              <a:extLst>
                <a:ext uri="{FF2B5EF4-FFF2-40B4-BE49-F238E27FC236}">
                  <a16:creationId xmlns:a16="http://schemas.microsoft.com/office/drawing/2014/main" id="{0A1A61A4-6569-0F5D-206D-44B7CD70FEEC}"/>
                </a:ext>
              </a:extLst>
            </p:cNvPr>
            <p:cNvSpPr/>
            <p:nvPr/>
          </p:nvSpPr>
          <p:spPr>
            <a:xfrm>
              <a:off x="7193750" y="2695200"/>
              <a:ext cx="73350" cy="72700"/>
            </a:xfrm>
            <a:custGeom>
              <a:avLst/>
              <a:gdLst/>
              <a:ahLst/>
              <a:cxnLst/>
              <a:rect l="l" t="t" r="r" b="b"/>
              <a:pathLst>
                <a:path w="2934" h="2908" extrusionOk="0">
                  <a:moveTo>
                    <a:pt x="1480" y="536"/>
                  </a:moveTo>
                  <a:lnTo>
                    <a:pt x="1659" y="561"/>
                  </a:lnTo>
                  <a:lnTo>
                    <a:pt x="1837" y="612"/>
                  </a:lnTo>
                  <a:lnTo>
                    <a:pt x="1990" y="689"/>
                  </a:lnTo>
                  <a:lnTo>
                    <a:pt x="2143" y="791"/>
                  </a:lnTo>
                  <a:lnTo>
                    <a:pt x="2245" y="944"/>
                  </a:lnTo>
                  <a:lnTo>
                    <a:pt x="2322" y="1097"/>
                  </a:lnTo>
                  <a:lnTo>
                    <a:pt x="2398" y="1275"/>
                  </a:lnTo>
                  <a:lnTo>
                    <a:pt x="2398" y="1454"/>
                  </a:lnTo>
                  <a:lnTo>
                    <a:pt x="2398" y="1607"/>
                  </a:lnTo>
                  <a:lnTo>
                    <a:pt x="2347" y="1735"/>
                  </a:lnTo>
                  <a:lnTo>
                    <a:pt x="587" y="1735"/>
                  </a:lnTo>
                  <a:lnTo>
                    <a:pt x="562" y="1607"/>
                  </a:lnTo>
                  <a:lnTo>
                    <a:pt x="536" y="1454"/>
                  </a:lnTo>
                  <a:lnTo>
                    <a:pt x="562" y="1275"/>
                  </a:lnTo>
                  <a:lnTo>
                    <a:pt x="613" y="1097"/>
                  </a:lnTo>
                  <a:lnTo>
                    <a:pt x="715" y="944"/>
                  </a:lnTo>
                  <a:lnTo>
                    <a:pt x="817" y="791"/>
                  </a:lnTo>
                  <a:lnTo>
                    <a:pt x="970" y="689"/>
                  </a:lnTo>
                  <a:lnTo>
                    <a:pt x="1123" y="612"/>
                  </a:lnTo>
                  <a:lnTo>
                    <a:pt x="1301" y="561"/>
                  </a:lnTo>
                  <a:lnTo>
                    <a:pt x="1480" y="536"/>
                  </a:lnTo>
                  <a:close/>
                  <a:moveTo>
                    <a:pt x="1888" y="2270"/>
                  </a:moveTo>
                  <a:lnTo>
                    <a:pt x="1684" y="2347"/>
                  </a:lnTo>
                  <a:lnTo>
                    <a:pt x="1480" y="2372"/>
                  </a:lnTo>
                  <a:lnTo>
                    <a:pt x="1250" y="2347"/>
                  </a:lnTo>
                  <a:lnTo>
                    <a:pt x="1046" y="2270"/>
                  </a:lnTo>
                  <a:close/>
                  <a:moveTo>
                    <a:pt x="1480" y="0"/>
                  </a:moveTo>
                  <a:lnTo>
                    <a:pt x="1174" y="26"/>
                  </a:lnTo>
                  <a:lnTo>
                    <a:pt x="893" y="102"/>
                  </a:lnTo>
                  <a:lnTo>
                    <a:pt x="664" y="255"/>
                  </a:lnTo>
                  <a:lnTo>
                    <a:pt x="434" y="434"/>
                  </a:lnTo>
                  <a:lnTo>
                    <a:pt x="256" y="638"/>
                  </a:lnTo>
                  <a:lnTo>
                    <a:pt x="128" y="893"/>
                  </a:lnTo>
                  <a:lnTo>
                    <a:pt x="52" y="1173"/>
                  </a:lnTo>
                  <a:lnTo>
                    <a:pt x="1" y="1454"/>
                  </a:lnTo>
                  <a:lnTo>
                    <a:pt x="52" y="1760"/>
                  </a:lnTo>
                  <a:lnTo>
                    <a:pt x="128" y="2015"/>
                  </a:lnTo>
                  <a:lnTo>
                    <a:pt x="256" y="2270"/>
                  </a:lnTo>
                  <a:lnTo>
                    <a:pt x="434" y="2500"/>
                  </a:lnTo>
                  <a:lnTo>
                    <a:pt x="664" y="2678"/>
                  </a:lnTo>
                  <a:lnTo>
                    <a:pt x="893" y="2806"/>
                  </a:lnTo>
                  <a:lnTo>
                    <a:pt x="1174" y="2882"/>
                  </a:lnTo>
                  <a:lnTo>
                    <a:pt x="1480" y="2908"/>
                  </a:lnTo>
                  <a:lnTo>
                    <a:pt x="1761" y="2882"/>
                  </a:lnTo>
                  <a:lnTo>
                    <a:pt x="2041" y="2806"/>
                  </a:lnTo>
                  <a:lnTo>
                    <a:pt x="2296" y="2678"/>
                  </a:lnTo>
                  <a:lnTo>
                    <a:pt x="2500" y="2500"/>
                  </a:lnTo>
                  <a:lnTo>
                    <a:pt x="2679" y="2270"/>
                  </a:lnTo>
                  <a:lnTo>
                    <a:pt x="2832" y="2015"/>
                  </a:lnTo>
                  <a:lnTo>
                    <a:pt x="2908" y="1760"/>
                  </a:lnTo>
                  <a:lnTo>
                    <a:pt x="2934" y="1454"/>
                  </a:lnTo>
                  <a:lnTo>
                    <a:pt x="2908" y="1173"/>
                  </a:lnTo>
                  <a:lnTo>
                    <a:pt x="2832" y="893"/>
                  </a:lnTo>
                  <a:lnTo>
                    <a:pt x="2679" y="638"/>
                  </a:lnTo>
                  <a:lnTo>
                    <a:pt x="2500" y="434"/>
                  </a:lnTo>
                  <a:lnTo>
                    <a:pt x="2296" y="255"/>
                  </a:lnTo>
                  <a:lnTo>
                    <a:pt x="2041" y="102"/>
                  </a:lnTo>
                  <a:lnTo>
                    <a:pt x="1761" y="26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38;p58">
              <a:extLst>
                <a:ext uri="{FF2B5EF4-FFF2-40B4-BE49-F238E27FC236}">
                  <a16:creationId xmlns:a16="http://schemas.microsoft.com/office/drawing/2014/main" id="{C152E6BA-617C-777A-01FE-DDCB98A336E1}"/>
                </a:ext>
              </a:extLst>
            </p:cNvPr>
            <p:cNvSpPr/>
            <p:nvPr/>
          </p:nvSpPr>
          <p:spPr>
            <a:xfrm>
              <a:off x="7088525" y="2811250"/>
              <a:ext cx="73375" cy="73350"/>
            </a:xfrm>
            <a:custGeom>
              <a:avLst/>
              <a:gdLst/>
              <a:ahLst/>
              <a:cxnLst/>
              <a:rect l="l" t="t" r="r" b="b"/>
              <a:pathLst>
                <a:path w="2935" h="2934" extrusionOk="0">
                  <a:moveTo>
                    <a:pt x="1480" y="536"/>
                  </a:moveTo>
                  <a:lnTo>
                    <a:pt x="1659" y="561"/>
                  </a:lnTo>
                  <a:lnTo>
                    <a:pt x="1837" y="612"/>
                  </a:lnTo>
                  <a:lnTo>
                    <a:pt x="1991" y="714"/>
                  </a:lnTo>
                  <a:lnTo>
                    <a:pt x="2118" y="816"/>
                  </a:lnTo>
                  <a:lnTo>
                    <a:pt x="2246" y="944"/>
                  </a:lnTo>
                  <a:lnTo>
                    <a:pt x="2322" y="1097"/>
                  </a:lnTo>
                  <a:lnTo>
                    <a:pt x="2373" y="1276"/>
                  </a:lnTo>
                  <a:lnTo>
                    <a:pt x="2399" y="1480"/>
                  </a:lnTo>
                  <a:lnTo>
                    <a:pt x="2373" y="1658"/>
                  </a:lnTo>
                  <a:lnTo>
                    <a:pt x="2322" y="1837"/>
                  </a:lnTo>
                  <a:lnTo>
                    <a:pt x="2246" y="1990"/>
                  </a:lnTo>
                  <a:lnTo>
                    <a:pt x="2118" y="2117"/>
                  </a:lnTo>
                  <a:lnTo>
                    <a:pt x="1991" y="2245"/>
                  </a:lnTo>
                  <a:lnTo>
                    <a:pt x="1837" y="2321"/>
                  </a:lnTo>
                  <a:lnTo>
                    <a:pt x="1659" y="2372"/>
                  </a:lnTo>
                  <a:lnTo>
                    <a:pt x="1480" y="2398"/>
                  </a:lnTo>
                  <a:lnTo>
                    <a:pt x="1276" y="2372"/>
                  </a:lnTo>
                  <a:lnTo>
                    <a:pt x="1123" y="2321"/>
                  </a:lnTo>
                  <a:lnTo>
                    <a:pt x="945" y="2245"/>
                  </a:lnTo>
                  <a:lnTo>
                    <a:pt x="817" y="2117"/>
                  </a:lnTo>
                  <a:lnTo>
                    <a:pt x="715" y="1990"/>
                  </a:lnTo>
                  <a:lnTo>
                    <a:pt x="613" y="1837"/>
                  </a:lnTo>
                  <a:lnTo>
                    <a:pt x="562" y="1658"/>
                  </a:lnTo>
                  <a:lnTo>
                    <a:pt x="537" y="1480"/>
                  </a:lnTo>
                  <a:lnTo>
                    <a:pt x="562" y="1276"/>
                  </a:lnTo>
                  <a:lnTo>
                    <a:pt x="613" y="1097"/>
                  </a:lnTo>
                  <a:lnTo>
                    <a:pt x="715" y="944"/>
                  </a:lnTo>
                  <a:lnTo>
                    <a:pt x="817" y="816"/>
                  </a:lnTo>
                  <a:lnTo>
                    <a:pt x="945" y="714"/>
                  </a:lnTo>
                  <a:lnTo>
                    <a:pt x="1123" y="612"/>
                  </a:lnTo>
                  <a:lnTo>
                    <a:pt x="1276" y="561"/>
                  </a:lnTo>
                  <a:lnTo>
                    <a:pt x="1480" y="536"/>
                  </a:lnTo>
                  <a:close/>
                  <a:moveTo>
                    <a:pt x="1480" y="0"/>
                  </a:moveTo>
                  <a:lnTo>
                    <a:pt x="1174" y="26"/>
                  </a:lnTo>
                  <a:lnTo>
                    <a:pt x="894" y="128"/>
                  </a:lnTo>
                  <a:lnTo>
                    <a:pt x="664" y="255"/>
                  </a:lnTo>
                  <a:lnTo>
                    <a:pt x="435" y="434"/>
                  </a:lnTo>
                  <a:lnTo>
                    <a:pt x="256" y="663"/>
                  </a:lnTo>
                  <a:lnTo>
                    <a:pt x="129" y="893"/>
                  </a:lnTo>
                  <a:lnTo>
                    <a:pt x="27" y="1174"/>
                  </a:lnTo>
                  <a:lnTo>
                    <a:pt x="1" y="1480"/>
                  </a:lnTo>
                  <a:lnTo>
                    <a:pt x="27" y="1760"/>
                  </a:lnTo>
                  <a:lnTo>
                    <a:pt x="129" y="2041"/>
                  </a:lnTo>
                  <a:lnTo>
                    <a:pt x="256" y="2296"/>
                  </a:lnTo>
                  <a:lnTo>
                    <a:pt x="435" y="2500"/>
                  </a:lnTo>
                  <a:lnTo>
                    <a:pt x="664" y="2678"/>
                  </a:lnTo>
                  <a:lnTo>
                    <a:pt x="894" y="2806"/>
                  </a:lnTo>
                  <a:lnTo>
                    <a:pt x="1174" y="2908"/>
                  </a:lnTo>
                  <a:lnTo>
                    <a:pt x="1480" y="2934"/>
                  </a:lnTo>
                  <a:lnTo>
                    <a:pt x="1761" y="2908"/>
                  </a:lnTo>
                  <a:lnTo>
                    <a:pt x="2042" y="2806"/>
                  </a:lnTo>
                  <a:lnTo>
                    <a:pt x="2297" y="2678"/>
                  </a:lnTo>
                  <a:lnTo>
                    <a:pt x="2501" y="2500"/>
                  </a:lnTo>
                  <a:lnTo>
                    <a:pt x="2679" y="2296"/>
                  </a:lnTo>
                  <a:lnTo>
                    <a:pt x="2832" y="2041"/>
                  </a:lnTo>
                  <a:lnTo>
                    <a:pt x="2909" y="1760"/>
                  </a:lnTo>
                  <a:lnTo>
                    <a:pt x="2934" y="1480"/>
                  </a:lnTo>
                  <a:lnTo>
                    <a:pt x="2909" y="1174"/>
                  </a:lnTo>
                  <a:lnTo>
                    <a:pt x="2832" y="893"/>
                  </a:lnTo>
                  <a:lnTo>
                    <a:pt x="2679" y="663"/>
                  </a:lnTo>
                  <a:lnTo>
                    <a:pt x="2501" y="434"/>
                  </a:lnTo>
                  <a:lnTo>
                    <a:pt x="2297" y="255"/>
                  </a:lnTo>
                  <a:lnTo>
                    <a:pt x="2042" y="128"/>
                  </a:lnTo>
                  <a:lnTo>
                    <a:pt x="1761" y="26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808;p43">
            <a:extLst>
              <a:ext uri="{FF2B5EF4-FFF2-40B4-BE49-F238E27FC236}">
                <a16:creationId xmlns:a16="http://schemas.microsoft.com/office/drawing/2014/main" id="{E2BBA399-6592-24FB-ECA9-8796A9C01EB3}"/>
              </a:ext>
            </a:extLst>
          </p:cNvPr>
          <p:cNvSpPr txBox="1">
            <a:spLocks/>
          </p:cNvSpPr>
          <p:nvPr/>
        </p:nvSpPr>
        <p:spPr>
          <a:xfrm>
            <a:off x="3360244" y="719710"/>
            <a:ext cx="2609446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celand"/>
              <a:buNone/>
              <a:defRPr sz="2400" b="1" i="0" u="none" strike="noStrike" cap="none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sr-Latn-RS" dirty="0"/>
              <a:t>interchange (points)</a:t>
            </a:r>
          </a:p>
        </p:txBody>
      </p:sp>
      <p:sp>
        <p:nvSpPr>
          <p:cNvPr id="768" name="Google Shape;808;p43">
            <a:extLst>
              <a:ext uri="{FF2B5EF4-FFF2-40B4-BE49-F238E27FC236}">
                <a16:creationId xmlns:a16="http://schemas.microsoft.com/office/drawing/2014/main" id="{B65E720F-0D82-C08B-455C-DAE831895087}"/>
              </a:ext>
            </a:extLst>
          </p:cNvPr>
          <p:cNvSpPr txBox="1">
            <a:spLocks/>
          </p:cNvSpPr>
          <p:nvPr/>
        </p:nvSpPr>
        <p:spPr>
          <a:xfrm>
            <a:off x="3622964" y="2252138"/>
            <a:ext cx="2400613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celand"/>
              <a:buNone/>
              <a:defRPr sz="2400" b="1" i="0" u="none" strike="noStrike" cap="none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sr-Latn-RS" dirty="0"/>
              <a:t>transport chains</a:t>
            </a:r>
          </a:p>
        </p:txBody>
      </p:sp>
      <p:sp>
        <p:nvSpPr>
          <p:cNvPr id="769" name="Google Shape;808;p43">
            <a:extLst>
              <a:ext uri="{FF2B5EF4-FFF2-40B4-BE49-F238E27FC236}">
                <a16:creationId xmlns:a16="http://schemas.microsoft.com/office/drawing/2014/main" id="{E22D94AC-E12F-438E-36AB-C4B90B9B4D45}"/>
              </a:ext>
            </a:extLst>
          </p:cNvPr>
          <p:cNvSpPr txBox="1">
            <a:spLocks/>
          </p:cNvSpPr>
          <p:nvPr/>
        </p:nvSpPr>
        <p:spPr>
          <a:xfrm>
            <a:off x="2335818" y="4060843"/>
            <a:ext cx="4599708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celand"/>
              <a:buNone/>
              <a:defRPr sz="2400" b="1" i="0" u="none" strike="noStrike" cap="none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sr-Latn-RS" dirty="0"/>
              <a:t>IPC – International Post Corporation</a:t>
            </a:r>
          </a:p>
        </p:txBody>
      </p:sp>
      <p:sp>
        <p:nvSpPr>
          <p:cNvPr id="770" name="Google Shape;812;p43">
            <a:extLst>
              <a:ext uri="{FF2B5EF4-FFF2-40B4-BE49-F238E27FC236}">
                <a16:creationId xmlns:a16="http://schemas.microsoft.com/office/drawing/2014/main" id="{FCEFA103-04A7-D0A0-4CE0-06F8864482DD}"/>
              </a:ext>
            </a:extLst>
          </p:cNvPr>
          <p:cNvSpPr txBox="1">
            <a:spLocks/>
          </p:cNvSpPr>
          <p:nvPr/>
        </p:nvSpPr>
        <p:spPr>
          <a:xfrm>
            <a:off x="6967051" y="4079488"/>
            <a:ext cx="20016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celand"/>
              <a:buNone/>
              <a:defRPr sz="2400" b="1" i="0" u="none" strike="noStrike" cap="none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sr-Latn-RS" dirty="0"/>
              <a:t>monitoring</a:t>
            </a:r>
          </a:p>
        </p:txBody>
      </p:sp>
      <p:sp>
        <p:nvSpPr>
          <p:cNvPr id="771" name="Google Shape;812;p43">
            <a:extLst>
              <a:ext uri="{FF2B5EF4-FFF2-40B4-BE49-F238E27FC236}">
                <a16:creationId xmlns:a16="http://schemas.microsoft.com/office/drawing/2014/main" id="{74CD955D-BFBF-9169-2709-FE8B06966F9F}"/>
              </a:ext>
            </a:extLst>
          </p:cNvPr>
          <p:cNvSpPr txBox="1">
            <a:spLocks/>
          </p:cNvSpPr>
          <p:nvPr/>
        </p:nvSpPr>
        <p:spPr>
          <a:xfrm>
            <a:off x="6533975" y="2264093"/>
            <a:ext cx="2488676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celand"/>
              <a:buNone/>
              <a:defRPr sz="2400" b="1" i="0" u="none" strike="noStrike" cap="none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sr-Latn-RS" dirty="0"/>
              <a:t>(vital) handover</a:t>
            </a:r>
          </a:p>
        </p:txBody>
      </p:sp>
      <p:sp>
        <p:nvSpPr>
          <p:cNvPr id="772" name="Google Shape;849;p44">
            <a:extLst>
              <a:ext uri="{FF2B5EF4-FFF2-40B4-BE49-F238E27FC236}">
                <a16:creationId xmlns:a16="http://schemas.microsoft.com/office/drawing/2014/main" id="{EDBE7B50-F02C-84D4-92E0-E0A383C3D6AA}"/>
              </a:ext>
            </a:extLst>
          </p:cNvPr>
          <p:cNvSpPr txBox="1">
            <a:spLocks/>
          </p:cNvSpPr>
          <p:nvPr/>
        </p:nvSpPr>
        <p:spPr>
          <a:xfrm>
            <a:off x="261277" y="1014872"/>
            <a:ext cx="198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slanje</a:t>
            </a:r>
          </a:p>
        </p:txBody>
      </p:sp>
      <p:sp>
        <p:nvSpPr>
          <p:cNvPr id="773" name="Google Shape;849;p44">
            <a:extLst>
              <a:ext uri="{FF2B5EF4-FFF2-40B4-BE49-F238E27FC236}">
                <a16:creationId xmlns:a16="http://schemas.microsoft.com/office/drawing/2014/main" id="{8AB3B2F9-E9B6-3DE9-2D50-26FDB2ACDA69}"/>
              </a:ext>
            </a:extLst>
          </p:cNvPr>
          <p:cNvSpPr txBox="1">
            <a:spLocks/>
          </p:cNvSpPr>
          <p:nvPr/>
        </p:nvSpPr>
        <p:spPr>
          <a:xfrm>
            <a:off x="294674" y="2845065"/>
            <a:ext cx="2137653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prikupljanje i isporuka (pošte)</a:t>
            </a:r>
          </a:p>
        </p:txBody>
      </p:sp>
      <p:sp>
        <p:nvSpPr>
          <p:cNvPr id="774" name="Google Shape;849;p44">
            <a:extLst>
              <a:ext uri="{FF2B5EF4-FFF2-40B4-BE49-F238E27FC236}">
                <a16:creationId xmlns:a16="http://schemas.microsoft.com/office/drawing/2014/main" id="{289D90A1-7A11-B578-0501-3DE80ED0AFA7}"/>
              </a:ext>
            </a:extLst>
          </p:cNvPr>
          <p:cNvSpPr txBox="1">
            <a:spLocks/>
          </p:cNvSpPr>
          <p:nvPr/>
        </p:nvSpPr>
        <p:spPr>
          <a:xfrm>
            <a:off x="279162" y="4422321"/>
            <a:ext cx="198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avio-kompanije</a:t>
            </a:r>
          </a:p>
        </p:txBody>
      </p:sp>
      <p:sp>
        <p:nvSpPr>
          <p:cNvPr id="775" name="Google Shape;849;p44">
            <a:extLst>
              <a:ext uri="{FF2B5EF4-FFF2-40B4-BE49-F238E27FC236}">
                <a16:creationId xmlns:a16="http://schemas.microsoft.com/office/drawing/2014/main" id="{91EA3711-0EC4-5422-21DD-E6D36BDD59E5}"/>
              </a:ext>
            </a:extLst>
          </p:cNvPr>
          <p:cNvSpPr txBox="1">
            <a:spLocks/>
          </p:cNvSpPr>
          <p:nvPr/>
        </p:nvSpPr>
        <p:spPr>
          <a:xfrm>
            <a:off x="3117272" y="1014872"/>
            <a:ext cx="2999509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(tačke) razmene</a:t>
            </a:r>
          </a:p>
          <a:p>
            <a:pPr marL="0" indent="0"/>
            <a:r>
              <a:rPr lang="sr-Latn-RS" sz="1400" dirty="0"/>
              <a:t>(ne pretovar!)</a:t>
            </a:r>
          </a:p>
        </p:txBody>
      </p:sp>
      <p:sp>
        <p:nvSpPr>
          <p:cNvPr id="776" name="Google Shape;849;p44">
            <a:extLst>
              <a:ext uri="{FF2B5EF4-FFF2-40B4-BE49-F238E27FC236}">
                <a16:creationId xmlns:a16="http://schemas.microsoft.com/office/drawing/2014/main" id="{AB4EE022-2403-69A7-FBFB-A57DE0B336AB}"/>
              </a:ext>
            </a:extLst>
          </p:cNvPr>
          <p:cNvSpPr txBox="1">
            <a:spLocks/>
          </p:cNvSpPr>
          <p:nvPr/>
        </p:nvSpPr>
        <p:spPr>
          <a:xfrm>
            <a:off x="3578999" y="2699152"/>
            <a:ext cx="198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transportni lanci</a:t>
            </a:r>
          </a:p>
        </p:txBody>
      </p:sp>
      <p:sp>
        <p:nvSpPr>
          <p:cNvPr id="777" name="Google Shape;849;p44">
            <a:extLst>
              <a:ext uri="{FF2B5EF4-FFF2-40B4-BE49-F238E27FC236}">
                <a16:creationId xmlns:a16="http://schemas.microsoft.com/office/drawing/2014/main" id="{9E72B826-8E57-A2DA-6459-7733651664AF}"/>
              </a:ext>
            </a:extLst>
          </p:cNvPr>
          <p:cNvSpPr txBox="1">
            <a:spLocks/>
          </p:cNvSpPr>
          <p:nvPr/>
        </p:nvSpPr>
        <p:spPr>
          <a:xfrm>
            <a:off x="3248890" y="4419775"/>
            <a:ext cx="2720799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Međunarodna poštanska korporacija</a:t>
            </a:r>
          </a:p>
        </p:txBody>
      </p:sp>
      <p:sp>
        <p:nvSpPr>
          <p:cNvPr id="778" name="Google Shape;849;p44">
            <a:extLst>
              <a:ext uri="{FF2B5EF4-FFF2-40B4-BE49-F238E27FC236}">
                <a16:creationId xmlns:a16="http://schemas.microsoft.com/office/drawing/2014/main" id="{412FEDC7-B6DB-1767-489F-23C812CC964D}"/>
              </a:ext>
            </a:extLst>
          </p:cNvPr>
          <p:cNvSpPr txBox="1">
            <a:spLocks/>
          </p:cNvSpPr>
          <p:nvPr/>
        </p:nvSpPr>
        <p:spPr>
          <a:xfrm>
            <a:off x="6644606" y="1019679"/>
            <a:ext cx="198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pouzdan;</a:t>
            </a:r>
          </a:p>
          <a:p>
            <a:pPr marL="0" indent="0"/>
            <a:r>
              <a:rPr lang="sr-Latn-RS" dirty="0"/>
              <a:t>sposoban</a:t>
            </a:r>
          </a:p>
        </p:txBody>
      </p:sp>
      <p:sp>
        <p:nvSpPr>
          <p:cNvPr id="781" name="Google Shape;849;p44">
            <a:extLst>
              <a:ext uri="{FF2B5EF4-FFF2-40B4-BE49-F238E27FC236}">
                <a16:creationId xmlns:a16="http://schemas.microsoft.com/office/drawing/2014/main" id="{9F97A5C0-A48D-A810-AAB4-4C113AC6209C}"/>
              </a:ext>
            </a:extLst>
          </p:cNvPr>
          <p:cNvSpPr txBox="1">
            <a:spLocks/>
          </p:cNvSpPr>
          <p:nvPr/>
        </p:nvSpPr>
        <p:spPr>
          <a:xfrm>
            <a:off x="6635095" y="2693129"/>
            <a:ext cx="198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(ključna) primopredaja</a:t>
            </a:r>
          </a:p>
        </p:txBody>
      </p:sp>
      <p:sp>
        <p:nvSpPr>
          <p:cNvPr id="782" name="Google Shape;849;p44">
            <a:extLst>
              <a:ext uri="{FF2B5EF4-FFF2-40B4-BE49-F238E27FC236}">
                <a16:creationId xmlns:a16="http://schemas.microsoft.com/office/drawing/2014/main" id="{EC00D907-F78A-8DB8-5121-6A0D61F050F2}"/>
              </a:ext>
            </a:extLst>
          </p:cNvPr>
          <p:cNvSpPr txBox="1">
            <a:spLocks/>
          </p:cNvSpPr>
          <p:nvPr/>
        </p:nvSpPr>
        <p:spPr>
          <a:xfrm>
            <a:off x="6578312" y="4417252"/>
            <a:ext cx="198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nadzor, praćenje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2" grpId="0" build="p"/>
      <p:bldP spid="773" grpId="0" build="p"/>
      <p:bldP spid="774" grpId="0" build="p"/>
      <p:bldP spid="775" grpId="0" build="p"/>
      <p:bldP spid="776" grpId="0" build="p"/>
      <p:bldP spid="777" grpId="0" build="p"/>
      <p:bldP spid="778" grpId="0" build="p"/>
      <p:bldP spid="781" grpId="0" build="p"/>
      <p:bldP spid="78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" name="Google Shape;775;p41"/>
          <p:cNvPicPr preferRelativeResize="0"/>
          <p:nvPr/>
        </p:nvPicPr>
        <p:blipFill rotWithShape="1">
          <a:blip r:embed="rId3">
            <a:alphaModFix/>
          </a:blip>
          <a:srcRect l="11350" t="13930" r="11226" b="17037"/>
          <a:stretch/>
        </p:blipFill>
        <p:spPr>
          <a:xfrm>
            <a:off x="4915092" y="1262575"/>
            <a:ext cx="3506274" cy="3126425"/>
          </a:xfrm>
          <a:prstGeom prst="rect">
            <a:avLst/>
          </a:prstGeom>
          <a:noFill/>
          <a:ln>
            <a:noFill/>
          </a:ln>
        </p:spPr>
      </p:pic>
      <p:sp>
        <p:nvSpPr>
          <p:cNvPr id="776" name="Google Shape;776;p41"/>
          <p:cNvSpPr/>
          <p:nvPr/>
        </p:nvSpPr>
        <p:spPr>
          <a:xfrm>
            <a:off x="1858500" y="562368"/>
            <a:ext cx="5427000" cy="477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41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>
                <a:solidFill>
                  <a:schemeClr val="dk2"/>
                </a:solidFill>
              </a:rPr>
              <a:t>EDIFACT Format Messages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2" name="Google Shape;906;p46">
            <a:extLst>
              <a:ext uri="{FF2B5EF4-FFF2-40B4-BE49-F238E27FC236}">
                <a16:creationId xmlns:a16="http://schemas.microsoft.com/office/drawing/2014/main" id="{18E07238-1082-BA15-ECA4-5A0991404168}"/>
              </a:ext>
            </a:extLst>
          </p:cNvPr>
          <p:cNvSpPr txBox="1">
            <a:spLocks/>
          </p:cNvSpPr>
          <p:nvPr/>
        </p:nvSpPr>
        <p:spPr>
          <a:xfrm>
            <a:off x="1062729" y="1264386"/>
            <a:ext cx="1591541" cy="1487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celand"/>
              <a:buNone/>
              <a:defRPr sz="2800" b="1" i="0" u="none" strike="noStrike" cap="none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sr-Latn-RS" dirty="0"/>
              <a:t>EDI</a:t>
            </a:r>
            <a:r>
              <a:rPr lang="sr-Latn-RS" dirty="0">
                <a:solidFill>
                  <a:schemeClr val="dk2"/>
                </a:solidFill>
              </a:rPr>
              <a:t>F</a:t>
            </a:r>
            <a:br>
              <a:rPr lang="sr-Latn-RS" dirty="0">
                <a:solidFill>
                  <a:schemeClr val="dk2"/>
                </a:solidFill>
              </a:rPr>
            </a:br>
            <a:r>
              <a:rPr lang="sr-Latn-RS" dirty="0">
                <a:solidFill>
                  <a:schemeClr val="dk2"/>
                </a:solidFill>
              </a:rPr>
              <a:t>      A</a:t>
            </a:r>
            <a:br>
              <a:rPr lang="sr-Latn-RS" dirty="0">
                <a:solidFill>
                  <a:schemeClr val="dk2"/>
                </a:solidFill>
              </a:rPr>
            </a:br>
            <a:r>
              <a:rPr lang="sr-Latn-RS" dirty="0">
                <a:solidFill>
                  <a:schemeClr val="dk2"/>
                </a:solidFill>
              </a:rPr>
              <a:t>      C</a:t>
            </a:r>
            <a:br>
              <a:rPr lang="sr-Latn-RS" dirty="0">
                <a:solidFill>
                  <a:schemeClr val="dk2"/>
                </a:solidFill>
              </a:rPr>
            </a:br>
            <a:r>
              <a:rPr lang="sr-Latn-RS" dirty="0">
                <a:solidFill>
                  <a:schemeClr val="dk2"/>
                </a:solidFill>
              </a:rPr>
              <a:t>      T</a:t>
            </a:r>
            <a:endParaRPr lang="en-US" dirty="0">
              <a:solidFill>
                <a:schemeClr val="dk2"/>
              </a:solidFill>
            </a:endParaRPr>
          </a:p>
        </p:txBody>
      </p:sp>
      <p:sp>
        <p:nvSpPr>
          <p:cNvPr id="4" name="Google Shape;812;p43">
            <a:extLst>
              <a:ext uri="{FF2B5EF4-FFF2-40B4-BE49-F238E27FC236}">
                <a16:creationId xmlns:a16="http://schemas.microsoft.com/office/drawing/2014/main" id="{06C55D47-F652-3594-AC3C-64386F515EA1}"/>
              </a:ext>
            </a:extLst>
          </p:cNvPr>
          <p:cNvSpPr txBox="1">
            <a:spLocks/>
          </p:cNvSpPr>
          <p:nvPr/>
        </p:nvSpPr>
        <p:spPr>
          <a:xfrm>
            <a:off x="2570400" y="1221418"/>
            <a:ext cx="20016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celand"/>
              <a:buNone/>
              <a:defRPr sz="2400" b="1" i="0" u="none" strike="noStrike" cap="none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sr-Latn-RS" dirty="0"/>
              <a:t>for</a:t>
            </a:r>
          </a:p>
        </p:txBody>
      </p:sp>
      <p:sp>
        <p:nvSpPr>
          <p:cNvPr id="5" name="Google Shape;812;p43">
            <a:extLst>
              <a:ext uri="{FF2B5EF4-FFF2-40B4-BE49-F238E27FC236}">
                <a16:creationId xmlns:a16="http://schemas.microsoft.com/office/drawing/2014/main" id="{DF8EF01C-1499-F980-6445-1239E895A431}"/>
              </a:ext>
            </a:extLst>
          </p:cNvPr>
          <p:cNvSpPr txBox="1">
            <a:spLocks/>
          </p:cNvSpPr>
          <p:nvPr/>
        </p:nvSpPr>
        <p:spPr>
          <a:xfrm>
            <a:off x="2408906" y="1620978"/>
            <a:ext cx="20016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celand"/>
              <a:buNone/>
              <a:defRPr sz="2400" b="1" i="0" u="none" strike="noStrike" cap="none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sr-Latn-RS" dirty="0"/>
              <a:t>Administration</a:t>
            </a:r>
          </a:p>
        </p:txBody>
      </p:sp>
      <p:sp>
        <p:nvSpPr>
          <p:cNvPr id="6" name="Google Shape;812;p43">
            <a:extLst>
              <a:ext uri="{FF2B5EF4-FFF2-40B4-BE49-F238E27FC236}">
                <a16:creationId xmlns:a16="http://schemas.microsoft.com/office/drawing/2014/main" id="{2C379CD9-589E-ABC6-A029-10F9D8122955}"/>
              </a:ext>
            </a:extLst>
          </p:cNvPr>
          <p:cNvSpPr txBox="1">
            <a:spLocks/>
          </p:cNvSpPr>
          <p:nvPr/>
        </p:nvSpPr>
        <p:spPr>
          <a:xfrm>
            <a:off x="2408906" y="2071514"/>
            <a:ext cx="20016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celand"/>
              <a:buNone/>
              <a:defRPr sz="2400" b="1" i="0" u="none" strike="noStrike" cap="none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sr-Latn-RS" dirty="0"/>
              <a:t>Commerce and</a:t>
            </a:r>
          </a:p>
        </p:txBody>
      </p:sp>
      <p:sp>
        <p:nvSpPr>
          <p:cNvPr id="7" name="Google Shape;812;p43">
            <a:extLst>
              <a:ext uri="{FF2B5EF4-FFF2-40B4-BE49-F238E27FC236}">
                <a16:creationId xmlns:a16="http://schemas.microsoft.com/office/drawing/2014/main" id="{12435118-1624-D04E-8DDC-5C15453AB3D3}"/>
              </a:ext>
            </a:extLst>
          </p:cNvPr>
          <p:cNvSpPr txBox="1">
            <a:spLocks/>
          </p:cNvSpPr>
          <p:nvPr/>
        </p:nvSpPr>
        <p:spPr>
          <a:xfrm>
            <a:off x="2408906" y="2473487"/>
            <a:ext cx="20016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celand"/>
              <a:buNone/>
              <a:defRPr sz="2400" b="1" i="0" u="none" strike="noStrike" cap="none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sr-Latn-RS" dirty="0"/>
              <a:t>Transport</a:t>
            </a:r>
          </a:p>
        </p:txBody>
      </p:sp>
      <p:sp>
        <p:nvSpPr>
          <p:cNvPr id="8" name="Google Shape;849;p44">
            <a:extLst>
              <a:ext uri="{FF2B5EF4-FFF2-40B4-BE49-F238E27FC236}">
                <a16:creationId xmlns:a16="http://schemas.microsoft.com/office/drawing/2014/main" id="{5F3E21F4-A5E9-09FE-F63C-B2E674910816}"/>
              </a:ext>
            </a:extLst>
          </p:cNvPr>
          <p:cNvSpPr txBox="1">
            <a:spLocks/>
          </p:cNvSpPr>
          <p:nvPr/>
        </p:nvSpPr>
        <p:spPr>
          <a:xfrm>
            <a:off x="595745" y="2751938"/>
            <a:ext cx="4620492" cy="1127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poseban format poruka UN za elektronsku razmenu podataka u oblasti administracije, trgovine i transporta.</a:t>
            </a:r>
          </a:p>
        </p:txBody>
      </p:sp>
      <p:sp>
        <p:nvSpPr>
          <p:cNvPr id="9" name="Google Shape;849;p44">
            <a:extLst>
              <a:ext uri="{FF2B5EF4-FFF2-40B4-BE49-F238E27FC236}">
                <a16:creationId xmlns:a16="http://schemas.microsoft.com/office/drawing/2014/main" id="{CBE41ADB-B7AC-5E35-5C8C-E517B7762000}"/>
              </a:ext>
            </a:extLst>
          </p:cNvPr>
          <p:cNvSpPr txBox="1">
            <a:spLocks/>
          </p:cNvSpPr>
          <p:nvPr/>
        </p:nvSpPr>
        <p:spPr>
          <a:xfrm>
            <a:off x="595745" y="3698947"/>
            <a:ext cx="4620492" cy="1267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First 2 EDIFACT messages inform the receiving post that a package is being prepared, and has been handed over from abroad.</a:t>
            </a:r>
          </a:p>
          <a:p>
            <a:pPr marL="0" indent="0"/>
            <a:r>
              <a:rPr lang="sr-Latn-RS" dirty="0"/>
              <a:t>Second 2 respond by confirming the status and the receipt.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Google Shape;1448;p67"/>
          <p:cNvSpPr txBox="1">
            <a:spLocks noGrp="1"/>
          </p:cNvSpPr>
          <p:nvPr>
            <p:ph type="title" idx="4"/>
          </p:nvPr>
        </p:nvSpPr>
        <p:spPr>
          <a:xfrm>
            <a:off x="2236164" y="1324017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despatching OE</a:t>
            </a:r>
            <a:endParaRPr dirty="0"/>
          </a:p>
        </p:txBody>
      </p:sp>
      <p:sp>
        <p:nvSpPr>
          <p:cNvPr id="1453" name="Google Shape;1453;p67"/>
          <p:cNvSpPr txBox="1">
            <a:spLocks noGrp="1"/>
          </p:cNvSpPr>
          <p:nvPr>
            <p:ph type="title" idx="8"/>
          </p:nvPr>
        </p:nvSpPr>
        <p:spPr>
          <a:xfrm>
            <a:off x="2241935" y="2470651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receiving OE</a:t>
            </a:r>
            <a:endParaRPr dirty="0"/>
          </a:p>
        </p:txBody>
      </p:sp>
      <p:sp>
        <p:nvSpPr>
          <p:cNvPr id="1454" name="Google Shape;1454;p67"/>
          <p:cNvSpPr txBox="1">
            <a:spLocks noGrp="1"/>
          </p:cNvSpPr>
          <p:nvPr>
            <p:ph type="title"/>
          </p:nvPr>
        </p:nvSpPr>
        <p:spPr>
          <a:xfrm>
            <a:off x="2236164" y="184912"/>
            <a:ext cx="2980072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OE (Office of Exchange)</a:t>
            </a:r>
            <a:endParaRPr dirty="0"/>
          </a:p>
        </p:txBody>
      </p:sp>
      <p:sp>
        <p:nvSpPr>
          <p:cNvPr id="1455" name="Google Shape;1455;p67"/>
          <p:cNvSpPr txBox="1">
            <a:spLocks noGrp="1"/>
          </p:cNvSpPr>
          <p:nvPr>
            <p:ph type="title" idx="13"/>
          </p:nvPr>
        </p:nvSpPr>
        <p:spPr>
          <a:xfrm>
            <a:off x="4915499" y="187020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mail volume</a:t>
            </a:r>
            <a:endParaRPr dirty="0"/>
          </a:p>
        </p:txBody>
      </p:sp>
      <p:sp>
        <p:nvSpPr>
          <p:cNvPr id="1457" name="Google Shape;1457;p67"/>
          <p:cNvSpPr/>
          <p:nvPr/>
        </p:nvSpPr>
        <p:spPr>
          <a:xfrm>
            <a:off x="1491300" y="1324017"/>
            <a:ext cx="751200" cy="751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67"/>
          <p:cNvSpPr/>
          <p:nvPr/>
        </p:nvSpPr>
        <p:spPr>
          <a:xfrm>
            <a:off x="1491300" y="2467017"/>
            <a:ext cx="751200" cy="751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67"/>
          <p:cNvSpPr/>
          <p:nvPr/>
        </p:nvSpPr>
        <p:spPr>
          <a:xfrm>
            <a:off x="1491300" y="3610017"/>
            <a:ext cx="751200" cy="751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67"/>
          <p:cNvSpPr/>
          <p:nvPr/>
        </p:nvSpPr>
        <p:spPr>
          <a:xfrm>
            <a:off x="6901500" y="1324017"/>
            <a:ext cx="751200" cy="751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67"/>
          <p:cNvSpPr/>
          <p:nvPr/>
        </p:nvSpPr>
        <p:spPr>
          <a:xfrm>
            <a:off x="6901500" y="2467017"/>
            <a:ext cx="751200" cy="751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67"/>
          <p:cNvSpPr/>
          <p:nvPr/>
        </p:nvSpPr>
        <p:spPr>
          <a:xfrm>
            <a:off x="6901500" y="3610017"/>
            <a:ext cx="751200" cy="751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3" name="Google Shape;1463;p67"/>
          <p:cNvGrpSpPr/>
          <p:nvPr/>
        </p:nvGrpSpPr>
        <p:grpSpPr>
          <a:xfrm>
            <a:off x="1660455" y="1493888"/>
            <a:ext cx="412889" cy="411458"/>
            <a:chOff x="1723875" y="3983900"/>
            <a:chExt cx="457850" cy="458500"/>
          </a:xfrm>
        </p:grpSpPr>
        <p:sp>
          <p:nvSpPr>
            <p:cNvPr id="1464" name="Google Shape;1464;p67"/>
            <p:cNvSpPr/>
            <p:nvPr/>
          </p:nvSpPr>
          <p:spPr>
            <a:xfrm>
              <a:off x="1798475" y="4164375"/>
              <a:ext cx="308650" cy="143500"/>
            </a:xfrm>
            <a:custGeom>
              <a:avLst/>
              <a:gdLst/>
              <a:ahLst/>
              <a:cxnLst/>
              <a:rect l="l" t="t" r="r" b="b"/>
              <a:pathLst>
                <a:path w="12346" h="5740" extrusionOk="0">
                  <a:moveTo>
                    <a:pt x="6071" y="536"/>
                  </a:moveTo>
                  <a:lnTo>
                    <a:pt x="6275" y="561"/>
                  </a:lnTo>
                  <a:lnTo>
                    <a:pt x="6454" y="612"/>
                  </a:lnTo>
                  <a:lnTo>
                    <a:pt x="6632" y="714"/>
                  </a:lnTo>
                  <a:lnTo>
                    <a:pt x="6785" y="842"/>
                  </a:lnTo>
                  <a:lnTo>
                    <a:pt x="6887" y="995"/>
                  </a:lnTo>
                  <a:lnTo>
                    <a:pt x="6989" y="1148"/>
                  </a:lnTo>
                  <a:lnTo>
                    <a:pt x="7040" y="1352"/>
                  </a:lnTo>
                  <a:lnTo>
                    <a:pt x="7066" y="1531"/>
                  </a:lnTo>
                  <a:lnTo>
                    <a:pt x="7040" y="1735"/>
                  </a:lnTo>
                  <a:lnTo>
                    <a:pt x="6989" y="1939"/>
                  </a:lnTo>
                  <a:lnTo>
                    <a:pt x="6887" y="2092"/>
                  </a:lnTo>
                  <a:lnTo>
                    <a:pt x="6785" y="2245"/>
                  </a:lnTo>
                  <a:lnTo>
                    <a:pt x="6632" y="2372"/>
                  </a:lnTo>
                  <a:lnTo>
                    <a:pt x="6454" y="2449"/>
                  </a:lnTo>
                  <a:lnTo>
                    <a:pt x="6275" y="2525"/>
                  </a:lnTo>
                  <a:lnTo>
                    <a:pt x="6071" y="2551"/>
                  </a:lnTo>
                  <a:lnTo>
                    <a:pt x="5867" y="2525"/>
                  </a:lnTo>
                  <a:lnTo>
                    <a:pt x="5689" y="2449"/>
                  </a:lnTo>
                  <a:lnTo>
                    <a:pt x="5510" y="2372"/>
                  </a:lnTo>
                  <a:lnTo>
                    <a:pt x="5357" y="2245"/>
                  </a:lnTo>
                  <a:lnTo>
                    <a:pt x="5255" y="2092"/>
                  </a:lnTo>
                  <a:lnTo>
                    <a:pt x="5153" y="1939"/>
                  </a:lnTo>
                  <a:lnTo>
                    <a:pt x="5102" y="1735"/>
                  </a:lnTo>
                  <a:lnTo>
                    <a:pt x="5076" y="1531"/>
                  </a:lnTo>
                  <a:lnTo>
                    <a:pt x="5102" y="1352"/>
                  </a:lnTo>
                  <a:lnTo>
                    <a:pt x="5153" y="1148"/>
                  </a:lnTo>
                  <a:lnTo>
                    <a:pt x="5255" y="995"/>
                  </a:lnTo>
                  <a:lnTo>
                    <a:pt x="5357" y="842"/>
                  </a:lnTo>
                  <a:lnTo>
                    <a:pt x="5510" y="714"/>
                  </a:lnTo>
                  <a:lnTo>
                    <a:pt x="5689" y="612"/>
                  </a:lnTo>
                  <a:lnTo>
                    <a:pt x="5867" y="561"/>
                  </a:lnTo>
                  <a:lnTo>
                    <a:pt x="6071" y="536"/>
                  </a:lnTo>
                  <a:close/>
                  <a:moveTo>
                    <a:pt x="2755" y="1939"/>
                  </a:moveTo>
                  <a:lnTo>
                    <a:pt x="2883" y="1990"/>
                  </a:lnTo>
                  <a:lnTo>
                    <a:pt x="3010" y="2041"/>
                  </a:lnTo>
                  <a:lnTo>
                    <a:pt x="3087" y="2117"/>
                  </a:lnTo>
                  <a:lnTo>
                    <a:pt x="3189" y="2219"/>
                  </a:lnTo>
                  <a:lnTo>
                    <a:pt x="3240" y="2321"/>
                  </a:lnTo>
                  <a:lnTo>
                    <a:pt x="3265" y="2449"/>
                  </a:lnTo>
                  <a:lnTo>
                    <a:pt x="3291" y="2576"/>
                  </a:lnTo>
                  <a:lnTo>
                    <a:pt x="3265" y="2729"/>
                  </a:lnTo>
                  <a:lnTo>
                    <a:pt x="3240" y="2831"/>
                  </a:lnTo>
                  <a:lnTo>
                    <a:pt x="3189" y="2959"/>
                  </a:lnTo>
                  <a:lnTo>
                    <a:pt x="3087" y="3061"/>
                  </a:lnTo>
                  <a:lnTo>
                    <a:pt x="3010" y="3137"/>
                  </a:lnTo>
                  <a:lnTo>
                    <a:pt x="2883" y="3188"/>
                  </a:lnTo>
                  <a:lnTo>
                    <a:pt x="2755" y="3239"/>
                  </a:lnTo>
                  <a:lnTo>
                    <a:pt x="2500" y="3239"/>
                  </a:lnTo>
                  <a:lnTo>
                    <a:pt x="2373" y="3188"/>
                  </a:lnTo>
                  <a:lnTo>
                    <a:pt x="2271" y="3137"/>
                  </a:lnTo>
                  <a:lnTo>
                    <a:pt x="2169" y="3061"/>
                  </a:lnTo>
                  <a:lnTo>
                    <a:pt x="2092" y="2959"/>
                  </a:lnTo>
                  <a:lnTo>
                    <a:pt x="2016" y="2831"/>
                  </a:lnTo>
                  <a:lnTo>
                    <a:pt x="1990" y="2729"/>
                  </a:lnTo>
                  <a:lnTo>
                    <a:pt x="1965" y="2576"/>
                  </a:lnTo>
                  <a:lnTo>
                    <a:pt x="1990" y="2449"/>
                  </a:lnTo>
                  <a:lnTo>
                    <a:pt x="2016" y="2321"/>
                  </a:lnTo>
                  <a:lnTo>
                    <a:pt x="2092" y="2219"/>
                  </a:lnTo>
                  <a:lnTo>
                    <a:pt x="2169" y="2117"/>
                  </a:lnTo>
                  <a:lnTo>
                    <a:pt x="2271" y="2041"/>
                  </a:lnTo>
                  <a:lnTo>
                    <a:pt x="2373" y="1990"/>
                  </a:lnTo>
                  <a:lnTo>
                    <a:pt x="2500" y="1939"/>
                  </a:lnTo>
                  <a:close/>
                  <a:moveTo>
                    <a:pt x="9846" y="1939"/>
                  </a:moveTo>
                  <a:lnTo>
                    <a:pt x="9974" y="1990"/>
                  </a:lnTo>
                  <a:lnTo>
                    <a:pt x="10076" y="2041"/>
                  </a:lnTo>
                  <a:lnTo>
                    <a:pt x="10178" y="2117"/>
                  </a:lnTo>
                  <a:lnTo>
                    <a:pt x="10254" y="2219"/>
                  </a:lnTo>
                  <a:lnTo>
                    <a:pt x="10331" y="2321"/>
                  </a:lnTo>
                  <a:lnTo>
                    <a:pt x="10356" y="2449"/>
                  </a:lnTo>
                  <a:lnTo>
                    <a:pt x="10382" y="2576"/>
                  </a:lnTo>
                  <a:lnTo>
                    <a:pt x="10356" y="2729"/>
                  </a:lnTo>
                  <a:lnTo>
                    <a:pt x="10331" y="2831"/>
                  </a:lnTo>
                  <a:lnTo>
                    <a:pt x="10254" y="2959"/>
                  </a:lnTo>
                  <a:lnTo>
                    <a:pt x="10178" y="3061"/>
                  </a:lnTo>
                  <a:lnTo>
                    <a:pt x="10076" y="3137"/>
                  </a:lnTo>
                  <a:lnTo>
                    <a:pt x="9974" y="3188"/>
                  </a:lnTo>
                  <a:lnTo>
                    <a:pt x="9846" y="3239"/>
                  </a:lnTo>
                  <a:lnTo>
                    <a:pt x="9591" y="3239"/>
                  </a:lnTo>
                  <a:lnTo>
                    <a:pt x="9463" y="3188"/>
                  </a:lnTo>
                  <a:lnTo>
                    <a:pt x="9336" y="3137"/>
                  </a:lnTo>
                  <a:lnTo>
                    <a:pt x="9259" y="3061"/>
                  </a:lnTo>
                  <a:lnTo>
                    <a:pt x="9157" y="2959"/>
                  </a:lnTo>
                  <a:lnTo>
                    <a:pt x="9106" y="2831"/>
                  </a:lnTo>
                  <a:lnTo>
                    <a:pt x="9081" y="2729"/>
                  </a:lnTo>
                  <a:lnTo>
                    <a:pt x="9055" y="2576"/>
                  </a:lnTo>
                  <a:lnTo>
                    <a:pt x="9081" y="2449"/>
                  </a:lnTo>
                  <a:lnTo>
                    <a:pt x="9106" y="2321"/>
                  </a:lnTo>
                  <a:lnTo>
                    <a:pt x="9157" y="2219"/>
                  </a:lnTo>
                  <a:lnTo>
                    <a:pt x="9259" y="2117"/>
                  </a:lnTo>
                  <a:lnTo>
                    <a:pt x="9336" y="2041"/>
                  </a:lnTo>
                  <a:lnTo>
                    <a:pt x="9463" y="1990"/>
                  </a:lnTo>
                  <a:lnTo>
                    <a:pt x="9591" y="1939"/>
                  </a:lnTo>
                  <a:close/>
                  <a:moveTo>
                    <a:pt x="2628" y="3775"/>
                  </a:moveTo>
                  <a:lnTo>
                    <a:pt x="2857" y="3801"/>
                  </a:lnTo>
                  <a:lnTo>
                    <a:pt x="3087" y="3852"/>
                  </a:lnTo>
                  <a:lnTo>
                    <a:pt x="3316" y="3928"/>
                  </a:lnTo>
                  <a:lnTo>
                    <a:pt x="3520" y="4030"/>
                  </a:lnTo>
                  <a:lnTo>
                    <a:pt x="3393" y="4311"/>
                  </a:lnTo>
                  <a:lnTo>
                    <a:pt x="3265" y="4591"/>
                  </a:lnTo>
                  <a:lnTo>
                    <a:pt x="3214" y="4897"/>
                  </a:lnTo>
                  <a:lnTo>
                    <a:pt x="3163" y="5203"/>
                  </a:lnTo>
                  <a:lnTo>
                    <a:pt x="970" y="5203"/>
                  </a:lnTo>
                  <a:lnTo>
                    <a:pt x="1046" y="4897"/>
                  </a:lnTo>
                  <a:lnTo>
                    <a:pt x="1174" y="4642"/>
                  </a:lnTo>
                  <a:lnTo>
                    <a:pt x="1327" y="4387"/>
                  </a:lnTo>
                  <a:lnTo>
                    <a:pt x="1531" y="4183"/>
                  </a:lnTo>
                  <a:lnTo>
                    <a:pt x="1761" y="4030"/>
                  </a:lnTo>
                  <a:lnTo>
                    <a:pt x="2041" y="3903"/>
                  </a:lnTo>
                  <a:lnTo>
                    <a:pt x="2322" y="3801"/>
                  </a:lnTo>
                  <a:lnTo>
                    <a:pt x="2628" y="3775"/>
                  </a:lnTo>
                  <a:close/>
                  <a:moveTo>
                    <a:pt x="9719" y="3775"/>
                  </a:moveTo>
                  <a:lnTo>
                    <a:pt x="10025" y="3801"/>
                  </a:lnTo>
                  <a:lnTo>
                    <a:pt x="10305" y="3903"/>
                  </a:lnTo>
                  <a:lnTo>
                    <a:pt x="10586" y="4030"/>
                  </a:lnTo>
                  <a:lnTo>
                    <a:pt x="10815" y="4183"/>
                  </a:lnTo>
                  <a:lnTo>
                    <a:pt x="11019" y="4387"/>
                  </a:lnTo>
                  <a:lnTo>
                    <a:pt x="11172" y="4642"/>
                  </a:lnTo>
                  <a:lnTo>
                    <a:pt x="11300" y="4897"/>
                  </a:lnTo>
                  <a:lnTo>
                    <a:pt x="11376" y="5203"/>
                  </a:lnTo>
                  <a:lnTo>
                    <a:pt x="8979" y="5203"/>
                  </a:lnTo>
                  <a:lnTo>
                    <a:pt x="8953" y="4923"/>
                  </a:lnTo>
                  <a:lnTo>
                    <a:pt x="8877" y="4642"/>
                  </a:lnTo>
                  <a:lnTo>
                    <a:pt x="8800" y="4387"/>
                  </a:lnTo>
                  <a:lnTo>
                    <a:pt x="8673" y="4132"/>
                  </a:lnTo>
                  <a:lnTo>
                    <a:pt x="8902" y="3979"/>
                  </a:lnTo>
                  <a:lnTo>
                    <a:pt x="9157" y="3877"/>
                  </a:lnTo>
                  <a:lnTo>
                    <a:pt x="9438" y="3801"/>
                  </a:lnTo>
                  <a:lnTo>
                    <a:pt x="9719" y="3775"/>
                  </a:lnTo>
                  <a:close/>
                  <a:moveTo>
                    <a:pt x="6071" y="0"/>
                  </a:moveTo>
                  <a:lnTo>
                    <a:pt x="5918" y="26"/>
                  </a:lnTo>
                  <a:lnTo>
                    <a:pt x="5765" y="51"/>
                  </a:lnTo>
                  <a:lnTo>
                    <a:pt x="5484" y="128"/>
                  </a:lnTo>
                  <a:lnTo>
                    <a:pt x="5204" y="281"/>
                  </a:lnTo>
                  <a:lnTo>
                    <a:pt x="5000" y="459"/>
                  </a:lnTo>
                  <a:lnTo>
                    <a:pt x="4796" y="689"/>
                  </a:lnTo>
                  <a:lnTo>
                    <a:pt x="4668" y="944"/>
                  </a:lnTo>
                  <a:lnTo>
                    <a:pt x="4566" y="1224"/>
                  </a:lnTo>
                  <a:lnTo>
                    <a:pt x="4541" y="1378"/>
                  </a:lnTo>
                  <a:lnTo>
                    <a:pt x="4541" y="1531"/>
                  </a:lnTo>
                  <a:lnTo>
                    <a:pt x="4541" y="1709"/>
                  </a:lnTo>
                  <a:lnTo>
                    <a:pt x="4566" y="1888"/>
                  </a:lnTo>
                  <a:lnTo>
                    <a:pt x="4617" y="2041"/>
                  </a:lnTo>
                  <a:lnTo>
                    <a:pt x="4694" y="2194"/>
                  </a:lnTo>
                  <a:lnTo>
                    <a:pt x="4770" y="2347"/>
                  </a:lnTo>
                  <a:lnTo>
                    <a:pt x="4847" y="2474"/>
                  </a:lnTo>
                  <a:lnTo>
                    <a:pt x="4974" y="2602"/>
                  </a:lnTo>
                  <a:lnTo>
                    <a:pt x="5076" y="2704"/>
                  </a:lnTo>
                  <a:lnTo>
                    <a:pt x="4898" y="2780"/>
                  </a:lnTo>
                  <a:lnTo>
                    <a:pt x="4821" y="2831"/>
                  </a:lnTo>
                  <a:lnTo>
                    <a:pt x="4770" y="2933"/>
                  </a:lnTo>
                  <a:lnTo>
                    <a:pt x="4745" y="3035"/>
                  </a:lnTo>
                  <a:lnTo>
                    <a:pt x="4770" y="3137"/>
                  </a:lnTo>
                  <a:lnTo>
                    <a:pt x="4821" y="3214"/>
                  </a:lnTo>
                  <a:lnTo>
                    <a:pt x="4923" y="3265"/>
                  </a:lnTo>
                  <a:lnTo>
                    <a:pt x="5025" y="3291"/>
                  </a:lnTo>
                  <a:lnTo>
                    <a:pt x="5127" y="3265"/>
                  </a:lnTo>
                  <a:lnTo>
                    <a:pt x="5357" y="3188"/>
                  </a:lnTo>
                  <a:lnTo>
                    <a:pt x="5586" y="3137"/>
                  </a:lnTo>
                  <a:lnTo>
                    <a:pt x="5816" y="3086"/>
                  </a:lnTo>
                  <a:lnTo>
                    <a:pt x="6301" y="3086"/>
                  </a:lnTo>
                  <a:lnTo>
                    <a:pt x="6530" y="3112"/>
                  </a:lnTo>
                  <a:lnTo>
                    <a:pt x="6734" y="3163"/>
                  </a:lnTo>
                  <a:lnTo>
                    <a:pt x="6938" y="3239"/>
                  </a:lnTo>
                  <a:lnTo>
                    <a:pt x="7142" y="3316"/>
                  </a:lnTo>
                  <a:lnTo>
                    <a:pt x="7321" y="3444"/>
                  </a:lnTo>
                  <a:lnTo>
                    <a:pt x="7499" y="3546"/>
                  </a:lnTo>
                  <a:lnTo>
                    <a:pt x="7678" y="3699"/>
                  </a:lnTo>
                  <a:lnTo>
                    <a:pt x="7831" y="3826"/>
                  </a:lnTo>
                  <a:lnTo>
                    <a:pt x="7959" y="4005"/>
                  </a:lnTo>
                  <a:lnTo>
                    <a:pt x="8086" y="4183"/>
                  </a:lnTo>
                  <a:lnTo>
                    <a:pt x="8188" y="4362"/>
                  </a:lnTo>
                  <a:lnTo>
                    <a:pt x="8290" y="4566"/>
                  </a:lnTo>
                  <a:lnTo>
                    <a:pt x="8367" y="4770"/>
                  </a:lnTo>
                  <a:lnTo>
                    <a:pt x="8418" y="4974"/>
                  </a:lnTo>
                  <a:lnTo>
                    <a:pt x="8443" y="5203"/>
                  </a:lnTo>
                  <a:lnTo>
                    <a:pt x="3699" y="5203"/>
                  </a:lnTo>
                  <a:lnTo>
                    <a:pt x="3776" y="4846"/>
                  </a:lnTo>
                  <a:lnTo>
                    <a:pt x="3903" y="4489"/>
                  </a:lnTo>
                  <a:lnTo>
                    <a:pt x="4056" y="4158"/>
                  </a:lnTo>
                  <a:lnTo>
                    <a:pt x="4286" y="3877"/>
                  </a:lnTo>
                  <a:lnTo>
                    <a:pt x="4337" y="3775"/>
                  </a:lnTo>
                  <a:lnTo>
                    <a:pt x="4362" y="3673"/>
                  </a:lnTo>
                  <a:lnTo>
                    <a:pt x="4337" y="3571"/>
                  </a:lnTo>
                  <a:lnTo>
                    <a:pt x="4260" y="3495"/>
                  </a:lnTo>
                  <a:lnTo>
                    <a:pt x="4184" y="3444"/>
                  </a:lnTo>
                  <a:lnTo>
                    <a:pt x="4082" y="3418"/>
                  </a:lnTo>
                  <a:lnTo>
                    <a:pt x="3980" y="3444"/>
                  </a:lnTo>
                  <a:lnTo>
                    <a:pt x="3878" y="3520"/>
                  </a:lnTo>
                  <a:lnTo>
                    <a:pt x="3827" y="3597"/>
                  </a:lnTo>
                  <a:lnTo>
                    <a:pt x="3648" y="3495"/>
                  </a:lnTo>
                  <a:lnTo>
                    <a:pt x="3495" y="3418"/>
                  </a:lnTo>
                  <a:lnTo>
                    <a:pt x="3622" y="3239"/>
                  </a:lnTo>
                  <a:lnTo>
                    <a:pt x="3725" y="3035"/>
                  </a:lnTo>
                  <a:lnTo>
                    <a:pt x="3801" y="2831"/>
                  </a:lnTo>
                  <a:lnTo>
                    <a:pt x="3827" y="2576"/>
                  </a:lnTo>
                  <a:lnTo>
                    <a:pt x="3801" y="2347"/>
                  </a:lnTo>
                  <a:lnTo>
                    <a:pt x="3725" y="2117"/>
                  </a:lnTo>
                  <a:lnTo>
                    <a:pt x="3622" y="1913"/>
                  </a:lnTo>
                  <a:lnTo>
                    <a:pt x="3469" y="1735"/>
                  </a:lnTo>
                  <a:lnTo>
                    <a:pt x="3291" y="1607"/>
                  </a:lnTo>
                  <a:lnTo>
                    <a:pt x="3087" y="1480"/>
                  </a:lnTo>
                  <a:lnTo>
                    <a:pt x="2883" y="1403"/>
                  </a:lnTo>
                  <a:lnTo>
                    <a:pt x="2398" y="1403"/>
                  </a:lnTo>
                  <a:lnTo>
                    <a:pt x="2169" y="1480"/>
                  </a:lnTo>
                  <a:lnTo>
                    <a:pt x="1965" y="1607"/>
                  </a:lnTo>
                  <a:lnTo>
                    <a:pt x="1786" y="1735"/>
                  </a:lnTo>
                  <a:lnTo>
                    <a:pt x="1633" y="1913"/>
                  </a:lnTo>
                  <a:lnTo>
                    <a:pt x="1531" y="2117"/>
                  </a:lnTo>
                  <a:lnTo>
                    <a:pt x="1454" y="2347"/>
                  </a:lnTo>
                  <a:lnTo>
                    <a:pt x="1429" y="2576"/>
                  </a:lnTo>
                  <a:lnTo>
                    <a:pt x="1454" y="2831"/>
                  </a:lnTo>
                  <a:lnTo>
                    <a:pt x="1531" y="3035"/>
                  </a:lnTo>
                  <a:lnTo>
                    <a:pt x="1633" y="3239"/>
                  </a:lnTo>
                  <a:lnTo>
                    <a:pt x="1761" y="3418"/>
                  </a:lnTo>
                  <a:lnTo>
                    <a:pt x="1505" y="3546"/>
                  </a:lnTo>
                  <a:lnTo>
                    <a:pt x="1276" y="3724"/>
                  </a:lnTo>
                  <a:lnTo>
                    <a:pt x="1046" y="3903"/>
                  </a:lnTo>
                  <a:lnTo>
                    <a:pt x="868" y="4132"/>
                  </a:lnTo>
                  <a:lnTo>
                    <a:pt x="715" y="4362"/>
                  </a:lnTo>
                  <a:lnTo>
                    <a:pt x="587" y="4617"/>
                  </a:lnTo>
                  <a:lnTo>
                    <a:pt x="485" y="4897"/>
                  </a:lnTo>
                  <a:lnTo>
                    <a:pt x="434" y="5203"/>
                  </a:lnTo>
                  <a:lnTo>
                    <a:pt x="281" y="5203"/>
                  </a:lnTo>
                  <a:lnTo>
                    <a:pt x="179" y="5229"/>
                  </a:lnTo>
                  <a:lnTo>
                    <a:pt x="77" y="5280"/>
                  </a:lnTo>
                  <a:lnTo>
                    <a:pt x="26" y="5357"/>
                  </a:lnTo>
                  <a:lnTo>
                    <a:pt x="1" y="5459"/>
                  </a:lnTo>
                  <a:lnTo>
                    <a:pt x="26" y="5561"/>
                  </a:lnTo>
                  <a:lnTo>
                    <a:pt x="77" y="5663"/>
                  </a:lnTo>
                  <a:lnTo>
                    <a:pt x="179" y="5714"/>
                  </a:lnTo>
                  <a:lnTo>
                    <a:pt x="281" y="5739"/>
                  </a:lnTo>
                  <a:lnTo>
                    <a:pt x="12065" y="5739"/>
                  </a:lnTo>
                  <a:lnTo>
                    <a:pt x="12167" y="5714"/>
                  </a:lnTo>
                  <a:lnTo>
                    <a:pt x="12269" y="5663"/>
                  </a:lnTo>
                  <a:lnTo>
                    <a:pt x="12320" y="5561"/>
                  </a:lnTo>
                  <a:lnTo>
                    <a:pt x="12346" y="5459"/>
                  </a:lnTo>
                  <a:lnTo>
                    <a:pt x="12320" y="5357"/>
                  </a:lnTo>
                  <a:lnTo>
                    <a:pt x="12269" y="5280"/>
                  </a:lnTo>
                  <a:lnTo>
                    <a:pt x="12167" y="5229"/>
                  </a:lnTo>
                  <a:lnTo>
                    <a:pt x="12065" y="5203"/>
                  </a:lnTo>
                  <a:lnTo>
                    <a:pt x="11912" y="5203"/>
                  </a:lnTo>
                  <a:lnTo>
                    <a:pt x="11861" y="4897"/>
                  </a:lnTo>
                  <a:lnTo>
                    <a:pt x="11759" y="4617"/>
                  </a:lnTo>
                  <a:lnTo>
                    <a:pt x="11632" y="4362"/>
                  </a:lnTo>
                  <a:lnTo>
                    <a:pt x="11479" y="4132"/>
                  </a:lnTo>
                  <a:lnTo>
                    <a:pt x="11300" y="3903"/>
                  </a:lnTo>
                  <a:lnTo>
                    <a:pt x="11070" y="3724"/>
                  </a:lnTo>
                  <a:lnTo>
                    <a:pt x="10841" y="3546"/>
                  </a:lnTo>
                  <a:lnTo>
                    <a:pt x="10586" y="3418"/>
                  </a:lnTo>
                  <a:lnTo>
                    <a:pt x="10713" y="3239"/>
                  </a:lnTo>
                  <a:lnTo>
                    <a:pt x="10815" y="3035"/>
                  </a:lnTo>
                  <a:lnTo>
                    <a:pt x="10892" y="2831"/>
                  </a:lnTo>
                  <a:lnTo>
                    <a:pt x="10917" y="2576"/>
                  </a:lnTo>
                  <a:lnTo>
                    <a:pt x="10892" y="2347"/>
                  </a:lnTo>
                  <a:lnTo>
                    <a:pt x="10815" y="2117"/>
                  </a:lnTo>
                  <a:lnTo>
                    <a:pt x="10713" y="1913"/>
                  </a:lnTo>
                  <a:lnTo>
                    <a:pt x="10560" y="1735"/>
                  </a:lnTo>
                  <a:lnTo>
                    <a:pt x="10382" y="1607"/>
                  </a:lnTo>
                  <a:lnTo>
                    <a:pt x="10178" y="1480"/>
                  </a:lnTo>
                  <a:lnTo>
                    <a:pt x="9948" y="1403"/>
                  </a:lnTo>
                  <a:lnTo>
                    <a:pt x="9463" y="1403"/>
                  </a:lnTo>
                  <a:lnTo>
                    <a:pt x="9259" y="1480"/>
                  </a:lnTo>
                  <a:lnTo>
                    <a:pt x="9055" y="1607"/>
                  </a:lnTo>
                  <a:lnTo>
                    <a:pt x="8877" y="1735"/>
                  </a:lnTo>
                  <a:lnTo>
                    <a:pt x="8724" y="1913"/>
                  </a:lnTo>
                  <a:lnTo>
                    <a:pt x="8622" y="2117"/>
                  </a:lnTo>
                  <a:lnTo>
                    <a:pt x="8545" y="2347"/>
                  </a:lnTo>
                  <a:lnTo>
                    <a:pt x="8520" y="2576"/>
                  </a:lnTo>
                  <a:lnTo>
                    <a:pt x="8545" y="2831"/>
                  </a:lnTo>
                  <a:lnTo>
                    <a:pt x="8622" y="3035"/>
                  </a:lnTo>
                  <a:lnTo>
                    <a:pt x="8724" y="3239"/>
                  </a:lnTo>
                  <a:lnTo>
                    <a:pt x="8851" y="3418"/>
                  </a:lnTo>
                  <a:lnTo>
                    <a:pt x="8622" y="3546"/>
                  </a:lnTo>
                  <a:lnTo>
                    <a:pt x="8392" y="3673"/>
                  </a:lnTo>
                  <a:lnTo>
                    <a:pt x="8112" y="3367"/>
                  </a:lnTo>
                  <a:lnTo>
                    <a:pt x="7806" y="3112"/>
                  </a:lnTo>
                  <a:lnTo>
                    <a:pt x="7448" y="2882"/>
                  </a:lnTo>
                  <a:lnTo>
                    <a:pt x="7270" y="2780"/>
                  </a:lnTo>
                  <a:lnTo>
                    <a:pt x="7066" y="2704"/>
                  </a:lnTo>
                  <a:lnTo>
                    <a:pt x="7193" y="2602"/>
                  </a:lnTo>
                  <a:lnTo>
                    <a:pt x="7295" y="2474"/>
                  </a:lnTo>
                  <a:lnTo>
                    <a:pt x="7372" y="2347"/>
                  </a:lnTo>
                  <a:lnTo>
                    <a:pt x="7448" y="2194"/>
                  </a:lnTo>
                  <a:lnTo>
                    <a:pt x="7525" y="2041"/>
                  </a:lnTo>
                  <a:lnTo>
                    <a:pt x="7576" y="1888"/>
                  </a:lnTo>
                  <a:lnTo>
                    <a:pt x="7602" y="1709"/>
                  </a:lnTo>
                  <a:lnTo>
                    <a:pt x="7602" y="1531"/>
                  </a:lnTo>
                  <a:lnTo>
                    <a:pt x="7602" y="1378"/>
                  </a:lnTo>
                  <a:lnTo>
                    <a:pt x="7576" y="1224"/>
                  </a:lnTo>
                  <a:lnTo>
                    <a:pt x="7474" y="944"/>
                  </a:lnTo>
                  <a:lnTo>
                    <a:pt x="7346" y="689"/>
                  </a:lnTo>
                  <a:lnTo>
                    <a:pt x="7168" y="459"/>
                  </a:lnTo>
                  <a:lnTo>
                    <a:pt x="6938" y="281"/>
                  </a:lnTo>
                  <a:lnTo>
                    <a:pt x="6658" y="128"/>
                  </a:lnTo>
                  <a:lnTo>
                    <a:pt x="6377" y="51"/>
                  </a:lnTo>
                  <a:lnTo>
                    <a:pt x="6224" y="26"/>
                  </a:lnTo>
                  <a:lnTo>
                    <a:pt x="60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67"/>
            <p:cNvSpPr/>
            <p:nvPr/>
          </p:nvSpPr>
          <p:spPr>
            <a:xfrm>
              <a:off x="1903700" y="4076375"/>
              <a:ext cx="114800" cy="73350"/>
            </a:xfrm>
            <a:custGeom>
              <a:avLst/>
              <a:gdLst/>
              <a:ahLst/>
              <a:cxnLst/>
              <a:rect l="l" t="t" r="r" b="b"/>
              <a:pathLst>
                <a:path w="4592" h="2934" extrusionOk="0">
                  <a:moveTo>
                    <a:pt x="4311" y="0"/>
                  </a:moveTo>
                  <a:lnTo>
                    <a:pt x="4209" y="26"/>
                  </a:lnTo>
                  <a:lnTo>
                    <a:pt x="4132" y="77"/>
                  </a:lnTo>
                  <a:lnTo>
                    <a:pt x="1862" y="2296"/>
                  </a:lnTo>
                  <a:lnTo>
                    <a:pt x="459" y="867"/>
                  </a:lnTo>
                  <a:lnTo>
                    <a:pt x="383" y="791"/>
                  </a:lnTo>
                  <a:lnTo>
                    <a:pt x="179" y="791"/>
                  </a:lnTo>
                  <a:lnTo>
                    <a:pt x="77" y="867"/>
                  </a:lnTo>
                  <a:lnTo>
                    <a:pt x="26" y="944"/>
                  </a:lnTo>
                  <a:lnTo>
                    <a:pt x="0" y="1046"/>
                  </a:lnTo>
                  <a:lnTo>
                    <a:pt x="26" y="1148"/>
                  </a:lnTo>
                  <a:lnTo>
                    <a:pt x="77" y="1250"/>
                  </a:lnTo>
                  <a:lnTo>
                    <a:pt x="1684" y="2857"/>
                  </a:lnTo>
                  <a:lnTo>
                    <a:pt x="1760" y="2908"/>
                  </a:lnTo>
                  <a:lnTo>
                    <a:pt x="1862" y="2934"/>
                  </a:lnTo>
                  <a:lnTo>
                    <a:pt x="1964" y="2908"/>
                  </a:lnTo>
                  <a:lnTo>
                    <a:pt x="2041" y="2857"/>
                  </a:lnTo>
                  <a:lnTo>
                    <a:pt x="4515" y="459"/>
                  </a:lnTo>
                  <a:lnTo>
                    <a:pt x="4566" y="357"/>
                  </a:lnTo>
                  <a:lnTo>
                    <a:pt x="4591" y="255"/>
                  </a:lnTo>
                  <a:lnTo>
                    <a:pt x="4566" y="153"/>
                  </a:lnTo>
                  <a:lnTo>
                    <a:pt x="4515" y="77"/>
                  </a:lnTo>
                  <a:lnTo>
                    <a:pt x="4413" y="26"/>
                  </a:lnTo>
                  <a:lnTo>
                    <a:pt x="43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67"/>
            <p:cNvSpPr/>
            <p:nvPr/>
          </p:nvSpPr>
          <p:spPr>
            <a:xfrm>
              <a:off x="1723875" y="3983900"/>
              <a:ext cx="457850" cy="458500"/>
            </a:xfrm>
            <a:custGeom>
              <a:avLst/>
              <a:gdLst/>
              <a:ahLst/>
              <a:cxnLst/>
              <a:rect l="l" t="t" r="r" b="b"/>
              <a:pathLst>
                <a:path w="18314" h="18340" extrusionOk="0">
                  <a:moveTo>
                    <a:pt x="8698" y="1"/>
                  </a:moveTo>
                  <a:lnTo>
                    <a:pt x="8239" y="26"/>
                  </a:lnTo>
                  <a:lnTo>
                    <a:pt x="7805" y="103"/>
                  </a:lnTo>
                  <a:lnTo>
                    <a:pt x="7346" y="179"/>
                  </a:lnTo>
                  <a:lnTo>
                    <a:pt x="6913" y="256"/>
                  </a:lnTo>
                  <a:lnTo>
                    <a:pt x="6479" y="383"/>
                  </a:lnTo>
                  <a:lnTo>
                    <a:pt x="6071" y="536"/>
                  </a:lnTo>
                  <a:lnTo>
                    <a:pt x="5637" y="689"/>
                  </a:lnTo>
                  <a:lnTo>
                    <a:pt x="5229" y="868"/>
                  </a:lnTo>
                  <a:lnTo>
                    <a:pt x="4847" y="1072"/>
                  </a:lnTo>
                  <a:lnTo>
                    <a:pt x="4464" y="1276"/>
                  </a:lnTo>
                  <a:lnTo>
                    <a:pt x="4081" y="1531"/>
                  </a:lnTo>
                  <a:lnTo>
                    <a:pt x="3699" y="1786"/>
                  </a:lnTo>
                  <a:lnTo>
                    <a:pt x="3342" y="2067"/>
                  </a:lnTo>
                  <a:lnTo>
                    <a:pt x="3010" y="2373"/>
                  </a:lnTo>
                  <a:lnTo>
                    <a:pt x="2678" y="2679"/>
                  </a:lnTo>
                  <a:lnTo>
                    <a:pt x="2347" y="3011"/>
                  </a:lnTo>
                  <a:lnTo>
                    <a:pt x="2066" y="3342"/>
                  </a:lnTo>
                  <a:lnTo>
                    <a:pt x="1786" y="3699"/>
                  </a:lnTo>
                  <a:lnTo>
                    <a:pt x="1531" y="4082"/>
                  </a:lnTo>
                  <a:lnTo>
                    <a:pt x="1276" y="4464"/>
                  </a:lnTo>
                  <a:lnTo>
                    <a:pt x="1072" y="4847"/>
                  </a:lnTo>
                  <a:lnTo>
                    <a:pt x="868" y="5230"/>
                  </a:lnTo>
                  <a:lnTo>
                    <a:pt x="689" y="5638"/>
                  </a:lnTo>
                  <a:lnTo>
                    <a:pt x="510" y="6071"/>
                  </a:lnTo>
                  <a:lnTo>
                    <a:pt x="383" y="6479"/>
                  </a:lnTo>
                  <a:lnTo>
                    <a:pt x="255" y="6913"/>
                  </a:lnTo>
                  <a:lnTo>
                    <a:pt x="153" y="7347"/>
                  </a:lnTo>
                  <a:lnTo>
                    <a:pt x="77" y="7806"/>
                  </a:lnTo>
                  <a:lnTo>
                    <a:pt x="26" y="8239"/>
                  </a:lnTo>
                  <a:lnTo>
                    <a:pt x="0" y="8699"/>
                  </a:lnTo>
                  <a:lnTo>
                    <a:pt x="0" y="9158"/>
                  </a:lnTo>
                  <a:lnTo>
                    <a:pt x="0" y="9617"/>
                  </a:lnTo>
                  <a:lnTo>
                    <a:pt x="26" y="10076"/>
                  </a:lnTo>
                  <a:lnTo>
                    <a:pt x="77" y="10510"/>
                  </a:lnTo>
                  <a:lnTo>
                    <a:pt x="153" y="10969"/>
                  </a:lnTo>
                  <a:lnTo>
                    <a:pt x="255" y="11402"/>
                  </a:lnTo>
                  <a:lnTo>
                    <a:pt x="383" y="11836"/>
                  </a:lnTo>
                  <a:lnTo>
                    <a:pt x="510" y="12244"/>
                  </a:lnTo>
                  <a:lnTo>
                    <a:pt x="689" y="12678"/>
                  </a:lnTo>
                  <a:lnTo>
                    <a:pt x="868" y="13086"/>
                  </a:lnTo>
                  <a:lnTo>
                    <a:pt x="1072" y="13468"/>
                  </a:lnTo>
                  <a:lnTo>
                    <a:pt x="1276" y="13876"/>
                  </a:lnTo>
                  <a:lnTo>
                    <a:pt x="1531" y="14233"/>
                  </a:lnTo>
                  <a:lnTo>
                    <a:pt x="1786" y="14616"/>
                  </a:lnTo>
                  <a:lnTo>
                    <a:pt x="2066" y="14973"/>
                  </a:lnTo>
                  <a:lnTo>
                    <a:pt x="2347" y="15305"/>
                  </a:lnTo>
                  <a:lnTo>
                    <a:pt x="2678" y="15636"/>
                  </a:lnTo>
                  <a:lnTo>
                    <a:pt x="3010" y="15968"/>
                  </a:lnTo>
                  <a:lnTo>
                    <a:pt x="3342" y="16248"/>
                  </a:lnTo>
                  <a:lnTo>
                    <a:pt x="3699" y="16529"/>
                  </a:lnTo>
                  <a:lnTo>
                    <a:pt x="4081" y="16784"/>
                  </a:lnTo>
                  <a:lnTo>
                    <a:pt x="4464" y="17039"/>
                  </a:lnTo>
                  <a:lnTo>
                    <a:pt x="4847" y="17243"/>
                  </a:lnTo>
                  <a:lnTo>
                    <a:pt x="5229" y="17447"/>
                  </a:lnTo>
                  <a:lnTo>
                    <a:pt x="5637" y="17626"/>
                  </a:lnTo>
                  <a:lnTo>
                    <a:pt x="6071" y="17804"/>
                  </a:lnTo>
                  <a:lnTo>
                    <a:pt x="6479" y="17932"/>
                  </a:lnTo>
                  <a:lnTo>
                    <a:pt x="6913" y="18059"/>
                  </a:lnTo>
                  <a:lnTo>
                    <a:pt x="7346" y="18161"/>
                  </a:lnTo>
                  <a:lnTo>
                    <a:pt x="7805" y="18238"/>
                  </a:lnTo>
                  <a:lnTo>
                    <a:pt x="8239" y="18289"/>
                  </a:lnTo>
                  <a:lnTo>
                    <a:pt x="8698" y="18315"/>
                  </a:lnTo>
                  <a:lnTo>
                    <a:pt x="9157" y="18340"/>
                  </a:lnTo>
                  <a:lnTo>
                    <a:pt x="9616" y="18315"/>
                  </a:lnTo>
                  <a:lnTo>
                    <a:pt x="10075" y="18289"/>
                  </a:lnTo>
                  <a:lnTo>
                    <a:pt x="10509" y="18238"/>
                  </a:lnTo>
                  <a:lnTo>
                    <a:pt x="10968" y="18161"/>
                  </a:lnTo>
                  <a:lnTo>
                    <a:pt x="11402" y="18059"/>
                  </a:lnTo>
                  <a:lnTo>
                    <a:pt x="11835" y="17932"/>
                  </a:lnTo>
                  <a:lnTo>
                    <a:pt x="12243" y="17804"/>
                  </a:lnTo>
                  <a:lnTo>
                    <a:pt x="12677" y="17626"/>
                  </a:lnTo>
                  <a:lnTo>
                    <a:pt x="13085" y="17447"/>
                  </a:lnTo>
                  <a:lnTo>
                    <a:pt x="13468" y="17243"/>
                  </a:lnTo>
                  <a:lnTo>
                    <a:pt x="13850" y="17039"/>
                  </a:lnTo>
                  <a:lnTo>
                    <a:pt x="14233" y="16784"/>
                  </a:lnTo>
                  <a:lnTo>
                    <a:pt x="14616" y="16529"/>
                  </a:lnTo>
                  <a:lnTo>
                    <a:pt x="14973" y="16248"/>
                  </a:lnTo>
                  <a:lnTo>
                    <a:pt x="15304" y="15968"/>
                  </a:lnTo>
                  <a:lnTo>
                    <a:pt x="15636" y="15636"/>
                  </a:lnTo>
                  <a:lnTo>
                    <a:pt x="15967" y="15305"/>
                  </a:lnTo>
                  <a:lnTo>
                    <a:pt x="16248" y="14973"/>
                  </a:lnTo>
                  <a:lnTo>
                    <a:pt x="16529" y="14616"/>
                  </a:lnTo>
                  <a:lnTo>
                    <a:pt x="16784" y="14233"/>
                  </a:lnTo>
                  <a:lnTo>
                    <a:pt x="17039" y="13876"/>
                  </a:lnTo>
                  <a:lnTo>
                    <a:pt x="17243" y="13468"/>
                  </a:lnTo>
                  <a:lnTo>
                    <a:pt x="17447" y="13086"/>
                  </a:lnTo>
                  <a:lnTo>
                    <a:pt x="17625" y="12678"/>
                  </a:lnTo>
                  <a:lnTo>
                    <a:pt x="17804" y="12244"/>
                  </a:lnTo>
                  <a:lnTo>
                    <a:pt x="17931" y="11836"/>
                  </a:lnTo>
                  <a:lnTo>
                    <a:pt x="18059" y="11402"/>
                  </a:lnTo>
                  <a:lnTo>
                    <a:pt x="18161" y="10969"/>
                  </a:lnTo>
                  <a:lnTo>
                    <a:pt x="18237" y="10510"/>
                  </a:lnTo>
                  <a:lnTo>
                    <a:pt x="18288" y="10076"/>
                  </a:lnTo>
                  <a:lnTo>
                    <a:pt x="18314" y="9617"/>
                  </a:lnTo>
                  <a:lnTo>
                    <a:pt x="18314" y="9158"/>
                  </a:lnTo>
                  <a:lnTo>
                    <a:pt x="18314" y="8724"/>
                  </a:lnTo>
                  <a:lnTo>
                    <a:pt x="18288" y="8290"/>
                  </a:lnTo>
                  <a:lnTo>
                    <a:pt x="18237" y="7857"/>
                  </a:lnTo>
                  <a:lnTo>
                    <a:pt x="18161" y="7423"/>
                  </a:lnTo>
                  <a:lnTo>
                    <a:pt x="18059" y="6990"/>
                  </a:lnTo>
                  <a:lnTo>
                    <a:pt x="17957" y="6581"/>
                  </a:lnTo>
                  <a:lnTo>
                    <a:pt x="17829" y="6148"/>
                  </a:lnTo>
                  <a:lnTo>
                    <a:pt x="17676" y="5765"/>
                  </a:lnTo>
                  <a:lnTo>
                    <a:pt x="17498" y="5357"/>
                  </a:lnTo>
                  <a:lnTo>
                    <a:pt x="17319" y="4975"/>
                  </a:lnTo>
                  <a:lnTo>
                    <a:pt x="17115" y="4592"/>
                  </a:lnTo>
                  <a:lnTo>
                    <a:pt x="16886" y="4209"/>
                  </a:lnTo>
                  <a:lnTo>
                    <a:pt x="16631" y="3852"/>
                  </a:lnTo>
                  <a:lnTo>
                    <a:pt x="16376" y="3495"/>
                  </a:lnTo>
                  <a:lnTo>
                    <a:pt x="16095" y="3164"/>
                  </a:lnTo>
                  <a:lnTo>
                    <a:pt x="15789" y="2832"/>
                  </a:lnTo>
                  <a:lnTo>
                    <a:pt x="15712" y="2781"/>
                  </a:lnTo>
                  <a:lnTo>
                    <a:pt x="15610" y="2756"/>
                  </a:lnTo>
                  <a:lnTo>
                    <a:pt x="15508" y="2781"/>
                  </a:lnTo>
                  <a:lnTo>
                    <a:pt x="15406" y="2832"/>
                  </a:lnTo>
                  <a:lnTo>
                    <a:pt x="15355" y="2909"/>
                  </a:lnTo>
                  <a:lnTo>
                    <a:pt x="15330" y="3011"/>
                  </a:lnTo>
                  <a:lnTo>
                    <a:pt x="15355" y="3113"/>
                  </a:lnTo>
                  <a:lnTo>
                    <a:pt x="15406" y="3215"/>
                  </a:lnTo>
                  <a:lnTo>
                    <a:pt x="15687" y="3521"/>
                  </a:lnTo>
                  <a:lnTo>
                    <a:pt x="15942" y="3827"/>
                  </a:lnTo>
                  <a:lnTo>
                    <a:pt x="16197" y="4158"/>
                  </a:lnTo>
                  <a:lnTo>
                    <a:pt x="16427" y="4515"/>
                  </a:lnTo>
                  <a:lnTo>
                    <a:pt x="16631" y="4847"/>
                  </a:lnTo>
                  <a:lnTo>
                    <a:pt x="16835" y="5204"/>
                  </a:lnTo>
                  <a:lnTo>
                    <a:pt x="17013" y="5587"/>
                  </a:lnTo>
                  <a:lnTo>
                    <a:pt x="17166" y="5944"/>
                  </a:lnTo>
                  <a:lnTo>
                    <a:pt x="17319" y="6326"/>
                  </a:lnTo>
                  <a:lnTo>
                    <a:pt x="17447" y="6735"/>
                  </a:lnTo>
                  <a:lnTo>
                    <a:pt x="17549" y="7117"/>
                  </a:lnTo>
                  <a:lnTo>
                    <a:pt x="17625" y="7525"/>
                  </a:lnTo>
                  <a:lnTo>
                    <a:pt x="17702" y="7933"/>
                  </a:lnTo>
                  <a:lnTo>
                    <a:pt x="17753" y="8341"/>
                  </a:lnTo>
                  <a:lnTo>
                    <a:pt x="17778" y="8750"/>
                  </a:lnTo>
                  <a:lnTo>
                    <a:pt x="17778" y="9158"/>
                  </a:lnTo>
                  <a:lnTo>
                    <a:pt x="17778" y="9591"/>
                  </a:lnTo>
                  <a:lnTo>
                    <a:pt x="17753" y="10025"/>
                  </a:lnTo>
                  <a:lnTo>
                    <a:pt x="17702" y="10433"/>
                  </a:lnTo>
                  <a:lnTo>
                    <a:pt x="17625" y="10867"/>
                  </a:lnTo>
                  <a:lnTo>
                    <a:pt x="17523" y="11275"/>
                  </a:lnTo>
                  <a:lnTo>
                    <a:pt x="17421" y="11683"/>
                  </a:lnTo>
                  <a:lnTo>
                    <a:pt x="17294" y="12065"/>
                  </a:lnTo>
                  <a:lnTo>
                    <a:pt x="17141" y="12474"/>
                  </a:lnTo>
                  <a:lnTo>
                    <a:pt x="16962" y="12856"/>
                  </a:lnTo>
                  <a:lnTo>
                    <a:pt x="16784" y="13213"/>
                  </a:lnTo>
                  <a:lnTo>
                    <a:pt x="16580" y="13596"/>
                  </a:lnTo>
                  <a:lnTo>
                    <a:pt x="16350" y="13953"/>
                  </a:lnTo>
                  <a:lnTo>
                    <a:pt x="16095" y="14284"/>
                  </a:lnTo>
                  <a:lnTo>
                    <a:pt x="15840" y="14616"/>
                  </a:lnTo>
                  <a:lnTo>
                    <a:pt x="15559" y="14948"/>
                  </a:lnTo>
                  <a:lnTo>
                    <a:pt x="15253" y="15254"/>
                  </a:lnTo>
                  <a:lnTo>
                    <a:pt x="14947" y="15560"/>
                  </a:lnTo>
                  <a:lnTo>
                    <a:pt x="14616" y="15840"/>
                  </a:lnTo>
                  <a:lnTo>
                    <a:pt x="14284" y="16095"/>
                  </a:lnTo>
                  <a:lnTo>
                    <a:pt x="13952" y="16350"/>
                  </a:lnTo>
                  <a:lnTo>
                    <a:pt x="13595" y="16580"/>
                  </a:lnTo>
                  <a:lnTo>
                    <a:pt x="13213" y="16784"/>
                  </a:lnTo>
                  <a:lnTo>
                    <a:pt x="12856" y="16963"/>
                  </a:lnTo>
                  <a:lnTo>
                    <a:pt x="12473" y="17141"/>
                  </a:lnTo>
                  <a:lnTo>
                    <a:pt x="12065" y="17294"/>
                  </a:lnTo>
                  <a:lnTo>
                    <a:pt x="11682" y="17422"/>
                  </a:lnTo>
                  <a:lnTo>
                    <a:pt x="11274" y="17524"/>
                  </a:lnTo>
                  <a:lnTo>
                    <a:pt x="10866" y="17626"/>
                  </a:lnTo>
                  <a:lnTo>
                    <a:pt x="10432" y="17702"/>
                  </a:lnTo>
                  <a:lnTo>
                    <a:pt x="10024" y="17753"/>
                  </a:lnTo>
                  <a:lnTo>
                    <a:pt x="9591" y="17779"/>
                  </a:lnTo>
                  <a:lnTo>
                    <a:pt x="8724" y="17779"/>
                  </a:lnTo>
                  <a:lnTo>
                    <a:pt x="8290" y="17753"/>
                  </a:lnTo>
                  <a:lnTo>
                    <a:pt x="7882" y="17702"/>
                  </a:lnTo>
                  <a:lnTo>
                    <a:pt x="7448" y="17626"/>
                  </a:lnTo>
                  <a:lnTo>
                    <a:pt x="7040" y="17524"/>
                  </a:lnTo>
                  <a:lnTo>
                    <a:pt x="6632" y="17422"/>
                  </a:lnTo>
                  <a:lnTo>
                    <a:pt x="6249" y="17294"/>
                  </a:lnTo>
                  <a:lnTo>
                    <a:pt x="5841" y="17141"/>
                  </a:lnTo>
                  <a:lnTo>
                    <a:pt x="5459" y="16963"/>
                  </a:lnTo>
                  <a:lnTo>
                    <a:pt x="5102" y="16784"/>
                  </a:lnTo>
                  <a:lnTo>
                    <a:pt x="4719" y="16580"/>
                  </a:lnTo>
                  <a:lnTo>
                    <a:pt x="4362" y="16350"/>
                  </a:lnTo>
                  <a:lnTo>
                    <a:pt x="4030" y="16095"/>
                  </a:lnTo>
                  <a:lnTo>
                    <a:pt x="3699" y="15840"/>
                  </a:lnTo>
                  <a:lnTo>
                    <a:pt x="3367" y="15560"/>
                  </a:lnTo>
                  <a:lnTo>
                    <a:pt x="3061" y="15254"/>
                  </a:lnTo>
                  <a:lnTo>
                    <a:pt x="2755" y="14948"/>
                  </a:lnTo>
                  <a:lnTo>
                    <a:pt x="2474" y="14616"/>
                  </a:lnTo>
                  <a:lnTo>
                    <a:pt x="2219" y="14284"/>
                  </a:lnTo>
                  <a:lnTo>
                    <a:pt x="1964" y="13953"/>
                  </a:lnTo>
                  <a:lnTo>
                    <a:pt x="1735" y="13596"/>
                  </a:lnTo>
                  <a:lnTo>
                    <a:pt x="1531" y="13213"/>
                  </a:lnTo>
                  <a:lnTo>
                    <a:pt x="1352" y="12856"/>
                  </a:lnTo>
                  <a:lnTo>
                    <a:pt x="1174" y="12474"/>
                  </a:lnTo>
                  <a:lnTo>
                    <a:pt x="1021" y="12065"/>
                  </a:lnTo>
                  <a:lnTo>
                    <a:pt x="893" y="11683"/>
                  </a:lnTo>
                  <a:lnTo>
                    <a:pt x="791" y="11275"/>
                  </a:lnTo>
                  <a:lnTo>
                    <a:pt x="689" y="10867"/>
                  </a:lnTo>
                  <a:lnTo>
                    <a:pt x="612" y="10433"/>
                  </a:lnTo>
                  <a:lnTo>
                    <a:pt x="561" y="10025"/>
                  </a:lnTo>
                  <a:lnTo>
                    <a:pt x="536" y="9591"/>
                  </a:lnTo>
                  <a:lnTo>
                    <a:pt x="536" y="9158"/>
                  </a:lnTo>
                  <a:lnTo>
                    <a:pt x="536" y="8724"/>
                  </a:lnTo>
                  <a:lnTo>
                    <a:pt x="561" y="8290"/>
                  </a:lnTo>
                  <a:lnTo>
                    <a:pt x="612" y="7882"/>
                  </a:lnTo>
                  <a:lnTo>
                    <a:pt x="689" y="7474"/>
                  </a:lnTo>
                  <a:lnTo>
                    <a:pt x="791" y="7041"/>
                  </a:lnTo>
                  <a:lnTo>
                    <a:pt x="893" y="6658"/>
                  </a:lnTo>
                  <a:lnTo>
                    <a:pt x="1021" y="6250"/>
                  </a:lnTo>
                  <a:lnTo>
                    <a:pt x="1174" y="5867"/>
                  </a:lnTo>
                  <a:lnTo>
                    <a:pt x="1352" y="5459"/>
                  </a:lnTo>
                  <a:lnTo>
                    <a:pt x="1531" y="5102"/>
                  </a:lnTo>
                  <a:lnTo>
                    <a:pt x="1735" y="4720"/>
                  </a:lnTo>
                  <a:lnTo>
                    <a:pt x="1964" y="4362"/>
                  </a:lnTo>
                  <a:lnTo>
                    <a:pt x="2219" y="4031"/>
                  </a:lnTo>
                  <a:lnTo>
                    <a:pt x="2474" y="3699"/>
                  </a:lnTo>
                  <a:lnTo>
                    <a:pt x="2755" y="3368"/>
                  </a:lnTo>
                  <a:lnTo>
                    <a:pt x="3061" y="3062"/>
                  </a:lnTo>
                  <a:lnTo>
                    <a:pt x="3367" y="2756"/>
                  </a:lnTo>
                  <a:lnTo>
                    <a:pt x="3699" y="2475"/>
                  </a:lnTo>
                  <a:lnTo>
                    <a:pt x="4030" y="2220"/>
                  </a:lnTo>
                  <a:lnTo>
                    <a:pt x="4362" y="1965"/>
                  </a:lnTo>
                  <a:lnTo>
                    <a:pt x="4719" y="1735"/>
                  </a:lnTo>
                  <a:lnTo>
                    <a:pt x="5102" y="1531"/>
                  </a:lnTo>
                  <a:lnTo>
                    <a:pt x="5459" y="1353"/>
                  </a:lnTo>
                  <a:lnTo>
                    <a:pt x="5841" y="1174"/>
                  </a:lnTo>
                  <a:lnTo>
                    <a:pt x="6249" y="1021"/>
                  </a:lnTo>
                  <a:lnTo>
                    <a:pt x="6632" y="894"/>
                  </a:lnTo>
                  <a:lnTo>
                    <a:pt x="7040" y="792"/>
                  </a:lnTo>
                  <a:lnTo>
                    <a:pt x="7448" y="689"/>
                  </a:lnTo>
                  <a:lnTo>
                    <a:pt x="7882" y="613"/>
                  </a:lnTo>
                  <a:lnTo>
                    <a:pt x="8290" y="562"/>
                  </a:lnTo>
                  <a:lnTo>
                    <a:pt x="8724" y="536"/>
                  </a:lnTo>
                  <a:lnTo>
                    <a:pt x="9514" y="536"/>
                  </a:lnTo>
                  <a:lnTo>
                    <a:pt x="9897" y="562"/>
                  </a:lnTo>
                  <a:lnTo>
                    <a:pt x="10254" y="587"/>
                  </a:lnTo>
                  <a:lnTo>
                    <a:pt x="10637" y="664"/>
                  </a:lnTo>
                  <a:lnTo>
                    <a:pt x="10994" y="715"/>
                  </a:lnTo>
                  <a:lnTo>
                    <a:pt x="11351" y="817"/>
                  </a:lnTo>
                  <a:lnTo>
                    <a:pt x="11682" y="919"/>
                  </a:lnTo>
                  <a:lnTo>
                    <a:pt x="12039" y="1021"/>
                  </a:lnTo>
                  <a:lnTo>
                    <a:pt x="12371" y="1149"/>
                  </a:lnTo>
                  <a:lnTo>
                    <a:pt x="12728" y="1302"/>
                  </a:lnTo>
                  <a:lnTo>
                    <a:pt x="13060" y="1455"/>
                  </a:lnTo>
                  <a:lnTo>
                    <a:pt x="13366" y="1633"/>
                  </a:lnTo>
                  <a:lnTo>
                    <a:pt x="13697" y="1812"/>
                  </a:lnTo>
                  <a:lnTo>
                    <a:pt x="14003" y="2016"/>
                  </a:lnTo>
                  <a:lnTo>
                    <a:pt x="14309" y="2220"/>
                  </a:lnTo>
                  <a:lnTo>
                    <a:pt x="14590" y="2449"/>
                  </a:lnTo>
                  <a:lnTo>
                    <a:pt x="14692" y="2500"/>
                  </a:lnTo>
                  <a:lnTo>
                    <a:pt x="14794" y="2500"/>
                  </a:lnTo>
                  <a:lnTo>
                    <a:pt x="14896" y="2475"/>
                  </a:lnTo>
                  <a:lnTo>
                    <a:pt x="14973" y="2424"/>
                  </a:lnTo>
                  <a:lnTo>
                    <a:pt x="15024" y="2322"/>
                  </a:lnTo>
                  <a:lnTo>
                    <a:pt x="15024" y="2220"/>
                  </a:lnTo>
                  <a:lnTo>
                    <a:pt x="14998" y="2118"/>
                  </a:lnTo>
                  <a:lnTo>
                    <a:pt x="14922" y="2041"/>
                  </a:lnTo>
                  <a:lnTo>
                    <a:pt x="14616" y="1786"/>
                  </a:lnTo>
                  <a:lnTo>
                    <a:pt x="14309" y="1582"/>
                  </a:lnTo>
                  <a:lnTo>
                    <a:pt x="13978" y="1353"/>
                  </a:lnTo>
                  <a:lnTo>
                    <a:pt x="13646" y="1149"/>
                  </a:lnTo>
                  <a:lnTo>
                    <a:pt x="13289" y="970"/>
                  </a:lnTo>
                  <a:lnTo>
                    <a:pt x="12932" y="817"/>
                  </a:lnTo>
                  <a:lnTo>
                    <a:pt x="12575" y="664"/>
                  </a:lnTo>
                  <a:lnTo>
                    <a:pt x="12218" y="511"/>
                  </a:lnTo>
                  <a:lnTo>
                    <a:pt x="11861" y="409"/>
                  </a:lnTo>
                  <a:lnTo>
                    <a:pt x="11478" y="281"/>
                  </a:lnTo>
                  <a:lnTo>
                    <a:pt x="11096" y="205"/>
                  </a:lnTo>
                  <a:lnTo>
                    <a:pt x="10713" y="128"/>
                  </a:lnTo>
                  <a:lnTo>
                    <a:pt x="10330" y="77"/>
                  </a:lnTo>
                  <a:lnTo>
                    <a:pt x="9948" y="26"/>
                  </a:lnTo>
                  <a:lnTo>
                    <a:pt x="95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67"/>
            <p:cNvSpPr/>
            <p:nvPr/>
          </p:nvSpPr>
          <p:spPr>
            <a:xfrm>
              <a:off x="1750650" y="4011325"/>
              <a:ext cx="404300" cy="403675"/>
            </a:xfrm>
            <a:custGeom>
              <a:avLst/>
              <a:gdLst/>
              <a:ahLst/>
              <a:cxnLst/>
              <a:rect l="l" t="t" r="r" b="b"/>
              <a:pathLst>
                <a:path w="16172" h="16147" extrusionOk="0">
                  <a:moveTo>
                    <a:pt x="7525" y="1"/>
                  </a:moveTo>
                  <a:lnTo>
                    <a:pt x="7168" y="26"/>
                  </a:lnTo>
                  <a:lnTo>
                    <a:pt x="6811" y="77"/>
                  </a:lnTo>
                  <a:lnTo>
                    <a:pt x="6454" y="128"/>
                  </a:lnTo>
                  <a:lnTo>
                    <a:pt x="6097" y="205"/>
                  </a:lnTo>
                  <a:lnTo>
                    <a:pt x="5740" y="307"/>
                  </a:lnTo>
                  <a:lnTo>
                    <a:pt x="5408" y="434"/>
                  </a:lnTo>
                  <a:lnTo>
                    <a:pt x="5076" y="562"/>
                  </a:lnTo>
                  <a:lnTo>
                    <a:pt x="4745" y="689"/>
                  </a:lnTo>
                  <a:lnTo>
                    <a:pt x="4413" y="842"/>
                  </a:lnTo>
                  <a:lnTo>
                    <a:pt x="4082" y="1021"/>
                  </a:lnTo>
                  <a:lnTo>
                    <a:pt x="3776" y="1199"/>
                  </a:lnTo>
                  <a:lnTo>
                    <a:pt x="3469" y="1403"/>
                  </a:lnTo>
                  <a:lnTo>
                    <a:pt x="3189" y="1608"/>
                  </a:lnTo>
                  <a:lnTo>
                    <a:pt x="2908" y="1837"/>
                  </a:lnTo>
                  <a:lnTo>
                    <a:pt x="2628" y="2092"/>
                  </a:lnTo>
                  <a:lnTo>
                    <a:pt x="2373" y="2347"/>
                  </a:lnTo>
                  <a:lnTo>
                    <a:pt x="2118" y="2602"/>
                  </a:lnTo>
                  <a:lnTo>
                    <a:pt x="1863" y="2883"/>
                  </a:lnTo>
                  <a:lnTo>
                    <a:pt x="1633" y="3163"/>
                  </a:lnTo>
                  <a:lnTo>
                    <a:pt x="1429" y="3469"/>
                  </a:lnTo>
                  <a:lnTo>
                    <a:pt x="1225" y="3750"/>
                  </a:lnTo>
                  <a:lnTo>
                    <a:pt x="1046" y="4082"/>
                  </a:lnTo>
                  <a:lnTo>
                    <a:pt x="868" y="4388"/>
                  </a:lnTo>
                  <a:lnTo>
                    <a:pt x="715" y="4719"/>
                  </a:lnTo>
                  <a:lnTo>
                    <a:pt x="587" y="5051"/>
                  </a:lnTo>
                  <a:lnTo>
                    <a:pt x="460" y="5382"/>
                  </a:lnTo>
                  <a:lnTo>
                    <a:pt x="332" y="5714"/>
                  </a:lnTo>
                  <a:lnTo>
                    <a:pt x="230" y="6071"/>
                  </a:lnTo>
                  <a:lnTo>
                    <a:pt x="154" y="6428"/>
                  </a:lnTo>
                  <a:lnTo>
                    <a:pt x="103" y="6785"/>
                  </a:lnTo>
                  <a:lnTo>
                    <a:pt x="52" y="7142"/>
                  </a:lnTo>
                  <a:lnTo>
                    <a:pt x="1" y="7500"/>
                  </a:lnTo>
                  <a:lnTo>
                    <a:pt x="26" y="7627"/>
                  </a:lnTo>
                  <a:lnTo>
                    <a:pt x="77" y="7704"/>
                  </a:lnTo>
                  <a:lnTo>
                    <a:pt x="179" y="7780"/>
                  </a:lnTo>
                  <a:lnTo>
                    <a:pt x="281" y="7806"/>
                  </a:lnTo>
                  <a:lnTo>
                    <a:pt x="1072" y="7806"/>
                  </a:lnTo>
                  <a:lnTo>
                    <a:pt x="1174" y="7882"/>
                  </a:lnTo>
                  <a:lnTo>
                    <a:pt x="1225" y="7959"/>
                  </a:lnTo>
                  <a:lnTo>
                    <a:pt x="1250" y="8061"/>
                  </a:lnTo>
                  <a:lnTo>
                    <a:pt x="1225" y="8163"/>
                  </a:lnTo>
                  <a:lnTo>
                    <a:pt x="1174" y="8265"/>
                  </a:lnTo>
                  <a:lnTo>
                    <a:pt x="1072" y="8316"/>
                  </a:lnTo>
                  <a:lnTo>
                    <a:pt x="970" y="8341"/>
                  </a:lnTo>
                  <a:lnTo>
                    <a:pt x="179" y="8341"/>
                  </a:lnTo>
                  <a:lnTo>
                    <a:pt x="77" y="8418"/>
                  </a:lnTo>
                  <a:lnTo>
                    <a:pt x="26" y="8520"/>
                  </a:lnTo>
                  <a:lnTo>
                    <a:pt x="1" y="8622"/>
                  </a:lnTo>
                  <a:lnTo>
                    <a:pt x="52" y="8979"/>
                  </a:lnTo>
                  <a:lnTo>
                    <a:pt x="103" y="9336"/>
                  </a:lnTo>
                  <a:lnTo>
                    <a:pt x="154" y="9693"/>
                  </a:lnTo>
                  <a:lnTo>
                    <a:pt x="230" y="10050"/>
                  </a:lnTo>
                  <a:lnTo>
                    <a:pt x="332" y="10407"/>
                  </a:lnTo>
                  <a:lnTo>
                    <a:pt x="460" y="10739"/>
                  </a:lnTo>
                  <a:lnTo>
                    <a:pt x="587" y="11070"/>
                  </a:lnTo>
                  <a:lnTo>
                    <a:pt x="715" y="11402"/>
                  </a:lnTo>
                  <a:lnTo>
                    <a:pt x="868" y="11734"/>
                  </a:lnTo>
                  <a:lnTo>
                    <a:pt x="1046" y="12065"/>
                  </a:lnTo>
                  <a:lnTo>
                    <a:pt x="1225" y="12371"/>
                  </a:lnTo>
                  <a:lnTo>
                    <a:pt x="1429" y="12677"/>
                  </a:lnTo>
                  <a:lnTo>
                    <a:pt x="1633" y="12958"/>
                  </a:lnTo>
                  <a:lnTo>
                    <a:pt x="1863" y="13238"/>
                  </a:lnTo>
                  <a:lnTo>
                    <a:pt x="2118" y="13519"/>
                  </a:lnTo>
                  <a:lnTo>
                    <a:pt x="2373" y="13774"/>
                  </a:lnTo>
                  <a:lnTo>
                    <a:pt x="2704" y="14106"/>
                  </a:lnTo>
                  <a:lnTo>
                    <a:pt x="3061" y="14412"/>
                  </a:lnTo>
                  <a:lnTo>
                    <a:pt x="3418" y="14692"/>
                  </a:lnTo>
                  <a:lnTo>
                    <a:pt x="3801" y="14947"/>
                  </a:lnTo>
                  <a:lnTo>
                    <a:pt x="3903" y="14973"/>
                  </a:lnTo>
                  <a:lnTo>
                    <a:pt x="4005" y="14973"/>
                  </a:lnTo>
                  <a:lnTo>
                    <a:pt x="4107" y="14922"/>
                  </a:lnTo>
                  <a:lnTo>
                    <a:pt x="4184" y="14845"/>
                  </a:lnTo>
                  <a:lnTo>
                    <a:pt x="4209" y="14743"/>
                  </a:lnTo>
                  <a:lnTo>
                    <a:pt x="4209" y="14641"/>
                  </a:lnTo>
                  <a:lnTo>
                    <a:pt x="4158" y="14565"/>
                  </a:lnTo>
                  <a:lnTo>
                    <a:pt x="4082" y="14488"/>
                  </a:lnTo>
                  <a:lnTo>
                    <a:pt x="3725" y="14233"/>
                  </a:lnTo>
                  <a:lnTo>
                    <a:pt x="3393" y="13978"/>
                  </a:lnTo>
                  <a:lnTo>
                    <a:pt x="3061" y="13698"/>
                  </a:lnTo>
                  <a:lnTo>
                    <a:pt x="2755" y="13417"/>
                  </a:lnTo>
                  <a:lnTo>
                    <a:pt x="2296" y="12932"/>
                  </a:lnTo>
                  <a:lnTo>
                    <a:pt x="1914" y="12422"/>
                  </a:lnTo>
                  <a:lnTo>
                    <a:pt x="1556" y="11887"/>
                  </a:lnTo>
                  <a:lnTo>
                    <a:pt x="1276" y="11325"/>
                  </a:lnTo>
                  <a:lnTo>
                    <a:pt x="1021" y="10739"/>
                  </a:lnTo>
                  <a:lnTo>
                    <a:pt x="817" y="10127"/>
                  </a:lnTo>
                  <a:lnTo>
                    <a:pt x="664" y="9515"/>
                  </a:lnTo>
                  <a:lnTo>
                    <a:pt x="562" y="8877"/>
                  </a:lnTo>
                  <a:lnTo>
                    <a:pt x="970" y="8877"/>
                  </a:lnTo>
                  <a:lnTo>
                    <a:pt x="1148" y="8851"/>
                  </a:lnTo>
                  <a:lnTo>
                    <a:pt x="1301" y="8800"/>
                  </a:lnTo>
                  <a:lnTo>
                    <a:pt x="1429" y="8724"/>
                  </a:lnTo>
                  <a:lnTo>
                    <a:pt x="1556" y="8622"/>
                  </a:lnTo>
                  <a:lnTo>
                    <a:pt x="1633" y="8520"/>
                  </a:lnTo>
                  <a:lnTo>
                    <a:pt x="1710" y="8367"/>
                  </a:lnTo>
                  <a:lnTo>
                    <a:pt x="1761" y="8214"/>
                  </a:lnTo>
                  <a:lnTo>
                    <a:pt x="1786" y="8061"/>
                  </a:lnTo>
                  <a:lnTo>
                    <a:pt x="1761" y="7908"/>
                  </a:lnTo>
                  <a:lnTo>
                    <a:pt x="1710" y="7755"/>
                  </a:lnTo>
                  <a:lnTo>
                    <a:pt x="1633" y="7602"/>
                  </a:lnTo>
                  <a:lnTo>
                    <a:pt x="1556" y="7500"/>
                  </a:lnTo>
                  <a:lnTo>
                    <a:pt x="1429" y="7397"/>
                  </a:lnTo>
                  <a:lnTo>
                    <a:pt x="1301" y="7321"/>
                  </a:lnTo>
                  <a:lnTo>
                    <a:pt x="1148" y="7270"/>
                  </a:lnTo>
                  <a:lnTo>
                    <a:pt x="970" y="7244"/>
                  </a:lnTo>
                  <a:lnTo>
                    <a:pt x="562" y="7244"/>
                  </a:lnTo>
                  <a:lnTo>
                    <a:pt x="664" y="6632"/>
                  </a:lnTo>
                  <a:lnTo>
                    <a:pt x="817" y="5995"/>
                  </a:lnTo>
                  <a:lnTo>
                    <a:pt x="1021" y="5382"/>
                  </a:lnTo>
                  <a:lnTo>
                    <a:pt x="1276" y="4796"/>
                  </a:lnTo>
                  <a:lnTo>
                    <a:pt x="1556" y="4235"/>
                  </a:lnTo>
                  <a:lnTo>
                    <a:pt x="1914" y="3699"/>
                  </a:lnTo>
                  <a:lnTo>
                    <a:pt x="2296" y="3189"/>
                  </a:lnTo>
                  <a:lnTo>
                    <a:pt x="2755" y="2730"/>
                  </a:lnTo>
                  <a:lnTo>
                    <a:pt x="3214" y="2271"/>
                  </a:lnTo>
                  <a:lnTo>
                    <a:pt x="3725" y="1888"/>
                  </a:lnTo>
                  <a:lnTo>
                    <a:pt x="4260" y="1531"/>
                  </a:lnTo>
                  <a:lnTo>
                    <a:pt x="4821" y="1250"/>
                  </a:lnTo>
                  <a:lnTo>
                    <a:pt x="5408" y="995"/>
                  </a:lnTo>
                  <a:lnTo>
                    <a:pt x="6020" y="791"/>
                  </a:lnTo>
                  <a:lnTo>
                    <a:pt x="6632" y="638"/>
                  </a:lnTo>
                  <a:lnTo>
                    <a:pt x="7270" y="536"/>
                  </a:lnTo>
                  <a:lnTo>
                    <a:pt x="7270" y="944"/>
                  </a:lnTo>
                  <a:lnTo>
                    <a:pt x="7295" y="1123"/>
                  </a:lnTo>
                  <a:lnTo>
                    <a:pt x="7346" y="1276"/>
                  </a:lnTo>
                  <a:lnTo>
                    <a:pt x="7423" y="1403"/>
                  </a:lnTo>
                  <a:lnTo>
                    <a:pt x="7525" y="1531"/>
                  </a:lnTo>
                  <a:lnTo>
                    <a:pt x="7627" y="1633"/>
                  </a:lnTo>
                  <a:lnTo>
                    <a:pt x="7780" y="1684"/>
                  </a:lnTo>
                  <a:lnTo>
                    <a:pt x="7933" y="1735"/>
                  </a:lnTo>
                  <a:lnTo>
                    <a:pt x="8086" y="1761"/>
                  </a:lnTo>
                  <a:lnTo>
                    <a:pt x="8239" y="1735"/>
                  </a:lnTo>
                  <a:lnTo>
                    <a:pt x="8392" y="1684"/>
                  </a:lnTo>
                  <a:lnTo>
                    <a:pt x="8545" y="1633"/>
                  </a:lnTo>
                  <a:lnTo>
                    <a:pt x="8647" y="1531"/>
                  </a:lnTo>
                  <a:lnTo>
                    <a:pt x="8749" y="1403"/>
                  </a:lnTo>
                  <a:lnTo>
                    <a:pt x="8826" y="1276"/>
                  </a:lnTo>
                  <a:lnTo>
                    <a:pt x="8877" y="1123"/>
                  </a:lnTo>
                  <a:lnTo>
                    <a:pt x="8902" y="944"/>
                  </a:lnTo>
                  <a:lnTo>
                    <a:pt x="8902" y="536"/>
                  </a:lnTo>
                  <a:lnTo>
                    <a:pt x="9540" y="638"/>
                  </a:lnTo>
                  <a:lnTo>
                    <a:pt x="10152" y="791"/>
                  </a:lnTo>
                  <a:lnTo>
                    <a:pt x="10764" y="995"/>
                  </a:lnTo>
                  <a:lnTo>
                    <a:pt x="11351" y="1250"/>
                  </a:lnTo>
                  <a:lnTo>
                    <a:pt x="11912" y="1531"/>
                  </a:lnTo>
                  <a:lnTo>
                    <a:pt x="12448" y="1888"/>
                  </a:lnTo>
                  <a:lnTo>
                    <a:pt x="12958" y="2271"/>
                  </a:lnTo>
                  <a:lnTo>
                    <a:pt x="13417" y="2730"/>
                  </a:lnTo>
                  <a:lnTo>
                    <a:pt x="13876" y="3189"/>
                  </a:lnTo>
                  <a:lnTo>
                    <a:pt x="14259" y="3699"/>
                  </a:lnTo>
                  <a:lnTo>
                    <a:pt x="14616" y="4235"/>
                  </a:lnTo>
                  <a:lnTo>
                    <a:pt x="14896" y="4796"/>
                  </a:lnTo>
                  <a:lnTo>
                    <a:pt x="15151" y="5382"/>
                  </a:lnTo>
                  <a:lnTo>
                    <a:pt x="15356" y="5995"/>
                  </a:lnTo>
                  <a:lnTo>
                    <a:pt x="15509" y="6632"/>
                  </a:lnTo>
                  <a:lnTo>
                    <a:pt x="15611" y="7244"/>
                  </a:lnTo>
                  <a:lnTo>
                    <a:pt x="15202" y="7244"/>
                  </a:lnTo>
                  <a:lnTo>
                    <a:pt x="15024" y="7270"/>
                  </a:lnTo>
                  <a:lnTo>
                    <a:pt x="14871" y="7321"/>
                  </a:lnTo>
                  <a:lnTo>
                    <a:pt x="14743" y="7397"/>
                  </a:lnTo>
                  <a:lnTo>
                    <a:pt x="14616" y="7500"/>
                  </a:lnTo>
                  <a:lnTo>
                    <a:pt x="14539" y="7602"/>
                  </a:lnTo>
                  <a:lnTo>
                    <a:pt x="14463" y="7755"/>
                  </a:lnTo>
                  <a:lnTo>
                    <a:pt x="14412" y="7908"/>
                  </a:lnTo>
                  <a:lnTo>
                    <a:pt x="14386" y="8061"/>
                  </a:lnTo>
                  <a:lnTo>
                    <a:pt x="14412" y="8214"/>
                  </a:lnTo>
                  <a:lnTo>
                    <a:pt x="14463" y="8367"/>
                  </a:lnTo>
                  <a:lnTo>
                    <a:pt x="14539" y="8520"/>
                  </a:lnTo>
                  <a:lnTo>
                    <a:pt x="14616" y="8622"/>
                  </a:lnTo>
                  <a:lnTo>
                    <a:pt x="14743" y="8724"/>
                  </a:lnTo>
                  <a:lnTo>
                    <a:pt x="14871" y="8800"/>
                  </a:lnTo>
                  <a:lnTo>
                    <a:pt x="15024" y="8851"/>
                  </a:lnTo>
                  <a:lnTo>
                    <a:pt x="15202" y="8877"/>
                  </a:lnTo>
                  <a:lnTo>
                    <a:pt x="15611" y="8877"/>
                  </a:lnTo>
                  <a:lnTo>
                    <a:pt x="15509" y="9515"/>
                  </a:lnTo>
                  <a:lnTo>
                    <a:pt x="15356" y="10127"/>
                  </a:lnTo>
                  <a:lnTo>
                    <a:pt x="15151" y="10739"/>
                  </a:lnTo>
                  <a:lnTo>
                    <a:pt x="14896" y="11325"/>
                  </a:lnTo>
                  <a:lnTo>
                    <a:pt x="14616" y="11887"/>
                  </a:lnTo>
                  <a:lnTo>
                    <a:pt x="14259" y="12422"/>
                  </a:lnTo>
                  <a:lnTo>
                    <a:pt x="13876" y="12932"/>
                  </a:lnTo>
                  <a:lnTo>
                    <a:pt x="13417" y="13417"/>
                  </a:lnTo>
                  <a:lnTo>
                    <a:pt x="12958" y="13851"/>
                  </a:lnTo>
                  <a:lnTo>
                    <a:pt x="12448" y="14233"/>
                  </a:lnTo>
                  <a:lnTo>
                    <a:pt x="11912" y="14590"/>
                  </a:lnTo>
                  <a:lnTo>
                    <a:pt x="11351" y="14871"/>
                  </a:lnTo>
                  <a:lnTo>
                    <a:pt x="10764" y="15126"/>
                  </a:lnTo>
                  <a:lnTo>
                    <a:pt x="10152" y="15330"/>
                  </a:lnTo>
                  <a:lnTo>
                    <a:pt x="9540" y="15483"/>
                  </a:lnTo>
                  <a:lnTo>
                    <a:pt x="8902" y="15585"/>
                  </a:lnTo>
                  <a:lnTo>
                    <a:pt x="8902" y="15177"/>
                  </a:lnTo>
                  <a:lnTo>
                    <a:pt x="8877" y="14998"/>
                  </a:lnTo>
                  <a:lnTo>
                    <a:pt x="8826" y="14871"/>
                  </a:lnTo>
                  <a:lnTo>
                    <a:pt x="8749" y="14718"/>
                  </a:lnTo>
                  <a:lnTo>
                    <a:pt x="8647" y="14590"/>
                  </a:lnTo>
                  <a:lnTo>
                    <a:pt x="8545" y="14514"/>
                  </a:lnTo>
                  <a:lnTo>
                    <a:pt x="8392" y="14437"/>
                  </a:lnTo>
                  <a:lnTo>
                    <a:pt x="8239" y="14386"/>
                  </a:lnTo>
                  <a:lnTo>
                    <a:pt x="8086" y="14361"/>
                  </a:lnTo>
                  <a:lnTo>
                    <a:pt x="7933" y="14386"/>
                  </a:lnTo>
                  <a:lnTo>
                    <a:pt x="7780" y="14437"/>
                  </a:lnTo>
                  <a:lnTo>
                    <a:pt x="7627" y="14514"/>
                  </a:lnTo>
                  <a:lnTo>
                    <a:pt x="7525" y="14590"/>
                  </a:lnTo>
                  <a:lnTo>
                    <a:pt x="7423" y="14718"/>
                  </a:lnTo>
                  <a:lnTo>
                    <a:pt x="7346" y="14871"/>
                  </a:lnTo>
                  <a:lnTo>
                    <a:pt x="7295" y="14998"/>
                  </a:lnTo>
                  <a:lnTo>
                    <a:pt x="7270" y="15177"/>
                  </a:lnTo>
                  <a:lnTo>
                    <a:pt x="7270" y="15585"/>
                  </a:lnTo>
                  <a:lnTo>
                    <a:pt x="6709" y="15483"/>
                  </a:lnTo>
                  <a:lnTo>
                    <a:pt x="6148" y="15381"/>
                  </a:lnTo>
                  <a:lnTo>
                    <a:pt x="5612" y="15202"/>
                  </a:lnTo>
                  <a:lnTo>
                    <a:pt x="5076" y="14998"/>
                  </a:lnTo>
                  <a:lnTo>
                    <a:pt x="4974" y="14973"/>
                  </a:lnTo>
                  <a:lnTo>
                    <a:pt x="4872" y="14998"/>
                  </a:lnTo>
                  <a:lnTo>
                    <a:pt x="4770" y="15049"/>
                  </a:lnTo>
                  <a:lnTo>
                    <a:pt x="4719" y="15126"/>
                  </a:lnTo>
                  <a:lnTo>
                    <a:pt x="4694" y="15228"/>
                  </a:lnTo>
                  <a:lnTo>
                    <a:pt x="4719" y="15330"/>
                  </a:lnTo>
                  <a:lnTo>
                    <a:pt x="4770" y="15432"/>
                  </a:lnTo>
                  <a:lnTo>
                    <a:pt x="4847" y="15483"/>
                  </a:lnTo>
                  <a:lnTo>
                    <a:pt x="5510" y="15738"/>
                  </a:lnTo>
                  <a:lnTo>
                    <a:pt x="6173" y="15917"/>
                  </a:lnTo>
                  <a:lnTo>
                    <a:pt x="6836" y="16070"/>
                  </a:lnTo>
                  <a:lnTo>
                    <a:pt x="7525" y="16146"/>
                  </a:lnTo>
                  <a:lnTo>
                    <a:pt x="7551" y="16146"/>
                  </a:lnTo>
                  <a:lnTo>
                    <a:pt x="7653" y="16121"/>
                  </a:lnTo>
                  <a:lnTo>
                    <a:pt x="7729" y="16070"/>
                  </a:lnTo>
                  <a:lnTo>
                    <a:pt x="7806" y="15968"/>
                  </a:lnTo>
                  <a:lnTo>
                    <a:pt x="7806" y="15866"/>
                  </a:lnTo>
                  <a:lnTo>
                    <a:pt x="7806" y="15177"/>
                  </a:lnTo>
                  <a:lnTo>
                    <a:pt x="7831" y="15075"/>
                  </a:lnTo>
                  <a:lnTo>
                    <a:pt x="7908" y="14973"/>
                  </a:lnTo>
                  <a:lnTo>
                    <a:pt x="7984" y="14922"/>
                  </a:lnTo>
                  <a:lnTo>
                    <a:pt x="8086" y="14896"/>
                  </a:lnTo>
                  <a:lnTo>
                    <a:pt x="8188" y="14922"/>
                  </a:lnTo>
                  <a:lnTo>
                    <a:pt x="8265" y="14973"/>
                  </a:lnTo>
                  <a:lnTo>
                    <a:pt x="8341" y="15075"/>
                  </a:lnTo>
                  <a:lnTo>
                    <a:pt x="8367" y="15177"/>
                  </a:lnTo>
                  <a:lnTo>
                    <a:pt x="8367" y="15866"/>
                  </a:lnTo>
                  <a:lnTo>
                    <a:pt x="8367" y="15968"/>
                  </a:lnTo>
                  <a:lnTo>
                    <a:pt x="8443" y="16070"/>
                  </a:lnTo>
                  <a:lnTo>
                    <a:pt x="8545" y="16121"/>
                  </a:lnTo>
                  <a:lnTo>
                    <a:pt x="8647" y="16146"/>
                  </a:lnTo>
                  <a:lnTo>
                    <a:pt x="9004" y="16095"/>
                  </a:lnTo>
                  <a:lnTo>
                    <a:pt x="9361" y="16044"/>
                  </a:lnTo>
                  <a:lnTo>
                    <a:pt x="9719" y="15993"/>
                  </a:lnTo>
                  <a:lnTo>
                    <a:pt x="10076" y="15917"/>
                  </a:lnTo>
                  <a:lnTo>
                    <a:pt x="10433" y="15815"/>
                  </a:lnTo>
                  <a:lnTo>
                    <a:pt x="10764" y="15713"/>
                  </a:lnTo>
                  <a:lnTo>
                    <a:pt x="11096" y="15585"/>
                  </a:lnTo>
                  <a:lnTo>
                    <a:pt x="11428" y="15432"/>
                  </a:lnTo>
                  <a:lnTo>
                    <a:pt x="11759" y="15279"/>
                  </a:lnTo>
                  <a:lnTo>
                    <a:pt x="12091" y="15100"/>
                  </a:lnTo>
                  <a:lnTo>
                    <a:pt x="12397" y="14922"/>
                  </a:lnTo>
                  <a:lnTo>
                    <a:pt x="12703" y="14718"/>
                  </a:lnTo>
                  <a:lnTo>
                    <a:pt x="12983" y="14514"/>
                  </a:lnTo>
                  <a:lnTo>
                    <a:pt x="13264" y="14284"/>
                  </a:lnTo>
                  <a:lnTo>
                    <a:pt x="13545" y="14029"/>
                  </a:lnTo>
                  <a:lnTo>
                    <a:pt x="13800" y="13774"/>
                  </a:lnTo>
                  <a:lnTo>
                    <a:pt x="14055" y="13519"/>
                  </a:lnTo>
                  <a:lnTo>
                    <a:pt x="14310" y="13238"/>
                  </a:lnTo>
                  <a:lnTo>
                    <a:pt x="14539" y="12958"/>
                  </a:lnTo>
                  <a:lnTo>
                    <a:pt x="14743" y="12677"/>
                  </a:lnTo>
                  <a:lnTo>
                    <a:pt x="14947" y="12371"/>
                  </a:lnTo>
                  <a:lnTo>
                    <a:pt x="15126" y="12065"/>
                  </a:lnTo>
                  <a:lnTo>
                    <a:pt x="15305" y="11734"/>
                  </a:lnTo>
                  <a:lnTo>
                    <a:pt x="15458" y="11402"/>
                  </a:lnTo>
                  <a:lnTo>
                    <a:pt x="15585" y="11070"/>
                  </a:lnTo>
                  <a:lnTo>
                    <a:pt x="15713" y="10739"/>
                  </a:lnTo>
                  <a:lnTo>
                    <a:pt x="15840" y="10407"/>
                  </a:lnTo>
                  <a:lnTo>
                    <a:pt x="15942" y="10050"/>
                  </a:lnTo>
                  <a:lnTo>
                    <a:pt x="16019" y="9693"/>
                  </a:lnTo>
                  <a:lnTo>
                    <a:pt x="16070" y="9336"/>
                  </a:lnTo>
                  <a:lnTo>
                    <a:pt x="16121" y="8979"/>
                  </a:lnTo>
                  <a:lnTo>
                    <a:pt x="16172" y="8622"/>
                  </a:lnTo>
                  <a:lnTo>
                    <a:pt x="16146" y="8520"/>
                  </a:lnTo>
                  <a:lnTo>
                    <a:pt x="16095" y="8418"/>
                  </a:lnTo>
                  <a:lnTo>
                    <a:pt x="15993" y="8341"/>
                  </a:lnTo>
                  <a:lnTo>
                    <a:pt x="15202" y="8341"/>
                  </a:lnTo>
                  <a:lnTo>
                    <a:pt x="15100" y="8316"/>
                  </a:lnTo>
                  <a:lnTo>
                    <a:pt x="14998" y="8265"/>
                  </a:lnTo>
                  <a:lnTo>
                    <a:pt x="14947" y="8163"/>
                  </a:lnTo>
                  <a:lnTo>
                    <a:pt x="14922" y="8061"/>
                  </a:lnTo>
                  <a:lnTo>
                    <a:pt x="14947" y="7959"/>
                  </a:lnTo>
                  <a:lnTo>
                    <a:pt x="14998" y="7882"/>
                  </a:lnTo>
                  <a:lnTo>
                    <a:pt x="15100" y="7806"/>
                  </a:lnTo>
                  <a:lnTo>
                    <a:pt x="15891" y="7806"/>
                  </a:lnTo>
                  <a:lnTo>
                    <a:pt x="15993" y="7780"/>
                  </a:lnTo>
                  <a:lnTo>
                    <a:pt x="16095" y="7704"/>
                  </a:lnTo>
                  <a:lnTo>
                    <a:pt x="16146" y="7627"/>
                  </a:lnTo>
                  <a:lnTo>
                    <a:pt x="16172" y="7500"/>
                  </a:lnTo>
                  <a:lnTo>
                    <a:pt x="16121" y="7142"/>
                  </a:lnTo>
                  <a:lnTo>
                    <a:pt x="16070" y="6785"/>
                  </a:lnTo>
                  <a:lnTo>
                    <a:pt x="16019" y="6428"/>
                  </a:lnTo>
                  <a:lnTo>
                    <a:pt x="15942" y="6071"/>
                  </a:lnTo>
                  <a:lnTo>
                    <a:pt x="15840" y="5714"/>
                  </a:lnTo>
                  <a:lnTo>
                    <a:pt x="15713" y="5382"/>
                  </a:lnTo>
                  <a:lnTo>
                    <a:pt x="15585" y="5051"/>
                  </a:lnTo>
                  <a:lnTo>
                    <a:pt x="15458" y="4719"/>
                  </a:lnTo>
                  <a:lnTo>
                    <a:pt x="15305" y="4388"/>
                  </a:lnTo>
                  <a:lnTo>
                    <a:pt x="15126" y="4082"/>
                  </a:lnTo>
                  <a:lnTo>
                    <a:pt x="14947" y="3750"/>
                  </a:lnTo>
                  <a:lnTo>
                    <a:pt x="14743" y="3469"/>
                  </a:lnTo>
                  <a:lnTo>
                    <a:pt x="14539" y="3163"/>
                  </a:lnTo>
                  <a:lnTo>
                    <a:pt x="14310" y="2883"/>
                  </a:lnTo>
                  <a:lnTo>
                    <a:pt x="14055" y="2602"/>
                  </a:lnTo>
                  <a:lnTo>
                    <a:pt x="13800" y="2347"/>
                  </a:lnTo>
                  <a:lnTo>
                    <a:pt x="13545" y="2092"/>
                  </a:lnTo>
                  <a:lnTo>
                    <a:pt x="13264" y="1837"/>
                  </a:lnTo>
                  <a:lnTo>
                    <a:pt x="12983" y="1608"/>
                  </a:lnTo>
                  <a:lnTo>
                    <a:pt x="12703" y="1403"/>
                  </a:lnTo>
                  <a:lnTo>
                    <a:pt x="12397" y="1199"/>
                  </a:lnTo>
                  <a:lnTo>
                    <a:pt x="12091" y="1021"/>
                  </a:lnTo>
                  <a:lnTo>
                    <a:pt x="11759" y="842"/>
                  </a:lnTo>
                  <a:lnTo>
                    <a:pt x="11428" y="689"/>
                  </a:lnTo>
                  <a:lnTo>
                    <a:pt x="11096" y="562"/>
                  </a:lnTo>
                  <a:lnTo>
                    <a:pt x="10764" y="434"/>
                  </a:lnTo>
                  <a:lnTo>
                    <a:pt x="10433" y="307"/>
                  </a:lnTo>
                  <a:lnTo>
                    <a:pt x="10076" y="205"/>
                  </a:lnTo>
                  <a:lnTo>
                    <a:pt x="9719" y="128"/>
                  </a:lnTo>
                  <a:lnTo>
                    <a:pt x="9361" y="77"/>
                  </a:lnTo>
                  <a:lnTo>
                    <a:pt x="9004" y="26"/>
                  </a:lnTo>
                  <a:lnTo>
                    <a:pt x="8647" y="1"/>
                  </a:lnTo>
                  <a:lnTo>
                    <a:pt x="8545" y="1"/>
                  </a:lnTo>
                  <a:lnTo>
                    <a:pt x="8443" y="52"/>
                  </a:lnTo>
                  <a:lnTo>
                    <a:pt x="8367" y="154"/>
                  </a:lnTo>
                  <a:lnTo>
                    <a:pt x="8367" y="256"/>
                  </a:lnTo>
                  <a:lnTo>
                    <a:pt x="8367" y="944"/>
                  </a:lnTo>
                  <a:lnTo>
                    <a:pt x="8341" y="1046"/>
                  </a:lnTo>
                  <a:lnTo>
                    <a:pt x="8265" y="1148"/>
                  </a:lnTo>
                  <a:lnTo>
                    <a:pt x="8188" y="1199"/>
                  </a:lnTo>
                  <a:lnTo>
                    <a:pt x="8086" y="1225"/>
                  </a:lnTo>
                  <a:lnTo>
                    <a:pt x="7984" y="1199"/>
                  </a:lnTo>
                  <a:lnTo>
                    <a:pt x="7908" y="1148"/>
                  </a:lnTo>
                  <a:lnTo>
                    <a:pt x="7831" y="1046"/>
                  </a:lnTo>
                  <a:lnTo>
                    <a:pt x="7806" y="944"/>
                  </a:lnTo>
                  <a:lnTo>
                    <a:pt x="7806" y="256"/>
                  </a:lnTo>
                  <a:lnTo>
                    <a:pt x="7806" y="154"/>
                  </a:lnTo>
                  <a:lnTo>
                    <a:pt x="7729" y="52"/>
                  </a:lnTo>
                  <a:lnTo>
                    <a:pt x="76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8" name="Google Shape;1468;p67"/>
          <p:cNvGrpSpPr/>
          <p:nvPr/>
        </p:nvGrpSpPr>
        <p:grpSpPr>
          <a:xfrm>
            <a:off x="1718531" y="2636888"/>
            <a:ext cx="296737" cy="411458"/>
            <a:chOff x="2531150" y="3983900"/>
            <a:chExt cx="329050" cy="458500"/>
          </a:xfrm>
        </p:grpSpPr>
        <p:sp>
          <p:nvSpPr>
            <p:cNvPr id="1469" name="Google Shape;1469;p67"/>
            <p:cNvSpPr/>
            <p:nvPr/>
          </p:nvSpPr>
          <p:spPr>
            <a:xfrm>
              <a:off x="2590450" y="4348025"/>
              <a:ext cx="210450" cy="66975"/>
            </a:xfrm>
            <a:custGeom>
              <a:avLst/>
              <a:gdLst/>
              <a:ahLst/>
              <a:cxnLst/>
              <a:rect l="l" t="t" r="r" b="b"/>
              <a:pathLst>
                <a:path w="8418" h="2679" extrusionOk="0">
                  <a:moveTo>
                    <a:pt x="2194" y="536"/>
                  </a:moveTo>
                  <a:lnTo>
                    <a:pt x="2194" y="867"/>
                  </a:lnTo>
                  <a:lnTo>
                    <a:pt x="2169" y="995"/>
                  </a:lnTo>
                  <a:lnTo>
                    <a:pt x="2092" y="1071"/>
                  </a:lnTo>
                  <a:lnTo>
                    <a:pt x="2016" y="1122"/>
                  </a:lnTo>
                  <a:lnTo>
                    <a:pt x="1914" y="1148"/>
                  </a:lnTo>
                  <a:lnTo>
                    <a:pt x="1812" y="1122"/>
                  </a:lnTo>
                  <a:lnTo>
                    <a:pt x="1735" y="1071"/>
                  </a:lnTo>
                  <a:lnTo>
                    <a:pt x="1659" y="995"/>
                  </a:lnTo>
                  <a:lnTo>
                    <a:pt x="1659" y="867"/>
                  </a:lnTo>
                  <a:lnTo>
                    <a:pt x="1659" y="536"/>
                  </a:lnTo>
                  <a:close/>
                  <a:moveTo>
                    <a:pt x="3980" y="536"/>
                  </a:moveTo>
                  <a:lnTo>
                    <a:pt x="3980" y="867"/>
                  </a:lnTo>
                  <a:lnTo>
                    <a:pt x="3954" y="995"/>
                  </a:lnTo>
                  <a:lnTo>
                    <a:pt x="3903" y="1071"/>
                  </a:lnTo>
                  <a:lnTo>
                    <a:pt x="3801" y="1122"/>
                  </a:lnTo>
                  <a:lnTo>
                    <a:pt x="3699" y="1148"/>
                  </a:lnTo>
                  <a:lnTo>
                    <a:pt x="3597" y="1122"/>
                  </a:lnTo>
                  <a:lnTo>
                    <a:pt x="3521" y="1071"/>
                  </a:lnTo>
                  <a:lnTo>
                    <a:pt x="3470" y="995"/>
                  </a:lnTo>
                  <a:lnTo>
                    <a:pt x="3444" y="867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43"/>
                  </a:lnTo>
                  <a:lnTo>
                    <a:pt x="536" y="2143"/>
                  </a:lnTo>
                  <a:lnTo>
                    <a:pt x="536" y="536"/>
                  </a:lnTo>
                  <a:lnTo>
                    <a:pt x="1097" y="536"/>
                  </a:lnTo>
                  <a:lnTo>
                    <a:pt x="1097" y="867"/>
                  </a:lnTo>
                  <a:lnTo>
                    <a:pt x="1123" y="1046"/>
                  </a:lnTo>
                  <a:lnTo>
                    <a:pt x="1174" y="1199"/>
                  </a:lnTo>
                  <a:lnTo>
                    <a:pt x="1251" y="1326"/>
                  </a:lnTo>
                  <a:lnTo>
                    <a:pt x="1353" y="1454"/>
                  </a:lnTo>
                  <a:lnTo>
                    <a:pt x="1455" y="1556"/>
                  </a:lnTo>
                  <a:lnTo>
                    <a:pt x="1608" y="1632"/>
                  </a:lnTo>
                  <a:lnTo>
                    <a:pt x="1761" y="1658"/>
                  </a:lnTo>
                  <a:lnTo>
                    <a:pt x="1914" y="1683"/>
                  </a:lnTo>
                  <a:lnTo>
                    <a:pt x="2067" y="1658"/>
                  </a:lnTo>
                  <a:lnTo>
                    <a:pt x="2220" y="1632"/>
                  </a:lnTo>
                  <a:lnTo>
                    <a:pt x="2373" y="1556"/>
                  </a:lnTo>
                  <a:lnTo>
                    <a:pt x="2475" y="1454"/>
                  </a:lnTo>
                  <a:lnTo>
                    <a:pt x="2577" y="1326"/>
                  </a:lnTo>
                  <a:lnTo>
                    <a:pt x="2653" y="1199"/>
                  </a:lnTo>
                  <a:lnTo>
                    <a:pt x="2704" y="1046"/>
                  </a:lnTo>
                  <a:lnTo>
                    <a:pt x="2730" y="867"/>
                  </a:lnTo>
                  <a:lnTo>
                    <a:pt x="2730" y="536"/>
                  </a:lnTo>
                  <a:lnTo>
                    <a:pt x="2908" y="536"/>
                  </a:lnTo>
                  <a:lnTo>
                    <a:pt x="2908" y="867"/>
                  </a:lnTo>
                  <a:lnTo>
                    <a:pt x="2908" y="1046"/>
                  </a:lnTo>
                  <a:lnTo>
                    <a:pt x="2959" y="1199"/>
                  </a:lnTo>
                  <a:lnTo>
                    <a:pt x="3036" y="1326"/>
                  </a:lnTo>
                  <a:lnTo>
                    <a:pt x="3138" y="1454"/>
                  </a:lnTo>
                  <a:lnTo>
                    <a:pt x="3266" y="1556"/>
                  </a:lnTo>
                  <a:lnTo>
                    <a:pt x="3393" y="1632"/>
                  </a:lnTo>
                  <a:lnTo>
                    <a:pt x="3546" y="1658"/>
                  </a:lnTo>
                  <a:lnTo>
                    <a:pt x="3699" y="1683"/>
                  </a:lnTo>
                  <a:lnTo>
                    <a:pt x="3878" y="1658"/>
                  </a:lnTo>
                  <a:lnTo>
                    <a:pt x="4031" y="1632"/>
                  </a:lnTo>
                  <a:lnTo>
                    <a:pt x="4158" y="1556"/>
                  </a:lnTo>
                  <a:lnTo>
                    <a:pt x="4286" y="1454"/>
                  </a:lnTo>
                  <a:lnTo>
                    <a:pt x="4362" y="1326"/>
                  </a:lnTo>
                  <a:lnTo>
                    <a:pt x="4439" y="1199"/>
                  </a:lnTo>
                  <a:lnTo>
                    <a:pt x="4490" y="1046"/>
                  </a:lnTo>
                  <a:lnTo>
                    <a:pt x="4515" y="867"/>
                  </a:lnTo>
                  <a:lnTo>
                    <a:pt x="4515" y="536"/>
                  </a:lnTo>
                  <a:close/>
                  <a:moveTo>
                    <a:pt x="256" y="0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1" y="2423"/>
                  </a:lnTo>
                  <a:lnTo>
                    <a:pt x="26" y="2525"/>
                  </a:lnTo>
                  <a:lnTo>
                    <a:pt x="77" y="2602"/>
                  </a:lnTo>
                  <a:lnTo>
                    <a:pt x="154" y="2678"/>
                  </a:lnTo>
                  <a:lnTo>
                    <a:pt x="8239" y="2678"/>
                  </a:lnTo>
                  <a:lnTo>
                    <a:pt x="8341" y="2602"/>
                  </a:lnTo>
                  <a:lnTo>
                    <a:pt x="8392" y="2525"/>
                  </a:lnTo>
                  <a:lnTo>
                    <a:pt x="8418" y="2423"/>
                  </a:lnTo>
                  <a:lnTo>
                    <a:pt x="8418" y="281"/>
                  </a:lnTo>
                  <a:lnTo>
                    <a:pt x="8392" y="179"/>
                  </a:lnTo>
                  <a:lnTo>
                    <a:pt x="8341" y="77"/>
                  </a:lnTo>
                  <a:lnTo>
                    <a:pt x="8239" y="26"/>
                  </a:lnTo>
                  <a:lnTo>
                    <a:pt x="81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67"/>
            <p:cNvSpPr/>
            <p:nvPr/>
          </p:nvSpPr>
          <p:spPr>
            <a:xfrm>
              <a:off x="2635100" y="4071275"/>
              <a:ext cx="116700" cy="112250"/>
            </a:xfrm>
            <a:custGeom>
              <a:avLst/>
              <a:gdLst/>
              <a:ahLst/>
              <a:cxnLst/>
              <a:rect l="l" t="t" r="r" b="b"/>
              <a:pathLst>
                <a:path w="4668" h="4490" extrusionOk="0">
                  <a:moveTo>
                    <a:pt x="2347" y="612"/>
                  </a:moveTo>
                  <a:lnTo>
                    <a:pt x="2755" y="1454"/>
                  </a:lnTo>
                  <a:lnTo>
                    <a:pt x="2831" y="1556"/>
                  </a:lnTo>
                  <a:lnTo>
                    <a:pt x="2908" y="1633"/>
                  </a:lnTo>
                  <a:lnTo>
                    <a:pt x="3010" y="1709"/>
                  </a:lnTo>
                  <a:lnTo>
                    <a:pt x="3137" y="1735"/>
                  </a:lnTo>
                  <a:lnTo>
                    <a:pt x="4081" y="1862"/>
                  </a:lnTo>
                  <a:lnTo>
                    <a:pt x="3393" y="2551"/>
                  </a:lnTo>
                  <a:lnTo>
                    <a:pt x="3316" y="2627"/>
                  </a:lnTo>
                  <a:lnTo>
                    <a:pt x="3265" y="2755"/>
                  </a:lnTo>
                  <a:lnTo>
                    <a:pt x="3239" y="2857"/>
                  </a:lnTo>
                  <a:lnTo>
                    <a:pt x="3265" y="2984"/>
                  </a:lnTo>
                  <a:lnTo>
                    <a:pt x="3418" y="3928"/>
                  </a:lnTo>
                  <a:lnTo>
                    <a:pt x="2576" y="3469"/>
                  </a:lnTo>
                  <a:lnTo>
                    <a:pt x="2449" y="3444"/>
                  </a:lnTo>
                  <a:lnTo>
                    <a:pt x="2347" y="3418"/>
                  </a:lnTo>
                  <a:lnTo>
                    <a:pt x="2219" y="3444"/>
                  </a:lnTo>
                  <a:lnTo>
                    <a:pt x="2117" y="3469"/>
                  </a:lnTo>
                  <a:lnTo>
                    <a:pt x="1250" y="3928"/>
                  </a:lnTo>
                  <a:lnTo>
                    <a:pt x="1429" y="2984"/>
                  </a:lnTo>
                  <a:lnTo>
                    <a:pt x="1429" y="2857"/>
                  </a:lnTo>
                  <a:lnTo>
                    <a:pt x="1403" y="2755"/>
                  </a:lnTo>
                  <a:lnTo>
                    <a:pt x="1352" y="2627"/>
                  </a:lnTo>
                  <a:lnTo>
                    <a:pt x="1275" y="2551"/>
                  </a:lnTo>
                  <a:lnTo>
                    <a:pt x="587" y="1862"/>
                  </a:lnTo>
                  <a:lnTo>
                    <a:pt x="1531" y="1735"/>
                  </a:lnTo>
                  <a:lnTo>
                    <a:pt x="1658" y="1709"/>
                  </a:lnTo>
                  <a:lnTo>
                    <a:pt x="1760" y="1633"/>
                  </a:lnTo>
                  <a:lnTo>
                    <a:pt x="1837" y="1556"/>
                  </a:lnTo>
                  <a:lnTo>
                    <a:pt x="1913" y="1454"/>
                  </a:lnTo>
                  <a:lnTo>
                    <a:pt x="2347" y="612"/>
                  </a:lnTo>
                  <a:close/>
                  <a:moveTo>
                    <a:pt x="2347" y="0"/>
                  </a:moveTo>
                  <a:lnTo>
                    <a:pt x="2194" y="26"/>
                  </a:lnTo>
                  <a:lnTo>
                    <a:pt x="2066" y="77"/>
                  </a:lnTo>
                  <a:lnTo>
                    <a:pt x="1964" y="179"/>
                  </a:lnTo>
                  <a:lnTo>
                    <a:pt x="1888" y="281"/>
                  </a:lnTo>
                  <a:lnTo>
                    <a:pt x="1429" y="1199"/>
                  </a:lnTo>
                  <a:lnTo>
                    <a:pt x="434" y="1352"/>
                  </a:lnTo>
                  <a:lnTo>
                    <a:pt x="306" y="1403"/>
                  </a:lnTo>
                  <a:lnTo>
                    <a:pt x="179" y="1454"/>
                  </a:lnTo>
                  <a:lnTo>
                    <a:pt x="77" y="1556"/>
                  </a:lnTo>
                  <a:lnTo>
                    <a:pt x="26" y="1684"/>
                  </a:lnTo>
                  <a:lnTo>
                    <a:pt x="0" y="1837"/>
                  </a:lnTo>
                  <a:lnTo>
                    <a:pt x="26" y="1964"/>
                  </a:lnTo>
                  <a:lnTo>
                    <a:pt x="77" y="2092"/>
                  </a:lnTo>
                  <a:lnTo>
                    <a:pt x="153" y="2194"/>
                  </a:lnTo>
                  <a:lnTo>
                    <a:pt x="893" y="2908"/>
                  </a:lnTo>
                  <a:lnTo>
                    <a:pt x="714" y="3928"/>
                  </a:lnTo>
                  <a:lnTo>
                    <a:pt x="714" y="4056"/>
                  </a:lnTo>
                  <a:lnTo>
                    <a:pt x="740" y="4183"/>
                  </a:lnTo>
                  <a:lnTo>
                    <a:pt x="816" y="4311"/>
                  </a:lnTo>
                  <a:lnTo>
                    <a:pt x="918" y="4413"/>
                  </a:lnTo>
                  <a:lnTo>
                    <a:pt x="1020" y="4464"/>
                  </a:lnTo>
                  <a:lnTo>
                    <a:pt x="1173" y="4489"/>
                  </a:lnTo>
                  <a:lnTo>
                    <a:pt x="1301" y="4489"/>
                  </a:lnTo>
                  <a:lnTo>
                    <a:pt x="1429" y="4438"/>
                  </a:lnTo>
                  <a:lnTo>
                    <a:pt x="2347" y="3954"/>
                  </a:lnTo>
                  <a:lnTo>
                    <a:pt x="3239" y="4438"/>
                  </a:lnTo>
                  <a:lnTo>
                    <a:pt x="3367" y="4489"/>
                  </a:lnTo>
                  <a:lnTo>
                    <a:pt x="3469" y="4489"/>
                  </a:lnTo>
                  <a:lnTo>
                    <a:pt x="3622" y="4464"/>
                  </a:lnTo>
                  <a:lnTo>
                    <a:pt x="3775" y="4413"/>
                  </a:lnTo>
                  <a:lnTo>
                    <a:pt x="3852" y="4311"/>
                  </a:lnTo>
                  <a:lnTo>
                    <a:pt x="3928" y="4183"/>
                  </a:lnTo>
                  <a:lnTo>
                    <a:pt x="3954" y="4056"/>
                  </a:lnTo>
                  <a:lnTo>
                    <a:pt x="3954" y="3928"/>
                  </a:lnTo>
                  <a:lnTo>
                    <a:pt x="3801" y="2908"/>
                  </a:lnTo>
                  <a:lnTo>
                    <a:pt x="4515" y="2194"/>
                  </a:lnTo>
                  <a:lnTo>
                    <a:pt x="4617" y="2092"/>
                  </a:lnTo>
                  <a:lnTo>
                    <a:pt x="4668" y="1964"/>
                  </a:lnTo>
                  <a:lnTo>
                    <a:pt x="4668" y="1837"/>
                  </a:lnTo>
                  <a:lnTo>
                    <a:pt x="4642" y="1684"/>
                  </a:lnTo>
                  <a:lnTo>
                    <a:pt x="4591" y="1556"/>
                  </a:lnTo>
                  <a:lnTo>
                    <a:pt x="4489" y="1454"/>
                  </a:lnTo>
                  <a:lnTo>
                    <a:pt x="4387" y="1403"/>
                  </a:lnTo>
                  <a:lnTo>
                    <a:pt x="4234" y="1352"/>
                  </a:lnTo>
                  <a:lnTo>
                    <a:pt x="3239" y="1199"/>
                  </a:lnTo>
                  <a:lnTo>
                    <a:pt x="2780" y="281"/>
                  </a:lnTo>
                  <a:lnTo>
                    <a:pt x="2704" y="179"/>
                  </a:lnTo>
                  <a:lnTo>
                    <a:pt x="2602" y="77"/>
                  </a:lnTo>
                  <a:lnTo>
                    <a:pt x="2474" y="26"/>
                  </a:lnTo>
                  <a:lnTo>
                    <a:pt x="23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67"/>
            <p:cNvSpPr/>
            <p:nvPr/>
          </p:nvSpPr>
          <p:spPr>
            <a:xfrm>
              <a:off x="2688650" y="3983900"/>
              <a:ext cx="13425" cy="22350"/>
            </a:xfrm>
            <a:custGeom>
              <a:avLst/>
              <a:gdLst/>
              <a:ahLst/>
              <a:cxnLst/>
              <a:rect l="l" t="t" r="r" b="b"/>
              <a:pathLst>
                <a:path w="537" h="894" extrusionOk="0">
                  <a:moveTo>
                    <a:pt x="179" y="1"/>
                  </a:move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1" y="613"/>
                  </a:lnTo>
                  <a:lnTo>
                    <a:pt x="26" y="715"/>
                  </a:lnTo>
                  <a:lnTo>
                    <a:pt x="77" y="817"/>
                  </a:lnTo>
                  <a:lnTo>
                    <a:pt x="179" y="868"/>
                  </a:lnTo>
                  <a:lnTo>
                    <a:pt x="281" y="894"/>
                  </a:lnTo>
                  <a:lnTo>
                    <a:pt x="383" y="868"/>
                  </a:lnTo>
                  <a:lnTo>
                    <a:pt x="460" y="817"/>
                  </a:lnTo>
                  <a:lnTo>
                    <a:pt x="536" y="715"/>
                  </a:lnTo>
                  <a:lnTo>
                    <a:pt x="536" y="613"/>
                  </a:lnTo>
                  <a:lnTo>
                    <a:pt x="536" y="256"/>
                  </a:lnTo>
                  <a:lnTo>
                    <a:pt x="536" y="154"/>
                  </a:lnTo>
                  <a:lnTo>
                    <a:pt x="460" y="7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67"/>
            <p:cNvSpPr/>
            <p:nvPr/>
          </p:nvSpPr>
          <p:spPr>
            <a:xfrm>
              <a:off x="2643375" y="3991550"/>
              <a:ext cx="16600" cy="21725"/>
            </a:xfrm>
            <a:custGeom>
              <a:avLst/>
              <a:gdLst/>
              <a:ahLst/>
              <a:cxnLst/>
              <a:rect l="l" t="t" r="r" b="b"/>
              <a:pathLst>
                <a:path w="664" h="869" extrusionOk="0">
                  <a:moveTo>
                    <a:pt x="281" y="1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1" y="358"/>
                  </a:lnTo>
                  <a:lnTo>
                    <a:pt x="128" y="715"/>
                  </a:lnTo>
                  <a:lnTo>
                    <a:pt x="179" y="766"/>
                  </a:lnTo>
                  <a:lnTo>
                    <a:pt x="230" y="843"/>
                  </a:lnTo>
                  <a:lnTo>
                    <a:pt x="307" y="868"/>
                  </a:lnTo>
                  <a:lnTo>
                    <a:pt x="485" y="868"/>
                  </a:lnTo>
                  <a:lnTo>
                    <a:pt x="562" y="817"/>
                  </a:lnTo>
                  <a:lnTo>
                    <a:pt x="638" y="715"/>
                  </a:lnTo>
                  <a:lnTo>
                    <a:pt x="664" y="613"/>
                  </a:lnTo>
                  <a:lnTo>
                    <a:pt x="638" y="511"/>
                  </a:lnTo>
                  <a:lnTo>
                    <a:pt x="511" y="179"/>
                  </a:lnTo>
                  <a:lnTo>
                    <a:pt x="460" y="103"/>
                  </a:lnTo>
                  <a:lnTo>
                    <a:pt x="383" y="26"/>
                  </a:lnTo>
                  <a:lnTo>
                    <a:pt x="2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67"/>
            <p:cNvSpPr/>
            <p:nvPr/>
          </p:nvSpPr>
          <p:spPr>
            <a:xfrm>
              <a:off x="2602575" y="4014525"/>
              <a:ext cx="19150" cy="20425"/>
            </a:xfrm>
            <a:custGeom>
              <a:avLst/>
              <a:gdLst/>
              <a:ahLst/>
              <a:cxnLst/>
              <a:rect l="l" t="t" r="r" b="b"/>
              <a:pathLst>
                <a:path w="766" h="817" extrusionOk="0">
                  <a:moveTo>
                    <a:pt x="281" y="0"/>
                  </a:moveTo>
                  <a:lnTo>
                    <a:pt x="179" y="26"/>
                  </a:lnTo>
                  <a:lnTo>
                    <a:pt x="102" y="77"/>
                  </a:lnTo>
                  <a:lnTo>
                    <a:pt x="26" y="153"/>
                  </a:lnTo>
                  <a:lnTo>
                    <a:pt x="0" y="255"/>
                  </a:lnTo>
                  <a:lnTo>
                    <a:pt x="0" y="357"/>
                  </a:lnTo>
                  <a:lnTo>
                    <a:pt x="51" y="459"/>
                  </a:lnTo>
                  <a:lnTo>
                    <a:pt x="306" y="740"/>
                  </a:lnTo>
                  <a:lnTo>
                    <a:pt x="383" y="791"/>
                  </a:lnTo>
                  <a:lnTo>
                    <a:pt x="510" y="816"/>
                  </a:lnTo>
                  <a:lnTo>
                    <a:pt x="587" y="816"/>
                  </a:lnTo>
                  <a:lnTo>
                    <a:pt x="689" y="765"/>
                  </a:lnTo>
                  <a:lnTo>
                    <a:pt x="740" y="663"/>
                  </a:lnTo>
                  <a:lnTo>
                    <a:pt x="766" y="587"/>
                  </a:lnTo>
                  <a:lnTo>
                    <a:pt x="766" y="485"/>
                  </a:lnTo>
                  <a:lnTo>
                    <a:pt x="715" y="383"/>
                  </a:lnTo>
                  <a:lnTo>
                    <a:pt x="485" y="102"/>
                  </a:lnTo>
                  <a:lnTo>
                    <a:pt x="383" y="51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67"/>
            <p:cNvSpPr/>
            <p:nvPr/>
          </p:nvSpPr>
          <p:spPr>
            <a:xfrm>
              <a:off x="2769650" y="4210925"/>
              <a:ext cx="19150" cy="20425"/>
            </a:xfrm>
            <a:custGeom>
              <a:avLst/>
              <a:gdLst/>
              <a:ahLst/>
              <a:cxnLst/>
              <a:rect l="l" t="t" r="r" b="b"/>
              <a:pathLst>
                <a:path w="766" h="817" extrusionOk="0">
                  <a:moveTo>
                    <a:pt x="281" y="0"/>
                  </a:moveTo>
                  <a:lnTo>
                    <a:pt x="179" y="26"/>
                  </a:lnTo>
                  <a:lnTo>
                    <a:pt x="102" y="77"/>
                  </a:lnTo>
                  <a:lnTo>
                    <a:pt x="26" y="153"/>
                  </a:lnTo>
                  <a:lnTo>
                    <a:pt x="0" y="255"/>
                  </a:lnTo>
                  <a:lnTo>
                    <a:pt x="26" y="357"/>
                  </a:lnTo>
                  <a:lnTo>
                    <a:pt x="77" y="434"/>
                  </a:lnTo>
                  <a:lnTo>
                    <a:pt x="306" y="714"/>
                  </a:lnTo>
                  <a:lnTo>
                    <a:pt x="383" y="791"/>
                  </a:lnTo>
                  <a:lnTo>
                    <a:pt x="510" y="816"/>
                  </a:lnTo>
                  <a:lnTo>
                    <a:pt x="587" y="791"/>
                  </a:lnTo>
                  <a:lnTo>
                    <a:pt x="689" y="740"/>
                  </a:lnTo>
                  <a:lnTo>
                    <a:pt x="740" y="663"/>
                  </a:lnTo>
                  <a:lnTo>
                    <a:pt x="765" y="561"/>
                  </a:lnTo>
                  <a:lnTo>
                    <a:pt x="765" y="459"/>
                  </a:lnTo>
                  <a:lnTo>
                    <a:pt x="714" y="357"/>
                  </a:lnTo>
                  <a:lnTo>
                    <a:pt x="485" y="102"/>
                  </a:lnTo>
                  <a:lnTo>
                    <a:pt x="383" y="26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67"/>
            <p:cNvSpPr/>
            <p:nvPr/>
          </p:nvSpPr>
          <p:spPr>
            <a:xfrm>
              <a:off x="2572600" y="4050225"/>
              <a:ext cx="21075" cy="17875"/>
            </a:xfrm>
            <a:custGeom>
              <a:avLst/>
              <a:gdLst/>
              <a:ahLst/>
              <a:cxnLst/>
              <a:rect l="l" t="t" r="r" b="b"/>
              <a:pathLst>
                <a:path w="843" h="715" extrusionOk="0">
                  <a:moveTo>
                    <a:pt x="179" y="0"/>
                  </a:moveTo>
                  <a:lnTo>
                    <a:pt x="103" y="52"/>
                  </a:lnTo>
                  <a:lnTo>
                    <a:pt x="26" y="128"/>
                  </a:lnTo>
                  <a:lnTo>
                    <a:pt x="1" y="230"/>
                  </a:lnTo>
                  <a:lnTo>
                    <a:pt x="1" y="332"/>
                  </a:lnTo>
                  <a:lnTo>
                    <a:pt x="52" y="434"/>
                  </a:lnTo>
                  <a:lnTo>
                    <a:pt x="128" y="511"/>
                  </a:lnTo>
                  <a:lnTo>
                    <a:pt x="434" y="689"/>
                  </a:lnTo>
                  <a:lnTo>
                    <a:pt x="511" y="715"/>
                  </a:lnTo>
                  <a:lnTo>
                    <a:pt x="638" y="715"/>
                  </a:lnTo>
                  <a:lnTo>
                    <a:pt x="715" y="689"/>
                  </a:lnTo>
                  <a:lnTo>
                    <a:pt x="766" y="638"/>
                  </a:lnTo>
                  <a:lnTo>
                    <a:pt x="817" y="587"/>
                  </a:lnTo>
                  <a:lnTo>
                    <a:pt x="842" y="485"/>
                  </a:lnTo>
                  <a:lnTo>
                    <a:pt x="842" y="383"/>
                  </a:lnTo>
                  <a:lnTo>
                    <a:pt x="791" y="281"/>
                  </a:lnTo>
                  <a:lnTo>
                    <a:pt x="715" y="205"/>
                  </a:lnTo>
                  <a:lnTo>
                    <a:pt x="383" y="26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67"/>
            <p:cNvSpPr/>
            <p:nvPr/>
          </p:nvSpPr>
          <p:spPr>
            <a:xfrm>
              <a:off x="2797700" y="4178400"/>
              <a:ext cx="21075" cy="17875"/>
            </a:xfrm>
            <a:custGeom>
              <a:avLst/>
              <a:gdLst/>
              <a:ahLst/>
              <a:cxnLst/>
              <a:rect l="l" t="t" r="r" b="b"/>
              <a:pathLst>
                <a:path w="843" h="715" extrusionOk="0">
                  <a:moveTo>
                    <a:pt x="204" y="0"/>
                  </a:moveTo>
                  <a:lnTo>
                    <a:pt x="102" y="51"/>
                  </a:lnTo>
                  <a:lnTo>
                    <a:pt x="26" y="128"/>
                  </a:lnTo>
                  <a:lnTo>
                    <a:pt x="0" y="230"/>
                  </a:lnTo>
                  <a:lnTo>
                    <a:pt x="0" y="332"/>
                  </a:lnTo>
                  <a:lnTo>
                    <a:pt x="51" y="434"/>
                  </a:lnTo>
                  <a:lnTo>
                    <a:pt x="128" y="485"/>
                  </a:lnTo>
                  <a:lnTo>
                    <a:pt x="459" y="663"/>
                  </a:lnTo>
                  <a:lnTo>
                    <a:pt x="510" y="689"/>
                  </a:lnTo>
                  <a:lnTo>
                    <a:pt x="587" y="714"/>
                  </a:lnTo>
                  <a:lnTo>
                    <a:pt x="638" y="689"/>
                  </a:lnTo>
                  <a:lnTo>
                    <a:pt x="715" y="663"/>
                  </a:lnTo>
                  <a:lnTo>
                    <a:pt x="766" y="638"/>
                  </a:lnTo>
                  <a:lnTo>
                    <a:pt x="817" y="561"/>
                  </a:lnTo>
                  <a:lnTo>
                    <a:pt x="842" y="459"/>
                  </a:lnTo>
                  <a:lnTo>
                    <a:pt x="842" y="357"/>
                  </a:lnTo>
                  <a:lnTo>
                    <a:pt x="791" y="281"/>
                  </a:lnTo>
                  <a:lnTo>
                    <a:pt x="715" y="204"/>
                  </a:lnTo>
                  <a:lnTo>
                    <a:pt x="408" y="26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67"/>
            <p:cNvSpPr/>
            <p:nvPr/>
          </p:nvSpPr>
          <p:spPr>
            <a:xfrm>
              <a:off x="2556650" y="4093575"/>
              <a:ext cx="22350" cy="14700"/>
            </a:xfrm>
            <a:custGeom>
              <a:avLst/>
              <a:gdLst/>
              <a:ahLst/>
              <a:cxnLst/>
              <a:rect l="l" t="t" r="r" b="b"/>
              <a:pathLst>
                <a:path w="894" h="588" extrusionOk="0">
                  <a:moveTo>
                    <a:pt x="205" y="1"/>
                  </a:moveTo>
                  <a:lnTo>
                    <a:pt x="103" y="52"/>
                  </a:lnTo>
                  <a:lnTo>
                    <a:pt x="26" y="128"/>
                  </a:lnTo>
                  <a:lnTo>
                    <a:pt x="1" y="230"/>
                  </a:lnTo>
                  <a:lnTo>
                    <a:pt x="1" y="333"/>
                  </a:lnTo>
                  <a:lnTo>
                    <a:pt x="26" y="435"/>
                  </a:lnTo>
                  <a:lnTo>
                    <a:pt x="103" y="486"/>
                  </a:lnTo>
                  <a:lnTo>
                    <a:pt x="205" y="537"/>
                  </a:lnTo>
                  <a:lnTo>
                    <a:pt x="562" y="588"/>
                  </a:lnTo>
                  <a:lnTo>
                    <a:pt x="715" y="588"/>
                  </a:lnTo>
                  <a:lnTo>
                    <a:pt x="792" y="537"/>
                  </a:lnTo>
                  <a:lnTo>
                    <a:pt x="843" y="460"/>
                  </a:lnTo>
                  <a:lnTo>
                    <a:pt x="894" y="384"/>
                  </a:lnTo>
                  <a:lnTo>
                    <a:pt x="868" y="282"/>
                  </a:lnTo>
                  <a:lnTo>
                    <a:pt x="843" y="179"/>
                  </a:lnTo>
                  <a:lnTo>
                    <a:pt x="766" y="103"/>
                  </a:lnTo>
                  <a:lnTo>
                    <a:pt x="664" y="77"/>
                  </a:lnTo>
                  <a:lnTo>
                    <a:pt x="3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67"/>
            <p:cNvSpPr/>
            <p:nvPr/>
          </p:nvSpPr>
          <p:spPr>
            <a:xfrm>
              <a:off x="2812350" y="4138225"/>
              <a:ext cx="22350" cy="14700"/>
            </a:xfrm>
            <a:custGeom>
              <a:avLst/>
              <a:gdLst/>
              <a:ahLst/>
              <a:cxnLst/>
              <a:rect l="l" t="t" r="r" b="b"/>
              <a:pathLst>
                <a:path w="894" h="588" extrusionOk="0">
                  <a:moveTo>
                    <a:pt x="205" y="0"/>
                  </a:moveTo>
                  <a:lnTo>
                    <a:pt x="129" y="51"/>
                  </a:lnTo>
                  <a:lnTo>
                    <a:pt x="52" y="102"/>
                  </a:lnTo>
                  <a:lnTo>
                    <a:pt x="1" y="204"/>
                  </a:lnTo>
                  <a:lnTo>
                    <a:pt x="1" y="332"/>
                  </a:lnTo>
                  <a:lnTo>
                    <a:pt x="52" y="408"/>
                  </a:lnTo>
                  <a:lnTo>
                    <a:pt x="129" y="485"/>
                  </a:lnTo>
                  <a:lnTo>
                    <a:pt x="231" y="536"/>
                  </a:lnTo>
                  <a:lnTo>
                    <a:pt x="588" y="587"/>
                  </a:lnTo>
                  <a:lnTo>
                    <a:pt x="715" y="587"/>
                  </a:lnTo>
                  <a:lnTo>
                    <a:pt x="792" y="536"/>
                  </a:lnTo>
                  <a:lnTo>
                    <a:pt x="868" y="460"/>
                  </a:lnTo>
                  <a:lnTo>
                    <a:pt x="894" y="357"/>
                  </a:lnTo>
                  <a:lnTo>
                    <a:pt x="894" y="255"/>
                  </a:lnTo>
                  <a:lnTo>
                    <a:pt x="843" y="179"/>
                  </a:lnTo>
                  <a:lnTo>
                    <a:pt x="766" y="102"/>
                  </a:lnTo>
                  <a:lnTo>
                    <a:pt x="690" y="51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67"/>
            <p:cNvSpPr/>
            <p:nvPr/>
          </p:nvSpPr>
          <p:spPr>
            <a:xfrm>
              <a:off x="2556650" y="4138225"/>
              <a:ext cx="22350" cy="14700"/>
            </a:xfrm>
            <a:custGeom>
              <a:avLst/>
              <a:gdLst/>
              <a:ahLst/>
              <a:cxnLst/>
              <a:rect l="l" t="t" r="r" b="b"/>
              <a:pathLst>
                <a:path w="894" h="588" extrusionOk="0">
                  <a:moveTo>
                    <a:pt x="562" y="0"/>
                  </a:moveTo>
                  <a:lnTo>
                    <a:pt x="205" y="77"/>
                  </a:lnTo>
                  <a:lnTo>
                    <a:pt x="103" y="102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1" y="383"/>
                  </a:lnTo>
                  <a:lnTo>
                    <a:pt x="26" y="460"/>
                  </a:lnTo>
                  <a:lnTo>
                    <a:pt x="77" y="536"/>
                  </a:lnTo>
                  <a:lnTo>
                    <a:pt x="154" y="587"/>
                  </a:lnTo>
                  <a:lnTo>
                    <a:pt x="307" y="587"/>
                  </a:lnTo>
                  <a:lnTo>
                    <a:pt x="664" y="536"/>
                  </a:lnTo>
                  <a:lnTo>
                    <a:pt x="766" y="485"/>
                  </a:lnTo>
                  <a:lnTo>
                    <a:pt x="843" y="434"/>
                  </a:lnTo>
                  <a:lnTo>
                    <a:pt x="868" y="332"/>
                  </a:lnTo>
                  <a:lnTo>
                    <a:pt x="894" y="230"/>
                  </a:lnTo>
                  <a:lnTo>
                    <a:pt x="843" y="128"/>
                  </a:lnTo>
                  <a:lnTo>
                    <a:pt x="766" y="51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67"/>
            <p:cNvSpPr/>
            <p:nvPr/>
          </p:nvSpPr>
          <p:spPr>
            <a:xfrm>
              <a:off x="2812350" y="4093575"/>
              <a:ext cx="22350" cy="15350"/>
            </a:xfrm>
            <a:custGeom>
              <a:avLst/>
              <a:gdLst/>
              <a:ahLst/>
              <a:cxnLst/>
              <a:rect l="l" t="t" r="r" b="b"/>
              <a:pathLst>
                <a:path w="894" h="614" extrusionOk="0">
                  <a:moveTo>
                    <a:pt x="588" y="1"/>
                  </a:moveTo>
                  <a:lnTo>
                    <a:pt x="231" y="77"/>
                  </a:lnTo>
                  <a:lnTo>
                    <a:pt x="129" y="103"/>
                  </a:lnTo>
                  <a:lnTo>
                    <a:pt x="52" y="179"/>
                  </a:lnTo>
                  <a:lnTo>
                    <a:pt x="1" y="282"/>
                  </a:lnTo>
                  <a:lnTo>
                    <a:pt x="1" y="384"/>
                  </a:lnTo>
                  <a:lnTo>
                    <a:pt x="52" y="460"/>
                  </a:lnTo>
                  <a:lnTo>
                    <a:pt x="103" y="537"/>
                  </a:lnTo>
                  <a:lnTo>
                    <a:pt x="180" y="588"/>
                  </a:lnTo>
                  <a:lnTo>
                    <a:pt x="282" y="613"/>
                  </a:lnTo>
                  <a:lnTo>
                    <a:pt x="307" y="613"/>
                  </a:lnTo>
                  <a:lnTo>
                    <a:pt x="690" y="537"/>
                  </a:lnTo>
                  <a:lnTo>
                    <a:pt x="766" y="511"/>
                  </a:lnTo>
                  <a:lnTo>
                    <a:pt x="843" y="435"/>
                  </a:lnTo>
                  <a:lnTo>
                    <a:pt x="894" y="333"/>
                  </a:lnTo>
                  <a:lnTo>
                    <a:pt x="894" y="230"/>
                  </a:lnTo>
                  <a:lnTo>
                    <a:pt x="868" y="128"/>
                  </a:lnTo>
                  <a:lnTo>
                    <a:pt x="792" y="52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67"/>
            <p:cNvSpPr/>
            <p:nvPr/>
          </p:nvSpPr>
          <p:spPr>
            <a:xfrm>
              <a:off x="2572600" y="4178400"/>
              <a:ext cx="21075" cy="17875"/>
            </a:xfrm>
            <a:custGeom>
              <a:avLst/>
              <a:gdLst/>
              <a:ahLst/>
              <a:cxnLst/>
              <a:rect l="l" t="t" r="r" b="b"/>
              <a:pathLst>
                <a:path w="843" h="715" extrusionOk="0">
                  <a:moveTo>
                    <a:pt x="536" y="0"/>
                  </a:moveTo>
                  <a:lnTo>
                    <a:pt x="434" y="51"/>
                  </a:lnTo>
                  <a:lnTo>
                    <a:pt x="128" y="230"/>
                  </a:lnTo>
                  <a:lnTo>
                    <a:pt x="52" y="306"/>
                  </a:lnTo>
                  <a:lnTo>
                    <a:pt x="1" y="383"/>
                  </a:lnTo>
                  <a:lnTo>
                    <a:pt x="1" y="485"/>
                  </a:lnTo>
                  <a:lnTo>
                    <a:pt x="26" y="587"/>
                  </a:lnTo>
                  <a:lnTo>
                    <a:pt x="77" y="638"/>
                  </a:lnTo>
                  <a:lnTo>
                    <a:pt x="128" y="689"/>
                  </a:lnTo>
                  <a:lnTo>
                    <a:pt x="205" y="714"/>
                  </a:lnTo>
                  <a:lnTo>
                    <a:pt x="332" y="714"/>
                  </a:lnTo>
                  <a:lnTo>
                    <a:pt x="383" y="689"/>
                  </a:lnTo>
                  <a:lnTo>
                    <a:pt x="715" y="510"/>
                  </a:lnTo>
                  <a:lnTo>
                    <a:pt x="791" y="434"/>
                  </a:lnTo>
                  <a:lnTo>
                    <a:pt x="842" y="357"/>
                  </a:lnTo>
                  <a:lnTo>
                    <a:pt x="842" y="255"/>
                  </a:lnTo>
                  <a:lnTo>
                    <a:pt x="817" y="153"/>
                  </a:lnTo>
                  <a:lnTo>
                    <a:pt x="740" y="77"/>
                  </a:lnTo>
                  <a:lnTo>
                    <a:pt x="638" y="26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67"/>
            <p:cNvSpPr/>
            <p:nvPr/>
          </p:nvSpPr>
          <p:spPr>
            <a:xfrm>
              <a:off x="2797700" y="4050850"/>
              <a:ext cx="21075" cy="17900"/>
            </a:xfrm>
            <a:custGeom>
              <a:avLst/>
              <a:gdLst/>
              <a:ahLst/>
              <a:cxnLst/>
              <a:rect l="l" t="t" r="r" b="b"/>
              <a:pathLst>
                <a:path w="843" h="716" extrusionOk="0">
                  <a:moveTo>
                    <a:pt x="536" y="1"/>
                  </a:moveTo>
                  <a:lnTo>
                    <a:pt x="459" y="27"/>
                  </a:lnTo>
                  <a:lnTo>
                    <a:pt x="128" y="205"/>
                  </a:lnTo>
                  <a:lnTo>
                    <a:pt x="51" y="282"/>
                  </a:lnTo>
                  <a:lnTo>
                    <a:pt x="0" y="358"/>
                  </a:lnTo>
                  <a:lnTo>
                    <a:pt x="0" y="460"/>
                  </a:lnTo>
                  <a:lnTo>
                    <a:pt x="26" y="562"/>
                  </a:lnTo>
                  <a:lnTo>
                    <a:pt x="77" y="639"/>
                  </a:lnTo>
                  <a:lnTo>
                    <a:pt x="128" y="664"/>
                  </a:lnTo>
                  <a:lnTo>
                    <a:pt x="204" y="690"/>
                  </a:lnTo>
                  <a:lnTo>
                    <a:pt x="255" y="715"/>
                  </a:lnTo>
                  <a:lnTo>
                    <a:pt x="332" y="690"/>
                  </a:lnTo>
                  <a:lnTo>
                    <a:pt x="408" y="664"/>
                  </a:lnTo>
                  <a:lnTo>
                    <a:pt x="715" y="486"/>
                  </a:lnTo>
                  <a:lnTo>
                    <a:pt x="791" y="435"/>
                  </a:lnTo>
                  <a:lnTo>
                    <a:pt x="842" y="333"/>
                  </a:lnTo>
                  <a:lnTo>
                    <a:pt x="842" y="231"/>
                  </a:lnTo>
                  <a:lnTo>
                    <a:pt x="817" y="129"/>
                  </a:lnTo>
                  <a:lnTo>
                    <a:pt x="740" y="52"/>
                  </a:lnTo>
                  <a:lnTo>
                    <a:pt x="6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67"/>
            <p:cNvSpPr/>
            <p:nvPr/>
          </p:nvSpPr>
          <p:spPr>
            <a:xfrm>
              <a:off x="2602575" y="4211550"/>
              <a:ext cx="19150" cy="20425"/>
            </a:xfrm>
            <a:custGeom>
              <a:avLst/>
              <a:gdLst/>
              <a:ahLst/>
              <a:cxnLst/>
              <a:rect l="l" t="t" r="r" b="b"/>
              <a:pathLst>
                <a:path w="766" h="817" extrusionOk="0">
                  <a:moveTo>
                    <a:pt x="485" y="1"/>
                  </a:moveTo>
                  <a:lnTo>
                    <a:pt x="383" y="26"/>
                  </a:lnTo>
                  <a:lnTo>
                    <a:pt x="306" y="103"/>
                  </a:lnTo>
                  <a:lnTo>
                    <a:pt x="51" y="383"/>
                  </a:lnTo>
                  <a:lnTo>
                    <a:pt x="0" y="460"/>
                  </a:lnTo>
                  <a:lnTo>
                    <a:pt x="0" y="562"/>
                  </a:lnTo>
                  <a:lnTo>
                    <a:pt x="26" y="664"/>
                  </a:lnTo>
                  <a:lnTo>
                    <a:pt x="102" y="740"/>
                  </a:lnTo>
                  <a:lnTo>
                    <a:pt x="179" y="791"/>
                  </a:lnTo>
                  <a:lnTo>
                    <a:pt x="281" y="817"/>
                  </a:lnTo>
                  <a:lnTo>
                    <a:pt x="383" y="791"/>
                  </a:lnTo>
                  <a:lnTo>
                    <a:pt x="485" y="715"/>
                  </a:lnTo>
                  <a:lnTo>
                    <a:pt x="715" y="434"/>
                  </a:lnTo>
                  <a:lnTo>
                    <a:pt x="766" y="358"/>
                  </a:lnTo>
                  <a:lnTo>
                    <a:pt x="766" y="256"/>
                  </a:lnTo>
                  <a:lnTo>
                    <a:pt x="740" y="154"/>
                  </a:lnTo>
                  <a:lnTo>
                    <a:pt x="689" y="77"/>
                  </a:lnTo>
                  <a:lnTo>
                    <a:pt x="587" y="26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67"/>
            <p:cNvSpPr/>
            <p:nvPr/>
          </p:nvSpPr>
          <p:spPr>
            <a:xfrm>
              <a:off x="2769650" y="4015800"/>
              <a:ext cx="19150" cy="19775"/>
            </a:xfrm>
            <a:custGeom>
              <a:avLst/>
              <a:gdLst/>
              <a:ahLst/>
              <a:cxnLst/>
              <a:rect l="l" t="t" r="r" b="b"/>
              <a:pathLst>
                <a:path w="766" h="791" extrusionOk="0">
                  <a:moveTo>
                    <a:pt x="485" y="0"/>
                  </a:moveTo>
                  <a:lnTo>
                    <a:pt x="383" y="26"/>
                  </a:lnTo>
                  <a:lnTo>
                    <a:pt x="306" y="77"/>
                  </a:lnTo>
                  <a:lnTo>
                    <a:pt x="77" y="357"/>
                  </a:lnTo>
                  <a:lnTo>
                    <a:pt x="26" y="459"/>
                  </a:lnTo>
                  <a:lnTo>
                    <a:pt x="0" y="561"/>
                  </a:lnTo>
                  <a:lnTo>
                    <a:pt x="26" y="663"/>
                  </a:lnTo>
                  <a:lnTo>
                    <a:pt x="102" y="740"/>
                  </a:lnTo>
                  <a:lnTo>
                    <a:pt x="179" y="791"/>
                  </a:lnTo>
                  <a:lnTo>
                    <a:pt x="281" y="791"/>
                  </a:lnTo>
                  <a:lnTo>
                    <a:pt x="383" y="765"/>
                  </a:lnTo>
                  <a:lnTo>
                    <a:pt x="485" y="714"/>
                  </a:lnTo>
                  <a:lnTo>
                    <a:pt x="714" y="434"/>
                  </a:lnTo>
                  <a:lnTo>
                    <a:pt x="765" y="332"/>
                  </a:lnTo>
                  <a:lnTo>
                    <a:pt x="765" y="230"/>
                  </a:lnTo>
                  <a:lnTo>
                    <a:pt x="740" y="128"/>
                  </a:lnTo>
                  <a:lnTo>
                    <a:pt x="689" y="51"/>
                  </a:lnTo>
                  <a:lnTo>
                    <a:pt x="5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67"/>
            <p:cNvSpPr/>
            <p:nvPr/>
          </p:nvSpPr>
          <p:spPr>
            <a:xfrm>
              <a:off x="2732025" y="3992825"/>
              <a:ext cx="16600" cy="21725"/>
            </a:xfrm>
            <a:custGeom>
              <a:avLst/>
              <a:gdLst/>
              <a:ahLst/>
              <a:cxnLst/>
              <a:rect l="l" t="t" r="r" b="b"/>
              <a:pathLst>
                <a:path w="664" h="869" extrusionOk="0">
                  <a:moveTo>
                    <a:pt x="281" y="1"/>
                  </a:moveTo>
                  <a:lnTo>
                    <a:pt x="204" y="77"/>
                  </a:lnTo>
                  <a:lnTo>
                    <a:pt x="153" y="154"/>
                  </a:lnTo>
                  <a:lnTo>
                    <a:pt x="26" y="511"/>
                  </a:lnTo>
                  <a:lnTo>
                    <a:pt x="0" y="613"/>
                  </a:lnTo>
                  <a:lnTo>
                    <a:pt x="26" y="715"/>
                  </a:lnTo>
                  <a:lnTo>
                    <a:pt x="77" y="792"/>
                  </a:lnTo>
                  <a:lnTo>
                    <a:pt x="179" y="843"/>
                  </a:lnTo>
                  <a:lnTo>
                    <a:pt x="281" y="868"/>
                  </a:lnTo>
                  <a:lnTo>
                    <a:pt x="357" y="843"/>
                  </a:lnTo>
                  <a:lnTo>
                    <a:pt x="434" y="817"/>
                  </a:lnTo>
                  <a:lnTo>
                    <a:pt x="485" y="766"/>
                  </a:lnTo>
                  <a:lnTo>
                    <a:pt x="536" y="690"/>
                  </a:lnTo>
                  <a:lnTo>
                    <a:pt x="638" y="358"/>
                  </a:lnTo>
                  <a:lnTo>
                    <a:pt x="663" y="256"/>
                  </a:lnTo>
                  <a:lnTo>
                    <a:pt x="638" y="154"/>
                  </a:lnTo>
                  <a:lnTo>
                    <a:pt x="587" y="52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67"/>
            <p:cNvSpPr/>
            <p:nvPr/>
          </p:nvSpPr>
          <p:spPr>
            <a:xfrm>
              <a:off x="2531150" y="4010700"/>
              <a:ext cx="329050" cy="431700"/>
            </a:xfrm>
            <a:custGeom>
              <a:avLst/>
              <a:gdLst/>
              <a:ahLst/>
              <a:cxnLst/>
              <a:rect l="l" t="t" r="r" b="b"/>
              <a:pathLst>
                <a:path w="13162" h="17268" extrusionOk="0">
                  <a:moveTo>
                    <a:pt x="6964" y="561"/>
                  </a:moveTo>
                  <a:lnTo>
                    <a:pt x="7346" y="638"/>
                  </a:lnTo>
                  <a:lnTo>
                    <a:pt x="7729" y="714"/>
                  </a:lnTo>
                  <a:lnTo>
                    <a:pt x="8086" y="842"/>
                  </a:lnTo>
                  <a:lnTo>
                    <a:pt x="8418" y="1020"/>
                  </a:lnTo>
                  <a:lnTo>
                    <a:pt x="8749" y="1224"/>
                  </a:lnTo>
                  <a:lnTo>
                    <a:pt x="9055" y="1454"/>
                  </a:lnTo>
                  <a:lnTo>
                    <a:pt x="9362" y="1709"/>
                  </a:lnTo>
                  <a:lnTo>
                    <a:pt x="9617" y="1990"/>
                  </a:lnTo>
                  <a:lnTo>
                    <a:pt x="9846" y="2321"/>
                  </a:lnTo>
                  <a:lnTo>
                    <a:pt x="10050" y="2653"/>
                  </a:lnTo>
                  <a:lnTo>
                    <a:pt x="10203" y="2984"/>
                  </a:lnTo>
                  <a:lnTo>
                    <a:pt x="10331" y="3341"/>
                  </a:lnTo>
                  <a:lnTo>
                    <a:pt x="10433" y="3724"/>
                  </a:lnTo>
                  <a:lnTo>
                    <a:pt x="10484" y="4107"/>
                  </a:lnTo>
                  <a:lnTo>
                    <a:pt x="10509" y="4489"/>
                  </a:lnTo>
                  <a:lnTo>
                    <a:pt x="10484" y="4923"/>
                  </a:lnTo>
                  <a:lnTo>
                    <a:pt x="10407" y="5356"/>
                  </a:lnTo>
                  <a:lnTo>
                    <a:pt x="10280" y="5765"/>
                  </a:lnTo>
                  <a:lnTo>
                    <a:pt x="10127" y="6173"/>
                  </a:lnTo>
                  <a:lnTo>
                    <a:pt x="9923" y="6530"/>
                  </a:lnTo>
                  <a:lnTo>
                    <a:pt x="9668" y="6887"/>
                  </a:lnTo>
                  <a:lnTo>
                    <a:pt x="9387" y="7218"/>
                  </a:lnTo>
                  <a:lnTo>
                    <a:pt x="9055" y="7525"/>
                  </a:lnTo>
                  <a:lnTo>
                    <a:pt x="8877" y="7678"/>
                  </a:lnTo>
                  <a:lnTo>
                    <a:pt x="8724" y="7856"/>
                  </a:lnTo>
                  <a:lnTo>
                    <a:pt x="8596" y="8035"/>
                  </a:lnTo>
                  <a:lnTo>
                    <a:pt x="8494" y="8239"/>
                  </a:lnTo>
                  <a:lnTo>
                    <a:pt x="8392" y="8468"/>
                  </a:lnTo>
                  <a:lnTo>
                    <a:pt x="8341" y="8698"/>
                  </a:lnTo>
                  <a:lnTo>
                    <a:pt x="8290" y="8927"/>
                  </a:lnTo>
                  <a:lnTo>
                    <a:pt x="8290" y="9157"/>
                  </a:lnTo>
                  <a:lnTo>
                    <a:pt x="4872" y="9157"/>
                  </a:lnTo>
                  <a:lnTo>
                    <a:pt x="4872" y="8927"/>
                  </a:lnTo>
                  <a:lnTo>
                    <a:pt x="4821" y="8698"/>
                  </a:lnTo>
                  <a:lnTo>
                    <a:pt x="4770" y="8468"/>
                  </a:lnTo>
                  <a:lnTo>
                    <a:pt x="4668" y="8239"/>
                  </a:lnTo>
                  <a:lnTo>
                    <a:pt x="4566" y="8035"/>
                  </a:lnTo>
                  <a:lnTo>
                    <a:pt x="4413" y="7831"/>
                  </a:lnTo>
                  <a:lnTo>
                    <a:pt x="4260" y="7652"/>
                  </a:lnTo>
                  <a:lnTo>
                    <a:pt x="4082" y="7499"/>
                  </a:lnTo>
                  <a:lnTo>
                    <a:pt x="3750" y="7193"/>
                  </a:lnTo>
                  <a:lnTo>
                    <a:pt x="3469" y="6861"/>
                  </a:lnTo>
                  <a:lnTo>
                    <a:pt x="3240" y="6530"/>
                  </a:lnTo>
                  <a:lnTo>
                    <a:pt x="3036" y="6147"/>
                  </a:lnTo>
                  <a:lnTo>
                    <a:pt x="2857" y="5739"/>
                  </a:lnTo>
                  <a:lnTo>
                    <a:pt x="2755" y="5331"/>
                  </a:lnTo>
                  <a:lnTo>
                    <a:pt x="2679" y="4897"/>
                  </a:lnTo>
                  <a:lnTo>
                    <a:pt x="2653" y="4464"/>
                  </a:lnTo>
                  <a:lnTo>
                    <a:pt x="2679" y="4081"/>
                  </a:lnTo>
                  <a:lnTo>
                    <a:pt x="2730" y="3673"/>
                  </a:lnTo>
                  <a:lnTo>
                    <a:pt x="2832" y="3316"/>
                  </a:lnTo>
                  <a:lnTo>
                    <a:pt x="2959" y="2933"/>
                  </a:lnTo>
                  <a:lnTo>
                    <a:pt x="3138" y="2602"/>
                  </a:lnTo>
                  <a:lnTo>
                    <a:pt x="3316" y="2270"/>
                  </a:lnTo>
                  <a:lnTo>
                    <a:pt x="3546" y="1990"/>
                  </a:lnTo>
                  <a:lnTo>
                    <a:pt x="3801" y="1709"/>
                  </a:lnTo>
                  <a:lnTo>
                    <a:pt x="4082" y="1454"/>
                  </a:lnTo>
                  <a:lnTo>
                    <a:pt x="4388" y="1224"/>
                  </a:lnTo>
                  <a:lnTo>
                    <a:pt x="4719" y="1020"/>
                  </a:lnTo>
                  <a:lnTo>
                    <a:pt x="5051" y="867"/>
                  </a:lnTo>
                  <a:lnTo>
                    <a:pt x="5408" y="714"/>
                  </a:lnTo>
                  <a:lnTo>
                    <a:pt x="5791" y="638"/>
                  </a:lnTo>
                  <a:lnTo>
                    <a:pt x="6173" y="561"/>
                  </a:lnTo>
                  <a:close/>
                  <a:moveTo>
                    <a:pt x="8290" y="9693"/>
                  </a:moveTo>
                  <a:lnTo>
                    <a:pt x="8290" y="10024"/>
                  </a:lnTo>
                  <a:lnTo>
                    <a:pt x="8265" y="10228"/>
                  </a:lnTo>
                  <a:lnTo>
                    <a:pt x="8214" y="10407"/>
                  </a:lnTo>
                  <a:lnTo>
                    <a:pt x="8112" y="10585"/>
                  </a:lnTo>
                  <a:lnTo>
                    <a:pt x="7984" y="10738"/>
                  </a:lnTo>
                  <a:lnTo>
                    <a:pt x="7831" y="10840"/>
                  </a:lnTo>
                  <a:lnTo>
                    <a:pt x="7678" y="10942"/>
                  </a:lnTo>
                  <a:lnTo>
                    <a:pt x="7474" y="10993"/>
                  </a:lnTo>
                  <a:lnTo>
                    <a:pt x="7270" y="11019"/>
                  </a:lnTo>
                  <a:lnTo>
                    <a:pt x="5893" y="11019"/>
                  </a:lnTo>
                  <a:lnTo>
                    <a:pt x="5689" y="10993"/>
                  </a:lnTo>
                  <a:lnTo>
                    <a:pt x="5485" y="10942"/>
                  </a:lnTo>
                  <a:lnTo>
                    <a:pt x="5331" y="10840"/>
                  </a:lnTo>
                  <a:lnTo>
                    <a:pt x="5178" y="10738"/>
                  </a:lnTo>
                  <a:lnTo>
                    <a:pt x="5051" y="10585"/>
                  </a:lnTo>
                  <a:lnTo>
                    <a:pt x="4949" y="10407"/>
                  </a:lnTo>
                  <a:lnTo>
                    <a:pt x="4898" y="10228"/>
                  </a:lnTo>
                  <a:lnTo>
                    <a:pt x="4872" y="10024"/>
                  </a:lnTo>
                  <a:lnTo>
                    <a:pt x="4872" y="9693"/>
                  </a:lnTo>
                  <a:close/>
                  <a:moveTo>
                    <a:pt x="10509" y="11248"/>
                  </a:moveTo>
                  <a:lnTo>
                    <a:pt x="10586" y="11299"/>
                  </a:lnTo>
                  <a:lnTo>
                    <a:pt x="10637" y="11350"/>
                  </a:lnTo>
                  <a:lnTo>
                    <a:pt x="10688" y="11427"/>
                  </a:lnTo>
                  <a:lnTo>
                    <a:pt x="11019" y="12447"/>
                  </a:lnTo>
                  <a:lnTo>
                    <a:pt x="10815" y="12422"/>
                  </a:lnTo>
                  <a:lnTo>
                    <a:pt x="2347" y="12422"/>
                  </a:lnTo>
                  <a:lnTo>
                    <a:pt x="2143" y="12447"/>
                  </a:lnTo>
                  <a:lnTo>
                    <a:pt x="2143" y="12447"/>
                  </a:lnTo>
                  <a:lnTo>
                    <a:pt x="2475" y="11427"/>
                  </a:lnTo>
                  <a:lnTo>
                    <a:pt x="2526" y="11350"/>
                  </a:lnTo>
                  <a:lnTo>
                    <a:pt x="2577" y="11299"/>
                  </a:lnTo>
                  <a:lnTo>
                    <a:pt x="2653" y="11248"/>
                  </a:lnTo>
                  <a:lnTo>
                    <a:pt x="4949" y="11248"/>
                  </a:lnTo>
                  <a:lnTo>
                    <a:pt x="5153" y="11376"/>
                  </a:lnTo>
                  <a:lnTo>
                    <a:pt x="5382" y="11478"/>
                  </a:lnTo>
                  <a:lnTo>
                    <a:pt x="5612" y="11529"/>
                  </a:lnTo>
                  <a:lnTo>
                    <a:pt x="5893" y="11555"/>
                  </a:lnTo>
                  <a:lnTo>
                    <a:pt x="7270" y="11555"/>
                  </a:lnTo>
                  <a:lnTo>
                    <a:pt x="7525" y="11529"/>
                  </a:lnTo>
                  <a:lnTo>
                    <a:pt x="7780" y="11478"/>
                  </a:lnTo>
                  <a:lnTo>
                    <a:pt x="8010" y="11376"/>
                  </a:lnTo>
                  <a:lnTo>
                    <a:pt x="8214" y="11248"/>
                  </a:lnTo>
                  <a:close/>
                  <a:moveTo>
                    <a:pt x="4362" y="10254"/>
                  </a:moveTo>
                  <a:lnTo>
                    <a:pt x="4413" y="10483"/>
                  </a:lnTo>
                  <a:lnTo>
                    <a:pt x="4490" y="10713"/>
                  </a:lnTo>
                  <a:lnTo>
                    <a:pt x="2628" y="10713"/>
                  </a:lnTo>
                  <a:lnTo>
                    <a:pt x="2500" y="10738"/>
                  </a:lnTo>
                  <a:lnTo>
                    <a:pt x="2373" y="10789"/>
                  </a:lnTo>
                  <a:lnTo>
                    <a:pt x="2271" y="10866"/>
                  </a:lnTo>
                  <a:lnTo>
                    <a:pt x="2169" y="10942"/>
                  </a:lnTo>
                  <a:lnTo>
                    <a:pt x="2092" y="11019"/>
                  </a:lnTo>
                  <a:lnTo>
                    <a:pt x="2016" y="11146"/>
                  </a:lnTo>
                  <a:lnTo>
                    <a:pt x="1965" y="11248"/>
                  </a:lnTo>
                  <a:lnTo>
                    <a:pt x="1352" y="13110"/>
                  </a:lnTo>
                  <a:lnTo>
                    <a:pt x="1327" y="13263"/>
                  </a:lnTo>
                  <a:lnTo>
                    <a:pt x="1301" y="13468"/>
                  </a:lnTo>
                  <a:lnTo>
                    <a:pt x="1301" y="14233"/>
                  </a:lnTo>
                  <a:lnTo>
                    <a:pt x="1199" y="14233"/>
                  </a:lnTo>
                  <a:lnTo>
                    <a:pt x="1046" y="14207"/>
                  </a:lnTo>
                  <a:lnTo>
                    <a:pt x="919" y="14182"/>
                  </a:lnTo>
                  <a:lnTo>
                    <a:pt x="817" y="14105"/>
                  </a:lnTo>
                  <a:lnTo>
                    <a:pt x="715" y="14029"/>
                  </a:lnTo>
                  <a:lnTo>
                    <a:pt x="638" y="13927"/>
                  </a:lnTo>
                  <a:lnTo>
                    <a:pt x="587" y="13825"/>
                  </a:lnTo>
                  <a:lnTo>
                    <a:pt x="536" y="13697"/>
                  </a:lnTo>
                  <a:lnTo>
                    <a:pt x="536" y="13570"/>
                  </a:lnTo>
                  <a:lnTo>
                    <a:pt x="536" y="10917"/>
                  </a:lnTo>
                  <a:lnTo>
                    <a:pt x="536" y="10789"/>
                  </a:lnTo>
                  <a:lnTo>
                    <a:pt x="587" y="10662"/>
                  </a:lnTo>
                  <a:lnTo>
                    <a:pt x="638" y="10534"/>
                  </a:lnTo>
                  <a:lnTo>
                    <a:pt x="715" y="10458"/>
                  </a:lnTo>
                  <a:lnTo>
                    <a:pt x="817" y="10356"/>
                  </a:lnTo>
                  <a:lnTo>
                    <a:pt x="919" y="10305"/>
                  </a:lnTo>
                  <a:lnTo>
                    <a:pt x="1046" y="10279"/>
                  </a:lnTo>
                  <a:lnTo>
                    <a:pt x="1199" y="10254"/>
                  </a:lnTo>
                  <a:close/>
                  <a:moveTo>
                    <a:pt x="11963" y="10254"/>
                  </a:moveTo>
                  <a:lnTo>
                    <a:pt x="12091" y="10279"/>
                  </a:lnTo>
                  <a:lnTo>
                    <a:pt x="12218" y="10305"/>
                  </a:lnTo>
                  <a:lnTo>
                    <a:pt x="12346" y="10356"/>
                  </a:lnTo>
                  <a:lnTo>
                    <a:pt x="12448" y="10458"/>
                  </a:lnTo>
                  <a:lnTo>
                    <a:pt x="12524" y="10534"/>
                  </a:lnTo>
                  <a:lnTo>
                    <a:pt x="12575" y="10662"/>
                  </a:lnTo>
                  <a:lnTo>
                    <a:pt x="12626" y="10789"/>
                  </a:lnTo>
                  <a:lnTo>
                    <a:pt x="12626" y="10917"/>
                  </a:lnTo>
                  <a:lnTo>
                    <a:pt x="12626" y="13570"/>
                  </a:lnTo>
                  <a:lnTo>
                    <a:pt x="12626" y="13697"/>
                  </a:lnTo>
                  <a:lnTo>
                    <a:pt x="12575" y="13825"/>
                  </a:lnTo>
                  <a:lnTo>
                    <a:pt x="12524" y="13927"/>
                  </a:lnTo>
                  <a:lnTo>
                    <a:pt x="12448" y="14029"/>
                  </a:lnTo>
                  <a:lnTo>
                    <a:pt x="12346" y="14105"/>
                  </a:lnTo>
                  <a:lnTo>
                    <a:pt x="12218" y="14182"/>
                  </a:lnTo>
                  <a:lnTo>
                    <a:pt x="12091" y="14207"/>
                  </a:lnTo>
                  <a:lnTo>
                    <a:pt x="11963" y="14233"/>
                  </a:lnTo>
                  <a:lnTo>
                    <a:pt x="11861" y="14233"/>
                  </a:lnTo>
                  <a:lnTo>
                    <a:pt x="11861" y="13468"/>
                  </a:lnTo>
                  <a:lnTo>
                    <a:pt x="11836" y="13289"/>
                  </a:lnTo>
                  <a:lnTo>
                    <a:pt x="11785" y="13110"/>
                  </a:lnTo>
                  <a:lnTo>
                    <a:pt x="11198" y="11248"/>
                  </a:lnTo>
                  <a:lnTo>
                    <a:pt x="11147" y="11146"/>
                  </a:lnTo>
                  <a:lnTo>
                    <a:pt x="11070" y="11019"/>
                  </a:lnTo>
                  <a:lnTo>
                    <a:pt x="10994" y="10942"/>
                  </a:lnTo>
                  <a:lnTo>
                    <a:pt x="10892" y="10866"/>
                  </a:lnTo>
                  <a:lnTo>
                    <a:pt x="10790" y="10789"/>
                  </a:lnTo>
                  <a:lnTo>
                    <a:pt x="10662" y="10738"/>
                  </a:lnTo>
                  <a:lnTo>
                    <a:pt x="10560" y="10713"/>
                  </a:lnTo>
                  <a:lnTo>
                    <a:pt x="8673" y="10713"/>
                  </a:lnTo>
                  <a:lnTo>
                    <a:pt x="8749" y="10483"/>
                  </a:lnTo>
                  <a:lnTo>
                    <a:pt x="8800" y="10254"/>
                  </a:lnTo>
                  <a:close/>
                  <a:moveTo>
                    <a:pt x="10917" y="12957"/>
                  </a:moveTo>
                  <a:lnTo>
                    <a:pt x="11019" y="13008"/>
                  </a:lnTo>
                  <a:lnTo>
                    <a:pt x="11096" y="13059"/>
                  </a:lnTo>
                  <a:lnTo>
                    <a:pt x="11172" y="13110"/>
                  </a:lnTo>
                  <a:lnTo>
                    <a:pt x="11223" y="13187"/>
                  </a:lnTo>
                  <a:lnTo>
                    <a:pt x="11274" y="13263"/>
                  </a:lnTo>
                  <a:lnTo>
                    <a:pt x="11326" y="13366"/>
                  </a:lnTo>
                  <a:lnTo>
                    <a:pt x="11326" y="13468"/>
                  </a:lnTo>
                  <a:lnTo>
                    <a:pt x="11326" y="16197"/>
                  </a:lnTo>
                  <a:lnTo>
                    <a:pt x="11326" y="16299"/>
                  </a:lnTo>
                  <a:lnTo>
                    <a:pt x="11274" y="16401"/>
                  </a:lnTo>
                  <a:lnTo>
                    <a:pt x="11223" y="16477"/>
                  </a:lnTo>
                  <a:lnTo>
                    <a:pt x="11172" y="16554"/>
                  </a:lnTo>
                  <a:lnTo>
                    <a:pt x="11096" y="16630"/>
                  </a:lnTo>
                  <a:lnTo>
                    <a:pt x="11019" y="16681"/>
                  </a:lnTo>
                  <a:lnTo>
                    <a:pt x="10917" y="16707"/>
                  </a:lnTo>
                  <a:lnTo>
                    <a:pt x="2245" y="16707"/>
                  </a:lnTo>
                  <a:lnTo>
                    <a:pt x="2143" y="16681"/>
                  </a:lnTo>
                  <a:lnTo>
                    <a:pt x="2067" y="16630"/>
                  </a:lnTo>
                  <a:lnTo>
                    <a:pt x="1990" y="16554"/>
                  </a:lnTo>
                  <a:lnTo>
                    <a:pt x="1914" y="16477"/>
                  </a:lnTo>
                  <a:lnTo>
                    <a:pt x="1863" y="16401"/>
                  </a:lnTo>
                  <a:lnTo>
                    <a:pt x="1837" y="16299"/>
                  </a:lnTo>
                  <a:lnTo>
                    <a:pt x="1837" y="16197"/>
                  </a:lnTo>
                  <a:lnTo>
                    <a:pt x="1837" y="13468"/>
                  </a:lnTo>
                  <a:lnTo>
                    <a:pt x="1837" y="13366"/>
                  </a:lnTo>
                  <a:lnTo>
                    <a:pt x="1863" y="13263"/>
                  </a:lnTo>
                  <a:lnTo>
                    <a:pt x="1914" y="13187"/>
                  </a:lnTo>
                  <a:lnTo>
                    <a:pt x="1990" y="13110"/>
                  </a:lnTo>
                  <a:lnTo>
                    <a:pt x="2067" y="13059"/>
                  </a:lnTo>
                  <a:lnTo>
                    <a:pt x="2143" y="13008"/>
                  </a:lnTo>
                  <a:lnTo>
                    <a:pt x="2245" y="12957"/>
                  </a:lnTo>
                  <a:close/>
                  <a:moveTo>
                    <a:pt x="6581" y="0"/>
                  </a:moveTo>
                  <a:lnTo>
                    <a:pt x="6122" y="26"/>
                  </a:lnTo>
                  <a:lnTo>
                    <a:pt x="5689" y="102"/>
                  </a:lnTo>
                  <a:lnTo>
                    <a:pt x="5255" y="204"/>
                  </a:lnTo>
                  <a:lnTo>
                    <a:pt x="4847" y="357"/>
                  </a:lnTo>
                  <a:lnTo>
                    <a:pt x="4464" y="561"/>
                  </a:lnTo>
                  <a:lnTo>
                    <a:pt x="4082" y="765"/>
                  </a:lnTo>
                  <a:lnTo>
                    <a:pt x="3750" y="1020"/>
                  </a:lnTo>
                  <a:lnTo>
                    <a:pt x="3418" y="1326"/>
                  </a:lnTo>
                  <a:lnTo>
                    <a:pt x="3138" y="1633"/>
                  </a:lnTo>
                  <a:lnTo>
                    <a:pt x="2883" y="1990"/>
                  </a:lnTo>
                  <a:lnTo>
                    <a:pt x="2653" y="2347"/>
                  </a:lnTo>
                  <a:lnTo>
                    <a:pt x="2475" y="2729"/>
                  </a:lnTo>
                  <a:lnTo>
                    <a:pt x="2322" y="3137"/>
                  </a:lnTo>
                  <a:lnTo>
                    <a:pt x="2220" y="3571"/>
                  </a:lnTo>
                  <a:lnTo>
                    <a:pt x="2143" y="4005"/>
                  </a:lnTo>
                  <a:lnTo>
                    <a:pt x="2118" y="4464"/>
                  </a:lnTo>
                  <a:lnTo>
                    <a:pt x="2143" y="4974"/>
                  </a:lnTo>
                  <a:lnTo>
                    <a:pt x="2220" y="5458"/>
                  </a:lnTo>
                  <a:lnTo>
                    <a:pt x="2373" y="5918"/>
                  </a:lnTo>
                  <a:lnTo>
                    <a:pt x="2551" y="6377"/>
                  </a:lnTo>
                  <a:lnTo>
                    <a:pt x="2781" y="6810"/>
                  </a:lnTo>
                  <a:lnTo>
                    <a:pt x="3061" y="7193"/>
                  </a:lnTo>
                  <a:lnTo>
                    <a:pt x="3367" y="7576"/>
                  </a:lnTo>
                  <a:lnTo>
                    <a:pt x="3750" y="7907"/>
                  </a:lnTo>
                  <a:lnTo>
                    <a:pt x="3878" y="8035"/>
                  </a:lnTo>
                  <a:lnTo>
                    <a:pt x="4005" y="8162"/>
                  </a:lnTo>
                  <a:lnTo>
                    <a:pt x="4107" y="8315"/>
                  </a:lnTo>
                  <a:lnTo>
                    <a:pt x="4184" y="8468"/>
                  </a:lnTo>
                  <a:lnTo>
                    <a:pt x="4260" y="8647"/>
                  </a:lnTo>
                  <a:lnTo>
                    <a:pt x="4311" y="8800"/>
                  </a:lnTo>
                  <a:lnTo>
                    <a:pt x="4337" y="8978"/>
                  </a:lnTo>
                  <a:lnTo>
                    <a:pt x="4337" y="9157"/>
                  </a:lnTo>
                  <a:lnTo>
                    <a:pt x="4337" y="9386"/>
                  </a:lnTo>
                  <a:lnTo>
                    <a:pt x="4337" y="9438"/>
                  </a:lnTo>
                  <a:lnTo>
                    <a:pt x="4337" y="9718"/>
                  </a:lnTo>
                  <a:lnTo>
                    <a:pt x="1199" y="9718"/>
                  </a:lnTo>
                  <a:lnTo>
                    <a:pt x="944" y="9744"/>
                  </a:lnTo>
                  <a:lnTo>
                    <a:pt x="715" y="9820"/>
                  </a:lnTo>
                  <a:lnTo>
                    <a:pt x="511" y="9922"/>
                  </a:lnTo>
                  <a:lnTo>
                    <a:pt x="332" y="10075"/>
                  </a:lnTo>
                  <a:lnTo>
                    <a:pt x="205" y="10254"/>
                  </a:lnTo>
                  <a:lnTo>
                    <a:pt x="77" y="10458"/>
                  </a:lnTo>
                  <a:lnTo>
                    <a:pt x="26" y="10687"/>
                  </a:lnTo>
                  <a:lnTo>
                    <a:pt x="1" y="10917"/>
                  </a:lnTo>
                  <a:lnTo>
                    <a:pt x="1" y="13570"/>
                  </a:lnTo>
                  <a:lnTo>
                    <a:pt x="26" y="13799"/>
                  </a:lnTo>
                  <a:lnTo>
                    <a:pt x="77" y="14029"/>
                  </a:lnTo>
                  <a:lnTo>
                    <a:pt x="205" y="14233"/>
                  </a:lnTo>
                  <a:lnTo>
                    <a:pt x="332" y="14411"/>
                  </a:lnTo>
                  <a:lnTo>
                    <a:pt x="511" y="14564"/>
                  </a:lnTo>
                  <a:lnTo>
                    <a:pt x="715" y="14666"/>
                  </a:lnTo>
                  <a:lnTo>
                    <a:pt x="944" y="14743"/>
                  </a:lnTo>
                  <a:lnTo>
                    <a:pt x="1199" y="14768"/>
                  </a:lnTo>
                  <a:lnTo>
                    <a:pt x="1301" y="14768"/>
                  </a:lnTo>
                  <a:lnTo>
                    <a:pt x="1301" y="16197"/>
                  </a:lnTo>
                  <a:lnTo>
                    <a:pt x="1327" y="16401"/>
                  </a:lnTo>
                  <a:lnTo>
                    <a:pt x="1378" y="16605"/>
                  </a:lnTo>
                  <a:lnTo>
                    <a:pt x="1480" y="16783"/>
                  </a:lnTo>
                  <a:lnTo>
                    <a:pt x="1608" y="16936"/>
                  </a:lnTo>
                  <a:lnTo>
                    <a:pt x="1761" y="17064"/>
                  </a:lnTo>
                  <a:lnTo>
                    <a:pt x="1939" y="17166"/>
                  </a:lnTo>
                  <a:lnTo>
                    <a:pt x="2143" y="17243"/>
                  </a:lnTo>
                  <a:lnTo>
                    <a:pt x="2347" y="17268"/>
                  </a:lnTo>
                  <a:lnTo>
                    <a:pt x="10815" y="17268"/>
                  </a:lnTo>
                  <a:lnTo>
                    <a:pt x="11019" y="17243"/>
                  </a:lnTo>
                  <a:lnTo>
                    <a:pt x="11223" y="17166"/>
                  </a:lnTo>
                  <a:lnTo>
                    <a:pt x="11402" y="17064"/>
                  </a:lnTo>
                  <a:lnTo>
                    <a:pt x="11555" y="16936"/>
                  </a:lnTo>
                  <a:lnTo>
                    <a:pt x="11683" y="16783"/>
                  </a:lnTo>
                  <a:lnTo>
                    <a:pt x="11785" y="16605"/>
                  </a:lnTo>
                  <a:lnTo>
                    <a:pt x="11836" y="16401"/>
                  </a:lnTo>
                  <a:lnTo>
                    <a:pt x="11861" y="16197"/>
                  </a:lnTo>
                  <a:lnTo>
                    <a:pt x="11861" y="14768"/>
                  </a:lnTo>
                  <a:lnTo>
                    <a:pt x="11963" y="14768"/>
                  </a:lnTo>
                  <a:lnTo>
                    <a:pt x="12218" y="14743"/>
                  </a:lnTo>
                  <a:lnTo>
                    <a:pt x="12448" y="14666"/>
                  </a:lnTo>
                  <a:lnTo>
                    <a:pt x="12652" y="14564"/>
                  </a:lnTo>
                  <a:lnTo>
                    <a:pt x="12805" y="14411"/>
                  </a:lnTo>
                  <a:lnTo>
                    <a:pt x="12958" y="14233"/>
                  </a:lnTo>
                  <a:lnTo>
                    <a:pt x="13085" y="14029"/>
                  </a:lnTo>
                  <a:lnTo>
                    <a:pt x="13136" y="13799"/>
                  </a:lnTo>
                  <a:lnTo>
                    <a:pt x="13162" y="13570"/>
                  </a:lnTo>
                  <a:lnTo>
                    <a:pt x="13162" y="10917"/>
                  </a:lnTo>
                  <a:lnTo>
                    <a:pt x="13136" y="10687"/>
                  </a:lnTo>
                  <a:lnTo>
                    <a:pt x="13085" y="10458"/>
                  </a:lnTo>
                  <a:lnTo>
                    <a:pt x="12958" y="10254"/>
                  </a:lnTo>
                  <a:lnTo>
                    <a:pt x="12805" y="10075"/>
                  </a:lnTo>
                  <a:lnTo>
                    <a:pt x="12652" y="9922"/>
                  </a:lnTo>
                  <a:lnTo>
                    <a:pt x="12448" y="9820"/>
                  </a:lnTo>
                  <a:lnTo>
                    <a:pt x="12218" y="9744"/>
                  </a:lnTo>
                  <a:lnTo>
                    <a:pt x="11963" y="9718"/>
                  </a:lnTo>
                  <a:lnTo>
                    <a:pt x="8826" y="9718"/>
                  </a:lnTo>
                  <a:lnTo>
                    <a:pt x="8826" y="9438"/>
                  </a:lnTo>
                  <a:lnTo>
                    <a:pt x="8826" y="9386"/>
                  </a:lnTo>
                  <a:lnTo>
                    <a:pt x="8826" y="9157"/>
                  </a:lnTo>
                  <a:lnTo>
                    <a:pt x="8826" y="8978"/>
                  </a:lnTo>
                  <a:lnTo>
                    <a:pt x="8851" y="8800"/>
                  </a:lnTo>
                  <a:lnTo>
                    <a:pt x="8902" y="8647"/>
                  </a:lnTo>
                  <a:lnTo>
                    <a:pt x="8979" y="8468"/>
                  </a:lnTo>
                  <a:lnTo>
                    <a:pt x="9055" y="8315"/>
                  </a:lnTo>
                  <a:lnTo>
                    <a:pt x="9157" y="8188"/>
                  </a:lnTo>
                  <a:lnTo>
                    <a:pt x="9259" y="8035"/>
                  </a:lnTo>
                  <a:lnTo>
                    <a:pt x="9387" y="7933"/>
                  </a:lnTo>
                  <a:lnTo>
                    <a:pt x="9770" y="7601"/>
                  </a:lnTo>
                  <a:lnTo>
                    <a:pt x="10076" y="7218"/>
                  </a:lnTo>
                  <a:lnTo>
                    <a:pt x="10356" y="6836"/>
                  </a:lnTo>
                  <a:lnTo>
                    <a:pt x="10611" y="6402"/>
                  </a:lnTo>
                  <a:lnTo>
                    <a:pt x="10790" y="5943"/>
                  </a:lnTo>
                  <a:lnTo>
                    <a:pt x="10917" y="5484"/>
                  </a:lnTo>
                  <a:lnTo>
                    <a:pt x="11019" y="4999"/>
                  </a:lnTo>
                  <a:lnTo>
                    <a:pt x="11045" y="4489"/>
                  </a:lnTo>
                  <a:lnTo>
                    <a:pt x="11019" y="4056"/>
                  </a:lnTo>
                  <a:lnTo>
                    <a:pt x="10968" y="3622"/>
                  </a:lnTo>
                  <a:lnTo>
                    <a:pt x="10841" y="3188"/>
                  </a:lnTo>
                  <a:lnTo>
                    <a:pt x="10713" y="2780"/>
                  </a:lnTo>
                  <a:lnTo>
                    <a:pt x="10509" y="2398"/>
                  </a:lnTo>
                  <a:lnTo>
                    <a:pt x="10305" y="2015"/>
                  </a:lnTo>
                  <a:lnTo>
                    <a:pt x="10025" y="1658"/>
                  </a:lnTo>
                  <a:lnTo>
                    <a:pt x="9744" y="1326"/>
                  </a:lnTo>
                  <a:lnTo>
                    <a:pt x="9413" y="1020"/>
                  </a:lnTo>
                  <a:lnTo>
                    <a:pt x="9055" y="765"/>
                  </a:lnTo>
                  <a:lnTo>
                    <a:pt x="8673" y="536"/>
                  </a:lnTo>
                  <a:lnTo>
                    <a:pt x="8290" y="357"/>
                  </a:lnTo>
                  <a:lnTo>
                    <a:pt x="7882" y="204"/>
                  </a:lnTo>
                  <a:lnTo>
                    <a:pt x="7449" y="102"/>
                  </a:lnTo>
                  <a:lnTo>
                    <a:pt x="7015" y="26"/>
                  </a:lnTo>
                  <a:lnTo>
                    <a:pt x="65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67"/>
          <p:cNvGrpSpPr/>
          <p:nvPr/>
        </p:nvGrpSpPr>
        <p:grpSpPr>
          <a:xfrm>
            <a:off x="1660162" y="3779888"/>
            <a:ext cx="413475" cy="411458"/>
            <a:chOff x="3209000" y="3983900"/>
            <a:chExt cx="458500" cy="458500"/>
          </a:xfrm>
        </p:grpSpPr>
        <p:sp>
          <p:nvSpPr>
            <p:cNvPr id="1488" name="Google Shape;1488;p67"/>
            <p:cNvSpPr/>
            <p:nvPr/>
          </p:nvSpPr>
          <p:spPr>
            <a:xfrm>
              <a:off x="3536100" y="4310400"/>
              <a:ext cx="104625" cy="104600"/>
            </a:xfrm>
            <a:custGeom>
              <a:avLst/>
              <a:gdLst/>
              <a:ahLst/>
              <a:cxnLst/>
              <a:rect l="l" t="t" r="r" b="b"/>
              <a:pathLst>
                <a:path w="4185" h="4184" extrusionOk="0">
                  <a:moveTo>
                    <a:pt x="3648" y="536"/>
                  </a:moveTo>
                  <a:lnTo>
                    <a:pt x="3648" y="1913"/>
                  </a:lnTo>
                  <a:lnTo>
                    <a:pt x="3266" y="1429"/>
                  </a:lnTo>
                  <a:lnTo>
                    <a:pt x="3215" y="1378"/>
                  </a:lnTo>
                  <a:lnTo>
                    <a:pt x="3164" y="1352"/>
                  </a:lnTo>
                  <a:lnTo>
                    <a:pt x="3087" y="1326"/>
                  </a:lnTo>
                  <a:lnTo>
                    <a:pt x="3011" y="1301"/>
                  </a:lnTo>
                  <a:lnTo>
                    <a:pt x="2934" y="1326"/>
                  </a:lnTo>
                  <a:lnTo>
                    <a:pt x="2858" y="1352"/>
                  </a:lnTo>
                  <a:lnTo>
                    <a:pt x="2781" y="1378"/>
                  </a:lnTo>
                  <a:lnTo>
                    <a:pt x="2730" y="1429"/>
                  </a:lnTo>
                  <a:lnTo>
                    <a:pt x="2297" y="1990"/>
                  </a:lnTo>
                  <a:lnTo>
                    <a:pt x="1659" y="1173"/>
                  </a:lnTo>
                  <a:lnTo>
                    <a:pt x="1608" y="1122"/>
                  </a:lnTo>
                  <a:lnTo>
                    <a:pt x="1531" y="1071"/>
                  </a:lnTo>
                  <a:lnTo>
                    <a:pt x="1480" y="1046"/>
                  </a:lnTo>
                  <a:lnTo>
                    <a:pt x="1327" y="1046"/>
                  </a:lnTo>
                  <a:lnTo>
                    <a:pt x="1251" y="1071"/>
                  </a:lnTo>
                  <a:lnTo>
                    <a:pt x="1174" y="1122"/>
                  </a:lnTo>
                  <a:lnTo>
                    <a:pt x="1123" y="1173"/>
                  </a:lnTo>
                  <a:lnTo>
                    <a:pt x="537" y="1913"/>
                  </a:lnTo>
                  <a:lnTo>
                    <a:pt x="537" y="536"/>
                  </a:lnTo>
                  <a:close/>
                  <a:moveTo>
                    <a:pt x="1404" y="1709"/>
                  </a:moveTo>
                  <a:lnTo>
                    <a:pt x="1965" y="2423"/>
                  </a:lnTo>
                  <a:lnTo>
                    <a:pt x="817" y="2423"/>
                  </a:lnTo>
                  <a:lnTo>
                    <a:pt x="1404" y="1709"/>
                  </a:lnTo>
                  <a:close/>
                  <a:moveTo>
                    <a:pt x="3011" y="1964"/>
                  </a:moveTo>
                  <a:lnTo>
                    <a:pt x="3368" y="2423"/>
                  </a:lnTo>
                  <a:lnTo>
                    <a:pt x="2654" y="2423"/>
                  </a:lnTo>
                  <a:lnTo>
                    <a:pt x="3011" y="1964"/>
                  </a:lnTo>
                  <a:close/>
                  <a:moveTo>
                    <a:pt x="3648" y="2959"/>
                  </a:moveTo>
                  <a:lnTo>
                    <a:pt x="3648" y="3648"/>
                  </a:lnTo>
                  <a:lnTo>
                    <a:pt x="537" y="3648"/>
                  </a:lnTo>
                  <a:lnTo>
                    <a:pt x="537" y="2959"/>
                  </a:lnTo>
                  <a:close/>
                  <a:moveTo>
                    <a:pt x="333" y="0"/>
                  </a:moveTo>
                  <a:lnTo>
                    <a:pt x="205" y="26"/>
                  </a:lnTo>
                  <a:lnTo>
                    <a:pt x="103" y="102"/>
                  </a:lnTo>
                  <a:lnTo>
                    <a:pt x="26" y="204"/>
                  </a:lnTo>
                  <a:lnTo>
                    <a:pt x="1" y="332"/>
                  </a:lnTo>
                  <a:lnTo>
                    <a:pt x="1" y="3852"/>
                  </a:lnTo>
                  <a:lnTo>
                    <a:pt x="26" y="3979"/>
                  </a:lnTo>
                  <a:lnTo>
                    <a:pt x="103" y="4081"/>
                  </a:lnTo>
                  <a:lnTo>
                    <a:pt x="205" y="4158"/>
                  </a:lnTo>
                  <a:lnTo>
                    <a:pt x="333" y="4183"/>
                  </a:lnTo>
                  <a:lnTo>
                    <a:pt x="3852" y="4183"/>
                  </a:lnTo>
                  <a:lnTo>
                    <a:pt x="3980" y="4158"/>
                  </a:lnTo>
                  <a:lnTo>
                    <a:pt x="4082" y="4081"/>
                  </a:lnTo>
                  <a:lnTo>
                    <a:pt x="4159" y="3979"/>
                  </a:lnTo>
                  <a:lnTo>
                    <a:pt x="4184" y="3852"/>
                  </a:lnTo>
                  <a:lnTo>
                    <a:pt x="4184" y="332"/>
                  </a:lnTo>
                  <a:lnTo>
                    <a:pt x="4159" y="204"/>
                  </a:lnTo>
                  <a:lnTo>
                    <a:pt x="4082" y="102"/>
                  </a:lnTo>
                  <a:lnTo>
                    <a:pt x="3980" y="26"/>
                  </a:lnTo>
                  <a:lnTo>
                    <a:pt x="3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67"/>
            <p:cNvSpPr/>
            <p:nvPr/>
          </p:nvSpPr>
          <p:spPr>
            <a:xfrm>
              <a:off x="3509325" y="4283600"/>
              <a:ext cx="158175" cy="158800"/>
            </a:xfrm>
            <a:custGeom>
              <a:avLst/>
              <a:gdLst/>
              <a:ahLst/>
              <a:cxnLst/>
              <a:rect l="l" t="t" r="r" b="b"/>
              <a:pathLst>
                <a:path w="6327" h="6352" extrusionOk="0">
                  <a:moveTo>
                    <a:pt x="1123" y="1"/>
                  </a:moveTo>
                  <a:lnTo>
                    <a:pt x="893" y="26"/>
                  </a:lnTo>
                  <a:lnTo>
                    <a:pt x="689" y="103"/>
                  </a:lnTo>
                  <a:lnTo>
                    <a:pt x="485" y="205"/>
                  </a:lnTo>
                  <a:lnTo>
                    <a:pt x="332" y="332"/>
                  </a:lnTo>
                  <a:lnTo>
                    <a:pt x="179" y="511"/>
                  </a:lnTo>
                  <a:lnTo>
                    <a:pt x="77" y="690"/>
                  </a:lnTo>
                  <a:lnTo>
                    <a:pt x="26" y="919"/>
                  </a:lnTo>
                  <a:lnTo>
                    <a:pt x="1" y="1149"/>
                  </a:lnTo>
                  <a:lnTo>
                    <a:pt x="1" y="5204"/>
                  </a:lnTo>
                  <a:lnTo>
                    <a:pt x="26" y="5434"/>
                  </a:lnTo>
                  <a:lnTo>
                    <a:pt x="77" y="5638"/>
                  </a:lnTo>
                  <a:lnTo>
                    <a:pt x="179" y="5842"/>
                  </a:lnTo>
                  <a:lnTo>
                    <a:pt x="332" y="5995"/>
                  </a:lnTo>
                  <a:lnTo>
                    <a:pt x="485" y="6148"/>
                  </a:lnTo>
                  <a:lnTo>
                    <a:pt x="689" y="6250"/>
                  </a:lnTo>
                  <a:lnTo>
                    <a:pt x="893" y="6327"/>
                  </a:lnTo>
                  <a:lnTo>
                    <a:pt x="1123" y="6352"/>
                  </a:lnTo>
                  <a:lnTo>
                    <a:pt x="5204" y="6352"/>
                  </a:lnTo>
                  <a:lnTo>
                    <a:pt x="5434" y="6327"/>
                  </a:lnTo>
                  <a:lnTo>
                    <a:pt x="5638" y="6250"/>
                  </a:lnTo>
                  <a:lnTo>
                    <a:pt x="5842" y="6148"/>
                  </a:lnTo>
                  <a:lnTo>
                    <a:pt x="5995" y="5995"/>
                  </a:lnTo>
                  <a:lnTo>
                    <a:pt x="6148" y="5842"/>
                  </a:lnTo>
                  <a:lnTo>
                    <a:pt x="6250" y="5638"/>
                  </a:lnTo>
                  <a:lnTo>
                    <a:pt x="6301" y="5434"/>
                  </a:lnTo>
                  <a:lnTo>
                    <a:pt x="6326" y="5204"/>
                  </a:lnTo>
                  <a:lnTo>
                    <a:pt x="6326" y="4465"/>
                  </a:lnTo>
                  <a:lnTo>
                    <a:pt x="6301" y="4362"/>
                  </a:lnTo>
                  <a:lnTo>
                    <a:pt x="6250" y="4286"/>
                  </a:lnTo>
                  <a:lnTo>
                    <a:pt x="6173" y="4209"/>
                  </a:lnTo>
                  <a:lnTo>
                    <a:pt x="6071" y="4184"/>
                  </a:lnTo>
                  <a:lnTo>
                    <a:pt x="5969" y="4209"/>
                  </a:lnTo>
                  <a:lnTo>
                    <a:pt x="5867" y="4286"/>
                  </a:lnTo>
                  <a:lnTo>
                    <a:pt x="5816" y="4362"/>
                  </a:lnTo>
                  <a:lnTo>
                    <a:pt x="5791" y="4465"/>
                  </a:lnTo>
                  <a:lnTo>
                    <a:pt x="5791" y="5204"/>
                  </a:lnTo>
                  <a:lnTo>
                    <a:pt x="5791" y="5332"/>
                  </a:lnTo>
                  <a:lnTo>
                    <a:pt x="5740" y="5434"/>
                  </a:lnTo>
                  <a:lnTo>
                    <a:pt x="5689" y="5536"/>
                  </a:lnTo>
                  <a:lnTo>
                    <a:pt x="5612" y="5638"/>
                  </a:lnTo>
                  <a:lnTo>
                    <a:pt x="5536" y="5689"/>
                  </a:lnTo>
                  <a:lnTo>
                    <a:pt x="5434" y="5765"/>
                  </a:lnTo>
                  <a:lnTo>
                    <a:pt x="5306" y="5791"/>
                  </a:lnTo>
                  <a:lnTo>
                    <a:pt x="1021" y="5791"/>
                  </a:lnTo>
                  <a:lnTo>
                    <a:pt x="893" y="5765"/>
                  </a:lnTo>
                  <a:lnTo>
                    <a:pt x="791" y="5689"/>
                  </a:lnTo>
                  <a:lnTo>
                    <a:pt x="715" y="5638"/>
                  </a:lnTo>
                  <a:lnTo>
                    <a:pt x="638" y="5536"/>
                  </a:lnTo>
                  <a:lnTo>
                    <a:pt x="587" y="5434"/>
                  </a:lnTo>
                  <a:lnTo>
                    <a:pt x="536" y="5332"/>
                  </a:lnTo>
                  <a:lnTo>
                    <a:pt x="536" y="5204"/>
                  </a:lnTo>
                  <a:lnTo>
                    <a:pt x="536" y="1149"/>
                  </a:lnTo>
                  <a:lnTo>
                    <a:pt x="536" y="1021"/>
                  </a:lnTo>
                  <a:lnTo>
                    <a:pt x="587" y="894"/>
                  </a:lnTo>
                  <a:lnTo>
                    <a:pt x="638" y="792"/>
                  </a:lnTo>
                  <a:lnTo>
                    <a:pt x="715" y="715"/>
                  </a:lnTo>
                  <a:lnTo>
                    <a:pt x="791" y="639"/>
                  </a:lnTo>
                  <a:lnTo>
                    <a:pt x="893" y="588"/>
                  </a:lnTo>
                  <a:lnTo>
                    <a:pt x="1021" y="562"/>
                  </a:lnTo>
                  <a:lnTo>
                    <a:pt x="1123" y="537"/>
                  </a:lnTo>
                  <a:lnTo>
                    <a:pt x="5204" y="537"/>
                  </a:lnTo>
                  <a:lnTo>
                    <a:pt x="5306" y="562"/>
                  </a:lnTo>
                  <a:lnTo>
                    <a:pt x="5434" y="588"/>
                  </a:lnTo>
                  <a:lnTo>
                    <a:pt x="5536" y="639"/>
                  </a:lnTo>
                  <a:lnTo>
                    <a:pt x="5612" y="715"/>
                  </a:lnTo>
                  <a:lnTo>
                    <a:pt x="5689" y="792"/>
                  </a:lnTo>
                  <a:lnTo>
                    <a:pt x="5740" y="894"/>
                  </a:lnTo>
                  <a:lnTo>
                    <a:pt x="5791" y="1021"/>
                  </a:lnTo>
                  <a:lnTo>
                    <a:pt x="5791" y="1149"/>
                  </a:lnTo>
                  <a:lnTo>
                    <a:pt x="5791" y="3317"/>
                  </a:lnTo>
                  <a:lnTo>
                    <a:pt x="5816" y="3419"/>
                  </a:lnTo>
                  <a:lnTo>
                    <a:pt x="5867" y="3495"/>
                  </a:lnTo>
                  <a:lnTo>
                    <a:pt x="5969" y="3572"/>
                  </a:lnTo>
                  <a:lnTo>
                    <a:pt x="6173" y="3572"/>
                  </a:lnTo>
                  <a:lnTo>
                    <a:pt x="6250" y="3495"/>
                  </a:lnTo>
                  <a:lnTo>
                    <a:pt x="6301" y="3419"/>
                  </a:lnTo>
                  <a:lnTo>
                    <a:pt x="6326" y="3317"/>
                  </a:lnTo>
                  <a:lnTo>
                    <a:pt x="6326" y="1149"/>
                  </a:lnTo>
                  <a:lnTo>
                    <a:pt x="6301" y="919"/>
                  </a:lnTo>
                  <a:lnTo>
                    <a:pt x="6250" y="690"/>
                  </a:lnTo>
                  <a:lnTo>
                    <a:pt x="6148" y="511"/>
                  </a:lnTo>
                  <a:lnTo>
                    <a:pt x="5995" y="332"/>
                  </a:lnTo>
                  <a:lnTo>
                    <a:pt x="5842" y="205"/>
                  </a:lnTo>
                  <a:lnTo>
                    <a:pt x="5638" y="103"/>
                  </a:lnTo>
                  <a:lnTo>
                    <a:pt x="5434" y="26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67"/>
            <p:cNvSpPr/>
            <p:nvPr/>
          </p:nvSpPr>
          <p:spPr>
            <a:xfrm>
              <a:off x="3209000" y="3983900"/>
              <a:ext cx="282500" cy="281875"/>
            </a:xfrm>
            <a:custGeom>
              <a:avLst/>
              <a:gdLst/>
              <a:ahLst/>
              <a:cxnLst/>
              <a:rect l="l" t="t" r="r" b="b"/>
              <a:pathLst>
                <a:path w="11300" h="11275" extrusionOk="0">
                  <a:moveTo>
                    <a:pt x="1148" y="1"/>
                  </a:moveTo>
                  <a:lnTo>
                    <a:pt x="918" y="26"/>
                  </a:lnTo>
                  <a:lnTo>
                    <a:pt x="689" y="77"/>
                  </a:lnTo>
                  <a:lnTo>
                    <a:pt x="510" y="179"/>
                  </a:lnTo>
                  <a:lnTo>
                    <a:pt x="332" y="332"/>
                  </a:lnTo>
                  <a:lnTo>
                    <a:pt x="204" y="485"/>
                  </a:lnTo>
                  <a:lnTo>
                    <a:pt x="102" y="689"/>
                  </a:lnTo>
                  <a:lnTo>
                    <a:pt x="26" y="894"/>
                  </a:lnTo>
                  <a:lnTo>
                    <a:pt x="0" y="1123"/>
                  </a:lnTo>
                  <a:lnTo>
                    <a:pt x="0" y="8061"/>
                  </a:lnTo>
                  <a:lnTo>
                    <a:pt x="26" y="8163"/>
                  </a:lnTo>
                  <a:lnTo>
                    <a:pt x="77" y="8265"/>
                  </a:lnTo>
                  <a:lnTo>
                    <a:pt x="179" y="8316"/>
                  </a:lnTo>
                  <a:lnTo>
                    <a:pt x="281" y="8341"/>
                  </a:lnTo>
                  <a:lnTo>
                    <a:pt x="383" y="8316"/>
                  </a:lnTo>
                  <a:lnTo>
                    <a:pt x="459" y="8265"/>
                  </a:lnTo>
                  <a:lnTo>
                    <a:pt x="536" y="8163"/>
                  </a:lnTo>
                  <a:lnTo>
                    <a:pt x="536" y="8061"/>
                  </a:lnTo>
                  <a:lnTo>
                    <a:pt x="536" y="1123"/>
                  </a:lnTo>
                  <a:lnTo>
                    <a:pt x="561" y="996"/>
                  </a:lnTo>
                  <a:lnTo>
                    <a:pt x="587" y="894"/>
                  </a:lnTo>
                  <a:lnTo>
                    <a:pt x="638" y="792"/>
                  </a:lnTo>
                  <a:lnTo>
                    <a:pt x="714" y="689"/>
                  </a:lnTo>
                  <a:lnTo>
                    <a:pt x="816" y="638"/>
                  </a:lnTo>
                  <a:lnTo>
                    <a:pt x="918" y="587"/>
                  </a:lnTo>
                  <a:lnTo>
                    <a:pt x="1020" y="536"/>
                  </a:lnTo>
                  <a:lnTo>
                    <a:pt x="10279" y="536"/>
                  </a:lnTo>
                  <a:lnTo>
                    <a:pt x="10381" y="587"/>
                  </a:lnTo>
                  <a:lnTo>
                    <a:pt x="10483" y="638"/>
                  </a:lnTo>
                  <a:lnTo>
                    <a:pt x="10585" y="689"/>
                  </a:lnTo>
                  <a:lnTo>
                    <a:pt x="10662" y="792"/>
                  </a:lnTo>
                  <a:lnTo>
                    <a:pt x="10713" y="894"/>
                  </a:lnTo>
                  <a:lnTo>
                    <a:pt x="10738" y="996"/>
                  </a:lnTo>
                  <a:lnTo>
                    <a:pt x="10764" y="1123"/>
                  </a:lnTo>
                  <a:lnTo>
                    <a:pt x="10764" y="10152"/>
                  </a:lnTo>
                  <a:lnTo>
                    <a:pt x="10738" y="10254"/>
                  </a:lnTo>
                  <a:lnTo>
                    <a:pt x="10713" y="10382"/>
                  </a:lnTo>
                  <a:lnTo>
                    <a:pt x="10662" y="10484"/>
                  </a:lnTo>
                  <a:lnTo>
                    <a:pt x="10585" y="10561"/>
                  </a:lnTo>
                  <a:lnTo>
                    <a:pt x="10483" y="10637"/>
                  </a:lnTo>
                  <a:lnTo>
                    <a:pt x="10381" y="10688"/>
                  </a:lnTo>
                  <a:lnTo>
                    <a:pt x="10279" y="10714"/>
                  </a:lnTo>
                  <a:lnTo>
                    <a:pt x="10152" y="10739"/>
                  </a:lnTo>
                  <a:lnTo>
                    <a:pt x="1148" y="10739"/>
                  </a:lnTo>
                  <a:lnTo>
                    <a:pt x="1020" y="10714"/>
                  </a:lnTo>
                  <a:lnTo>
                    <a:pt x="918" y="10688"/>
                  </a:lnTo>
                  <a:lnTo>
                    <a:pt x="816" y="10637"/>
                  </a:lnTo>
                  <a:lnTo>
                    <a:pt x="714" y="10561"/>
                  </a:lnTo>
                  <a:lnTo>
                    <a:pt x="638" y="10484"/>
                  </a:lnTo>
                  <a:lnTo>
                    <a:pt x="587" y="10382"/>
                  </a:lnTo>
                  <a:lnTo>
                    <a:pt x="561" y="10254"/>
                  </a:lnTo>
                  <a:lnTo>
                    <a:pt x="536" y="10152"/>
                  </a:lnTo>
                  <a:lnTo>
                    <a:pt x="536" y="9209"/>
                  </a:lnTo>
                  <a:lnTo>
                    <a:pt x="536" y="9107"/>
                  </a:lnTo>
                  <a:lnTo>
                    <a:pt x="459" y="9030"/>
                  </a:lnTo>
                  <a:lnTo>
                    <a:pt x="383" y="8979"/>
                  </a:lnTo>
                  <a:lnTo>
                    <a:pt x="281" y="8954"/>
                  </a:lnTo>
                  <a:lnTo>
                    <a:pt x="179" y="8979"/>
                  </a:lnTo>
                  <a:lnTo>
                    <a:pt x="77" y="9030"/>
                  </a:lnTo>
                  <a:lnTo>
                    <a:pt x="26" y="9107"/>
                  </a:lnTo>
                  <a:lnTo>
                    <a:pt x="0" y="9209"/>
                  </a:lnTo>
                  <a:lnTo>
                    <a:pt x="0" y="10152"/>
                  </a:lnTo>
                  <a:lnTo>
                    <a:pt x="26" y="10382"/>
                  </a:lnTo>
                  <a:lnTo>
                    <a:pt x="102" y="10586"/>
                  </a:lnTo>
                  <a:lnTo>
                    <a:pt x="204" y="10765"/>
                  </a:lnTo>
                  <a:lnTo>
                    <a:pt x="332" y="10943"/>
                  </a:lnTo>
                  <a:lnTo>
                    <a:pt x="510" y="11071"/>
                  </a:lnTo>
                  <a:lnTo>
                    <a:pt x="689" y="11173"/>
                  </a:lnTo>
                  <a:lnTo>
                    <a:pt x="918" y="11249"/>
                  </a:lnTo>
                  <a:lnTo>
                    <a:pt x="1148" y="11275"/>
                  </a:lnTo>
                  <a:lnTo>
                    <a:pt x="10152" y="11275"/>
                  </a:lnTo>
                  <a:lnTo>
                    <a:pt x="10381" y="11249"/>
                  </a:lnTo>
                  <a:lnTo>
                    <a:pt x="10611" y="11173"/>
                  </a:lnTo>
                  <a:lnTo>
                    <a:pt x="10789" y="11071"/>
                  </a:lnTo>
                  <a:lnTo>
                    <a:pt x="10968" y="10943"/>
                  </a:lnTo>
                  <a:lnTo>
                    <a:pt x="11095" y="10765"/>
                  </a:lnTo>
                  <a:lnTo>
                    <a:pt x="11197" y="10586"/>
                  </a:lnTo>
                  <a:lnTo>
                    <a:pt x="11274" y="10382"/>
                  </a:lnTo>
                  <a:lnTo>
                    <a:pt x="11299" y="10152"/>
                  </a:lnTo>
                  <a:lnTo>
                    <a:pt x="11299" y="1123"/>
                  </a:lnTo>
                  <a:lnTo>
                    <a:pt x="11274" y="894"/>
                  </a:lnTo>
                  <a:lnTo>
                    <a:pt x="11197" y="689"/>
                  </a:lnTo>
                  <a:lnTo>
                    <a:pt x="11095" y="485"/>
                  </a:lnTo>
                  <a:lnTo>
                    <a:pt x="10968" y="332"/>
                  </a:lnTo>
                  <a:lnTo>
                    <a:pt x="10789" y="179"/>
                  </a:lnTo>
                  <a:lnTo>
                    <a:pt x="10611" y="77"/>
                  </a:lnTo>
                  <a:lnTo>
                    <a:pt x="10381" y="26"/>
                  </a:lnTo>
                  <a:lnTo>
                    <a:pt x="10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67"/>
            <p:cNvSpPr/>
            <p:nvPr/>
          </p:nvSpPr>
          <p:spPr>
            <a:xfrm>
              <a:off x="3235775" y="4010700"/>
              <a:ext cx="228950" cy="228300"/>
            </a:xfrm>
            <a:custGeom>
              <a:avLst/>
              <a:gdLst/>
              <a:ahLst/>
              <a:cxnLst/>
              <a:rect l="l" t="t" r="r" b="b"/>
              <a:pathLst>
                <a:path w="9158" h="9132" extrusionOk="0">
                  <a:moveTo>
                    <a:pt x="3469" y="4413"/>
                  </a:moveTo>
                  <a:lnTo>
                    <a:pt x="5969" y="6734"/>
                  </a:lnTo>
                  <a:lnTo>
                    <a:pt x="970" y="6734"/>
                  </a:lnTo>
                  <a:lnTo>
                    <a:pt x="3469" y="4413"/>
                  </a:lnTo>
                  <a:close/>
                  <a:moveTo>
                    <a:pt x="6479" y="5152"/>
                  </a:moveTo>
                  <a:lnTo>
                    <a:pt x="8188" y="6734"/>
                  </a:lnTo>
                  <a:lnTo>
                    <a:pt x="6760" y="6734"/>
                  </a:lnTo>
                  <a:lnTo>
                    <a:pt x="5765" y="5816"/>
                  </a:lnTo>
                  <a:lnTo>
                    <a:pt x="6479" y="5152"/>
                  </a:lnTo>
                  <a:close/>
                  <a:moveTo>
                    <a:pt x="8596" y="7269"/>
                  </a:moveTo>
                  <a:lnTo>
                    <a:pt x="8596" y="8596"/>
                  </a:lnTo>
                  <a:lnTo>
                    <a:pt x="561" y="8596"/>
                  </a:lnTo>
                  <a:lnTo>
                    <a:pt x="561" y="7269"/>
                  </a:lnTo>
                  <a:close/>
                  <a:moveTo>
                    <a:pt x="332" y="0"/>
                  </a:moveTo>
                  <a:lnTo>
                    <a:pt x="255" y="26"/>
                  </a:lnTo>
                  <a:lnTo>
                    <a:pt x="204" y="77"/>
                  </a:lnTo>
                  <a:lnTo>
                    <a:pt x="128" y="102"/>
                  </a:lnTo>
                  <a:lnTo>
                    <a:pt x="77" y="179"/>
                  </a:lnTo>
                  <a:lnTo>
                    <a:pt x="51" y="255"/>
                  </a:lnTo>
                  <a:lnTo>
                    <a:pt x="26" y="332"/>
                  </a:lnTo>
                  <a:lnTo>
                    <a:pt x="0" y="408"/>
                  </a:lnTo>
                  <a:lnTo>
                    <a:pt x="0" y="8723"/>
                  </a:lnTo>
                  <a:lnTo>
                    <a:pt x="26" y="8800"/>
                  </a:lnTo>
                  <a:lnTo>
                    <a:pt x="51" y="8876"/>
                  </a:lnTo>
                  <a:lnTo>
                    <a:pt x="77" y="8953"/>
                  </a:lnTo>
                  <a:lnTo>
                    <a:pt x="128" y="9004"/>
                  </a:lnTo>
                  <a:lnTo>
                    <a:pt x="204" y="9055"/>
                  </a:lnTo>
                  <a:lnTo>
                    <a:pt x="255" y="9106"/>
                  </a:lnTo>
                  <a:lnTo>
                    <a:pt x="332" y="9106"/>
                  </a:lnTo>
                  <a:lnTo>
                    <a:pt x="434" y="9131"/>
                  </a:lnTo>
                  <a:lnTo>
                    <a:pt x="8724" y="9131"/>
                  </a:lnTo>
                  <a:lnTo>
                    <a:pt x="8826" y="9106"/>
                  </a:lnTo>
                  <a:lnTo>
                    <a:pt x="8902" y="9106"/>
                  </a:lnTo>
                  <a:lnTo>
                    <a:pt x="8953" y="9055"/>
                  </a:lnTo>
                  <a:lnTo>
                    <a:pt x="9030" y="9004"/>
                  </a:lnTo>
                  <a:lnTo>
                    <a:pt x="9081" y="8953"/>
                  </a:lnTo>
                  <a:lnTo>
                    <a:pt x="9106" y="8876"/>
                  </a:lnTo>
                  <a:lnTo>
                    <a:pt x="9132" y="8800"/>
                  </a:lnTo>
                  <a:lnTo>
                    <a:pt x="9157" y="8723"/>
                  </a:lnTo>
                  <a:lnTo>
                    <a:pt x="9157" y="408"/>
                  </a:lnTo>
                  <a:lnTo>
                    <a:pt x="9132" y="332"/>
                  </a:lnTo>
                  <a:lnTo>
                    <a:pt x="9106" y="255"/>
                  </a:lnTo>
                  <a:lnTo>
                    <a:pt x="9081" y="179"/>
                  </a:lnTo>
                  <a:lnTo>
                    <a:pt x="9030" y="102"/>
                  </a:lnTo>
                  <a:lnTo>
                    <a:pt x="8953" y="77"/>
                  </a:lnTo>
                  <a:lnTo>
                    <a:pt x="8902" y="26"/>
                  </a:lnTo>
                  <a:lnTo>
                    <a:pt x="8826" y="0"/>
                  </a:lnTo>
                  <a:lnTo>
                    <a:pt x="8111" y="0"/>
                  </a:lnTo>
                  <a:lnTo>
                    <a:pt x="8009" y="26"/>
                  </a:lnTo>
                  <a:lnTo>
                    <a:pt x="7907" y="77"/>
                  </a:lnTo>
                  <a:lnTo>
                    <a:pt x="7856" y="153"/>
                  </a:lnTo>
                  <a:lnTo>
                    <a:pt x="7831" y="255"/>
                  </a:lnTo>
                  <a:lnTo>
                    <a:pt x="7856" y="357"/>
                  </a:lnTo>
                  <a:lnTo>
                    <a:pt x="7907" y="459"/>
                  </a:lnTo>
                  <a:lnTo>
                    <a:pt x="8009" y="510"/>
                  </a:lnTo>
                  <a:lnTo>
                    <a:pt x="8111" y="536"/>
                  </a:lnTo>
                  <a:lnTo>
                    <a:pt x="8596" y="536"/>
                  </a:lnTo>
                  <a:lnTo>
                    <a:pt x="8596" y="6377"/>
                  </a:lnTo>
                  <a:lnTo>
                    <a:pt x="6760" y="4668"/>
                  </a:lnTo>
                  <a:lnTo>
                    <a:pt x="6632" y="4591"/>
                  </a:lnTo>
                  <a:lnTo>
                    <a:pt x="6479" y="4566"/>
                  </a:lnTo>
                  <a:lnTo>
                    <a:pt x="6326" y="4591"/>
                  </a:lnTo>
                  <a:lnTo>
                    <a:pt x="6198" y="4668"/>
                  </a:lnTo>
                  <a:lnTo>
                    <a:pt x="5382" y="5433"/>
                  </a:lnTo>
                  <a:lnTo>
                    <a:pt x="3750" y="3928"/>
                  </a:lnTo>
                  <a:lnTo>
                    <a:pt x="3622" y="3852"/>
                  </a:lnTo>
                  <a:lnTo>
                    <a:pt x="3469" y="3826"/>
                  </a:lnTo>
                  <a:lnTo>
                    <a:pt x="3316" y="3852"/>
                  </a:lnTo>
                  <a:lnTo>
                    <a:pt x="3189" y="3928"/>
                  </a:lnTo>
                  <a:lnTo>
                    <a:pt x="561" y="6377"/>
                  </a:lnTo>
                  <a:lnTo>
                    <a:pt x="561" y="536"/>
                  </a:lnTo>
                  <a:lnTo>
                    <a:pt x="6989" y="536"/>
                  </a:lnTo>
                  <a:lnTo>
                    <a:pt x="7091" y="510"/>
                  </a:lnTo>
                  <a:lnTo>
                    <a:pt x="7193" y="459"/>
                  </a:lnTo>
                  <a:lnTo>
                    <a:pt x="7244" y="357"/>
                  </a:lnTo>
                  <a:lnTo>
                    <a:pt x="7270" y="255"/>
                  </a:lnTo>
                  <a:lnTo>
                    <a:pt x="7244" y="153"/>
                  </a:lnTo>
                  <a:lnTo>
                    <a:pt x="7193" y="77"/>
                  </a:lnTo>
                  <a:lnTo>
                    <a:pt x="7091" y="26"/>
                  </a:lnTo>
                  <a:lnTo>
                    <a:pt x="69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67"/>
            <p:cNvSpPr/>
            <p:nvPr/>
          </p:nvSpPr>
          <p:spPr>
            <a:xfrm>
              <a:off x="3362675" y="4043200"/>
              <a:ext cx="54850" cy="54875"/>
            </a:xfrm>
            <a:custGeom>
              <a:avLst/>
              <a:gdLst/>
              <a:ahLst/>
              <a:cxnLst/>
              <a:rect l="l" t="t" r="r" b="b"/>
              <a:pathLst>
                <a:path w="2194" h="2195" extrusionOk="0">
                  <a:moveTo>
                    <a:pt x="1097" y="537"/>
                  </a:moveTo>
                  <a:lnTo>
                    <a:pt x="1199" y="562"/>
                  </a:lnTo>
                  <a:lnTo>
                    <a:pt x="1301" y="588"/>
                  </a:lnTo>
                  <a:lnTo>
                    <a:pt x="1403" y="639"/>
                  </a:lnTo>
                  <a:lnTo>
                    <a:pt x="1480" y="690"/>
                  </a:lnTo>
                  <a:lnTo>
                    <a:pt x="1556" y="792"/>
                  </a:lnTo>
                  <a:lnTo>
                    <a:pt x="1607" y="868"/>
                  </a:lnTo>
                  <a:lnTo>
                    <a:pt x="1633" y="970"/>
                  </a:lnTo>
                  <a:lnTo>
                    <a:pt x="1658" y="1098"/>
                  </a:lnTo>
                  <a:lnTo>
                    <a:pt x="1633" y="1200"/>
                  </a:lnTo>
                  <a:lnTo>
                    <a:pt x="1607" y="1302"/>
                  </a:lnTo>
                  <a:lnTo>
                    <a:pt x="1556" y="1404"/>
                  </a:lnTo>
                  <a:lnTo>
                    <a:pt x="1480" y="1480"/>
                  </a:lnTo>
                  <a:lnTo>
                    <a:pt x="1403" y="1557"/>
                  </a:lnTo>
                  <a:lnTo>
                    <a:pt x="1301" y="1608"/>
                  </a:lnTo>
                  <a:lnTo>
                    <a:pt x="1199" y="1633"/>
                  </a:lnTo>
                  <a:lnTo>
                    <a:pt x="1097" y="1659"/>
                  </a:lnTo>
                  <a:lnTo>
                    <a:pt x="995" y="1633"/>
                  </a:lnTo>
                  <a:lnTo>
                    <a:pt x="893" y="1608"/>
                  </a:lnTo>
                  <a:lnTo>
                    <a:pt x="791" y="1557"/>
                  </a:lnTo>
                  <a:lnTo>
                    <a:pt x="714" y="1480"/>
                  </a:lnTo>
                  <a:lnTo>
                    <a:pt x="638" y="1404"/>
                  </a:lnTo>
                  <a:lnTo>
                    <a:pt x="587" y="1302"/>
                  </a:lnTo>
                  <a:lnTo>
                    <a:pt x="561" y="1200"/>
                  </a:lnTo>
                  <a:lnTo>
                    <a:pt x="536" y="1098"/>
                  </a:lnTo>
                  <a:lnTo>
                    <a:pt x="561" y="970"/>
                  </a:lnTo>
                  <a:lnTo>
                    <a:pt x="587" y="868"/>
                  </a:lnTo>
                  <a:lnTo>
                    <a:pt x="638" y="792"/>
                  </a:lnTo>
                  <a:lnTo>
                    <a:pt x="714" y="690"/>
                  </a:lnTo>
                  <a:lnTo>
                    <a:pt x="791" y="639"/>
                  </a:lnTo>
                  <a:lnTo>
                    <a:pt x="893" y="588"/>
                  </a:lnTo>
                  <a:lnTo>
                    <a:pt x="995" y="562"/>
                  </a:lnTo>
                  <a:lnTo>
                    <a:pt x="1097" y="537"/>
                  </a:lnTo>
                  <a:close/>
                  <a:moveTo>
                    <a:pt x="1097" y="1"/>
                  </a:moveTo>
                  <a:lnTo>
                    <a:pt x="867" y="26"/>
                  </a:lnTo>
                  <a:lnTo>
                    <a:pt x="663" y="77"/>
                  </a:lnTo>
                  <a:lnTo>
                    <a:pt x="485" y="179"/>
                  </a:lnTo>
                  <a:lnTo>
                    <a:pt x="332" y="333"/>
                  </a:lnTo>
                  <a:lnTo>
                    <a:pt x="179" y="486"/>
                  </a:lnTo>
                  <a:lnTo>
                    <a:pt x="102" y="664"/>
                  </a:lnTo>
                  <a:lnTo>
                    <a:pt x="26" y="868"/>
                  </a:lnTo>
                  <a:lnTo>
                    <a:pt x="0" y="1098"/>
                  </a:lnTo>
                  <a:lnTo>
                    <a:pt x="26" y="1302"/>
                  </a:lnTo>
                  <a:lnTo>
                    <a:pt x="102" y="1506"/>
                  </a:lnTo>
                  <a:lnTo>
                    <a:pt x="179" y="1710"/>
                  </a:lnTo>
                  <a:lnTo>
                    <a:pt x="332" y="1863"/>
                  </a:lnTo>
                  <a:lnTo>
                    <a:pt x="485" y="1990"/>
                  </a:lnTo>
                  <a:lnTo>
                    <a:pt x="663" y="2092"/>
                  </a:lnTo>
                  <a:lnTo>
                    <a:pt x="867" y="2169"/>
                  </a:lnTo>
                  <a:lnTo>
                    <a:pt x="1097" y="2194"/>
                  </a:lnTo>
                  <a:lnTo>
                    <a:pt x="1326" y="2169"/>
                  </a:lnTo>
                  <a:lnTo>
                    <a:pt x="1531" y="2092"/>
                  </a:lnTo>
                  <a:lnTo>
                    <a:pt x="1709" y="1990"/>
                  </a:lnTo>
                  <a:lnTo>
                    <a:pt x="1862" y="1863"/>
                  </a:lnTo>
                  <a:lnTo>
                    <a:pt x="1990" y="1710"/>
                  </a:lnTo>
                  <a:lnTo>
                    <a:pt x="2092" y="1506"/>
                  </a:lnTo>
                  <a:lnTo>
                    <a:pt x="2168" y="1302"/>
                  </a:lnTo>
                  <a:lnTo>
                    <a:pt x="2194" y="1098"/>
                  </a:lnTo>
                  <a:lnTo>
                    <a:pt x="2168" y="868"/>
                  </a:lnTo>
                  <a:lnTo>
                    <a:pt x="2092" y="664"/>
                  </a:lnTo>
                  <a:lnTo>
                    <a:pt x="1990" y="486"/>
                  </a:lnTo>
                  <a:lnTo>
                    <a:pt x="1862" y="333"/>
                  </a:lnTo>
                  <a:lnTo>
                    <a:pt x="1709" y="179"/>
                  </a:lnTo>
                  <a:lnTo>
                    <a:pt x="1531" y="77"/>
                  </a:lnTo>
                  <a:lnTo>
                    <a:pt x="1326" y="26"/>
                  </a:lnTo>
                  <a:lnTo>
                    <a:pt x="10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67"/>
            <p:cNvSpPr/>
            <p:nvPr/>
          </p:nvSpPr>
          <p:spPr>
            <a:xfrm>
              <a:off x="3533550" y="4178400"/>
              <a:ext cx="68275" cy="68875"/>
            </a:xfrm>
            <a:custGeom>
              <a:avLst/>
              <a:gdLst/>
              <a:ahLst/>
              <a:cxnLst/>
              <a:rect l="l" t="t" r="r" b="b"/>
              <a:pathLst>
                <a:path w="2731" h="2755" extrusionOk="0">
                  <a:moveTo>
                    <a:pt x="281" y="0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26" y="383"/>
                  </a:lnTo>
                  <a:lnTo>
                    <a:pt x="77" y="459"/>
                  </a:lnTo>
                  <a:lnTo>
                    <a:pt x="1786" y="2168"/>
                  </a:lnTo>
                  <a:lnTo>
                    <a:pt x="1251" y="2143"/>
                  </a:lnTo>
                  <a:lnTo>
                    <a:pt x="1149" y="2143"/>
                  </a:lnTo>
                  <a:lnTo>
                    <a:pt x="1047" y="2194"/>
                  </a:lnTo>
                  <a:lnTo>
                    <a:pt x="996" y="2296"/>
                  </a:lnTo>
                  <a:lnTo>
                    <a:pt x="970" y="2398"/>
                  </a:lnTo>
                  <a:lnTo>
                    <a:pt x="970" y="2500"/>
                  </a:lnTo>
                  <a:lnTo>
                    <a:pt x="1021" y="2576"/>
                  </a:lnTo>
                  <a:lnTo>
                    <a:pt x="1098" y="2653"/>
                  </a:lnTo>
                  <a:lnTo>
                    <a:pt x="1225" y="2678"/>
                  </a:lnTo>
                  <a:lnTo>
                    <a:pt x="2450" y="2755"/>
                  </a:lnTo>
                  <a:lnTo>
                    <a:pt x="2475" y="2755"/>
                  </a:lnTo>
                  <a:lnTo>
                    <a:pt x="2577" y="2730"/>
                  </a:lnTo>
                  <a:lnTo>
                    <a:pt x="2654" y="2678"/>
                  </a:lnTo>
                  <a:lnTo>
                    <a:pt x="2705" y="2576"/>
                  </a:lnTo>
                  <a:lnTo>
                    <a:pt x="2730" y="2474"/>
                  </a:lnTo>
                  <a:lnTo>
                    <a:pt x="2654" y="1225"/>
                  </a:lnTo>
                  <a:lnTo>
                    <a:pt x="2628" y="1123"/>
                  </a:lnTo>
                  <a:lnTo>
                    <a:pt x="2577" y="1046"/>
                  </a:lnTo>
                  <a:lnTo>
                    <a:pt x="2475" y="995"/>
                  </a:lnTo>
                  <a:lnTo>
                    <a:pt x="2373" y="970"/>
                  </a:lnTo>
                  <a:lnTo>
                    <a:pt x="2271" y="995"/>
                  </a:lnTo>
                  <a:lnTo>
                    <a:pt x="2194" y="1072"/>
                  </a:lnTo>
                  <a:lnTo>
                    <a:pt x="2143" y="1148"/>
                  </a:lnTo>
                  <a:lnTo>
                    <a:pt x="2118" y="1250"/>
                  </a:lnTo>
                  <a:lnTo>
                    <a:pt x="2169" y="1786"/>
                  </a:lnTo>
                  <a:lnTo>
                    <a:pt x="460" y="77"/>
                  </a:lnTo>
                  <a:lnTo>
                    <a:pt x="358" y="26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67"/>
            <p:cNvSpPr/>
            <p:nvPr/>
          </p:nvSpPr>
          <p:spPr>
            <a:xfrm>
              <a:off x="3404125" y="4307850"/>
              <a:ext cx="68250" cy="68875"/>
            </a:xfrm>
            <a:custGeom>
              <a:avLst/>
              <a:gdLst/>
              <a:ahLst/>
              <a:cxnLst/>
              <a:rect l="l" t="t" r="r" b="b"/>
              <a:pathLst>
                <a:path w="2730" h="2755" extrusionOk="0">
                  <a:moveTo>
                    <a:pt x="255" y="0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0" y="281"/>
                  </a:lnTo>
                  <a:lnTo>
                    <a:pt x="26" y="383"/>
                  </a:lnTo>
                  <a:lnTo>
                    <a:pt x="77" y="459"/>
                  </a:lnTo>
                  <a:lnTo>
                    <a:pt x="1786" y="2168"/>
                  </a:lnTo>
                  <a:lnTo>
                    <a:pt x="1250" y="2143"/>
                  </a:lnTo>
                  <a:lnTo>
                    <a:pt x="1148" y="2143"/>
                  </a:lnTo>
                  <a:lnTo>
                    <a:pt x="1046" y="2194"/>
                  </a:lnTo>
                  <a:lnTo>
                    <a:pt x="995" y="2296"/>
                  </a:lnTo>
                  <a:lnTo>
                    <a:pt x="969" y="2398"/>
                  </a:lnTo>
                  <a:lnTo>
                    <a:pt x="969" y="2500"/>
                  </a:lnTo>
                  <a:lnTo>
                    <a:pt x="1020" y="2576"/>
                  </a:lnTo>
                  <a:lnTo>
                    <a:pt x="1097" y="2653"/>
                  </a:lnTo>
                  <a:lnTo>
                    <a:pt x="1224" y="2678"/>
                  </a:lnTo>
                  <a:lnTo>
                    <a:pt x="2449" y="2755"/>
                  </a:lnTo>
                  <a:lnTo>
                    <a:pt x="2474" y="2755"/>
                  </a:lnTo>
                  <a:lnTo>
                    <a:pt x="2576" y="2729"/>
                  </a:lnTo>
                  <a:lnTo>
                    <a:pt x="2653" y="2678"/>
                  </a:lnTo>
                  <a:lnTo>
                    <a:pt x="2704" y="2576"/>
                  </a:lnTo>
                  <a:lnTo>
                    <a:pt x="2729" y="2474"/>
                  </a:lnTo>
                  <a:lnTo>
                    <a:pt x="2653" y="1224"/>
                  </a:lnTo>
                  <a:lnTo>
                    <a:pt x="2627" y="1122"/>
                  </a:lnTo>
                  <a:lnTo>
                    <a:pt x="2576" y="1046"/>
                  </a:lnTo>
                  <a:lnTo>
                    <a:pt x="2474" y="995"/>
                  </a:lnTo>
                  <a:lnTo>
                    <a:pt x="2372" y="969"/>
                  </a:lnTo>
                  <a:lnTo>
                    <a:pt x="2270" y="995"/>
                  </a:lnTo>
                  <a:lnTo>
                    <a:pt x="2194" y="1071"/>
                  </a:lnTo>
                  <a:lnTo>
                    <a:pt x="2143" y="1148"/>
                  </a:lnTo>
                  <a:lnTo>
                    <a:pt x="2117" y="1250"/>
                  </a:lnTo>
                  <a:lnTo>
                    <a:pt x="2168" y="1786"/>
                  </a:lnTo>
                  <a:lnTo>
                    <a:pt x="459" y="77"/>
                  </a:lnTo>
                  <a:lnTo>
                    <a:pt x="357" y="26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5" name="Google Shape;1495;p67"/>
          <p:cNvGrpSpPr/>
          <p:nvPr/>
        </p:nvGrpSpPr>
        <p:grpSpPr>
          <a:xfrm>
            <a:off x="7099107" y="1493888"/>
            <a:ext cx="355986" cy="411458"/>
            <a:chOff x="4726625" y="3983900"/>
            <a:chExt cx="394750" cy="458500"/>
          </a:xfrm>
        </p:grpSpPr>
        <p:sp>
          <p:nvSpPr>
            <p:cNvPr id="1496" name="Google Shape;1496;p67"/>
            <p:cNvSpPr/>
            <p:nvPr/>
          </p:nvSpPr>
          <p:spPr>
            <a:xfrm>
              <a:off x="4776375" y="4334625"/>
              <a:ext cx="55500" cy="53575"/>
            </a:xfrm>
            <a:custGeom>
              <a:avLst/>
              <a:gdLst/>
              <a:ahLst/>
              <a:cxnLst/>
              <a:rect l="l" t="t" r="r" b="b"/>
              <a:pathLst>
                <a:path w="2220" h="2143" extrusionOk="0">
                  <a:moveTo>
                    <a:pt x="561" y="0"/>
                  </a:moveTo>
                  <a:lnTo>
                    <a:pt x="434" y="26"/>
                  </a:lnTo>
                  <a:lnTo>
                    <a:pt x="357" y="77"/>
                  </a:lnTo>
                  <a:lnTo>
                    <a:pt x="306" y="153"/>
                  </a:lnTo>
                  <a:lnTo>
                    <a:pt x="281" y="255"/>
                  </a:lnTo>
                  <a:lnTo>
                    <a:pt x="281" y="1607"/>
                  </a:lnTo>
                  <a:lnTo>
                    <a:pt x="255" y="1607"/>
                  </a:lnTo>
                  <a:lnTo>
                    <a:pt x="153" y="1633"/>
                  </a:lnTo>
                  <a:lnTo>
                    <a:pt x="77" y="1684"/>
                  </a:lnTo>
                  <a:lnTo>
                    <a:pt x="0" y="1760"/>
                  </a:lnTo>
                  <a:lnTo>
                    <a:pt x="0" y="1862"/>
                  </a:lnTo>
                  <a:lnTo>
                    <a:pt x="0" y="1964"/>
                  </a:lnTo>
                  <a:lnTo>
                    <a:pt x="77" y="2066"/>
                  </a:lnTo>
                  <a:lnTo>
                    <a:pt x="153" y="2117"/>
                  </a:lnTo>
                  <a:lnTo>
                    <a:pt x="255" y="2143"/>
                  </a:lnTo>
                  <a:lnTo>
                    <a:pt x="561" y="2143"/>
                  </a:lnTo>
                  <a:lnTo>
                    <a:pt x="663" y="2117"/>
                  </a:lnTo>
                  <a:lnTo>
                    <a:pt x="740" y="2066"/>
                  </a:lnTo>
                  <a:lnTo>
                    <a:pt x="791" y="1964"/>
                  </a:lnTo>
                  <a:lnTo>
                    <a:pt x="816" y="1862"/>
                  </a:lnTo>
                  <a:lnTo>
                    <a:pt x="816" y="536"/>
                  </a:lnTo>
                  <a:lnTo>
                    <a:pt x="1684" y="536"/>
                  </a:lnTo>
                  <a:lnTo>
                    <a:pt x="1684" y="1607"/>
                  </a:lnTo>
                  <a:lnTo>
                    <a:pt x="1607" y="1607"/>
                  </a:lnTo>
                  <a:lnTo>
                    <a:pt x="1505" y="1633"/>
                  </a:lnTo>
                  <a:lnTo>
                    <a:pt x="1429" y="1684"/>
                  </a:lnTo>
                  <a:lnTo>
                    <a:pt x="1352" y="1760"/>
                  </a:lnTo>
                  <a:lnTo>
                    <a:pt x="1352" y="1862"/>
                  </a:lnTo>
                  <a:lnTo>
                    <a:pt x="1352" y="1964"/>
                  </a:lnTo>
                  <a:lnTo>
                    <a:pt x="1429" y="2066"/>
                  </a:lnTo>
                  <a:lnTo>
                    <a:pt x="1505" y="2117"/>
                  </a:lnTo>
                  <a:lnTo>
                    <a:pt x="1607" y="2143"/>
                  </a:lnTo>
                  <a:lnTo>
                    <a:pt x="1939" y="2143"/>
                  </a:lnTo>
                  <a:lnTo>
                    <a:pt x="2041" y="2117"/>
                  </a:lnTo>
                  <a:lnTo>
                    <a:pt x="2143" y="2066"/>
                  </a:lnTo>
                  <a:lnTo>
                    <a:pt x="2194" y="1964"/>
                  </a:lnTo>
                  <a:lnTo>
                    <a:pt x="2219" y="1862"/>
                  </a:lnTo>
                  <a:lnTo>
                    <a:pt x="2219" y="255"/>
                  </a:lnTo>
                  <a:lnTo>
                    <a:pt x="2194" y="153"/>
                  </a:lnTo>
                  <a:lnTo>
                    <a:pt x="2143" y="77"/>
                  </a:lnTo>
                  <a:lnTo>
                    <a:pt x="2041" y="26"/>
                  </a:lnTo>
                  <a:lnTo>
                    <a:pt x="19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67"/>
            <p:cNvSpPr/>
            <p:nvPr/>
          </p:nvSpPr>
          <p:spPr>
            <a:xfrm>
              <a:off x="5018050" y="4334625"/>
              <a:ext cx="48475" cy="56125"/>
            </a:xfrm>
            <a:custGeom>
              <a:avLst/>
              <a:gdLst/>
              <a:ahLst/>
              <a:cxnLst/>
              <a:rect l="l" t="t" r="r" b="b"/>
              <a:pathLst>
                <a:path w="1939" h="2245" extrusionOk="0">
                  <a:moveTo>
                    <a:pt x="536" y="638"/>
                  </a:moveTo>
                  <a:lnTo>
                    <a:pt x="1301" y="1123"/>
                  </a:lnTo>
                  <a:lnTo>
                    <a:pt x="536" y="1633"/>
                  </a:lnTo>
                  <a:lnTo>
                    <a:pt x="536" y="638"/>
                  </a:lnTo>
                  <a:close/>
                  <a:moveTo>
                    <a:pt x="332" y="0"/>
                  </a:moveTo>
                  <a:lnTo>
                    <a:pt x="230" y="51"/>
                  </a:lnTo>
                  <a:lnTo>
                    <a:pt x="128" y="128"/>
                  </a:lnTo>
                  <a:lnTo>
                    <a:pt x="51" y="204"/>
                  </a:lnTo>
                  <a:lnTo>
                    <a:pt x="26" y="306"/>
                  </a:lnTo>
                  <a:lnTo>
                    <a:pt x="0" y="434"/>
                  </a:lnTo>
                  <a:lnTo>
                    <a:pt x="0" y="1837"/>
                  </a:lnTo>
                  <a:lnTo>
                    <a:pt x="26" y="1939"/>
                  </a:lnTo>
                  <a:lnTo>
                    <a:pt x="51" y="2041"/>
                  </a:lnTo>
                  <a:lnTo>
                    <a:pt x="128" y="2143"/>
                  </a:lnTo>
                  <a:lnTo>
                    <a:pt x="230" y="2194"/>
                  </a:lnTo>
                  <a:lnTo>
                    <a:pt x="332" y="2245"/>
                  </a:lnTo>
                  <a:lnTo>
                    <a:pt x="536" y="2245"/>
                  </a:lnTo>
                  <a:lnTo>
                    <a:pt x="663" y="2194"/>
                  </a:lnTo>
                  <a:lnTo>
                    <a:pt x="1735" y="1480"/>
                  </a:lnTo>
                  <a:lnTo>
                    <a:pt x="1811" y="1429"/>
                  </a:lnTo>
                  <a:lnTo>
                    <a:pt x="1888" y="1327"/>
                  </a:lnTo>
                  <a:lnTo>
                    <a:pt x="1913" y="1225"/>
                  </a:lnTo>
                  <a:lnTo>
                    <a:pt x="1939" y="1123"/>
                  </a:lnTo>
                  <a:lnTo>
                    <a:pt x="1913" y="1021"/>
                  </a:lnTo>
                  <a:lnTo>
                    <a:pt x="1888" y="919"/>
                  </a:lnTo>
                  <a:lnTo>
                    <a:pt x="1811" y="842"/>
                  </a:lnTo>
                  <a:lnTo>
                    <a:pt x="1735" y="766"/>
                  </a:lnTo>
                  <a:lnTo>
                    <a:pt x="663" y="77"/>
                  </a:lnTo>
                  <a:lnTo>
                    <a:pt x="561" y="26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67"/>
            <p:cNvSpPr/>
            <p:nvPr/>
          </p:nvSpPr>
          <p:spPr>
            <a:xfrm>
              <a:off x="4726625" y="3983900"/>
              <a:ext cx="394750" cy="458500"/>
            </a:xfrm>
            <a:custGeom>
              <a:avLst/>
              <a:gdLst/>
              <a:ahLst/>
              <a:cxnLst/>
              <a:rect l="l" t="t" r="r" b="b"/>
              <a:pathLst>
                <a:path w="15790" h="18340" extrusionOk="0">
                  <a:moveTo>
                    <a:pt x="7627" y="6607"/>
                  </a:moveTo>
                  <a:lnTo>
                    <a:pt x="7627" y="8877"/>
                  </a:lnTo>
                  <a:lnTo>
                    <a:pt x="7117" y="8392"/>
                  </a:lnTo>
                  <a:lnTo>
                    <a:pt x="7015" y="8316"/>
                  </a:lnTo>
                  <a:lnTo>
                    <a:pt x="6913" y="8316"/>
                  </a:lnTo>
                  <a:lnTo>
                    <a:pt x="6811" y="8341"/>
                  </a:lnTo>
                  <a:lnTo>
                    <a:pt x="6734" y="8392"/>
                  </a:lnTo>
                  <a:lnTo>
                    <a:pt x="6683" y="8494"/>
                  </a:lnTo>
                  <a:lnTo>
                    <a:pt x="6658" y="8597"/>
                  </a:lnTo>
                  <a:lnTo>
                    <a:pt x="6683" y="8699"/>
                  </a:lnTo>
                  <a:lnTo>
                    <a:pt x="6734" y="8775"/>
                  </a:lnTo>
                  <a:lnTo>
                    <a:pt x="7627" y="9617"/>
                  </a:lnTo>
                  <a:lnTo>
                    <a:pt x="7627" y="10816"/>
                  </a:lnTo>
                  <a:lnTo>
                    <a:pt x="5867" y="10816"/>
                  </a:lnTo>
                  <a:lnTo>
                    <a:pt x="5638" y="10841"/>
                  </a:lnTo>
                  <a:lnTo>
                    <a:pt x="5434" y="10918"/>
                  </a:lnTo>
                  <a:lnTo>
                    <a:pt x="5230" y="11020"/>
                  </a:lnTo>
                  <a:lnTo>
                    <a:pt x="5051" y="11147"/>
                  </a:lnTo>
                  <a:lnTo>
                    <a:pt x="4923" y="11326"/>
                  </a:lnTo>
                  <a:lnTo>
                    <a:pt x="4821" y="11530"/>
                  </a:lnTo>
                  <a:lnTo>
                    <a:pt x="4745" y="11734"/>
                  </a:lnTo>
                  <a:lnTo>
                    <a:pt x="4719" y="11963"/>
                  </a:lnTo>
                  <a:lnTo>
                    <a:pt x="4719" y="11989"/>
                  </a:lnTo>
                  <a:lnTo>
                    <a:pt x="3368" y="11989"/>
                  </a:lnTo>
                  <a:lnTo>
                    <a:pt x="3368" y="9107"/>
                  </a:lnTo>
                  <a:lnTo>
                    <a:pt x="4286" y="8137"/>
                  </a:lnTo>
                  <a:lnTo>
                    <a:pt x="4286" y="8673"/>
                  </a:lnTo>
                  <a:lnTo>
                    <a:pt x="4311" y="8775"/>
                  </a:lnTo>
                  <a:lnTo>
                    <a:pt x="4362" y="8852"/>
                  </a:lnTo>
                  <a:lnTo>
                    <a:pt x="4464" y="8928"/>
                  </a:lnTo>
                  <a:lnTo>
                    <a:pt x="4566" y="8954"/>
                  </a:lnTo>
                  <a:lnTo>
                    <a:pt x="4668" y="8928"/>
                  </a:lnTo>
                  <a:lnTo>
                    <a:pt x="4745" y="8852"/>
                  </a:lnTo>
                  <a:lnTo>
                    <a:pt x="4796" y="8775"/>
                  </a:lnTo>
                  <a:lnTo>
                    <a:pt x="4821" y="8673"/>
                  </a:lnTo>
                  <a:lnTo>
                    <a:pt x="4821" y="7576"/>
                  </a:lnTo>
                  <a:lnTo>
                    <a:pt x="5740" y="6607"/>
                  </a:lnTo>
                  <a:close/>
                  <a:moveTo>
                    <a:pt x="10050" y="6607"/>
                  </a:moveTo>
                  <a:lnTo>
                    <a:pt x="10969" y="7576"/>
                  </a:lnTo>
                  <a:lnTo>
                    <a:pt x="10969" y="8673"/>
                  </a:lnTo>
                  <a:lnTo>
                    <a:pt x="10994" y="8775"/>
                  </a:lnTo>
                  <a:lnTo>
                    <a:pt x="11045" y="8852"/>
                  </a:lnTo>
                  <a:lnTo>
                    <a:pt x="11122" y="8928"/>
                  </a:lnTo>
                  <a:lnTo>
                    <a:pt x="11224" y="8954"/>
                  </a:lnTo>
                  <a:lnTo>
                    <a:pt x="11351" y="8928"/>
                  </a:lnTo>
                  <a:lnTo>
                    <a:pt x="11428" y="8852"/>
                  </a:lnTo>
                  <a:lnTo>
                    <a:pt x="11479" y="8775"/>
                  </a:lnTo>
                  <a:lnTo>
                    <a:pt x="11504" y="8673"/>
                  </a:lnTo>
                  <a:lnTo>
                    <a:pt x="11504" y="8137"/>
                  </a:lnTo>
                  <a:lnTo>
                    <a:pt x="12422" y="9107"/>
                  </a:lnTo>
                  <a:lnTo>
                    <a:pt x="12422" y="11989"/>
                  </a:lnTo>
                  <a:lnTo>
                    <a:pt x="11071" y="11989"/>
                  </a:lnTo>
                  <a:lnTo>
                    <a:pt x="11071" y="11963"/>
                  </a:lnTo>
                  <a:lnTo>
                    <a:pt x="11045" y="11734"/>
                  </a:lnTo>
                  <a:lnTo>
                    <a:pt x="10969" y="11530"/>
                  </a:lnTo>
                  <a:lnTo>
                    <a:pt x="10866" y="11326"/>
                  </a:lnTo>
                  <a:lnTo>
                    <a:pt x="10739" y="11147"/>
                  </a:lnTo>
                  <a:lnTo>
                    <a:pt x="10560" y="11020"/>
                  </a:lnTo>
                  <a:lnTo>
                    <a:pt x="10382" y="10918"/>
                  </a:lnTo>
                  <a:lnTo>
                    <a:pt x="10152" y="10841"/>
                  </a:lnTo>
                  <a:lnTo>
                    <a:pt x="9923" y="10816"/>
                  </a:lnTo>
                  <a:lnTo>
                    <a:pt x="8163" y="10816"/>
                  </a:lnTo>
                  <a:lnTo>
                    <a:pt x="8163" y="9617"/>
                  </a:lnTo>
                  <a:lnTo>
                    <a:pt x="9056" y="8775"/>
                  </a:lnTo>
                  <a:lnTo>
                    <a:pt x="9107" y="8699"/>
                  </a:lnTo>
                  <a:lnTo>
                    <a:pt x="9132" y="8597"/>
                  </a:lnTo>
                  <a:lnTo>
                    <a:pt x="9132" y="8494"/>
                  </a:lnTo>
                  <a:lnTo>
                    <a:pt x="9056" y="8392"/>
                  </a:lnTo>
                  <a:lnTo>
                    <a:pt x="8979" y="8341"/>
                  </a:lnTo>
                  <a:lnTo>
                    <a:pt x="8877" y="8316"/>
                  </a:lnTo>
                  <a:lnTo>
                    <a:pt x="8775" y="8316"/>
                  </a:lnTo>
                  <a:lnTo>
                    <a:pt x="8698" y="8392"/>
                  </a:lnTo>
                  <a:lnTo>
                    <a:pt x="8163" y="8877"/>
                  </a:lnTo>
                  <a:lnTo>
                    <a:pt x="8163" y="6607"/>
                  </a:lnTo>
                  <a:close/>
                  <a:moveTo>
                    <a:pt x="9923" y="11351"/>
                  </a:moveTo>
                  <a:lnTo>
                    <a:pt x="10050" y="11377"/>
                  </a:lnTo>
                  <a:lnTo>
                    <a:pt x="10152" y="11402"/>
                  </a:lnTo>
                  <a:lnTo>
                    <a:pt x="10254" y="11453"/>
                  </a:lnTo>
                  <a:lnTo>
                    <a:pt x="10356" y="11530"/>
                  </a:lnTo>
                  <a:lnTo>
                    <a:pt x="10433" y="11632"/>
                  </a:lnTo>
                  <a:lnTo>
                    <a:pt x="10484" y="11734"/>
                  </a:lnTo>
                  <a:lnTo>
                    <a:pt x="10509" y="11836"/>
                  </a:lnTo>
                  <a:lnTo>
                    <a:pt x="10535" y="11963"/>
                  </a:lnTo>
                  <a:lnTo>
                    <a:pt x="10535" y="16019"/>
                  </a:lnTo>
                  <a:lnTo>
                    <a:pt x="10509" y="16146"/>
                  </a:lnTo>
                  <a:lnTo>
                    <a:pt x="10484" y="16248"/>
                  </a:lnTo>
                  <a:lnTo>
                    <a:pt x="10433" y="16350"/>
                  </a:lnTo>
                  <a:lnTo>
                    <a:pt x="10356" y="16453"/>
                  </a:lnTo>
                  <a:lnTo>
                    <a:pt x="10254" y="16529"/>
                  </a:lnTo>
                  <a:lnTo>
                    <a:pt x="10152" y="16580"/>
                  </a:lnTo>
                  <a:lnTo>
                    <a:pt x="10050" y="16606"/>
                  </a:lnTo>
                  <a:lnTo>
                    <a:pt x="9923" y="16631"/>
                  </a:lnTo>
                  <a:lnTo>
                    <a:pt x="5867" y="16631"/>
                  </a:lnTo>
                  <a:lnTo>
                    <a:pt x="5740" y="16606"/>
                  </a:lnTo>
                  <a:lnTo>
                    <a:pt x="5638" y="16580"/>
                  </a:lnTo>
                  <a:lnTo>
                    <a:pt x="5536" y="16529"/>
                  </a:lnTo>
                  <a:lnTo>
                    <a:pt x="5434" y="16453"/>
                  </a:lnTo>
                  <a:lnTo>
                    <a:pt x="5357" y="16350"/>
                  </a:lnTo>
                  <a:lnTo>
                    <a:pt x="5306" y="16248"/>
                  </a:lnTo>
                  <a:lnTo>
                    <a:pt x="5281" y="16146"/>
                  </a:lnTo>
                  <a:lnTo>
                    <a:pt x="5255" y="16019"/>
                  </a:lnTo>
                  <a:lnTo>
                    <a:pt x="5255" y="11963"/>
                  </a:lnTo>
                  <a:lnTo>
                    <a:pt x="5281" y="11836"/>
                  </a:lnTo>
                  <a:lnTo>
                    <a:pt x="5306" y="11734"/>
                  </a:lnTo>
                  <a:lnTo>
                    <a:pt x="5357" y="11632"/>
                  </a:lnTo>
                  <a:lnTo>
                    <a:pt x="5434" y="11530"/>
                  </a:lnTo>
                  <a:lnTo>
                    <a:pt x="5536" y="11453"/>
                  </a:lnTo>
                  <a:lnTo>
                    <a:pt x="5638" y="11402"/>
                  </a:lnTo>
                  <a:lnTo>
                    <a:pt x="5740" y="11377"/>
                  </a:lnTo>
                  <a:lnTo>
                    <a:pt x="5867" y="11351"/>
                  </a:lnTo>
                  <a:close/>
                  <a:moveTo>
                    <a:pt x="4719" y="13596"/>
                  </a:moveTo>
                  <a:lnTo>
                    <a:pt x="4719" y="16708"/>
                  </a:lnTo>
                  <a:lnTo>
                    <a:pt x="1608" y="16708"/>
                  </a:lnTo>
                  <a:lnTo>
                    <a:pt x="1608" y="13596"/>
                  </a:lnTo>
                  <a:close/>
                  <a:moveTo>
                    <a:pt x="14182" y="13596"/>
                  </a:moveTo>
                  <a:lnTo>
                    <a:pt x="14182" y="16708"/>
                  </a:lnTo>
                  <a:lnTo>
                    <a:pt x="11071" y="16708"/>
                  </a:lnTo>
                  <a:lnTo>
                    <a:pt x="11071" y="13596"/>
                  </a:lnTo>
                  <a:close/>
                  <a:moveTo>
                    <a:pt x="7678" y="1"/>
                  </a:moveTo>
                  <a:lnTo>
                    <a:pt x="7449" y="26"/>
                  </a:lnTo>
                  <a:lnTo>
                    <a:pt x="7219" y="77"/>
                  </a:lnTo>
                  <a:lnTo>
                    <a:pt x="6989" y="128"/>
                  </a:lnTo>
                  <a:lnTo>
                    <a:pt x="6785" y="205"/>
                  </a:lnTo>
                  <a:lnTo>
                    <a:pt x="6581" y="307"/>
                  </a:lnTo>
                  <a:lnTo>
                    <a:pt x="6377" y="409"/>
                  </a:lnTo>
                  <a:lnTo>
                    <a:pt x="6199" y="536"/>
                  </a:lnTo>
                  <a:lnTo>
                    <a:pt x="6122" y="613"/>
                  </a:lnTo>
                  <a:lnTo>
                    <a:pt x="6071" y="715"/>
                  </a:lnTo>
                  <a:lnTo>
                    <a:pt x="6071" y="817"/>
                  </a:lnTo>
                  <a:lnTo>
                    <a:pt x="6122" y="919"/>
                  </a:lnTo>
                  <a:lnTo>
                    <a:pt x="6199" y="996"/>
                  </a:lnTo>
                  <a:lnTo>
                    <a:pt x="6301" y="1021"/>
                  </a:lnTo>
                  <a:lnTo>
                    <a:pt x="6403" y="1021"/>
                  </a:lnTo>
                  <a:lnTo>
                    <a:pt x="6505" y="970"/>
                  </a:lnTo>
                  <a:lnTo>
                    <a:pt x="6811" y="792"/>
                  </a:lnTo>
                  <a:lnTo>
                    <a:pt x="7168" y="638"/>
                  </a:lnTo>
                  <a:lnTo>
                    <a:pt x="7525" y="562"/>
                  </a:lnTo>
                  <a:lnTo>
                    <a:pt x="7908" y="536"/>
                  </a:lnTo>
                  <a:lnTo>
                    <a:pt x="8137" y="536"/>
                  </a:lnTo>
                  <a:lnTo>
                    <a:pt x="8367" y="562"/>
                  </a:lnTo>
                  <a:lnTo>
                    <a:pt x="8571" y="638"/>
                  </a:lnTo>
                  <a:lnTo>
                    <a:pt x="8800" y="689"/>
                  </a:lnTo>
                  <a:lnTo>
                    <a:pt x="9005" y="792"/>
                  </a:lnTo>
                  <a:lnTo>
                    <a:pt x="9183" y="894"/>
                  </a:lnTo>
                  <a:lnTo>
                    <a:pt x="9362" y="1021"/>
                  </a:lnTo>
                  <a:lnTo>
                    <a:pt x="9540" y="1174"/>
                  </a:lnTo>
                  <a:lnTo>
                    <a:pt x="9693" y="1327"/>
                  </a:lnTo>
                  <a:lnTo>
                    <a:pt x="9821" y="1506"/>
                  </a:lnTo>
                  <a:lnTo>
                    <a:pt x="9948" y="1684"/>
                  </a:lnTo>
                  <a:lnTo>
                    <a:pt x="10050" y="1888"/>
                  </a:lnTo>
                  <a:lnTo>
                    <a:pt x="10127" y="2092"/>
                  </a:lnTo>
                  <a:lnTo>
                    <a:pt x="10203" y="2296"/>
                  </a:lnTo>
                  <a:lnTo>
                    <a:pt x="10254" y="2526"/>
                  </a:lnTo>
                  <a:lnTo>
                    <a:pt x="10254" y="2756"/>
                  </a:lnTo>
                  <a:lnTo>
                    <a:pt x="10280" y="2858"/>
                  </a:lnTo>
                  <a:lnTo>
                    <a:pt x="10305" y="2909"/>
                  </a:lnTo>
                  <a:lnTo>
                    <a:pt x="10356" y="2985"/>
                  </a:lnTo>
                  <a:lnTo>
                    <a:pt x="10433" y="3036"/>
                  </a:lnTo>
                  <a:lnTo>
                    <a:pt x="10509" y="3062"/>
                  </a:lnTo>
                  <a:lnTo>
                    <a:pt x="10662" y="3062"/>
                  </a:lnTo>
                  <a:lnTo>
                    <a:pt x="10739" y="3011"/>
                  </a:lnTo>
                  <a:lnTo>
                    <a:pt x="10943" y="2909"/>
                  </a:lnTo>
                  <a:lnTo>
                    <a:pt x="11147" y="2832"/>
                  </a:lnTo>
                  <a:lnTo>
                    <a:pt x="11377" y="2781"/>
                  </a:lnTo>
                  <a:lnTo>
                    <a:pt x="11759" y="2781"/>
                  </a:lnTo>
                  <a:lnTo>
                    <a:pt x="11938" y="2807"/>
                  </a:lnTo>
                  <a:lnTo>
                    <a:pt x="12091" y="2832"/>
                  </a:lnTo>
                  <a:lnTo>
                    <a:pt x="12244" y="2883"/>
                  </a:lnTo>
                  <a:lnTo>
                    <a:pt x="12397" y="2960"/>
                  </a:lnTo>
                  <a:lnTo>
                    <a:pt x="12524" y="3036"/>
                  </a:lnTo>
                  <a:lnTo>
                    <a:pt x="12779" y="3240"/>
                  </a:lnTo>
                  <a:lnTo>
                    <a:pt x="12984" y="3470"/>
                  </a:lnTo>
                  <a:lnTo>
                    <a:pt x="13060" y="3597"/>
                  </a:lnTo>
                  <a:lnTo>
                    <a:pt x="13137" y="3750"/>
                  </a:lnTo>
                  <a:lnTo>
                    <a:pt x="13213" y="3903"/>
                  </a:lnTo>
                  <a:lnTo>
                    <a:pt x="13239" y="4056"/>
                  </a:lnTo>
                  <a:lnTo>
                    <a:pt x="13264" y="4209"/>
                  </a:lnTo>
                  <a:lnTo>
                    <a:pt x="13290" y="4388"/>
                  </a:lnTo>
                  <a:lnTo>
                    <a:pt x="13290" y="4541"/>
                  </a:lnTo>
                  <a:lnTo>
                    <a:pt x="13264" y="4720"/>
                  </a:lnTo>
                  <a:lnTo>
                    <a:pt x="13239" y="4873"/>
                  </a:lnTo>
                  <a:lnTo>
                    <a:pt x="13162" y="5026"/>
                  </a:lnTo>
                  <a:lnTo>
                    <a:pt x="13111" y="5179"/>
                  </a:lnTo>
                  <a:lnTo>
                    <a:pt x="13035" y="5306"/>
                  </a:lnTo>
                  <a:lnTo>
                    <a:pt x="12933" y="5459"/>
                  </a:lnTo>
                  <a:lnTo>
                    <a:pt x="12805" y="5587"/>
                  </a:lnTo>
                  <a:lnTo>
                    <a:pt x="12703" y="5689"/>
                  </a:lnTo>
                  <a:lnTo>
                    <a:pt x="12550" y="5791"/>
                  </a:lnTo>
                  <a:lnTo>
                    <a:pt x="12422" y="5867"/>
                  </a:lnTo>
                  <a:lnTo>
                    <a:pt x="12269" y="5944"/>
                  </a:lnTo>
                  <a:lnTo>
                    <a:pt x="12116" y="5995"/>
                  </a:lnTo>
                  <a:lnTo>
                    <a:pt x="11963" y="6046"/>
                  </a:lnTo>
                  <a:lnTo>
                    <a:pt x="11785" y="6071"/>
                  </a:lnTo>
                  <a:lnTo>
                    <a:pt x="4005" y="6071"/>
                  </a:lnTo>
                  <a:lnTo>
                    <a:pt x="3852" y="6046"/>
                  </a:lnTo>
                  <a:lnTo>
                    <a:pt x="3674" y="5995"/>
                  </a:lnTo>
                  <a:lnTo>
                    <a:pt x="3521" y="5944"/>
                  </a:lnTo>
                  <a:lnTo>
                    <a:pt x="3368" y="5867"/>
                  </a:lnTo>
                  <a:lnTo>
                    <a:pt x="3240" y="5791"/>
                  </a:lnTo>
                  <a:lnTo>
                    <a:pt x="3112" y="5689"/>
                  </a:lnTo>
                  <a:lnTo>
                    <a:pt x="2985" y="5587"/>
                  </a:lnTo>
                  <a:lnTo>
                    <a:pt x="2857" y="5459"/>
                  </a:lnTo>
                  <a:lnTo>
                    <a:pt x="2781" y="5306"/>
                  </a:lnTo>
                  <a:lnTo>
                    <a:pt x="2679" y="5179"/>
                  </a:lnTo>
                  <a:lnTo>
                    <a:pt x="2628" y="5026"/>
                  </a:lnTo>
                  <a:lnTo>
                    <a:pt x="2577" y="4873"/>
                  </a:lnTo>
                  <a:lnTo>
                    <a:pt x="2526" y="4720"/>
                  </a:lnTo>
                  <a:lnTo>
                    <a:pt x="2500" y="4541"/>
                  </a:lnTo>
                  <a:lnTo>
                    <a:pt x="2500" y="4388"/>
                  </a:lnTo>
                  <a:lnTo>
                    <a:pt x="2526" y="4209"/>
                  </a:lnTo>
                  <a:lnTo>
                    <a:pt x="2551" y="4056"/>
                  </a:lnTo>
                  <a:lnTo>
                    <a:pt x="2602" y="3903"/>
                  </a:lnTo>
                  <a:lnTo>
                    <a:pt x="2653" y="3750"/>
                  </a:lnTo>
                  <a:lnTo>
                    <a:pt x="2806" y="3470"/>
                  </a:lnTo>
                  <a:lnTo>
                    <a:pt x="3010" y="3240"/>
                  </a:lnTo>
                  <a:lnTo>
                    <a:pt x="3266" y="3036"/>
                  </a:lnTo>
                  <a:lnTo>
                    <a:pt x="3546" y="2883"/>
                  </a:lnTo>
                  <a:lnTo>
                    <a:pt x="3699" y="2832"/>
                  </a:lnTo>
                  <a:lnTo>
                    <a:pt x="3852" y="2807"/>
                  </a:lnTo>
                  <a:lnTo>
                    <a:pt x="4005" y="2781"/>
                  </a:lnTo>
                  <a:lnTo>
                    <a:pt x="4413" y="2781"/>
                  </a:lnTo>
                  <a:lnTo>
                    <a:pt x="4643" y="2832"/>
                  </a:lnTo>
                  <a:lnTo>
                    <a:pt x="4847" y="2909"/>
                  </a:lnTo>
                  <a:lnTo>
                    <a:pt x="5051" y="3011"/>
                  </a:lnTo>
                  <a:lnTo>
                    <a:pt x="5128" y="3036"/>
                  </a:lnTo>
                  <a:lnTo>
                    <a:pt x="5204" y="3062"/>
                  </a:lnTo>
                  <a:lnTo>
                    <a:pt x="5281" y="3062"/>
                  </a:lnTo>
                  <a:lnTo>
                    <a:pt x="5357" y="3036"/>
                  </a:lnTo>
                  <a:lnTo>
                    <a:pt x="5434" y="2985"/>
                  </a:lnTo>
                  <a:lnTo>
                    <a:pt x="5485" y="2909"/>
                  </a:lnTo>
                  <a:lnTo>
                    <a:pt x="5510" y="2832"/>
                  </a:lnTo>
                  <a:lnTo>
                    <a:pt x="5536" y="2756"/>
                  </a:lnTo>
                  <a:lnTo>
                    <a:pt x="5561" y="2500"/>
                  </a:lnTo>
                  <a:lnTo>
                    <a:pt x="5612" y="2245"/>
                  </a:lnTo>
                  <a:lnTo>
                    <a:pt x="5714" y="1990"/>
                  </a:lnTo>
                  <a:lnTo>
                    <a:pt x="5816" y="1735"/>
                  </a:lnTo>
                  <a:lnTo>
                    <a:pt x="5867" y="1633"/>
                  </a:lnTo>
                  <a:lnTo>
                    <a:pt x="5842" y="1531"/>
                  </a:lnTo>
                  <a:lnTo>
                    <a:pt x="5791" y="1455"/>
                  </a:lnTo>
                  <a:lnTo>
                    <a:pt x="5714" y="1378"/>
                  </a:lnTo>
                  <a:lnTo>
                    <a:pt x="5612" y="1353"/>
                  </a:lnTo>
                  <a:lnTo>
                    <a:pt x="5510" y="1353"/>
                  </a:lnTo>
                  <a:lnTo>
                    <a:pt x="5434" y="1404"/>
                  </a:lnTo>
                  <a:lnTo>
                    <a:pt x="5357" y="1480"/>
                  </a:lnTo>
                  <a:lnTo>
                    <a:pt x="5230" y="1710"/>
                  </a:lnTo>
                  <a:lnTo>
                    <a:pt x="5153" y="1939"/>
                  </a:lnTo>
                  <a:lnTo>
                    <a:pt x="5076" y="2169"/>
                  </a:lnTo>
                  <a:lnTo>
                    <a:pt x="5025" y="2398"/>
                  </a:lnTo>
                  <a:lnTo>
                    <a:pt x="4821" y="2322"/>
                  </a:lnTo>
                  <a:lnTo>
                    <a:pt x="4617" y="2271"/>
                  </a:lnTo>
                  <a:lnTo>
                    <a:pt x="4413" y="2245"/>
                  </a:lnTo>
                  <a:lnTo>
                    <a:pt x="4209" y="2220"/>
                  </a:lnTo>
                  <a:lnTo>
                    <a:pt x="4184" y="2220"/>
                  </a:lnTo>
                  <a:lnTo>
                    <a:pt x="3954" y="2245"/>
                  </a:lnTo>
                  <a:lnTo>
                    <a:pt x="3750" y="2271"/>
                  </a:lnTo>
                  <a:lnTo>
                    <a:pt x="3521" y="2322"/>
                  </a:lnTo>
                  <a:lnTo>
                    <a:pt x="3342" y="2398"/>
                  </a:lnTo>
                  <a:lnTo>
                    <a:pt x="3138" y="2500"/>
                  </a:lnTo>
                  <a:lnTo>
                    <a:pt x="2959" y="2602"/>
                  </a:lnTo>
                  <a:lnTo>
                    <a:pt x="2781" y="2730"/>
                  </a:lnTo>
                  <a:lnTo>
                    <a:pt x="2628" y="2858"/>
                  </a:lnTo>
                  <a:lnTo>
                    <a:pt x="2500" y="3011"/>
                  </a:lnTo>
                  <a:lnTo>
                    <a:pt x="2373" y="3164"/>
                  </a:lnTo>
                  <a:lnTo>
                    <a:pt x="2245" y="3342"/>
                  </a:lnTo>
                  <a:lnTo>
                    <a:pt x="2169" y="3546"/>
                  </a:lnTo>
                  <a:lnTo>
                    <a:pt x="2092" y="3725"/>
                  </a:lnTo>
                  <a:lnTo>
                    <a:pt x="2016" y="3929"/>
                  </a:lnTo>
                  <a:lnTo>
                    <a:pt x="1990" y="4158"/>
                  </a:lnTo>
                  <a:lnTo>
                    <a:pt x="1965" y="4362"/>
                  </a:lnTo>
                  <a:lnTo>
                    <a:pt x="1965" y="4592"/>
                  </a:lnTo>
                  <a:lnTo>
                    <a:pt x="2016" y="4822"/>
                  </a:lnTo>
                  <a:lnTo>
                    <a:pt x="2041" y="5026"/>
                  </a:lnTo>
                  <a:lnTo>
                    <a:pt x="2118" y="5230"/>
                  </a:lnTo>
                  <a:lnTo>
                    <a:pt x="2220" y="5434"/>
                  </a:lnTo>
                  <a:lnTo>
                    <a:pt x="2322" y="5612"/>
                  </a:lnTo>
                  <a:lnTo>
                    <a:pt x="2449" y="5791"/>
                  </a:lnTo>
                  <a:lnTo>
                    <a:pt x="2602" y="5944"/>
                  </a:lnTo>
                  <a:lnTo>
                    <a:pt x="2755" y="6097"/>
                  </a:lnTo>
                  <a:lnTo>
                    <a:pt x="2934" y="6224"/>
                  </a:lnTo>
                  <a:lnTo>
                    <a:pt x="3112" y="6352"/>
                  </a:lnTo>
                  <a:lnTo>
                    <a:pt x="3317" y="6454"/>
                  </a:lnTo>
                  <a:lnTo>
                    <a:pt x="3521" y="6530"/>
                  </a:lnTo>
                  <a:lnTo>
                    <a:pt x="3725" y="6581"/>
                  </a:lnTo>
                  <a:lnTo>
                    <a:pt x="3954" y="6607"/>
                  </a:lnTo>
                  <a:lnTo>
                    <a:pt x="5000" y="6607"/>
                  </a:lnTo>
                  <a:lnTo>
                    <a:pt x="4439" y="7194"/>
                  </a:lnTo>
                  <a:lnTo>
                    <a:pt x="3291" y="7194"/>
                  </a:lnTo>
                  <a:lnTo>
                    <a:pt x="3189" y="7219"/>
                  </a:lnTo>
                  <a:lnTo>
                    <a:pt x="3087" y="7270"/>
                  </a:lnTo>
                  <a:lnTo>
                    <a:pt x="3036" y="7372"/>
                  </a:lnTo>
                  <a:lnTo>
                    <a:pt x="3010" y="7474"/>
                  </a:lnTo>
                  <a:lnTo>
                    <a:pt x="3036" y="7576"/>
                  </a:lnTo>
                  <a:lnTo>
                    <a:pt x="3087" y="7653"/>
                  </a:lnTo>
                  <a:lnTo>
                    <a:pt x="3189" y="7729"/>
                  </a:lnTo>
                  <a:lnTo>
                    <a:pt x="3929" y="7729"/>
                  </a:lnTo>
                  <a:lnTo>
                    <a:pt x="2908" y="8826"/>
                  </a:lnTo>
                  <a:lnTo>
                    <a:pt x="2857" y="8903"/>
                  </a:lnTo>
                  <a:lnTo>
                    <a:pt x="2832" y="9005"/>
                  </a:lnTo>
                  <a:lnTo>
                    <a:pt x="2832" y="11989"/>
                  </a:lnTo>
                  <a:lnTo>
                    <a:pt x="1148" y="11989"/>
                  </a:lnTo>
                  <a:lnTo>
                    <a:pt x="919" y="12014"/>
                  </a:lnTo>
                  <a:lnTo>
                    <a:pt x="689" y="12091"/>
                  </a:lnTo>
                  <a:lnTo>
                    <a:pt x="511" y="12193"/>
                  </a:lnTo>
                  <a:lnTo>
                    <a:pt x="332" y="12320"/>
                  </a:lnTo>
                  <a:lnTo>
                    <a:pt x="205" y="12499"/>
                  </a:lnTo>
                  <a:lnTo>
                    <a:pt x="103" y="12678"/>
                  </a:lnTo>
                  <a:lnTo>
                    <a:pt x="26" y="12907"/>
                  </a:lnTo>
                  <a:lnTo>
                    <a:pt x="1" y="13137"/>
                  </a:lnTo>
                  <a:lnTo>
                    <a:pt x="1" y="17192"/>
                  </a:lnTo>
                  <a:lnTo>
                    <a:pt x="26" y="17422"/>
                  </a:lnTo>
                  <a:lnTo>
                    <a:pt x="103" y="17626"/>
                  </a:lnTo>
                  <a:lnTo>
                    <a:pt x="205" y="17830"/>
                  </a:lnTo>
                  <a:lnTo>
                    <a:pt x="332" y="17983"/>
                  </a:lnTo>
                  <a:lnTo>
                    <a:pt x="511" y="18136"/>
                  </a:lnTo>
                  <a:lnTo>
                    <a:pt x="689" y="18238"/>
                  </a:lnTo>
                  <a:lnTo>
                    <a:pt x="919" y="18315"/>
                  </a:lnTo>
                  <a:lnTo>
                    <a:pt x="1148" y="18340"/>
                  </a:lnTo>
                  <a:lnTo>
                    <a:pt x="1404" y="18340"/>
                  </a:lnTo>
                  <a:lnTo>
                    <a:pt x="1506" y="18315"/>
                  </a:lnTo>
                  <a:lnTo>
                    <a:pt x="1608" y="18238"/>
                  </a:lnTo>
                  <a:lnTo>
                    <a:pt x="1659" y="18161"/>
                  </a:lnTo>
                  <a:lnTo>
                    <a:pt x="1684" y="18059"/>
                  </a:lnTo>
                  <a:lnTo>
                    <a:pt x="1659" y="17957"/>
                  </a:lnTo>
                  <a:lnTo>
                    <a:pt x="1608" y="17881"/>
                  </a:lnTo>
                  <a:lnTo>
                    <a:pt x="1506" y="17804"/>
                  </a:lnTo>
                  <a:lnTo>
                    <a:pt x="1404" y="17779"/>
                  </a:lnTo>
                  <a:lnTo>
                    <a:pt x="1021" y="17779"/>
                  </a:lnTo>
                  <a:lnTo>
                    <a:pt x="893" y="17753"/>
                  </a:lnTo>
                  <a:lnTo>
                    <a:pt x="791" y="17677"/>
                  </a:lnTo>
                  <a:lnTo>
                    <a:pt x="715" y="17626"/>
                  </a:lnTo>
                  <a:lnTo>
                    <a:pt x="638" y="17524"/>
                  </a:lnTo>
                  <a:lnTo>
                    <a:pt x="587" y="17422"/>
                  </a:lnTo>
                  <a:lnTo>
                    <a:pt x="562" y="17320"/>
                  </a:lnTo>
                  <a:lnTo>
                    <a:pt x="536" y="17192"/>
                  </a:lnTo>
                  <a:lnTo>
                    <a:pt x="536" y="13137"/>
                  </a:lnTo>
                  <a:lnTo>
                    <a:pt x="562" y="13009"/>
                  </a:lnTo>
                  <a:lnTo>
                    <a:pt x="587" y="12882"/>
                  </a:lnTo>
                  <a:lnTo>
                    <a:pt x="638" y="12780"/>
                  </a:lnTo>
                  <a:lnTo>
                    <a:pt x="715" y="12703"/>
                  </a:lnTo>
                  <a:lnTo>
                    <a:pt x="791" y="12627"/>
                  </a:lnTo>
                  <a:lnTo>
                    <a:pt x="893" y="12576"/>
                  </a:lnTo>
                  <a:lnTo>
                    <a:pt x="1021" y="12550"/>
                  </a:lnTo>
                  <a:lnTo>
                    <a:pt x="1148" y="12525"/>
                  </a:lnTo>
                  <a:lnTo>
                    <a:pt x="4719" y="12525"/>
                  </a:lnTo>
                  <a:lnTo>
                    <a:pt x="4719" y="13060"/>
                  </a:lnTo>
                  <a:lnTo>
                    <a:pt x="1404" y="13060"/>
                  </a:lnTo>
                  <a:lnTo>
                    <a:pt x="1276" y="13086"/>
                  </a:lnTo>
                  <a:lnTo>
                    <a:pt x="1174" y="13162"/>
                  </a:lnTo>
                  <a:lnTo>
                    <a:pt x="1097" y="13264"/>
                  </a:lnTo>
                  <a:lnTo>
                    <a:pt x="1072" y="13392"/>
                  </a:lnTo>
                  <a:lnTo>
                    <a:pt x="1072" y="16912"/>
                  </a:lnTo>
                  <a:lnTo>
                    <a:pt x="1097" y="17039"/>
                  </a:lnTo>
                  <a:lnTo>
                    <a:pt x="1174" y="17141"/>
                  </a:lnTo>
                  <a:lnTo>
                    <a:pt x="1276" y="17218"/>
                  </a:lnTo>
                  <a:lnTo>
                    <a:pt x="1404" y="17243"/>
                  </a:lnTo>
                  <a:lnTo>
                    <a:pt x="5051" y="17243"/>
                  </a:lnTo>
                  <a:lnTo>
                    <a:pt x="5128" y="17167"/>
                  </a:lnTo>
                  <a:lnTo>
                    <a:pt x="5204" y="17090"/>
                  </a:lnTo>
                  <a:lnTo>
                    <a:pt x="5255" y="16988"/>
                  </a:lnTo>
                  <a:lnTo>
                    <a:pt x="5383" y="17065"/>
                  </a:lnTo>
                  <a:lnTo>
                    <a:pt x="5510" y="17116"/>
                  </a:lnTo>
                  <a:lnTo>
                    <a:pt x="5663" y="17141"/>
                  </a:lnTo>
                  <a:lnTo>
                    <a:pt x="5791" y="17167"/>
                  </a:lnTo>
                  <a:lnTo>
                    <a:pt x="5791" y="17192"/>
                  </a:lnTo>
                  <a:lnTo>
                    <a:pt x="5791" y="17320"/>
                  </a:lnTo>
                  <a:lnTo>
                    <a:pt x="5765" y="17422"/>
                  </a:lnTo>
                  <a:lnTo>
                    <a:pt x="5689" y="17524"/>
                  </a:lnTo>
                  <a:lnTo>
                    <a:pt x="5638" y="17626"/>
                  </a:lnTo>
                  <a:lnTo>
                    <a:pt x="5536" y="17677"/>
                  </a:lnTo>
                  <a:lnTo>
                    <a:pt x="5434" y="17753"/>
                  </a:lnTo>
                  <a:lnTo>
                    <a:pt x="5332" y="17779"/>
                  </a:lnTo>
                  <a:lnTo>
                    <a:pt x="2577" y="17779"/>
                  </a:lnTo>
                  <a:lnTo>
                    <a:pt x="2449" y="17804"/>
                  </a:lnTo>
                  <a:lnTo>
                    <a:pt x="2373" y="17881"/>
                  </a:lnTo>
                  <a:lnTo>
                    <a:pt x="2322" y="17957"/>
                  </a:lnTo>
                  <a:lnTo>
                    <a:pt x="2296" y="18059"/>
                  </a:lnTo>
                  <a:lnTo>
                    <a:pt x="2322" y="18161"/>
                  </a:lnTo>
                  <a:lnTo>
                    <a:pt x="2373" y="18238"/>
                  </a:lnTo>
                  <a:lnTo>
                    <a:pt x="2449" y="18315"/>
                  </a:lnTo>
                  <a:lnTo>
                    <a:pt x="2577" y="18340"/>
                  </a:lnTo>
                  <a:lnTo>
                    <a:pt x="5204" y="18340"/>
                  </a:lnTo>
                  <a:lnTo>
                    <a:pt x="5434" y="18315"/>
                  </a:lnTo>
                  <a:lnTo>
                    <a:pt x="5638" y="18238"/>
                  </a:lnTo>
                  <a:lnTo>
                    <a:pt x="5842" y="18136"/>
                  </a:lnTo>
                  <a:lnTo>
                    <a:pt x="5995" y="17983"/>
                  </a:lnTo>
                  <a:lnTo>
                    <a:pt x="6148" y="17830"/>
                  </a:lnTo>
                  <a:lnTo>
                    <a:pt x="6250" y="17626"/>
                  </a:lnTo>
                  <a:lnTo>
                    <a:pt x="6326" y="17422"/>
                  </a:lnTo>
                  <a:lnTo>
                    <a:pt x="6352" y="17192"/>
                  </a:lnTo>
                  <a:lnTo>
                    <a:pt x="6352" y="17167"/>
                  </a:lnTo>
                  <a:lnTo>
                    <a:pt x="9464" y="17167"/>
                  </a:lnTo>
                  <a:lnTo>
                    <a:pt x="9464" y="17192"/>
                  </a:lnTo>
                  <a:lnTo>
                    <a:pt x="9489" y="17422"/>
                  </a:lnTo>
                  <a:lnTo>
                    <a:pt x="9540" y="17626"/>
                  </a:lnTo>
                  <a:lnTo>
                    <a:pt x="9642" y="17830"/>
                  </a:lnTo>
                  <a:lnTo>
                    <a:pt x="9795" y="17983"/>
                  </a:lnTo>
                  <a:lnTo>
                    <a:pt x="9948" y="18136"/>
                  </a:lnTo>
                  <a:lnTo>
                    <a:pt x="10152" y="18238"/>
                  </a:lnTo>
                  <a:lnTo>
                    <a:pt x="10356" y="18315"/>
                  </a:lnTo>
                  <a:lnTo>
                    <a:pt x="10586" y="18340"/>
                  </a:lnTo>
                  <a:lnTo>
                    <a:pt x="14667" y="18340"/>
                  </a:lnTo>
                  <a:lnTo>
                    <a:pt x="14897" y="18315"/>
                  </a:lnTo>
                  <a:lnTo>
                    <a:pt x="15101" y="18238"/>
                  </a:lnTo>
                  <a:lnTo>
                    <a:pt x="15305" y="18136"/>
                  </a:lnTo>
                  <a:lnTo>
                    <a:pt x="15458" y="17983"/>
                  </a:lnTo>
                  <a:lnTo>
                    <a:pt x="15611" y="17830"/>
                  </a:lnTo>
                  <a:lnTo>
                    <a:pt x="15713" y="17626"/>
                  </a:lnTo>
                  <a:lnTo>
                    <a:pt x="15764" y="17422"/>
                  </a:lnTo>
                  <a:lnTo>
                    <a:pt x="15789" y="17192"/>
                  </a:lnTo>
                  <a:lnTo>
                    <a:pt x="15789" y="14871"/>
                  </a:lnTo>
                  <a:lnTo>
                    <a:pt x="15764" y="14769"/>
                  </a:lnTo>
                  <a:lnTo>
                    <a:pt x="15713" y="14693"/>
                  </a:lnTo>
                  <a:lnTo>
                    <a:pt x="15636" y="14616"/>
                  </a:lnTo>
                  <a:lnTo>
                    <a:pt x="15432" y="14616"/>
                  </a:lnTo>
                  <a:lnTo>
                    <a:pt x="15330" y="14693"/>
                  </a:lnTo>
                  <a:lnTo>
                    <a:pt x="15279" y="14769"/>
                  </a:lnTo>
                  <a:lnTo>
                    <a:pt x="15254" y="14871"/>
                  </a:lnTo>
                  <a:lnTo>
                    <a:pt x="15254" y="17192"/>
                  </a:lnTo>
                  <a:lnTo>
                    <a:pt x="15254" y="17320"/>
                  </a:lnTo>
                  <a:lnTo>
                    <a:pt x="15203" y="17422"/>
                  </a:lnTo>
                  <a:lnTo>
                    <a:pt x="15152" y="17524"/>
                  </a:lnTo>
                  <a:lnTo>
                    <a:pt x="15075" y="17626"/>
                  </a:lnTo>
                  <a:lnTo>
                    <a:pt x="14999" y="17677"/>
                  </a:lnTo>
                  <a:lnTo>
                    <a:pt x="14897" y="17753"/>
                  </a:lnTo>
                  <a:lnTo>
                    <a:pt x="14769" y="17779"/>
                  </a:lnTo>
                  <a:lnTo>
                    <a:pt x="10484" y="17779"/>
                  </a:lnTo>
                  <a:lnTo>
                    <a:pt x="10356" y="17753"/>
                  </a:lnTo>
                  <a:lnTo>
                    <a:pt x="10254" y="17677"/>
                  </a:lnTo>
                  <a:lnTo>
                    <a:pt x="10178" y="17626"/>
                  </a:lnTo>
                  <a:lnTo>
                    <a:pt x="10101" y="17524"/>
                  </a:lnTo>
                  <a:lnTo>
                    <a:pt x="10050" y="17422"/>
                  </a:lnTo>
                  <a:lnTo>
                    <a:pt x="9999" y="17320"/>
                  </a:lnTo>
                  <a:lnTo>
                    <a:pt x="9999" y="17192"/>
                  </a:lnTo>
                  <a:lnTo>
                    <a:pt x="9999" y="17167"/>
                  </a:lnTo>
                  <a:lnTo>
                    <a:pt x="10152" y="17141"/>
                  </a:lnTo>
                  <a:lnTo>
                    <a:pt x="10280" y="17116"/>
                  </a:lnTo>
                  <a:lnTo>
                    <a:pt x="10407" y="17065"/>
                  </a:lnTo>
                  <a:lnTo>
                    <a:pt x="10535" y="16988"/>
                  </a:lnTo>
                  <a:lnTo>
                    <a:pt x="10586" y="17090"/>
                  </a:lnTo>
                  <a:lnTo>
                    <a:pt x="10662" y="17167"/>
                  </a:lnTo>
                  <a:lnTo>
                    <a:pt x="10764" y="17243"/>
                  </a:lnTo>
                  <a:lnTo>
                    <a:pt x="14386" y="17243"/>
                  </a:lnTo>
                  <a:lnTo>
                    <a:pt x="14514" y="17218"/>
                  </a:lnTo>
                  <a:lnTo>
                    <a:pt x="14616" y="17141"/>
                  </a:lnTo>
                  <a:lnTo>
                    <a:pt x="14692" y="17039"/>
                  </a:lnTo>
                  <a:lnTo>
                    <a:pt x="14718" y="16912"/>
                  </a:lnTo>
                  <a:lnTo>
                    <a:pt x="14718" y="13392"/>
                  </a:lnTo>
                  <a:lnTo>
                    <a:pt x="14692" y="13264"/>
                  </a:lnTo>
                  <a:lnTo>
                    <a:pt x="14616" y="13162"/>
                  </a:lnTo>
                  <a:lnTo>
                    <a:pt x="14514" y="13086"/>
                  </a:lnTo>
                  <a:lnTo>
                    <a:pt x="14386" y="13060"/>
                  </a:lnTo>
                  <a:lnTo>
                    <a:pt x="11071" y="13060"/>
                  </a:lnTo>
                  <a:lnTo>
                    <a:pt x="11071" y="12525"/>
                  </a:lnTo>
                  <a:lnTo>
                    <a:pt x="14667" y="12525"/>
                  </a:lnTo>
                  <a:lnTo>
                    <a:pt x="14769" y="12550"/>
                  </a:lnTo>
                  <a:lnTo>
                    <a:pt x="14897" y="12576"/>
                  </a:lnTo>
                  <a:lnTo>
                    <a:pt x="14999" y="12627"/>
                  </a:lnTo>
                  <a:lnTo>
                    <a:pt x="15075" y="12703"/>
                  </a:lnTo>
                  <a:lnTo>
                    <a:pt x="15152" y="12780"/>
                  </a:lnTo>
                  <a:lnTo>
                    <a:pt x="15203" y="12882"/>
                  </a:lnTo>
                  <a:lnTo>
                    <a:pt x="15254" y="13009"/>
                  </a:lnTo>
                  <a:lnTo>
                    <a:pt x="15254" y="13137"/>
                  </a:lnTo>
                  <a:lnTo>
                    <a:pt x="15254" y="13800"/>
                  </a:lnTo>
                  <a:lnTo>
                    <a:pt x="15279" y="13902"/>
                  </a:lnTo>
                  <a:lnTo>
                    <a:pt x="15330" y="13978"/>
                  </a:lnTo>
                  <a:lnTo>
                    <a:pt x="15432" y="14055"/>
                  </a:lnTo>
                  <a:lnTo>
                    <a:pt x="15636" y="14055"/>
                  </a:lnTo>
                  <a:lnTo>
                    <a:pt x="15713" y="13978"/>
                  </a:lnTo>
                  <a:lnTo>
                    <a:pt x="15764" y="13902"/>
                  </a:lnTo>
                  <a:lnTo>
                    <a:pt x="15789" y="13800"/>
                  </a:lnTo>
                  <a:lnTo>
                    <a:pt x="15789" y="13137"/>
                  </a:lnTo>
                  <a:lnTo>
                    <a:pt x="15764" y="12907"/>
                  </a:lnTo>
                  <a:lnTo>
                    <a:pt x="15713" y="12678"/>
                  </a:lnTo>
                  <a:lnTo>
                    <a:pt x="15611" y="12499"/>
                  </a:lnTo>
                  <a:lnTo>
                    <a:pt x="15458" y="12320"/>
                  </a:lnTo>
                  <a:lnTo>
                    <a:pt x="15305" y="12193"/>
                  </a:lnTo>
                  <a:lnTo>
                    <a:pt x="15101" y="12091"/>
                  </a:lnTo>
                  <a:lnTo>
                    <a:pt x="14897" y="12014"/>
                  </a:lnTo>
                  <a:lnTo>
                    <a:pt x="14667" y="11989"/>
                  </a:lnTo>
                  <a:lnTo>
                    <a:pt x="12958" y="11989"/>
                  </a:lnTo>
                  <a:lnTo>
                    <a:pt x="12958" y="9005"/>
                  </a:lnTo>
                  <a:lnTo>
                    <a:pt x="12933" y="8903"/>
                  </a:lnTo>
                  <a:lnTo>
                    <a:pt x="12882" y="8826"/>
                  </a:lnTo>
                  <a:lnTo>
                    <a:pt x="11861" y="7729"/>
                  </a:lnTo>
                  <a:lnTo>
                    <a:pt x="12601" y="7729"/>
                  </a:lnTo>
                  <a:lnTo>
                    <a:pt x="12703" y="7653"/>
                  </a:lnTo>
                  <a:lnTo>
                    <a:pt x="12754" y="7576"/>
                  </a:lnTo>
                  <a:lnTo>
                    <a:pt x="12779" y="7474"/>
                  </a:lnTo>
                  <a:lnTo>
                    <a:pt x="12754" y="7372"/>
                  </a:lnTo>
                  <a:lnTo>
                    <a:pt x="12703" y="7270"/>
                  </a:lnTo>
                  <a:lnTo>
                    <a:pt x="12601" y="7219"/>
                  </a:lnTo>
                  <a:lnTo>
                    <a:pt x="12499" y="7194"/>
                  </a:lnTo>
                  <a:lnTo>
                    <a:pt x="11351" y="7194"/>
                  </a:lnTo>
                  <a:lnTo>
                    <a:pt x="10790" y="6607"/>
                  </a:lnTo>
                  <a:lnTo>
                    <a:pt x="11836" y="6607"/>
                  </a:lnTo>
                  <a:lnTo>
                    <a:pt x="12065" y="6581"/>
                  </a:lnTo>
                  <a:lnTo>
                    <a:pt x="12269" y="6530"/>
                  </a:lnTo>
                  <a:lnTo>
                    <a:pt x="12473" y="6454"/>
                  </a:lnTo>
                  <a:lnTo>
                    <a:pt x="12677" y="6352"/>
                  </a:lnTo>
                  <a:lnTo>
                    <a:pt x="12856" y="6224"/>
                  </a:lnTo>
                  <a:lnTo>
                    <a:pt x="13035" y="6097"/>
                  </a:lnTo>
                  <a:lnTo>
                    <a:pt x="13213" y="5944"/>
                  </a:lnTo>
                  <a:lnTo>
                    <a:pt x="13341" y="5791"/>
                  </a:lnTo>
                  <a:lnTo>
                    <a:pt x="13468" y="5612"/>
                  </a:lnTo>
                  <a:lnTo>
                    <a:pt x="13596" y="5434"/>
                  </a:lnTo>
                  <a:lnTo>
                    <a:pt x="13672" y="5230"/>
                  </a:lnTo>
                  <a:lnTo>
                    <a:pt x="13749" y="5026"/>
                  </a:lnTo>
                  <a:lnTo>
                    <a:pt x="13800" y="4822"/>
                  </a:lnTo>
                  <a:lnTo>
                    <a:pt x="13825" y="4592"/>
                  </a:lnTo>
                  <a:lnTo>
                    <a:pt x="13825" y="4362"/>
                  </a:lnTo>
                  <a:lnTo>
                    <a:pt x="13800" y="4158"/>
                  </a:lnTo>
                  <a:lnTo>
                    <a:pt x="13774" y="3929"/>
                  </a:lnTo>
                  <a:lnTo>
                    <a:pt x="13723" y="3725"/>
                  </a:lnTo>
                  <a:lnTo>
                    <a:pt x="13647" y="3546"/>
                  </a:lnTo>
                  <a:lnTo>
                    <a:pt x="13545" y="3342"/>
                  </a:lnTo>
                  <a:lnTo>
                    <a:pt x="13417" y="3164"/>
                  </a:lnTo>
                  <a:lnTo>
                    <a:pt x="13290" y="3011"/>
                  </a:lnTo>
                  <a:lnTo>
                    <a:pt x="13162" y="2858"/>
                  </a:lnTo>
                  <a:lnTo>
                    <a:pt x="13009" y="2730"/>
                  </a:lnTo>
                  <a:lnTo>
                    <a:pt x="12830" y="2602"/>
                  </a:lnTo>
                  <a:lnTo>
                    <a:pt x="12652" y="2500"/>
                  </a:lnTo>
                  <a:lnTo>
                    <a:pt x="12473" y="2398"/>
                  </a:lnTo>
                  <a:lnTo>
                    <a:pt x="12269" y="2322"/>
                  </a:lnTo>
                  <a:lnTo>
                    <a:pt x="12065" y="2271"/>
                  </a:lnTo>
                  <a:lnTo>
                    <a:pt x="11836" y="2245"/>
                  </a:lnTo>
                  <a:lnTo>
                    <a:pt x="11632" y="2220"/>
                  </a:lnTo>
                  <a:lnTo>
                    <a:pt x="11581" y="2220"/>
                  </a:lnTo>
                  <a:lnTo>
                    <a:pt x="11377" y="2245"/>
                  </a:lnTo>
                  <a:lnTo>
                    <a:pt x="11173" y="2271"/>
                  </a:lnTo>
                  <a:lnTo>
                    <a:pt x="10969" y="2322"/>
                  </a:lnTo>
                  <a:lnTo>
                    <a:pt x="10764" y="2398"/>
                  </a:lnTo>
                  <a:lnTo>
                    <a:pt x="10713" y="2143"/>
                  </a:lnTo>
                  <a:lnTo>
                    <a:pt x="10637" y="1914"/>
                  </a:lnTo>
                  <a:lnTo>
                    <a:pt x="10535" y="1659"/>
                  </a:lnTo>
                  <a:lnTo>
                    <a:pt x="10433" y="1455"/>
                  </a:lnTo>
                  <a:lnTo>
                    <a:pt x="10280" y="1225"/>
                  </a:lnTo>
                  <a:lnTo>
                    <a:pt x="10127" y="1047"/>
                  </a:lnTo>
                  <a:lnTo>
                    <a:pt x="9974" y="843"/>
                  </a:lnTo>
                  <a:lnTo>
                    <a:pt x="9795" y="689"/>
                  </a:lnTo>
                  <a:lnTo>
                    <a:pt x="9591" y="536"/>
                  </a:lnTo>
                  <a:lnTo>
                    <a:pt x="9387" y="383"/>
                  </a:lnTo>
                  <a:lnTo>
                    <a:pt x="9158" y="281"/>
                  </a:lnTo>
                  <a:lnTo>
                    <a:pt x="8928" y="179"/>
                  </a:lnTo>
                  <a:lnTo>
                    <a:pt x="8673" y="103"/>
                  </a:lnTo>
                  <a:lnTo>
                    <a:pt x="8418" y="26"/>
                  </a:lnTo>
                  <a:lnTo>
                    <a:pt x="81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67"/>
            <p:cNvSpPr/>
            <p:nvPr/>
          </p:nvSpPr>
          <p:spPr>
            <a:xfrm>
              <a:off x="4871375" y="4281050"/>
              <a:ext cx="105250" cy="105250"/>
            </a:xfrm>
            <a:custGeom>
              <a:avLst/>
              <a:gdLst/>
              <a:ahLst/>
              <a:cxnLst/>
              <a:rect l="l" t="t" r="r" b="b"/>
              <a:pathLst>
                <a:path w="4210" h="4210" extrusionOk="0">
                  <a:moveTo>
                    <a:pt x="3674" y="562"/>
                  </a:moveTo>
                  <a:lnTo>
                    <a:pt x="3674" y="1939"/>
                  </a:lnTo>
                  <a:lnTo>
                    <a:pt x="3291" y="1455"/>
                  </a:lnTo>
                  <a:lnTo>
                    <a:pt x="3240" y="1404"/>
                  </a:lnTo>
                  <a:lnTo>
                    <a:pt x="3163" y="1353"/>
                  </a:lnTo>
                  <a:lnTo>
                    <a:pt x="3087" y="1327"/>
                  </a:lnTo>
                  <a:lnTo>
                    <a:pt x="2934" y="1327"/>
                  </a:lnTo>
                  <a:lnTo>
                    <a:pt x="2883" y="1353"/>
                  </a:lnTo>
                  <a:lnTo>
                    <a:pt x="2806" y="1404"/>
                  </a:lnTo>
                  <a:lnTo>
                    <a:pt x="2755" y="1455"/>
                  </a:lnTo>
                  <a:lnTo>
                    <a:pt x="2322" y="1990"/>
                  </a:lnTo>
                  <a:lnTo>
                    <a:pt x="1684" y="1174"/>
                  </a:lnTo>
                  <a:lnTo>
                    <a:pt x="1633" y="1123"/>
                  </a:lnTo>
                  <a:lnTo>
                    <a:pt x="1557" y="1098"/>
                  </a:lnTo>
                  <a:lnTo>
                    <a:pt x="1480" y="1072"/>
                  </a:lnTo>
                  <a:lnTo>
                    <a:pt x="1404" y="1047"/>
                  </a:lnTo>
                  <a:lnTo>
                    <a:pt x="1327" y="1072"/>
                  </a:lnTo>
                  <a:lnTo>
                    <a:pt x="1250" y="1098"/>
                  </a:lnTo>
                  <a:lnTo>
                    <a:pt x="1199" y="1123"/>
                  </a:lnTo>
                  <a:lnTo>
                    <a:pt x="1148" y="1174"/>
                  </a:lnTo>
                  <a:lnTo>
                    <a:pt x="562" y="1939"/>
                  </a:lnTo>
                  <a:lnTo>
                    <a:pt x="562" y="562"/>
                  </a:lnTo>
                  <a:close/>
                  <a:moveTo>
                    <a:pt x="1404" y="1710"/>
                  </a:moveTo>
                  <a:lnTo>
                    <a:pt x="1990" y="2424"/>
                  </a:lnTo>
                  <a:lnTo>
                    <a:pt x="842" y="2424"/>
                  </a:lnTo>
                  <a:lnTo>
                    <a:pt x="1404" y="1710"/>
                  </a:lnTo>
                  <a:close/>
                  <a:moveTo>
                    <a:pt x="3010" y="1990"/>
                  </a:moveTo>
                  <a:lnTo>
                    <a:pt x="3368" y="2424"/>
                  </a:lnTo>
                  <a:lnTo>
                    <a:pt x="2653" y="2424"/>
                  </a:lnTo>
                  <a:lnTo>
                    <a:pt x="3010" y="1990"/>
                  </a:lnTo>
                  <a:close/>
                  <a:moveTo>
                    <a:pt x="3674" y="2960"/>
                  </a:moveTo>
                  <a:lnTo>
                    <a:pt x="3674" y="3674"/>
                  </a:lnTo>
                  <a:lnTo>
                    <a:pt x="562" y="3674"/>
                  </a:lnTo>
                  <a:lnTo>
                    <a:pt x="562" y="2960"/>
                  </a:lnTo>
                  <a:close/>
                  <a:moveTo>
                    <a:pt x="358" y="1"/>
                  </a:moveTo>
                  <a:lnTo>
                    <a:pt x="230" y="52"/>
                  </a:lnTo>
                  <a:lnTo>
                    <a:pt x="103" y="103"/>
                  </a:lnTo>
                  <a:lnTo>
                    <a:pt x="52" y="230"/>
                  </a:lnTo>
                  <a:lnTo>
                    <a:pt x="1" y="358"/>
                  </a:lnTo>
                  <a:lnTo>
                    <a:pt x="1" y="3852"/>
                  </a:lnTo>
                  <a:lnTo>
                    <a:pt x="52" y="4005"/>
                  </a:lnTo>
                  <a:lnTo>
                    <a:pt x="103" y="4107"/>
                  </a:lnTo>
                  <a:lnTo>
                    <a:pt x="230" y="4184"/>
                  </a:lnTo>
                  <a:lnTo>
                    <a:pt x="358" y="4209"/>
                  </a:lnTo>
                  <a:lnTo>
                    <a:pt x="3852" y="4209"/>
                  </a:lnTo>
                  <a:lnTo>
                    <a:pt x="4005" y="4184"/>
                  </a:lnTo>
                  <a:lnTo>
                    <a:pt x="4107" y="4107"/>
                  </a:lnTo>
                  <a:lnTo>
                    <a:pt x="4184" y="4005"/>
                  </a:lnTo>
                  <a:lnTo>
                    <a:pt x="4209" y="3852"/>
                  </a:lnTo>
                  <a:lnTo>
                    <a:pt x="4209" y="358"/>
                  </a:lnTo>
                  <a:lnTo>
                    <a:pt x="4184" y="230"/>
                  </a:lnTo>
                  <a:lnTo>
                    <a:pt x="4107" y="103"/>
                  </a:lnTo>
                  <a:lnTo>
                    <a:pt x="4005" y="52"/>
                  </a:lnTo>
                  <a:lnTo>
                    <a:pt x="38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0" name="Google Shape;1500;p67"/>
          <p:cNvGrpSpPr/>
          <p:nvPr/>
        </p:nvGrpSpPr>
        <p:grpSpPr>
          <a:xfrm>
            <a:off x="7095083" y="2636888"/>
            <a:ext cx="364034" cy="411458"/>
            <a:chOff x="6207925" y="3983900"/>
            <a:chExt cx="403675" cy="458500"/>
          </a:xfrm>
        </p:grpSpPr>
        <p:sp>
          <p:nvSpPr>
            <p:cNvPr id="1501" name="Google Shape;1501;p67"/>
            <p:cNvSpPr/>
            <p:nvPr/>
          </p:nvSpPr>
          <p:spPr>
            <a:xfrm>
              <a:off x="6350750" y="4099325"/>
              <a:ext cx="151800" cy="215550"/>
            </a:xfrm>
            <a:custGeom>
              <a:avLst/>
              <a:gdLst/>
              <a:ahLst/>
              <a:cxnLst/>
              <a:rect l="l" t="t" r="r" b="b"/>
              <a:pathLst>
                <a:path w="6072" h="8622" extrusionOk="0">
                  <a:moveTo>
                    <a:pt x="3725" y="587"/>
                  </a:moveTo>
                  <a:lnTo>
                    <a:pt x="4158" y="1454"/>
                  </a:lnTo>
                  <a:lnTo>
                    <a:pt x="4235" y="1556"/>
                  </a:lnTo>
                  <a:lnTo>
                    <a:pt x="4312" y="1633"/>
                  </a:lnTo>
                  <a:lnTo>
                    <a:pt x="4414" y="1684"/>
                  </a:lnTo>
                  <a:lnTo>
                    <a:pt x="4541" y="1709"/>
                  </a:lnTo>
                  <a:lnTo>
                    <a:pt x="5485" y="1862"/>
                  </a:lnTo>
                  <a:lnTo>
                    <a:pt x="4796" y="2526"/>
                  </a:lnTo>
                  <a:lnTo>
                    <a:pt x="4720" y="2628"/>
                  </a:lnTo>
                  <a:lnTo>
                    <a:pt x="4669" y="2730"/>
                  </a:lnTo>
                  <a:lnTo>
                    <a:pt x="4643" y="2857"/>
                  </a:lnTo>
                  <a:lnTo>
                    <a:pt x="4643" y="2959"/>
                  </a:lnTo>
                  <a:lnTo>
                    <a:pt x="4822" y="3903"/>
                  </a:lnTo>
                  <a:lnTo>
                    <a:pt x="3954" y="3469"/>
                  </a:lnTo>
                  <a:lnTo>
                    <a:pt x="3852" y="3418"/>
                  </a:lnTo>
                  <a:lnTo>
                    <a:pt x="3623" y="3418"/>
                  </a:lnTo>
                  <a:lnTo>
                    <a:pt x="3495" y="3469"/>
                  </a:lnTo>
                  <a:lnTo>
                    <a:pt x="2654" y="3903"/>
                  </a:lnTo>
                  <a:lnTo>
                    <a:pt x="2807" y="2959"/>
                  </a:lnTo>
                  <a:lnTo>
                    <a:pt x="2832" y="2857"/>
                  </a:lnTo>
                  <a:lnTo>
                    <a:pt x="2807" y="2730"/>
                  </a:lnTo>
                  <a:lnTo>
                    <a:pt x="2756" y="2628"/>
                  </a:lnTo>
                  <a:lnTo>
                    <a:pt x="2679" y="2526"/>
                  </a:lnTo>
                  <a:lnTo>
                    <a:pt x="1990" y="1862"/>
                  </a:lnTo>
                  <a:lnTo>
                    <a:pt x="2934" y="1709"/>
                  </a:lnTo>
                  <a:lnTo>
                    <a:pt x="3062" y="1684"/>
                  </a:lnTo>
                  <a:lnTo>
                    <a:pt x="3164" y="1633"/>
                  </a:lnTo>
                  <a:lnTo>
                    <a:pt x="3240" y="1556"/>
                  </a:lnTo>
                  <a:lnTo>
                    <a:pt x="3317" y="1454"/>
                  </a:lnTo>
                  <a:lnTo>
                    <a:pt x="3725" y="587"/>
                  </a:lnTo>
                  <a:close/>
                  <a:moveTo>
                    <a:pt x="3725" y="0"/>
                  </a:moveTo>
                  <a:lnTo>
                    <a:pt x="3597" y="26"/>
                  </a:lnTo>
                  <a:lnTo>
                    <a:pt x="3470" y="77"/>
                  </a:lnTo>
                  <a:lnTo>
                    <a:pt x="3368" y="154"/>
                  </a:lnTo>
                  <a:lnTo>
                    <a:pt x="3291" y="281"/>
                  </a:lnTo>
                  <a:lnTo>
                    <a:pt x="2832" y="1199"/>
                  </a:lnTo>
                  <a:lnTo>
                    <a:pt x="1812" y="1327"/>
                  </a:lnTo>
                  <a:lnTo>
                    <a:pt x="1684" y="1378"/>
                  </a:lnTo>
                  <a:lnTo>
                    <a:pt x="1582" y="1454"/>
                  </a:lnTo>
                  <a:lnTo>
                    <a:pt x="1480" y="1556"/>
                  </a:lnTo>
                  <a:lnTo>
                    <a:pt x="1429" y="1684"/>
                  </a:lnTo>
                  <a:lnTo>
                    <a:pt x="1404" y="1811"/>
                  </a:lnTo>
                  <a:lnTo>
                    <a:pt x="1404" y="1939"/>
                  </a:lnTo>
                  <a:lnTo>
                    <a:pt x="1455" y="2067"/>
                  </a:lnTo>
                  <a:lnTo>
                    <a:pt x="1557" y="2194"/>
                  </a:lnTo>
                  <a:lnTo>
                    <a:pt x="2271" y="2908"/>
                  </a:lnTo>
                  <a:lnTo>
                    <a:pt x="2118" y="3903"/>
                  </a:lnTo>
                  <a:lnTo>
                    <a:pt x="2092" y="4056"/>
                  </a:lnTo>
                  <a:lnTo>
                    <a:pt x="2143" y="4184"/>
                  </a:lnTo>
                  <a:lnTo>
                    <a:pt x="2194" y="4286"/>
                  </a:lnTo>
                  <a:lnTo>
                    <a:pt x="2296" y="4388"/>
                  </a:lnTo>
                  <a:lnTo>
                    <a:pt x="2424" y="4464"/>
                  </a:lnTo>
                  <a:lnTo>
                    <a:pt x="2552" y="4490"/>
                  </a:lnTo>
                  <a:lnTo>
                    <a:pt x="2705" y="4464"/>
                  </a:lnTo>
                  <a:lnTo>
                    <a:pt x="2832" y="4439"/>
                  </a:lnTo>
                  <a:lnTo>
                    <a:pt x="3470" y="4082"/>
                  </a:lnTo>
                  <a:lnTo>
                    <a:pt x="3470" y="8086"/>
                  </a:lnTo>
                  <a:lnTo>
                    <a:pt x="256" y="8086"/>
                  </a:lnTo>
                  <a:lnTo>
                    <a:pt x="154" y="8112"/>
                  </a:lnTo>
                  <a:lnTo>
                    <a:pt x="77" y="8163"/>
                  </a:lnTo>
                  <a:lnTo>
                    <a:pt x="26" y="8265"/>
                  </a:lnTo>
                  <a:lnTo>
                    <a:pt x="1" y="8367"/>
                  </a:lnTo>
                  <a:lnTo>
                    <a:pt x="26" y="8469"/>
                  </a:lnTo>
                  <a:lnTo>
                    <a:pt x="77" y="8545"/>
                  </a:lnTo>
                  <a:lnTo>
                    <a:pt x="154" y="8596"/>
                  </a:lnTo>
                  <a:lnTo>
                    <a:pt x="256" y="8622"/>
                  </a:lnTo>
                  <a:lnTo>
                    <a:pt x="3725" y="8622"/>
                  </a:lnTo>
                  <a:lnTo>
                    <a:pt x="3827" y="8596"/>
                  </a:lnTo>
                  <a:lnTo>
                    <a:pt x="3929" y="8545"/>
                  </a:lnTo>
                  <a:lnTo>
                    <a:pt x="3980" y="8469"/>
                  </a:lnTo>
                  <a:lnTo>
                    <a:pt x="4005" y="8367"/>
                  </a:lnTo>
                  <a:lnTo>
                    <a:pt x="4005" y="4082"/>
                  </a:lnTo>
                  <a:lnTo>
                    <a:pt x="4643" y="4439"/>
                  </a:lnTo>
                  <a:lnTo>
                    <a:pt x="4745" y="4464"/>
                  </a:lnTo>
                  <a:lnTo>
                    <a:pt x="4873" y="4490"/>
                  </a:lnTo>
                  <a:lnTo>
                    <a:pt x="5026" y="4464"/>
                  </a:lnTo>
                  <a:lnTo>
                    <a:pt x="5153" y="4388"/>
                  </a:lnTo>
                  <a:lnTo>
                    <a:pt x="5255" y="4286"/>
                  </a:lnTo>
                  <a:lnTo>
                    <a:pt x="5332" y="4184"/>
                  </a:lnTo>
                  <a:lnTo>
                    <a:pt x="5357" y="4056"/>
                  </a:lnTo>
                  <a:lnTo>
                    <a:pt x="5357" y="3903"/>
                  </a:lnTo>
                  <a:lnTo>
                    <a:pt x="5179" y="2908"/>
                  </a:lnTo>
                  <a:lnTo>
                    <a:pt x="5918" y="2194"/>
                  </a:lnTo>
                  <a:lnTo>
                    <a:pt x="5995" y="2067"/>
                  </a:lnTo>
                  <a:lnTo>
                    <a:pt x="6046" y="1939"/>
                  </a:lnTo>
                  <a:lnTo>
                    <a:pt x="6071" y="1811"/>
                  </a:lnTo>
                  <a:lnTo>
                    <a:pt x="6046" y="1684"/>
                  </a:lnTo>
                  <a:lnTo>
                    <a:pt x="5969" y="1556"/>
                  </a:lnTo>
                  <a:lnTo>
                    <a:pt x="5893" y="1454"/>
                  </a:lnTo>
                  <a:lnTo>
                    <a:pt x="5765" y="1378"/>
                  </a:lnTo>
                  <a:lnTo>
                    <a:pt x="5638" y="1327"/>
                  </a:lnTo>
                  <a:lnTo>
                    <a:pt x="4618" y="1199"/>
                  </a:lnTo>
                  <a:lnTo>
                    <a:pt x="4184" y="281"/>
                  </a:lnTo>
                  <a:lnTo>
                    <a:pt x="4107" y="154"/>
                  </a:lnTo>
                  <a:lnTo>
                    <a:pt x="4005" y="77"/>
                  </a:lnTo>
                  <a:lnTo>
                    <a:pt x="3878" y="26"/>
                  </a:lnTo>
                  <a:lnTo>
                    <a:pt x="37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67"/>
            <p:cNvSpPr/>
            <p:nvPr/>
          </p:nvSpPr>
          <p:spPr>
            <a:xfrm>
              <a:off x="6302925" y="4103800"/>
              <a:ext cx="49125" cy="14050"/>
            </a:xfrm>
            <a:custGeom>
              <a:avLst/>
              <a:gdLst/>
              <a:ahLst/>
              <a:cxnLst/>
              <a:rect l="l" t="t" r="r" b="b"/>
              <a:pathLst>
                <a:path w="1965" h="562" extrusionOk="0">
                  <a:moveTo>
                    <a:pt x="256" y="0"/>
                  </a:moveTo>
                  <a:lnTo>
                    <a:pt x="154" y="26"/>
                  </a:lnTo>
                  <a:lnTo>
                    <a:pt x="77" y="102"/>
                  </a:lnTo>
                  <a:lnTo>
                    <a:pt x="1" y="179"/>
                  </a:lnTo>
                  <a:lnTo>
                    <a:pt x="1" y="281"/>
                  </a:lnTo>
                  <a:lnTo>
                    <a:pt x="1" y="383"/>
                  </a:lnTo>
                  <a:lnTo>
                    <a:pt x="77" y="459"/>
                  </a:lnTo>
                  <a:lnTo>
                    <a:pt x="154" y="536"/>
                  </a:lnTo>
                  <a:lnTo>
                    <a:pt x="256" y="561"/>
                  </a:lnTo>
                  <a:lnTo>
                    <a:pt x="1684" y="561"/>
                  </a:lnTo>
                  <a:lnTo>
                    <a:pt x="1786" y="536"/>
                  </a:lnTo>
                  <a:lnTo>
                    <a:pt x="1888" y="459"/>
                  </a:lnTo>
                  <a:lnTo>
                    <a:pt x="1939" y="383"/>
                  </a:lnTo>
                  <a:lnTo>
                    <a:pt x="1965" y="281"/>
                  </a:lnTo>
                  <a:lnTo>
                    <a:pt x="1939" y="179"/>
                  </a:lnTo>
                  <a:lnTo>
                    <a:pt x="1888" y="102"/>
                  </a:lnTo>
                  <a:lnTo>
                    <a:pt x="1786" y="26"/>
                  </a:lnTo>
                  <a:lnTo>
                    <a:pt x="16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67"/>
            <p:cNvSpPr/>
            <p:nvPr/>
          </p:nvSpPr>
          <p:spPr>
            <a:xfrm>
              <a:off x="6302925" y="4133750"/>
              <a:ext cx="49125" cy="13425"/>
            </a:xfrm>
            <a:custGeom>
              <a:avLst/>
              <a:gdLst/>
              <a:ahLst/>
              <a:cxnLst/>
              <a:rect l="l" t="t" r="r" b="b"/>
              <a:pathLst>
                <a:path w="1965" h="537" extrusionOk="0">
                  <a:moveTo>
                    <a:pt x="256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1" y="154"/>
                  </a:lnTo>
                  <a:lnTo>
                    <a:pt x="1" y="256"/>
                  </a:lnTo>
                  <a:lnTo>
                    <a:pt x="1" y="358"/>
                  </a:lnTo>
                  <a:lnTo>
                    <a:pt x="77" y="460"/>
                  </a:lnTo>
                  <a:lnTo>
                    <a:pt x="154" y="511"/>
                  </a:lnTo>
                  <a:lnTo>
                    <a:pt x="256" y="536"/>
                  </a:lnTo>
                  <a:lnTo>
                    <a:pt x="1684" y="536"/>
                  </a:lnTo>
                  <a:lnTo>
                    <a:pt x="1786" y="511"/>
                  </a:lnTo>
                  <a:lnTo>
                    <a:pt x="1888" y="460"/>
                  </a:lnTo>
                  <a:lnTo>
                    <a:pt x="1939" y="358"/>
                  </a:lnTo>
                  <a:lnTo>
                    <a:pt x="1965" y="256"/>
                  </a:lnTo>
                  <a:lnTo>
                    <a:pt x="1939" y="154"/>
                  </a:lnTo>
                  <a:lnTo>
                    <a:pt x="1888" y="77"/>
                  </a:lnTo>
                  <a:lnTo>
                    <a:pt x="1786" y="26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67"/>
            <p:cNvSpPr/>
            <p:nvPr/>
          </p:nvSpPr>
          <p:spPr>
            <a:xfrm>
              <a:off x="6302925" y="4163100"/>
              <a:ext cx="49125" cy="13400"/>
            </a:xfrm>
            <a:custGeom>
              <a:avLst/>
              <a:gdLst/>
              <a:ahLst/>
              <a:cxnLst/>
              <a:rect l="l" t="t" r="r" b="b"/>
              <a:pathLst>
                <a:path w="1965" h="536" extrusionOk="0">
                  <a:moveTo>
                    <a:pt x="256" y="0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1" y="179"/>
                  </a:lnTo>
                  <a:lnTo>
                    <a:pt x="1" y="281"/>
                  </a:lnTo>
                  <a:lnTo>
                    <a:pt x="1" y="383"/>
                  </a:lnTo>
                  <a:lnTo>
                    <a:pt x="77" y="459"/>
                  </a:lnTo>
                  <a:lnTo>
                    <a:pt x="154" y="510"/>
                  </a:lnTo>
                  <a:lnTo>
                    <a:pt x="256" y="536"/>
                  </a:lnTo>
                  <a:lnTo>
                    <a:pt x="1684" y="536"/>
                  </a:lnTo>
                  <a:lnTo>
                    <a:pt x="1786" y="510"/>
                  </a:lnTo>
                  <a:lnTo>
                    <a:pt x="1888" y="459"/>
                  </a:lnTo>
                  <a:lnTo>
                    <a:pt x="1939" y="383"/>
                  </a:lnTo>
                  <a:lnTo>
                    <a:pt x="1965" y="281"/>
                  </a:lnTo>
                  <a:lnTo>
                    <a:pt x="1939" y="179"/>
                  </a:lnTo>
                  <a:lnTo>
                    <a:pt x="1888" y="77"/>
                  </a:lnTo>
                  <a:lnTo>
                    <a:pt x="1786" y="26"/>
                  </a:lnTo>
                  <a:lnTo>
                    <a:pt x="16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67"/>
            <p:cNvSpPr/>
            <p:nvPr/>
          </p:nvSpPr>
          <p:spPr>
            <a:xfrm>
              <a:off x="6247450" y="4271500"/>
              <a:ext cx="73375" cy="73350"/>
            </a:xfrm>
            <a:custGeom>
              <a:avLst/>
              <a:gdLst/>
              <a:ahLst/>
              <a:cxnLst/>
              <a:rect l="l" t="t" r="r" b="b"/>
              <a:pathLst>
                <a:path w="2935" h="2934" extrusionOk="0">
                  <a:moveTo>
                    <a:pt x="919" y="740"/>
                  </a:moveTo>
                  <a:lnTo>
                    <a:pt x="919" y="2219"/>
                  </a:lnTo>
                  <a:lnTo>
                    <a:pt x="766" y="2066"/>
                  </a:lnTo>
                  <a:lnTo>
                    <a:pt x="639" y="1888"/>
                  </a:lnTo>
                  <a:lnTo>
                    <a:pt x="562" y="1684"/>
                  </a:lnTo>
                  <a:lnTo>
                    <a:pt x="536" y="1480"/>
                  </a:lnTo>
                  <a:lnTo>
                    <a:pt x="562" y="1250"/>
                  </a:lnTo>
                  <a:lnTo>
                    <a:pt x="639" y="1046"/>
                  </a:lnTo>
                  <a:lnTo>
                    <a:pt x="766" y="867"/>
                  </a:lnTo>
                  <a:lnTo>
                    <a:pt x="919" y="740"/>
                  </a:lnTo>
                  <a:close/>
                  <a:moveTo>
                    <a:pt x="1480" y="0"/>
                  </a:moveTo>
                  <a:lnTo>
                    <a:pt x="1302" y="26"/>
                  </a:lnTo>
                  <a:lnTo>
                    <a:pt x="1149" y="51"/>
                  </a:lnTo>
                  <a:lnTo>
                    <a:pt x="1123" y="51"/>
                  </a:lnTo>
                  <a:lnTo>
                    <a:pt x="894" y="128"/>
                  </a:lnTo>
                  <a:lnTo>
                    <a:pt x="690" y="255"/>
                  </a:lnTo>
                  <a:lnTo>
                    <a:pt x="485" y="383"/>
                  </a:lnTo>
                  <a:lnTo>
                    <a:pt x="332" y="561"/>
                  </a:lnTo>
                  <a:lnTo>
                    <a:pt x="205" y="765"/>
                  </a:lnTo>
                  <a:lnTo>
                    <a:pt x="103" y="970"/>
                  </a:lnTo>
                  <a:lnTo>
                    <a:pt x="26" y="1225"/>
                  </a:lnTo>
                  <a:lnTo>
                    <a:pt x="1" y="1480"/>
                  </a:lnTo>
                  <a:lnTo>
                    <a:pt x="26" y="1709"/>
                  </a:lnTo>
                  <a:lnTo>
                    <a:pt x="103" y="1964"/>
                  </a:lnTo>
                  <a:lnTo>
                    <a:pt x="205" y="2168"/>
                  </a:lnTo>
                  <a:lnTo>
                    <a:pt x="332" y="2372"/>
                  </a:lnTo>
                  <a:lnTo>
                    <a:pt x="485" y="2551"/>
                  </a:lnTo>
                  <a:lnTo>
                    <a:pt x="690" y="2704"/>
                  </a:lnTo>
                  <a:lnTo>
                    <a:pt x="894" y="2806"/>
                  </a:lnTo>
                  <a:lnTo>
                    <a:pt x="1123" y="2882"/>
                  </a:lnTo>
                  <a:lnTo>
                    <a:pt x="1149" y="2882"/>
                  </a:lnTo>
                  <a:lnTo>
                    <a:pt x="1302" y="2934"/>
                  </a:lnTo>
                  <a:lnTo>
                    <a:pt x="1480" y="2934"/>
                  </a:lnTo>
                  <a:lnTo>
                    <a:pt x="1761" y="2908"/>
                  </a:lnTo>
                  <a:lnTo>
                    <a:pt x="2016" y="2831"/>
                  </a:lnTo>
                  <a:lnTo>
                    <a:pt x="2118" y="2755"/>
                  </a:lnTo>
                  <a:lnTo>
                    <a:pt x="2169" y="2678"/>
                  </a:lnTo>
                  <a:lnTo>
                    <a:pt x="2194" y="2576"/>
                  </a:lnTo>
                  <a:lnTo>
                    <a:pt x="2169" y="2474"/>
                  </a:lnTo>
                  <a:lnTo>
                    <a:pt x="2118" y="2398"/>
                  </a:lnTo>
                  <a:lnTo>
                    <a:pt x="2041" y="2321"/>
                  </a:lnTo>
                  <a:lnTo>
                    <a:pt x="1939" y="2296"/>
                  </a:lnTo>
                  <a:lnTo>
                    <a:pt x="1837" y="2321"/>
                  </a:lnTo>
                  <a:lnTo>
                    <a:pt x="1659" y="2372"/>
                  </a:lnTo>
                  <a:lnTo>
                    <a:pt x="1480" y="2398"/>
                  </a:lnTo>
                  <a:lnTo>
                    <a:pt x="1455" y="2398"/>
                  </a:lnTo>
                  <a:lnTo>
                    <a:pt x="1455" y="536"/>
                  </a:lnTo>
                  <a:lnTo>
                    <a:pt x="1480" y="536"/>
                  </a:lnTo>
                  <a:lnTo>
                    <a:pt x="1659" y="561"/>
                  </a:lnTo>
                  <a:lnTo>
                    <a:pt x="1837" y="612"/>
                  </a:lnTo>
                  <a:lnTo>
                    <a:pt x="1990" y="714"/>
                  </a:lnTo>
                  <a:lnTo>
                    <a:pt x="2143" y="816"/>
                  </a:lnTo>
                  <a:lnTo>
                    <a:pt x="2245" y="944"/>
                  </a:lnTo>
                  <a:lnTo>
                    <a:pt x="2322" y="1123"/>
                  </a:lnTo>
                  <a:lnTo>
                    <a:pt x="2398" y="1276"/>
                  </a:lnTo>
                  <a:lnTo>
                    <a:pt x="2398" y="1480"/>
                  </a:lnTo>
                  <a:lnTo>
                    <a:pt x="2398" y="1633"/>
                  </a:lnTo>
                  <a:lnTo>
                    <a:pt x="2398" y="1735"/>
                  </a:lnTo>
                  <a:lnTo>
                    <a:pt x="2424" y="1837"/>
                  </a:lnTo>
                  <a:lnTo>
                    <a:pt x="2500" y="1913"/>
                  </a:lnTo>
                  <a:lnTo>
                    <a:pt x="2603" y="1939"/>
                  </a:lnTo>
                  <a:lnTo>
                    <a:pt x="2705" y="1939"/>
                  </a:lnTo>
                  <a:lnTo>
                    <a:pt x="2807" y="1913"/>
                  </a:lnTo>
                  <a:lnTo>
                    <a:pt x="2883" y="1837"/>
                  </a:lnTo>
                  <a:lnTo>
                    <a:pt x="2909" y="1735"/>
                  </a:lnTo>
                  <a:lnTo>
                    <a:pt x="2934" y="1480"/>
                  </a:lnTo>
                  <a:lnTo>
                    <a:pt x="2909" y="1174"/>
                  </a:lnTo>
                  <a:lnTo>
                    <a:pt x="2832" y="893"/>
                  </a:lnTo>
                  <a:lnTo>
                    <a:pt x="2679" y="663"/>
                  </a:lnTo>
                  <a:lnTo>
                    <a:pt x="2500" y="434"/>
                  </a:lnTo>
                  <a:lnTo>
                    <a:pt x="2296" y="255"/>
                  </a:lnTo>
                  <a:lnTo>
                    <a:pt x="2041" y="128"/>
                  </a:lnTo>
                  <a:lnTo>
                    <a:pt x="1761" y="26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67"/>
            <p:cNvSpPr/>
            <p:nvPr/>
          </p:nvSpPr>
          <p:spPr>
            <a:xfrm>
              <a:off x="6207925" y="3983900"/>
              <a:ext cx="403675" cy="458500"/>
            </a:xfrm>
            <a:custGeom>
              <a:avLst/>
              <a:gdLst/>
              <a:ahLst/>
              <a:cxnLst/>
              <a:rect l="l" t="t" r="r" b="b"/>
              <a:pathLst>
                <a:path w="16147" h="18340" extrusionOk="0">
                  <a:moveTo>
                    <a:pt x="11555" y="536"/>
                  </a:moveTo>
                  <a:lnTo>
                    <a:pt x="11555" y="1072"/>
                  </a:lnTo>
                  <a:lnTo>
                    <a:pt x="4592" y="1072"/>
                  </a:lnTo>
                  <a:lnTo>
                    <a:pt x="4592" y="536"/>
                  </a:lnTo>
                  <a:close/>
                  <a:moveTo>
                    <a:pt x="10535" y="1608"/>
                  </a:moveTo>
                  <a:lnTo>
                    <a:pt x="10458" y="1888"/>
                  </a:lnTo>
                  <a:lnTo>
                    <a:pt x="10356" y="2143"/>
                  </a:lnTo>
                  <a:lnTo>
                    <a:pt x="5790" y="2143"/>
                  </a:lnTo>
                  <a:lnTo>
                    <a:pt x="5663" y="1888"/>
                  </a:lnTo>
                  <a:lnTo>
                    <a:pt x="5612" y="1608"/>
                  </a:lnTo>
                  <a:close/>
                  <a:moveTo>
                    <a:pt x="9871" y="2679"/>
                  </a:moveTo>
                  <a:lnTo>
                    <a:pt x="9667" y="2807"/>
                  </a:lnTo>
                  <a:lnTo>
                    <a:pt x="9412" y="2909"/>
                  </a:lnTo>
                  <a:lnTo>
                    <a:pt x="9157" y="2985"/>
                  </a:lnTo>
                  <a:lnTo>
                    <a:pt x="8902" y="3011"/>
                  </a:lnTo>
                  <a:lnTo>
                    <a:pt x="7244" y="3011"/>
                  </a:lnTo>
                  <a:lnTo>
                    <a:pt x="6989" y="2985"/>
                  </a:lnTo>
                  <a:lnTo>
                    <a:pt x="6709" y="2909"/>
                  </a:lnTo>
                  <a:lnTo>
                    <a:pt x="6479" y="2807"/>
                  </a:lnTo>
                  <a:lnTo>
                    <a:pt x="6275" y="2679"/>
                  </a:lnTo>
                  <a:close/>
                  <a:moveTo>
                    <a:pt x="5051" y="1608"/>
                  </a:moveTo>
                  <a:lnTo>
                    <a:pt x="5102" y="1888"/>
                  </a:lnTo>
                  <a:lnTo>
                    <a:pt x="5204" y="2143"/>
                  </a:lnTo>
                  <a:lnTo>
                    <a:pt x="2781" y="2143"/>
                  </a:lnTo>
                  <a:lnTo>
                    <a:pt x="2679" y="2169"/>
                  </a:lnTo>
                  <a:lnTo>
                    <a:pt x="2577" y="2220"/>
                  </a:lnTo>
                  <a:lnTo>
                    <a:pt x="2526" y="2296"/>
                  </a:lnTo>
                  <a:lnTo>
                    <a:pt x="2500" y="2398"/>
                  </a:lnTo>
                  <a:lnTo>
                    <a:pt x="2500" y="9770"/>
                  </a:lnTo>
                  <a:lnTo>
                    <a:pt x="2398" y="9846"/>
                  </a:lnTo>
                  <a:lnTo>
                    <a:pt x="2322" y="9923"/>
                  </a:lnTo>
                  <a:lnTo>
                    <a:pt x="2271" y="10025"/>
                  </a:lnTo>
                  <a:lnTo>
                    <a:pt x="2220" y="10152"/>
                  </a:lnTo>
                  <a:lnTo>
                    <a:pt x="2143" y="10407"/>
                  </a:lnTo>
                  <a:lnTo>
                    <a:pt x="2092" y="10688"/>
                  </a:lnTo>
                  <a:lnTo>
                    <a:pt x="2092" y="10714"/>
                  </a:lnTo>
                  <a:lnTo>
                    <a:pt x="2066" y="10739"/>
                  </a:lnTo>
                  <a:lnTo>
                    <a:pt x="1964" y="10790"/>
                  </a:lnTo>
                  <a:lnTo>
                    <a:pt x="1964" y="2398"/>
                  </a:lnTo>
                  <a:lnTo>
                    <a:pt x="1990" y="2245"/>
                  </a:lnTo>
                  <a:lnTo>
                    <a:pt x="2041" y="2092"/>
                  </a:lnTo>
                  <a:lnTo>
                    <a:pt x="2092" y="1965"/>
                  </a:lnTo>
                  <a:lnTo>
                    <a:pt x="2194" y="1837"/>
                  </a:lnTo>
                  <a:lnTo>
                    <a:pt x="2322" y="1735"/>
                  </a:lnTo>
                  <a:lnTo>
                    <a:pt x="2449" y="1659"/>
                  </a:lnTo>
                  <a:lnTo>
                    <a:pt x="2602" y="1608"/>
                  </a:lnTo>
                  <a:close/>
                  <a:moveTo>
                    <a:pt x="15610" y="11785"/>
                  </a:moveTo>
                  <a:lnTo>
                    <a:pt x="15610" y="15560"/>
                  </a:lnTo>
                  <a:lnTo>
                    <a:pt x="12856" y="15560"/>
                  </a:lnTo>
                  <a:lnTo>
                    <a:pt x="12856" y="11785"/>
                  </a:lnTo>
                  <a:close/>
                  <a:moveTo>
                    <a:pt x="3342" y="10229"/>
                  </a:moveTo>
                  <a:lnTo>
                    <a:pt x="3367" y="10280"/>
                  </a:lnTo>
                  <a:lnTo>
                    <a:pt x="3469" y="10765"/>
                  </a:lnTo>
                  <a:lnTo>
                    <a:pt x="3520" y="10892"/>
                  </a:lnTo>
                  <a:lnTo>
                    <a:pt x="3571" y="11020"/>
                  </a:lnTo>
                  <a:lnTo>
                    <a:pt x="3673" y="11122"/>
                  </a:lnTo>
                  <a:lnTo>
                    <a:pt x="3775" y="11198"/>
                  </a:lnTo>
                  <a:lnTo>
                    <a:pt x="4235" y="11453"/>
                  </a:lnTo>
                  <a:lnTo>
                    <a:pt x="4362" y="11530"/>
                  </a:lnTo>
                  <a:lnTo>
                    <a:pt x="4490" y="11555"/>
                  </a:lnTo>
                  <a:lnTo>
                    <a:pt x="4643" y="11530"/>
                  </a:lnTo>
                  <a:lnTo>
                    <a:pt x="4770" y="11504"/>
                  </a:lnTo>
                  <a:lnTo>
                    <a:pt x="5229" y="11351"/>
                  </a:lnTo>
                  <a:lnTo>
                    <a:pt x="5280" y="11351"/>
                  </a:lnTo>
                  <a:lnTo>
                    <a:pt x="5331" y="11377"/>
                  </a:lnTo>
                  <a:lnTo>
                    <a:pt x="5561" y="11810"/>
                  </a:lnTo>
                  <a:lnTo>
                    <a:pt x="5586" y="11861"/>
                  </a:lnTo>
                  <a:lnTo>
                    <a:pt x="5561" y="11912"/>
                  </a:lnTo>
                  <a:lnTo>
                    <a:pt x="5204" y="12218"/>
                  </a:lnTo>
                  <a:lnTo>
                    <a:pt x="5102" y="12320"/>
                  </a:lnTo>
                  <a:lnTo>
                    <a:pt x="5025" y="12448"/>
                  </a:lnTo>
                  <a:lnTo>
                    <a:pt x="4974" y="12576"/>
                  </a:lnTo>
                  <a:lnTo>
                    <a:pt x="4949" y="12703"/>
                  </a:lnTo>
                  <a:lnTo>
                    <a:pt x="4949" y="13239"/>
                  </a:lnTo>
                  <a:lnTo>
                    <a:pt x="4974" y="13366"/>
                  </a:lnTo>
                  <a:lnTo>
                    <a:pt x="5025" y="13494"/>
                  </a:lnTo>
                  <a:lnTo>
                    <a:pt x="5102" y="13621"/>
                  </a:lnTo>
                  <a:lnTo>
                    <a:pt x="5204" y="13723"/>
                  </a:lnTo>
                  <a:lnTo>
                    <a:pt x="5561" y="14055"/>
                  </a:lnTo>
                  <a:lnTo>
                    <a:pt x="5586" y="14080"/>
                  </a:lnTo>
                  <a:lnTo>
                    <a:pt x="5561" y="14131"/>
                  </a:lnTo>
                  <a:lnTo>
                    <a:pt x="5331" y="14565"/>
                  </a:lnTo>
                  <a:lnTo>
                    <a:pt x="5280" y="14591"/>
                  </a:lnTo>
                  <a:lnTo>
                    <a:pt x="5229" y="14591"/>
                  </a:lnTo>
                  <a:lnTo>
                    <a:pt x="4770" y="14438"/>
                  </a:lnTo>
                  <a:lnTo>
                    <a:pt x="4643" y="14412"/>
                  </a:lnTo>
                  <a:lnTo>
                    <a:pt x="4490" y="14412"/>
                  </a:lnTo>
                  <a:lnTo>
                    <a:pt x="4362" y="14438"/>
                  </a:lnTo>
                  <a:lnTo>
                    <a:pt x="4235" y="14489"/>
                  </a:lnTo>
                  <a:lnTo>
                    <a:pt x="3775" y="14744"/>
                  </a:lnTo>
                  <a:lnTo>
                    <a:pt x="3673" y="14820"/>
                  </a:lnTo>
                  <a:lnTo>
                    <a:pt x="3571" y="14922"/>
                  </a:lnTo>
                  <a:lnTo>
                    <a:pt x="3520" y="15050"/>
                  </a:lnTo>
                  <a:lnTo>
                    <a:pt x="3469" y="15203"/>
                  </a:lnTo>
                  <a:lnTo>
                    <a:pt x="3367" y="15662"/>
                  </a:lnTo>
                  <a:lnTo>
                    <a:pt x="3342" y="15713"/>
                  </a:lnTo>
                  <a:lnTo>
                    <a:pt x="3291" y="15738"/>
                  </a:lnTo>
                  <a:lnTo>
                    <a:pt x="2806" y="15738"/>
                  </a:lnTo>
                  <a:lnTo>
                    <a:pt x="2755" y="15713"/>
                  </a:lnTo>
                  <a:lnTo>
                    <a:pt x="2730" y="15662"/>
                  </a:lnTo>
                  <a:lnTo>
                    <a:pt x="2628" y="15203"/>
                  </a:lnTo>
                  <a:lnTo>
                    <a:pt x="2602" y="15050"/>
                  </a:lnTo>
                  <a:lnTo>
                    <a:pt x="2526" y="14922"/>
                  </a:lnTo>
                  <a:lnTo>
                    <a:pt x="2449" y="14820"/>
                  </a:lnTo>
                  <a:lnTo>
                    <a:pt x="2322" y="14744"/>
                  </a:lnTo>
                  <a:lnTo>
                    <a:pt x="1888" y="14489"/>
                  </a:lnTo>
                  <a:lnTo>
                    <a:pt x="1735" y="14412"/>
                  </a:lnTo>
                  <a:lnTo>
                    <a:pt x="1454" y="14412"/>
                  </a:lnTo>
                  <a:lnTo>
                    <a:pt x="1352" y="14438"/>
                  </a:lnTo>
                  <a:lnTo>
                    <a:pt x="868" y="14591"/>
                  </a:lnTo>
                  <a:lnTo>
                    <a:pt x="817" y="14591"/>
                  </a:lnTo>
                  <a:lnTo>
                    <a:pt x="791" y="14565"/>
                  </a:lnTo>
                  <a:lnTo>
                    <a:pt x="536" y="14131"/>
                  </a:lnTo>
                  <a:lnTo>
                    <a:pt x="536" y="14080"/>
                  </a:lnTo>
                  <a:lnTo>
                    <a:pt x="562" y="14055"/>
                  </a:lnTo>
                  <a:lnTo>
                    <a:pt x="919" y="13723"/>
                  </a:lnTo>
                  <a:lnTo>
                    <a:pt x="1021" y="13621"/>
                  </a:lnTo>
                  <a:lnTo>
                    <a:pt x="1097" y="13494"/>
                  </a:lnTo>
                  <a:lnTo>
                    <a:pt x="1148" y="13366"/>
                  </a:lnTo>
                  <a:lnTo>
                    <a:pt x="1148" y="13239"/>
                  </a:lnTo>
                  <a:lnTo>
                    <a:pt x="1148" y="12703"/>
                  </a:lnTo>
                  <a:lnTo>
                    <a:pt x="1148" y="12576"/>
                  </a:lnTo>
                  <a:lnTo>
                    <a:pt x="1097" y="12448"/>
                  </a:lnTo>
                  <a:lnTo>
                    <a:pt x="1021" y="12320"/>
                  </a:lnTo>
                  <a:lnTo>
                    <a:pt x="919" y="12218"/>
                  </a:lnTo>
                  <a:lnTo>
                    <a:pt x="562" y="11912"/>
                  </a:lnTo>
                  <a:lnTo>
                    <a:pt x="536" y="11861"/>
                  </a:lnTo>
                  <a:lnTo>
                    <a:pt x="536" y="11810"/>
                  </a:lnTo>
                  <a:lnTo>
                    <a:pt x="791" y="11377"/>
                  </a:lnTo>
                  <a:lnTo>
                    <a:pt x="817" y="11351"/>
                  </a:lnTo>
                  <a:lnTo>
                    <a:pt x="868" y="11351"/>
                  </a:lnTo>
                  <a:lnTo>
                    <a:pt x="1352" y="11504"/>
                  </a:lnTo>
                  <a:lnTo>
                    <a:pt x="1454" y="11530"/>
                  </a:lnTo>
                  <a:lnTo>
                    <a:pt x="1556" y="11555"/>
                  </a:lnTo>
                  <a:lnTo>
                    <a:pt x="1658" y="11530"/>
                  </a:lnTo>
                  <a:lnTo>
                    <a:pt x="1786" y="11504"/>
                  </a:lnTo>
                  <a:lnTo>
                    <a:pt x="1811" y="11504"/>
                  </a:lnTo>
                  <a:lnTo>
                    <a:pt x="1888" y="11453"/>
                  </a:lnTo>
                  <a:lnTo>
                    <a:pt x="2322" y="11198"/>
                  </a:lnTo>
                  <a:lnTo>
                    <a:pt x="2449" y="11122"/>
                  </a:lnTo>
                  <a:lnTo>
                    <a:pt x="2526" y="11020"/>
                  </a:lnTo>
                  <a:lnTo>
                    <a:pt x="2602" y="10892"/>
                  </a:lnTo>
                  <a:lnTo>
                    <a:pt x="2628" y="10765"/>
                  </a:lnTo>
                  <a:lnTo>
                    <a:pt x="2730" y="10280"/>
                  </a:lnTo>
                  <a:lnTo>
                    <a:pt x="2755" y="10229"/>
                  </a:lnTo>
                  <a:close/>
                  <a:moveTo>
                    <a:pt x="13111" y="2679"/>
                  </a:moveTo>
                  <a:lnTo>
                    <a:pt x="13111" y="11249"/>
                  </a:lnTo>
                  <a:lnTo>
                    <a:pt x="12728" y="11249"/>
                  </a:lnTo>
                  <a:lnTo>
                    <a:pt x="12652" y="11275"/>
                  </a:lnTo>
                  <a:lnTo>
                    <a:pt x="12575" y="11275"/>
                  </a:lnTo>
                  <a:lnTo>
                    <a:pt x="12499" y="11326"/>
                  </a:lnTo>
                  <a:lnTo>
                    <a:pt x="12448" y="11377"/>
                  </a:lnTo>
                  <a:lnTo>
                    <a:pt x="12397" y="11428"/>
                  </a:lnTo>
                  <a:lnTo>
                    <a:pt x="12346" y="11504"/>
                  </a:lnTo>
                  <a:lnTo>
                    <a:pt x="12320" y="11581"/>
                  </a:lnTo>
                  <a:lnTo>
                    <a:pt x="12320" y="11657"/>
                  </a:lnTo>
                  <a:lnTo>
                    <a:pt x="12320" y="15687"/>
                  </a:lnTo>
                  <a:lnTo>
                    <a:pt x="12320" y="15764"/>
                  </a:lnTo>
                  <a:lnTo>
                    <a:pt x="12346" y="15840"/>
                  </a:lnTo>
                  <a:lnTo>
                    <a:pt x="12397" y="15917"/>
                  </a:lnTo>
                  <a:lnTo>
                    <a:pt x="12448" y="15968"/>
                  </a:lnTo>
                  <a:lnTo>
                    <a:pt x="12499" y="16019"/>
                  </a:lnTo>
                  <a:lnTo>
                    <a:pt x="12575" y="16070"/>
                  </a:lnTo>
                  <a:lnTo>
                    <a:pt x="12652" y="16070"/>
                  </a:lnTo>
                  <a:lnTo>
                    <a:pt x="12728" y="16095"/>
                  </a:lnTo>
                  <a:lnTo>
                    <a:pt x="13111" y="16095"/>
                  </a:lnTo>
                  <a:lnTo>
                    <a:pt x="13111" y="16708"/>
                  </a:lnTo>
                  <a:lnTo>
                    <a:pt x="11504" y="16708"/>
                  </a:lnTo>
                  <a:lnTo>
                    <a:pt x="11402" y="16733"/>
                  </a:lnTo>
                  <a:lnTo>
                    <a:pt x="11325" y="16784"/>
                  </a:lnTo>
                  <a:lnTo>
                    <a:pt x="11274" y="16886"/>
                  </a:lnTo>
                  <a:lnTo>
                    <a:pt x="11249" y="16988"/>
                  </a:lnTo>
                  <a:lnTo>
                    <a:pt x="11274" y="17090"/>
                  </a:lnTo>
                  <a:lnTo>
                    <a:pt x="11325" y="17167"/>
                  </a:lnTo>
                  <a:lnTo>
                    <a:pt x="11402" y="17243"/>
                  </a:lnTo>
                  <a:lnTo>
                    <a:pt x="13468" y="17243"/>
                  </a:lnTo>
                  <a:lnTo>
                    <a:pt x="13570" y="17167"/>
                  </a:lnTo>
                  <a:lnTo>
                    <a:pt x="13621" y="17090"/>
                  </a:lnTo>
                  <a:lnTo>
                    <a:pt x="13646" y="16988"/>
                  </a:lnTo>
                  <a:lnTo>
                    <a:pt x="13646" y="16095"/>
                  </a:lnTo>
                  <a:lnTo>
                    <a:pt x="14182" y="16095"/>
                  </a:lnTo>
                  <a:lnTo>
                    <a:pt x="14182" y="16988"/>
                  </a:lnTo>
                  <a:lnTo>
                    <a:pt x="14157" y="17141"/>
                  </a:lnTo>
                  <a:lnTo>
                    <a:pt x="14106" y="17294"/>
                  </a:lnTo>
                  <a:lnTo>
                    <a:pt x="14029" y="17447"/>
                  </a:lnTo>
                  <a:lnTo>
                    <a:pt x="13953" y="17549"/>
                  </a:lnTo>
                  <a:lnTo>
                    <a:pt x="13825" y="17651"/>
                  </a:lnTo>
                  <a:lnTo>
                    <a:pt x="13697" y="17728"/>
                  </a:lnTo>
                  <a:lnTo>
                    <a:pt x="13544" y="17779"/>
                  </a:lnTo>
                  <a:lnTo>
                    <a:pt x="2602" y="17779"/>
                  </a:lnTo>
                  <a:lnTo>
                    <a:pt x="2449" y="17728"/>
                  </a:lnTo>
                  <a:lnTo>
                    <a:pt x="2322" y="17651"/>
                  </a:lnTo>
                  <a:lnTo>
                    <a:pt x="2194" y="17549"/>
                  </a:lnTo>
                  <a:lnTo>
                    <a:pt x="2092" y="17447"/>
                  </a:lnTo>
                  <a:lnTo>
                    <a:pt x="2041" y="17294"/>
                  </a:lnTo>
                  <a:lnTo>
                    <a:pt x="1990" y="17141"/>
                  </a:lnTo>
                  <a:lnTo>
                    <a:pt x="1964" y="16988"/>
                  </a:lnTo>
                  <a:lnTo>
                    <a:pt x="1964" y="15152"/>
                  </a:lnTo>
                  <a:lnTo>
                    <a:pt x="2066" y="15203"/>
                  </a:lnTo>
                  <a:lnTo>
                    <a:pt x="2092" y="15228"/>
                  </a:lnTo>
                  <a:lnTo>
                    <a:pt x="2092" y="15254"/>
                  </a:lnTo>
                  <a:lnTo>
                    <a:pt x="2143" y="15534"/>
                  </a:lnTo>
                  <a:lnTo>
                    <a:pt x="2220" y="15815"/>
                  </a:lnTo>
                  <a:lnTo>
                    <a:pt x="2271" y="15917"/>
                  </a:lnTo>
                  <a:lnTo>
                    <a:pt x="2322" y="16019"/>
                  </a:lnTo>
                  <a:lnTo>
                    <a:pt x="2398" y="16121"/>
                  </a:lnTo>
                  <a:lnTo>
                    <a:pt x="2500" y="16172"/>
                  </a:lnTo>
                  <a:lnTo>
                    <a:pt x="2500" y="16988"/>
                  </a:lnTo>
                  <a:lnTo>
                    <a:pt x="2526" y="17090"/>
                  </a:lnTo>
                  <a:lnTo>
                    <a:pt x="2577" y="17167"/>
                  </a:lnTo>
                  <a:lnTo>
                    <a:pt x="2679" y="17243"/>
                  </a:lnTo>
                  <a:lnTo>
                    <a:pt x="10458" y="17243"/>
                  </a:lnTo>
                  <a:lnTo>
                    <a:pt x="10535" y="17167"/>
                  </a:lnTo>
                  <a:lnTo>
                    <a:pt x="10611" y="17090"/>
                  </a:lnTo>
                  <a:lnTo>
                    <a:pt x="10611" y="16988"/>
                  </a:lnTo>
                  <a:lnTo>
                    <a:pt x="10611" y="16886"/>
                  </a:lnTo>
                  <a:lnTo>
                    <a:pt x="10535" y="16784"/>
                  </a:lnTo>
                  <a:lnTo>
                    <a:pt x="10458" y="16733"/>
                  </a:lnTo>
                  <a:lnTo>
                    <a:pt x="10356" y="16708"/>
                  </a:lnTo>
                  <a:lnTo>
                    <a:pt x="3036" y="16708"/>
                  </a:lnTo>
                  <a:lnTo>
                    <a:pt x="3036" y="16274"/>
                  </a:lnTo>
                  <a:lnTo>
                    <a:pt x="3291" y="16274"/>
                  </a:lnTo>
                  <a:lnTo>
                    <a:pt x="3393" y="16248"/>
                  </a:lnTo>
                  <a:lnTo>
                    <a:pt x="3495" y="16223"/>
                  </a:lnTo>
                  <a:lnTo>
                    <a:pt x="3597" y="16197"/>
                  </a:lnTo>
                  <a:lnTo>
                    <a:pt x="3673" y="16146"/>
                  </a:lnTo>
                  <a:lnTo>
                    <a:pt x="3750" y="16070"/>
                  </a:lnTo>
                  <a:lnTo>
                    <a:pt x="3826" y="15993"/>
                  </a:lnTo>
                  <a:lnTo>
                    <a:pt x="3852" y="15891"/>
                  </a:lnTo>
                  <a:lnTo>
                    <a:pt x="3903" y="15815"/>
                  </a:lnTo>
                  <a:lnTo>
                    <a:pt x="3954" y="15534"/>
                  </a:lnTo>
                  <a:lnTo>
                    <a:pt x="4005" y="15254"/>
                  </a:lnTo>
                  <a:lnTo>
                    <a:pt x="4030" y="15228"/>
                  </a:lnTo>
                  <a:lnTo>
                    <a:pt x="4056" y="15203"/>
                  </a:lnTo>
                  <a:lnTo>
                    <a:pt x="4490" y="14948"/>
                  </a:lnTo>
                  <a:lnTo>
                    <a:pt x="4566" y="14948"/>
                  </a:lnTo>
                  <a:lnTo>
                    <a:pt x="4821" y="15050"/>
                  </a:lnTo>
                  <a:lnTo>
                    <a:pt x="5102" y="15126"/>
                  </a:lnTo>
                  <a:lnTo>
                    <a:pt x="5408" y="15126"/>
                  </a:lnTo>
                  <a:lnTo>
                    <a:pt x="5484" y="15101"/>
                  </a:lnTo>
                  <a:lnTo>
                    <a:pt x="5586" y="15050"/>
                  </a:lnTo>
                  <a:lnTo>
                    <a:pt x="5663" y="14999"/>
                  </a:lnTo>
                  <a:lnTo>
                    <a:pt x="5739" y="14922"/>
                  </a:lnTo>
                  <a:lnTo>
                    <a:pt x="5790" y="14820"/>
                  </a:lnTo>
                  <a:lnTo>
                    <a:pt x="6045" y="14412"/>
                  </a:lnTo>
                  <a:lnTo>
                    <a:pt x="6071" y="14310"/>
                  </a:lnTo>
                  <a:lnTo>
                    <a:pt x="6096" y="14208"/>
                  </a:lnTo>
                  <a:lnTo>
                    <a:pt x="6122" y="14131"/>
                  </a:lnTo>
                  <a:lnTo>
                    <a:pt x="6122" y="14029"/>
                  </a:lnTo>
                  <a:lnTo>
                    <a:pt x="6096" y="13927"/>
                  </a:lnTo>
                  <a:lnTo>
                    <a:pt x="6045" y="13825"/>
                  </a:lnTo>
                  <a:lnTo>
                    <a:pt x="5994" y="13749"/>
                  </a:lnTo>
                  <a:lnTo>
                    <a:pt x="5943" y="13672"/>
                  </a:lnTo>
                  <a:lnTo>
                    <a:pt x="5739" y="13468"/>
                  </a:lnTo>
                  <a:lnTo>
                    <a:pt x="5535" y="13290"/>
                  </a:lnTo>
                  <a:lnTo>
                    <a:pt x="5510" y="13264"/>
                  </a:lnTo>
                  <a:lnTo>
                    <a:pt x="5484" y="13239"/>
                  </a:lnTo>
                  <a:lnTo>
                    <a:pt x="5484" y="12703"/>
                  </a:lnTo>
                  <a:lnTo>
                    <a:pt x="5510" y="12678"/>
                  </a:lnTo>
                  <a:lnTo>
                    <a:pt x="5535" y="12652"/>
                  </a:lnTo>
                  <a:lnTo>
                    <a:pt x="5739" y="12474"/>
                  </a:lnTo>
                  <a:lnTo>
                    <a:pt x="5943" y="12295"/>
                  </a:lnTo>
                  <a:lnTo>
                    <a:pt x="5994" y="12218"/>
                  </a:lnTo>
                  <a:lnTo>
                    <a:pt x="6045" y="12116"/>
                  </a:lnTo>
                  <a:lnTo>
                    <a:pt x="6096" y="12014"/>
                  </a:lnTo>
                  <a:lnTo>
                    <a:pt x="6122" y="11938"/>
                  </a:lnTo>
                  <a:lnTo>
                    <a:pt x="6122" y="11836"/>
                  </a:lnTo>
                  <a:lnTo>
                    <a:pt x="6096" y="11734"/>
                  </a:lnTo>
                  <a:lnTo>
                    <a:pt x="6071" y="11632"/>
                  </a:lnTo>
                  <a:lnTo>
                    <a:pt x="6045" y="11530"/>
                  </a:lnTo>
                  <a:lnTo>
                    <a:pt x="5790" y="11122"/>
                  </a:lnTo>
                  <a:lnTo>
                    <a:pt x="5739" y="11020"/>
                  </a:lnTo>
                  <a:lnTo>
                    <a:pt x="5663" y="10969"/>
                  </a:lnTo>
                  <a:lnTo>
                    <a:pt x="5586" y="10892"/>
                  </a:lnTo>
                  <a:lnTo>
                    <a:pt x="5484" y="10867"/>
                  </a:lnTo>
                  <a:lnTo>
                    <a:pt x="5408" y="10816"/>
                  </a:lnTo>
                  <a:lnTo>
                    <a:pt x="5204" y="10816"/>
                  </a:lnTo>
                  <a:lnTo>
                    <a:pt x="5102" y="10841"/>
                  </a:lnTo>
                  <a:lnTo>
                    <a:pt x="4821" y="10918"/>
                  </a:lnTo>
                  <a:lnTo>
                    <a:pt x="4566" y="10994"/>
                  </a:lnTo>
                  <a:lnTo>
                    <a:pt x="4490" y="10994"/>
                  </a:lnTo>
                  <a:lnTo>
                    <a:pt x="4056" y="10739"/>
                  </a:lnTo>
                  <a:lnTo>
                    <a:pt x="4030" y="10714"/>
                  </a:lnTo>
                  <a:lnTo>
                    <a:pt x="4005" y="10688"/>
                  </a:lnTo>
                  <a:lnTo>
                    <a:pt x="3954" y="10407"/>
                  </a:lnTo>
                  <a:lnTo>
                    <a:pt x="3903" y="10152"/>
                  </a:lnTo>
                  <a:lnTo>
                    <a:pt x="3852" y="10050"/>
                  </a:lnTo>
                  <a:lnTo>
                    <a:pt x="3826" y="9948"/>
                  </a:lnTo>
                  <a:lnTo>
                    <a:pt x="3750" y="9872"/>
                  </a:lnTo>
                  <a:lnTo>
                    <a:pt x="3673" y="9821"/>
                  </a:lnTo>
                  <a:lnTo>
                    <a:pt x="3597" y="9744"/>
                  </a:lnTo>
                  <a:lnTo>
                    <a:pt x="3495" y="9719"/>
                  </a:lnTo>
                  <a:lnTo>
                    <a:pt x="3393" y="9693"/>
                  </a:lnTo>
                  <a:lnTo>
                    <a:pt x="3036" y="9693"/>
                  </a:lnTo>
                  <a:lnTo>
                    <a:pt x="3036" y="2679"/>
                  </a:lnTo>
                  <a:lnTo>
                    <a:pt x="5510" y="2679"/>
                  </a:lnTo>
                  <a:lnTo>
                    <a:pt x="5663" y="2858"/>
                  </a:lnTo>
                  <a:lnTo>
                    <a:pt x="5841" y="3036"/>
                  </a:lnTo>
                  <a:lnTo>
                    <a:pt x="6045" y="3189"/>
                  </a:lnTo>
                  <a:lnTo>
                    <a:pt x="6250" y="3291"/>
                  </a:lnTo>
                  <a:lnTo>
                    <a:pt x="6479" y="3393"/>
                  </a:lnTo>
                  <a:lnTo>
                    <a:pt x="6734" y="3470"/>
                  </a:lnTo>
                  <a:lnTo>
                    <a:pt x="6989" y="3521"/>
                  </a:lnTo>
                  <a:lnTo>
                    <a:pt x="7244" y="3546"/>
                  </a:lnTo>
                  <a:lnTo>
                    <a:pt x="8902" y="3546"/>
                  </a:lnTo>
                  <a:lnTo>
                    <a:pt x="9157" y="3521"/>
                  </a:lnTo>
                  <a:lnTo>
                    <a:pt x="9412" y="3470"/>
                  </a:lnTo>
                  <a:lnTo>
                    <a:pt x="9642" y="3393"/>
                  </a:lnTo>
                  <a:lnTo>
                    <a:pt x="9871" y="3291"/>
                  </a:lnTo>
                  <a:lnTo>
                    <a:pt x="10101" y="3189"/>
                  </a:lnTo>
                  <a:lnTo>
                    <a:pt x="10305" y="3036"/>
                  </a:lnTo>
                  <a:lnTo>
                    <a:pt x="10484" y="2858"/>
                  </a:lnTo>
                  <a:lnTo>
                    <a:pt x="10637" y="2679"/>
                  </a:lnTo>
                  <a:close/>
                  <a:moveTo>
                    <a:pt x="4439" y="1"/>
                  </a:moveTo>
                  <a:lnTo>
                    <a:pt x="4337" y="26"/>
                  </a:lnTo>
                  <a:lnTo>
                    <a:pt x="4260" y="77"/>
                  </a:lnTo>
                  <a:lnTo>
                    <a:pt x="4184" y="128"/>
                  </a:lnTo>
                  <a:lnTo>
                    <a:pt x="4132" y="205"/>
                  </a:lnTo>
                  <a:lnTo>
                    <a:pt x="4081" y="281"/>
                  </a:lnTo>
                  <a:lnTo>
                    <a:pt x="4056" y="383"/>
                  </a:lnTo>
                  <a:lnTo>
                    <a:pt x="4030" y="485"/>
                  </a:lnTo>
                  <a:lnTo>
                    <a:pt x="4030" y="1072"/>
                  </a:lnTo>
                  <a:lnTo>
                    <a:pt x="2781" y="1072"/>
                  </a:lnTo>
                  <a:lnTo>
                    <a:pt x="2500" y="1098"/>
                  </a:lnTo>
                  <a:lnTo>
                    <a:pt x="2245" y="1174"/>
                  </a:lnTo>
                  <a:lnTo>
                    <a:pt x="2015" y="1302"/>
                  </a:lnTo>
                  <a:lnTo>
                    <a:pt x="1811" y="1455"/>
                  </a:lnTo>
                  <a:lnTo>
                    <a:pt x="1658" y="1659"/>
                  </a:lnTo>
                  <a:lnTo>
                    <a:pt x="1531" y="1888"/>
                  </a:lnTo>
                  <a:lnTo>
                    <a:pt x="1454" y="2143"/>
                  </a:lnTo>
                  <a:lnTo>
                    <a:pt x="1429" y="2398"/>
                  </a:lnTo>
                  <a:lnTo>
                    <a:pt x="1429" y="10969"/>
                  </a:lnTo>
                  <a:lnTo>
                    <a:pt x="1021" y="10841"/>
                  </a:lnTo>
                  <a:lnTo>
                    <a:pt x="919" y="10816"/>
                  </a:lnTo>
                  <a:lnTo>
                    <a:pt x="715" y="10816"/>
                  </a:lnTo>
                  <a:lnTo>
                    <a:pt x="613" y="10867"/>
                  </a:lnTo>
                  <a:lnTo>
                    <a:pt x="536" y="10892"/>
                  </a:lnTo>
                  <a:lnTo>
                    <a:pt x="460" y="10969"/>
                  </a:lnTo>
                  <a:lnTo>
                    <a:pt x="383" y="11020"/>
                  </a:lnTo>
                  <a:lnTo>
                    <a:pt x="332" y="11122"/>
                  </a:lnTo>
                  <a:lnTo>
                    <a:pt x="77" y="11530"/>
                  </a:lnTo>
                  <a:lnTo>
                    <a:pt x="26" y="11632"/>
                  </a:lnTo>
                  <a:lnTo>
                    <a:pt x="0" y="11734"/>
                  </a:lnTo>
                  <a:lnTo>
                    <a:pt x="0" y="11836"/>
                  </a:lnTo>
                  <a:lnTo>
                    <a:pt x="0" y="11938"/>
                  </a:lnTo>
                  <a:lnTo>
                    <a:pt x="26" y="12014"/>
                  </a:lnTo>
                  <a:lnTo>
                    <a:pt x="51" y="12116"/>
                  </a:lnTo>
                  <a:lnTo>
                    <a:pt x="102" y="12218"/>
                  </a:lnTo>
                  <a:lnTo>
                    <a:pt x="179" y="12295"/>
                  </a:lnTo>
                  <a:lnTo>
                    <a:pt x="383" y="12474"/>
                  </a:lnTo>
                  <a:lnTo>
                    <a:pt x="587" y="12652"/>
                  </a:lnTo>
                  <a:lnTo>
                    <a:pt x="613" y="12678"/>
                  </a:lnTo>
                  <a:lnTo>
                    <a:pt x="613" y="12703"/>
                  </a:lnTo>
                  <a:lnTo>
                    <a:pt x="613" y="13239"/>
                  </a:lnTo>
                  <a:lnTo>
                    <a:pt x="613" y="13264"/>
                  </a:lnTo>
                  <a:lnTo>
                    <a:pt x="587" y="13290"/>
                  </a:lnTo>
                  <a:lnTo>
                    <a:pt x="383" y="13468"/>
                  </a:lnTo>
                  <a:lnTo>
                    <a:pt x="179" y="13672"/>
                  </a:lnTo>
                  <a:lnTo>
                    <a:pt x="102" y="13749"/>
                  </a:lnTo>
                  <a:lnTo>
                    <a:pt x="51" y="13825"/>
                  </a:lnTo>
                  <a:lnTo>
                    <a:pt x="26" y="13927"/>
                  </a:lnTo>
                  <a:lnTo>
                    <a:pt x="0" y="14029"/>
                  </a:lnTo>
                  <a:lnTo>
                    <a:pt x="0" y="14131"/>
                  </a:lnTo>
                  <a:lnTo>
                    <a:pt x="0" y="14208"/>
                  </a:lnTo>
                  <a:lnTo>
                    <a:pt x="26" y="14310"/>
                  </a:lnTo>
                  <a:lnTo>
                    <a:pt x="77" y="14412"/>
                  </a:lnTo>
                  <a:lnTo>
                    <a:pt x="332" y="14820"/>
                  </a:lnTo>
                  <a:lnTo>
                    <a:pt x="383" y="14922"/>
                  </a:lnTo>
                  <a:lnTo>
                    <a:pt x="460" y="14999"/>
                  </a:lnTo>
                  <a:lnTo>
                    <a:pt x="536" y="15050"/>
                  </a:lnTo>
                  <a:lnTo>
                    <a:pt x="613" y="15101"/>
                  </a:lnTo>
                  <a:lnTo>
                    <a:pt x="715" y="15126"/>
                  </a:lnTo>
                  <a:lnTo>
                    <a:pt x="1021" y="15126"/>
                  </a:lnTo>
                  <a:lnTo>
                    <a:pt x="1429" y="14999"/>
                  </a:lnTo>
                  <a:lnTo>
                    <a:pt x="1429" y="16988"/>
                  </a:lnTo>
                  <a:lnTo>
                    <a:pt x="1454" y="17243"/>
                  </a:lnTo>
                  <a:lnTo>
                    <a:pt x="1531" y="17498"/>
                  </a:lnTo>
                  <a:lnTo>
                    <a:pt x="1658" y="17728"/>
                  </a:lnTo>
                  <a:lnTo>
                    <a:pt x="1811" y="17932"/>
                  </a:lnTo>
                  <a:lnTo>
                    <a:pt x="2015" y="18110"/>
                  </a:lnTo>
                  <a:lnTo>
                    <a:pt x="2245" y="18212"/>
                  </a:lnTo>
                  <a:lnTo>
                    <a:pt x="2500" y="18289"/>
                  </a:lnTo>
                  <a:lnTo>
                    <a:pt x="2781" y="18340"/>
                  </a:lnTo>
                  <a:lnTo>
                    <a:pt x="13366" y="18340"/>
                  </a:lnTo>
                  <a:lnTo>
                    <a:pt x="13646" y="18289"/>
                  </a:lnTo>
                  <a:lnTo>
                    <a:pt x="13902" y="18212"/>
                  </a:lnTo>
                  <a:lnTo>
                    <a:pt x="14131" y="18110"/>
                  </a:lnTo>
                  <a:lnTo>
                    <a:pt x="14310" y="17932"/>
                  </a:lnTo>
                  <a:lnTo>
                    <a:pt x="14488" y="17728"/>
                  </a:lnTo>
                  <a:lnTo>
                    <a:pt x="14616" y="17498"/>
                  </a:lnTo>
                  <a:lnTo>
                    <a:pt x="14692" y="17243"/>
                  </a:lnTo>
                  <a:lnTo>
                    <a:pt x="14718" y="16988"/>
                  </a:lnTo>
                  <a:lnTo>
                    <a:pt x="14718" y="16095"/>
                  </a:lnTo>
                  <a:lnTo>
                    <a:pt x="15738" y="16095"/>
                  </a:lnTo>
                  <a:lnTo>
                    <a:pt x="15815" y="16070"/>
                  </a:lnTo>
                  <a:lnTo>
                    <a:pt x="15891" y="16070"/>
                  </a:lnTo>
                  <a:lnTo>
                    <a:pt x="15968" y="16019"/>
                  </a:lnTo>
                  <a:lnTo>
                    <a:pt x="16019" y="15968"/>
                  </a:lnTo>
                  <a:lnTo>
                    <a:pt x="16070" y="15917"/>
                  </a:lnTo>
                  <a:lnTo>
                    <a:pt x="16121" y="15840"/>
                  </a:lnTo>
                  <a:lnTo>
                    <a:pt x="16146" y="15764"/>
                  </a:lnTo>
                  <a:lnTo>
                    <a:pt x="16146" y="15687"/>
                  </a:lnTo>
                  <a:lnTo>
                    <a:pt x="16146" y="11657"/>
                  </a:lnTo>
                  <a:lnTo>
                    <a:pt x="16146" y="11581"/>
                  </a:lnTo>
                  <a:lnTo>
                    <a:pt x="16121" y="11504"/>
                  </a:lnTo>
                  <a:lnTo>
                    <a:pt x="16070" y="11428"/>
                  </a:lnTo>
                  <a:lnTo>
                    <a:pt x="16019" y="11377"/>
                  </a:lnTo>
                  <a:lnTo>
                    <a:pt x="15968" y="11326"/>
                  </a:lnTo>
                  <a:lnTo>
                    <a:pt x="15891" y="11275"/>
                  </a:lnTo>
                  <a:lnTo>
                    <a:pt x="15815" y="11275"/>
                  </a:lnTo>
                  <a:lnTo>
                    <a:pt x="15738" y="11249"/>
                  </a:lnTo>
                  <a:lnTo>
                    <a:pt x="14718" y="11249"/>
                  </a:lnTo>
                  <a:lnTo>
                    <a:pt x="14718" y="4566"/>
                  </a:lnTo>
                  <a:lnTo>
                    <a:pt x="14692" y="4464"/>
                  </a:lnTo>
                  <a:lnTo>
                    <a:pt x="14641" y="4388"/>
                  </a:lnTo>
                  <a:lnTo>
                    <a:pt x="14539" y="4311"/>
                  </a:lnTo>
                  <a:lnTo>
                    <a:pt x="14335" y="4311"/>
                  </a:lnTo>
                  <a:lnTo>
                    <a:pt x="14259" y="4388"/>
                  </a:lnTo>
                  <a:lnTo>
                    <a:pt x="14208" y="4464"/>
                  </a:lnTo>
                  <a:lnTo>
                    <a:pt x="14182" y="4566"/>
                  </a:lnTo>
                  <a:lnTo>
                    <a:pt x="14182" y="11249"/>
                  </a:lnTo>
                  <a:lnTo>
                    <a:pt x="13646" y="11249"/>
                  </a:lnTo>
                  <a:lnTo>
                    <a:pt x="13646" y="2398"/>
                  </a:lnTo>
                  <a:lnTo>
                    <a:pt x="13621" y="2296"/>
                  </a:lnTo>
                  <a:lnTo>
                    <a:pt x="13570" y="2220"/>
                  </a:lnTo>
                  <a:lnTo>
                    <a:pt x="13468" y="2169"/>
                  </a:lnTo>
                  <a:lnTo>
                    <a:pt x="13366" y="2143"/>
                  </a:lnTo>
                  <a:lnTo>
                    <a:pt x="10943" y="2143"/>
                  </a:lnTo>
                  <a:lnTo>
                    <a:pt x="11019" y="1888"/>
                  </a:lnTo>
                  <a:lnTo>
                    <a:pt x="11070" y="1608"/>
                  </a:lnTo>
                  <a:lnTo>
                    <a:pt x="13544" y="1608"/>
                  </a:lnTo>
                  <a:lnTo>
                    <a:pt x="13697" y="1659"/>
                  </a:lnTo>
                  <a:lnTo>
                    <a:pt x="13825" y="1735"/>
                  </a:lnTo>
                  <a:lnTo>
                    <a:pt x="13953" y="1837"/>
                  </a:lnTo>
                  <a:lnTo>
                    <a:pt x="14029" y="1965"/>
                  </a:lnTo>
                  <a:lnTo>
                    <a:pt x="14106" y="2092"/>
                  </a:lnTo>
                  <a:lnTo>
                    <a:pt x="14157" y="2245"/>
                  </a:lnTo>
                  <a:lnTo>
                    <a:pt x="14182" y="2398"/>
                  </a:lnTo>
                  <a:lnTo>
                    <a:pt x="14182" y="3419"/>
                  </a:lnTo>
                  <a:lnTo>
                    <a:pt x="14208" y="3546"/>
                  </a:lnTo>
                  <a:lnTo>
                    <a:pt x="14259" y="3623"/>
                  </a:lnTo>
                  <a:lnTo>
                    <a:pt x="14335" y="3674"/>
                  </a:lnTo>
                  <a:lnTo>
                    <a:pt x="14437" y="3699"/>
                  </a:lnTo>
                  <a:lnTo>
                    <a:pt x="14539" y="3674"/>
                  </a:lnTo>
                  <a:lnTo>
                    <a:pt x="14641" y="3623"/>
                  </a:lnTo>
                  <a:lnTo>
                    <a:pt x="14692" y="3546"/>
                  </a:lnTo>
                  <a:lnTo>
                    <a:pt x="14718" y="3419"/>
                  </a:lnTo>
                  <a:lnTo>
                    <a:pt x="14718" y="2398"/>
                  </a:lnTo>
                  <a:lnTo>
                    <a:pt x="14692" y="2143"/>
                  </a:lnTo>
                  <a:lnTo>
                    <a:pt x="14616" y="1888"/>
                  </a:lnTo>
                  <a:lnTo>
                    <a:pt x="14488" y="1659"/>
                  </a:lnTo>
                  <a:lnTo>
                    <a:pt x="14310" y="1455"/>
                  </a:lnTo>
                  <a:lnTo>
                    <a:pt x="14131" y="1302"/>
                  </a:lnTo>
                  <a:lnTo>
                    <a:pt x="13902" y="1174"/>
                  </a:lnTo>
                  <a:lnTo>
                    <a:pt x="13646" y="1098"/>
                  </a:lnTo>
                  <a:lnTo>
                    <a:pt x="13366" y="1072"/>
                  </a:lnTo>
                  <a:lnTo>
                    <a:pt x="12091" y="1072"/>
                  </a:lnTo>
                  <a:lnTo>
                    <a:pt x="12091" y="485"/>
                  </a:lnTo>
                  <a:lnTo>
                    <a:pt x="12091" y="383"/>
                  </a:lnTo>
                  <a:lnTo>
                    <a:pt x="12065" y="281"/>
                  </a:lnTo>
                  <a:lnTo>
                    <a:pt x="12014" y="205"/>
                  </a:lnTo>
                  <a:lnTo>
                    <a:pt x="11963" y="128"/>
                  </a:lnTo>
                  <a:lnTo>
                    <a:pt x="11886" y="77"/>
                  </a:lnTo>
                  <a:lnTo>
                    <a:pt x="11810" y="26"/>
                  </a:lnTo>
                  <a:lnTo>
                    <a:pt x="117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67"/>
            <p:cNvSpPr/>
            <p:nvPr/>
          </p:nvSpPr>
          <p:spPr>
            <a:xfrm>
              <a:off x="6539500" y="4300825"/>
              <a:ext cx="13425" cy="24250"/>
            </a:xfrm>
            <a:custGeom>
              <a:avLst/>
              <a:gdLst/>
              <a:ahLst/>
              <a:cxnLst/>
              <a:rect l="l" t="t" r="r" b="b"/>
              <a:pathLst>
                <a:path w="537" h="970" extrusionOk="0">
                  <a:moveTo>
                    <a:pt x="256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1" y="689"/>
                  </a:lnTo>
                  <a:lnTo>
                    <a:pt x="26" y="817"/>
                  </a:lnTo>
                  <a:lnTo>
                    <a:pt x="77" y="893"/>
                  </a:lnTo>
                  <a:lnTo>
                    <a:pt x="154" y="944"/>
                  </a:lnTo>
                  <a:lnTo>
                    <a:pt x="256" y="970"/>
                  </a:lnTo>
                  <a:lnTo>
                    <a:pt x="358" y="944"/>
                  </a:lnTo>
                  <a:lnTo>
                    <a:pt x="460" y="893"/>
                  </a:lnTo>
                  <a:lnTo>
                    <a:pt x="511" y="817"/>
                  </a:lnTo>
                  <a:lnTo>
                    <a:pt x="536" y="689"/>
                  </a:lnTo>
                  <a:lnTo>
                    <a:pt x="536" y="256"/>
                  </a:lnTo>
                  <a:lnTo>
                    <a:pt x="511" y="154"/>
                  </a:lnTo>
                  <a:lnTo>
                    <a:pt x="460" y="77"/>
                  </a:lnTo>
                  <a:lnTo>
                    <a:pt x="358" y="26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67"/>
            <p:cNvSpPr/>
            <p:nvPr/>
          </p:nvSpPr>
          <p:spPr>
            <a:xfrm>
              <a:off x="6556725" y="4287425"/>
              <a:ext cx="13425" cy="37650"/>
            </a:xfrm>
            <a:custGeom>
              <a:avLst/>
              <a:gdLst/>
              <a:ahLst/>
              <a:cxnLst/>
              <a:rect l="l" t="t" r="r" b="b"/>
              <a:pathLst>
                <a:path w="537" h="1506" extrusionOk="0">
                  <a:moveTo>
                    <a:pt x="281" y="1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1" y="1225"/>
                  </a:lnTo>
                  <a:lnTo>
                    <a:pt x="26" y="1353"/>
                  </a:lnTo>
                  <a:lnTo>
                    <a:pt x="77" y="1429"/>
                  </a:lnTo>
                  <a:lnTo>
                    <a:pt x="179" y="1480"/>
                  </a:lnTo>
                  <a:lnTo>
                    <a:pt x="281" y="1506"/>
                  </a:lnTo>
                  <a:lnTo>
                    <a:pt x="383" y="1480"/>
                  </a:lnTo>
                  <a:lnTo>
                    <a:pt x="460" y="1429"/>
                  </a:lnTo>
                  <a:lnTo>
                    <a:pt x="536" y="1353"/>
                  </a:lnTo>
                  <a:lnTo>
                    <a:pt x="536" y="1225"/>
                  </a:lnTo>
                  <a:lnTo>
                    <a:pt x="536" y="281"/>
                  </a:lnTo>
                  <a:lnTo>
                    <a:pt x="536" y="179"/>
                  </a:lnTo>
                  <a:lnTo>
                    <a:pt x="460" y="77"/>
                  </a:lnTo>
                  <a:lnTo>
                    <a:pt x="383" y="26"/>
                  </a:lnTo>
                  <a:lnTo>
                    <a:pt x="2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67"/>
            <p:cNvSpPr/>
            <p:nvPr/>
          </p:nvSpPr>
          <p:spPr>
            <a:xfrm>
              <a:off x="6574575" y="4305925"/>
              <a:ext cx="13425" cy="19150"/>
            </a:xfrm>
            <a:custGeom>
              <a:avLst/>
              <a:gdLst/>
              <a:ahLst/>
              <a:cxnLst/>
              <a:rect l="l" t="t" r="r" b="b"/>
              <a:pathLst>
                <a:path w="537" h="766" extrusionOk="0">
                  <a:moveTo>
                    <a:pt x="281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1" y="485"/>
                  </a:lnTo>
                  <a:lnTo>
                    <a:pt x="26" y="613"/>
                  </a:lnTo>
                  <a:lnTo>
                    <a:pt x="77" y="689"/>
                  </a:lnTo>
                  <a:lnTo>
                    <a:pt x="154" y="740"/>
                  </a:lnTo>
                  <a:lnTo>
                    <a:pt x="281" y="766"/>
                  </a:lnTo>
                  <a:lnTo>
                    <a:pt x="383" y="740"/>
                  </a:lnTo>
                  <a:lnTo>
                    <a:pt x="460" y="689"/>
                  </a:lnTo>
                  <a:lnTo>
                    <a:pt x="511" y="613"/>
                  </a:lnTo>
                  <a:lnTo>
                    <a:pt x="536" y="485"/>
                  </a:lnTo>
                  <a:lnTo>
                    <a:pt x="536" y="281"/>
                  </a:lnTo>
                  <a:lnTo>
                    <a:pt x="511" y="179"/>
                  </a:lnTo>
                  <a:lnTo>
                    <a:pt x="460" y="77"/>
                  </a:lnTo>
                  <a:lnTo>
                    <a:pt x="383" y="26"/>
                  </a:lnTo>
                  <a:lnTo>
                    <a:pt x="2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67"/>
            <p:cNvSpPr/>
            <p:nvPr/>
          </p:nvSpPr>
          <p:spPr>
            <a:xfrm>
              <a:off x="6539500" y="4330800"/>
              <a:ext cx="48500" cy="13400"/>
            </a:xfrm>
            <a:custGeom>
              <a:avLst/>
              <a:gdLst/>
              <a:ahLst/>
              <a:cxnLst/>
              <a:rect l="l" t="t" r="r" b="b"/>
              <a:pathLst>
                <a:path w="1940" h="536" extrusionOk="0">
                  <a:moveTo>
                    <a:pt x="256" y="0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26" y="383"/>
                  </a:lnTo>
                  <a:lnTo>
                    <a:pt x="77" y="459"/>
                  </a:lnTo>
                  <a:lnTo>
                    <a:pt x="154" y="536"/>
                  </a:lnTo>
                  <a:lnTo>
                    <a:pt x="1786" y="536"/>
                  </a:lnTo>
                  <a:lnTo>
                    <a:pt x="1863" y="459"/>
                  </a:lnTo>
                  <a:lnTo>
                    <a:pt x="1914" y="383"/>
                  </a:lnTo>
                  <a:lnTo>
                    <a:pt x="1939" y="281"/>
                  </a:lnTo>
                  <a:lnTo>
                    <a:pt x="1914" y="179"/>
                  </a:lnTo>
                  <a:lnTo>
                    <a:pt x="1863" y="77"/>
                  </a:lnTo>
                  <a:lnTo>
                    <a:pt x="1786" y="26"/>
                  </a:lnTo>
                  <a:lnTo>
                    <a:pt x="16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1" name="Google Shape;1511;p67"/>
          <p:cNvGrpSpPr/>
          <p:nvPr/>
        </p:nvGrpSpPr>
        <p:grpSpPr>
          <a:xfrm>
            <a:off x="7070362" y="3779888"/>
            <a:ext cx="413475" cy="411458"/>
            <a:chOff x="6923375" y="3983900"/>
            <a:chExt cx="458500" cy="458500"/>
          </a:xfrm>
        </p:grpSpPr>
        <p:sp>
          <p:nvSpPr>
            <p:cNvPr id="1512" name="Google Shape;1512;p67"/>
            <p:cNvSpPr/>
            <p:nvPr/>
          </p:nvSpPr>
          <p:spPr>
            <a:xfrm>
              <a:off x="6923375" y="3983900"/>
              <a:ext cx="458500" cy="458500"/>
            </a:xfrm>
            <a:custGeom>
              <a:avLst/>
              <a:gdLst/>
              <a:ahLst/>
              <a:cxnLst/>
              <a:rect l="l" t="t" r="r" b="b"/>
              <a:pathLst>
                <a:path w="18340" h="18340" extrusionOk="0">
                  <a:moveTo>
                    <a:pt x="12550" y="12167"/>
                  </a:moveTo>
                  <a:lnTo>
                    <a:pt x="13494" y="13111"/>
                  </a:lnTo>
                  <a:lnTo>
                    <a:pt x="13111" y="13494"/>
                  </a:lnTo>
                  <a:lnTo>
                    <a:pt x="12193" y="12550"/>
                  </a:lnTo>
                  <a:lnTo>
                    <a:pt x="12550" y="12167"/>
                  </a:lnTo>
                  <a:close/>
                  <a:moveTo>
                    <a:pt x="14259" y="13111"/>
                  </a:moveTo>
                  <a:lnTo>
                    <a:pt x="14693" y="13545"/>
                  </a:lnTo>
                  <a:lnTo>
                    <a:pt x="13570" y="14693"/>
                  </a:lnTo>
                  <a:lnTo>
                    <a:pt x="13111" y="14259"/>
                  </a:lnTo>
                  <a:lnTo>
                    <a:pt x="14259" y="13111"/>
                  </a:lnTo>
                  <a:close/>
                  <a:moveTo>
                    <a:pt x="15075" y="13927"/>
                  </a:moveTo>
                  <a:lnTo>
                    <a:pt x="15458" y="14310"/>
                  </a:lnTo>
                  <a:lnTo>
                    <a:pt x="14310" y="15458"/>
                  </a:lnTo>
                  <a:lnTo>
                    <a:pt x="13927" y="15075"/>
                  </a:lnTo>
                  <a:lnTo>
                    <a:pt x="15075" y="13927"/>
                  </a:lnTo>
                  <a:close/>
                  <a:moveTo>
                    <a:pt x="6888" y="1"/>
                  </a:moveTo>
                  <a:lnTo>
                    <a:pt x="6505" y="26"/>
                  </a:lnTo>
                  <a:lnTo>
                    <a:pt x="6148" y="77"/>
                  </a:lnTo>
                  <a:lnTo>
                    <a:pt x="5791" y="128"/>
                  </a:lnTo>
                  <a:lnTo>
                    <a:pt x="5434" y="230"/>
                  </a:lnTo>
                  <a:lnTo>
                    <a:pt x="5102" y="307"/>
                  </a:lnTo>
                  <a:lnTo>
                    <a:pt x="4771" y="434"/>
                  </a:lnTo>
                  <a:lnTo>
                    <a:pt x="4439" y="562"/>
                  </a:lnTo>
                  <a:lnTo>
                    <a:pt x="4107" y="715"/>
                  </a:lnTo>
                  <a:lnTo>
                    <a:pt x="3801" y="868"/>
                  </a:lnTo>
                  <a:lnTo>
                    <a:pt x="3495" y="1047"/>
                  </a:lnTo>
                  <a:lnTo>
                    <a:pt x="3189" y="1225"/>
                  </a:lnTo>
                  <a:lnTo>
                    <a:pt x="2909" y="1429"/>
                  </a:lnTo>
                  <a:lnTo>
                    <a:pt x="2628" y="1659"/>
                  </a:lnTo>
                  <a:lnTo>
                    <a:pt x="2373" y="1888"/>
                  </a:lnTo>
                  <a:lnTo>
                    <a:pt x="2118" y="2118"/>
                  </a:lnTo>
                  <a:lnTo>
                    <a:pt x="1888" y="2373"/>
                  </a:lnTo>
                  <a:lnTo>
                    <a:pt x="1659" y="2628"/>
                  </a:lnTo>
                  <a:lnTo>
                    <a:pt x="1429" y="2909"/>
                  </a:lnTo>
                  <a:lnTo>
                    <a:pt x="1225" y="3189"/>
                  </a:lnTo>
                  <a:lnTo>
                    <a:pt x="1047" y="3495"/>
                  </a:lnTo>
                  <a:lnTo>
                    <a:pt x="868" y="3801"/>
                  </a:lnTo>
                  <a:lnTo>
                    <a:pt x="715" y="4107"/>
                  </a:lnTo>
                  <a:lnTo>
                    <a:pt x="562" y="4413"/>
                  </a:lnTo>
                  <a:lnTo>
                    <a:pt x="434" y="4745"/>
                  </a:lnTo>
                  <a:lnTo>
                    <a:pt x="332" y="5102"/>
                  </a:lnTo>
                  <a:lnTo>
                    <a:pt x="230" y="5434"/>
                  </a:lnTo>
                  <a:lnTo>
                    <a:pt x="154" y="5791"/>
                  </a:lnTo>
                  <a:lnTo>
                    <a:pt x="77" y="6148"/>
                  </a:lnTo>
                  <a:lnTo>
                    <a:pt x="26" y="6505"/>
                  </a:lnTo>
                  <a:lnTo>
                    <a:pt x="1" y="6862"/>
                  </a:lnTo>
                  <a:lnTo>
                    <a:pt x="1" y="7245"/>
                  </a:lnTo>
                  <a:lnTo>
                    <a:pt x="26" y="7908"/>
                  </a:lnTo>
                  <a:lnTo>
                    <a:pt x="103" y="8545"/>
                  </a:lnTo>
                  <a:lnTo>
                    <a:pt x="256" y="9158"/>
                  </a:lnTo>
                  <a:lnTo>
                    <a:pt x="434" y="9744"/>
                  </a:lnTo>
                  <a:lnTo>
                    <a:pt x="689" y="10331"/>
                  </a:lnTo>
                  <a:lnTo>
                    <a:pt x="970" y="10867"/>
                  </a:lnTo>
                  <a:lnTo>
                    <a:pt x="1302" y="11402"/>
                  </a:lnTo>
                  <a:lnTo>
                    <a:pt x="1684" y="11887"/>
                  </a:lnTo>
                  <a:lnTo>
                    <a:pt x="2092" y="12346"/>
                  </a:lnTo>
                  <a:lnTo>
                    <a:pt x="2551" y="12754"/>
                  </a:lnTo>
                  <a:lnTo>
                    <a:pt x="3036" y="13137"/>
                  </a:lnTo>
                  <a:lnTo>
                    <a:pt x="3546" y="13468"/>
                  </a:lnTo>
                  <a:lnTo>
                    <a:pt x="4082" y="13774"/>
                  </a:lnTo>
                  <a:lnTo>
                    <a:pt x="4668" y="14029"/>
                  </a:lnTo>
                  <a:lnTo>
                    <a:pt x="5255" y="14208"/>
                  </a:lnTo>
                  <a:lnTo>
                    <a:pt x="5867" y="14361"/>
                  </a:lnTo>
                  <a:lnTo>
                    <a:pt x="5867" y="16172"/>
                  </a:lnTo>
                  <a:lnTo>
                    <a:pt x="5893" y="16274"/>
                  </a:lnTo>
                  <a:lnTo>
                    <a:pt x="5969" y="16376"/>
                  </a:lnTo>
                  <a:lnTo>
                    <a:pt x="6046" y="16427"/>
                  </a:lnTo>
                  <a:lnTo>
                    <a:pt x="6148" y="16453"/>
                  </a:lnTo>
                  <a:lnTo>
                    <a:pt x="6250" y="16427"/>
                  </a:lnTo>
                  <a:lnTo>
                    <a:pt x="6326" y="16376"/>
                  </a:lnTo>
                  <a:lnTo>
                    <a:pt x="6403" y="16274"/>
                  </a:lnTo>
                  <a:lnTo>
                    <a:pt x="6428" y="16172"/>
                  </a:lnTo>
                  <a:lnTo>
                    <a:pt x="6428" y="14438"/>
                  </a:lnTo>
                  <a:lnTo>
                    <a:pt x="6939" y="14489"/>
                  </a:lnTo>
                  <a:lnTo>
                    <a:pt x="6939" y="17447"/>
                  </a:lnTo>
                  <a:lnTo>
                    <a:pt x="6964" y="17549"/>
                  </a:lnTo>
                  <a:lnTo>
                    <a:pt x="7015" y="17626"/>
                  </a:lnTo>
                  <a:lnTo>
                    <a:pt x="7092" y="17677"/>
                  </a:lnTo>
                  <a:lnTo>
                    <a:pt x="7194" y="17702"/>
                  </a:lnTo>
                  <a:lnTo>
                    <a:pt x="7296" y="17677"/>
                  </a:lnTo>
                  <a:lnTo>
                    <a:pt x="7398" y="17626"/>
                  </a:lnTo>
                  <a:lnTo>
                    <a:pt x="7449" y="17549"/>
                  </a:lnTo>
                  <a:lnTo>
                    <a:pt x="7474" y="17447"/>
                  </a:lnTo>
                  <a:lnTo>
                    <a:pt x="7474" y="14489"/>
                  </a:lnTo>
                  <a:lnTo>
                    <a:pt x="7984" y="14463"/>
                  </a:lnTo>
                  <a:lnTo>
                    <a:pt x="7984" y="16172"/>
                  </a:lnTo>
                  <a:lnTo>
                    <a:pt x="8010" y="16274"/>
                  </a:lnTo>
                  <a:lnTo>
                    <a:pt x="8061" y="16376"/>
                  </a:lnTo>
                  <a:lnTo>
                    <a:pt x="8163" y="16427"/>
                  </a:lnTo>
                  <a:lnTo>
                    <a:pt x="8265" y="16453"/>
                  </a:lnTo>
                  <a:lnTo>
                    <a:pt x="8367" y="16427"/>
                  </a:lnTo>
                  <a:lnTo>
                    <a:pt x="8443" y="16376"/>
                  </a:lnTo>
                  <a:lnTo>
                    <a:pt x="8494" y="16274"/>
                  </a:lnTo>
                  <a:lnTo>
                    <a:pt x="8520" y="16172"/>
                  </a:lnTo>
                  <a:lnTo>
                    <a:pt x="8520" y="14386"/>
                  </a:lnTo>
                  <a:lnTo>
                    <a:pt x="8979" y="14284"/>
                  </a:lnTo>
                  <a:lnTo>
                    <a:pt x="9413" y="14157"/>
                  </a:lnTo>
                  <a:lnTo>
                    <a:pt x="9846" y="14004"/>
                  </a:lnTo>
                  <a:lnTo>
                    <a:pt x="10254" y="13851"/>
                  </a:lnTo>
                  <a:lnTo>
                    <a:pt x="10663" y="13647"/>
                  </a:lnTo>
                  <a:lnTo>
                    <a:pt x="11045" y="13417"/>
                  </a:lnTo>
                  <a:lnTo>
                    <a:pt x="11428" y="13162"/>
                  </a:lnTo>
                  <a:lnTo>
                    <a:pt x="11785" y="12907"/>
                  </a:lnTo>
                  <a:lnTo>
                    <a:pt x="12729" y="13876"/>
                  </a:lnTo>
                  <a:lnTo>
                    <a:pt x="12703" y="13902"/>
                  </a:lnTo>
                  <a:lnTo>
                    <a:pt x="12627" y="13978"/>
                  </a:lnTo>
                  <a:lnTo>
                    <a:pt x="12601" y="14055"/>
                  </a:lnTo>
                  <a:lnTo>
                    <a:pt x="12576" y="14157"/>
                  </a:lnTo>
                  <a:lnTo>
                    <a:pt x="12550" y="14259"/>
                  </a:lnTo>
                  <a:lnTo>
                    <a:pt x="12576" y="14335"/>
                  </a:lnTo>
                  <a:lnTo>
                    <a:pt x="12601" y="14438"/>
                  </a:lnTo>
                  <a:lnTo>
                    <a:pt x="12627" y="14514"/>
                  </a:lnTo>
                  <a:lnTo>
                    <a:pt x="12703" y="14591"/>
                  </a:lnTo>
                  <a:lnTo>
                    <a:pt x="13366" y="15254"/>
                  </a:lnTo>
                  <a:lnTo>
                    <a:pt x="14131" y="16019"/>
                  </a:lnTo>
                  <a:lnTo>
                    <a:pt x="16299" y="18187"/>
                  </a:lnTo>
                  <a:lnTo>
                    <a:pt x="16376" y="18238"/>
                  </a:lnTo>
                  <a:lnTo>
                    <a:pt x="16453" y="18289"/>
                  </a:lnTo>
                  <a:lnTo>
                    <a:pt x="16529" y="18315"/>
                  </a:lnTo>
                  <a:lnTo>
                    <a:pt x="16631" y="18340"/>
                  </a:lnTo>
                  <a:lnTo>
                    <a:pt x="16733" y="18315"/>
                  </a:lnTo>
                  <a:lnTo>
                    <a:pt x="16810" y="18289"/>
                  </a:lnTo>
                  <a:lnTo>
                    <a:pt x="16912" y="18238"/>
                  </a:lnTo>
                  <a:lnTo>
                    <a:pt x="16988" y="18187"/>
                  </a:lnTo>
                  <a:lnTo>
                    <a:pt x="18187" y="16963"/>
                  </a:lnTo>
                  <a:lnTo>
                    <a:pt x="18263" y="16886"/>
                  </a:lnTo>
                  <a:lnTo>
                    <a:pt x="18289" y="16810"/>
                  </a:lnTo>
                  <a:lnTo>
                    <a:pt x="18315" y="16733"/>
                  </a:lnTo>
                  <a:lnTo>
                    <a:pt x="18340" y="16631"/>
                  </a:lnTo>
                  <a:lnTo>
                    <a:pt x="18315" y="16529"/>
                  </a:lnTo>
                  <a:lnTo>
                    <a:pt x="18289" y="16453"/>
                  </a:lnTo>
                  <a:lnTo>
                    <a:pt x="18263" y="16350"/>
                  </a:lnTo>
                  <a:lnTo>
                    <a:pt x="18187" y="16299"/>
                  </a:lnTo>
                  <a:lnTo>
                    <a:pt x="17932" y="16019"/>
                  </a:lnTo>
                  <a:lnTo>
                    <a:pt x="17830" y="15968"/>
                  </a:lnTo>
                  <a:lnTo>
                    <a:pt x="17753" y="15942"/>
                  </a:lnTo>
                  <a:lnTo>
                    <a:pt x="17651" y="15968"/>
                  </a:lnTo>
                  <a:lnTo>
                    <a:pt x="17549" y="16019"/>
                  </a:lnTo>
                  <a:lnTo>
                    <a:pt x="17498" y="16121"/>
                  </a:lnTo>
                  <a:lnTo>
                    <a:pt x="17473" y="16223"/>
                  </a:lnTo>
                  <a:lnTo>
                    <a:pt x="17498" y="16325"/>
                  </a:lnTo>
                  <a:lnTo>
                    <a:pt x="17549" y="16402"/>
                  </a:lnTo>
                  <a:lnTo>
                    <a:pt x="17779" y="16631"/>
                  </a:lnTo>
                  <a:lnTo>
                    <a:pt x="16631" y="17779"/>
                  </a:lnTo>
                  <a:lnTo>
                    <a:pt x="14693" y="15840"/>
                  </a:lnTo>
                  <a:lnTo>
                    <a:pt x="15840" y="14693"/>
                  </a:lnTo>
                  <a:lnTo>
                    <a:pt x="16733" y="15585"/>
                  </a:lnTo>
                  <a:lnTo>
                    <a:pt x="16835" y="15662"/>
                  </a:lnTo>
                  <a:lnTo>
                    <a:pt x="17039" y="15662"/>
                  </a:lnTo>
                  <a:lnTo>
                    <a:pt x="17116" y="15585"/>
                  </a:lnTo>
                  <a:lnTo>
                    <a:pt x="17192" y="15509"/>
                  </a:lnTo>
                  <a:lnTo>
                    <a:pt x="17192" y="15407"/>
                  </a:lnTo>
                  <a:lnTo>
                    <a:pt x="17192" y="15305"/>
                  </a:lnTo>
                  <a:lnTo>
                    <a:pt x="17116" y="15228"/>
                  </a:lnTo>
                  <a:lnTo>
                    <a:pt x="16019" y="14131"/>
                  </a:lnTo>
                  <a:lnTo>
                    <a:pt x="15279" y="13366"/>
                  </a:lnTo>
                  <a:lnTo>
                    <a:pt x="14591" y="12703"/>
                  </a:lnTo>
                  <a:lnTo>
                    <a:pt x="14514" y="12627"/>
                  </a:lnTo>
                  <a:lnTo>
                    <a:pt x="14438" y="12576"/>
                  </a:lnTo>
                  <a:lnTo>
                    <a:pt x="14361" y="12550"/>
                  </a:lnTo>
                  <a:lnTo>
                    <a:pt x="14157" y="12550"/>
                  </a:lnTo>
                  <a:lnTo>
                    <a:pt x="14080" y="12576"/>
                  </a:lnTo>
                  <a:lnTo>
                    <a:pt x="13978" y="12627"/>
                  </a:lnTo>
                  <a:lnTo>
                    <a:pt x="13902" y="12703"/>
                  </a:lnTo>
                  <a:lnTo>
                    <a:pt x="13876" y="12729"/>
                  </a:lnTo>
                  <a:lnTo>
                    <a:pt x="12907" y="11759"/>
                  </a:lnTo>
                  <a:lnTo>
                    <a:pt x="13162" y="11428"/>
                  </a:lnTo>
                  <a:lnTo>
                    <a:pt x="13392" y="11096"/>
                  </a:lnTo>
                  <a:lnTo>
                    <a:pt x="13596" y="10739"/>
                  </a:lnTo>
                  <a:lnTo>
                    <a:pt x="13800" y="10356"/>
                  </a:lnTo>
                  <a:lnTo>
                    <a:pt x="13953" y="9999"/>
                  </a:lnTo>
                  <a:lnTo>
                    <a:pt x="14106" y="9591"/>
                  </a:lnTo>
                  <a:lnTo>
                    <a:pt x="14233" y="9183"/>
                  </a:lnTo>
                  <a:lnTo>
                    <a:pt x="14335" y="8775"/>
                  </a:lnTo>
                  <a:lnTo>
                    <a:pt x="16223" y="8775"/>
                  </a:lnTo>
                  <a:lnTo>
                    <a:pt x="16325" y="8750"/>
                  </a:lnTo>
                  <a:lnTo>
                    <a:pt x="16427" y="8699"/>
                  </a:lnTo>
                  <a:lnTo>
                    <a:pt x="16478" y="8622"/>
                  </a:lnTo>
                  <a:lnTo>
                    <a:pt x="16504" y="8520"/>
                  </a:lnTo>
                  <a:lnTo>
                    <a:pt x="16478" y="8418"/>
                  </a:lnTo>
                  <a:lnTo>
                    <a:pt x="16427" y="8316"/>
                  </a:lnTo>
                  <a:lnTo>
                    <a:pt x="16325" y="8265"/>
                  </a:lnTo>
                  <a:lnTo>
                    <a:pt x="16223" y="8239"/>
                  </a:lnTo>
                  <a:lnTo>
                    <a:pt x="14438" y="8239"/>
                  </a:lnTo>
                  <a:lnTo>
                    <a:pt x="14489" y="7729"/>
                  </a:lnTo>
                  <a:lnTo>
                    <a:pt x="17498" y="7729"/>
                  </a:lnTo>
                  <a:lnTo>
                    <a:pt x="17626" y="7704"/>
                  </a:lnTo>
                  <a:lnTo>
                    <a:pt x="17702" y="7653"/>
                  </a:lnTo>
                  <a:lnTo>
                    <a:pt x="17753" y="7551"/>
                  </a:lnTo>
                  <a:lnTo>
                    <a:pt x="17779" y="7449"/>
                  </a:lnTo>
                  <a:lnTo>
                    <a:pt x="17753" y="7347"/>
                  </a:lnTo>
                  <a:lnTo>
                    <a:pt x="17702" y="7270"/>
                  </a:lnTo>
                  <a:lnTo>
                    <a:pt x="17626" y="7219"/>
                  </a:lnTo>
                  <a:lnTo>
                    <a:pt x="17498" y="7194"/>
                  </a:lnTo>
                  <a:lnTo>
                    <a:pt x="14489" y="7194"/>
                  </a:lnTo>
                  <a:lnTo>
                    <a:pt x="14489" y="6658"/>
                  </a:lnTo>
                  <a:lnTo>
                    <a:pt x="16325" y="6658"/>
                  </a:lnTo>
                  <a:lnTo>
                    <a:pt x="16427" y="6581"/>
                  </a:lnTo>
                  <a:lnTo>
                    <a:pt x="16478" y="6505"/>
                  </a:lnTo>
                  <a:lnTo>
                    <a:pt x="16504" y="6403"/>
                  </a:lnTo>
                  <a:lnTo>
                    <a:pt x="16478" y="6301"/>
                  </a:lnTo>
                  <a:lnTo>
                    <a:pt x="16427" y="6224"/>
                  </a:lnTo>
                  <a:lnTo>
                    <a:pt x="16325" y="6148"/>
                  </a:lnTo>
                  <a:lnTo>
                    <a:pt x="16223" y="6122"/>
                  </a:lnTo>
                  <a:lnTo>
                    <a:pt x="14412" y="6122"/>
                  </a:lnTo>
                  <a:lnTo>
                    <a:pt x="14335" y="5663"/>
                  </a:lnTo>
                  <a:lnTo>
                    <a:pt x="14208" y="5230"/>
                  </a:lnTo>
                  <a:lnTo>
                    <a:pt x="14080" y="4771"/>
                  </a:lnTo>
                  <a:lnTo>
                    <a:pt x="13902" y="4362"/>
                  </a:lnTo>
                  <a:lnTo>
                    <a:pt x="13698" y="3929"/>
                  </a:lnTo>
                  <a:lnTo>
                    <a:pt x="13468" y="3521"/>
                  </a:lnTo>
                  <a:lnTo>
                    <a:pt x="13213" y="3138"/>
                  </a:lnTo>
                  <a:lnTo>
                    <a:pt x="12933" y="2756"/>
                  </a:lnTo>
                  <a:lnTo>
                    <a:pt x="12856" y="2679"/>
                  </a:lnTo>
                  <a:lnTo>
                    <a:pt x="12754" y="2653"/>
                  </a:lnTo>
                  <a:lnTo>
                    <a:pt x="12652" y="2653"/>
                  </a:lnTo>
                  <a:lnTo>
                    <a:pt x="12550" y="2705"/>
                  </a:lnTo>
                  <a:lnTo>
                    <a:pt x="12499" y="2781"/>
                  </a:lnTo>
                  <a:lnTo>
                    <a:pt x="12474" y="2883"/>
                  </a:lnTo>
                  <a:lnTo>
                    <a:pt x="12474" y="2985"/>
                  </a:lnTo>
                  <a:lnTo>
                    <a:pt x="12525" y="3087"/>
                  </a:lnTo>
                  <a:lnTo>
                    <a:pt x="12856" y="3546"/>
                  </a:lnTo>
                  <a:lnTo>
                    <a:pt x="13137" y="4031"/>
                  </a:lnTo>
                  <a:lnTo>
                    <a:pt x="13392" y="4515"/>
                  </a:lnTo>
                  <a:lnTo>
                    <a:pt x="13596" y="5026"/>
                  </a:lnTo>
                  <a:lnTo>
                    <a:pt x="13749" y="5561"/>
                  </a:lnTo>
                  <a:lnTo>
                    <a:pt x="13876" y="6122"/>
                  </a:lnTo>
                  <a:lnTo>
                    <a:pt x="13953" y="6684"/>
                  </a:lnTo>
                  <a:lnTo>
                    <a:pt x="13953" y="7245"/>
                  </a:lnTo>
                  <a:lnTo>
                    <a:pt x="13953" y="7576"/>
                  </a:lnTo>
                  <a:lnTo>
                    <a:pt x="13927" y="7933"/>
                  </a:lnTo>
                  <a:lnTo>
                    <a:pt x="13876" y="8265"/>
                  </a:lnTo>
                  <a:lnTo>
                    <a:pt x="13825" y="8597"/>
                  </a:lnTo>
                  <a:lnTo>
                    <a:pt x="13749" y="8928"/>
                  </a:lnTo>
                  <a:lnTo>
                    <a:pt x="13672" y="9234"/>
                  </a:lnTo>
                  <a:lnTo>
                    <a:pt x="13545" y="9540"/>
                  </a:lnTo>
                  <a:lnTo>
                    <a:pt x="13443" y="9846"/>
                  </a:lnTo>
                  <a:lnTo>
                    <a:pt x="13290" y="10152"/>
                  </a:lnTo>
                  <a:lnTo>
                    <a:pt x="13162" y="10433"/>
                  </a:lnTo>
                  <a:lnTo>
                    <a:pt x="12984" y="10714"/>
                  </a:lnTo>
                  <a:lnTo>
                    <a:pt x="12805" y="10994"/>
                  </a:lnTo>
                  <a:lnTo>
                    <a:pt x="12627" y="11249"/>
                  </a:lnTo>
                  <a:lnTo>
                    <a:pt x="12422" y="11504"/>
                  </a:lnTo>
                  <a:lnTo>
                    <a:pt x="12218" y="11759"/>
                  </a:lnTo>
                  <a:lnTo>
                    <a:pt x="11989" y="11989"/>
                  </a:lnTo>
                  <a:lnTo>
                    <a:pt x="11759" y="12218"/>
                  </a:lnTo>
                  <a:lnTo>
                    <a:pt x="11530" y="12422"/>
                  </a:lnTo>
                  <a:lnTo>
                    <a:pt x="11275" y="12627"/>
                  </a:lnTo>
                  <a:lnTo>
                    <a:pt x="10994" y="12805"/>
                  </a:lnTo>
                  <a:lnTo>
                    <a:pt x="10739" y="12984"/>
                  </a:lnTo>
                  <a:lnTo>
                    <a:pt x="10458" y="13137"/>
                  </a:lnTo>
                  <a:lnTo>
                    <a:pt x="10152" y="13290"/>
                  </a:lnTo>
                  <a:lnTo>
                    <a:pt x="9872" y="13443"/>
                  </a:lnTo>
                  <a:lnTo>
                    <a:pt x="9566" y="13545"/>
                  </a:lnTo>
                  <a:lnTo>
                    <a:pt x="9234" y="13647"/>
                  </a:lnTo>
                  <a:lnTo>
                    <a:pt x="8928" y="13749"/>
                  </a:lnTo>
                  <a:lnTo>
                    <a:pt x="8597" y="13825"/>
                  </a:lnTo>
                  <a:lnTo>
                    <a:pt x="8265" y="13876"/>
                  </a:lnTo>
                  <a:lnTo>
                    <a:pt x="7933" y="13927"/>
                  </a:lnTo>
                  <a:lnTo>
                    <a:pt x="7602" y="13953"/>
                  </a:lnTo>
                  <a:lnTo>
                    <a:pt x="6913" y="13953"/>
                  </a:lnTo>
                  <a:lnTo>
                    <a:pt x="6556" y="13927"/>
                  </a:lnTo>
                  <a:lnTo>
                    <a:pt x="6224" y="13876"/>
                  </a:lnTo>
                  <a:lnTo>
                    <a:pt x="5893" y="13825"/>
                  </a:lnTo>
                  <a:lnTo>
                    <a:pt x="5561" y="13749"/>
                  </a:lnTo>
                  <a:lnTo>
                    <a:pt x="5255" y="13647"/>
                  </a:lnTo>
                  <a:lnTo>
                    <a:pt x="4949" y="13545"/>
                  </a:lnTo>
                  <a:lnTo>
                    <a:pt x="4643" y="13443"/>
                  </a:lnTo>
                  <a:lnTo>
                    <a:pt x="4337" y="13290"/>
                  </a:lnTo>
                  <a:lnTo>
                    <a:pt x="4056" y="13137"/>
                  </a:lnTo>
                  <a:lnTo>
                    <a:pt x="3776" y="12984"/>
                  </a:lnTo>
                  <a:lnTo>
                    <a:pt x="3495" y="12805"/>
                  </a:lnTo>
                  <a:lnTo>
                    <a:pt x="3240" y="12627"/>
                  </a:lnTo>
                  <a:lnTo>
                    <a:pt x="2985" y="12422"/>
                  </a:lnTo>
                  <a:lnTo>
                    <a:pt x="2730" y="12218"/>
                  </a:lnTo>
                  <a:lnTo>
                    <a:pt x="2500" y="11989"/>
                  </a:lnTo>
                  <a:lnTo>
                    <a:pt x="2271" y="11759"/>
                  </a:lnTo>
                  <a:lnTo>
                    <a:pt x="2067" y="11504"/>
                  </a:lnTo>
                  <a:lnTo>
                    <a:pt x="1863" y="11249"/>
                  </a:lnTo>
                  <a:lnTo>
                    <a:pt x="1684" y="10994"/>
                  </a:lnTo>
                  <a:lnTo>
                    <a:pt x="1506" y="10714"/>
                  </a:lnTo>
                  <a:lnTo>
                    <a:pt x="1353" y="10433"/>
                  </a:lnTo>
                  <a:lnTo>
                    <a:pt x="1200" y="10152"/>
                  </a:lnTo>
                  <a:lnTo>
                    <a:pt x="1072" y="9846"/>
                  </a:lnTo>
                  <a:lnTo>
                    <a:pt x="945" y="9540"/>
                  </a:lnTo>
                  <a:lnTo>
                    <a:pt x="843" y="9234"/>
                  </a:lnTo>
                  <a:lnTo>
                    <a:pt x="740" y="8928"/>
                  </a:lnTo>
                  <a:lnTo>
                    <a:pt x="664" y="8597"/>
                  </a:lnTo>
                  <a:lnTo>
                    <a:pt x="613" y="8265"/>
                  </a:lnTo>
                  <a:lnTo>
                    <a:pt x="562" y="7933"/>
                  </a:lnTo>
                  <a:lnTo>
                    <a:pt x="536" y="7576"/>
                  </a:lnTo>
                  <a:lnTo>
                    <a:pt x="536" y="7245"/>
                  </a:lnTo>
                  <a:lnTo>
                    <a:pt x="536" y="6888"/>
                  </a:lnTo>
                  <a:lnTo>
                    <a:pt x="562" y="6556"/>
                  </a:lnTo>
                  <a:lnTo>
                    <a:pt x="613" y="6224"/>
                  </a:lnTo>
                  <a:lnTo>
                    <a:pt x="664" y="5893"/>
                  </a:lnTo>
                  <a:lnTo>
                    <a:pt x="740" y="5561"/>
                  </a:lnTo>
                  <a:lnTo>
                    <a:pt x="843" y="5255"/>
                  </a:lnTo>
                  <a:lnTo>
                    <a:pt x="945" y="4949"/>
                  </a:lnTo>
                  <a:lnTo>
                    <a:pt x="1072" y="4643"/>
                  </a:lnTo>
                  <a:lnTo>
                    <a:pt x="1200" y="4337"/>
                  </a:lnTo>
                  <a:lnTo>
                    <a:pt x="1353" y="4056"/>
                  </a:lnTo>
                  <a:lnTo>
                    <a:pt x="1506" y="3776"/>
                  </a:lnTo>
                  <a:lnTo>
                    <a:pt x="1684" y="3495"/>
                  </a:lnTo>
                  <a:lnTo>
                    <a:pt x="1863" y="3240"/>
                  </a:lnTo>
                  <a:lnTo>
                    <a:pt x="2067" y="2985"/>
                  </a:lnTo>
                  <a:lnTo>
                    <a:pt x="2271" y="2730"/>
                  </a:lnTo>
                  <a:lnTo>
                    <a:pt x="2500" y="2500"/>
                  </a:lnTo>
                  <a:lnTo>
                    <a:pt x="2730" y="2271"/>
                  </a:lnTo>
                  <a:lnTo>
                    <a:pt x="2985" y="2067"/>
                  </a:lnTo>
                  <a:lnTo>
                    <a:pt x="3240" y="1863"/>
                  </a:lnTo>
                  <a:lnTo>
                    <a:pt x="3495" y="1684"/>
                  </a:lnTo>
                  <a:lnTo>
                    <a:pt x="3776" y="1506"/>
                  </a:lnTo>
                  <a:lnTo>
                    <a:pt x="4056" y="1353"/>
                  </a:lnTo>
                  <a:lnTo>
                    <a:pt x="4337" y="1200"/>
                  </a:lnTo>
                  <a:lnTo>
                    <a:pt x="4643" y="1047"/>
                  </a:lnTo>
                  <a:lnTo>
                    <a:pt x="4949" y="945"/>
                  </a:lnTo>
                  <a:lnTo>
                    <a:pt x="5255" y="843"/>
                  </a:lnTo>
                  <a:lnTo>
                    <a:pt x="5561" y="740"/>
                  </a:lnTo>
                  <a:lnTo>
                    <a:pt x="5893" y="664"/>
                  </a:lnTo>
                  <a:lnTo>
                    <a:pt x="6224" y="613"/>
                  </a:lnTo>
                  <a:lnTo>
                    <a:pt x="6556" y="562"/>
                  </a:lnTo>
                  <a:lnTo>
                    <a:pt x="6913" y="536"/>
                  </a:lnTo>
                  <a:lnTo>
                    <a:pt x="7245" y="536"/>
                  </a:lnTo>
                  <a:lnTo>
                    <a:pt x="7882" y="562"/>
                  </a:lnTo>
                  <a:lnTo>
                    <a:pt x="8494" y="638"/>
                  </a:lnTo>
                  <a:lnTo>
                    <a:pt x="9081" y="792"/>
                  </a:lnTo>
                  <a:lnTo>
                    <a:pt x="9668" y="970"/>
                  </a:lnTo>
                  <a:lnTo>
                    <a:pt x="10229" y="1225"/>
                  </a:lnTo>
                  <a:lnTo>
                    <a:pt x="10765" y="1531"/>
                  </a:lnTo>
                  <a:lnTo>
                    <a:pt x="11275" y="1863"/>
                  </a:lnTo>
                  <a:lnTo>
                    <a:pt x="11759" y="2271"/>
                  </a:lnTo>
                  <a:lnTo>
                    <a:pt x="11861" y="2322"/>
                  </a:lnTo>
                  <a:lnTo>
                    <a:pt x="11963" y="2347"/>
                  </a:lnTo>
                  <a:lnTo>
                    <a:pt x="12065" y="2322"/>
                  </a:lnTo>
                  <a:lnTo>
                    <a:pt x="12142" y="2245"/>
                  </a:lnTo>
                  <a:lnTo>
                    <a:pt x="12193" y="2169"/>
                  </a:lnTo>
                  <a:lnTo>
                    <a:pt x="12218" y="2067"/>
                  </a:lnTo>
                  <a:lnTo>
                    <a:pt x="12193" y="1965"/>
                  </a:lnTo>
                  <a:lnTo>
                    <a:pt x="12116" y="1863"/>
                  </a:lnTo>
                  <a:lnTo>
                    <a:pt x="11861" y="1659"/>
                  </a:lnTo>
                  <a:lnTo>
                    <a:pt x="11606" y="1455"/>
                  </a:lnTo>
                  <a:lnTo>
                    <a:pt x="11326" y="1251"/>
                  </a:lnTo>
                  <a:lnTo>
                    <a:pt x="11045" y="1072"/>
                  </a:lnTo>
                  <a:lnTo>
                    <a:pt x="10765" y="894"/>
                  </a:lnTo>
                  <a:lnTo>
                    <a:pt x="10484" y="740"/>
                  </a:lnTo>
                  <a:lnTo>
                    <a:pt x="9872" y="485"/>
                  </a:lnTo>
                  <a:lnTo>
                    <a:pt x="9234" y="256"/>
                  </a:lnTo>
                  <a:lnTo>
                    <a:pt x="8903" y="179"/>
                  </a:lnTo>
                  <a:lnTo>
                    <a:pt x="8597" y="103"/>
                  </a:lnTo>
                  <a:lnTo>
                    <a:pt x="8265" y="52"/>
                  </a:lnTo>
                  <a:lnTo>
                    <a:pt x="7933" y="26"/>
                  </a:lnTo>
                  <a:lnTo>
                    <a:pt x="75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67"/>
            <p:cNvSpPr/>
            <p:nvPr/>
          </p:nvSpPr>
          <p:spPr>
            <a:xfrm>
              <a:off x="6950175" y="4010700"/>
              <a:ext cx="308650" cy="308650"/>
            </a:xfrm>
            <a:custGeom>
              <a:avLst/>
              <a:gdLst/>
              <a:ahLst/>
              <a:cxnLst/>
              <a:rect l="l" t="t" r="r" b="b"/>
              <a:pathLst>
                <a:path w="12346" h="12346" extrusionOk="0">
                  <a:moveTo>
                    <a:pt x="6173" y="0"/>
                  </a:moveTo>
                  <a:lnTo>
                    <a:pt x="5561" y="26"/>
                  </a:lnTo>
                  <a:lnTo>
                    <a:pt x="4974" y="102"/>
                  </a:lnTo>
                  <a:lnTo>
                    <a:pt x="4387" y="255"/>
                  </a:lnTo>
                  <a:lnTo>
                    <a:pt x="3826" y="459"/>
                  </a:lnTo>
                  <a:lnTo>
                    <a:pt x="3290" y="714"/>
                  </a:lnTo>
                  <a:lnTo>
                    <a:pt x="2755" y="1020"/>
                  </a:lnTo>
                  <a:lnTo>
                    <a:pt x="2270" y="1403"/>
                  </a:lnTo>
                  <a:lnTo>
                    <a:pt x="1811" y="1811"/>
                  </a:lnTo>
                  <a:lnTo>
                    <a:pt x="1403" y="2270"/>
                  </a:lnTo>
                  <a:lnTo>
                    <a:pt x="1046" y="2755"/>
                  </a:lnTo>
                  <a:lnTo>
                    <a:pt x="740" y="3265"/>
                  </a:lnTo>
                  <a:lnTo>
                    <a:pt x="485" y="3801"/>
                  </a:lnTo>
                  <a:lnTo>
                    <a:pt x="281" y="4362"/>
                  </a:lnTo>
                  <a:lnTo>
                    <a:pt x="128" y="4948"/>
                  </a:lnTo>
                  <a:lnTo>
                    <a:pt x="26" y="5561"/>
                  </a:lnTo>
                  <a:lnTo>
                    <a:pt x="0" y="6173"/>
                  </a:lnTo>
                  <a:lnTo>
                    <a:pt x="26" y="6734"/>
                  </a:lnTo>
                  <a:lnTo>
                    <a:pt x="102" y="7295"/>
                  </a:lnTo>
                  <a:lnTo>
                    <a:pt x="204" y="7831"/>
                  </a:lnTo>
                  <a:lnTo>
                    <a:pt x="383" y="8366"/>
                  </a:lnTo>
                  <a:lnTo>
                    <a:pt x="612" y="8876"/>
                  </a:lnTo>
                  <a:lnTo>
                    <a:pt x="867" y="9386"/>
                  </a:lnTo>
                  <a:lnTo>
                    <a:pt x="1199" y="9846"/>
                  </a:lnTo>
                  <a:lnTo>
                    <a:pt x="1556" y="10279"/>
                  </a:lnTo>
                  <a:lnTo>
                    <a:pt x="1632" y="10356"/>
                  </a:lnTo>
                  <a:lnTo>
                    <a:pt x="1735" y="10381"/>
                  </a:lnTo>
                  <a:lnTo>
                    <a:pt x="1837" y="10356"/>
                  </a:lnTo>
                  <a:lnTo>
                    <a:pt x="1939" y="10305"/>
                  </a:lnTo>
                  <a:lnTo>
                    <a:pt x="1990" y="10203"/>
                  </a:lnTo>
                  <a:lnTo>
                    <a:pt x="2015" y="10126"/>
                  </a:lnTo>
                  <a:lnTo>
                    <a:pt x="2015" y="10024"/>
                  </a:lnTo>
                  <a:lnTo>
                    <a:pt x="1964" y="9922"/>
                  </a:lnTo>
                  <a:lnTo>
                    <a:pt x="1632" y="9514"/>
                  </a:lnTo>
                  <a:lnTo>
                    <a:pt x="1326" y="9106"/>
                  </a:lnTo>
                  <a:lnTo>
                    <a:pt x="1097" y="8647"/>
                  </a:lnTo>
                  <a:lnTo>
                    <a:pt x="893" y="8188"/>
                  </a:lnTo>
                  <a:lnTo>
                    <a:pt x="740" y="7703"/>
                  </a:lnTo>
                  <a:lnTo>
                    <a:pt x="612" y="7193"/>
                  </a:lnTo>
                  <a:lnTo>
                    <a:pt x="561" y="6683"/>
                  </a:lnTo>
                  <a:lnTo>
                    <a:pt x="536" y="6173"/>
                  </a:lnTo>
                  <a:lnTo>
                    <a:pt x="561" y="5612"/>
                  </a:lnTo>
                  <a:lnTo>
                    <a:pt x="663" y="5076"/>
                  </a:lnTo>
                  <a:lnTo>
                    <a:pt x="791" y="4540"/>
                  </a:lnTo>
                  <a:lnTo>
                    <a:pt x="969" y="4005"/>
                  </a:lnTo>
                  <a:lnTo>
                    <a:pt x="1224" y="3520"/>
                  </a:lnTo>
                  <a:lnTo>
                    <a:pt x="1505" y="3035"/>
                  </a:lnTo>
                  <a:lnTo>
                    <a:pt x="1837" y="2602"/>
                  </a:lnTo>
                  <a:lnTo>
                    <a:pt x="2194" y="2194"/>
                  </a:lnTo>
                  <a:lnTo>
                    <a:pt x="2627" y="1811"/>
                  </a:lnTo>
                  <a:lnTo>
                    <a:pt x="3061" y="1479"/>
                  </a:lnTo>
                  <a:lnTo>
                    <a:pt x="3545" y="1199"/>
                  </a:lnTo>
                  <a:lnTo>
                    <a:pt x="4030" y="969"/>
                  </a:lnTo>
                  <a:lnTo>
                    <a:pt x="4540" y="765"/>
                  </a:lnTo>
                  <a:lnTo>
                    <a:pt x="5076" y="638"/>
                  </a:lnTo>
                  <a:lnTo>
                    <a:pt x="5612" y="561"/>
                  </a:lnTo>
                  <a:lnTo>
                    <a:pt x="6173" y="536"/>
                  </a:lnTo>
                  <a:lnTo>
                    <a:pt x="6759" y="561"/>
                  </a:lnTo>
                  <a:lnTo>
                    <a:pt x="7320" y="638"/>
                  </a:lnTo>
                  <a:lnTo>
                    <a:pt x="7856" y="791"/>
                  </a:lnTo>
                  <a:lnTo>
                    <a:pt x="8366" y="969"/>
                  </a:lnTo>
                  <a:lnTo>
                    <a:pt x="8876" y="1224"/>
                  </a:lnTo>
                  <a:lnTo>
                    <a:pt x="9335" y="1505"/>
                  </a:lnTo>
                  <a:lnTo>
                    <a:pt x="9769" y="1811"/>
                  </a:lnTo>
                  <a:lnTo>
                    <a:pt x="10152" y="2194"/>
                  </a:lnTo>
                  <a:lnTo>
                    <a:pt x="10534" y="2576"/>
                  </a:lnTo>
                  <a:lnTo>
                    <a:pt x="10866" y="3010"/>
                  </a:lnTo>
                  <a:lnTo>
                    <a:pt x="11146" y="3494"/>
                  </a:lnTo>
                  <a:lnTo>
                    <a:pt x="11376" y="3979"/>
                  </a:lnTo>
                  <a:lnTo>
                    <a:pt x="11555" y="4489"/>
                  </a:lnTo>
                  <a:lnTo>
                    <a:pt x="11708" y="5025"/>
                  </a:lnTo>
                  <a:lnTo>
                    <a:pt x="11784" y="5586"/>
                  </a:lnTo>
                  <a:lnTo>
                    <a:pt x="11810" y="6173"/>
                  </a:lnTo>
                  <a:lnTo>
                    <a:pt x="11784" y="6759"/>
                  </a:lnTo>
                  <a:lnTo>
                    <a:pt x="11708" y="7295"/>
                  </a:lnTo>
                  <a:lnTo>
                    <a:pt x="11555" y="7856"/>
                  </a:lnTo>
                  <a:lnTo>
                    <a:pt x="11376" y="8366"/>
                  </a:lnTo>
                  <a:lnTo>
                    <a:pt x="11146" y="8851"/>
                  </a:lnTo>
                  <a:lnTo>
                    <a:pt x="10866" y="9335"/>
                  </a:lnTo>
                  <a:lnTo>
                    <a:pt x="10534" y="9769"/>
                  </a:lnTo>
                  <a:lnTo>
                    <a:pt x="10177" y="10152"/>
                  </a:lnTo>
                  <a:lnTo>
                    <a:pt x="9769" y="10534"/>
                  </a:lnTo>
                  <a:lnTo>
                    <a:pt x="9335" y="10840"/>
                  </a:lnTo>
                  <a:lnTo>
                    <a:pt x="8876" y="11121"/>
                  </a:lnTo>
                  <a:lnTo>
                    <a:pt x="8366" y="11376"/>
                  </a:lnTo>
                  <a:lnTo>
                    <a:pt x="7856" y="11555"/>
                  </a:lnTo>
                  <a:lnTo>
                    <a:pt x="7320" y="11708"/>
                  </a:lnTo>
                  <a:lnTo>
                    <a:pt x="6759" y="11784"/>
                  </a:lnTo>
                  <a:lnTo>
                    <a:pt x="6173" y="11810"/>
                  </a:lnTo>
                  <a:lnTo>
                    <a:pt x="5714" y="11784"/>
                  </a:lnTo>
                  <a:lnTo>
                    <a:pt x="5254" y="11733"/>
                  </a:lnTo>
                  <a:lnTo>
                    <a:pt x="4795" y="11631"/>
                  </a:lnTo>
                  <a:lnTo>
                    <a:pt x="4362" y="11504"/>
                  </a:lnTo>
                  <a:lnTo>
                    <a:pt x="3954" y="11350"/>
                  </a:lnTo>
                  <a:lnTo>
                    <a:pt x="3545" y="11146"/>
                  </a:lnTo>
                  <a:lnTo>
                    <a:pt x="3137" y="10917"/>
                  </a:lnTo>
                  <a:lnTo>
                    <a:pt x="2755" y="10662"/>
                  </a:lnTo>
                  <a:lnTo>
                    <a:pt x="2653" y="10611"/>
                  </a:lnTo>
                  <a:lnTo>
                    <a:pt x="2551" y="10611"/>
                  </a:lnTo>
                  <a:lnTo>
                    <a:pt x="2474" y="10636"/>
                  </a:lnTo>
                  <a:lnTo>
                    <a:pt x="2372" y="10713"/>
                  </a:lnTo>
                  <a:lnTo>
                    <a:pt x="2347" y="10815"/>
                  </a:lnTo>
                  <a:lnTo>
                    <a:pt x="2321" y="10917"/>
                  </a:lnTo>
                  <a:lnTo>
                    <a:pt x="2372" y="11019"/>
                  </a:lnTo>
                  <a:lnTo>
                    <a:pt x="2449" y="11095"/>
                  </a:lnTo>
                  <a:lnTo>
                    <a:pt x="2857" y="11376"/>
                  </a:lnTo>
                  <a:lnTo>
                    <a:pt x="3290" y="11631"/>
                  </a:lnTo>
                  <a:lnTo>
                    <a:pt x="3724" y="11835"/>
                  </a:lnTo>
                  <a:lnTo>
                    <a:pt x="4209" y="12014"/>
                  </a:lnTo>
                  <a:lnTo>
                    <a:pt x="4668" y="12167"/>
                  </a:lnTo>
                  <a:lnTo>
                    <a:pt x="5178" y="12269"/>
                  </a:lnTo>
                  <a:lnTo>
                    <a:pt x="5663" y="12320"/>
                  </a:lnTo>
                  <a:lnTo>
                    <a:pt x="6173" y="12345"/>
                  </a:lnTo>
                  <a:lnTo>
                    <a:pt x="6504" y="12345"/>
                  </a:lnTo>
                  <a:lnTo>
                    <a:pt x="6810" y="12320"/>
                  </a:lnTo>
                  <a:lnTo>
                    <a:pt x="7116" y="12269"/>
                  </a:lnTo>
                  <a:lnTo>
                    <a:pt x="7422" y="12218"/>
                  </a:lnTo>
                  <a:lnTo>
                    <a:pt x="7729" y="12167"/>
                  </a:lnTo>
                  <a:lnTo>
                    <a:pt x="8009" y="12065"/>
                  </a:lnTo>
                  <a:lnTo>
                    <a:pt x="8570" y="11861"/>
                  </a:lnTo>
                  <a:lnTo>
                    <a:pt x="9131" y="11606"/>
                  </a:lnTo>
                  <a:lnTo>
                    <a:pt x="9642" y="11299"/>
                  </a:lnTo>
                  <a:lnTo>
                    <a:pt x="10101" y="10942"/>
                  </a:lnTo>
                  <a:lnTo>
                    <a:pt x="10534" y="10534"/>
                  </a:lnTo>
                  <a:lnTo>
                    <a:pt x="10942" y="10101"/>
                  </a:lnTo>
                  <a:lnTo>
                    <a:pt x="11299" y="9616"/>
                  </a:lnTo>
                  <a:lnTo>
                    <a:pt x="11606" y="9106"/>
                  </a:lnTo>
                  <a:lnTo>
                    <a:pt x="11861" y="8570"/>
                  </a:lnTo>
                  <a:lnTo>
                    <a:pt x="12065" y="8009"/>
                  </a:lnTo>
                  <a:lnTo>
                    <a:pt x="12167" y="7703"/>
                  </a:lnTo>
                  <a:lnTo>
                    <a:pt x="12218" y="7422"/>
                  </a:lnTo>
                  <a:lnTo>
                    <a:pt x="12294" y="7116"/>
                  </a:lnTo>
                  <a:lnTo>
                    <a:pt x="12320" y="6810"/>
                  </a:lnTo>
                  <a:lnTo>
                    <a:pt x="12345" y="6479"/>
                  </a:lnTo>
                  <a:lnTo>
                    <a:pt x="12345" y="6173"/>
                  </a:lnTo>
                  <a:lnTo>
                    <a:pt x="12345" y="5867"/>
                  </a:lnTo>
                  <a:lnTo>
                    <a:pt x="12320" y="5535"/>
                  </a:lnTo>
                  <a:lnTo>
                    <a:pt x="12294" y="5229"/>
                  </a:lnTo>
                  <a:lnTo>
                    <a:pt x="12218" y="4923"/>
                  </a:lnTo>
                  <a:lnTo>
                    <a:pt x="12167" y="4642"/>
                  </a:lnTo>
                  <a:lnTo>
                    <a:pt x="12065" y="4336"/>
                  </a:lnTo>
                  <a:lnTo>
                    <a:pt x="11861" y="3775"/>
                  </a:lnTo>
                  <a:lnTo>
                    <a:pt x="11606" y="3239"/>
                  </a:lnTo>
                  <a:lnTo>
                    <a:pt x="11299" y="2729"/>
                  </a:lnTo>
                  <a:lnTo>
                    <a:pt x="10942" y="2245"/>
                  </a:lnTo>
                  <a:lnTo>
                    <a:pt x="10534" y="1811"/>
                  </a:lnTo>
                  <a:lnTo>
                    <a:pt x="10101" y="1403"/>
                  </a:lnTo>
                  <a:lnTo>
                    <a:pt x="9642" y="1046"/>
                  </a:lnTo>
                  <a:lnTo>
                    <a:pt x="9131" y="740"/>
                  </a:lnTo>
                  <a:lnTo>
                    <a:pt x="8570" y="485"/>
                  </a:lnTo>
                  <a:lnTo>
                    <a:pt x="8009" y="281"/>
                  </a:lnTo>
                  <a:lnTo>
                    <a:pt x="7729" y="179"/>
                  </a:lnTo>
                  <a:lnTo>
                    <a:pt x="7422" y="128"/>
                  </a:lnTo>
                  <a:lnTo>
                    <a:pt x="7116" y="77"/>
                  </a:lnTo>
                  <a:lnTo>
                    <a:pt x="6810" y="26"/>
                  </a:lnTo>
                  <a:lnTo>
                    <a:pt x="65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67"/>
            <p:cNvSpPr/>
            <p:nvPr/>
          </p:nvSpPr>
          <p:spPr>
            <a:xfrm>
              <a:off x="7003725" y="4045125"/>
              <a:ext cx="206000" cy="129475"/>
            </a:xfrm>
            <a:custGeom>
              <a:avLst/>
              <a:gdLst/>
              <a:ahLst/>
              <a:cxnLst/>
              <a:rect l="l" t="t" r="r" b="b"/>
              <a:pathLst>
                <a:path w="8240" h="5179" extrusionOk="0">
                  <a:moveTo>
                    <a:pt x="2781" y="1888"/>
                  </a:moveTo>
                  <a:lnTo>
                    <a:pt x="2781" y="4643"/>
                  </a:lnTo>
                  <a:lnTo>
                    <a:pt x="1174" y="4643"/>
                  </a:lnTo>
                  <a:lnTo>
                    <a:pt x="1174" y="1888"/>
                  </a:lnTo>
                  <a:close/>
                  <a:moveTo>
                    <a:pt x="4923" y="536"/>
                  </a:moveTo>
                  <a:lnTo>
                    <a:pt x="4923" y="4643"/>
                  </a:lnTo>
                  <a:lnTo>
                    <a:pt x="3316" y="4643"/>
                  </a:lnTo>
                  <a:lnTo>
                    <a:pt x="3316" y="536"/>
                  </a:lnTo>
                  <a:close/>
                  <a:moveTo>
                    <a:pt x="7091" y="3265"/>
                  </a:moveTo>
                  <a:lnTo>
                    <a:pt x="7091" y="4643"/>
                  </a:lnTo>
                  <a:lnTo>
                    <a:pt x="5459" y="4643"/>
                  </a:lnTo>
                  <a:lnTo>
                    <a:pt x="5459" y="3265"/>
                  </a:lnTo>
                  <a:close/>
                  <a:moveTo>
                    <a:pt x="3112" y="0"/>
                  </a:moveTo>
                  <a:lnTo>
                    <a:pt x="3036" y="26"/>
                  </a:lnTo>
                  <a:lnTo>
                    <a:pt x="2959" y="77"/>
                  </a:lnTo>
                  <a:lnTo>
                    <a:pt x="2908" y="128"/>
                  </a:lnTo>
                  <a:lnTo>
                    <a:pt x="2857" y="179"/>
                  </a:lnTo>
                  <a:lnTo>
                    <a:pt x="2806" y="256"/>
                  </a:lnTo>
                  <a:lnTo>
                    <a:pt x="2781" y="332"/>
                  </a:lnTo>
                  <a:lnTo>
                    <a:pt x="2781" y="409"/>
                  </a:lnTo>
                  <a:lnTo>
                    <a:pt x="2781" y="1352"/>
                  </a:lnTo>
                  <a:lnTo>
                    <a:pt x="970" y="1352"/>
                  </a:lnTo>
                  <a:lnTo>
                    <a:pt x="893" y="1378"/>
                  </a:lnTo>
                  <a:lnTo>
                    <a:pt x="817" y="1429"/>
                  </a:lnTo>
                  <a:lnTo>
                    <a:pt x="766" y="1480"/>
                  </a:lnTo>
                  <a:lnTo>
                    <a:pt x="715" y="1531"/>
                  </a:lnTo>
                  <a:lnTo>
                    <a:pt x="664" y="1607"/>
                  </a:lnTo>
                  <a:lnTo>
                    <a:pt x="638" y="1684"/>
                  </a:lnTo>
                  <a:lnTo>
                    <a:pt x="638" y="1760"/>
                  </a:lnTo>
                  <a:lnTo>
                    <a:pt x="638" y="4643"/>
                  </a:lnTo>
                  <a:lnTo>
                    <a:pt x="281" y="4643"/>
                  </a:lnTo>
                  <a:lnTo>
                    <a:pt x="179" y="4668"/>
                  </a:lnTo>
                  <a:lnTo>
                    <a:pt x="77" y="4719"/>
                  </a:lnTo>
                  <a:lnTo>
                    <a:pt x="26" y="4821"/>
                  </a:lnTo>
                  <a:lnTo>
                    <a:pt x="1" y="4923"/>
                  </a:lnTo>
                  <a:lnTo>
                    <a:pt x="26" y="5025"/>
                  </a:lnTo>
                  <a:lnTo>
                    <a:pt x="77" y="5102"/>
                  </a:lnTo>
                  <a:lnTo>
                    <a:pt x="179" y="5178"/>
                  </a:lnTo>
                  <a:lnTo>
                    <a:pt x="8086" y="5178"/>
                  </a:lnTo>
                  <a:lnTo>
                    <a:pt x="8163" y="5102"/>
                  </a:lnTo>
                  <a:lnTo>
                    <a:pt x="8214" y="5025"/>
                  </a:lnTo>
                  <a:lnTo>
                    <a:pt x="8239" y="4923"/>
                  </a:lnTo>
                  <a:lnTo>
                    <a:pt x="8214" y="4821"/>
                  </a:lnTo>
                  <a:lnTo>
                    <a:pt x="8163" y="4719"/>
                  </a:lnTo>
                  <a:lnTo>
                    <a:pt x="8086" y="4668"/>
                  </a:lnTo>
                  <a:lnTo>
                    <a:pt x="7984" y="4643"/>
                  </a:lnTo>
                  <a:lnTo>
                    <a:pt x="7627" y="4643"/>
                  </a:lnTo>
                  <a:lnTo>
                    <a:pt x="7627" y="3138"/>
                  </a:lnTo>
                  <a:lnTo>
                    <a:pt x="7602" y="3036"/>
                  </a:lnTo>
                  <a:lnTo>
                    <a:pt x="7576" y="2959"/>
                  </a:lnTo>
                  <a:lnTo>
                    <a:pt x="7551" y="2908"/>
                  </a:lnTo>
                  <a:lnTo>
                    <a:pt x="7500" y="2832"/>
                  </a:lnTo>
                  <a:lnTo>
                    <a:pt x="7423" y="2781"/>
                  </a:lnTo>
                  <a:lnTo>
                    <a:pt x="7372" y="2755"/>
                  </a:lnTo>
                  <a:lnTo>
                    <a:pt x="7296" y="2730"/>
                  </a:lnTo>
                  <a:lnTo>
                    <a:pt x="5459" y="2730"/>
                  </a:lnTo>
                  <a:lnTo>
                    <a:pt x="5459" y="409"/>
                  </a:lnTo>
                  <a:lnTo>
                    <a:pt x="5459" y="332"/>
                  </a:lnTo>
                  <a:lnTo>
                    <a:pt x="5434" y="256"/>
                  </a:lnTo>
                  <a:lnTo>
                    <a:pt x="5408" y="179"/>
                  </a:lnTo>
                  <a:lnTo>
                    <a:pt x="5357" y="128"/>
                  </a:lnTo>
                  <a:lnTo>
                    <a:pt x="5280" y="77"/>
                  </a:lnTo>
                  <a:lnTo>
                    <a:pt x="5204" y="26"/>
                  </a:lnTo>
                  <a:lnTo>
                    <a:pt x="51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67"/>
            <p:cNvSpPr/>
            <p:nvPr/>
          </p:nvSpPr>
          <p:spPr>
            <a:xfrm>
              <a:off x="7026675" y="4190500"/>
              <a:ext cx="162000" cy="84200"/>
            </a:xfrm>
            <a:custGeom>
              <a:avLst/>
              <a:gdLst/>
              <a:ahLst/>
              <a:cxnLst/>
              <a:rect l="l" t="t" r="r" b="b"/>
              <a:pathLst>
                <a:path w="6480" h="3368" extrusionOk="0">
                  <a:moveTo>
                    <a:pt x="4133" y="1"/>
                  </a:moveTo>
                  <a:lnTo>
                    <a:pt x="4031" y="26"/>
                  </a:lnTo>
                  <a:lnTo>
                    <a:pt x="3980" y="52"/>
                  </a:lnTo>
                  <a:lnTo>
                    <a:pt x="3903" y="103"/>
                  </a:lnTo>
                  <a:lnTo>
                    <a:pt x="3878" y="179"/>
                  </a:lnTo>
                  <a:lnTo>
                    <a:pt x="3087" y="2297"/>
                  </a:lnTo>
                  <a:lnTo>
                    <a:pt x="2552" y="741"/>
                  </a:lnTo>
                  <a:lnTo>
                    <a:pt x="2501" y="690"/>
                  </a:lnTo>
                  <a:lnTo>
                    <a:pt x="2449" y="613"/>
                  </a:lnTo>
                  <a:lnTo>
                    <a:pt x="2398" y="588"/>
                  </a:lnTo>
                  <a:lnTo>
                    <a:pt x="2322" y="562"/>
                  </a:lnTo>
                  <a:lnTo>
                    <a:pt x="2245" y="562"/>
                  </a:lnTo>
                  <a:lnTo>
                    <a:pt x="2169" y="588"/>
                  </a:lnTo>
                  <a:lnTo>
                    <a:pt x="2092" y="639"/>
                  </a:lnTo>
                  <a:lnTo>
                    <a:pt x="2041" y="715"/>
                  </a:lnTo>
                  <a:lnTo>
                    <a:pt x="1531" y="1659"/>
                  </a:lnTo>
                  <a:lnTo>
                    <a:pt x="154" y="1659"/>
                  </a:lnTo>
                  <a:lnTo>
                    <a:pt x="77" y="1735"/>
                  </a:lnTo>
                  <a:lnTo>
                    <a:pt x="26" y="1812"/>
                  </a:lnTo>
                  <a:lnTo>
                    <a:pt x="1" y="1914"/>
                  </a:lnTo>
                  <a:lnTo>
                    <a:pt x="26" y="2016"/>
                  </a:lnTo>
                  <a:lnTo>
                    <a:pt x="77" y="2118"/>
                  </a:lnTo>
                  <a:lnTo>
                    <a:pt x="154" y="2169"/>
                  </a:lnTo>
                  <a:lnTo>
                    <a:pt x="256" y="2194"/>
                  </a:lnTo>
                  <a:lnTo>
                    <a:pt x="1684" y="2194"/>
                  </a:lnTo>
                  <a:lnTo>
                    <a:pt x="1761" y="2169"/>
                  </a:lnTo>
                  <a:lnTo>
                    <a:pt x="1812" y="2143"/>
                  </a:lnTo>
                  <a:lnTo>
                    <a:pt x="1863" y="2118"/>
                  </a:lnTo>
                  <a:lnTo>
                    <a:pt x="1914" y="2041"/>
                  </a:lnTo>
                  <a:lnTo>
                    <a:pt x="2220" y="1480"/>
                  </a:lnTo>
                  <a:lnTo>
                    <a:pt x="2832" y="3189"/>
                  </a:lnTo>
                  <a:lnTo>
                    <a:pt x="2858" y="3266"/>
                  </a:lnTo>
                  <a:lnTo>
                    <a:pt x="2934" y="3317"/>
                  </a:lnTo>
                  <a:lnTo>
                    <a:pt x="3011" y="3342"/>
                  </a:lnTo>
                  <a:lnTo>
                    <a:pt x="3087" y="3368"/>
                  </a:lnTo>
                  <a:lnTo>
                    <a:pt x="3164" y="3342"/>
                  </a:lnTo>
                  <a:lnTo>
                    <a:pt x="3240" y="3317"/>
                  </a:lnTo>
                  <a:lnTo>
                    <a:pt x="3291" y="3266"/>
                  </a:lnTo>
                  <a:lnTo>
                    <a:pt x="3342" y="3189"/>
                  </a:lnTo>
                  <a:lnTo>
                    <a:pt x="4133" y="1021"/>
                  </a:lnTo>
                  <a:lnTo>
                    <a:pt x="4516" y="2016"/>
                  </a:lnTo>
                  <a:lnTo>
                    <a:pt x="4567" y="2092"/>
                  </a:lnTo>
                  <a:lnTo>
                    <a:pt x="4618" y="2143"/>
                  </a:lnTo>
                  <a:lnTo>
                    <a:pt x="4694" y="2169"/>
                  </a:lnTo>
                  <a:lnTo>
                    <a:pt x="4771" y="2194"/>
                  </a:lnTo>
                  <a:lnTo>
                    <a:pt x="6224" y="2194"/>
                  </a:lnTo>
                  <a:lnTo>
                    <a:pt x="6326" y="2169"/>
                  </a:lnTo>
                  <a:lnTo>
                    <a:pt x="6403" y="2118"/>
                  </a:lnTo>
                  <a:lnTo>
                    <a:pt x="6454" y="2016"/>
                  </a:lnTo>
                  <a:lnTo>
                    <a:pt x="6480" y="1914"/>
                  </a:lnTo>
                  <a:lnTo>
                    <a:pt x="6454" y="1812"/>
                  </a:lnTo>
                  <a:lnTo>
                    <a:pt x="6403" y="1735"/>
                  </a:lnTo>
                  <a:lnTo>
                    <a:pt x="6326" y="1659"/>
                  </a:lnTo>
                  <a:lnTo>
                    <a:pt x="4949" y="1659"/>
                  </a:lnTo>
                  <a:lnTo>
                    <a:pt x="4388" y="179"/>
                  </a:lnTo>
                  <a:lnTo>
                    <a:pt x="4337" y="103"/>
                  </a:lnTo>
                  <a:lnTo>
                    <a:pt x="4286" y="52"/>
                  </a:lnTo>
                  <a:lnTo>
                    <a:pt x="4209" y="26"/>
                  </a:lnTo>
                  <a:lnTo>
                    <a:pt x="41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457;p67">
            <a:extLst>
              <a:ext uri="{FF2B5EF4-FFF2-40B4-BE49-F238E27FC236}">
                <a16:creationId xmlns:a16="http://schemas.microsoft.com/office/drawing/2014/main" id="{8A5AF83B-2A5A-618E-D61A-1E3E767DEDB0}"/>
              </a:ext>
            </a:extLst>
          </p:cNvPr>
          <p:cNvSpPr/>
          <p:nvPr/>
        </p:nvSpPr>
        <p:spPr>
          <a:xfrm>
            <a:off x="1484964" y="184912"/>
            <a:ext cx="751200" cy="751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457;p67">
            <a:extLst>
              <a:ext uri="{FF2B5EF4-FFF2-40B4-BE49-F238E27FC236}">
                <a16:creationId xmlns:a16="http://schemas.microsoft.com/office/drawing/2014/main" id="{1D7AE9AE-44C9-B95A-2704-BAEC9322D19E}"/>
              </a:ext>
            </a:extLst>
          </p:cNvPr>
          <p:cNvSpPr/>
          <p:nvPr/>
        </p:nvSpPr>
        <p:spPr>
          <a:xfrm>
            <a:off x="6901499" y="188916"/>
            <a:ext cx="751200" cy="751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248;p59">
            <a:extLst>
              <a:ext uri="{FF2B5EF4-FFF2-40B4-BE49-F238E27FC236}">
                <a16:creationId xmlns:a16="http://schemas.microsoft.com/office/drawing/2014/main" id="{7D5ED3AA-1AEB-10DF-1954-FB4527D7117C}"/>
              </a:ext>
            </a:extLst>
          </p:cNvPr>
          <p:cNvSpPr/>
          <p:nvPr/>
        </p:nvSpPr>
        <p:spPr>
          <a:xfrm>
            <a:off x="1617215" y="380455"/>
            <a:ext cx="486698" cy="360114"/>
          </a:xfrm>
          <a:custGeom>
            <a:avLst/>
            <a:gdLst/>
            <a:ahLst/>
            <a:cxnLst/>
            <a:rect l="l" t="t" r="r" b="b"/>
            <a:pathLst>
              <a:path w="18340" h="13570" extrusionOk="0">
                <a:moveTo>
                  <a:pt x="15330" y="3648"/>
                </a:moveTo>
                <a:lnTo>
                  <a:pt x="15330" y="9846"/>
                </a:lnTo>
                <a:lnTo>
                  <a:pt x="11580" y="9846"/>
                </a:lnTo>
                <a:lnTo>
                  <a:pt x="11580" y="3648"/>
                </a:lnTo>
                <a:close/>
                <a:moveTo>
                  <a:pt x="9438" y="10382"/>
                </a:moveTo>
                <a:lnTo>
                  <a:pt x="9438" y="10892"/>
                </a:lnTo>
                <a:lnTo>
                  <a:pt x="8902" y="10892"/>
                </a:lnTo>
                <a:lnTo>
                  <a:pt x="8902" y="10382"/>
                </a:lnTo>
                <a:close/>
                <a:moveTo>
                  <a:pt x="7270" y="12499"/>
                </a:moveTo>
                <a:lnTo>
                  <a:pt x="7270" y="13034"/>
                </a:lnTo>
                <a:lnTo>
                  <a:pt x="536" y="13034"/>
                </a:lnTo>
                <a:lnTo>
                  <a:pt x="536" y="12499"/>
                </a:lnTo>
                <a:close/>
                <a:moveTo>
                  <a:pt x="9438" y="11427"/>
                </a:moveTo>
                <a:lnTo>
                  <a:pt x="9438" y="12244"/>
                </a:lnTo>
                <a:lnTo>
                  <a:pt x="9438" y="12346"/>
                </a:lnTo>
                <a:lnTo>
                  <a:pt x="9514" y="12422"/>
                </a:lnTo>
                <a:lnTo>
                  <a:pt x="9591" y="12473"/>
                </a:lnTo>
                <a:lnTo>
                  <a:pt x="9693" y="12499"/>
                </a:lnTo>
                <a:lnTo>
                  <a:pt x="10509" y="12499"/>
                </a:lnTo>
                <a:lnTo>
                  <a:pt x="10509" y="13034"/>
                </a:lnTo>
                <a:lnTo>
                  <a:pt x="7805" y="13034"/>
                </a:lnTo>
                <a:lnTo>
                  <a:pt x="7805" y="12499"/>
                </a:lnTo>
                <a:lnTo>
                  <a:pt x="8621" y="12499"/>
                </a:lnTo>
                <a:lnTo>
                  <a:pt x="8723" y="12473"/>
                </a:lnTo>
                <a:lnTo>
                  <a:pt x="8800" y="12422"/>
                </a:lnTo>
                <a:lnTo>
                  <a:pt x="8876" y="12346"/>
                </a:lnTo>
                <a:lnTo>
                  <a:pt x="8902" y="12244"/>
                </a:lnTo>
                <a:lnTo>
                  <a:pt x="8902" y="11427"/>
                </a:lnTo>
                <a:close/>
                <a:moveTo>
                  <a:pt x="7142" y="0"/>
                </a:moveTo>
                <a:lnTo>
                  <a:pt x="7065" y="26"/>
                </a:lnTo>
                <a:lnTo>
                  <a:pt x="6989" y="26"/>
                </a:lnTo>
                <a:lnTo>
                  <a:pt x="6912" y="77"/>
                </a:lnTo>
                <a:lnTo>
                  <a:pt x="6861" y="128"/>
                </a:lnTo>
                <a:lnTo>
                  <a:pt x="6810" y="179"/>
                </a:lnTo>
                <a:lnTo>
                  <a:pt x="6785" y="256"/>
                </a:lnTo>
                <a:lnTo>
                  <a:pt x="6759" y="332"/>
                </a:lnTo>
                <a:lnTo>
                  <a:pt x="6734" y="409"/>
                </a:lnTo>
                <a:lnTo>
                  <a:pt x="6734" y="4337"/>
                </a:lnTo>
                <a:lnTo>
                  <a:pt x="2857" y="4337"/>
                </a:lnTo>
                <a:lnTo>
                  <a:pt x="2780" y="4362"/>
                </a:lnTo>
                <a:lnTo>
                  <a:pt x="2704" y="4388"/>
                </a:lnTo>
                <a:lnTo>
                  <a:pt x="2627" y="4413"/>
                </a:lnTo>
                <a:lnTo>
                  <a:pt x="2576" y="4464"/>
                </a:lnTo>
                <a:lnTo>
                  <a:pt x="2525" y="4515"/>
                </a:lnTo>
                <a:lnTo>
                  <a:pt x="2474" y="4592"/>
                </a:lnTo>
                <a:lnTo>
                  <a:pt x="2449" y="4668"/>
                </a:lnTo>
                <a:lnTo>
                  <a:pt x="2449" y="4745"/>
                </a:lnTo>
                <a:lnTo>
                  <a:pt x="2449" y="5637"/>
                </a:lnTo>
                <a:lnTo>
                  <a:pt x="2474" y="5739"/>
                </a:lnTo>
                <a:lnTo>
                  <a:pt x="2525" y="5841"/>
                </a:lnTo>
                <a:lnTo>
                  <a:pt x="2602" y="5892"/>
                </a:lnTo>
                <a:lnTo>
                  <a:pt x="2704" y="5918"/>
                </a:lnTo>
                <a:lnTo>
                  <a:pt x="2806" y="5892"/>
                </a:lnTo>
                <a:lnTo>
                  <a:pt x="2908" y="5841"/>
                </a:lnTo>
                <a:lnTo>
                  <a:pt x="2959" y="5739"/>
                </a:lnTo>
                <a:lnTo>
                  <a:pt x="2984" y="5637"/>
                </a:lnTo>
                <a:lnTo>
                  <a:pt x="2984" y="4872"/>
                </a:lnTo>
                <a:lnTo>
                  <a:pt x="6734" y="4872"/>
                </a:lnTo>
                <a:lnTo>
                  <a:pt x="6734" y="9846"/>
                </a:lnTo>
                <a:lnTo>
                  <a:pt x="2984" y="9846"/>
                </a:lnTo>
                <a:lnTo>
                  <a:pt x="2984" y="6785"/>
                </a:lnTo>
                <a:lnTo>
                  <a:pt x="2959" y="6683"/>
                </a:lnTo>
                <a:lnTo>
                  <a:pt x="2908" y="6607"/>
                </a:lnTo>
                <a:lnTo>
                  <a:pt x="2806" y="6556"/>
                </a:lnTo>
                <a:lnTo>
                  <a:pt x="2704" y="6530"/>
                </a:lnTo>
                <a:lnTo>
                  <a:pt x="2602" y="6556"/>
                </a:lnTo>
                <a:lnTo>
                  <a:pt x="2525" y="6607"/>
                </a:lnTo>
                <a:lnTo>
                  <a:pt x="2474" y="6683"/>
                </a:lnTo>
                <a:lnTo>
                  <a:pt x="2449" y="6785"/>
                </a:lnTo>
                <a:lnTo>
                  <a:pt x="2449" y="9846"/>
                </a:lnTo>
                <a:lnTo>
                  <a:pt x="1786" y="9846"/>
                </a:lnTo>
                <a:lnTo>
                  <a:pt x="1684" y="9871"/>
                </a:lnTo>
                <a:lnTo>
                  <a:pt x="1582" y="9923"/>
                </a:lnTo>
                <a:lnTo>
                  <a:pt x="1531" y="10025"/>
                </a:lnTo>
                <a:lnTo>
                  <a:pt x="1505" y="10127"/>
                </a:lnTo>
                <a:lnTo>
                  <a:pt x="1531" y="10229"/>
                </a:lnTo>
                <a:lnTo>
                  <a:pt x="1582" y="10305"/>
                </a:lnTo>
                <a:lnTo>
                  <a:pt x="1684" y="10382"/>
                </a:lnTo>
                <a:lnTo>
                  <a:pt x="8366" y="10382"/>
                </a:lnTo>
                <a:lnTo>
                  <a:pt x="8366" y="11963"/>
                </a:lnTo>
                <a:lnTo>
                  <a:pt x="255" y="11963"/>
                </a:lnTo>
                <a:lnTo>
                  <a:pt x="153" y="11989"/>
                </a:lnTo>
                <a:lnTo>
                  <a:pt x="77" y="12040"/>
                </a:lnTo>
                <a:lnTo>
                  <a:pt x="0" y="12142"/>
                </a:lnTo>
                <a:lnTo>
                  <a:pt x="0" y="12244"/>
                </a:lnTo>
                <a:lnTo>
                  <a:pt x="0" y="13315"/>
                </a:lnTo>
                <a:lnTo>
                  <a:pt x="0" y="13417"/>
                </a:lnTo>
                <a:lnTo>
                  <a:pt x="77" y="13493"/>
                </a:lnTo>
                <a:lnTo>
                  <a:pt x="153" y="13544"/>
                </a:lnTo>
                <a:lnTo>
                  <a:pt x="255" y="13570"/>
                </a:lnTo>
                <a:lnTo>
                  <a:pt x="12600" y="13570"/>
                </a:lnTo>
                <a:lnTo>
                  <a:pt x="12702" y="13544"/>
                </a:lnTo>
                <a:lnTo>
                  <a:pt x="12804" y="13493"/>
                </a:lnTo>
                <a:lnTo>
                  <a:pt x="12855" y="13417"/>
                </a:lnTo>
                <a:lnTo>
                  <a:pt x="12881" y="13315"/>
                </a:lnTo>
                <a:lnTo>
                  <a:pt x="12855" y="13213"/>
                </a:lnTo>
                <a:lnTo>
                  <a:pt x="12804" y="13111"/>
                </a:lnTo>
                <a:lnTo>
                  <a:pt x="12702" y="13060"/>
                </a:lnTo>
                <a:lnTo>
                  <a:pt x="12600" y="13034"/>
                </a:lnTo>
                <a:lnTo>
                  <a:pt x="11044" y="13034"/>
                </a:lnTo>
                <a:lnTo>
                  <a:pt x="11044" y="12499"/>
                </a:lnTo>
                <a:lnTo>
                  <a:pt x="17778" y="12499"/>
                </a:lnTo>
                <a:lnTo>
                  <a:pt x="17778" y="13034"/>
                </a:lnTo>
                <a:lnTo>
                  <a:pt x="13748" y="13034"/>
                </a:lnTo>
                <a:lnTo>
                  <a:pt x="13646" y="13060"/>
                </a:lnTo>
                <a:lnTo>
                  <a:pt x="13570" y="13111"/>
                </a:lnTo>
                <a:lnTo>
                  <a:pt x="13493" y="13213"/>
                </a:lnTo>
                <a:lnTo>
                  <a:pt x="13468" y="13315"/>
                </a:lnTo>
                <a:lnTo>
                  <a:pt x="13493" y="13417"/>
                </a:lnTo>
                <a:lnTo>
                  <a:pt x="13570" y="13493"/>
                </a:lnTo>
                <a:lnTo>
                  <a:pt x="13646" y="13544"/>
                </a:lnTo>
                <a:lnTo>
                  <a:pt x="13748" y="13570"/>
                </a:lnTo>
                <a:lnTo>
                  <a:pt x="18059" y="13570"/>
                </a:lnTo>
                <a:lnTo>
                  <a:pt x="18161" y="13544"/>
                </a:lnTo>
                <a:lnTo>
                  <a:pt x="18237" y="13493"/>
                </a:lnTo>
                <a:lnTo>
                  <a:pt x="18314" y="13417"/>
                </a:lnTo>
                <a:lnTo>
                  <a:pt x="18339" y="13315"/>
                </a:lnTo>
                <a:lnTo>
                  <a:pt x="18339" y="12244"/>
                </a:lnTo>
                <a:lnTo>
                  <a:pt x="18314" y="12142"/>
                </a:lnTo>
                <a:lnTo>
                  <a:pt x="18237" y="12040"/>
                </a:lnTo>
                <a:lnTo>
                  <a:pt x="18161" y="11989"/>
                </a:lnTo>
                <a:lnTo>
                  <a:pt x="18059" y="11963"/>
                </a:lnTo>
                <a:lnTo>
                  <a:pt x="9973" y="11963"/>
                </a:lnTo>
                <a:lnTo>
                  <a:pt x="9973" y="10382"/>
                </a:lnTo>
                <a:lnTo>
                  <a:pt x="16630" y="10382"/>
                </a:lnTo>
                <a:lnTo>
                  <a:pt x="16732" y="10305"/>
                </a:lnTo>
                <a:lnTo>
                  <a:pt x="16783" y="10229"/>
                </a:lnTo>
                <a:lnTo>
                  <a:pt x="16809" y="10127"/>
                </a:lnTo>
                <a:lnTo>
                  <a:pt x="16783" y="10025"/>
                </a:lnTo>
                <a:lnTo>
                  <a:pt x="16732" y="9923"/>
                </a:lnTo>
                <a:lnTo>
                  <a:pt x="16630" y="9871"/>
                </a:lnTo>
                <a:lnTo>
                  <a:pt x="16528" y="9846"/>
                </a:lnTo>
                <a:lnTo>
                  <a:pt x="15865" y="9846"/>
                </a:lnTo>
                <a:lnTo>
                  <a:pt x="15865" y="3520"/>
                </a:lnTo>
                <a:lnTo>
                  <a:pt x="15865" y="3444"/>
                </a:lnTo>
                <a:lnTo>
                  <a:pt x="15840" y="3367"/>
                </a:lnTo>
                <a:lnTo>
                  <a:pt x="15814" y="3291"/>
                </a:lnTo>
                <a:lnTo>
                  <a:pt x="15763" y="3240"/>
                </a:lnTo>
                <a:lnTo>
                  <a:pt x="15687" y="3189"/>
                </a:lnTo>
                <a:lnTo>
                  <a:pt x="15636" y="3163"/>
                </a:lnTo>
                <a:lnTo>
                  <a:pt x="15534" y="3138"/>
                </a:lnTo>
                <a:lnTo>
                  <a:pt x="15457" y="3112"/>
                </a:lnTo>
                <a:lnTo>
                  <a:pt x="11580" y="3112"/>
                </a:lnTo>
                <a:lnTo>
                  <a:pt x="11580" y="409"/>
                </a:lnTo>
                <a:lnTo>
                  <a:pt x="11580" y="332"/>
                </a:lnTo>
                <a:lnTo>
                  <a:pt x="11555" y="256"/>
                </a:lnTo>
                <a:lnTo>
                  <a:pt x="11504" y="179"/>
                </a:lnTo>
                <a:lnTo>
                  <a:pt x="11453" y="128"/>
                </a:lnTo>
                <a:lnTo>
                  <a:pt x="11402" y="77"/>
                </a:lnTo>
                <a:lnTo>
                  <a:pt x="11325" y="26"/>
                </a:lnTo>
                <a:lnTo>
                  <a:pt x="11249" y="26"/>
                </a:lnTo>
                <a:lnTo>
                  <a:pt x="11172" y="0"/>
                </a:lnTo>
                <a:lnTo>
                  <a:pt x="10305" y="0"/>
                </a:lnTo>
                <a:lnTo>
                  <a:pt x="10203" y="26"/>
                </a:lnTo>
                <a:lnTo>
                  <a:pt x="10126" y="77"/>
                </a:lnTo>
                <a:lnTo>
                  <a:pt x="10075" y="179"/>
                </a:lnTo>
                <a:lnTo>
                  <a:pt x="10050" y="281"/>
                </a:lnTo>
                <a:lnTo>
                  <a:pt x="10075" y="383"/>
                </a:lnTo>
                <a:lnTo>
                  <a:pt x="10126" y="460"/>
                </a:lnTo>
                <a:lnTo>
                  <a:pt x="10203" y="511"/>
                </a:lnTo>
                <a:lnTo>
                  <a:pt x="10305" y="536"/>
                </a:lnTo>
                <a:lnTo>
                  <a:pt x="11044" y="536"/>
                </a:lnTo>
                <a:lnTo>
                  <a:pt x="11044" y="9846"/>
                </a:lnTo>
                <a:lnTo>
                  <a:pt x="7270" y="9846"/>
                </a:lnTo>
                <a:lnTo>
                  <a:pt x="7270" y="536"/>
                </a:lnTo>
                <a:lnTo>
                  <a:pt x="9157" y="536"/>
                </a:lnTo>
                <a:lnTo>
                  <a:pt x="9259" y="511"/>
                </a:lnTo>
                <a:lnTo>
                  <a:pt x="9361" y="460"/>
                </a:lnTo>
                <a:lnTo>
                  <a:pt x="9412" y="383"/>
                </a:lnTo>
                <a:lnTo>
                  <a:pt x="9438" y="281"/>
                </a:lnTo>
                <a:lnTo>
                  <a:pt x="9412" y="179"/>
                </a:lnTo>
                <a:lnTo>
                  <a:pt x="9361" y="77"/>
                </a:lnTo>
                <a:lnTo>
                  <a:pt x="9259" y="26"/>
                </a:lnTo>
                <a:lnTo>
                  <a:pt x="915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1249;p59">
            <a:extLst>
              <a:ext uri="{FF2B5EF4-FFF2-40B4-BE49-F238E27FC236}">
                <a16:creationId xmlns:a16="http://schemas.microsoft.com/office/drawing/2014/main" id="{C688B4A2-928B-5907-D687-02921E987B49}"/>
              </a:ext>
            </a:extLst>
          </p:cNvPr>
          <p:cNvGrpSpPr/>
          <p:nvPr/>
        </p:nvGrpSpPr>
        <p:grpSpPr>
          <a:xfrm>
            <a:off x="7130727" y="295005"/>
            <a:ext cx="433225" cy="486698"/>
            <a:chOff x="1748750" y="3306075"/>
            <a:chExt cx="408125" cy="458500"/>
          </a:xfrm>
        </p:grpSpPr>
        <p:sp>
          <p:nvSpPr>
            <p:cNvPr id="22" name="Google Shape;1250;p59">
              <a:extLst>
                <a:ext uri="{FF2B5EF4-FFF2-40B4-BE49-F238E27FC236}">
                  <a16:creationId xmlns:a16="http://schemas.microsoft.com/office/drawing/2014/main" id="{32595B90-DA0B-7AD9-7FCF-9E943DD44DBA}"/>
                </a:ext>
              </a:extLst>
            </p:cNvPr>
            <p:cNvSpPr/>
            <p:nvPr/>
          </p:nvSpPr>
          <p:spPr>
            <a:xfrm>
              <a:off x="1857775" y="3721200"/>
              <a:ext cx="49125" cy="13400"/>
            </a:xfrm>
            <a:custGeom>
              <a:avLst/>
              <a:gdLst/>
              <a:ahLst/>
              <a:cxnLst/>
              <a:rect l="l" t="t" r="r" b="b"/>
              <a:pathLst>
                <a:path w="1965" h="536" extrusionOk="0">
                  <a:moveTo>
                    <a:pt x="281" y="0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26" y="383"/>
                  </a:lnTo>
                  <a:lnTo>
                    <a:pt x="77" y="459"/>
                  </a:lnTo>
                  <a:lnTo>
                    <a:pt x="179" y="536"/>
                  </a:lnTo>
                  <a:lnTo>
                    <a:pt x="1812" y="536"/>
                  </a:lnTo>
                  <a:lnTo>
                    <a:pt x="1888" y="459"/>
                  </a:lnTo>
                  <a:lnTo>
                    <a:pt x="1965" y="383"/>
                  </a:lnTo>
                  <a:lnTo>
                    <a:pt x="1965" y="281"/>
                  </a:lnTo>
                  <a:lnTo>
                    <a:pt x="1965" y="179"/>
                  </a:lnTo>
                  <a:lnTo>
                    <a:pt x="1888" y="77"/>
                  </a:lnTo>
                  <a:lnTo>
                    <a:pt x="1812" y="26"/>
                  </a:lnTo>
                  <a:lnTo>
                    <a:pt x="17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51;p59">
              <a:extLst>
                <a:ext uri="{FF2B5EF4-FFF2-40B4-BE49-F238E27FC236}">
                  <a16:creationId xmlns:a16="http://schemas.microsoft.com/office/drawing/2014/main" id="{8070525C-F1DD-20DB-F254-BC0AF0A7E79F}"/>
                </a:ext>
              </a:extLst>
            </p:cNvPr>
            <p:cNvSpPr/>
            <p:nvPr/>
          </p:nvSpPr>
          <p:spPr>
            <a:xfrm>
              <a:off x="1748750" y="3306075"/>
              <a:ext cx="408125" cy="458500"/>
            </a:xfrm>
            <a:custGeom>
              <a:avLst/>
              <a:gdLst/>
              <a:ahLst/>
              <a:cxnLst/>
              <a:rect l="l" t="t" r="r" b="b"/>
              <a:pathLst>
                <a:path w="16325" h="18340" extrusionOk="0">
                  <a:moveTo>
                    <a:pt x="7882" y="562"/>
                  </a:moveTo>
                  <a:lnTo>
                    <a:pt x="7882" y="1148"/>
                  </a:lnTo>
                  <a:lnTo>
                    <a:pt x="7856" y="1250"/>
                  </a:lnTo>
                  <a:lnTo>
                    <a:pt x="7780" y="1352"/>
                  </a:lnTo>
                  <a:lnTo>
                    <a:pt x="7678" y="1429"/>
                  </a:lnTo>
                  <a:lnTo>
                    <a:pt x="7575" y="1454"/>
                  </a:lnTo>
                  <a:lnTo>
                    <a:pt x="3137" y="1454"/>
                  </a:lnTo>
                  <a:lnTo>
                    <a:pt x="3010" y="1429"/>
                  </a:lnTo>
                  <a:lnTo>
                    <a:pt x="2908" y="1352"/>
                  </a:lnTo>
                  <a:lnTo>
                    <a:pt x="2857" y="1250"/>
                  </a:lnTo>
                  <a:lnTo>
                    <a:pt x="2831" y="1148"/>
                  </a:lnTo>
                  <a:lnTo>
                    <a:pt x="2831" y="562"/>
                  </a:lnTo>
                  <a:close/>
                  <a:moveTo>
                    <a:pt x="7116" y="3775"/>
                  </a:moveTo>
                  <a:lnTo>
                    <a:pt x="6938" y="4234"/>
                  </a:lnTo>
                  <a:lnTo>
                    <a:pt x="6810" y="4745"/>
                  </a:lnTo>
                  <a:lnTo>
                    <a:pt x="5663" y="5433"/>
                  </a:lnTo>
                  <a:lnTo>
                    <a:pt x="5586" y="5510"/>
                  </a:lnTo>
                  <a:lnTo>
                    <a:pt x="5535" y="5586"/>
                  </a:lnTo>
                  <a:lnTo>
                    <a:pt x="5484" y="5663"/>
                  </a:lnTo>
                  <a:lnTo>
                    <a:pt x="5484" y="5765"/>
                  </a:lnTo>
                  <a:lnTo>
                    <a:pt x="5484" y="5867"/>
                  </a:lnTo>
                  <a:lnTo>
                    <a:pt x="5535" y="5943"/>
                  </a:lnTo>
                  <a:lnTo>
                    <a:pt x="5586" y="6020"/>
                  </a:lnTo>
                  <a:lnTo>
                    <a:pt x="5663" y="6071"/>
                  </a:lnTo>
                  <a:lnTo>
                    <a:pt x="6810" y="6785"/>
                  </a:lnTo>
                  <a:lnTo>
                    <a:pt x="6938" y="7270"/>
                  </a:lnTo>
                  <a:lnTo>
                    <a:pt x="7116" y="7754"/>
                  </a:lnTo>
                  <a:lnTo>
                    <a:pt x="2347" y="7754"/>
                  </a:lnTo>
                  <a:lnTo>
                    <a:pt x="2321" y="7729"/>
                  </a:lnTo>
                  <a:lnTo>
                    <a:pt x="2321" y="3801"/>
                  </a:lnTo>
                  <a:lnTo>
                    <a:pt x="2347" y="3775"/>
                  </a:lnTo>
                  <a:close/>
                  <a:moveTo>
                    <a:pt x="8519" y="9871"/>
                  </a:moveTo>
                  <a:lnTo>
                    <a:pt x="8519" y="13825"/>
                  </a:lnTo>
                  <a:lnTo>
                    <a:pt x="2321" y="13825"/>
                  </a:lnTo>
                  <a:lnTo>
                    <a:pt x="2321" y="9871"/>
                  </a:lnTo>
                  <a:close/>
                  <a:moveTo>
                    <a:pt x="1352" y="0"/>
                  </a:moveTo>
                  <a:lnTo>
                    <a:pt x="1071" y="26"/>
                  </a:lnTo>
                  <a:lnTo>
                    <a:pt x="816" y="102"/>
                  </a:lnTo>
                  <a:lnTo>
                    <a:pt x="587" y="230"/>
                  </a:lnTo>
                  <a:lnTo>
                    <a:pt x="383" y="383"/>
                  </a:lnTo>
                  <a:lnTo>
                    <a:pt x="230" y="587"/>
                  </a:lnTo>
                  <a:lnTo>
                    <a:pt x="102" y="817"/>
                  </a:lnTo>
                  <a:lnTo>
                    <a:pt x="26" y="1072"/>
                  </a:lnTo>
                  <a:lnTo>
                    <a:pt x="0" y="1327"/>
                  </a:lnTo>
                  <a:lnTo>
                    <a:pt x="0" y="2219"/>
                  </a:lnTo>
                  <a:lnTo>
                    <a:pt x="26" y="2321"/>
                  </a:lnTo>
                  <a:lnTo>
                    <a:pt x="77" y="2423"/>
                  </a:lnTo>
                  <a:lnTo>
                    <a:pt x="153" y="2474"/>
                  </a:lnTo>
                  <a:lnTo>
                    <a:pt x="255" y="2500"/>
                  </a:lnTo>
                  <a:lnTo>
                    <a:pt x="357" y="2474"/>
                  </a:lnTo>
                  <a:lnTo>
                    <a:pt x="459" y="2423"/>
                  </a:lnTo>
                  <a:lnTo>
                    <a:pt x="510" y="2321"/>
                  </a:lnTo>
                  <a:lnTo>
                    <a:pt x="536" y="2219"/>
                  </a:lnTo>
                  <a:lnTo>
                    <a:pt x="536" y="1327"/>
                  </a:lnTo>
                  <a:lnTo>
                    <a:pt x="561" y="1174"/>
                  </a:lnTo>
                  <a:lnTo>
                    <a:pt x="587" y="1021"/>
                  </a:lnTo>
                  <a:lnTo>
                    <a:pt x="663" y="893"/>
                  </a:lnTo>
                  <a:lnTo>
                    <a:pt x="765" y="766"/>
                  </a:lnTo>
                  <a:lnTo>
                    <a:pt x="893" y="664"/>
                  </a:lnTo>
                  <a:lnTo>
                    <a:pt x="1020" y="587"/>
                  </a:lnTo>
                  <a:lnTo>
                    <a:pt x="1173" y="562"/>
                  </a:lnTo>
                  <a:lnTo>
                    <a:pt x="1352" y="536"/>
                  </a:lnTo>
                  <a:lnTo>
                    <a:pt x="2296" y="536"/>
                  </a:lnTo>
                  <a:lnTo>
                    <a:pt x="2296" y="1148"/>
                  </a:lnTo>
                  <a:lnTo>
                    <a:pt x="2296" y="1301"/>
                  </a:lnTo>
                  <a:lnTo>
                    <a:pt x="2347" y="1480"/>
                  </a:lnTo>
                  <a:lnTo>
                    <a:pt x="2423" y="1607"/>
                  </a:lnTo>
                  <a:lnTo>
                    <a:pt x="2525" y="1735"/>
                  </a:lnTo>
                  <a:lnTo>
                    <a:pt x="2653" y="1837"/>
                  </a:lnTo>
                  <a:lnTo>
                    <a:pt x="2806" y="1913"/>
                  </a:lnTo>
                  <a:lnTo>
                    <a:pt x="2959" y="1964"/>
                  </a:lnTo>
                  <a:lnTo>
                    <a:pt x="3137" y="1990"/>
                  </a:lnTo>
                  <a:lnTo>
                    <a:pt x="7575" y="1990"/>
                  </a:lnTo>
                  <a:lnTo>
                    <a:pt x="7729" y="1964"/>
                  </a:lnTo>
                  <a:lnTo>
                    <a:pt x="7907" y="1913"/>
                  </a:lnTo>
                  <a:lnTo>
                    <a:pt x="8035" y="1837"/>
                  </a:lnTo>
                  <a:lnTo>
                    <a:pt x="8162" y="1735"/>
                  </a:lnTo>
                  <a:lnTo>
                    <a:pt x="8264" y="1607"/>
                  </a:lnTo>
                  <a:lnTo>
                    <a:pt x="8341" y="1480"/>
                  </a:lnTo>
                  <a:lnTo>
                    <a:pt x="8392" y="1301"/>
                  </a:lnTo>
                  <a:lnTo>
                    <a:pt x="8417" y="1148"/>
                  </a:lnTo>
                  <a:lnTo>
                    <a:pt x="8417" y="536"/>
                  </a:lnTo>
                  <a:lnTo>
                    <a:pt x="9488" y="536"/>
                  </a:lnTo>
                  <a:lnTo>
                    <a:pt x="9642" y="587"/>
                  </a:lnTo>
                  <a:lnTo>
                    <a:pt x="9744" y="638"/>
                  </a:lnTo>
                  <a:lnTo>
                    <a:pt x="9871" y="715"/>
                  </a:lnTo>
                  <a:lnTo>
                    <a:pt x="9948" y="791"/>
                  </a:lnTo>
                  <a:lnTo>
                    <a:pt x="10050" y="893"/>
                  </a:lnTo>
                  <a:lnTo>
                    <a:pt x="10101" y="1021"/>
                  </a:lnTo>
                  <a:lnTo>
                    <a:pt x="10152" y="1148"/>
                  </a:lnTo>
                  <a:lnTo>
                    <a:pt x="9667" y="1301"/>
                  </a:lnTo>
                  <a:lnTo>
                    <a:pt x="9233" y="1505"/>
                  </a:lnTo>
                  <a:lnTo>
                    <a:pt x="8800" y="1760"/>
                  </a:lnTo>
                  <a:lnTo>
                    <a:pt x="8417" y="2066"/>
                  </a:lnTo>
                  <a:lnTo>
                    <a:pt x="8137" y="2321"/>
                  </a:lnTo>
                  <a:lnTo>
                    <a:pt x="7856" y="2602"/>
                  </a:lnTo>
                  <a:lnTo>
                    <a:pt x="7627" y="2908"/>
                  </a:lnTo>
                  <a:lnTo>
                    <a:pt x="7397" y="3240"/>
                  </a:lnTo>
                  <a:lnTo>
                    <a:pt x="2219" y="3240"/>
                  </a:lnTo>
                  <a:lnTo>
                    <a:pt x="2117" y="3291"/>
                  </a:lnTo>
                  <a:lnTo>
                    <a:pt x="2041" y="3342"/>
                  </a:lnTo>
                  <a:lnTo>
                    <a:pt x="1939" y="3393"/>
                  </a:lnTo>
                  <a:lnTo>
                    <a:pt x="1888" y="3469"/>
                  </a:lnTo>
                  <a:lnTo>
                    <a:pt x="1837" y="3571"/>
                  </a:lnTo>
                  <a:lnTo>
                    <a:pt x="1811" y="3673"/>
                  </a:lnTo>
                  <a:lnTo>
                    <a:pt x="1786" y="3801"/>
                  </a:lnTo>
                  <a:lnTo>
                    <a:pt x="1786" y="7729"/>
                  </a:lnTo>
                  <a:lnTo>
                    <a:pt x="1811" y="7831"/>
                  </a:lnTo>
                  <a:lnTo>
                    <a:pt x="1837" y="7958"/>
                  </a:lnTo>
                  <a:lnTo>
                    <a:pt x="1888" y="8035"/>
                  </a:lnTo>
                  <a:lnTo>
                    <a:pt x="1939" y="8111"/>
                  </a:lnTo>
                  <a:lnTo>
                    <a:pt x="2041" y="8188"/>
                  </a:lnTo>
                  <a:lnTo>
                    <a:pt x="2117" y="8239"/>
                  </a:lnTo>
                  <a:lnTo>
                    <a:pt x="2219" y="8264"/>
                  </a:lnTo>
                  <a:lnTo>
                    <a:pt x="2347" y="8290"/>
                  </a:lnTo>
                  <a:lnTo>
                    <a:pt x="7397" y="8290"/>
                  </a:lnTo>
                  <a:lnTo>
                    <a:pt x="7601" y="8571"/>
                  </a:lnTo>
                  <a:lnTo>
                    <a:pt x="7805" y="8826"/>
                  </a:lnTo>
                  <a:lnTo>
                    <a:pt x="8035" y="9081"/>
                  </a:lnTo>
                  <a:lnTo>
                    <a:pt x="8264" y="9336"/>
                  </a:lnTo>
                  <a:lnTo>
                    <a:pt x="2219" y="9336"/>
                  </a:lnTo>
                  <a:lnTo>
                    <a:pt x="2117" y="9361"/>
                  </a:lnTo>
                  <a:lnTo>
                    <a:pt x="2041" y="9412"/>
                  </a:lnTo>
                  <a:lnTo>
                    <a:pt x="1939" y="9489"/>
                  </a:lnTo>
                  <a:lnTo>
                    <a:pt x="1888" y="9565"/>
                  </a:lnTo>
                  <a:lnTo>
                    <a:pt x="1837" y="9667"/>
                  </a:lnTo>
                  <a:lnTo>
                    <a:pt x="1811" y="9769"/>
                  </a:lnTo>
                  <a:lnTo>
                    <a:pt x="1786" y="9871"/>
                  </a:lnTo>
                  <a:lnTo>
                    <a:pt x="1786" y="13825"/>
                  </a:lnTo>
                  <a:lnTo>
                    <a:pt x="1811" y="13927"/>
                  </a:lnTo>
                  <a:lnTo>
                    <a:pt x="1837" y="14029"/>
                  </a:lnTo>
                  <a:lnTo>
                    <a:pt x="1888" y="14131"/>
                  </a:lnTo>
                  <a:lnTo>
                    <a:pt x="1939" y="14207"/>
                  </a:lnTo>
                  <a:lnTo>
                    <a:pt x="2041" y="14284"/>
                  </a:lnTo>
                  <a:lnTo>
                    <a:pt x="2117" y="14335"/>
                  </a:lnTo>
                  <a:lnTo>
                    <a:pt x="2219" y="14361"/>
                  </a:lnTo>
                  <a:lnTo>
                    <a:pt x="2347" y="14386"/>
                  </a:lnTo>
                  <a:lnTo>
                    <a:pt x="8494" y="14386"/>
                  </a:lnTo>
                  <a:lnTo>
                    <a:pt x="8621" y="14361"/>
                  </a:lnTo>
                  <a:lnTo>
                    <a:pt x="8723" y="14335"/>
                  </a:lnTo>
                  <a:lnTo>
                    <a:pt x="8825" y="14284"/>
                  </a:lnTo>
                  <a:lnTo>
                    <a:pt x="8902" y="14207"/>
                  </a:lnTo>
                  <a:lnTo>
                    <a:pt x="8953" y="14131"/>
                  </a:lnTo>
                  <a:lnTo>
                    <a:pt x="9004" y="14029"/>
                  </a:lnTo>
                  <a:lnTo>
                    <a:pt x="9055" y="13927"/>
                  </a:lnTo>
                  <a:lnTo>
                    <a:pt x="9055" y="13825"/>
                  </a:lnTo>
                  <a:lnTo>
                    <a:pt x="9055" y="9897"/>
                  </a:lnTo>
                  <a:lnTo>
                    <a:pt x="9335" y="10050"/>
                  </a:lnTo>
                  <a:lnTo>
                    <a:pt x="9591" y="10177"/>
                  </a:lnTo>
                  <a:lnTo>
                    <a:pt x="9871" y="10305"/>
                  </a:lnTo>
                  <a:lnTo>
                    <a:pt x="10177" y="10382"/>
                  </a:lnTo>
                  <a:lnTo>
                    <a:pt x="10177" y="15457"/>
                  </a:lnTo>
                  <a:lnTo>
                    <a:pt x="9310" y="15457"/>
                  </a:lnTo>
                  <a:lnTo>
                    <a:pt x="9208" y="15483"/>
                  </a:lnTo>
                  <a:lnTo>
                    <a:pt x="9131" y="15534"/>
                  </a:lnTo>
                  <a:lnTo>
                    <a:pt x="9055" y="15636"/>
                  </a:lnTo>
                  <a:lnTo>
                    <a:pt x="9029" y="15738"/>
                  </a:lnTo>
                  <a:lnTo>
                    <a:pt x="9055" y="15840"/>
                  </a:lnTo>
                  <a:lnTo>
                    <a:pt x="9131" y="15916"/>
                  </a:lnTo>
                  <a:lnTo>
                    <a:pt x="9208" y="15993"/>
                  </a:lnTo>
                  <a:lnTo>
                    <a:pt x="10177" y="15993"/>
                  </a:lnTo>
                  <a:lnTo>
                    <a:pt x="10177" y="16988"/>
                  </a:lnTo>
                  <a:lnTo>
                    <a:pt x="10152" y="17141"/>
                  </a:lnTo>
                  <a:lnTo>
                    <a:pt x="10101" y="17294"/>
                  </a:lnTo>
                  <a:lnTo>
                    <a:pt x="10024" y="17447"/>
                  </a:lnTo>
                  <a:lnTo>
                    <a:pt x="9922" y="17549"/>
                  </a:lnTo>
                  <a:lnTo>
                    <a:pt x="9820" y="17651"/>
                  </a:lnTo>
                  <a:lnTo>
                    <a:pt x="9667" y="17727"/>
                  </a:lnTo>
                  <a:lnTo>
                    <a:pt x="9514" y="17778"/>
                  </a:lnTo>
                  <a:lnTo>
                    <a:pt x="9361" y="17804"/>
                  </a:lnTo>
                  <a:lnTo>
                    <a:pt x="1352" y="17804"/>
                  </a:lnTo>
                  <a:lnTo>
                    <a:pt x="1173" y="17778"/>
                  </a:lnTo>
                  <a:lnTo>
                    <a:pt x="1020" y="17727"/>
                  </a:lnTo>
                  <a:lnTo>
                    <a:pt x="893" y="17651"/>
                  </a:lnTo>
                  <a:lnTo>
                    <a:pt x="765" y="17549"/>
                  </a:lnTo>
                  <a:lnTo>
                    <a:pt x="663" y="17447"/>
                  </a:lnTo>
                  <a:lnTo>
                    <a:pt x="587" y="17294"/>
                  </a:lnTo>
                  <a:lnTo>
                    <a:pt x="561" y="17141"/>
                  </a:lnTo>
                  <a:lnTo>
                    <a:pt x="536" y="16988"/>
                  </a:lnTo>
                  <a:lnTo>
                    <a:pt x="536" y="15993"/>
                  </a:lnTo>
                  <a:lnTo>
                    <a:pt x="8264" y="15993"/>
                  </a:lnTo>
                  <a:lnTo>
                    <a:pt x="8341" y="15916"/>
                  </a:lnTo>
                  <a:lnTo>
                    <a:pt x="8417" y="15840"/>
                  </a:lnTo>
                  <a:lnTo>
                    <a:pt x="8443" y="15738"/>
                  </a:lnTo>
                  <a:lnTo>
                    <a:pt x="8417" y="15636"/>
                  </a:lnTo>
                  <a:lnTo>
                    <a:pt x="8341" y="15534"/>
                  </a:lnTo>
                  <a:lnTo>
                    <a:pt x="8264" y="15483"/>
                  </a:lnTo>
                  <a:lnTo>
                    <a:pt x="8162" y="15457"/>
                  </a:lnTo>
                  <a:lnTo>
                    <a:pt x="536" y="15457"/>
                  </a:lnTo>
                  <a:lnTo>
                    <a:pt x="536" y="3418"/>
                  </a:lnTo>
                  <a:lnTo>
                    <a:pt x="510" y="3316"/>
                  </a:lnTo>
                  <a:lnTo>
                    <a:pt x="459" y="3240"/>
                  </a:lnTo>
                  <a:lnTo>
                    <a:pt x="357" y="3189"/>
                  </a:lnTo>
                  <a:lnTo>
                    <a:pt x="255" y="3163"/>
                  </a:lnTo>
                  <a:lnTo>
                    <a:pt x="153" y="3189"/>
                  </a:lnTo>
                  <a:lnTo>
                    <a:pt x="77" y="3240"/>
                  </a:lnTo>
                  <a:lnTo>
                    <a:pt x="26" y="3316"/>
                  </a:lnTo>
                  <a:lnTo>
                    <a:pt x="0" y="3418"/>
                  </a:lnTo>
                  <a:lnTo>
                    <a:pt x="0" y="16988"/>
                  </a:lnTo>
                  <a:lnTo>
                    <a:pt x="26" y="17268"/>
                  </a:lnTo>
                  <a:lnTo>
                    <a:pt x="102" y="17523"/>
                  </a:lnTo>
                  <a:lnTo>
                    <a:pt x="230" y="17727"/>
                  </a:lnTo>
                  <a:lnTo>
                    <a:pt x="383" y="17931"/>
                  </a:lnTo>
                  <a:lnTo>
                    <a:pt x="587" y="18110"/>
                  </a:lnTo>
                  <a:lnTo>
                    <a:pt x="816" y="18238"/>
                  </a:lnTo>
                  <a:lnTo>
                    <a:pt x="1071" y="18314"/>
                  </a:lnTo>
                  <a:lnTo>
                    <a:pt x="1352" y="18340"/>
                  </a:lnTo>
                  <a:lnTo>
                    <a:pt x="9361" y="18340"/>
                  </a:lnTo>
                  <a:lnTo>
                    <a:pt x="9642" y="18314"/>
                  </a:lnTo>
                  <a:lnTo>
                    <a:pt x="9897" y="18238"/>
                  </a:lnTo>
                  <a:lnTo>
                    <a:pt x="10101" y="18110"/>
                  </a:lnTo>
                  <a:lnTo>
                    <a:pt x="10305" y="17931"/>
                  </a:lnTo>
                  <a:lnTo>
                    <a:pt x="10483" y="17727"/>
                  </a:lnTo>
                  <a:lnTo>
                    <a:pt x="10611" y="17523"/>
                  </a:lnTo>
                  <a:lnTo>
                    <a:pt x="10687" y="17268"/>
                  </a:lnTo>
                  <a:lnTo>
                    <a:pt x="10713" y="16988"/>
                  </a:lnTo>
                  <a:lnTo>
                    <a:pt x="10713" y="10509"/>
                  </a:lnTo>
                  <a:lnTo>
                    <a:pt x="11095" y="10560"/>
                  </a:lnTo>
                  <a:lnTo>
                    <a:pt x="11504" y="10586"/>
                  </a:lnTo>
                  <a:lnTo>
                    <a:pt x="11988" y="10560"/>
                  </a:lnTo>
                  <a:lnTo>
                    <a:pt x="12473" y="10484"/>
                  </a:lnTo>
                  <a:lnTo>
                    <a:pt x="12906" y="10382"/>
                  </a:lnTo>
                  <a:lnTo>
                    <a:pt x="13365" y="10203"/>
                  </a:lnTo>
                  <a:lnTo>
                    <a:pt x="13799" y="9999"/>
                  </a:lnTo>
                  <a:lnTo>
                    <a:pt x="14182" y="9769"/>
                  </a:lnTo>
                  <a:lnTo>
                    <a:pt x="14564" y="9489"/>
                  </a:lnTo>
                  <a:lnTo>
                    <a:pt x="14921" y="9157"/>
                  </a:lnTo>
                  <a:lnTo>
                    <a:pt x="15253" y="8800"/>
                  </a:lnTo>
                  <a:lnTo>
                    <a:pt x="15534" y="8418"/>
                  </a:lnTo>
                  <a:lnTo>
                    <a:pt x="15763" y="8009"/>
                  </a:lnTo>
                  <a:lnTo>
                    <a:pt x="15967" y="7576"/>
                  </a:lnTo>
                  <a:lnTo>
                    <a:pt x="16120" y="7142"/>
                  </a:lnTo>
                  <a:lnTo>
                    <a:pt x="16248" y="6683"/>
                  </a:lnTo>
                  <a:lnTo>
                    <a:pt x="16299" y="6198"/>
                  </a:lnTo>
                  <a:lnTo>
                    <a:pt x="16324" y="5714"/>
                  </a:lnTo>
                  <a:lnTo>
                    <a:pt x="16299" y="5280"/>
                  </a:lnTo>
                  <a:lnTo>
                    <a:pt x="16248" y="4847"/>
                  </a:lnTo>
                  <a:lnTo>
                    <a:pt x="16146" y="4438"/>
                  </a:lnTo>
                  <a:lnTo>
                    <a:pt x="15993" y="4030"/>
                  </a:lnTo>
                  <a:lnTo>
                    <a:pt x="15814" y="3622"/>
                  </a:lnTo>
                  <a:lnTo>
                    <a:pt x="15610" y="3240"/>
                  </a:lnTo>
                  <a:lnTo>
                    <a:pt x="15355" y="2883"/>
                  </a:lnTo>
                  <a:lnTo>
                    <a:pt x="15074" y="2526"/>
                  </a:lnTo>
                  <a:lnTo>
                    <a:pt x="14972" y="2474"/>
                  </a:lnTo>
                  <a:lnTo>
                    <a:pt x="14870" y="2449"/>
                  </a:lnTo>
                  <a:lnTo>
                    <a:pt x="14768" y="2474"/>
                  </a:lnTo>
                  <a:lnTo>
                    <a:pt x="14692" y="2526"/>
                  </a:lnTo>
                  <a:lnTo>
                    <a:pt x="14615" y="2602"/>
                  </a:lnTo>
                  <a:lnTo>
                    <a:pt x="14590" y="2704"/>
                  </a:lnTo>
                  <a:lnTo>
                    <a:pt x="14615" y="2806"/>
                  </a:lnTo>
                  <a:lnTo>
                    <a:pt x="14666" y="2908"/>
                  </a:lnTo>
                  <a:lnTo>
                    <a:pt x="14921" y="3189"/>
                  </a:lnTo>
                  <a:lnTo>
                    <a:pt x="15151" y="3520"/>
                  </a:lnTo>
                  <a:lnTo>
                    <a:pt x="15329" y="3852"/>
                  </a:lnTo>
                  <a:lnTo>
                    <a:pt x="15508" y="4209"/>
                  </a:lnTo>
                  <a:lnTo>
                    <a:pt x="15610" y="4592"/>
                  </a:lnTo>
                  <a:lnTo>
                    <a:pt x="15712" y="4949"/>
                  </a:lnTo>
                  <a:lnTo>
                    <a:pt x="15763" y="5331"/>
                  </a:lnTo>
                  <a:lnTo>
                    <a:pt x="15789" y="5739"/>
                  </a:lnTo>
                  <a:lnTo>
                    <a:pt x="15763" y="6147"/>
                  </a:lnTo>
                  <a:lnTo>
                    <a:pt x="15712" y="6581"/>
                  </a:lnTo>
                  <a:lnTo>
                    <a:pt x="15610" y="6989"/>
                  </a:lnTo>
                  <a:lnTo>
                    <a:pt x="15483" y="7372"/>
                  </a:lnTo>
                  <a:lnTo>
                    <a:pt x="15304" y="7754"/>
                  </a:lnTo>
                  <a:lnTo>
                    <a:pt x="15074" y="8111"/>
                  </a:lnTo>
                  <a:lnTo>
                    <a:pt x="14845" y="8469"/>
                  </a:lnTo>
                  <a:lnTo>
                    <a:pt x="14539" y="8775"/>
                  </a:lnTo>
                  <a:lnTo>
                    <a:pt x="14233" y="9055"/>
                  </a:lnTo>
                  <a:lnTo>
                    <a:pt x="13901" y="9310"/>
                  </a:lnTo>
                  <a:lnTo>
                    <a:pt x="13544" y="9540"/>
                  </a:lnTo>
                  <a:lnTo>
                    <a:pt x="13161" y="9718"/>
                  </a:lnTo>
                  <a:lnTo>
                    <a:pt x="12753" y="9846"/>
                  </a:lnTo>
                  <a:lnTo>
                    <a:pt x="12345" y="9948"/>
                  </a:lnTo>
                  <a:lnTo>
                    <a:pt x="11937" y="10024"/>
                  </a:lnTo>
                  <a:lnTo>
                    <a:pt x="11504" y="10050"/>
                  </a:lnTo>
                  <a:lnTo>
                    <a:pt x="11121" y="10024"/>
                  </a:lnTo>
                  <a:lnTo>
                    <a:pt x="10764" y="9973"/>
                  </a:lnTo>
                  <a:lnTo>
                    <a:pt x="10407" y="9897"/>
                  </a:lnTo>
                  <a:lnTo>
                    <a:pt x="10050" y="9795"/>
                  </a:lnTo>
                  <a:lnTo>
                    <a:pt x="9718" y="9642"/>
                  </a:lnTo>
                  <a:lnTo>
                    <a:pt x="9386" y="9489"/>
                  </a:lnTo>
                  <a:lnTo>
                    <a:pt x="9080" y="9285"/>
                  </a:lnTo>
                  <a:lnTo>
                    <a:pt x="8800" y="9081"/>
                  </a:lnTo>
                  <a:lnTo>
                    <a:pt x="8545" y="8826"/>
                  </a:lnTo>
                  <a:lnTo>
                    <a:pt x="8290" y="8571"/>
                  </a:lnTo>
                  <a:lnTo>
                    <a:pt x="8060" y="8290"/>
                  </a:lnTo>
                  <a:lnTo>
                    <a:pt x="7856" y="7984"/>
                  </a:lnTo>
                  <a:lnTo>
                    <a:pt x="7678" y="7678"/>
                  </a:lnTo>
                  <a:lnTo>
                    <a:pt x="7524" y="7346"/>
                  </a:lnTo>
                  <a:lnTo>
                    <a:pt x="7397" y="6989"/>
                  </a:lnTo>
                  <a:lnTo>
                    <a:pt x="7320" y="6632"/>
                  </a:lnTo>
                  <a:lnTo>
                    <a:pt x="7295" y="6556"/>
                  </a:lnTo>
                  <a:lnTo>
                    <a:pt x="7244" y="6479"/>
                  </a:lnTo>
                  <a:lnTo>
                    <a:pt x="7193" y="6402"/>
                  </a:lnTo>
                  <a:lnTo>
                    <a:pt x="7116" y="6351"/>
                  </a:lnTo>
                  <a:lnTo>
                    <a:pt x="6147" y="5765"/>
                  </a:lnTo>
                  <a:lnTo>
                    <a:pt x="7116" y="5153"/>
                  </a:lnTo>
                  <a:lnTo>
                    <a:pt x="7193" y="5102"/>
                  </a:lnTo>
                  <a:lnTo>
                    <a:pt x="7244" y="5051"/>
                  </a:lnTo>
                  <a:lnTo>
                    <a:pt x="7295" y="4974"/>
                  </a:lnTo>
                  <a:lnTo>
                    <a:pt x="7320" y="4898"/>
                  </a:lnTo>
                  <a:lnTo>
                    <a:pt x="7397" y="4541"/>
                  </a:lnTo>
                  <a:lnTo>
                    <a:pt x="7524" y="4209"/>
                  </a:lnTo>
                  <a:lnTo>
                    <a:pt x="7652" y="3877"/>
                  </a:lnTo>
                  <a:lnTo>
                    <a:pt x="7831" y="3571"/>
                  </a:lnTo>
                  <a:lnTo>
                    <a:pt x="8035" y="3265"/>
                  </a:lnTo>
                  <a:lnTo>
                    <a:pt x="8239" y="2985"/>
                  </a:lnTo>
                  <a:lnTo>
                    <a:pt x="8494" y="2730"/>
                  </a:lnTo>
                  <a:lnTo>
                    <a:pt x="8749" y="2474"/>
                  </a:lnTo>
                  <a:lnTo>
                    <a:pt x="9055" y="2270"/>
                  </a:lnTo>
                  <a:lnTo>
                    <a:pt x="9361" y="2066"/>
                  </a:lnTo>
                  <a:lnTo>
                    <a:pt x="9667" y="1888"/>
                  </a:lnTo>
                  <a:lnTo>
                    <a:pt x="9999" y="1760"/>
                  </a:lnTo>
                  <a:lnTo>
                    <a:pt x="10356" y="1633"/>
                  </a:lnTo>
                  <a:lnTo>
                    <a:pt x="10713" y="1556"/>
                  </a:lnTo>
                  <a:lnTo>
                    <a:pt x="11070" y="1505"/>
                  </a:lnTo>
                  <a:lnTo>
                    <a:pt x="11427" y="1480"/>
                  </a:lnTo>
                  <a:lnTo>
                    <a:pt x="11759" y="1480"/>
                  </a:lnTo>
                  <a:lnTo>
                    <a:pt x="12065" y="1531"/>
                  </a:lnTo>
                  <a:lnTo>
                    <a:pt x="12371" y="1582"/>
                  </a:lnTo>
                  <a:lnTo>
                    <a:pt x="12702" y="1658"/>
                  </a:lnTo>
                  <a:lnTo>
                    <a:pt x="12983" y="1760"/>
                  </a:lnTo>
                  <a:lnTo>
                    <a:pt x="13289" y="1888"/>
                  </a:lnTo>
                  <a:lnTo>
                    <a:pt x="13570" y="2015"/>
                  </a:lnTo>
                  <a:lnTo>
                    <a:pt x="13850" y="2194"/>
                  </a:lnTo>
                  <a:lnTo>
                    <a:pt x="13952" y="2245"/>
                  </a:lnTo>
                  <a:lnTo>
                    <a:pt x="14054" y="2245"/>
                  </a:lnTo>
                  <a:lnTo>
                    <a:pt x="14156" y="2194"/>
                  </a:lnTo>
                  <a:lnTo>
                    <a:pt x="14233" y="2117"/>
                  </a:lnTo>
                  <a:lnTo>
                    <a:pt x="14258" y="2015"/>
                  </a:lnTo>
                  <a:lnTo>
                    <a:pt x="14258" y="1913"/>
                  </a:lnTo>
                  <a:lnTo>
                    <a:pt x="14233" y="1811"/>
                  </a:lnTo>
                  <a:lnTo>
                    <a:pt x="14156" y="1735"/>
                  </a:lnTo>
                  <a:lnTo>
                    <a:pt x="13825" y="1556"/>
                  </a:lnTo>
                  <a:lnTo>
                    <a:pt x="13519" y="1403"/>
                  </a:lnTo>
                  <a:lnTo>
                    <a:pt x="13187" y="1250"/>
                  </a:lnTo>
                  <a:lnTo>
                    <a:pt x="12830" y="1148"/>
                  </a:lnTo>
                  <a:lnTo>
                    <a:pt x="12498" y="1046"/>
                  </a:lnTo>
                  <a:lnTo>
                    <a:pt x="12141" y="995"/>
                  </a:lnTo>
                  <a:lnTo>
                    <a:pt x="11784" y="944"/>
                  </a:lnTo>
                  <a:lnTo>
                    <a:pt x="11427" y="944"/>
                  </a:lnTo>
                  <a:lnTo>
                    <a:pt x="11044" y="970"/>
                  </a:lnTo>
                  <a:lnTo>
                    <a:pt x="10662" y="1021"/>
                  </a:lnTo>
                  <a:lnTo>
                    <a:pt x="10585" y="817"/>
                  </a:lnTo>
                  <a:lnTo>
                    <a:pt x="10483" y="613"/>
                  </a:lnTo>
                  <a:lnTo>
                    <a:pt x="10356" y="434"/>
                  </a:lnTo>
                  <a:lnTo>
                    <a:pt x="10203" y="281"/>
                  </a:lnTo>
                  <a:lnTo>
                    <a:pt x="10024" y="153"/>
                  </a:lnTo>
                  <a:lnTo>
                    <a:pt x="9820" y="77"/>
                  </a:lnTo>
                  <a:lnTo>
                    <a:pt x="9591" y="26"/>
                  </a:lnTo>
                  <a:lnTo>
                    <a:pt x="93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52;p59">
              <a:extLst>
                <a:ext uri="{FF2B5EF4-FFF2-40B4-BE49-F238E27FC236}">
                  <a16:creationId xmlns:a16="http://schemas.microsoft.com/office/drawing/2014/main" id="{31A5A4AF-1DE1-0CF9-0DA0-302258C6F4FC}"/>
                </a:ext>
              </a:extLst>
            </p:cNvPr>
            <p:cNvSpPr/>
            <p:nvPr/>
          </p:nvSpPr>
          <p:spPr>
            <a:xfrm>
              <a:off x="1966825" y="3397250"/>
              <a:ext cx="137750" cy="116725"/>
            </a:xfrm>
            <a:custGeom>
              <a:avLst/>
              <a:gdLst/>
              <a:ahLst/>
              <a:cxnLst/>
              <a:rect l="l" t="t" r="r" b="b"/>
              <a:pathLst>
                <a:path w="5510" h="4669" extrusionOk="0">
                  <a:moveTo>
                    <a:pt x="4005" y="536"/>
                  </a:moveTo>
                  <a:lnTo>
                    <a:pt x="4209" y="562"/>
                  </a:lnTo>
                  <a:lnTo>
                    <a:pt x="4387" y="613"/>
                  </a:lnTo>
                  <a:lnTo>
                    <a:pt x="4540" y="715"/>
                  </a:lnTo>
                  <a:lnTo>
                    <a:pt x="4693" y="843"/>
                  </a:lnTo>
                  <a:lnTo>
                    <a:pt x="4821" y="996"/>
                  </a:lnTo>
                  <a:lnTo>
                    <a:pt x="4898" y="1174"/>
                  </a:lnTo>
                  <a:lnTo>
                    <a:pt x="4949" y="1378"/>
                  </a:lnTo>
                  <a:lnTo>
                    <a:pt x="4974" y="1608"/>
                  </a:lnTo>
                  <a:lnTo>
                    <a:pt x="4949" y="1812"/>
                  </a:lnTo>
                  <a:lnTo>
                    <a:pt x="4898" y="2041"/>
                  </a:lnTo>
                  <a:lnTo>
                    <a:pt x="4796" y="2271"/>
                  </a:lnTo>
                  <a:lnTo>
                    <a:pt x="4693" y="2475"/>
                  </a:lnTo>
                  <a:lnTo>
                    <a:pt x="4566" y="2704"/>
                  </a:lnTo>
                  <a:lnTo>
                    <a:pt x="4387" y="2909"/>
                  </a:lnTo>
                  <a:lnTo>
                    <a:pt x="4183" y="3113"/>
                  </a:lnTo>
                  <a:lnTo>
                    <a:pt x="3979" y="3317"/>
                  </a:lnTo>
                  <a:lnTo>
                    <a:pt x="3597" y="3623"/>
                  </a:lnTo>
                  <a:lnTo>
                    <a:pt x="3265" y="3852"/>
                  </a:lnTo>
                  <a:lnTo>
                    <a:pt x="2959" y="4031"/>
                  </a:lnTo>
                  <a:lnTo>
                    <a:pt x="2755" y="4133"/>
                  </a:lnTo>
                  <a:lnTo>
                    <a:pt x="2551" y="4031"/>
                  </a:lnTo>
                  <a:lnTo>
                    <a:pt x="2245" y="3852"/>
                  </a:lnTo>
                  <a:lnTo>
                    <a:pt x="1888" y="3623"/>
                  </a:lnTo>
                  <a:lnTo>
                    <a:pt x="1531" y="3317"/>
                  </a:lnTo>
                  <a:lnTo>
                    <a:pt x="1301" y="3113"/>
                  </a:lnTo>
                  <a:lnTo>
                    <a:pt x="1097" y="2909"/>
                  </a:lnTo>
                  <a:lnTo>
                    <a:pt x="944" y="2704"/>
                  </a:lnTo>
                  <a:lnTo>
                    <a:pt x="791" y="2475"/>
                  </a:lnTo>
                  <a:lnTo>
                    <a:pt x="689" y="2271"/>
                  </a:lnTo>
                  <a:lnTo>
                    <a:pt x="612" y="2041"/>
                  </a:lnTo>
                  <a:lnTo>
                    <a:pt x="561" y="1812"/>
                  </a:lnTo>
                  <a:lnTo>
                    <a:pt x="536" y="1608"/>
                  </a:lnTo>
                  <a:lnTo>
                    <a:pt x="536" y="1378"/>
                  </a:lnTo>
                  <a:lnTo>
                    <a:pt x="587" y="1174"/>
                  </a:lnTo>
                  <a:lnTo>
                    <a:pt x="689" y="996"/>
                  </a:lnTo>
                  <a:lnTo>
                    <a:pt x="817" y="843"/>
                  </a:lnTo>
                  <a:lnTo>
                    <a:pt x="944" y="715"/>
                  </a:lnTo>
                  <a:lnTo>
                    <a:pt x="1123" y="613"/>
                  </a:lnTo>
                  <a:lnTo>
                    <a:pt x="1301" y="562"/>
                  </a:lnTo>
                  <a:lnTo>
                    <a:pt x="1480" y="536"/>
                  </a:lnTo>
                  <a:lnTo>
                    <a:pt x="1684" y="536"/>
                  </a:lnTo>
                  <a:lnTo>
                    <a:pt x="1837" y="587"/>
                  </a:lnTo>
                  <a:lnTo>
                    <a:pt x="1990" y="638"/>
                  </a:lnTo>
                  <a:lnTo>
                    <a:pt x="2143" y="689"/>
                  </a:lnTo>
                  <a:lnTo>
                    <a:pt x="2372" y="843"/>
                  </a:lnTo>
                  <a:lnTo>
                    <a:pt x="2525" y="945"/>
                  </a:lnTo>
                  <a:lnTo>
                    <a:pt x="2627" y="1021"/>
                  </a:lnTo>
                  <a:lnTo>
                    <a:pt x="2883" y="1021"/>
                  </a:lnTo>
                  <a:lnTo>
                    <a:pt x="2985" y="945"/>
                  </a:lnTo>
                  <a:lnTo>
                    <a:pt x="3112" y="843"/>
                  </a:lnTo>
                  <a:lnTo>
                    <a:pt x="3367" y="689"/>
                  </a:lnTo>
                  <a:lnTo>
                    <a:pt x="3495" y="638"/>
                  </a:lnTo>
                  <a:lnTo>
                    <a:pt x="3648" y="587"/>
                  </a:lnTo>
                  <a:lnTo>
                    <a:pt x="3826" y="536"/>
                  </a:lnTo>
                  <a:close/>
                  <a:moveTo>
                    <a:pt x="1327" y="1"/>
                  </a:moveTo>
                  <a:lnTo>
                    <a:pt x="1174" y="26"/>
                  </a:lnTo>
                  <a:lnTo>
                    <a:pt x="893" y="128"/>
                  </a:lnTo>
                  <a:lnTo>
                    <a:pt x="638" y="256"/>
                  </a:lnTo>
                  <a:lnTo>
                    <a:pt x="408" y="460"/>
                  </a:lnTo>
                  <a:lnTo>
                    <a:pt x="306" y="587"/>
                  </a:lnTo>
                  <a:lnTo>
                    <a:pt x="230" y="715"/>
                  </a:lnTo>
                  <a:lnTo>
                    <a:pt x="153" y="868"/>
                  </a:lnTo>
                  <a:lnTo>
                    <a:pt x="77" y="996"/>
                  </a:lnTo>
                  <a:lnTo>
                    <a:pt x="51" y="1149"/>
                  </a:lnTo>
                  <a:lnTo>
                    <a:pt x="0" y="1302"/>
                  </a:lnTo>
                  <a:lnTo>
                    <a:pt x="0" y="1455"/>
                  </a:lnTo>
                  <a:lnTo>
                    <a:pt x="0" y="1633"/>
                  </a:lnTo>
                  <a:lnTo>
                    <a:pt x="26" y="1914"/>
                  </a:lnTo>
                  <a:lnTo>
                    <a:pt x="77" y="2169"/>
                  </a:lnTo>
                  <a:lnTo>
                    <a:pt x="179" y="2449"/>
                  </a:lnTo>
                  <a:lnTo>
                    <a:pt x="306" y="2704"/>
                  </a:lnTo>
                  <a:lnTo>
                    <a:pt x="485" y="2985"/>
                  </a:lnTo>
                  <a:lnTo>
                    <a:pt x="689" y="3240"/>
                  </a:lnTo>
                  <a:lnTo>
                    <a:pt x="919" y="3470"/>
                  </a:lnTo>
                  <a:lnTo>
                    <a:pt x="1174" y="3725"/>
                  </a:lnTo>
                  <a:lnTo>
                    <a:pt x="1582" y="4056"/>
                  </a:lnTo>
                  <a:lnTo>
                    <a:pt x="1990" y="4311"/>
                  </a:lnTo>
                  <a:lnTo>
                    <a:pt x="2321" y="4515"/>
                  </a:lnTo>
                  <a:lnTo>
                    <a:pt x="2551" y="4643"/>
                  </a:lnTo>
                  <a:lnTo>
                    <a:pt x="2653" y="4668"/>
                  </a:lnTo>
                  <a:lnTo>
                    <a:pt x="2832" y="4668"/>
                  </a:lnTo>
                  <a:lnTo>
                    <a:pt x="2934" y="4643"/>
                  </a:lnTo>
                  <a:lnTo>
                    <a:pt x="3163" y="4515"/>
                  </a:lnTo>
                  <a:lnTo>
                    <a:pt x="3495" y="4311"/>
                  </a:lnTo>
                  <a:lnTo>
                    <a:pt x="3903" y="4056"/>
                  </a:lnTo>
                  <a:lnTo>
                    <a:pt x="4336" y="3725"/>
                  </a:lnTo>
                  <a:lnTo>
                    <a:pt x="4591" y="3470"/>
                  </a:lnTo>
                  <a:lnTo>
                    <a:pt x="4821" y="3240"/>
                  </a:lnTo>
                  <a:lnTo>
                    <a:pt x="5025" y="2985"/>
                  </a:lnTo>
                  <a:lnTo>
                    <a:pt x="5178" y="2704"/>
                  </a:lnTo>
                  <a:lnTo>
                    <a:pt x="5306" y="2449"/>
                  </a:lnTo>
                  <a:lnTo>
                    <a:pt x="5408" y="2169"/>
                  </a:lnTo>
                  <a:lnTo>
                    <a:pt x="5484" y="1914"/>
                  </a:lnTo>
                  <a:lnTo>
                    <a:pt x="5510" y="1633"/>
                  </a:lnTo>
                  <a:lnTo>
                    <a:pt x="5510" y="1455"/>
                  </a:lnTo>
                  <a:lnTo>
                    <a:pt x="5484" y="1302"/>
                  </a:lnTo>
                  <a:lnTo>
                    <a:pt x="5459" y="1149"/>
                  </a:lnTo>
                  <a:lnTo>
                    <a:pt x="5408" y="996"/>
                  </a:lnTo>
                  <a:lnTo>
                    <a:pt x="5357" y="868"/>
                  </a:lnTo>
                  <a:lnTo>
                    <a:pt x="5280" y="715"/>
                  </a:lnTo>
                  <a:lnTo>
                    <a:pt x="5178" y="587"/>
                  </a:lnTo>
                  <a:lnTo>
                    <a:pt x="5076" y="460"/>
                  </a:lnTo>
                  <a:lnTo>
                    <a:pt x="4847" y="256"/>
                  </a:lnTo>
                  <a:lnTo>
                    <a:pt x="4591" y="128"/>
                  </a:lnTo>
                  <a:lnTo>
                    <a:pt x="4311" y="26"/>
                  </a:lnTo>
                  <a:lnTo>
                    <a:pt x="4158" y="1"/>
                  </a:lnTo>
                  <a:lnTo>
                    <a:pt x="3801" y="1"/>
                  </a:lnTo>
                  <a:lnTo>
                    <a:pt x="3597" y="26"/>
                  </a:lnTo>
                  <a:lnTo>
                    <a:pt x="3418" y="77"/>
                  </a:lnTo>
                  <a:lnTo>
                    <a:pt x="3265" y="154"/>
                  </a:lnTo>
                  <a:lnTo>
                    <a:pt x="2959" y="307"/>
                  </a:lnTo>
                  <a:lnTo>
                    <a:pt x="2755" y="460"/>
                  </a:lnTo>
                  <a:lnTo>
                    <a:pt x="2525" y="307"/>
                  </a:lnTo>
                  <a:lnTo>
                    <a:pt x="2245" y="154"/>
                  </a:lnTo>
                  <a:lnTo>
                    <a:pt x="2066" y="77"/>
                  </a:lnTo>
                  <a:lnTo>
                    <a:pt x="1888" y="26"/>
                  </a:lnTo>
                  <a:lnTo>
                    <a:pt x="17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1453;p67">
            <a:extLst>
              <a:ext uri="{FF2B5EF4-FFF2-40B4-BE49-F238E27FC236}">
                <a16:creationId xmlns:a16="http://schemas.microsoft.com/office/drawing/2014/main" id="{9171D72B-708A-E8F9-632E-599214F3112D}"/>
              </a:ext>
            </a:extLst>
          </p:cNvPr>
          <p:cNvSpPr txBox="1">
            <a:spLocks/>
          </p:cNvSpPr>
          <p:nvPr/>
        </p:nvSpPr>
        <p:spPr>
          <a:xfrm>
            <a:off x="2236164" y="3562726"/>
            <a:ext cx="1986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celand"/>
              <a:buNone/>
              <a:defRPr sz="2400" b="1" i="0" u="none" strike="noStrike" cap="none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sr-Latn-RS" dirty="0"/>
              <a:t>base data</a:t>
            </a:r>
          </a:p>
        </p:txBody>
      </p:sp>
      <p:sp>
        <p:nvSpPr>
          <p:cNvPr id="26" name="Google Shape;1455;p67">
            <a:extLst>
              <a:ext uri="{FF2B5EF4-FFF2-40B4-BE49-F238E27FC236}">
                <a16:creationId xmlns:a16="http://schemas.microsoft.com/office/drawing/2014/main" id="{5E1D8A06-F0CF-A8F9-4F48-C545E2921469}"/>
              </a:ext>
            </a:extLst>
          </p:cNvPr>
          <p:cNvSpPr txBox="1">
            <a:spLocks/>
          </p:cNvSpPr>
          <p:nvPr/>
        </p:nvSpPr>
        <p:spPr>
          <a:xfrm>
            <a:off x="4384984" y="1324017"/>
            <a:ext cx="2516515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celand"/>
              <a:buNone/>
              <a:defRPr sz="2400" b="1" i="0" u="none" strike="noStrike" cap="none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sr-Latn-RS" dirty="0"/>
              <a:t>financial accounting</a:t>
            </a:r>
          </a:p>
        </p:txBody>
      </p:sp>
      <p:sp>
        <p:nvSpPr>
          <p:cNvPr id="27" name="Google Shape;1455;p67">
            <a:extLst>
              <a:ext uri="{FF2B5EF4-FFF2-40B4-BE49-F238E27FC236}">
                <a16:creationId xmlns:a16="http://schemas.microsoft.com/office/drawing/2014/main" id="{42AD88DF-E599-CB0B-3148-802721FDDB64}"/>
              </a:ext>
            </a:extLst>
          </p:cNvPr>
          <p:cNvSpPr txBox="1">
            <a:spLocks/>
          </p:cNvSpPr>
          <p:nvPr/>
        </p:nvSpPr>
        <p:spPr>
          <a:xfrm>
            <a:off x="4915499" y="2459118"/>
            <a:ext cx="1986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celand"/>
              <a:buNone/>
              <a:defRPr sz="2400" b="1" i="0" u="none" strike="noStrike" cap="none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sr-Latn-RS" dirty="0"/>
              <a:t>end-to-end</a:t>
            </a:r>
          </a:p>
        </p:txBody>
      </p:sp>
      <p:sp>
        <p:nvSpPr>
          <p:cNvPr id="28" name="Google Shape;1455;p67">
            <a:extLst>
              <a:ext uri="{FF2B5EF4-FFF2-40B4-BE49-F238E27FC236}">
                <a16:creationId xmlns:a16="http://schemas.microsoft.com/office/drawing/2014/main" id="{9FD54C9A-7A12-5FEB-4187-63BCFBF624EF}"/>
              </a:ext>
            </a:extLst>
          </p:cNvPr>
          <p:cNvSpPr txBox="1">
            <a:spLocks/>
          </p:cNvSpPr>
          <p:nvPr/>
        </p:nvSpPr>
        <p:spPr>
          <a:xfrm>
            <a:off x="4967028" y="3534770"/>
            <a:ext cx="1986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celand"/>
              <a:buNone/>
              <a:defRPr sz="2400" b="1" i="0" u="none" strike="noStrike" cap="none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sr-Latn-RS" dirty="0"/>
              <a:t>performance</a:t>
            </a:r>
          </a:p>
        </p:txBody>
      </p:sp>
      <p:sp>
        <p:nvSpPr>
          <p:cNvPr id="29" name="Google Shape;849;p44">
            <a:extLst>
              <a:ext uri="{FF2B5EF4-FFF2-40B4-BE49-F238E27FC236}">
                <a16:creationId xmlns:a16="http://schemas.microsoft.com/office/drawing/2014/main" id="{C08DA1B7-E834-7E8F-7A53-731F35EC3C85}"/>
              </a:ext>
            </a:extLst>
          </p:cNvPr>
          <p:cNvSpPr txBox="1">
            <a:spLocks/>
          </p:cNvSpPr>
          <p:nvPr/>
        </p:nvSpPr>
        <p:spPr>
          <a:xfrm>
            <a:off x="2219643" y="648826"/>
            <a:ext cx="198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izmenična pošta</a:t>
            </a:r>
          </a:p>
        </p:txBody>
      </p:sp>
      <p:sp>
        <p:nvSpPr>
          <p:cNvPr id="30" name="Google Shape;849;p44">
            <a:extLst>
              <a:ext uri="{FF2B5EF4-FFF2-40B4-BE49-F238E27FC236}">
                <a16:creationId xmlns:a16="http://schemas.microsoft.com/office/drawing/2014/main" id="{DEC779F8-7E0F-8E9B-9043-20D0C1336339}"/>
              </a:ext>
            </a:extLst>
          </p:cNvPr>
          <p:cNvSpPr txBox="1">
            <a:spLocks/>
          </p:cNvSpPr>
          <p:nvPr/>
        </p:nvSpPr>
        <p:spPr>
          <a:xfrm>
            <a:off x="2093931" y="1839290"/>
            <a:ext cx="2391183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početna izmenična pošta</a:t>
            </a:r>
          </a:p>
        </p:txBody>
      </p:sp>
      <p:sp>
        <p:nvSpPr>
          <p:cNvPr id="31" name="Google Shape;849;p44">
            <a:extLst>
              <a:ext uri="{FF2B5EF4-FFF2-40B4-BE49-F238E27FC236}">
                <a16:creationId xmlns:a16="http://schemas.microsoft.com/office/drawing/2014/main" id="{0387F89B-6BB0-6B97-18FC-CBA59D316D2A}"/>
              </a:ext>
            </a:extLst>
          </p:cNvPr>
          <p:cNvSpPr txBox="1">
            <a:spLocks/>
          </p:cNvSpPr>
          <p:nvPr/>
        </p:nvSpPr>
        <p:spPr>
          <a:xfrm>
            <a:off x="2014411" y="2975817"/>
            <a:ext cx="2557589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prijemna izmenična pošta</a:t>
            </a:r>
          </a:p>
        </p:txBody>
      </p:sp>
      <p:sp>
        <p:nvSpPr>
          <p:cNvPr id="32" name="Google Shape;849;p44">
            <a:extLst>
              <a:ext uri="{FF2B5EF4-FFF2-40B4-BE49-F238E27FC236}">
                <a16:creationId xmlns:a16="http://schemas.microsoft.com/office/drawing/2014/main" id="{67C8624F-67EA-1FD0-5861-D944E4305C4E}"/>
              </a:ext>
            </a:extLst>
          </p:cNvPr>
          <p:cNvSpPr txBox="1">
            <a:spLocks/>
          </p:cNvSpPr>
          <p:nvPr/>
        </p:nvSpPr>
        <p:spPr>
          <a:xfrm>
            <a:off x="2190971" y="4077826"/>
            <a:ext cx="198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osnovni podaci</a:t>
            </a:r>
          </a:p>
        </p:txBody>
      </p:sp>
      <p:sp>
        <p:nvSpPr>
          <p:cNvPr id="33" name="Google Shape;849;p44">
            <a:extLst>
              <a:ext uri="{FF2B5EF4-FFF2-40B4-BE49-F238E27FC236}">
                <a16:creationId xmlns:a16="http://schemas.microsoft.com/office/drawing/2014/main" id="{62B84F8C-0602-3D49-858A-98249761986A}"/>
              </a:ext>
            </a:extLst>
          </p:cNvPr>
          <p:cNvSpPr txBox="1">
            <a:spLocks/>
          </p:cNvSpPr>
          <p:nvPr/>
        </p:nvSpPr>
        <p:spPr>
          <a:xfrm>
            <a:off x="4572000" y="643317"/>
            <a:ext cx="2608754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količina pošte </a:t>
            </a:r>
            <a:r>
              <a:rPr lang="sr-Latn-RS" sz="1400" dirty="0"/>
              <a:t>(ne zapremina)</a:t>
            </a:r>
          </a:p>
        </p:txBody>
      </p:sp>
      <p:sp>
        <p:nvSpPr>
          <p:cNvPr id="34" name="Google Shape;849;p44">
            <a:extLst>
              <a:ext uri="{FF2B5EF4-FFF2-40B4-BE49-F238E27FC236}">
                <a16:creationId xmlns:a16="http://schemas.microsoft.com/office/drawing/2014/main" id="{337D00E8-A1CD-68C7-C329-DEE12404C6AF}"/>
              </a:ext>
            </a:extLst>
          </p:cNvPr>
          <p:cNvSpPr txBox="1">
            <a:spLocks/>
          </p:cNvSpPr>
          <p:nvPr/>
        </p:nvSpPr>
        <p:spPr>
          <a:xfrm>
            <a:off x="4715692" y="1880054"/>
            <a:ext cx="2576637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finansijsko računovodstvo</a:t>
            </a:r>
          </a:p>
        </p:txBody>
      </p:sp>
      <p:sp>
        <p:nvSpPr>
          <p:cNvPr id="35" name="Google Shape;849;p44">
            <a:extLst>
              <a:ext uri="{FF2B5EF4-FFF2-40B4-BE49-F238E27FC236}">
                <a16:creationId xmlns:a16="http://schemas.microsoft.com/office/drawing/2014/main" id="{B4B0FC83-30B2-0EE2-CCE4-B5A34574E70E}"/>
              </a:ext>
            </a:extLst>
          </p:cNvPr>
          <p:cNvSpPr txBox="1">
            <a:spLocks/>
          </p:cNvSpPr>
          <p:nvPr/>
        </p:nvSpPr>
        <p:spPr>
          <a:xfrm>
            <a:off x="5084362" y="2974218"/>
            <a:ext cx="198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s kraja na kraj</a:t>
            </a:r>
          </a:p>
        </p:txBody>
      </p:sp>
      <p:sp>
        <p:nvSpPr>
          <p:cNvPr id="36" name="Google Shape;849;p44">
            <a:extLst>
              <a:ext uri="{FF2B5EF4-FFF2-40B4-BE49-F238E27FC236}">
                <a16:creationId xmlns:a16="http://schemas.microsoft.com/office/drawing/2014/main" id="{E5FE9473-5BAD-A597-461E-D7256D5619C8}"/>
              </a:ext>
            </a:extLst>
          </p:cNvPr>
          <p:cNvSpPr txBox="1">
            <a:spLocks/>
          </p:cNvSpPr>
          <p:nvPr/>
        </p:nvSpPr>
        <p:spPr>
          <a:xfrm>
            <a:off x="5011010" y="4075488"/>
            <a:ext cx="198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učinkovitost, radni učinak, uspešnost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  <p:bldP spid="30" grpId="0" build="p"/>
      <p:bldP spid="31" grpId="0" build="p"/>
      <p:bldP spid="32" grpId="0" build="p"/>
      <p:bldP spid="33" grpId="0" build="p"/>
      <p:bldP spid="34" grpId="0" build="p"/>
      <p:bldP spid="35" grpId="0" build="p"/>
      <p:bldP spid="3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14;p43">
            <a:extLst>
              <a:ext uri="{FF2B5EF4-FFF2-40B4-BE49-F238E27FC236}">
                <a16:creationId xmlns:a16="http://schemas.microsoft.com/office/drawing/2014/main" id="{0DC3B3F7-3033-5FAA-E3EF-35D03290CCEB}"/>
              </a:ext>
            </a:extLst>
          </p:cNvPr>
          <p:cNvSpPr/>
          <p:nvPr/>
        </p:nvSpPr>
        <p:spPr>
          <a:xfrm>
            <a:off x="4197267" y="43803"/>
            <a:ext cx="749464" cy="749455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43"/>
          <p:cNvSpPr txBox="1">
            <a:spLocks noGrp="1"/>
          </p:cNvSpPr>
          <p:nvPr>
            <p:ph type="title"/>
          </p:nvPr>
        </p:nvSpPr>
        <p:spPr>
          <a:xfrm>
            <a:off x="0" y="723772"/>
            <a:ext cx="354205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postal operations standards</a:t>
            </a:r>
            <a:endParaRPr dirty="0"/>
          </a:p>
        </p:txBody>
      </p:sp>
      <p:sp>
        <p:nvSpPr>
          <p:cNvPr id="808" name="Google Shape;808;p43"/>
          <p:cNvSpPr txBox="1">
            <a:spLocks noGrp="1"/>
          </p:cNvSpPr>
          <p:nvPr>
            <p:ph type="title" idx="2"/>
          </p:nvPr>
        </p:nvSpPr>
        <p:spPr>
          <a:xfrm>
            <a:off x="-62184" y="4060843"/>
            <a:ext cx="3651764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Universal Postal Union (UPU)</a:t>
            </a:r>
            <a:endParaRPr dirty="0"/>
          </a:p>
        </p:txBody>
      </p:sp>
      <p:sp>
        <p:nvSpPr>
          <p:cNvPr id="810" name="Google Shape;810;p43"/>
          <p:cNvSpPr txBox="1">
            <a:spLocks noGrp="1"/>
          </p:cNvSpPr>
          <p:nvPr>
            <p:ph type="title" idx="4"/>
          </p:nvPr>
        </p:nvSpPr>
        <p:spPr>
          <a:xfrm>
            <a:off x="36943" y="2360287"/>
            <a:ext cx="2708111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codifying</a:t>
            </a:r>
            <a:endParaRPr dirty="0"/>
          </a:p>
        </p:txBody>
      </p:sp>
      <p:sp>
        <p:nvSpPr>
          <p:cNvPr id="812" name="Google Shape;812;p43"/>
          <p:cNvSpPr txBox="1">
            <a:spLocks noGrp="1"/>
          </p:cNvSpPr>
          <p:nvPr>
            <p:ph type="title" idx="6"/>
          </p:nvPr>
        </p:nvSpPr>
        <p:spPr>
          <a:xfrm>
            <a:off x="6504425" y="743750"/>
            <a:ext cx="2266363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message data</a:t>
            </a:r>
            <a:endParaRPr dirty="0"/>
          </a:p>
        </p:txBody>
      </p:sp>
      <p:sp>
        <p:nvSpPr>
          <p:cNvPr id="814" name="Google Shape;814;p43"/>
          <p:cNvSpPr/>
          <p:nvPr/>
        </p:nvSpPr>
        <p:spPr>
          <a:xfrm>
            <a:off x="907799" y="45767"/>
            <a:ext cx="749464" cy="749455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8" name="Google Shape;818;p43"/>
          <p:cNvGrpSpPr/>
          <p:nvPr/>
        </p:nvGrpSpPr>
        <p:grpSpPr>
          <a:xfrm>
            <a:off x="1039182" y="177145"/>
            <a:ext cx="486698" cy="486698"/>
            <a:chOff x="238125" y="1950400"/>
            <a:chExt cx="458500" cy="458500"/>
          </a:xfrm>
        </p:grpSpPr>
        <p:sp>
          <p:nvSpPr>
            <p:cNvPr id="819" name="Google Shape;819;p43"/>
            <p:cNvSpPr/>
            <p:nvPr/>
          </p:nvSpPr>
          <p:spPr>
            <a:xfrm>
              <a:off x="335025" y="2245000"/>
              <a:ext cx="264025" cy="163900"/>
            </a:xfrm>
            <a:custGeom>
              <a:avLst/>
              <a:gdLst/>
              <a:ahLst/>
              <a:cxnLst/>
              <a:rect l="l" t="t" r="r" b="b"/>
              <a:pathLst>
                <a:path w="10561" h="6556" extrusionOk="0">
                  <a:moveTo>
                    <a:pt x="1327" y="0"/>
                  </a:moveTo>
                  <a:lnTo>
                    <a:pt x="1200" y="51"/>
                  </a:lnTo>
                  <a:lnTo>
                    <a:pt x="1072" y="103"/>
                  </a:lnTo>
                  <a:lnTo>
                    <a:pt x="970" y="154"/>
                  </a:lnTo>
                  <a:lnTo>
                    <a:pt x="868" y="230"/>
                  </a:lnTo>
                  <a:lnTo>
                    <a:pt x="792" y="332"/>
                  </a:lnTo>
                  <a:lnTo>
                    <a:pt x="741" y="434"/>
                  </a:lnTo>
                  <a:lnTo>
                    <a:pt x="690" y="562"/>
                  </a:lnTo>
                  <a:lnTo>
                    <a:pt x="52" y="2398"/>
                  </a:lnTo>
                  <a:lnTo>
                    <a:pt x="52" y="2475"/>
                  </a:lnTo>
                  <a:lnTo>
                    <a:pt x="27" y="2628"/>
                  </a:lnTo>
                  <a:lnTo>
                    <a:pt x="1" y="2781"/>
                  </a:lnTo>
                  <a:lnTo>
                    <a:pt x="1" y="5510"/>
                  </a:lnTo>
                  <a:lnTo>
                    <a:pt x="27" y="5714"/>
                  </a:lnTo>
                  <a:lnTo>
                    <a:pt x="78" y="5918"/>
                  </a:lnTo>
                  <a:lnTo>
                    <a:pt x="180" y="6097"/>
                  </a:lnTo>
                  <a:lnTo>
                    <a:pt x="307" y="6250"/>
                  </a:lnTo>
                  <a:lnTo>
                    <a:pt x="460" y="6377"/>
                  </a:lnTo>
                  <a:lnTo>
                    <a:pt x="639" y="6479"/>
                  </a:lnTo>
                  <a:lnTo>
                    <a:pt x="843" y="6530"/>
                  </a:lnTo>
                  <a:lnTo>
                    <a:pt x="1072" y="6556"/>
                  </a:lnTo>
                  <a:lnTo>
                    <a:pt x="9515" y="6556"/>
                  </a:lnTo>
                  <a:lnTo>
                    <a:pt x="9719" y="6530"/>
                  </a:lnTo>
                  <a:lnTo>
                    <a:pt x="9923" y="6479"/>
                  </a:lnTo>
                  <a:lnTo>
                    <a:pt x="10102" y="6377"/>
                  </a:lnTo>
                  <a:lnTo>
                    <a:pt x="10255" y="6250"/>
                  </a:lnTo>
                  <a:lnTo>
                    <a:pt x="10382" y="6097"/>
                  </a:lnTo>
                  <a:lnTo>
                    <a:pt x="10484" y="5918"/>
                  </a:lnTo>
                  <a:lnTo>
                    <a:pt x="10535" y="5714"/>
                  </a:lnTo>
                  <a:lnTo>
                    <a:pt x="10561" y="5510"/>
                  </a:lnTo>
                  <a:lnTo>
                    <a:pt x="10561" y="5102"/>
                  </a:lnTo>
                  <a:lnTo>
                    <a:pt x="10535" y="5000"/>
                  </a:lnTo>
                  <a:lnTo>
                    <a:pt x="10484" y="4923"/>
                  </a:lnTo>
                  <a:lnTo>
                    <a:pt x="10408" y="4872"/>
                  </a:lnTo>
                  <a:lnTo>
                    <a:pt x="10306" y="4847"/>
                  </a:lnTo>
                  <a:lnTo>
                    <a:pt x="10204" y="4872"/>
                  </a:lnTo>
                  <a:lnTo>
                    <a:pt x="10102" y="4923"/>
                  </a:lnTo>
                  <a:lnTo>
                    <a:pt x="10051" y="5000"/>
                  </a:lnTo>
                  <a:lnTo>
                    <a:pt x="10025" y="5102"/>
                  </a:lnTo>
                  <a:lnTo>
                    <a:pt x="10025" y="5510"/>
                  </a:lnTo>
                  <a:lnTo>
                    <a:pt x="10025" y="5612"/>
                  </a:lnTo>
                  <a:lnTo>
                    <a:pt x="10000" y="5714"/>
                  </a:lnTo>
                  <a:lnTo>
                    <a:pt x="9949" y="5790"/>
                  </a:lnTo>
                  <a:lnTo>
                    <a:pt x="9872" y="5867"/>
                  </a:lnTo>
                  <a:lnTo>
                    <a:pt x="9796" y="5918"/>
                  </a:lnTo>
                  <a:lnTo>
                    <a:pt x="9719" y="5969"/>
                  </a:lnTo>
                  <a:lnTo>
                    <a:pt x="9617" y="6020"/>
                  </a:lnTo>
                  <a:lnTo>
                    <a:pt x="945" y="6020"/>
                  </a:lnTo>
                  <a:lnTo>
                    <a:pt x="868" y="5969"/>
                  </a:lnTo>
                  <a:lnTo>
                    <a:pt x="766" y="5918"/>
                  </a:lnTo>
                  <a:lnTo>
                    <a:pt x="690" y="5867"/>
                  </a:lnTo>
                  <a:lnTo>
                    <a:pt x="639" y="5790"/>
                  </a:lnTo>
                  <a:lnTo>
                    <a:pt x="588" y="5714"/>
                  </a:lnTo>
                  <a:lnTo>
                    <a:pt x="562" y="5612"/>
                  </a:lnTo>
                  <a:lnTo>
                    <a:pt x="537" y="5510"/>
                  </a:lnTo>
                  <a:lnTo>
                    <a:pt x="537" y="2781"/>
                  </a:lnTo>
                  <a:lnTo>
                    <a:pt x="562" y="2679"/>
                  </a:lnTo>
                  <a:lnTo>
                    <a:pt x="588" y="2577"/>
                  </a:lnTo>
                  <a:lnTo>
                    <a:pt x="639" y="2500"/>
                  </a:lnTo>
                  <a:lnTo>
                    <a:pt x="690" y="2424"/>
                  </a:lnTo>
                  <a:lnTo>
                    <a:pt x="766" y="2347"/>
                  </a:lnTo>
                  <a:lnTo>
                    <a:pt x="868" y="2296"/>
                  </a:lnTo>
                  <a:lnTo>
                    <a:pt x="945" y="2271"/>
                  </a:lnTo>
                  <a:lnTo>
                    <a:pt x="9617" y="2271"/>
                  </a:lnTo>
                  <a:lnTo>
                    <a:pt x="9719" y="2296"/>
                  </a:lnTo>
                  <a:lnTo>
                    <a:pt x="9796" y="2347"/>
                  </a:lnTo>
                  <a:lnTo>
                    <a:pt x="9872" y="2424"/>
                  </a:lnTo>
                  <a:lnTo>
                    <a:pt x="9949" y="2500"/>
                  </a:lnTo>
                  <a:lnTo>
                    <a:pt x="10000" y="2577"/>
                  </a:lnTo>
                  <a:lnTo>
                    <a:pt x="10025" y="2679"/>
                  </a:lnTo>
                  <a:lnTo>
                    <a:pt x="10025" y="2781"/>
                  </a:lnTo>
                  <a:lnTo>
                    <a:pt x="10025" y="3954"/>
                  </a:lnTo>
                  <a:lnTo>
                    <a:pt x="10051" y="4056"/>
                  </a:lnTo>
                  <a:lnTo>
                    <a:pt x="10102" y="4158"/>
                  </a:lnTo>
                  <a:lnTo>
                    <a:pt x="10204" y="4209"/>
                  </a:lnTo>
                  <a:lnTo>
                    <a:pt x="10306" y="4235"/>
                  </a:lnTo>
                  <a:lnTo>
                    <a:pt x="10408" y="4209"/>
                  </a:lnTo>
                  <a:lnTo>
                    <a:pt x="10484" y="4158"/>
                  </a:lnTo>
                  <a:lnTo>
                    <a:pt x="10535" y="4056"/>
                  </a:lnTo>
                  <a:lnTo>
                    <a:pt x="10561" y="3954"/>
                  </a:lnTo>
                  <a:lnTo>
                    <a:pt x="10561" y="2781"/>
                  </a:lnTo>
                  <a:lnTo>
                    <a:pt x="10561" y="2577"/>
                  </a:lnTo>
                  <a:lnTo>
                    <a:pt x="10510" y="2398"/>
                  </a:lnTo>
                  <a:lnTo>
                    <a:pt x="9898" y="562"/>
                  </a:lnTo>
                  <a:lnTo>
                    <a:pt x="9847" y="434"/>
                  </a:lnTo>
                  <a:lnTo>
                    <a:pt x="9770" y="332"/>
                  </a:lnTo>
                  <a:lnTo>
                    <a:pt x="9693" y="230"/>
                  </a:lnTo>
                  <a:lnTo>
                    <a:pt x="9591" y="154"/>
                  </a:lnTo>
                  <a:lnTo>
                    <a:pt x="9489" y="103"/>
                  </a:lnTo>
                  <a:lnTo>
                    <a:pt x="9362" y="51"/>
                  </a:lnTo>
                  <a:lnTo>
                    <a:pt x="9260" y="0"/>
                  </a:lnTo>
                  <a:lnTo>
                    <a:pt x="2985" y="0"/>
                  </a:lnTo>
                  <a:lnTo>
                    <a:pt x="2883" y="26"/>
                  </a:lnTo>
                  <a:lnTo>
                    <a:pt x="2807" y="77"/>
                  </a:lnTo>
                  <a:lnTo>
                    <a:pt x="2756" y="179"/>
                  </a:lnTo>
                  <a:lnTo>
                    <a:pt x="2730" y="281"/>
                  </a:lnTo>
                  <a:lnTo>
                    <a:pt x="2756" y="383"/>
                  </a:lnTo>
                  <a:lnTo>
                    <a:pt x="2807" y="460"/>
                  </a:lnTo>
                  <a:lnTo>
                    <a:pt x="2883" y="511"/>
                  </a:lnTo>
                  <a:lnTo>
                    <a:pt x="2985" y="536"/>
                  </a:lnTo>
                  <a:lnTo>
                    <a:pt x="9107" y="536"/>
                  </a:lnTo>
                  <a:lnTo>
                    <a:pt x="9209" y="562"/>
                  </a:lnTo>
                  <a:lnTo>
                    <a:pt x="9285" y="587"/>
                  </a:lnTo>
                  <a:lnTo>
                    <a:pt x="9336" y="638"/>
                  </a:lnTo>
                  <a:lnTo>
                    <a:pt x="9387" y="715"/>
                  </a:lnTo>
                  <a:lnTo>
                    <a:pt x="9719" y="1735"/>
                  </a:lnTo>
                  <a:lnTo>
                    <a:pt x="9515" y="1709"/>
                  </a:lnTo>
                  <a:lnTo>
                    <a:pt x="1072" y="1709"/>
                  </a:lnTo>
                  <a:lnTo>
                    <a:pt x="843" y="1735"/>
                  </a:lnTo>
                  <a:lnTo>
                    <a:pt x="1200" y="715"/>
                  </a:lnTo>
                  <a:lnTo>
                    <a:pt x="1225" y="638"/>
                  </a:lnTo>
                  <a:lnTo>
                    <a:pt x="1276" y="587"/>
                  </a:lnTo>
                  <a:lnTo>
                    <a:pt x="1378" y="562"/>
                  </a:lnTo>
                  <a:lnTo>
                    <a:pt x="1455" y="536"/>
                  </a:lnTo>
                  <a:lnTo>
                    <a:pt x="1837" y="536"/>
                  </a:lnTo>
                  <a:lnTo>
                    <a:pt x="1939" y="511"/>
                  </a:lnTo>
                  <a:lnTo>
                    <a:pt x="2042" y="460"/>
                  </a:lnTo>
                  <a:lnTo>
                    <a:pt x="2093" y="383"/>
                  </a:lnTo>
                  <a:lnTo>
                    <a:pt x="2118" y="281"/>
                  </a:lnTo>
                  <a:lnTo>
                    <a:pt x="2093" y="179"/>
                  </a:lnTo>
                  <a:lnTo>
                    <a:pt x="2042" y="77"/>
                  </a:lnTo>
                  <a:lnTo>
                    <a:pt x="1939" y="26"/>
                  </a:lnTo>
                  <a:lnTo>
                    <a:pt x="1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3"/>
            <p:cNvSpPr/>
            <p:nvPr/>
          </p:nvSpPr>
          <p:spPr>
            <a:xfrm>
              <a:off x="361825" y="2315150"/>
              <a:ext cx="210450" cy="66975"/>
            </a:xfrm>
            <a:custGeom>
              <a:avLst/>
              <a:gdLst/>
              <a:ahLst/>
              <a:cxnLst/>
              <a:rect l="l" t="t" r="r" b="b"/>
              <a:pathLst>
                <a:path w="8418" h="2679" extrusionOk="0">
                  <a:moveTo>
                    <a:pt x="2194" y="536"/>
                  </a:moveTo>
                  <a:lnTo>
                    <a:pt x="2194" y="867"/>
                  </a:lnTo>
                  <a:lnTo>
                    <a:pt x="2168" y="969"/>
                  </a:lnTo>
                  <a:lnTo>
                    <a:pt x="2117" y="1046"/>
                  </a:lnTo>
                  <a:lnTo>
                    <a:pt x="2015" y="1122"/>
                  </a:lnTo>
                  <a:lnTo>
                    <a:pt x="1913" y="1148"/>
                  </a:lnTo>
                  <a:lnTo>
                    <a:pt x="1811" y="1122"/>
                  </a:lnTo>
                  <a:lnTo>
                    <a:pt x="1735" y="1046"/>
                  </a:lnTo>
                  <a:lnTo>
                    <a:pt x="1684" y="969"/>
                  </a:lnTo>
                  <a:lnTo>
                    <a:pt x="1658" y="867"/>
                  </a:lnTo>
                  <a:lnTo>
                    <a:pt x="1658" y="536"/>
                  </a:lnTo>
                  <a:close/>
                  <a:moveTo>
                    <a:pt x="3979" y="536"/>
                  </a:moveTo>
                  <a:lnTo>
                    <a:pt x="3979" y="867"/>
                  </a:lnTo>
                  <a:lnTo>
                    <a:pt x="3954" y="969"/>
                  </a:lnTo>
                  <a:lnTo>
                    <a:pt x="3903" y="1046"/>
                  </a:lnTo>
                  <a:lnTo>
                    <a:pt x="3826" y="1122"/>
                  </a:lnTo>
                  <a:lnTo>
                    <a:pt x="3724" y="1148"/>
                  </a:lnTo>
                  <a:lnTo>
                    <a:pt x="3597" y="1122"/>
                  </a:lnTo>
                  <a:lnTo>
                    <a:pt x="3520" y="1046"/>
                  </a:lnTo>
                  <a:lnTo>
                    <a:pt x="3469" y="969"/>
                  </a:lnTo>
                  <a:lnTo>
                    <a:pt x="3444" y="867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43"/>
                  </a:lnTo>
                  <a:lnTo>
                    <a:pt x="536" y="2143"/>
                  </a:lnTo>
                  <a:lnTo>
                    <a:pt x="536" y="536"/>
                  </a:lnTo>
                  <a:lnTo>
                    <a:pt x="1123" y="536"/>
                  </a:lnTo>
                  <a:lnTo>
                    <a:pt x="1123" y="867"/>
                  </a:lnTo>
                  <a:lnTo>
                    <a:pt x="1123" y="1020"/>
                  </a:lnTo>
                  <a:lnTo>
                    <a:pt x="1174" y="1173"/>
                  </a:lnTo>
                  <a:lnTo>
                    <a:pt x="1250" y="1327"/>
                  </a:lnTo>
                  <a:lnTo>
                    <a:pt x="1352" y="1429"/>
                  </a:lnTo>
                  <a:lnTo>
                    <a:pt x="1480" y="1531"/>
                  </a:lnTo>
                  <a:lnTo>
                    <a:pt x="1607" y="1607"/>
                  </a:lnTo>
                  <a:lnTo>
                    <a:pt x="1760" y="1658"/>
                  </a:lnTo>
                  <a:lnTo>
                    <a:pt x="1913" y="1684"/>
                  </a:lnTo>
                  <a:lnTo>
                    <a:pt x="2092" y="1658"/>
                  </a:lnTo>
                  <a:lnTo>
                    <a:pt x="2245" y="1607"/>
                  </a:lnTo>
                  <a:lnTo>
                    <a:pt x="2372" y="1531"/>
                  </a:lnTo>
                  <a:lnTo>
                    <a:pt x="2500" y="1429"/>
                  </a:lnTo>
                  <a:lnTo>
                    <a:pt x="2602" y="1327"/>
                  </a:lnTo>
                  <a:lnTo>
                    <a:pt x="2653" y="1173"/>
                  </a:lnTo>
                  <a:lnTo>
                    <a:pt x="2704" y="1020"/>
                  </a:lnTo>
                  <a:lnTo>
                    <a:pt x="2729" y="867"/>
                  </a:lnTo>
                  <a:lnTo>
                    <a:pt x="2729" y="536"/>
                  </a:lnTo>
                  <a:lnTo>
                    <a:pt x="2908" y="536"/>
                  </a:lnTo>
                  <a:lnTo>
                    <a:pt x="2908" y="867"/>
                  </a:lnTo>
                  <a:lnTo>
                    <a:pt x="2934" y="1020"/>
                  </a:lnTo>
                  <a:lnTo>
                    <a:pt x="2959" y="1173"/>
                  </a:lnTo>
                  <a:lnTo>
                    <a:pt x="3036" y="1327"/>
                  </a:lnTo>
                  <a:lnTo>
                    <a:pt x="3138" y="1429"/>
                  </a:lnTo>
                  <a:lnTo>
                    <a:pt x="3265" y="1531"/>
                  </a:lnTo>
                  <a:lnTo>
                    <a:pt x="3393" y="1607"/>
                  </a:lnTo>
                  <a:lnTo>
                    <a:pt x="3546" y="1658"/>
                  </a:lnTo>
                  <a:lnTo>
                    <a:pt x="3724" y="1684"/>
                  </a:lnTo>
                  <a:lnTo>
                    <a:pt x="3877" y="1658"/>
                  </a:lnTo>
                  <a:lnTo>
                    <a:pt x="4030" y="1607"/>
                  </a:lnTo>
                  <a:lnTo>
                    <a:pt x="4158" y="1531"/>
                  </a:lnTo>
                  <a:lnTo>
                    <a:pt x="4285" y="1429"/>
                  </a:lnTo>
                  <a:lnTo>
                    <a:pt x="4387" y="1327"/>
                  </a:lnTo>
                  <a:lnTo>
                    <a:pt x="4464" y="1173"/>
                  </a:lnTo>
                  <a:lnTo>
                    <a:pt x="4489" y="1020"/>
                  </a:lnTo>
                  <a:lnTo>
                    <a:pt x="4515" y="867"/>
                  </a:lnTo>
                  <a:lnTo>
                    <a:pt x="4515" y="536"/>
                  </a:lnTo>
                  <a:close/>
                  <a:moveTo>
                    <a:pt x="179" y="0"/>
                  </a:moveTo>
                  <a:lnTo>
                    <a:pt x="77" y="77"/>
                  </a:lnTo>
                  <a:lnTo>
                    <a:pt x="26" y="153"/>
                  </a:lnTo>
                  <a:lnTo>
                    <a:pt x="0" y="255"/>
                  </a:lnTo>
                  <a:lnTo>
                    <a:pt x="0" y="2398"/>
                  </a:lnTo>
                  <a:lnTo>
                    <a:pt x="26" y="2500"/>
                  </a:lnTo>
                  <a:lnTo>
                    <a:pt x="77" y="2602"/>
                  </a:lnTo>
                  <a:lnTo>
                    <a:pt x="179" y="2653"/>
                  </a:lnTo>
                  <a:lnTo>
                    <a:pt x="281" y="2678"/>
                  </a:lnTo>
                  <a:lnTo>
                    <a:pt x="8162" y="2678"/>
                  </a:lnTo>
                  <a:lnTo>
                    <a:pt x="8264" y="2653"/>
                  </a:lnTo>
                  <a:lnTo>
                    <a:pt x="8341" y="2602"/>
                  </a:lnTo>
                  <a:lnTo>
                    <a:pt x="8392" y="2500"/>
                  </a:lnTo>
                  <a:lnTo>
                    <a:pt x="8417" y="2398"/>
                  </a:lnTo>
                  <a:lnTo>
                    <a:pt x="8417" y="255"/>
                  </a:lnTo>
                  <a:lnTo>
                    <a:pt x="8392" y="153"/>
                  </a:lnTo>
                  <a:lnTo>
                    <a:pt x="8341" y="77"/>
                  </a:lnTo>
                  <a:lnTo>
                    <a:pt x="82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3"/>
            <p:cNvSpPr/>
            <p:nvPr/>
          </p:nvSpPr>
          <p:spPr>
            <a:xfrm>
              <a:off x="431950" y="2065825"/>
              <a:ext cx="149250" cy="149225"/>
            </a:xfrm>
            <a:custGeom>
              <a:avLst/>
              <a:gdLst/>
              <a:ahLst/>
              <a:cxnLst/>
              <a:rect l="l" t="t" r="r" b="b"/>
              <a:pathLst>
                <a:path w="5970" h="5969" extrusionOk="0">
                  <a:moveTo>
                    <a:pt x="5153" y="536"/>
                  </a:moveTo>
                  <a:lnTo>
                    <a:pt x="5255" y="561"/>
                  </a:lnTo>
                  <a:lnTo>
                    <a:pt x="5332" y="612"/>
                  </a:lnTo>
                  <a:lnTo>
                    <a:pt x="5408" y="714"/>
                  </a:lnTo>
                  <a:lnTo>
                    <a:pt x="5408" y="816"/>
                  </a:lnTo>
                  <a:lnTo>
                    <a:pt x="5408" y="918"/>
                  </a:lnTo>
                  <a:lnTo>
                    <a:pt x="5332" y="995"/>
                  </a:lnTo>
                  <a:lnTo>
                    <a:pt x="2577" y="3750"/>
                  </a:lnTo>
                  <a:lnTo>
                    <a:pt x="2399" y="3546"/>
                  </a:lnTo>
                  <a:lnTo>
                    <a:pt x="2195" y="3393"/>
                  </a:lnTo>
                  <a:lnTo>
                    <a:pt x="4975" y="612"/>
                  </a:lnTo>
                  <a:lnTo>
                    <a:pt x="5051" y="561"/>
                  </a:lnTo>
                  <a:lnTo>
                    <a:pt x="5153" y="536"/>
                  </a:lnTo>
                  <a:close/>
                  <a:moveTo>
                    <a:pt x="1404" y="3673"/>
                  </a:moveTo>
                  <a:lnTo>
                    <a:pt x="1582" y="3699"/>
                  </a:lnTo>
                  <a:lnTo>
                    <a:pt x="1761" y="3750"/>
                  </a:lnTo>
                  <a:lnTo>
                    <a:pt x="1888" y="3826"/>
                  </a:lnTo>
                  <a:lnTo>
                    <a:pt x="2042" y="3928"/>
                  </a:lnTo>
                  <a:lnTo>
                    <a:pt x="2144" y="4056"/>
                  </a:lnTo>
                  <a:lnTo>
                    <a:pt x="2220" y="4209"/>
                  </a:lnTo>
                  <a:lnTo>
                    <a:pt x="2271" y="4387"/>
                  </a:lnTo>
                  <a:lnTo>
                    <a:pt x="2297" y="4566"/>
                  </a:lnTo>
                  <a:lnTo>
                    <a:pt x="2271" y="4744"/>
                  </a:lnTo>
                  <a:lnTo>
                    <a:pt x="2220" y="4897"/>
                  </a:lnTo>
                  <a:lnTo>
                    <a:pt x="2144" y="5050"/>
                  </a:lnTo>
                  <a:lnTo>
                    <a:pt x="2042" y="5178"/>
                  </a:lnTo>
                  <a:lnTo>
                    <a:pt x="1888" y="5280"/>
                  </a:lnTo>
                  <a:lnTo>
                    <a:pt x="1761" y="5357"/>
                  </a:lnTo>
                  <a:lnTo>
                    <a:pt x="1582" y="5408"/>
                  </a:lnTo>
                  <a:lnTo>
                    <a:pt x="1404" y="5433"/>
                  </a:lnTo>
                  <a:lnTo>
                    <a:pt x="1225" y="5408"/>
                  </a:lnTo>
                  <a:lnTo>
                    <a:pt x="1072" y="5357"/>
                  </a:lnTo>
                  <a:lnTo>
                    <a:pt x="919" y="5280"/>
                  </a:lnTo>
                  <a:lnTo>
                    <a:pt x="792" y="5178"/>
                  </a:lnTo>
                  <a:lnTo>
                    <a:pt x="690" y="5050"/>
                  </a:lnTo>
                  <a:lnTo>
                    <a:pt x="613" y="4897"/>
                  </a:lnTo>
                  <a:lnTo>
                    <a:pt x="537" y="4744"/>
                  </a:lnTo>
                  <a:lnTo>
                    <a:pt x="537" y="4566"/>
                  </a:lnTo>
                  <a:lnTo>
                    <a:pt x="537" y="4387"/>
                  </a:lnTo>
                  <a:lnTo>
                    <a:pt x="613" y="4209"/>
                  </a:lnTo>
                  <a:lnTo>
                    <a:pt x="690" y="4056"/>
                  </a:lnTo>
                  <a:lnTo>
                    <a:pt x="792" y="3928"/>
                  </a:lnTo>
                  <a:lnTo>
                    <a:pt x="919" y="3826"/>
                  </a:lnTo>
                  <a:lnTo>
                    <a:pt x="1072" y="3750"/>
                  </a:lnTo>
                  <a:lnTo>
                    <a:pt x="1225" y="3699"/>
                  </a:lnTo>
                  <a:lnTo>
                    <a:pt x="1404" y="3673"/>
                  </a:lnTo>
                  <a:close/>
                  <a:moveTo>
                    <a:pt x="5153" y="0"/>
                  </a:moveTo>
                  <a:lnTo>
                    <a:pt x="5000" y="26"/>
                  </a:lnTo>
                  <a:lnTo>
                    <a:pt x="4847" y="51"/>
                  </a:lnTo>
                  <a:lnTo>
                    <a:pt x="4694" y="128"/>
                  </a:lnTo>
                  <a:lnTo>
                    <a:pt x="4592" y="230"/>
                  </a:lnTo>
                  <a:lnTo>
                    <a:pt x="1659" y="3163"/>
                  </a:lnTo>
                  <a:lnTo>
                    <a:pt x="1404" y="3137"/>
                  </a:lnTo>
                  <a:lnTo>
                    <a:pt x="1123" y="3163"/>
                  </a:lnTo>
                  <a:lnTo>
                    <a:pt x="868" y="3239"/>
                  </a:lnTo>
                  <a:lnTo>
                    <a:pt x="613" y="3393"/>
                  </a:lnTo>
                  <a:lnTo>
                    <a:pt x="409" y="3546"/>
                  </a:lnTo>
                  <a:lnTo>
                    <a:pt x="231" y="3775"/>
                  </a:lnTo>
                  <a:lnTo>
                    <a:pt x="103" y="4005"/>
                  </a:lnTo>
                  <a:lnTo>
                    <a:pt x="27" y="4260"/>
                  </a:lnTo>
                  <a:lnTo>
                    <a:pt x="1" y="4566"/>
                  </a:lnTo>
                  <a:lnTo>
                    <a:pt x="27" y="4846"/>
                  </a:lnTo>
                  <a:lnTo>
                    <a:pt x="103" y="5101"/>
                  </a:lnTo>
                  <a:lnTo>
                    <a:pt x="231" y="5357"/>
                  </a:lnTo>
                  <a:lnTo>
                    <a:pt x="409" y="5561"/>
                  </a:lnTo>
                  <a:lnTo>
                    <a:pt x="613" y="5739"/>
                  </a:lnTo>
                  <a:lnTo>
                    <a:pt x="868" y="5867"/>
                  </a:lnTo>
                  <a:lnTo>
                    <a:pt x="1123" y="5943"/>
                  </a:lnTo>
                  <a:lnTo>
                    <a:pt x="1404" y="5969"/>
                  </a:lnTo>
                  <a:lnTo>
                    <a:pt x="1684" y="5943"/>
                  </a:lnTo>
                  <a:lnTo>
                    <a:pt x="1965" y="5867"/>
                  </a:lnTo>
                  <a:lnTo>
                    <a:pt x="2195" y="5739"/>
                  </a:lnTo>
                  <a:lnTo>
                    <a:pt x="2399" y="5561"/>
                  </a:lnTo>
                  <a:lnTo>
                    <a:pt x="2577" y="5357"/>
                  </a:lnTo>
                  <a:lnTo>
                    <a:pt x="2705" y="5101"/>
                  </a:lnTo>
                  <a:lnTo>
                    <a:pt x="2807" y="4846"/>
                  </a:lnTo>
                  <a:lnTo>
                    <a:pt x="2832" y="4566"/>
                  </a:lnTo>
                  <a:lnTo>
                    <a:pt x="2807" y="4311"/>
                  </a:lnTo>
                  <a:lnTo>
                    <a:pt x="5714" y="1377"/>
                  </a:lnTo>
                  <a:lnTo>
                    <a:pt x="5816" y="1250"/>
                  </a:lnTo>
                  <a:lnTo>
                    <a:pt x="5893" y="1122"/>
                  </a:lnTo>
                  <a:lnTo>
                    <a:pt x="5944" y="969"/>
                  </a:lnTo>
                  <a:lnTo>
                    <a:pt x="5970" y="816"/>
                  </a:lnTo>
                  <a:lnTo>
                    <a:pt x="5944" y="638"/>
                  </a:lnTo>
                  <a:lnTo>
                    <a:pt x="5893" y="510"/>
                  </a:lnTo>
                  <a:lnTo>
                    <a:pt x="5816" y="357"/>
                  </a:lnTo>
                  <a:lnTo>
                    <a:pt x="5714" y="230"/>
                  </a:lnTo>
                  <a:lnTo>
                    <a:pt x="5587" y="128"/>
                  </a:lnTo>
                  <a:lnTo>
                    <a:pt x="5459" y="51"/>
                  </a:lnTo>
                  <a:lnTo>
                    <a:pt x="5306" y="26"/>
                  </a:lnTo>
                  <a:lnTo>
                    <a:pt x="51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3"/>
            <p:cNvSpPr/>
            <p:nvPr/>
          </p:nvSpPr>
          <p:spPr>
            <a:xfrm>
              <a:off x="238125" y="1950400"/>
              <a:ext cx="458500" cy="235950"/>
            </a:xfrm>
            <a:custGeom>
              <a:avLst/>
              <a:gdLst/>
              <a:ahLst/>
              <a:cxnLst/>
              <a:rect l="l" t="t" r="r" b="b"/>
              <a:pathLst>
                <a:path w="18340" h="9438" extrusionOk="0">
                  <a:moveTo>
                    <a:pt x="15457" y="3265"/>
                  </a:moveTo>
                  <a:lnTo>
                    <a:pt x="15712" y="3546"/>
                  </a:lnTo>
                  <a:lnTo>
                    <a:pt x="15967" y="3852"/>
                  </a:lnTo>
                  <a:lnTo>
                    <a:pt x="16197" y="4158"/>
                  </a:lnTo>
                  <a:lnTo>
                    <a:pt x="16426" y="4490"/>
                  </a:lnTo>
                  <a:lnTo>
                    <a:pt x="16630" y="4821"/>
                  </a:lnTo>
                  <a:lnTo>
                    <a:pt x="16809" y="5153"/>
                  </a:lnTo>
                  <a:lnTo>
                    <a:pt x="16987" y="5510"/>
                  </a:lnTo>
                  <a:lnTo>
                    <a:pt x="17140" y="5867"/>
                  </a:lnTo>
                  <a:lnTo>
                    <a:pt x="17268" y="6224"/>
                  </a:lnTo>
                  <a:lnTo>
                    <a:pt x="17395" y="6581"/>
                  </a:lnTo>
                  <a:lnTo>
                    <a:pt x="17498" y="6964"/>
                  </a:lnTo>
                  <a:lnTo>
                    <a:pt x="17600" y="7346"/>
                  </a:lnTo>
                  <a:lnTo>
                    <a:pt x="17676" y="7729"/>
                  </a:lnTo>
                  <a:lnTo>
                    <a:pt x="17727" y="8112"/>
                  </a:lnTo>
                  <a:lnTo>
                    <a:pt x="17778" y="8494"/>
                  </a:lnTo>
                  <a:lnTo>
                    <a:pt x="17778" y="8902"/>
                  </a:lnTo>
                  <a:lnTo>
                    <a:pt x="16171" y="8902"/>
                  </a:lnTo>
                  <a:lnTo>
                    <a:pt x="16120" y="8265"/>
                  </a:lnTo>
                  <a:lnTo>
                    <a:pt x="16018" y="7627"/>
                  </a:lnTo>
                  <a:lnTo>
                    <a:pt x="15840" y="7040"/>
                  </a:lnTo>
                  <a:lnTo>
                    <a:pt x="15636" y="6454"/>
                  </a:lnTo>
                  <a:lnTo>
                    <a:pt x="15380" y="5892"/>
                  </a:lnTo>
                  <a:lnTo>
                    <a:pt x="15049" y="5357"/>
                  </a:lnTo>
                  <a:lnTo>
                    <a:pt x="14692" y="4872"/>
                  </a:lnTo>
                  <a:lnTo>
                    <a:pt x="14309" y="4413"/>
                  </a:lnTo>
                  <a:lnTo>
                    <a:pt x="15457" y="3265"/>
                  </a:lnTo>
                  <a:close/>
                  <a:moveTo>
                    <a:pt x="9157" y="0"/>
                  </a:moveTo>
                  <a:lnTo>
                    <a:pt x="8698" y="26"/>
                  </a:lnTo>
                  <a:lnTo>
                    <a:pt x="8264" y="51"/>
                  </a:lnTo>
                  <a:lnTo>
                    <a:pt x="7805" y="102"/>
                  </a:lnTo>
                  <a:lnTo>
                    <a:pt x="7371" y="179"/>
                  </a:lnTo>
                  <a:lnTo>
                    <a:pt x="6938" y="281"/>
                  </a:lnTo>
                  <a:lnTo>
                    <a:pt x="6504" y="409"/>
                  </a:lnTo>
                  <a:lnTo>
                    <a:pt x="6071" y="536"/>
                  </a:lnTo>
                  <a:lnTo>
                    <a:pt x="5662" y="689"/>
                  </a:lnTo>
                  <a:lnTo>
                    <a:pt x="5254" y="868"/>
                  </a:lnTo>
                  <a:lnTo>
                    <a:pt x="4846" y="1072"/>
                  </a:lnTo>
                  <a:lnTo>
                    <a:pt x="4464" y="1301"/>
                  </a:lnTo>
                  <a:lnTo>
                    <a:pt x="4081" y="1531"/>
                  </a:lnTo>
                  <a:lnTo>
                    <a:pt x="3724" y="1786"/>
                  </a:lnTo>
                  <a:lnTo>
                    <a:pt x="3367" y="2066"/>
                  </a:lnTo>
                  <a:lnTo>
                    <a:pt x="3010" y="2373"/>
                  </a:lnTo>
                  <a:lnTo>
                    <a:pt x="2678" y="2679"/>
                  </a:lnTo>
                  <a:lnTo>
                    <a:pt x="2372" y="3010"/>
                  </a:lnTo>
                  <a:lnTo>
                    <a:pt x="2066" y="3367"/>
                  </a:lnTo>
                  <a:lnTo>
                    <a:pt x="1785" y="3724"/>
                  </a:lnTo>
                  <a:lnTo>
                    <a:pt x="1530" y="4081"/>
                  </a:lnTo>
                  <a:lnTo>
                    <a:pt x="1301" y="4464"/>
                  </a:lnTo>
                  <a:lnTo>
                    <a:pt x="1071" y="4847"/>
                  </a:lnTo>
                  <a:lnTo>
                    <a:pt x="867" y="5255"/>
                  </a:lnTo>
                  <a:lnTo>
                    <a:pt x="689" y="5663"/>
                  </a:lnTo>
                  <a:lnTo>
                    <a:pt x="536" y="6071"/>
                  </a:lnTo>
                  <a:lnTo>
                    <a:pt x="383" y="6505"/>
                  </a:lnTo>
                  <a:lnTo>
                    <a:pt x="281" y="6938"/>
                  </a:lnTo>
                  <a:lnTo>
                    <a:pt x="179" y="7372"/>
                  </a:lnTo>
                  <a:lnTo>
                    <a:pt x="102" y="7805"/>
                  </a:lnTo>
                  <a:lnTo>
                    <a:pt x="26" y="8265"/>
                  </a:lnTo>
                  <a:lnTo>
                    <a:pt x="0" y="8724"/>
                  </a:lnTo>
                  <a:lnTo>
                    <a:pt x="0" y="9183"/>
                  </a:lnTo>
                  <a:lnTo>
                    <a:pt x="26" y="9285"/>
                  </a:lnTo>
                  <a:lnTo>
                    <a:pt x="77" y="9361"/>
                  </a:lnTo>
                  <a:lnTo>
                    <a:pt x="153" y="9412"/>
                  </a:lnTo>
                  <a:lnTo>
                    <a:pt x="255" y="9438"/>
                  </a:lnTo>
                  <a:lnTo>
                    <a:pt x="2423" y="9438"/>
                  </a:lnTo>
                  <a:lnTo>
                    <a:pt x="2525" y="9412"/>
                  </a:lnTo>
                  <a:lnTo>
                    <a:pt x="2602" y="9361"/>
                  </a:lnTo>
                  <a:lnTo>
                    <a:pt x="2653" y="9285"/>
                  </a:lnTo>
                  <a:lnTo>
                    <a:pt x="2678" y="9183"/>
                  </a:lnTo>
                  <a:lnTo>
                    <a:pt x="2678" y="8851"/>
                  </a:lnTo>
                  <a:lnTo>
                    <a:pt x="2704" y="8520"/>
                  </a:lnTo>
                  <a:lnTo>
                    <a:pt x="2755" y="8188"/>
                  </a:lnTo>
                  <a:lnTo>
                    <a:pt x="2806" y="7856"/>
                  </a:lnTo>
                  <a:lnTo>
                    <a:pt x="2882" y="7550"/>
                  </a:lnTo>
                  <a:lnTo>
                    <a:pt x="2984" y="7244"/>
                  </a:lnTo>
                  <a:lnTo>
                    <a:pt x="3086" y="6938"/>
                  </a:lnTo>
                  <a:lnTo>
                    <a:pt x="3188" y="6658"/>
                  </a:lnTo>
                  <a:lnTo>
                    <a:pt x="3316" y="6377"/>
                  </a:lnTo>
                  <a:lnTo>
                    <a:pt x="3469" y="6097"/>
                  </a:lnTo>
                  <a:lnTo>
                    <a:pt x="3800" y="5561"/>
                  </a:lnTo>
                  <a:lnTo>
                    <a:pt x="4158" y="5051"/>
                  </a:lnTo>
                  <a:lnTo>
                    <a:pt x="4591" y="4592"/>
                  </a:lnTo>
                  <a:lnTo>
                    <a:pt x="5050" y="4184"/>
                  </a:lnTo>
                  <a:lnTo>
                    <a:pt x="5535" y="3801"/>
                  </a:lnTo>
                  <a:lnTo>
                    <a:pt x="6071" y="3469"/>
                  </a:lnTo>
                  <a:lnTo>
                    <a:pt x="6351" y="3342"/>
                  </a:lnTo>
                  <a:lnTo>
                    <a:pt x="6632" y="3189"/>
                  </a:lnTo>
                  <a:lnTo>
                    <a:pt x="6938" y="3087"/>
                  </a:lnTo>
                  <a:lnTo>
                    <a:pt x="7244" y="2985"/>
                  </a:lnTo>
                  <a:lnTo>
                    <a:pt x="7550" y="2883"/>
                  </a:lnTo>
                  <a:lnTo>
                    <a:pt x="7856" y="2832"/>
                  </a:lnTo>
                  <a:lnTo>
                    <a:pt x="8188" y="2755"/>
                  </a:lnTo>
                  <a:lnTo>
                    <a:pt x="8494" y="2730"/>
                  </a:lnTo>
                  <a:lnTo>
                    <a:pt x="8825" y="2704"/>
                  </a:lnTo>
                  <a:lnTo>
                    <a:pt x="9157" y="2679"/>
                  </a:lnTo>
                  <a:lnTo>
                    <a:pt x="9488" y="2704"/>
                  </a:lnTo>
                  <a:lnTo>
                    <a:pt x="9820" y="2730"/>
                  </a:lnTo>
                  <a:lnTo>
                    <a:pt x="10152" y="2755"/>
                  </a:lnTo>
                  <a:lnTo>
                    <a:pt x="10458" y="2832"/>
                  </a:lnTo>
                  <a:lnTo>
                    <a:pt x="10789" y="2883"/>
                  </a:lnTo>
                  <a:lnTo>
                    <a:pt x="11095" y="2985"/>
                  </a:lnTo>
                  <a:lnTo>
                    <a:pt x="11376" y="3087"/>
                  </a:lnTo>
                  <a:lnTo>
                    <a:pt x="11682" y="3189"/>
                  </a:lnTo>
                  <a:lnTo>
                    <a:pt x="11963" y="3342"/>
                  </a:lnTo>
                  <a:lnTo>
                    <a:pt x="12243" y="3469"/>
                  </a:lnTo>
                  <a:lnTo>
                    <a:pt x="12779" y="3801"/>
                  </a:lnTo>
                  <a:lnTo>
                    <a:pt x="13289" y="4184"/>
                  </a:lnTo>
                  <a:lnTo>
                    <a:pt x="13748" y="4592"/>
                  </a:lnTo>
                  <a:lnTo>
                    <a:pt x="14156" y="5051"/>
                  </a:lnTo>
                  <a:lnTo>
                    <a:pt x="14539" y="5561"/>
                  </a:lnTo>
                  <a:lnTo>
                    <a:pt x="14870" y="6097"/>
                  </a:lnTo>
                  <a:lnTo>
                    <a:pt x="14998" y="6377"/>
                  </a:lnTo>
                  <a:lnTo>
                    <a:pt x="15125" y="6658"/>
                  </a:lnTo>
                  <a:lnTo>
                    <a:pt x="15253" y="6938"/>
                  </a:lnTo>
                  <a:lnTo>
                    <a:pt x="15355" y="7244"/>
                  </a:lnTo>
                  <a:lnTo>
                    <a:pt x="15431" y="7550"/>
                  </a:lnTo>
                  <a:lnTo>
                    <a:pt x="15508" y="7856"/>
                  </a:lnTo>
                  <a:lnTo>
                    <a:pt x="15559" y="8188"/>
                  </a:lnTo>
                  <a:lnTo>
                    <a:pt x="15610" y="8520"/>
                  </a:lnTo>
                  <a:lnTo>
                    <a:pt x="15636" y="8851"/>
                  </a:lnTo>
                  <a:lnTo>
                    <a:pt x="15636" y="9183"/>
                  </a:lnTo>
                  <a:lnTo>
                    <a:pt x="15661" y="9285"/>
                  </a:lnTo>
                  <a:lnTo>
                    <a:pt x="15712" y="9361"/>
                  </a:lnTo>
                  <a:lnTo>
                    <a:pt x="15814" y="9412"/>
                  </a:lnTo>
                  <a:lnTo>
                    <a:pt x="15916" y="9438"/>
                  </a:lnTo>
                  <a:lnTo>
                    <a:pt x="18059" y="9438"/>
                  </a:lnTo>
                  <a:lnTo>
                    <a:pt x="18161" y="9412"/>
                  </a:lnTo>
                  <a:lnTo>
                    <a:pt x="18263" y="9361"/>
                  </a:lnTo>
                  <a:lnTo>
                    <a:pt x="18314" y="9285"/>
                  </a:lnTo>
                  <a:lnTo>
                    <a:pt x="18339" y="9183"/>
                  </a:lnTo>
                  <a:lnTo>
                    <a:pt x="18314" y="8647"/>
                  </a:lnTo>
                  <a:lnTo>
                    <a:pt x="18263" y="8112"/>
                  </a:lnTo>
                  <a:lnTo>
                    <a:pt x="18186" y="7576"/>
                  </a:lnTo>
                  <a:lnTo>
                    <a:pt x="18084" y="7066"/>
                  </a:lnTo>
                  <a:lnTo>
                    <a:pt x="17957" y="6556"/>
                  </a:lnTo>
                  <a:lnTo>
                    <a:pt x="17778" y="6071"/>
                  </a:lnTo>
                  <a:lnTo>
                    <a:pt x="17600" y="5561"/>
                  </a:lnTo>
                  <a:lnTo>
                    <a:pt x="17370" y="5076"/>
                  </a:lnTo>
                  <a:lnTo>
                    <a:pt x="17140" y="4643"/>
                  </a:lnTo>
                  <a:lnTo>
                    <a:pt x="16860" y="4209"/>
                  </a:lnTo>
                  <a:lnTo>
                    <a:pt x="16579" y="3775"/>
                  </a:lnTo>
                  <a:lnTo>
                    <a:pt x="16273" y="3367"/>
                  </a:lnTo>
                  <a:lnTo>
                    <a:pt x="15916" y="2985"/>
                  </a:lnTo>
                  <a:lnTo>
                    <a:pt x="15559" y="2628"/>
                  </a:lnTo>
                  <a:lnTo>
                    <a:pt x="15202" y="2271"/>
                  </a:lnTo>
                  <a:lnTo>
                    <a:pt x="14794" y="1939"/>
                  </a:lnTo>
                  <a:lnTo>
                    <a:pt x="14717" y="1888"/>
                  </a:lnTo>
                  <a:lnTo>
                    <a:pt x="14590" y="1888"/>
                  </a:lnTo>
                  <a:lnTo>
                    <a:pt x="14513" y="1913"/>
                  </a:lnTo>
                  <a:lnTo>
                    <a:pt x="14411" y="1990"/>
                  </a:lnTo>
                  <a:lnTo>
                    <a:pt x="14386" y="2092"/>
                  </a:lnTo>
                  <a:lnTo>
                    <a:pt x="14360" y="2194"/>
                  </a:lnTo>
                  <a:lnTo>
                    <a:pt x="14411" y="2296"/>
                  </a:lnTo>
                  <a:lnTo>
                    <a:pt x="14462" y="2373"/>
                  </a:lnTo>
                  <a:lnTo>
                    <a:pt x="14768" y="2628"/>
                  </a:lnTo>
                  <a:lnTo>
                    <a:pt x="15074" y="2883"/>
                  </a:lnTo>
                  <a:lnTo>
                    <a:pt x="13927" y="4030"/>
                  </a:lnTo>
                  <a:lnTo>
                    <a:pt x="13442" y="3622"/>
                  </a:lnTo>
                  <a:lnTo>
                    <a:pt x="12906" y="3240"/>
                  </a:lnTo>
                  <a:lnTo>
                    <a:pt x="12345" y="2934"/>
                  </a:lnTo>
                  <a:lnTo>
                    <a:pt x="11759" y="2653"/>
                  </a:lnTo>
                  <a:lnTo>
                    <a:pt x="11452" y="2551"/>
                  </a:lnTo>
                  <a:lnTo>
                    <a:pt x="11146" y="2449"/>
                  </a:lnTo>
                  <a:lnTo>
                    <a:pt x="10840" y="2347"/>
                  </a:lnTo>
                  <a:lnTo>
                    <a:pt x="10509" y="2271"/>
                  </a:lnTo>
                  <a:lnTo>
                    <a:pt x="10177" y="2220"/>
                  </a:lnTo>
                  <a:lnTo>
                    <a:pt x="9846" y="2194"/>
                  </a:lnTo>
                  <a:lnTo>
                    <a:pt x="9514" y="2169"/>
                  </a:lnTo>
                  <a:lnTo>
                    <a:pt x="9157" y="2143"/>
                  </a:lnTo>
                  <a:lnTo>
                    <a:pt x="8800" y="2169"/>
                  </a:lnTo>
                  <a:lnTo>
                    <a:pt x="8468" y="2194"/>
                  </a:lnTo>
                  <a:lnTo>
                    <a:pt x="8111" y="2220"/>
                  </a:lnTo>
                  <a:lnTo>
                    <a:pt x="7780" y="2296"/>
                  </a:lnTo>
                  <a:lnTo>
                    <a:pt x="7448" y="2373"/>
                  </a:lnTo>
                  <a:lnTo>
                    <a:pt x="7116" y="2449"/>
                  </a:lnTo>
                  <a:lnTo>
                    <a:pt x="6810" y="2551"/>
                  </a:lnTo>
                  <a:lnTo>
                    <a:pt x="6479" y="2679"/>
                  </a:lnTo>
                  <a:lnTo>
                    <a:pt x="6198" y="2806"/>
                  </a:lnTo>
                  <a:lnTo>
                    <a:pt x="5892" y="2959"/>
                  </a:lnTo>
                  <a:lnTo>
                    <a:pt x="5611" y="3138"/>
                  </a:lnTo>
                  <a:lnTo>
                    <a:pt x="5331" y="3291"/>
                  </a:lnTo>
                  <a:lnTo>
                    <a:pt x="5050" y="3495"/>
                  </a:lnTo>
                  <a:lnTo>
                    <a:pt x="4795" y="3699"/>
                  </a:lnTo>
                  <a:lnTo>
                    <a:pt x="4540" y="3903"/>
                  </a:lnTo>
                  <a:lnTo>
                    <a:pt x="4285" y="4133"/>
                  </a:lnTo>
                  <a:lnTo>
                    <a:pt x="4056" y="4362"/>
                  </a:lnTo>
                  <a:lnTo>
                    <a:pt x="3826" y="4592"/>
                  </a:lnTo>
                  <a:lnTo>
                    <a:pt x="3622" y="4847"/>
                  </a:lnTo>
                  <a:lnTo>
                    <a:pt x="3443" y="5127"/>
                  </a:lnTo>
                  <a:lnTo>
                    <a:pt x="3239" y="5408"/>
                  </a:lnTo>
                  <a:lnTo>
                    <a:pt x="3086" y="5688"/>
                  </a:lnTo>
                  <a:lnTo>
                    <a:pt x="2908" y="5969"/>
                  </a:lnTo>
                  <a:lnTo>
                    <a:pt x="2780" y="6275"/>
                  </a:lnTo>
                  <a:lnTo>
                    <a:pt x="2653" y="6581"/>
                  </a:lnTo>
                  <a:lnTo>
                    <a:pt x="2525" y="6887"/>
                  </a:lnTo>
                  <a:lnTo>
                    <a:pt x="2423" y="7219"/>
                  </a:lnTo>
                  <a:lnTo>
                    <a:pt x="2347" y="7550"/>
                  </a:lnTo>
                  <a:lnTo>
                    <a:pt x="2270" y="7882"/>
                  </a:lnTo>
                  <a:lnTo>
                    <a:pt x="2219" y="8214"/>
                  </a:lnTo>
                  <a:lnTo>
                    <a:pt x="2168" y="8545"/>
                  </a:lnTo>
                  <a:lnTo>
                    <a:pt x="2143" y="8902"/>
                  </a:lnTo>
                  <a:lnTo>
                    <a:pt x="536" y="8902"/>
                  </a:lnTo>
                  <a:lnTo>
                    <a:pt x="561" y="8469"/>
                  </a:lnTo>
                  <a:lnTo>
                    <a:pt x="612" y="8035"/>
                  </a:lnTo>
                  <a:lnTo>
                    <a:pt x="663" y="7627"/>
                  </a:lnTo>
                  <a:lnTo>
                    <a:pt x="765" y="7219"/>
                  </a:lnTo>
                  <a:lnTo>
                    <a:pt x="867" y="6811"/>
                  </a:lnTo>
                  <a:lnTo>
                    <a:pt x="995" y="6403"/>
                  </a:lnTo>
                  <a:lnTo>
                    <a:pt x="1122" y="6020"/>
                  </a:lnTo>
                  <a:lnTo>
                    <a:pt x="1275" y="5637"/>
                  </a:lnTo>
                  <a:lnTo>
                    <a:pt x="1454" y="5280"/>
                  </a:lnTo>
                  <a:lnTo>
                    <a:pt x="1658" y="4898"/>
                  </a:lnTo>
                  <a:lnTo>
                    <a:pt x="1862" y="4566"/>
                  </a:lnTo>
                  <a:lnTo>
                    <a:pt x="2092" y="4209"/>
                  </a:lnTo>
                  <a:lnTo>
                    <a:pt x="2347" y="3903"/>
                  </a:lnTo>
                  <a:lnTo>
                    <a:pt x="2602" y="3571"/>
                  </a:lnTo>
                  <a:lnTo>
                    <a:pt x="2857" y="3265"/>
                  </a:lnTo>
                  <a:lnTo>
                    <a:pt x="3163" y="2985"/>
                  </a:lnTo>
                  <a:lnTo>
                    <a:pt x="3443" y="2704"/>
                  </a:lnTo>
                  <a:lnTo>
                    <a:pt x="3749" y="2449"/>
                  </a:lnTo>
                  <a:lnTo>
                    <a:pt x="4081" y="2194"/>
                  </a:lnTo>
                  <a:lnTo>
                    <a:pt x="4413" y="1964"/>
                  </a:lnTo>
                  <a:lnTo>
                    <a:pt x="4770" y="1760"/>
                  </a:lnTo>
                  <a:lnTo>
                    <a:pt x="5127" y="1556"/>
                  </a:lnTo>
                  <a:lnTo>
                    <a:pt x="5484" y="1352"/>
                  </a:lnTo>
                  <a:lnTo>
                    <a:pt x="5867" y="1199"/>
                  </a:lnTo>
                  <a:lnTo>
                    <a:pt x="6249" y="1046"/>
                  </a:lnTo>
                  <a:lnTo>
                    <a:pt x="6632" y="919"/>
                  </a:lnTo>
                  <a:lnTo>
                    <a:pt x="7040" y="791"/>
                  </a:lnTo>
                  <a:lnTo>
                    <a:pt x="7448" y="715"/>
                  </a:lnTo>
                  <a:lnTo>
                    <a:pt x="7882" y="638"/>
                  </a:lnTo>
                  <a:lnTo>
                    <a:pt x="8290" y="587"/>
                  </a:lnTo>
                  <a:lnTo>
                    <a:pt x="8723" y="562"/>
                  </a:lnTo>
                  <a:lnTo>
                    <a:pt x="9157" y="536"/>
                  </a:lnTo>
                  <a:lnTo>
                    <a:pt x="9744" y="562"/>
                  </a:lnTo>
                  <a:lnTo>
                    <a:pt x="10305" y="613"/>
                  </a:lnTo>
                  <a:lnTo>
                    <a:pt x="10891" y="715"/>
                  </a:lnTo>
                  <a:lnTo>
                    <a:pt x="11452" y="842"/>
                  </a:lnTo>
                  <a:lnTo>
                    <a:pt x="11988" y="1021"/>
                  </a:lnTo>
                  <a:lnTo>
                    <a:pt x="12524" y="1225"/>
                  </a:lnTo>
                  <a:lnTo>
                    <a:pt x="13059" y="1454"/>
                  </a:lnTo>
                  <a:lnTo>
                    <a:pt x="13544" y="1735"/>
                  </a:lnTo>
                  <a:lnTo>
                    <a:pt x="13646" y="1786"/>
                  </a:lnTo>
                  <a:lnTo>
                    <a:pt x="13748" y="1760"/>
                  </a:lnTo>
                  <a:lnTo>
                    <a:pt x="13850" y="1735"/>
                  </a:lnTo>
                  <a:lnTo>
                    <a:pt x="13927" y="1658"/>
                  </a:lnTo>
                  <a:lnTo>
                    <a:pt x="13952" y="1556"/>
                  </a:lnTo>
                  <a:lnTo>
                    <a:pt x="13952" y="1454"/>
                  </a:lnTo>
                  <a:lnTo>
                    <a:pt x="13901" y="1352"/>
                  </a:lnTo>
                  <a:lnTo>
                    <a:pt x="13825" y="1276"/>
                  </a:lnTo>
                  <a:lnTo>
                    <a:pt x="13289" y="995"/>
                  </a:lnTo>
                  <a:lnTo>
                    <a:pt x="12728" y="715"/>
                  </a:lnTo>
                  <a:lnTo>
                    <a:pt x="12167" y="511"/>
                  </a:lnTo>
                  <a:lnTo>
                    <a:pt x="11580" y="332"/>
                  </a:lnTo>
                  <a:lnTo>
                    <a:pt x="10993" y="179"/>
                  </a:lnTo>
                  <a:lnTo>
                    <a:pt x="10381" y="77"/>
                  </a:lnTo>
                  <a:lnTo>
                    <a:pt x="9769" y="26"/>
                  </a:lnTo>
                  <a:lnTo>
                    <a:pt x="91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7" name="Google Shape;827;p43"/>
          <p:cNvGrpSpPr/>
          <p:nvPr/>
        </p:nvGrpSpPr>
        <p:grpSpPr>
          <a:xfrm>
            <a:off x="4417658" y="153822"/>
            <a:ext cx="308684" cy="486698"/>
            <a:chOff x="1807400" y="1950400"/>
            <a:chExt cx="290800" cy="458500"/>
          </a:xfrm>
        </p:grpSpPr>
        <p:sp>
          <p:nvSpPr>
            <p:cNvPr id="828" name="Google Shape;828;p43"/>
            <p:cNvSpPr/>
            <p:nvPr/>
          </p:nvSpPr>
          <p:spPr>
            <a:xfrm>
              <a:off x="1820800" y="2245000"/>
              <a:ext cx="264000" cy="163900"/>
            </a:xfrm>
            <a:custGeom>
              <a:avLst/>
              <a:gdLst/>
              <a:ahLst/>
              <a:cxnLst/>
              <a:rect l="l" t="t" r="r" b="b"/>
              <a:pathLst>
                <a:path w="10560" h="6556" extrusionOk="0">
                  <a:moveTo>
                    <a:pt x="1327" y="0"/>
                  </a:moveTo>
                  <a:lnTo>
                    <a:pt x="1199" y="51"/>
                  </a:lnTo>
                  <a:lnTo>
                    <a:pt x="1072" y="103"/>
                  </a:lnTo>
                  <a:lnTo>
                    <a:pt x="970" y="154"/>
                  </a:lnTo>
                  <a:lnTo>
                    <a:pt x="868" y="230"/>
                  </a:lnTo>
                  <a:lnTo>
                    <a:pt x="791" y="332"/>
                  </a:lnTo>
                  <a:lnTo>
                    <a:pt x="714" y="434"/>
                  </a:lnTo>
                  <a:lnTo>
                    <a:pt x="663" y="562"/>
                  </a:lnTo>
                  <a:lnTo>
                    <a:pt x="51" y="2398"/>
                  </a:lnTo>
                  <a:lnTo>
                    <a:pt x="26" y="2551"/>
                  </a:lnTo>
                  <a:lnTo>
                    <a:pt x="0" y="2781"/>
                  </a:lnTo>
                  <a:lnTo>
                    <a:pt x="0" y="5510"/>
                  </a:lnTo>
                  <a:lnTo>
                    <a:pt x="26" y="5714"/>
                  </a:lnTo>
                  <a:lnTo>
                    <a:pt x="77" y="5918"/>
                  </a:lnTo>
                  <a:lnTo>
                    <a:pt x="179" y="6097"/>
                  </a:lnTo>
                  <a:lnTo>
                    <a:pt x="306" y="6250"/>
                  </a:lnTo>
                  <a:lnTo>
                    <a:pt x="459" y="6377"/>
                  </a:lnTo>
                  <a:lnTo>
                    <a:pt x="638" y="6479"/>
                  </a:lnTo>
                  <a:lnTo>
                    <a:pt x="842" y="6530"/>
                  </a:lnTo>
                  <a:lnTo>
                    <a:pt x="1046" y="6556"/>
                  </a:lnTo>
                  <a:lnTo>
                    <a:pt x="9514" y="6556"/>
                  </a:lnTo>
                  <a:lnTo>
                    <a:pt x="9718" y="6530"/>
                  </a:lnTo>
                  <a:lnTo>
                    <a:pt x="9922" y="6479"/>
                  </a:lnTo>
                  <a:lnTo>
                    <a:pt x="10101" y="6377"/>
                  </a:lnTo>
                  <a:lnTo>
                    <a:pt x="10254" y="6250"/>
                  </a:lnTo>
                  <a:lnTo>
                    <a:pt x="10381" y="6097"/>
                  </a:lnTo>
                  <a:lnTo>
                    <a:pt x="10483" y="5918"/>
                  </a:lnTo>
                  <a:lnTo>
                    <a:pt x="10534" y="5714"/>
                  </a:lnTo>
                  <a:lnTo>
                    <a:pt x="10560" y="5510"/>
                  </a:lnTo>
                  <a:lnTo>
                    <a:pt x="10560" y="5127"/>
                  </a:lnTo>
                  <a:lnTo>
                    <a:pt x="10534" y="5025"/>
                  </a:lnTo>
                  <a:lnTo>
                    <a:pt x="10483" y="4949"/>
                  </a:lnTo>
                  <a:lnTo>
                    <a:pt x="10407" y="4872"/>
                  </a:lnTo>
                  <a:lnTo>
                    <a:pt x="10305" y="4847"/>
                  </a:lnTo>
                  <a:lnTo>
                    <a:pt x="10177" y="4872"/>
                  </a:lnTo>
                  <a:lnTo>
                    <a:pt x="10101" y="4949"/>
                  </a:lnTo>
                  <a:lnTo>
                    <a:pt x="10050" y="5025"/>
                  </a:lnTo>
                  <a:lnTo>
                    <a:pt x="10024" y="5127"/>
                  </a:lnTo>
                  <a:lnTo>
                    <a:pt x="10024" y="5510"/>
                  </a:lnTo>
                  <a:lnTo>
                    <a:pt x="10024" y="5612"/>
                  </a:lnTo>
                  <a:lnTo>
                    <a:pt x="9973" y="5714"/>
                  </a:lnTo>
                  <a:lnTo>
                    <a:pt x="9948" y="5790"/>
                  </a:lnTo>
                  <a:lnTo>
                    <a:pt x="9871" y="5867"/>
                  </a:lnTo>
                  <a:lnTo>
                    <a:pt x="9795" y="5918"/>
                  </a:lnTo>
                  <a:lnTo>
                    <a:pt x="9718" y="5969"/>
                  </a:lnTo>
                  <a:lnTo>
                    <a:pt x="9616" y="6020"/>
                  </a:lnTo>
                  <a:lnTo>
                    <a:pt x="944" y="6020"/>
                  </a:lnTo>
                  <a:lnTo>
                    <a:pt x="842" y="5969"/>
                  </a:lnTo>
                  <a:lnTo>
                    <a:pt x="765" y="5918"/>
                  </a:lnTo>
                  <a:lnTo>
                    <a:pt x="689" y="5867"/>
                  </a:lnTo>
                  <a:lnTo>
                    <a:pt x="612" y="5790"/>
                  </a:lnTo>
                  <a:lnTo>
                    <a:pt x="587" y="5714"/>
                  </a:lnTo>
                  <a:lnTo>
                    <a:pt x="536" y="5612"/>
                  </a:lnTo>
                  <a:lnTo>
                    <a:pt x="536" y="5510"/>
                  </a:lnTo>
                  <a:lnTo>
                    <a:pt x="536" y="2781"/>
                  </a:lnTo>
                  <a:lnTo>
                    <a:pt x="536" y="2679"/>
                  </a:lnTo>
                  <a:lnTo>
                    <a:pt x="587" y="2577"/>
                  </a:lnTo>
                  <a:lnTo>
                    <a:pt x="612" y="2500"/>
                  </a:lnTo>
                  <a:lnTo>
                    <a:pt x="689" y="2424"/>
                  </a:lnTo>
                  <a:lnTo>
                    <a:pt x="765" y="2347"/>
                  </a:lnTo>
                  <a:lnTo>
                    <a:pt x="842" y="2296"/>
                  </a:lnTo>
                  <a:lnTo>
                    <a:pt x="944" y="2271"/>
                  </a:lnTo>
                  <a:lnTo>
                    <a:pt x="9616" y="2271"/>
                  </a:lnTo>
                  <a:lnTo>
                    <a:pt x="9718" y="2296"/>
                  </a:lnTo>
                  <a:lnTo>
                    <a:pt x="9795" y="2347"/>
                  </a:lnTo>
                  <a:lnTo>
                    <a:pt x="9871" y="2424"/>
                  </a:lnTo>
                  <a:lnTo>
                    <a:pt x="9948" y="2500"/>
                  </a:lnTo>
                  <a:lnTo>
                    <a:pt x="9973" y="2577"/>
                  </a:lnTo>
                  <a:lnTo>
                    <a:pt x="10024" y="2679"/>
                  </a:lnTo>
                  <a:lnTo>
                    <a:pt x="10024" y="2781"/>
                  </a:lnTo>
                  <a:lnTo>
                    <a:pt x="10024" y="3954"/>
                  </a:lnTo>
                  <a:lnTo>
                    <a:pt x="10050" y="4056"/>
                  </a:lnTo>
                  <a:lnTo>
                    <a:pt x="10101" y="4133"/>
                  </a:lnTo>
                  <a:lnTo>
                    <a:pt x="10177" y="4209"/>
                  </a:lnTo>
                  <a:lnTo>
                    <a:pt x="10407" y="4209"/>
                  </a:lnTo>
                  <a:lnTo>
                    <a:pt x="10483" y="4133"/>
                  </a:lnTo>
                  <a:lnTo>
                    <a:pt x="10534" y="4056"/>
                  </a:lnTo>
                  <a:lnTo>
                    <a:pt x="10560" y="3954"/>
                  </a:lnTo>
                  <a:lnTo>
                    <a:pt x="10560" y="2781"/>
                  </a:lnTo>
                  <a:lnTo>
                    <a:pt x="10534" y="2577"/>
                  </a:lnTo>
                  <a:lnTo>
                    <a:pt x="10509" y="2398"/>
                  </a:lnTo>
                  <a:lnTo>
                    <a:pt x="10483" y="2398"/>
                  </a:lnTo>
                  <a:lnTo>
                    <a:pt x="9897" y="562"/>
                  </a:lnTo>
                  <a:lnTo>
                    <a:pt x="9846" y="434"/>
                  </a:lnTo>
                  <a:lnTo>
                    <a:pt x="9769" y="332"/>
                  </a:lnTo>
                  <a:lnTo>
                    <a:pt x="9693" y="230"/>
                  </a:lnTo>
                  <a:lnTo>
                    <a:pt x="9591" y="154"/>
                  </a:lnTo>
                  <a:lnTo>
                    <a:pt x="9489" y="103"/>
                  </a:lnTo>
                  <a:lnTo>
                    <a:pt x="9361" y="51"/>
                  </a:lnTo>
                  <a:lnTo>
                    <a:pt x="9234" y="0"/>
                  </a:lnTo>
                  <a:lnTo>
                    <a:pt x="2985" y="0"/>
                  </a:lnTo>
                  <a:lnTo>
                    <a:pt x="2883" y="26"/>
                  </a:lnTo>
                  <a:lnTo>
                    <a:pt x="2806" y="77"/>
                  </a:lnTo>
                  <a:lnTo>
                    <a:pt x="2755" y="179"/>
                  </a:lnTo>
                  <a:lnTo>
                    <a:pt x="2729" y="281"/>
                  </a:lnTo>
                  <a:lnTo>
                    <a:pt x="2755" y="383"/>
                  </a:lnTo>
                  <a:lnTo>
                    <a:pt x="2806" y="460"/>
                  </a:lnTo>
                  <a:lnTo>
                    <a:pt x="2883" y="511"/>
                  </a:lnTo>
                  <a:lnTo>
                    <a:pt x="2985" y="536"/>
                  </a:lnTo>
                  <a:lnTo>
                    <a:pt x="9106" y="536"/>
                  </a:lnTo>
                  <a:lnTo>
                    <a:pt x="9208" y="562"/>
                  </a:lnTo>
                  <a:lnTo>
                    <a:pt x="9285" y="587"/>
                  </a:lnTo>
                  <a:lnTo>
                    <a:pt x="9336" y="638"/>
                  </a:lnTo>
                  <a:lnTo>
                    <a:pt x="9387" y="715"/>
                  </a:lnTo>
                  <a:lnTo>
                    <a:pt x="9718" y="1735"/>
                  </a:lnTo>
                  <a:lnTo>
                    <a:pt x="9514" y="1709"/>
                  </a:lnTo>
                  <a:lnTo>
                    <a:pt x="1046" y="1709"/>
                  </a:lnTo>
                  <a:lnTo>
                    <a:pt x="842" y="1735"/>
                  </a:lnTo>
                  <a:lnTo>
                    <a:pt x="1174" y="715"/>
                  </a:lnTo>
                  <a:lnTo>
                    <a:pt x="1225" y="638"/>
                  </a:lnTo>
                  <a:lnTo>
                    <a:pt x="1276" y="587"/>
                  </a:lnTo>
                  <a:lnTo>
                    <a:pt x="1352" y="562"/>
                  </a:lnTo>
                  <a:lnTo>
                    <a:pt x="1454" y="536"/>
                  </a:lnTo>
                  <a:lnTo>
                    <a:pt x="1837" y="536"/>
                  </a:lnTo>
                  <a:lnTo>
                    <a:pt x="1939" y="511"/>
                  </a:lnTo>
                  <a:lnTo>
                    <a:pt x="2041" y="460"/>
                  </a:lnTo>
                  <a:lnTo>
                    <a:pt x="2092" y="383"/>
                  </a:lnTo>
                  <a:lnTo>
                    <a:pt x="2117" y="281"/>
                  </a:lnTo>
                  <a:lnTo>
                    <a:pt x="2092" y="179"/>
                  </a:lnTo>
                  <a:lnTo>
                    <a:pt x="2041" y="77"/>
                  </a:lnTo>
                  <a:lnTo>
                    <a:pt x="1939" y="26"/>
                  </a:lnTo>
                  <a:lnTo>
                    <a:pt x="1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3"/>
            <p:cNvSpPr/>
            <p:nvPr/>
          </p:nvSpPr>
          <p:spPr>
            <a:xfrm>
              <a:off x="1847575" y="2315150"/>
              <a:ext cx="210450" cy="66975"/>
            </a:xfrm>
            <a:custGeom>
              <a:avLst/>
              <a:gdLst/>
              <a:ahLst/>
              <a:cxnLst/>
              <a:rect l="l" t="t" r="r" b="b"/>
              <a:pathLst>
                <a:path w="8418" h="2679" extrusionOk="0">
                  <a:moveTo>
                    <a:pt x="2194" y="536"/>
                  </a:moveTo>
                  <a:lnTo>
                    <a:pt x="2194" y="867"/>
                  </a:lnTo>
                  <a:lnTo>
                    <a:pt x="2169" y="969"/>
                  </a:lnTo>
                  <a:lnTo>
                    <a:pt x="2118" y="1046"/>
                  </a:lnTo>
                  <a:lnTo>
                    <a:pt x="2016" y="1122"/>
                  </a:lnTo>
                  <a:lnTo>
                    <a:pt x="1914" y="1148"/>
                  </a:lnTo>
                  <a:lnTo>
                    <a:pt x="1812" y="1122"/>
                  </a:lnTo>
                  <a:lnTo>
                    <a:pt x="1735" y="1046"/>
                  </a:lnTo>
                  <a:lnTo>
                    <a:pt x="1658" y="969"/>
                  </a:lnTo>
                  <a:lnTo>
                    <a:pt x="1658" y="867"/>
                  </a:lnTo>
                  <a:lnTo>
                    <a:pt x="1658" y="536"/>
                  </a:lnTo>
                  <a:close/>
                  <a:moveTo>
                    <a:pt x="3980" y="536"/>
                  </a:moveTo>
                  <a:lnTo>
                    <a:pt x="3980" y="867"/>
                  </a:lnTo>
                  <a:lnTo>
                    <a:pt x="3954" y="969"/>
                  </a:lnTo>
                  <a:lnTo>
                    <a:pt x="3903" y="1046"/>
                  </a:lnTo>
                  <a:lnTo>
                    <a:pt x="3801" y="1122"/>
                  </a:lnTo>
                  <a:lnTo>
                    <a:pt x="3699" y="1148"/>
                  </a:lnTo>
                  <a:lnTo>
                    <a:pt x="3597" y="1122"/>
                  </a:lnTo>
                  <a:lnTo>
                    <a:pt x="3520" y="1046"/>
                  </a:lnTo>
                  <a:lnTo>
                    <a:pt x="3469" y="969"/>
                  </a:lnTo>
                  <a:lnTo>
                    <a:pt x="3444" y="867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43"/>
                  </a:lnTo>
                  <a:lnTo>
                    <a:pt x="536" y="2143"/>
                  </a:lnTo>
                  <a:lnTo>
                    <a:pt x="536" y="536"/>
                  </a:lnTo>
                  <a:lnTo>
                    <a:pt x="1123" y="536"/>
                  </a:lnTo>
                  <a:lnTo>
                    <a:pt x="1123" y="867"/>
                  </a:lnTo>
                  <a:lnTo>
                    <a:pt x="1123" y="1020"/>
                  </a:lnTo>
                  <a:lnTo>
                    <a:pt x="1174" y="1173"/>
                  </a:lnTo>
                  <a:lnTo>
                    <a:pt x="1250" y="1327"/>
                  </a:lnTo>
                  <a:lnTo>
                    <a:pt x="1352" y="1429"/>
                  </a:lnTo>
                  <a:lnTo>
                    <a:pt x="1454" y="1531"/>
                  </a:lnTo>
                  <a:lnTo>
                    <a:pt x="1607" y="1607"/>
                  </a:lnTo>
                  <a:lnTo>
                    <a:pt x="1761" y="1658"/>
                  </a:lnTo>
                  <a:lnTo>
                    <a:pt x="1914" y="1684"/>
                  </a:lnTo>
                  <a:lnTo>
                    <a:pt x="2067" y="1658"/>
                  </a:lnTo>
                  <a:lnTo>
                    <a:pt x="2220" y="1607"/>
                  </a:lnTo>
                  <a:lnTo>
                    <a:pt x="2373" y="1531"/>
                  </a:lnTo>
                  <a:lnTo>
                    <a:pt x="2475" y="1429"/>
                  </a:lnTo>
                  <a:lnTo>
                    <a:pt x="2577" y="1327"/>
                  </a:lnTo>
                  <a:lnTo>
                    <a:pt x="2653" y="1173"/>
                  </a:lnTo>
                  <a:lnTo>
                    <a:pt x="2704" y="1020"/>
                  </a:lnTo>
                  <a:lnTo>
                    <a:pt x="2730" y="867"/>
                  </a:lnTo>
                  <a:lnTo>
                    <a:pt x="2730" y="536"/>
                  </a:lnTo>
                  <a:lnTo>
                    <a:pt x="2908" y="536"/>
                  </a:lnTo>
                  <a:lnTo>
                    <a:pt x="2908" y="867"/>
                  </a:lnTo>
                  <a:lnTo>
                    <a:pt x="2908" y="1020"/>
                  </a:lnTo>
                  <a:lnTo>
                    <a:pt x="2959" y="1173"/>
                  </a:lnTo>
                  <a:lnTo>
                    <a:pt x="3036" y="1327"/>
                  </a:lnTo>
                  <a:lnTo>
                    <a:pt x="3138" y="1429"/>
                  </a:lnTo>
                  <a:lnTo>
                    <a:pt x="3265" y="1531"/>
                  </a:lnTo>
                  <a:lnTo>
                    <a:pt x="3393" y="1607"/>
                  </a:lnTo>
                  <a:lnTo>
                    <a:pt x="3546" y="1658"/>
                  </a:lnTo>
                  <a:lnTo>
                    <a:pt x="3699" y="1684"/>
                  </a:lnTo>
                  <a:lnTo>
                    <a:pt x="3878" y="1658"/>
                  </a:lnTo>
                  <a:lnTo>
                    <a:pt x="4031" y="1607"/>
                  </a:lnTo>
                  <a:lnTo>
                    <a:pt x="4158" y="1531"/>
                  </a:lnTo>
                  <a:lnTo>
                    <a:pt x="4286" y="1429"/>
                  </a:lnTo>
                  <a:lnTo>
                    <a:pt x="4388" y="1327"/>
                  </a:lnTo>
                  <a:lnTo>
                    <a:pt x="4439" y="1173"/>
                  </a:lnTo>
                  <a:lnTo>
                    <a:pt x="4490" y="1020"/>
                  </a:lnTo>
                  <a:lnTo>
                    <a:pt x="4515" y="867"/>
                  </a:lnTo>
                  <a:lnTo>
                    <a:pt x="4515" y="536"/>
                  </a:lnTo>
                  <a:close/>
                  <a:moveTo>
                    <a:pt x="154" y="0"/>
                  </a:moveTo>
                  <a:lnTo>
                    <a:pt x="77" y="77"/>
                  </a:lnTo>
                  <a:lnTo>
                    <a:pt x="26" y="153"/>
                  </a:lnTo>
                  <a:lnTo>
                    <a:pt x="1" y="255"/>
                  </a:lnTo>
                  <a:lnTo>
                    <a:pt x="1" y="2398"/>
                  </a:lnTo>
                  <a:lnTo>
                    <a:pt x="26" y="2500"/>
                  </a:lnTo>
                  <a:lnTo>
                    <a:pt x="77" y="2602"/>
                  </a:lnTo>
                  <a:lnTo>
                    <a:pt x="154" y="2653"/>
                  </a:lnTo>
                  <a:lnTo>
                    <a:pt x="281" y="2678"/>
                  </a:lnTo>
                  <a:lnTo>
                    <a:pt x="8137" y="2678"/>
                  </a:lnTo>
                  <a:lnTo>
                    <a:pt x="8265" y="2653"/>
                  </a:lnTo>
                  <a:lnTo>
                    <a:pt x="8341" y="2602"/>
                  </a:lnTo>
                  <a:lnTo>
                    <a:pt x="8392" y="2500"/>
                  </a:lnTo>
                  <a:lnTo>
                    <a:pt x="8418" y="2398"/>
                  </a:lnTo>
                  <a:lnTo>
                    <a:pt x="8418" y="255"/>
                  </a:lnTo>
                  <a:lnTo>
                    <a:pt x="8392" y="153"/>
                  </a:lnTo>
                  <a:lnTo>
                    <a:pt x="8341" y="77"/>
                  </a:lnTo>
                  <a:lnTo>
                    <a:pt x="82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3"/>
            <p:cNvSpPr/>
            <p:nvPr/>
          </p:nvSpPr>
          <p:spPr>
            <a:xfrm>
              <a:off x="1807400" y="1950400"/>
              <a:ext cx="290800" cy="290800"/>
            </a:xfrm>
            <a:custGeom>
              <a:avLst/>
              <a:gdLst/>
              <a:ahLst/>
              <a:cxnLst/>
              <a:rect l="l" t="t" r="r" b="b"/>
              <a:pathLst>
                <a:path w="11632" h="11632" extrusionOk="0">
                  <a:moveTo>
                    <a:pt x="5816" y="0"/>
                  </a:moveTo>
                  <a:lnTo>
                    <a:pt x="5689" y="26"/>
                  </a:lnTo>
                  <a:lnTo>
                    <a:pt x="5561" y="51"/>
                  </a:lnTo>
                  <a:lnTo>
                    <a:pt x="5332" y="153"/>
                  </a:lnTo>
                  <a:lnTo>
                    <a:pt x="5102" y="281"/>
                  </a:lnTo>
                  <a:lnTo>
                    <a:pt x="4923" y="434"/>
                  </a:lnTo>
                  <a:lnTo>
                    <a:pt x="4668" y="638"/>
                  </a:lnTo>
                  <a:lnTo>
                    <a:pt x="4566" y="689"/>
                  </a:lnTo>
                  <a:lnTo>
                    <a:pt x="4464" y="740"/>
                  </a:lnTo>
                  <a:lnTo>
                    <a:pt x="4337" y="766"/>
                  </a:lnTo>
                  <a:lnTo>
                    <a:pt x="4184" y="766"/>
                  </a:lnTo>
                  <a:lnTo>
                    <a:pt x="3878" y="715"/>
                  </a:lnTo>
                  <a:lnTo>
                    <a:pt x="3648" y="689"/>
                  </a:lnTo>
                  <a:lnTo>
                    <a:pt x="3393" y="664"/>
                  </a:lnTo>
                  <a:lnTo>
                    <a:pt x="3138" y="689"/>
                  </a:lnTo>
                  <a:lnTo>
                    <a:pt x="3010" y="740"/>
                  </a:lnTo>
                  <a:lnTo>
                    <a:pt x="2908" y="791"/>
                  </a:lnTo>
                  <a:lnTo>
                    <a:pt x="2806" y="868"/>
                  </a:lnTo>
                  <a:lnTo>
                    <a:pt x="2704" y="944"/>
                  </a:lnTo>
                  <a:lnTo>
                    <a:pt x="2551" y="1148"/>
                  </a:lnTo>
                  <a:lnTo>
                    <a:pt x="2449" y="1378"/>
                  </a:lnTo>
                  <a:lnTo>
                    <a:pt x="2347" y="1607"/>
                  </a:lnTo>
                  <a:lnTo>
                    <a:pt x="2245" y="1888"/>
                  </a:lnTo>
                  <a:lnTo>
                    <a:pt x="2169" y="2015"/>
                  </a:lnTo>
                  <a:lnTo>
                    <a:pt x="2092" y="2117"/>
                  </a:lnTo>
                  <a:lnTo>
                    <a:pt x="2016" y="2169"/>
                  </a:lnTo>
                  <a:lnTo>
                    <a:pt x="1888" y="2245"/>
                  </a:lnTo>
                  <a:lnTo>
                    <a:pt x="1608" y="2373"/>
                  </a:lnTo>
                  <a:lnTo>
                    <a:pt x="1378" y="2449"/>
                  </a:lnTo>
                  <a:lnTo>
                    <a:pt x="1148" y="2577"/>
                  </a:lnTo>
                  <a:lnTo>
                    <a:pt x="944" y="2704"/>
                  </a:lnTo>
                  <a:lnTo>
                    <a:pt x="842" y="2806"/>
                  </a:lnTo>
                  <a:lnTo>
                    <a:pt x="766" y="2908"/>
                  </a:lnTo>
                  <a:lnTo>
                    <a:pt x="715" y="3036"/>
                  </a:lnTo>
                  <a:lnTo>
                    <a:pt x="689" y="3138"/>
                  </a:lnTo>
                  <a:lnTo>
                    <a:pt x="664" y="3393"/>
                  </a:lnTo>
                  <a:lnTo>
                    <a:pt x="664" y="3648"/>
                  </a:lnTo>
                  <a:lnTo>
                    <a:pt x="715" y="3903"/>
                  </a:lnTo>
                  <a:lnTo>
                    <a:pt x="740" y="4209"/>
                  </a:lnTo>
                  <a:lnTo>
                    <a:pt x="766" y="4337"/>
                  </a:lnTo>
                  <a:lnTo>
                    <a:pt x="740" y="4464"/>
                  </a:lnTo>
                  <a:lnTo>
                    <a:pt x="689" y="4566"/>
                  </a:lnTo>
                  <a:lnTo>
                    <a:pt x="613" y="4694"/>
                  </a:lnTo>
                  <a:lnTo>
                    <a:pt x="434" y="4923"/>
                  </a:lnTo>
                  <a:lnTo>
                    <a:pt x="281" y="5127"/>
                  </a:lnTo>
                  <a:lnTo>
                    <a:pt x="128" y="5331"/>
                  </a:lnTo>
                  <a:lnTo>
                    <a:pt x="26" y="5561"/>
                  </a:lnTo>
                  <a:lnTo>
                    <a:pt x="1" y="5688"/>
                  </a:lnTo>
                  <a:lnTo>
                    <a:pt x="1" y="5816"/>
                  </a:lnTo>
                  <a:lnTo>
                    <a:pt x="1" y="5943"/>
                  </a:lnTo>
                  <a:lnTo>
                    <a:pt x="26" y="6071"/>
                  </a:lnTo>
                  <a:lnTo>
                    <a:pt x="128" y="6326"/>
                  </a:lnTo>
                  <a:lnTo>
                    <a:pt x="281" y="6530"/>
                  </a:lnTo>
                  <a:lnTo>
                    <a:pt x="434" y="6734"/>
                  </a:lnTo>
                  <a:lnTo>
                    <a:pt x="613" y="6964"/>
                  </a:lnTo>
                  <a:lnTo>
                    <a:pt x="689" y="7066"/>
                  </a:lnTo>
                  <a:lnTo>
                    <a:pt x="740" y="7193"/>
                  </a:lnTo>
                  <a:lnTo>
                    <a:pt x="766" y="7295"/>
                  </a:lnTo>
                  <a:lnTo>
                    <a:pt x="740" y="7448"/>
                  </a:lnTo>
                  <a:lnTo>
                    <a:pt x="715" y="7754"/>
                  </a:lnTo>
                  <a:lnTo>
                    <a:pt x="664" y="8010"/>
                  </a:lnTo>
                  <a:lnTo>
                    <a:pt x="664" y="8239"/>
                  </a:lnTo>
                  <a:lnTo>
                    <a:pt x="689" y="8494"/>
                  </a:lnTo>
                  <a:lnTo>
                    <a:pt x="715" y="8622"/>
                  </a:lnTo>
                  <a:lnTo>
                    <a:pt x="766" y="8724"/>
                  </a:lnTo>
                  <a:lnTo>
                    <a:pt x="842" y="8851"/>
                  </a:lnTo>
                  <a:lnTo>
                    <a:pt x="944" y="8928"/>
                  </a:lnTo>
                  <a:lnTo>
                    <a:pt x="1148" y="9081"/>
                  </a:lnTo>
                  <a:lnTo>
                    <a:pt x="1378" y="9183"/>
                  </a:lnTo>
                  <a:lnTo>
                    <a:pt x="1608" y="9285"/>
                  </a:lnTo>
                  <a:lnTo>
                    <a:pt x="1888" y="9412"/>
                  </a:lnTo>
                  <a:lnTo>
                    <a:pt x="2016" y="9463"/>
                  </a:lnTo>
                  <a:lnTo>
                    <a:pt x="2092" y="9540"/>
                  </a:lnTo>
                  <a:lnTo>
                    <a:pt x="2169" y="9642"/>
                  </a:lnTo>
                  <a:lnTo>
                    <a:pt x="2245" y="9769"/>
                  </a:lnTo>
                  <a:lnTo>
                    <a:pt x="2347" y="10050"/>
                  </a:lnTo>
                  <a:lnTo>
                    <a:pt x="2449" y="10280"/>
                  </a:lnTo>
                  <a:lnTo>
                    <a:pt x="2551" y="10509"/>
                  </a:lnTo>
                  <a:lnTo>
                    <a:pt x="2704" y="10713"/>
                  </a:lnTo>
                  <a:lnTo>
                    <a:pt x="2806" y="10790"/>
                  </a:lnTo>
                  <a:lnTo>
                    <a:pt x="2908" y="10866"/>
                  </a:lnTo>
                  <a:lnTo>
                    <a:pt x="3010" y="10917"/>
                  </a:lnTo>
                  <a:lnTo>
                    <a:pt x="3138" y="10943"/>
                  </a:lnTo>
                  <a:lnTo>
                    <a:pt x="3393" y="10994"/>
                  </a:lnTo>
                  <a:lnTo>
                    <a:pt x="3648" y="10968"/>
                  </a:lnTo>
                  <a:lnTo>
                    <a:pt x="3878" y="10943"/>
                  </a:lnTo>
                  <a:lnTo>
                    <a:pt x="4184" y="10892"/>
                  </a:lnTo>
                  <a:lnTo>
                    <a:pt x="4464" y="10892"/>
                  </a:lnTo>
                  <a:lnTo>
                    <a:pt x="4566" y="10943"/>
                  </a:lnTo>
                  <a:lnTo>
                    <a:pt x="4668" y="11019"/>
                  </a:lnTo>
                  <a:lnTo>
                    <a:pt x="4923" y="11198"/>
                  </a:lnTo>
                  <a:lnTo>
                    <a:pt x="5102" y="11351"/>
                  </a:lnTo>
                  <a:lnTo>
                    <a:pt x="5332" y="11504"/>
                  </a:lnTo>
                  <a:lnTo>
                    <a:pt x="5561" y="11606"/>
                  </a:lnTo>
                  <a:lnTo>
                    <a:pt x="5689" y="11631"/>
                  </a:lnTo>
                  <a:lnTo>
                    <a:pt x="5944" y="11631"/>
                  </a:lnTo>
                  <a:lnTo>
                    <a:pt x="6071" y="11606"/>
                  </a:lnTo>
                  <a:lnTo>
                    <a:pt x="6301" y="11504"/>
                  </a:lnTo>
                  <a:lnTo>
                    <a:pt x="6530" y="11351"/>
                  </a:lnTo>
                  <a:lnTo>
                    <a:pt x="6709" y="11198"/>
                  </a:lnTo>
                  <a:lnTo>
                    <a:pt x="6964" y="11019"/>
                  </a:lnTo>
                  <a:lnTo>
                    <a:pt x="7066" y="10943"/>
                  </a:lnTo>
                  <a:lnTo>
                    <a:pt x="7168" y="10892"/>
                  </a:lnTo>
                  <a:lnTo>
                    <a:pt x="7449" y="10892"/>
                  </a:lnTo>
                  <a:lnTo>
                    <a:pt x="7755" y="10943"/>
                  </a:lnTo>
                  <a:lnTo>
                    <a:pt x="7984" y="10968"/>
                  </a:lnTo>
                  <a:lnTo>
                    <a:pt x="8239" y="10994"/>
                  </a:lnTo>
                  <a:lnTo>
                    <a:pt x="8494" y="10943"/>
                  </a:lnTo>
                  <a:lnTo>
                    <a:pt x="8622" y="10917"/>
                  </a:lnTo>
                  <a:lnTo>
                    <a:pt x="8724" y="10866"/>
                  </a:lnTo>
                  <a:lnTo>
                    <a:pt x="8826" y="10790"/>
                  </a:lnTo>
                  <a:lnTo>
                    <a:pt x="8928" y="10713"/>
                  </a:lnTo>
                  <a:lnTo>
                    <a:pt x="9081" y="10509"/>
                  </a:lnTo>
                  <a:lnTo>
                    <a:pt x="9183" y="10280"/>
                  </a:lnTo>
                  <a:lnTo>
                    <a:pt x="9285" y="10050"/>
                  </a:lnTo>
                  <a:lnTo>
                    <a:pt x="9387" y="9769"/>
                  </a:lnTo>
                  <a:lnTo>
                    <a:pt x="9464" y="9642"/>
                  </a:lnTo>
                  <a:lnTo>
                    <a:pt x="9540" y="9540"/>
                  </a:lnTo>
                  <a:lnTo>
                    <a:pt x="9617" y="9463"/>
                  </a:lnTo>
                  <a:lnTo>
                    <a:pt x="9744" y="9412"/>
                  </a:lnTo>
                  <a:lnTo>
                    <a:pt x="10025" y="9285"/>
                  </a:lnTo>
                  <a:lnTo>
                    <a:pt x="10254" y="9183"/>
                  </a:lnTo>
                  <a:lnTo>
                    <a:pt x="10484" y="9081"/>
                  </a:lnTo>
                  <a:lnTo>
                    <a:pt x="10688" y="8928"/>
                  </a:lnTo>
                  <a:lnTo>
                    <a:pt x="10790" y="8851"/>
                  </a:lnTo>
                  <a:lnTo>
                    <a:pt x="10866" y="8724"/>
                  </a:lnTo>
                  <a:lnTo>
                    <a:pt x="10917" y="8622"/>
                  </a:lnTo>
                  <a:lnTo>
                    <a:pt x="10943" y="8494"/>
                  </a:lnTo>
                  <a:lnTo>
                    <a:pt x="10968" y="8239"/>
                  </a:lnTo>
                  <a:lnTo>
                    <a:pt x="10968" y="8010"/>
                  </a:lnTo>
                  <a:lnTo>
                    <a:pt x="10917" y="7754"/>
                  </a:lnTo>
                  <a:lnTo>
                    <a:pt x="10892" y="7448"/>
                  </a:lnTo>
                  <a:lnTo>
                    <a:pt x="10866" y="7295"/>
                  </a:lnTo>
                  <a:lnTo>
                    <a:pt x="10892" y="7193"/>
                  </a:lnTo>
                  <a:lnTo>
                    <a:pt x="10943" y="7066"/>
                  </a:lnTo>
                  <a:lnTo>
                    <a:pt x="11019" y="6964"/>
                  </a:lnTo>
                  <a:lnTo>
                    <a:pt x="11198" y="6734"/>
                  </a:lnTo>
                  <a:lnTo>
                    <a:pt x="11351" y="6530"/>
                  </a:lnTo>
                  <a:lnTo>
                    <a:pt x="11504" y="6326"/>
                  </a:lnTo>
                  <a:lnTo>
                    <a:pt x="11606" y="6071"/>
                  </a:lnTo>
                  <a:lnTo>
                    <a:pt x="11632" y="5943"/>
                  </a:lnTo>
                  <a:lnTo>
                    <a:pt x="11632" y="5816"/>
                  </a:lnTo>
                  <a:lnTo>
                    <a:pt x="11632" y="5688"/>
                  </a:lnTo>
                  <a:lnTo>
                    <a:pt x="11606" y="5561"/>
                  </a:lnTo>
                  <a:lnTo>
                    <a:pt x="11504" y="5331"/>
                  </a:lnTo>
                  <a:lnTo>
                    <a:pt x="11351" y="5127"/>
                  </a:lnTo>
                  <a:lnTo>
                    <a:pt x="11198" y="4923"/>
                  </a:lnTo>
                  <a:lnTo>
                    <a:pt x="11019" y="4694"/>
                  </a:lnTo>
                  <a:lnTo>
                    <a:pt x="10943" y="4566"/>
                  </a:lnTo>
                  <a:lnTo>
                    <a:pt x="10892" y="4464"/>
                  </a:lnTo>
                  <a:lnTo>
                    <a:pt x="10866" y="4337"/>
                  </a:lnTo>
                  <a:lnTo>
                    <a:pt x="10892" y="4209"/>
                  </a:lnTo>
                  <a:lnTo>
                    <a:pt x="10917" y="3903"/>
                  </a:lnTo>
                  <a:lnTo>
                    <a:pt x="10968" y="3648"/>
                  </a:lnTo>
                  <a:lnTo>
                    <a:pt x="10968" y="3393"/>
                  </a:lnTo>
                  <a:lnTo>
                    <a:pt x="10943" y="3138"/>
                  </a:lnTo>
                  <a:lnTo>
                    <a:pt x="10917" y="3036"/>
                  </a:lnTo>
                  <a:lnTo>
                    <a:pt x="10866" y="2908"/>
                  </a:lnTo>
                  <a:lnTo>
                    <a:pt x="10790" y="2806"/>
                  </a:lnTo>
                  <a:lnTo>
                    <a:pt x="10688" y="2704"/>
                  </a:lnTo>
                  <a:lnTo>
                    <a:pt x="10586" y="2628"/>
                  </a:lnTo>
                  <a:lnTo>
                    <a:pt x="10458" y="2551"/>
                  </a:lnTo>
                  <a:lnTo>
                    <a:pt x="10356" y="2526"/>
                  </a:lnTo>
                  <a:lnTo>
                    <a:pt x="10254" y="2526"/>
                  </a:lnTo>
                  <a:lnTo>
                    <a:pt x="10152" y="2577"/>
                  </a:lnTo>
                  <a:lnTo>
                    <a:pt x="10101" y="2653"/>
                  </a:lnTo>
                  <a:lnTo>
                    <a:pt x="10050" y="2755"/>
                  </a:lnTo>
                  <a:lnTo>
                    <a:pt x="10076" y="2857"/>
                  </a:lnTo>
                  <a:lnTo>
                    <a:pt x="10127" y="2959"/>
                  </a:lnTo>
                  <a:lnTo>
                    <a:pt x="10203" y="3010"/>
                  </a:lnTo>
                  <a:lnTo>
                    <a:pt x="10331" y="3087"/>
                  </a:lnTo>
                  <a:lnTo>
                    <a:pt x="10382" y="3189"/>
                  </a:lnTo>
                  <a:lnTo>
                    <a:pt x="10433" y="3291"/>
                  </a:lnTo>
                  <a:lnTo>
                    <a:pt x="10433" y="3444"/>
                  </a:lnTo>
                  <a:lnTo>
                    <a:pt x="10382" y="3801"/>
                  </a:lnTo>
                  <a:lnTo>
                    <a:pt x="10331" y="4209"/>
                  </a:lnTo>
                  <a:lnTo>
                    <a:pt x="10356" y="4413"/>
                  </a:lnTo>
                  <a:lnTo>
                    <a:pt x="10382" y="4592"/>
                  </a:lnTo>
                  <a:lnTo>
                    <a:pt x="10433" y="4770"/>
                  </a:lnTo>
                  <a:lnTo>
                    <a:pt x="10535" y="4949"/>
                  </a:lnTo>
                  <a:lnTo>
                    <a:pt x="10764" y="5255"/>
                  </a:lnTo>
                  <a:lnTo>
                    <a:pt x="10994" y="5561"/>
                  </a:lnTo>
                  <a:lnTo>
                    <a:pt x="11070" y="5688"/>
                  </a:lnTo>
                  <a:lnTo>
                    <a:pt x="11096" y="5816"/>
                  </a:lnTo>
                  <a:lnTo>
                    <a:pt x="11070" y="5943"/>
                  </a:lnTo>
                  <a:lnTo>
                    <a:pt x="10994" y="6097"/>
                  </a:lnTo>
                  <a:lnTo>
                    <a:pt x="10764" y="6377"/>
                  </a:lnTo>
                  <a:lnTo>
                    <a:pt x="10535" y="6709"/>
                  </a:lnTo>
                  <a:lnTo>
                    <a:pt x="10433" y="6862"/>
                  </a:lnTo>
                  <a:lnTo>
                    <a:pt x="10382" y="7040"/>
                  </a:lnTo>
                  <a:lnTo>
                    <a:pt x="10356" y="7244"/>
                  </a:lnTo>
                  <a:lnTo>
                    <a:pt x="10331" y="7448"/>
                  </a:lnTo>
                  <a:lnTo>
                    <a:pt x="10382" y="7831"/>
                  </a:lnTo>
                  <a:lnTo>
                    <a:pt x="10433" y="8188"/>
                  </a:lnTo>
                  <a:lnTo>
                    <a:pt x="10433" y="8341"/>
                  </a:lnTo>
                  <a:lnTo>
                    <a:pt x="10382" y="8469"/>
                  </a:lnTo>
                  <a:lnTo>
                    <a:pt x="10305" y="8571"/>
                  </a:lnTo>
                  <a:lnTo>
                    <a:pt x="10178" y="8647"/>
                  </a:lnTo>
                  <a:lnTo>
                    <a:pt x="9846" y="8775"/>
                  </a:lnTo>
                  <a:lnTo>
                    <a:pt x="9464" y="8928"/>
                  </a:lnTo>
                  <a:lnTo>
                    <a:pt x="9311" y="9030"/>
                  </a:lnTo>
                  <a:lnTo>
                    <a:pt x="9158" y="9157"/>
                  </a:lnTo>
                  <a:lnTo>
                    <a:pt x="9030" y="9310"/>
                  </a:lnTo>
                  <a:lnTo>
                    <a:pt x="8928" y="9489"/>
                  </a:lnTo>
                  <a:lnTo>
                    <a:pt x="8775" y="9846"/>
                  </a:lnTo>
                  <a:lnTo>
                    <a:pt x="8647" y="10178"/>
                  </a:lnTo>
                  <a:lnTo>
                    <a:pt x="8545" y="10305"/>
                  </a:lnTo>
                  <a:lnTo>
                    <a:pt x="8469" y="10407"/>
                  </a:lnTo>
                  <a:lnTo>
                    <a:pt x="8341" y="10433"/>
                  </a:lnTo>
                  <a:lnTo>
                    <a:pt x="8188" y="10433"/>
                  </a:lnTo>
                  <a:lnTo>
                    <a:pt x="7831" y="10407"/>
                  </a:lnTo>
                  <a:lnTo>
                    <a:pt x="7423" y="10356"/>
                  </a:lnTo>
                  <a:lnTo>
                    <a:pt x="7245" y="10356"/>
                  </a:lnTo>
                  <a:lnTo>
                    <a:pt x="7040" y="10382"/>
                  </a:lnTo>
                  <a:lnTo>
                    <a:pt x="6862" y="10458"/>
                  </a:lnTo>
                  <a:lnTo>
                    <a:pt x="6683" y="10560"/>
                  </a:lnTo>
                  <a:lnTo>
                    <a:pt x="6377" y="10790"/>
                  </a:lnTo>
                  <a:lnTo>
                    <a:pt x="6097" y="10994"/>
                  </a:lnTo>
                  <a:lnTo>
                    <a:pt x="5944" y="11070"/>
                  </a:lnTo>
                  <a:lnTo>
                    <a:pt x="5816" y="11096"/>
                  </a:lnTo>
                  <a:lnTo>
                    <a:pt x="5689" y="11070"/>
                  </a:lnTo>
                  <a:lnTo>
                    <a:pt x="5536" y="10994"/>
                  </a:lnTo>
                  <a:lnTo>
                    <a:pt x="5255" y="10790"/>
                  </a:lnTo>
                  <a:lnTo>
                    <a:pt x="4949" y="10560"/>
                  </a:lnTo>
                  <a:lnTo>
                    <a:pt x="4770" y="10458"/>
                  </a:lnTo>
                  <a:lnTo>
                    <a:pt x="4592" y="10382"/>
                  </a:lnTo>
                  <a:lnTo>
                    <a:pt x="4388" y="10356"/>
                  </a:lnTo>
                  <a:lnTo>
                    <a:pt x="4209" y="10356"/>
                  </a:lnTo>
                  <a:lnTo>
                    <a:pt x="3801" y="10407"/>
                  </a:lnTo>
                  <a:lnTo>
                    <a:pt x="3444" y="10433"/>
                  </a:lnTo>
                  <a:lnTo>
                    <a:pt x="3291" y="10433"/>
                  </a:lnTo>
                  <a:lnTo>
                    <a:pt x="3163" y="10407"/>
                  </a:lnTo>
                  <a:lnTo>
                    <a:pt x="3087" y="10305"/>
                  </a:lnTo>
                  <a:lnTo>
                    <a:pt x="2985" y="10178"/>
                  </a:lnTo>
                  <a:lnTo>
                    <a:pt x="2857" y="9846"/>
                  </a:lnTo>
                  <a:lnTo>
                    <a:pt x="2704" y="9489"/>
                  </a:lnTo>
                  <a:lnTo>
                    <a:pt x="2602" y="9310"/>
                  </a:lnTo>
                  <a:lnTo>
                    <a:pt x="2475" y="9157"/>
                  </a:lnTo>
                  <a:lnTo>
                    <a:pt x="2322" y="9030"/>
                  </a:lnTo>
                  <a:lnTo>
                    <a:pt x="2169" y="8928"/>
                  </a:lnTo>
                  <a:lnTo>
                    <a:pt x="1786" y="8775"/>
                  </a:lnTo>
                  <a:lnTo>
                    <a:pt x="1455" y="8647"/>
                  </a:lnTo>
                  <a:lnTo>
                    <a:pt x="1327" y="8571"/>
                  </a:lnTo>
                  <a:lnTo>
                    <a:pt x="1250" y="8469"/>
                  </a:lnTo>
                  <a:lnTo>
                    <a:pt x="1199" y="8341"/>
                  </a:lnTo>
                  <a:lnTo>
                    <a:pt x="1199" y="8188"/>
                  </a:lnTo>
                  <a:lnTo>
                    <a:pt x="1250" y="7831"/>
                  </a:lnTo>
                  <a:lnTo>
                    <a:pt x="1301" y="7448"/>
                  </a:lnTo>
                  <a:lnTo>
                    <a:pt x="1276" y="7244"/>
                  </a:lnTo>
                  <a:lnTo>
                    <a:pt x="1250" y="7040"/>
                  </a:lnTo>
                  <a:lnTo>
                    <a:pt x="1199" y="6862"/>
                  </a:lnTo>
                  <a:lnTo>
                    <a:pt x="1097" y="6709"/>
                  </a:lnTo>
                  <a:lnTo>
                    <a:pt x="868" y="6377"/>
                  </a:lnTo>
                  <a:lnTo>
                    <a:pt x="638" y="6097"/>
                  </a:lnTo>
                  <a:lnTo>
                    <a:pt x="562" y="5943"/>
                  </a:lnTo>
                  <a:lnTo>
                    <a:pt x="536" y="5816"/>
                  </a:lnTo>
                  <a:lnTo>
                    <a:pt x="562" y="5688"/>
                  </a:lnTo>
                  <a:lnTo>
                    <a:pt x="638" y="5561"/>
                  </a:lnTo>
                  <a:lnTo>
                    <a:pt x="868" y="5255"/>
                  </a:lnTo>
                  <a:lnTo>
                    <a:pt x="1097" y="4949"/>
                  </a:lnTo>
                  <a:lnTo>
                    <a:pt x="1199" y="4770"/>
                  </a:lnTo>
                  <a:lnTo>
                    <a:pt x="1250" y="4592"/>
                  </a:lnTo>
                  <a:lnTo>
                    <a:pt x="1276" y="4413"/>
                  </a:lnTo>
                  <a:lnTo>
                    <a:pt x="1301" y="4209"/>
                  </a:lnTo>
                  <a:lnTo>
                    <a:pt x="1250" y="3801"/>
                  </a:lnTo>
                  <a:lnTo>
                    <a:pt x="1199" y="3444"/>
                  </a:lnTo>
                  <a:lnTo>
                    <a:pt x="1199" y="3291"/>
                  </a:lnTo>
                  <a:lnTo>
                    <a:pt x="1250" y="3189"/>
                  </a:lnTo>
                  <a:lnTo>
                    <a:pt x="1327" y="3087"/>
                  </a:lnTo>
                  <a:lnTo>
                    <a:pt x="1455" y="3010"/>
                  </a:lnTo>
                  <a:lnTo>
                    <a:pt x="1786" y="2857"/>
                  </a:lnTo>
                  <a:lnTo>
                    <a:pt x="2169" y="2704"/>
                  </a:lnTo>
                  <a:lnTo>
                    <a:pt x="2322" y="2602"/>
                  </a:lnTo>
                  <a:lnTo>
                    <a:pt x="2475" y="2475"/>
                  </a:lnTo>
                  <a:lnTo>
                    <a:pt x="2602" y="2347"/>
                  </a:lnTo>
                  <a:lnTo>
                    <a:pt x="2704" y="2169"/>
                  </a:lnTo>
                  <a:lnTo>
                    <a:pt x="2857" y="1811"/>
                  </a:lnTo>
                  <a:lnTo>
                    <a:pt x="2985" y="1480"/>
                  </a:lnTo>
                  <a:lnTo>
                    <a:pt x="3087" y="1327"/>
                  </a:lnTo>
                  <a:lnTo>
                    <a:pt x="3163" y="1250"/>
                  </a:lnTo>
                  <a:lnTo>
                    <a:pt x="3291" y="1199"/>
                  </a:lnTo>
                  <a:lnTo>
                    <a:pt x="3444" y="1199"/>
                  </a:lnTo>
                  <a:lnTo>
                    <a:pt x="3801" y="1250"/>
                  </a:lnTo>
                  <a:lnTo>
                    <a:pt x="4209" y="1301"/>
                  </a:lnTo>
                  <a:lnTo>
                    <a:pt x="4388" y="1301"/>
                  </a:lnTo>
                  <a:lnTo>
                    <a:pt x="4592" y="1276"/>
                  </a:lnTo>
                  <a:lnTo>
                    <a:pt x="4770" y="1199"/>
                  </a:lnTo>
                  <a:lnTo>
                    <a:pt x="4949" y="1097"/>
                  </a:lnTo>
                  <a:lnTo>
                    <a:pt x="5255" y="868"/>
                  </a:lnTo>
                  <a:lnTo>
                    <a:pt x="5536" y="638"/>
                  </a:lnTo>
                  <a:lnTo>
                    <a:pt x="5689" y="562"/>
                  </a:lnTo>
                  <a:lnTo>
                    <a:pt x="5816" y="536"/>
                  </a:lnTo>
                  <a:lnTo>
                    <a:pt x="5944" y="562"/>
                  </a:lnTo>
                  <a:lnTo>
                    <a:pt x="6097" y="638"/>
                  </a:lnTo>
                  <a:lnTo>
                    <a:pt x="6377" y="868"/>
                  </a:lnTo>
                  <a:lnTo>
                    <a:pt x="6683" y="1097"/>
                  </a:lnTo>
                  <a:lnTo>
                    <a:pt x="6862" y="1199"/>
                  </a:lnTo>
                  <a:lnTo>
                    <a:pt x="7040" y="1276"/>
                  </a:lnTo>
                  <a:lnTo>
                    <a:pt x="7245" y="1301"/>
                  </a:lnTo>
                  <a:lnTo>
                    <a:pt x="7423" y="1301"/>
                  </a:lnTo>
                  <a:lnTo>
                    <a:pt x="7831" y="1250"/>
                  </a:lnTo>
                  <a:lnTo>
                    <a:pt x="8188" y="1199"/>
                  </a:lnTo>
                  <a:lnTo>
                    <a:pt x="8341" y="1199"/>
                  </a:lnTo>
                  <a:lnTo>
                    <a:pt x="8469" y="1250"/>
                  </a:lnTo>
                  <a:lnTo>
                    <a:pt x="8545" y="1327"/>
                  </a:lnTo>
                  <a:lnTo>
                    <a:pt x="8647" y="1480"/>
                  </a:lnTo>
                  <a:lnTo>
                    <a:pt x="8775" y="1811"/>
                  </a:lnTo>
                  <a:lnTo>
                    <a:pt x="8902" y="2117"/>
                  </a:lnTo>
                  <a:lnTo>
                    <a:pt x="8979" y="2271"/>
                  </a:lnTo>
                  <a:lnTo>
                    <a:pt x="9081" y="2398"/>
                  </a:lnTo>
                  <a:lnTo>
                    <a:pt x="9158" y="2475"/>
                  </a:lnTo>
                  <a:lnTo>
                    <a:pt x="9260" y="2500"/>
                  </a:lnTo>
                  <a:lnTo>
                    <a:pt x="9362" y="2500"/>
                  </a:lnTo>
                  <a:lnTo>
                    <a:pt x="9464" y="2449"/>
                  </a:lnTo>
                  <a:lnTo>
                    <a:pt x="9515" y="2373"/>
                  </a:lnTo>
                  <a:lnTo>
                    <a:pt x="9566" y="2271"/>
                  </a:lnTo>
                  <a:lnTo>
                    <a:pt x="9540" y="2169"/>
                  </a:lnTo>
                  <a:lnTo>
                    <a:pt x="9489" y="2066"/>
                  </a:lnTo>
                  <a:lnTo>
                    <a:pt x="9387" y="1862"/>
                  </a:lnTo>
                  <a:lnTo>
                    <a:pt x="9285" y="1607"/>
                  </a:lnTo>
                  <a:lnTo>
                    <a:pt x="9183" y="1378"/>
                  </a:lnTo>
                  <a:lnTo>
                    <a:pt x="9081" y="1148"/>
                  </a:lnTo>
                  <a:lnTo>
                    <a:pt x="8928" y="944"/>
                  </a:lnTo>
                  <a:lnTo>
                    <a:pt x="8826" y="868"/>
                  </a:lnTo>
                  <a:lnTo>
                    <a:pt x="8724" y="791"/>
                  </a:lnTo>
                  <a:lnTo>
                    <a:pt x="8622" y="740"/>
                  </a:lnTo>
                  <a:lnTo>
                    <a:pt x="8494" y="689"/>
                  </a:lnTo>
                  <a:lnTo>
                    <a:pt x="8239" y="664"/>
                  </a:lnTo>
                  <a:lnTo>
                    <a:pt x="7984" y="689"/>
                  </a:lnTo>
                  <a:lnTo>
                    <a:pt x="7755" y="715"/>
                  </a:lnTo>
                  <a:lnTo>
                    <a:pt x="7449" y="766"/>
                  </a:lnTo>
                  <a:lnTo>
                    <a:pt x="7296" y="766"/>
                  </a:lnTo>
                  <a:lnTo>
                    <a:pt x="7168" y="740"/>
                  </a:lnTo>
                  <a:lnTo>
                    <a:pt x="7066" y="689"/>
                  </a:lnTo>
                  <a:lnTo>
                    <a:pt x="6964" y="638"/>
                  </a:lnTo>
                  <a:lnTo>
                    <a:pt x="6709" y="434"/>
                  </a:lnTo>
                  <a:lnTo>
                    <a:pt x="6530" y="281"/>
                  </a:lnTo>
                  <a:lnTo>
                    <a:pt x="6301" y="153"/>
                  </a:lnTo>
                  <a:lnTo>
                    <a:pt x="6071" y="51"/>
                  </a:lnTo>
                  <a:lnTo>
                    <a:pt x="5944" y="26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3"/>
            <p:cNvSpPr/>
            <p:nvPr/>
          </p:nvSpPr>
          <p:spPr>
            <a:xfrm>
              <a:off x="1874350" y="2019900"/>
              <a:ext cx="156900" cy="150525"/>
            </a:xfrm>
            <a:custGeom>
              <a:avLst/>
              <a:gdLst/>
              <a:ahLst/>
              <a:cxnLst/>
              <a:rect l="l" t="t" r="r" b="b"/>
              <a:pathLst>
                <a:path w="6276" h="6021" extrusionOk="0">
                  <a:moveTo>
                    <a:pt x="3164" y="536"/>
                  </a:moveTo>
                  <a:lnTo>
                    <a:pt x="3189" y="562"/>
                  </a:lnTo>
                  <a:lnTo>
                    <a:pt x="3827" y="1863"/>
                  </a:lnTo>
                  <a:lnTo>
                    <a:pt x="3903" y="1990"/>
                  </a:lnTo>
                  <a:lnTo>
                    <a:pt x="4005" y="2067"/>
                  </a:lnTo>
                  <a:lnTo>
                    <a:pt x="4133" y="2143"/>
                  </a:lnTo>
                  <a:lnTo>
                    <a:pt x="4260" y="2169"/>
                  </a:lnTo>
                  <a:lnTo>
                    <a:pt x="5689" y="2398"/>
                  </a:lnTo>
                  <a:lnTo>
                    <a:pt x="5714" y="2398"/>
                  </a:lnTo>
                  <a:lnTo>
                    <a:pt x="5740" y="2424"/>
                  </a:lnTo>
                  <a:lnTo>
                    <a:pt x="5740" y="2449"/>
                  </a:lnTo>
                  <a:lnTo>
                    <a:pt x="5714" y="2475"/>
                  </a:lnTo>
                  <a:lnTo>
                    <a:pt x="4694" y="3470"/>
                  </a:lnTo>
                  <a:lnTo>
                    <a:pt x="4592" y="3597"/>
                  </a:lnTo>
                  <a:lnTo>
                    <a:pt x="4541" y="3725"/>
                  </a:lnTo>
                  <a:lnTo>
                    <a:pt x="4516" y="3852"/>
                  </a:lnTo>
                  <a:lnTo>
                    <a:pt x="4516" y="4005"/>
                  </a:lnTo>
                  <a:lnTo>
                    <a:pt x="4771" y="5434"/>
                  </a:lnTo>
                  <a:lnTo>
                    <a:pt x="4745" y="5459"/>
                  </a:lnTo>
                  <a:lnTo>
                    <a:pt x="4720" y="5485"/>
                  </a:lnTo>
                  <a:lnTo>
                    <a:pt x="4694" y="5485"/>
                  </a:lnTo>
                  <a:lnTo>
                    <a:pt x="3419" y="4796"/>
                  </a:lnTo>
                  <a:lnTo>
                    <a:pt x="3266" y="4745"/>
                  </a:lnTo>
                  <a:lnTo>
                    <a:pt x="3138" y="4719"/>
                  </a:lnTo>
                  <a:lnTo>
                    <a:pt x="3011" y="4745"/>
                  </a:lnTo>
                  <a:lnTo>
                    <a:pt x="2858" y="4796"/>
                  </a:lnTo>
                  <a:lnTo>
                    <a:pt x="1582" y="5485"/>
                  </a:lnTo>
                  <a:lnTo>
                    <a:pt x="1557" y="5485"/>
                  </a:lnTo>
                  <a:lnTo>
                    <a:pt x="1531" y="5459"/>
                  </a:lnTo>
                  <a:lnTo>
                    <a:pt x="1506" y="5434"/>
                  </a:lnTo>
                  <a:lnTo>
                    <a:pt x="1761" y="4005"/>
                  </a:lnTo>
                  <a:lnTo>
                    <a:pt x="1761" y="3852"/>
                  </a:lnTo>
                  <a:lnTo>
                    <a:pt x="1735" y="3725"/>
                  </a:lnTo>
                  <a:lnTo>
                    <a:pt x="1684" y="3597"/>
                  </a:lnTo>
                  <a:lnTo>
                    <a:pt x="1582" y="3470"/>
                  </a:lnTo>
                  <a:lnTo>
                    <a:pt x="562" y="2475"/>
                  </a:lnTo>
                  <a:lnTo>
                    <a:pt x="536" y="2449"/>
                  </a:lnTo>
                  <a:lnTo>
                    <a:pt x="536" y="2424"/>
                  </a:lnTo>
                  <a:lnTo>
                    <a:pt x="562" y="2398"/>
                  </a:lnTo>
                  <a:lnTo>
                    <a:pt x="587" y="2398"/>
                  </a:lnTo>
                  <a:lnTo>
                    <a:pt x="2016" y="2169"/>
                  </a:lnTo>
                  <a:lnTo>
                    <a:pt x="2143" y="2143"/>
                  </a:lnTo>
                  <a:lnTo>
                    <a:pt x="2271" y="2067"/>
                  </a:lnTo>
                  <a:lnTo>
                    <a:pt x="2373" y="1990"/>
                  </a:lnTo>
                  <a:lnTo>
                    <a:pt x="2449" y="1863"/>
                  </a:lnTo>
                  <a:lnTo>
                    <a:pt x="3087" y="562"/>
                  </a:lnTo>
                  <a:lnTo>
                    <a:pt x="3113" y="536"/>
                  </a:lnTo>
                  <a:close/>
                  <a:moveTo>
                    <a:pt x="3138" y="1"/>
                  </a:moveTo>
                  <a:lnTo>
                    <a:pt x="2985" y="26"/>
                  </a:lnTo>
                  <a:lnTo>
                    <a:pt x="2832" y="77"/>
                  </a:lnTo>
                  <a:lnTo>
                    <a:pt x="2705" y="179"/>
                  </a:lnTo>
                  <a:lnTo>
                    <a:pt x="2603" y="332"/>
                  </a:lnTo>
                  <a:lnTo>
                    <a:pt x="1965" y="1633"/>
                  </a:lnTo>
                  <a:lnTo>
                    <a:pt x="1939" y="1659"/>
                  </a:lnTo>
                  <a:lnTo>
                    <a:pt x="511" y="1863"/>
                  </a:lnTo>
                  <a:lnTo>
                    <a:pt x="358" y="1914"/>
                  </a:lnTo>
                  <a:lnTo>
                    <a:pt x="205" y="1990"/>
                  </a:lnTo>
                  <a:lnTo>
                    <a:pt x="103" y="2118"/>
                  </a:lnTo>
                  <a:lnTo>
                    <a:pt x="26" y="2245"/>
                  </a:lnTo>
                  <a:lnTo>
                    <a:pt x="1" y="2424"/>
                  </a:lnTo>
                  <a:lnTo>
                    <a:pt x="26" y="2577"/>
                  </a:lnTo>
                  <a:lnTo>
                    <a:pt x="77" y="2730"/>
                  </a:lnTo>
                  <a:lnTo>
                    <a:pt x="179" y="2857"/>
                  </a:lnTo>
                  <a:lnTo>
                    <a:pt x="1225" y="3852"/>
                  </a:lnTo>
                  <a:lnTo>
                    <a:pt x="1225" y="3903"/>
                  </a:lnTo>
                  <a:lnTo>
                    <a:pt x="996" y="5332"/>
                  </a:lnTo>
                  <a:lnTo>
                    <a:pt x="970" y="5485"/>
                  </a:lnTo>
                  <a:lnTo>
                    <a:pt x="1021" y="5663"/>
                  </a:lnTo>
                  <a:lnTo>
                    <a:pt x="1098" y="5791"/>
                  </a:lnTo>
                  <a:lnTo>
                    <a:pt x="1225" y="5893"/>
                  </a:lnTo>
                  <a:lnTo>
                    <a:pt x="1378" y="5995"/>
                  </a:lnTo>
                  <a:lnTo>
                    <a:pt x="1557" y="6020"/>
                  </a:lnTo>
                  <a:lnTo>
                    <a:pt x="1710" y="5995"/>
                  </a:lnTo>
                  <a:lnTo>
                    <a:pt x="1837" y="5944"/>
                  </a:lnTo>
                  <a:lnTo>
                    <a:pt x="3113" y="5281"/>
                  </a:lnTo>
                  <a:lnTo>
                    <a:pt x="3164" y="5281"/>
                  </a:lnTo>
                  <a:lnTo>
                    <a:pt x="4439" y="5944"/>
                  </a:lnTo>
                  <a:lnTo>
                    <a:pt x="4592" y="5995"/>
                  </a:lnTo>
                  <a:lnTo>
                    <a:pt x="4745" y="6020"/>
                  </a:lnTo>
                  <a:lnTo>
                    <a:pt x="4924" y="5969"/>
                  </a:lnTo>
                  <a:lnTo>
                    <a:pt x="5051" y="5893"/>
                  </a:lnTo>
                  <a:lnTo>
                    <a:pt x="5179" y="5791"/>
                  </a:lnTo>
                  <a:lnTo>
                    <a:pt x="5255" y="5663"/>
                  </a:lnTo>
                  <a:lnTo>
                    <a:pt x="5306" y="5485"/>
                  </a:lnTo>
                  <a:lnTo>
                    <a:pt x="5281" y="5332"/>
                  </a:lnTo>
                  <a:lnTo>
                    <a:pt x="5051" y="3903"/>
                  </a:lnTo>
                  <a:lnTo>
                    <a:pt x="5051" y="3852"/>
                  </a:lnTo>
                  <a:lnTo>
                    <a:pt x="6097" y="2857"/>
                  </a:lnTo>
                  <a:lnTo>
                    <a:pt x="6199" y="2730"/>
                  </a:lnTo>
                  <a:lnTo>
                    <a:pt x="6250" y="2577"/>
                  </a:lnTo>
                  <a:lnTo>
                    <a:pt x="6275" y="2424"/>
                  </a:lnTo>
                  <a:lnTo>
                    <a:pt x="6250" y="2245"/>
                  </a:lnTo>
                  <a:lnTo>
                    <a:pt x="6173" y="2118"/>
                  </a:lnTo>
                  <a:lnTo>
                    <a:pt x="6071" y="1990"/>
                  </a:lnTo>
                  <a:lnTo>
                    <a:pt x="5918" y="1914"/>
                  </a:lnTo>
                  <a:lnTo>
                    <a:pt x="5765" y="1863"/>
                  </a:lnTo>
                  <a:lnTo>
                    <a:pt x="4337" y="1659"/>
                  </a:lnTo>
                  <a:lnTo>
                    <a:pt x="4311" y="1633"/>
                  </a:lnTo>
                  <a:lnTo>
                    <a:pt x="3674" y="332"/>
                  </a:lnTo>
                  <a:lnTo>
                    <a:pt x="3572" y="179"/>
                  </a:lnTo>
                  <a:lnTo>
                    <a:pt x="3444" y="77"/>
                  </a:lnTo>
                  <a:lnTo>
                    <a:pt x="3291" y="26"/>
                  </a:lnTo>
                  <a:lnTo>
                    <a:pt x="31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Google Shape;814;p43">
            <a:extLst>
              <a:ext uri="{FF2B5EF4-FFF2-40B4-BE49-F238E27FC236}">
                <a16:creationId xmlns:a16="http://schemas.microsoft.com/office/drawing/2014/main" id="{C47EF294-570F-0A17-036F-0B2A4EB0EF92}"/>
              </a:ext>
            </a:extLst>
          </p:cNvPr>
          <p:cNvSpPr/>
          <p:nvPr/>
        </p:nvSpPr>
        <p:spPr>
          <a:xfrm>
            <a:off x="7218387" y="48769"/>
            <a:ext cx="749464" cy="749455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3" name="Google Shape;823;p43"/>
          <p:cNvGrpSpPr/>
          <p:nvPr/>
        </p:nvGrpSpPr>
        <p:grpSpPr>
          <a:xfrm>
            <a:off x="7366155" y="177145"/>
            <a:ext cx="486698" cy="437285"/>
            <a:chOff x="981000" y="1974000"/>
            <a:chExt cx="458500" cy="411950"/>
          </a:xfrm>
        </p:grpSpPr>
        <p:sp>
          <p:nvSpPr>
            <p:cNvPr id="824" name="Google Shape;824;p43"/>
            <p:cNvSpPr/>
            <p:nvPr/>
          </p:nvSpPr>
          <p:spPr>
            <a:xfrm>
              <a:off x="1077925" y="2222050"/>
              <a:ext cx="264000" cy="163900"/>
            </a:xfrm>
            <a:custGeom>
              <a:avLst/>
              <a:gdLst/>
              <a:ahLst/>
              <a:cxnLst/>
              <a:rect l="l" t="t" r="r" b="b"/>
              <a:pathLst>
                <a:path w="10560" h="6556" extrusionOk="0">
                  <a:moveTo>
                    <a:pt x="1326" y="0"/>
                  </a:moveTo>
                  <a:lnTo>
                    <a:pt x="1199" y="26"/>
                  </a:lnTo>
                  <a:lnTo>
                    <a:pt x="1071" y="77"/>
                  </a:lnTo>
                  <a:lnTo>
                    <a:pt x="969" y="153"/>
                  </a:lnTo>
                  <a:lnTo>
                    <a:pt x="867" y="230"/>
                  </a:lnTo>
                  <a:lnTo>
                    <a:pt x="791" y="306"/>
                  </a:lnTo>
                  <a:lnTo>
                    <a:pt x="714" y="434"/>
                  </a:lnTo>
                  <a:lnTo>
                    <a:pt x="663" y="536"/>
                  </a:lnTo>
                  <a:lnTo>
                    <a:pt x="51" y="2398"/>
                  </a:lnTo>
                  <a:lnTo>
                    <a:pt x="51" y="2449"/>
                  </a:lnTo>
                  <a:lnTo>
                    <a:pt x="0" y="2602"/>
                  </a:lnTo>
                  <a:lnTo>
                    <a:pt x="0" y="2755"/>
                  </a:lnTo>
                  <a:lnTo>
                    <a:pt x="0" y="5484"/>
                  </a:lnTo>
                  <a:lnTo>
                    <a:pt x="26" y="5688"/>
                  </a:lnTo>
                  <a:lnTo>
                    <a:pt x="77" y="5892"/>
                  </a:lnTo>
                  <a:lnTo>
                    <a:pt x="179" y="6071"/>
                  </a:lnTo>
                  <a:lnTo>
                    <a:pt x="306" y="6224"/>
                  </a:lnTo>
                  <a:lnTo>
                    <a:pt x="459" y="6351"/>
                  </a:lnTo>
                  <a:lnTo>
                    <a:pt x="638" y="6453"/>
                  </a:lnTo>
                  <a:lnTo>
                    <a:pt x="842" y="6530"/>
                  </a:lnTo>
                  <a:lnTo>
                    <a:pt x="1046" y="6555"/>
                  </a:lnTo>
                  <a:lnTo>
                    <a:pt x="9514" y="6555"/>
                  </a:lnTo>
                  <a:lnTo>
                    <a:pt x="9718" y="6530"/>
                  </a:lnTo>
                  <a:lnTo>
                    <a:pt x="9922" y="6453"/>
                  </a:lnTo>
                  <a:lnTo>
                    <a:pt x="10101" y="6351"/>
                  </a:lnTo>
                  <a:lnTo>
                    <a:pt x="10254" y="6224"/>
                  </a:lnTo>
                  <a:lnTo>
                    <a:pt x="10381" y="6071"/>
                  </a:lnTo>
                  <a:lnTo>
                    <a:pt x="10483" y="5892"/>
                  </a:lnTo>
                  <a:lnTo>
                    <a:pt x="10534" y="5688"/>
                  </a:lnTo>
                  <a:lnTo>
                    <a:pt x="10560" y="5484"/>
                  </a:lnTo>
                  <a:lnTo>
                    <a:pt x="10560" y="5204"/>
                  </a:lnTo>
                  <a:lnTo>
                    <a:pt x="10534" y="5102"/>
                  </a:lnTo>
                  <a:lnTo>
                    <a:pt x="10483" y="5000"/>
                  </a:lnTo>
                  <a:lnTo>
                    <a:pt x="10407" y="4949"/>
                  </a:lnTo>
                  <a:lnTo>
                    <a:pt x="10305" y="4923"/>
                  </a:lnTo>
                  <a:lnTo>
                    <a:pt x="10203" y="4949"/>
                  </a:lnTo>
                  <a:lnTo>
                    <a:pt x="10101" y="5000"/>
                  </a:lnTo>
                  <a:lnTo>
                    <a:pt x="10050" y="5102"/>
                  </a:lnTo>
                  <a:lnTo>
                    <a:pt x="10024" y="5204"/>
                  </a:lnTo>
                  <a:lnTo>
                    <a:pt x="10024" y="5484"/>
                  </a:lnTo>
                  <a:lnTo>
                    <a:pt x="10024" y="5586"/>
                  </a:lnTo>
                  <a:lnTo>
                    <a:pt x="9999" y="5688"/>
                  </a:lnTo>
                  <a:lnTo>
                    <a:pt x="9948" y="5765"/>
                  </a:lnTo>
                  <a:lnTo>
                    <a:pt x="9871" y="5841"/>
                  </a:lnTo>
                  <a:lnTo>
                    <a:pt x="9795" y="5918"/>
                  </a:lnTo>
                  <a:lnTo>
                    <a:pt x="9718" y="5969"/>
                  </a:lnTo>
                  <a:lnTo>
                    <a:pt x="9616" y="5994"/>
                  </a:lnTo>
                  <a:lnTo>
                    <a:pt x="944" y="5994"/>
                  </a:lnTo>
                  <a:lnTo>
                    <a:pt x="842" y="5969"/>
                  </a:lnTo>
                  <a:lnTo>
                    <a:pt x="765" y="5918"/>
                  </a:lnTo>
                  <a:lnTo>
                    <a:pt x="689" y="5841"/>
                  </a:lnTo>
                  <a:lnTo>
                    <a:pt x="638" y="5765"/>
                  </a:lnTo>
                  <a:lnTo>
                    <a:pt x="587" y="5688"/>
                  </a:lnTo>
                  <a:lnTo>
                    <a:pt x="536" y="5586"/>
                  </a:lnTo>
                  <a:lnTo>
                    <a:pt x="536" y="5484"/>
                  </a:lnTo>
                  <a:lnTo>
                    <a:pt x="536" y="2755"/>
                  </a:lnTo>
                  <a:lnTo>
                    <a:pt x="536" y="2653"/>
                  </a:lnTo>
                  <a:lnTo>
                    <a:pt x="587" y="2551"/>
                  </a:lnTo>
                  <a:lnTo>
                    <a:pt x="638" y="2474"/>
                  </a:lnTo>
                  <a:lnTo>
                    <a:pt x="689" y="2398"/>
                  </a:lnTo>
                  <a:lnTo>
                    <a:pt x="765" y="2347"/>
                  </a:lnTo>
                  <a:lnTo>
                    <a:pt x="842" y="2296"/>
                  </a:lnTo>
                  <a:lnTo>
                    <a:pt x="944" y="2245"/>
                  </a:lnTo>
                  <a:lnTo>
                    <a:pt x="9616" y="2245"/>
                  </a:lnTo>
                  <a:lnTo>
                    <a:pt x="9718" y="2296"/>
                  </a:lnTo>
                  <a:lnTo>
                    <a:pt x="9795" y="2347"/>
                  </a:lnTo>
                  <a:lnTo>
                    <a:pt x="9871" y="2398"/>
                  </a:lnTo>
                  <a:lnTo>
                    <a:pt x="9948" y="2474"/>
                  </a:lnTo>
                  <a:lnTo>
                    <a:pt x="9999" y="2551"/>
                  </a:lnTo>
                  <a:lnTo>
                    <a:pt x="10024" y="2653"/>
                  </a:lnTo>
                  <a:lnTo>
                    <a:pt x="10024" y="2755"/>
                  </a:lnTo>
                  <a:lnTo>
                    <a:pt x="10024" y="4030"/>
                  </a:lnTo>
                  <a:lnTo>
                    <a:pt x="10050" y="4132"/>
                  </a:lnTo>
                  <a:lnTo>
                    <a:pt x="10101" y="4209"/>
                  </a:lnTo>
                  <a:lnTo>
                    <a:pt x="10203" y="4285"/>
                  </a:lnTo>
                  <a:lnTo>
                    <a:pt x="10407" y="4285"/>
                  </a:lnTo>
                  <a:lnTo>
                    <a:pt x="10483" y="4209"/>
                  </a:lnTo>
                  <a:lnTo>
                    <a:pt x="10534" y="4132"/>
                  </a:lnTo>
                  <a:lnTo>
                    <a:pt x="10560" y="4030"/>
                  </a:lnTo>
                  <a:lnTo>
                    <a:pt x="10560" y="2755"/>
                  </a:lnTo>
                  <a:lnTo>
                    <a:pt x="10560" y="2576"/>
                  </a:lnTo>
                  <a:lnTo>
                    <a:pt x="10509" y="2398"/>
                  </a:lnTo>
                  <a:lnTo>
                    <a:pt x="9897" y="536"/>
                  </a:lnTo>
                  <a:lnTo>
                    <a:pt x="9846" y="434"/>
                  </a:lnTo>
                  <a:lnTo>
                    <a:pt x="9769" y="306"/>
                  </a:lnTo>
                  <a:lnTo>
                    <a:pt x="9693" y="230"/>
                  </a:lnTo>
                  <a:lnTo>
                    <a:pt x="9591" y="153"/>
                  </a:lnTo>
                  <a:lnTo>
                    <a:pt x="9489" y="77"/>
                  </a:lnTo>
                  <a:lnTo>
                    <a:pt x="9361" y="26"/>
                  </a:lnTo>
                  <a:lnTo>
                    <a:pt x="9234" y="0"/>
                  </a:lnTo>
                  <a:lnTo>
                    <a:pt x="4056" y="0"/>
                  </a:lnTo>
                  <a:lnTo>
                    <a:pt x="3979" y="77"/>
                  </a:lnTo>
                  <a:lnTo>
                    <a:pt x="3903" y="153"/>
                  </a:lnTo>
                  <a:lnTo>
                    <a:pt x="3877" y="255"/>
                  </a:lnTo>
                  <a:lnTo>
                    <a:pt x="3903" y="357"/>
                  </a:lnTo>
                  <a:lnTo>
                    <a:pt x="3979" y="459"/>
                  </a:lnTo>
                  <a:lnTo>
                    <a:pt x="4056" y="510"/>
                  </a:lnTo>
                  <a:lnTo>
                    <a:pt x="4158" y="536"/>
                  </a:lnTo>
                  <a:lnTo>
                    <a:pt x="9208" y="536"/>
                  </a:lnTo>
                  <a:lnTo>
                    <a:pt x="9285" y="587"/>
                  </a:lnTo>
                  <a:lnTo>
                    <a:pt x="9336" y="638"/>
                  </a:lnTo>
                  <a:lnTo>
                    <a:pt x="9387" y="714"/>
                  </a:lnTo>
                  <a:lnTo>
                    <a:pt x="9718" y="1735"/>
                  </a:lnTo>
                  <a:lnTo>
                    <a:pt x="9514" y="1709"/>
                  </a:lnTo>
                  <a:lnTo>
                    <a:pt x="1046" y="1709"/>
                  </a:lnTo>
                  <a:lnTo>
                    <a:pt x="842" y="1735"/>
                  </a:lnTo>
                  <a:lnTo>
                    <a:pt x="1173" y="714"/>
                  </a:lnTo>
                  <a:lnTo>
                    <a:pt x="1224" y="638"/>
                  </a:lnTo>
                  <a:lnTo>
                    <a:pt x="1275" y="587"/>
                  </a:lnTo>
                  <a:lnTo>
                    <a:pt x="1352" y="536"/>
                  </a:lnTo>
                  <a:lnTo>
                    <a:pt x="2984" y="536"/>
                  </a:lnTo>
                  <a:lnTo>
                    <a:pt x="3086" y="510"/>
                  </a:lnTo>
                  <a:lnTo>
                    <a:pt x="3188" y="459"/>
                  </a:lnTo>
                  <a:lnTo>
                    <a:pt x="3239" y="357"/>
                  </a:lnTo>
                  <a:lnTo>
                    <a:pt x="3265" y="255"/>
                  </a:lnTo>
                  <a:lnTo>
                    <a:pt x="3239" y="153"/>
                  </a:lnTo>
                  <a:lnTo>
                    <a:pt x="3188" y="77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3"/>
            <p:cNvSpPr/>
            <p:nvPr/>
          </p:nvSpPr>
          <p:spPr>
            <a:xfrm>
              <a:off x="1104700" y="2291550"/>
              <a:ext cx="210450" cy="66975"/>
            </a:xfrm>
            <a:custGeom>
              <a:avLst/>
              <a:gdLst/>
              <a:ahLst/>
              <a:cxnLst/>
              <a:rect l="l" t="t" r="r" b="b"/>
              <a:pathLst>
                <a:path w="8418" h="2679" extrusionOk="0">
                  <a:moveTo>
                    <a:pt x="2194" y="536"/>
                  </a:moveTo>
                  <a:lnTo>
                    <a:pt x="2194" y="868"/>
                  </a:lnTo>
                  <a:lnTo>
                    <a:pt x="2168" y="995"/>
                  </a:lnTo>
                  <a:lnTo>
                    <a:pt x="2117" y="1072"/>
                  </a:lnTo>
                  <a:lnTo>
                    <a:pt x="2015" y="1123"/>
                  </a:lnTo>
                  <a:lnTo>
                    <a:pt x="1913" y="1148"/>
                  </a:lnTo>
                  <a:lnTo>
                    <a:pt x="1811" y="1123"/>
                  </a:lnTo>
                  <a:lnTo>
                    <a:pt x="1735" y="1072"/>
                  </a:lnTo>
                  <a:lnTo>
                    <a:pt x="1684" y="995"/>
                  </a:lnTo>
                  <a:lnTo>
                    <a:pt x="1658" y="868"/>
                  </a:lnTo>
                  <a:lnTo>
                    <a:pt x="1658" y="536"/>
                  </a:lnTo>
                  <a:close/>
                  <a:moveTo>
                    <a:pt x="3979" y="536"/>
                  </a:moveTo>
                  <a:lnTo>
                    <a:pt x="3979" y="868"/>
                  </a:lnTo>
                  <a:lnTo>
                    <a:pt x="3954" y="995"/>
                  </a:lnTo>
                  <a:lnTo>
                    <a:pt x="3903" y="1072"/>
                  </a:lnTo>
                  <a:lnTo>
                    <a:pt x="3826" y="1123"/>
                  </a:lnTo>
                  <a:lnTo>
                    <a:pt x="3699" y="1148"/>
                  </a:lnTo>
                  <a:lnTo>
                    <a:pt x="3597" y="1123"/>
                  </a:lnTo>
                  <a:lnTo>
                    <a:pt x="3520" y="1072"/>
                  </a:lnTo>
                  <a:lnTo>
                    <a:pt x="3469" y="995"/>
                  </a:lnTo>
                  <a:lnTo>
                    <a:pt x="3444" y="868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43"/>
                  </a:lnTo>
                  <a:lnTo>
                    <a:pt x="536" y="2143"/>
                  </a:lnTo>
                  <a:lnTo>
                    <a:pt x="536" y="536"/>
                  </a:lnTo>
                  <a:lnTo>
                    <a:pt x="1123" y="536"/>
                  </a:lnTo>
                  <a:lnTo>
                    <a:pt x="1123" y="868"/>
                  </a:lnTo>
                  <a:lnTo>
                    <a:pt x="1123" y="1046"/>
                  </a:lnTo>
                  <a:lnTo>
                    <a:pt x="1174" y="1199"/>
                  </a:lnTo>
                  <a:lnTo>
                    <a:pt x="1250" y="1327"/>
                  </a:lnTo>
                  <a:lnTo>
                    <a:pt x="1352" y="1454"/>
                  </a:lnTo>
                  <a:lnTo>
                    <a:pt x="1480" y="1556"/>
                  </a:lnTo>
                  <a:lnTo>
                    <a:pt x="1607" y="1633"/>
                  </a:lnTo>
                  <a:lnTo>
                    <a:pt x="1760" y="1658"/>
                  </a:lnTo>
                  <a:lnTo>
                    <a:pt x="1913" y="1684"/>
                  </a:lnTo>
                  <a:lnTo>
                    <a:pt x="2092" y="1658"/>
                  </a:lnTo>
                  <a:lnTo>
                    <a:pt x="2245" y="1633"/>
                  </a:lnTo>
                  <a:lnTo>
                    <a:pt x="2373" y="1556"/>
                  </a:lnTo>
                  <a:lnTo>
                    <a:pt x="2500" y="1454"/>
                  </a:lnTo>
                  <a:lnTo>
                    <a:pt x="2577" y="1327"/>
                  </a:lnTo>
                  <a:lnTo>
                    <a:pt x="2653" y="1199"/>
                  </a:lnTo>
                  <a:lnTo>
                    <a:pt x="2704" y="1046"/>
                  </a:lnTo>
                  <a:lnTo>
                    <a:pt x="2730" y="868"/>
                  </a:lnTo>
                  <a:lnTo>
                    <a:pt x="2730" y="536"/>
                  </a:lnTo>
                  <a:lnTo>
                    <a:pt x="2908" y="536"/>
                  </a:lnTo>
                  <a:lnTo>
                    <a:pt x="2908" y="868"/>
                  </a:lnTo>
                  <a:lnTo>
                    <a:pt x="2908" y="1046"/>
                  </a:lnTo>
                  <a:lnTo>
                    <a:pt x="2959" y="1199"/>
                  </a:lnTo>
                  <a:lnTo>
                    <a:pt x="3036" y="1327"/>
                  </a:lnTo>
                  <a:lnTo>
                    <a:pt x="3138" y="1454"/>
                  </a:lnTo>
                  <a:lnTo>
                    <a:pt x="3265" y="1556"/>
                  </a:lnTo>
                  <a:lnTo>
                    <a:pt x="3393" y="1633"/>
                  </a:lnTo>
                  <a:lnTo>
                    <a:pt x="3546" y="1658"/>
                  </a:lnTo>
                  <a:lnTo>
                    <a:pt x="3699" y="1684"/>
                  </a:lnTo>
                  <a:lnTo>
                    <a:pt x="3877" y="1658"/>
                  </a:lnTo>
                  <a:lnTo>
                    <a:pt x="4030" y="1633"/>
                  </a:lnTo>
                  <a:lnTo>
                    <a:pt x="4158" y="1556"/>
                  </a:lnTo>
                  <a:lnTo>
                    <a:pt x="4286" y="1454"/>
                  </a:lnTo>
                  <a:lnTo>
                    <a:pt x="4388" y="1327"/>
                  </a:lnTo>
                  <a:lnTo>
                    <a:pt x="4464" y="1199"/>
                  </a:lnTo>
                  <a:lnTo>
                    <a:pt x="4490" y="1046"/>
                  </a:lnTo>
                  <a:lnTo>
                    <a:pt x="4515" y="868"/>
                  </a:lnTo>
                  <a:lnTo>
                    <a:pt x="4515" y="536"/>
                  </a:lnTo>
                  <a:close/>
                  <a:moveTo>
                    <a:pt x="281" y="0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0" y="281"/>
                  </a:lnTo>
                  <a:lnTo>
                    <a:pt x="0" y="2424"/>
                  </a:lnTo>
                  <a:lnTo>
                    <a:pt x="26" y="2526"/>
                  </a:lnTo>
                  <a:lnTo>
                    <a:pt x="77" y="2602"/>
                  </a:lnTo>
                  <a:lnTo>
                    <a:pt x="179" y="2679"/>
                  </a:lnTo>
                  <a:lnTo>
                    <a:pt x="8265" y="2679"/>
                  </a:lnTo>
                  <a:lnTo>
                    <a:pt x="8341" y="2602"/>
                  </a:lnTo>
                  <a:lnTo>
                    <a:pt x="8392" y="2526"/>
                  </a:lnTo>
                  <a:lnTo>
                    <a:pt x="8418" y="2424"/>
                  </a:lnTo>
                  <a:lnTo>
                    <a:pt x="8418" y="281"/>
                  </a:lnTo>
                  <a:lnTo>
                    <a:pt x="8392" y="179"/>
                  </a:lnTo>
                  <a:lnTo>
                    <a:pt x="8341" y="77"/>
                  </a:lnTo>
                  <a:lnTo>
                    <a:pt x="8265" y="26"/>
                  </a:lnTo>
                  <a:lnTo>
                    <a:pt x="81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3"/>
            <p:cNvSpPr/>
            <p:nvPr/>
          </p:nvSpPr>
          <p:spPr>
            <a:xfrm>
              <a:off x="981000" y="1974000"/>
              <a:ext cx="458500" cy="235325"/>
            </a:xfrm>
            <a:custGeom>
              <a:avLst/>
              <a:gdLst/>
              <a:ahLst/>
              <a:cxnLst/>
              <a:rect l="l" t="t" r="r" b="b"/>
              <a:pathLst>
                <a:path w="18340" h="9413" extrusionOk="0">
                  <a:moveTo>
                    <a:pt x="7040" y="536"/>
                  </a:moveTo>
                  <a:lnTo>
                    <a:pt x="7116" y="561"/>
                  </a:lnTo>
                  <a:lnTo>
                    <a:pt x="7219" y="612"/>
                  </a:lnTo>
                  <a:lnTo>
                    <a:pt x="7270" y="663"/>
                  </a:lnTo>
                  <a:lnTo>
                    <a:pt x="7346" y="740"/>
                  </a:lnTo>
                  <a:lnTo>
                    <a:pt x="7397" y="816"/>
                  </a:lnTo>
                  <a:lnTo>
                    <a:pt x="7423" y="918"/>
                  </a:lnTo>
                  <a:lnTo>
                    <a:pt x="7423" y="1020"/>
                  </a:lnTo>
                  <a:lnTo>
                    <a:pt x="7423" y="1097"/>
                  </a:lnTo>
                  <a:lnTo>
                    <a:pt x="7397" y="1199"/>
                  </a:lnTo>
                  <a:lnTo>
                    <a:pt x="7346" y="1276"/>
                  </a:lnTo>
                  <a:lnTo>
                    <a:pt x="7270" y="1352"/>
                  </a:lnTo>
                  <a:lnTo>
                    <a:pt x="7219" y="1403"/>
                  </a:lnTo>
                  <a:lnTo>
                    <a:pt x="7116" y="1454"/>
                  </a:lnTo>
                  <a:lnTo>
                    <a:pt x="7040" y="1480"/>
                  </a:lnTo>
                  <a:lnTo>
                    <a:pt x="6938" y="1505"/>
                  </a:lnTo>
                  <a:lnTo>
                    <a:pt x="6836" y="1480"/>
                  </a:lnTo>
                  <a:lnTo>
                    <a:pt x="6759" y="1454"/>
                  </a:lnTo>
                  <a:lnTo>
                    <a:pt x="6657" y="1403"/>
                  </a:lnTo>
                  <a:lnTo>
                    <a:pt x="6606" y="1352"/>
                  </a:lnTo>
                  <a:lnTo>
                    <a:pt x="6530" y="1276"/>
                  </a:lnTo>
                  <a:lnTo>
                    <a:pt x="6504" y="1199"/>
                  </a:lnTo>
                  <a:lnTo>
                    <a:pt x="6453" y="1097"/>
                  </a:lnTo>
                  <a:lnTo>
                    <a:pt x="6453" y="1020"/>
                  </a:lnTo>
                  <a:lnTo>
                    <a:pt x="6453" y="918"/>
                  </a:lnTo>
                  <a:lnTo>
                    <a:pt x="6504" y="816"/>
                  </a:lnTo>
                  <a:lnTo>
                    <a:pt x="6530" y="740"/>
                  </a:lnTo>
                  <a:lnTo>
                    <a:pt x="6606" y="663"/>
                  </a:lnTo>
                  <a:lnTo>
                    <a:pt x="6657" y="612"/>
                  </a:lnTo>
                  <a:lnTo>
                    <a:pt x="6759" y="561"/>
                  </a:lnTo>
                  <a:lnTo>
                    <a:pt x="6836" y="536"/>
                  </a:lnTo>
                  <a:close/>
                  <a:moveTo>
                    <a:pt x="1020" y="1786"/>
                  </a:moveTo>
                  <a:lnTo>
                    <a:pt x="1097" y="1811"/>
                  </a:lnTo>
                  <a:lnTo>
                    <a:pt x="1199" y="1837"/>
                  </a:lnTo>
                  <a:lnTo>
                    <a:pt x="1275" y="1888"/>
                  </a:lnTo>
                  <a:lnTo>
                    <a:pt x="1352" y="1939"/>
                  </a:lnTo>
                  <a:lnTo>
                    <a:pt x="1403" y="2015"/>
                  </a:lnTo>
                  <a:lnTo>
                    <a:pt x="1454" y="2092"/>
                  </a:lnTo>
                  <a:lnTo>
                    <a:pt x="1480" y="2194"/>
                  </a:lnTo>
                  <a:lnTo>
                    <a:pt x="1505" y="2270"/>
                  </a:lnTo>
                  <a:lnTo>
                    <a:pt x="1480" y="2372"/>
                  </a:lnTo>
                  <a:lnTo>
                    <a:pt x="1454" y="2474"/>
                  </a:lnTo>
                  <a:lnTo>
                    <a:pt x="1403" y="2551"/>
                  </a:lnTo>
                  <a:lnTo>
                    <a:pt x="1352" y="2627"/>
                  </a:lnTo>
                  <a:lnTo>
                    <a:pt x="1275" y="2678"/>
                  </a:lnTo>
                  <a:lnTo>
                    <a:pt x="1199" y="2729"/>
                  </a:lnTo>
                  <a:lnTo>
                    <a:pt x="1097" y="2755"/>
                  </a:lnTo>
                  <a:lnTo>
                    <a:pt x="918" y="2755"/>
                  </a:lnTo>
                  <a:lnTo>
                    <a:pt x="816" y="2729"/>
                  </a:lnTo>
                  <a:lnTo>
                    <a:pt x="740" y="2678"/>
                  </a:lnTo>
                  <a:lnTo>
                    <a:pt x="663" y="2627"/>
                  </a:lnTo>
                  <a:lnTo>
                    <a:pt x="612" y="2551"/>
                  </a:lnTo>
                  <a:lnTo>
                    <a:pt x="561" y="2474"/>
                  </a:lnTo>
                  <a:lnTo>
                    <a:pt x="536" y="2372"/>
                  </a:lnTo>
                  <a:lnTo>
                    <a:pt x="536" y="2270"/>
                  </a:lnTo>
                  <a:lnTo>
                    <a:pt x="536" y="2194"/>
                  </a:lnTo>
                  <a:lnTo>
                    <a:pt x="561" y="2092"/>
                  </a:lnTo>
                  <a:lnTo>
                    <a:pt x="612" y="2015"/>
                  </a:lnTo>
                  <a:lnTo>
                    <a:pt x="663" y="1939"/>
                  </a:lnTo>
                  <a:lnTo>
                    <a:pt x="740" y="1888"/>
                  </a:lnTo>
                  <a:lnTo>
                    <a:pt x="816" y="1837"/>
                  </a:lnTo>
                  <a:lnTo>
                    <a:pt x="918" y="1811"/>
                  </a:lnTo>
                  <a:lnTo>
                    <a:pt x="1020" y="1786"/>
                  </a:lnTo>
                  <a:close/>
                  <a:moveTo>
                    <a:pt x="11198" y="1786"/>
                  </a:moveTo>
                  <a:lnTo>
                    <a:pt x="11300" y="1811"/>
                  </a:lnTo>
                  <a:lnTo>
                    <a:pt x="11402" y="1837"/>
                  </a:lnTo>
                  <a:lnTo>
                    <a:pt x="11478" y="1862"/>
                  </a:lnTo>
                  <a:lnTo>
                    <a:pt x="11555" y="1939"/>
                  </a:lnTo>
                  <a:lnTo>
                    <a:pt x="11606" y="2015"/>
                  </a:lnTo>
                  <a:lnTo>
                    <a:pt x="11657" y="2092"/>
                  </a:lnTo>
                  <a:lnTo>
                    <a:pt x="11682" y="2168"/>
                  </a:lnTo>
                  <a:lnTo>
                    <a:pt x="11682" y="2270"/>
                  </a:lnTo>
                  <a:lnTo>
                    <a:pt x="11682" y="2372"/>
                  </a:lnTo>
                  <a:lnTo>
                    <a:pt x="11657" y="2474"/>
                  </a:lnTo>
                  <a:lnTo>
                    <a:pt x="11606" y="2551"/>
                  </a:lnTo>
                  <a:lnTo>
                    <a:pt x="11555" y="2627"/>
                  </a:lnTo>
                  <a:lnTo>
                    <a:pt x="11478" y="2678"/>
                  </a:lnTo>
                  <a:lnTo>
                    <a:pt x="11402" y="2729"/>
                  </a:lnTo>
                  <a:lnTo>
                    <a:pt x="11300" y="2755"/>
                  </a:lnTo>
                  <a:lnTo>
                    <a:pt x="11095" y="2755"/>
                  </a:lnTo>
                  <a:lnTo>
                    <a:pt x="11019" y="2729"/>
                  </a:lnTo>
                  <a:lnTo>
                    <a:pt x="10942" y="2678"/>
                  </a:lnTo>
                  <a:lnTo>
                    <a:pt x="10866" y="2627"/>
                  </a:lnTo>
                  <a:lnTo>
                    <a:pt x="10789" y="2551"/>
                  </a:lnTo>
                  <a:lnTo>
                    <a:pt x="10764" y="2474"/>
                  </a:lnTo>
                  <a:lnTo>
                    <a:pt x="10738" y="2372"/>
                  </a:lnTo>
                  <a:lnTo>
                    <a:pt x="10713" y="2270"/>
                  </a:lnTo>
                  <a:lnTo>
                    <a:pt x="10738" y="2168"/>
                  </a:lnTo>
                  <a:lnTo>
                    <a:pt x="10764" y="2092"/>
                  </a:lnTo>
                  <a:lnTo>
                    <a:pt x="10789" y="2015"/>
                  </a:lnTo>
                  <a:lnTo>
                    <a:pt x="10866" y="1939"/>
                  </a:lnTo>
                  <a:lnTo>
                    <a:pt x="10942" y="1862"/>
                  </a:lnTo>
                  <a:lnTo>
                    <a:pt x="11019" y="1837"/>
                  </a:lnTo>
                  <a:lnTo>
                    <a:pt x="11095" y="1811"/>
                  </a:lnTo>
                  <a:lnTo>
                    <a:pt x="11198" y="1786"/>
                  </a:lnTo>
                  <a:close/>
                  <a:moveTo>
                    <a:pt x="17396" y="3291"/>
                  </a:moveTo>
                  <a:lnTo>
                    <a:pt x="17498" y="3316"/>
                  </a:lnTo>
                  <a:lnTo>
                    <a:pt x="17574" y="3367"/>
                  </a:lnTo>
                  <a:lnTo>
                    <a:pt x="17651" y="3418"/>
                  </a:lnTo>
                  <a:lnTo>
                    <a:pt x="17702" y="3495"/>
                  </a:lnTo>
                  <a:lnTo>
                    <a:pt x="17753" y="3571"/>
                  </a:lnTo>
                  <a:lnTo>
                    <a:pt x="17778" y="3673"/>
                  </a:lnTo>
                  <a:lnTo>
                    <a:pt x="17778" y="3775"/>
                  </a:lnTo>
                  <a:lnTo>
                    <a:pt x="17778" y="3877"/>
                  </a:lnTo>
                  <a:lnTo>
                    <a:pt x="17753" y="3954"/>
                  </a:lnTo>
                  <a:lnTo>
                    <a:pt x="17702" y="4030"/>
                  </a:lnTo>
                  <a:lnTo>
                    <a:pt x="17651" y="4107"/>
                  </a:lnTo>
                  <a:lnTo>
                    <a:pt x="17574" y="4158"/>
                  </a:lnTo>
                  <a:lnTo>
                    <a:pt x="17498" y="4209"/>
                  </a:lnTo>
                  <a:lnTo>
                    <a:pt x="17396" y="4234"/>
                  </a:lnTo>
                  <a:lnTo>
                    <a:pt x="17319" y="4260"/>
                  </a:lnTo>
                  <a:lnTo>
                    <a:pt x="17217" y="4234"/>
                  </a:lnTo>
                  <a:lnTo>
                    <a:pt x="17115" y="4209"/>
                  </a:lnTo>
                  <a:lnTo>
                    <a:pt x="17039" y="4158"/>
                  </a:lnTo>
                  <a:lnTo>
                    <a:pt x="16962" y="4107"/>
                  </a:lnTo>
                  <a:lnTo>
                    <a:pt x="16911" y="4030"/>
                  </a:lnTo>
                  <a:lnTo>
                    <a:pt x="16860" y="3954"/>
                  </a:lnTo>
                  <a:lnTo>
                    <a:pt x="16834" y="3877"/>
                  </a:lnTo>
                  <a:lnTo>
                    <a:pt x="16834" y="3775"/>
                  </a:lnTo>
                  <a:lnTo>
                    <a:pt x="16834" y="3673"/>
                  </a:lnTo>
                  <a:lnTo>
                    <a:pt x="16860" y="3571"/>
                  </a:lnTo>
                  <a:lnTo>
                    <a:pt x="16911" y="3495"/>
                  </a:lnTo>
                  <a:lnTo>
                    <a:pt x="16962" y="3418"/>
                  </a:lnTo>
                  <a:lnTo>
                    <a:pt x="17039" y="3367"/>
                  </a:lnTo>
                  <a:lnTo>
                    <a:pt x="17115" y="3316"/>
                  </a:lnTo>
                  <a:lnTo>
                    <a:pt x="17217" y="3291"/>
                  </a:lnTo>
                  <a:close/>
                  <a:moveTo>
                    <a:pt x="1097" y="5050"/>
                  </a:moveTo>
                  <a:lnTo>
                    <a:pt x="1199" y="5076"/>
                  </a:lnTo>
                  <a:lnTo>
                    <a:pt x="1275" y="5127"/>
                  </a:lnTo>
                  <a:lnTo>
                    <a:pt x="1352" y="5178"/>
                  </a:lnTo>
                  <a:lnTo>
                    <a:pt x="1403" y="5255"/>
                  </a:lnTo>
                  <a:lnTo>
                    <a:pt x="1454" y="5331"/>
                  </a:lnTo>
                  <a:lnTo>
                    <a:pt x="1480" y="5433"/>
                  </a:lnTo>
                  <a:lnTo>
                    <a:pt x="1505" y="5535"/>
                  </a:lnTo>
                  <a:lnTo>
                    <a:pt x="1480" y="5612"/>
                  </a:lnTo>
                  <a:lnTo>
                    <a:pt x="1454" y="5714"/>
                  </a:lnTo>
                  <a:lnTo>
                    <a:pt x="1403" y="5790"/>
                  </a:lnTo>
                  <a:lnTo>
                    <a:pt x="1352" y="5867"/>
                  </a:lnTo>
                  <a:lnTo>
                    <a:pt x="1275" y="5918"/>
                  </a:lnTo>
                  <a:lnTo>
                    <a:pt x="1199" y="5969"/>
                  </a:lnTo>
                  <a:lnTo>
                    <a:pt x="1097" y="5994"/>
                  </a:lnTo>
                  <a:lnTo>
                    <a:pt x="1020" y="6020"/>
                  </a:lnTo>
                  <a:lnTo>
                    <a:pt x="918" y="5994"/>
                  </a:lnTo>
                  <a:lnTo>
                    <a:pt x="816" y="5969"/>
                  </a:lnTo>
                  <a:lnTo>
                    <a:pt x="740" y="5918"/>
                  </a:lnTo>
                  <a:lnTo>
                    <a:pt x="663" y="5867"/>
                  </a:lnTo>
                  <a:lnTo>
                    <a:pt x="612" y="5790"/>
                  </a:lnTo>
                  <a:lnTo>
                    <a:pt x="561" y="5714"/>
                  </a:lnTo>
                  <a:lnTo>
                    <a:pt x="536" y="5612"/>
                  </a:lnTo>
                  <a:lnTo>
                    <a:pt x="536" y="5535"/>
                  </a:lnTo>
                  <a:lnTo>
                    <a:pt x="536" y="5433"/>
                  </a:lnTo>
                  <a:lnTo>
                    <a:pt x="561" y="5331"/>
                  </a:lnTo>
                  <a:lnTo>
                    <a:pt x="612" y="5255"/>
                  </a:lnTo>
                  <a:lnTo>
                    <a:pt x="663" y="5178"/>
                  </a:lnTo>
                  <a:lnTo>
                    <a:pt x="740" y="5127"/>
                  </a:lnTo>
                  <a:lnTo>
                    <a:pt x="816" y="5076"/>
                  </a:lnTo>
                  <a:lnTo>
                    <a:pt x="918" y="5050"/>
                  </a:lnTo>
                  <a:close/>
                  <a:moveTo>
                    <a:pt x="6683" y="1990"/>
                  </a:moveTo>
                  <a:lnTo>
                    <a:pt x="6810" y="2015"/>
                  </a:lnTo>
                  <a:lnTo>
                    <a:pt x="6938" y="2041"/>
                  </a:lnTo>
                  <a:lnTo>
                    <a:pt x="7142" y="2015"/>
                  </a:lnTo>
                  <a:lnTo>
                    <a:pt x="8417" y="4744"/>
                  </a:lnTo>
                  <a:lnTo>
                    <a:pt x="6198" y="7040"/>
                  </a:lnTo>
                  <a:lnTo>
                    <a:pt x="5969" y="6963"/>
                  </a:lnTo>
                  <a:lnTo>
                    <a:pt x="5867" y="6938"/>
                  </a:lnTo>
                  <a:lnTo>
                    <a:pt x="5739" y="6912"/>
                  </a:lnTo>
                  <a:lnTo>
                    <a:pt x="5127" y="4489"/>
                  </a:lnTo>
                  <a:lnTo>
                    <a:pt x="6683" y="1990"/>
                  </a:lnTo>
                  <a:close/>
                  <a:moveTo>
                    <a:pt x="17396" y="6402"/>
                  </a:moveTo>
                  <a:lnTo>
                    <a:pt x="17498" y="6428"/>
                  </a:lnTo>
                  <a:lnTo>
                    <a:pt x="17574" y="6479"/>
                  </a:lnTo>
                  <a:lnTo>
                    <a:pt x="17651" y="6555"/>
                  </a:lnTo>
                  <a:lnTo>
                    <a:pt x="17702" y="6606"/>
                  </a:lnTo>
                  <a:lnTo>
                    <a:pt x="17753" y="6708"/>
                  </a:lnTo>
                  <a:lnTo>
                    <a:pt x="17778" y="6785"/>
                  </a:lnTo>
                  <a:lnTo>
                    <a:pt x="17778" y="6887"/>
                  </a:lnTo>
                  <a:lnTo>
                    <a:pt x="17778" y="6989"/>
                  </a:lnTo>
                  <a:lnTo>
                    <a:pt x="17753" y="7066"/>
                  </a:lnTo>
                  <a:lnTo>
                    <a:pt x="17702" y="7168"/>
                  </a:lnTo>
                  <a:lnTo>
                    <a:pt x="17651" y="7219"/>
                  </a:lnTo>
                  <a:lnTo>
                    <a:pt x="17574" y="7295"/>
                  </a:lnTo>
                  <a:lnTo>
                    <a:pt x="17498" y="7321"/>
                  </a:lnTo>
                  <a:lnTo>
                    <a:pt x="17396" y="7372"/>
                  </a:lnTo>
                  <a:lnTo>
                    <a:pt x="17217" y="7372"/>
                  </a:lnTo>
                  <a:lnTo>
                    <a:pt x="17115" y="7321"/>
                  </a:lnTo>
                  <a:lnTo>
                    <a:pt x="17039" y="7295"/>
                  </a:lnTo>
                  <a:lnTo>
                    <a:pt x="16962" y="7219"/>
                  </a:lnTo>
                  <a:lnTo>
                    <a:pt x="16911" y="7168"/>
                  </a:lnTo>
                  <a:lnTo>
                    <a:pt x="16860" y="7066"/>
                  </a:lnTo>
                  <a:lnTo>
                    <a:pt x="16834" y="6989"/>
                  </a:lnTo>
                  <a:lnTo>
                    <a:pt x="16834" y="6887"/>
                  </a:lnTo>
                  <a:lnTo>
                    <a:pt x="16834" y="6785"/>
                  </a:lnTo>
                  <a:lnTo>
                    <a:pt x="16860" y="6708"/>
                  </a:lnTo>
                  <a:lnTo>
                    <a:pt x="16911" y="6606"/>
                  </a:lnTo>
                  <a:lnTo>
                    <a:pt x="16962" y="6555"/>
                  </a:lnTo>
                  <a:lnTo>
                    <a:pt x="17039" y="6479"/>
                  </a:lnTo>
                  <a:lnTo>
                    <a:pt x="17115" y="6428"/>
                  </a:lnTo>
                  <a:lnTo>
                    <a:pt x="17217" y="6402"/>
                  </a:lnTo>
                  <a:close/>
                  <a:moveTo>
                    <a:pt x="5714" y="7448"/>
                  </a:moveTo>
                  <a:lnTo>
                    <a:pt x="5816" y="7474"/>
                  </a:lnTo>
                  <a:lnTo>
                    <a:pt x="5892" y="7499"/>
                  </a:lnTo>
                  <a:lnTo>
                    <a:pt x="5969" y="7550"/>
                  </a:lnTo>
                  <a:lnTo>
                    <a:pt x="6045" y="7601"/>
                  </a:lnTo>
                  <a:lnTo>
                    <a:pt x="6122" y="7678"/>
                  </a:lnTo>
                  <a:lnTo>
                    <a:pt x="6147" y="7754"/>
                  </a:lnTo>
                  <a:lnTo>
                    <a:pt x="6173" y="7856"/>
                  </a:lnTo>
                  <a:lnTo>
                    <a:pt x="6198" y="7933"/>
                  </a:lnTo>
                  <a:lnTo>
                    <a:pt x="6173" y="8035"/>
                  </a:lnTo>
                  <a:lnTo>
                    <a:pt x="6147" y="8137"/>
                  </a:lnTo>
                  <a:lnTo>
                    <a:pt x="6122" y="8213"/>
                  </a:lnTo>
                  <a:lnTo>
                    <a:pt x="6045" y="8290"/>
                  </a:lnTo>
                  <a:lnTo>
                    <a:pt x="5969" y="8341"/>
                  </a:lnTo>
                  <a:lnTo>
                    <a:pt x="5892" y="8392"/>
                  </a:lnTo>
                  <a:lnTo>
                    <a:pt x="5816" y="8417"/>
                  </a:lnTo>
                  <a:lnTo>
                    <a:pt x="5612" y="8417"/>
                  </a:lnTo>
                  <a:lnTo>
                    <a:pt x="5510" y="8392"/>
                  </a:lnTo>
                  <a:lnTo>
                    <a:pt x="5433" y="8341"/>
                  </a:lnTo>
                  <a:lnTo>
                    <a:pt x="5357" y="8290"/>
                  </a:lnTo>
                  <a:lnTo>
                    <a:pt x="5306" y="8213"/>
                  </a:lnTo>
                  <a:lnTo>
                    <a:pt x="5254" y="8137"/>
                  </a:lnTo>
                  <a:lnTo>
                    <a:pt x="5229" y="8035"/>
                  </a:lnTo>
                  <a:lnTo>
                    <a:pt x="5229" y="7933"/>
                  </a:lnTo>
                  <a:lnTo>
                    <a:pt x="5229" y="7856"/>
                  </a:lnTo>
                  <a:lnTo>
                    <a:pt x="5254" y="7754"/>
                  </a:lnTo>
                  <a:lnTo>
                    <a:pt x="5306" y="7678"/>
                  </a:lnTo>
                  <a:lnTo>
                    <a:pt x="5357" y="7601"/>
                  </a:lnTo>
                  <a:lnTo>
                    <a:pt x="5433" y="7550"/>
                  </a:lnTo>
                  <a:lnTo>
                    <a:pt x="5510" y="7499"/>
                  </a:lnTo>
                  <a:lnTo>
                    <a:pt x="5612" y="7474"/>
                  </a:lnTo>
                  <a:lnTo>
                    <a:pt x="5714" y="7448"/>
                  </a:lnTo>
                  <a:close/>
                  <a:moveTo>
                    <a:pt x="10534" y="7907"/>
                  </a:moveTo>
                  <a:lnTo>
                    <a:pt x="10636" y="7933"/>
                  </a:lnTo>
                  <a:lnTo>
                    <a:pt x="10713" y="7984"/>
                  </a:lnTo>
                  <a:lnTo>
                    <a:pt x="10789" y="8060"/>
                  </a:lnTo>
                  <a:lnTo>
                    <a:pt x="10840" y="8111"/>
                  </a:lnTo>
                  <a:lnTo>
                    <a:pt x="10891" y="8213"/>
                  </a:lnTo>
                  <a:lnTo>
                    <a:pt x="10917" y="8290"/>
                  </a:lnTo>
                  <a:lnTo>
                    <a:pt x="10942" y="8392"/>
                  </a:lnTo>
                  <a:lnTo>
                    <a:pt x="10917" y="8494"/>
                  </a:lnTo>
                  <a:lnTo>
                    <a:pt x="10891" y="8570"/>
                  </a:lnTo>
                  <a:lnTo>
                    <a:pt x="10840" y="8647"/>
                  </a:lnTo>
                  <a:lnTo>
                    <a:pt x="10789" y="8723"/>
                  </a:lnTo>
                  <a:lnTo>
                    <a:pt x="10713" y="8800"/>
                  </a:lnTo>
                  <a:lnTo>
                    <a:pt x="10636" y="8825"/>
                  </a:lnTo>
                  <a:lnTo>
                    <a:pt x="10534" y="8851"/>
                  </a:lnTo>
                  <a:lnTo>
                    <a:pt x="10458" y="8876"/>
                  </a:lnTo>
                  <a:lnTo>
                    <a:pt x="10356" y="8851"/>
                  </a:lnTo>
                  <a:lnTo>
                    <a:pt x="10254" y="8825"/>
                  </a:lnTo>
                  <a:lnTo>
                    <a:pt x="10177" y="8800"/>
                  </a:lnTo>
                  <a:lnTo>
                    <a:pt x="10101" y="8723"/>
                  </a:lnTo>
                  <a:lnTo>
                    <a:pt x="10050" y="8647"/>
                  </a:lnTo>
                  <a:lnTo>
                    <a:pt x="9999" y="8570"/>
                  </a:lnTo>
                  <a:lnTo>
                    <a:pt x="9973" y="8494"/>
                  </a:lnTo>
                  <a:lnTo>
                    <a:pt x="9973" y="8392"/>
                  </a:lnTo>
                  <a:lnTo>
                    <a:pt x="9973" y="8290"/>
                  </a:lnTo>
                  <a:lnTo>
                    <a:pt x="9999" y="8213"/>
                  </a:lnTo>
                  <a:lnTo>
                    <a:pt x="10050" y="8111"/>
                  </a:lnTo>
                  <a:lnTo>
                    <a:pt x="10101" y="8060"/>
                  </a:lnTo>
                  <a:lnTo>
                    <a:pt x="10177" y="7984"/>
                  </a:lnTo>
                  <a:lnTo>
                    <a:pt x="10254" y="7933"/>
                  </a:lnTo>
                  <a:lnTo>
                    <a:pt x="10356" y="7907"/>
                  </a:lnTo>
                  <a:close/>
                  <a:moveTo>
                    <a:pt x="6734" y="0"/>
                  </a:moveTo>
                  <a:lnTo>
                    <a:pt x="6530" y="77"/>
                  </a:lnTo>
                  <a:lnTo>
                    <a:pt x="6377" y="153"/>
                  </a:lnTo>
                  <a:lnTo>
                    <a:pt x="6224" y="281"/>
                  </a:lnTo>
                  <a:lnTo>
                    <a:pt x="6096" y="434"/>
                  </a:lnTo>
                  <a:lnTo>
                    <a:pt x="5994" y="612"/>
                  </a:lnTo>
                  <a:lnTo>
                    <a:pt x="5943" y="816"/>
                  </a:lnTo>
                  <a:lnTo>
                    <a:pt x="5918" y="1020"/>
                  </a:lnTo>
                  <a:lnTo>
                    <a:pt x="5943" y="1225"/>
                  </a:lnTo>
                  <a:lnTo>
                    <a:pt x="5994" y="1403"/>
                  </a:lnTo>
                  <a:lnTo>
                    <a:pt x="6096" y="1582"/>
                  </a:lnTo>
                  <a:lnTo>
                    <a:pt x="6224" y="1735"/>
                  </a:lnTo>
                  <a:lnTo>
                    <a:pt x="4948" y="3775"/>
                  </a:lnTo>
                  <a:lnTo>
                    <a:pt x="4540" y="2219"/>
                  </a:lnTo>
                  <a:lnTo>
                    <a:pt x="4515" y="2143"/>
                  </a:lnTo>
                  <a:lnTo>
                    <a:pt x="4464" y="2066"/>
                  </a:lnTo>
                  <a:lnTo>
                    <a:pt x="4387" y="2015"/>
                  </a:lnTo>
                  <a:lnTo>
                    <a:pt x="1990" y="2015"/>
                  </a:lnTo>
                  <a:lnTo>
                    <a:pt x="1939" y="1862"/>
                  </a:lnTo>
                  <a:lnTo>
                    <a:pt x="1862" y="1709"/>
                  </a:lnTo>
                  <a:lnTo>
                    <a:pt x="1760" y="1582"/>
                  </a:lnTo>
                  <a:lnTo>
                    <a:pt x="1633" y="1480"/>
                  </a:lnTo>
                  <a:lnTo>
                    <a:pt x="1505" y="1378"/>
                  </a:lnTo>
                  <a:lnTo>
                    <a:pt x="1352" y="1327"/>
                  </a:lnTo>
                  <a:lnTo>
                    <a:pt x="1173" y="1276"/>
                  </a:lnTo>
                  <a:lnTo>
                    <a:pt x="1020" y="1250"/>
                  </a:lnTo>
                  <a:lnTo>
                    <a:pt x="816" y="1276"/>
                  </a:lnTo>
                  <a:lnTo>
                    <a:pt x="612" y="1352"/>
                  </a:lnTo>
                  <a:lnTo>
                    <a:pt x="434" y="1429"/>
                  </a:lnTo>
                  <a:lnTo>
                    <a:pt x="281" y="1556"/>
                  </a:lnTo>
                  <a:lnTo>
                    <a:pt x="153" y="1709"/>
                  </a:lnTo>
                  <a:lnTo>
                    <a:pt x="77" y="1888"/>
                  </a:lnTo>
                  <a:lnTo>
                    <a:pt x="0" y="2066"/>
                  </a:lnTo>
                  <a:lnTo>
                    <a:pt x="0" y="2270"/>
                  </a:lnTo>
                  <a:lnTo>
                    <a:pt x="0" y="2474"/>
                  </a:lnTo>
                  <a:lnTo>
                    <a:pt x="77" y="2678"/>
                  </a:lnTo>
                  <a:lnTo>
                    <a:pt x="153" y="2857"/>
                  </a:lnTo>
                  <a:lnTo>
                    <a:pt x="281" y="3010"/>
                  </a:lnTo>
                  <a:lnTo>
                    <a:pt x="434" y="3137"/>
                  </a:lnTo>
                  <a:lnTo>
                    <a:pt x="612" y="3214"/>
                  </a:lnTo>
                  <a:lnTo>
                    <a:pt x="816" y="3291"/>
                  </a:lnTo>
                  <a:lnTo>
                    <a:pt x="1173" y="3291"/>
                  </a:lnTo>
                  <a:lnTo>
                    <a:pt x="1352" y="3240"/>
                  </a:lnTo>
                  <a:lnTo>
                    <a:pt x="1505" y="3189"/>
                  </a:lnTo>
                  <a:lnTo>
                    <a:pt x="1633" y="3086"/>
                  </a:lnTo>
                  <a:lnTo>
                    <a:pt x="1760" y="2984"/>
                  </a:lnTo>
                  <a:lnTo>
                    <a:pt x="1862" y="2857"/>
                  </a:lnTo>
                  <a:lnTo>
                    <a:pt x="1939" y="2704"/>
                  </a:lnTo>
                  <a:lnTo>
                    <a:pt x="1990" y="2551"/>
                  </a:lnTo>
                  <a:lnTo>
                    <a:pt x="4081" y="2551"/>
                  </a:lnTo>
                  <a:lnTo>
                    <a:pt x="4540" y="4413"/>
                  </a:lnTo>
                  <a:lnTo>
                    <a:pt x="4005" y="5255"/>
                  </a:lnTo>
                  <a:lnTo>
                    <a:pt x="1990" y="5255"/>
                  </a:lnTo>
                  <a:lnTo>
                    <a:pt x="1939" y="5102"/>
                  </a:lnTo>
                  <a:lnTo>
                    <a:pt x="1862" y="4948"/>
                  </a:lnTo>
                  <a:lnTo>
                    <a:pt x="1760" y="4821"/>
                  </a:lnTo>
                  <a:lnTo>
                    <a:pt x="1633" y="4719"/>
                  </a:lnTo>
                  <a:lnTo>
                    <a:pt x="1505" y="4617"/>
                  </a:lnTo>
                  <a:lnTo>
                    <a:pt x="1352" y="4566"/>
                  </a:lnTo>
                  <a:lnTo>
                    <a:pt x="1173" y="4515"/>
                  </a:lnTo>
                  <a:lnTo>
                    <a:pt x="816" y="4515"/>
                  </a:lnTo>
                  <a:lnTo>
                    <a:pt x="612" y="4591"/>
                  </a:lnTo>
                  <a:lnTo>
                    <a:pt x="434" y="4668"/>
                  </a:lnTo>
                  <a:lnTo>
                    <a:pt x="281" y="4795"/>
                  </a:lnTo>
                  <a:lnTo>
                    <a:pt x="153" y="4948"/>
                  </a:lnTo>
                  <a:lnTo>
                    <a:pt x="77" y="5127"/>
                  </a:lnTo>
                  <a:lnTo>
                    <a:pt x="0" y="5331"/>
                  </a:lnTo>
                  <a:lnTo>
                    <a:pt x="0" y="5535"/>
                  </a:lnTo>
                  <a:lnTo>
                    <a:pt x="0" y="5739"/>
                  </a:lnTo>
                  <a:lnTo>
                    <a:pt x="77" y="5918"/>
                  </a:lnTo>
                  <a:lnTo>
                    <a:pt x="153" y="6096"/>
                  </a:lnTo>
                  <a:lnTo>
                    <a:pt x="281" y="6249"/>
                  </a:lnTo>
                  <a:lnTo>
                    <a:pt x="434" y="6377"/>
                  </a:lnTo>
                  <a:lnTo>
                    <a:pt x="612" y="6453"/>
                  </a:lnTo>
                  <a:lnTo>
                    <a:pt x="816" y="6530"/>
                  </a:lnTo>
                  <a:lnTo>
                    <a:pt x="1020" y="6555"/>
                  </a:lnTo>
                  <a:lnTo>
                    <a:pt x="1173" y="6530"/>
                  </a:lnTo>
                  <a:lnTo>
                    <a:pt x="1352" y="6479"/>
                  </a:lnTo>
                  <a:lnTo>
                    <a:pt x="1505" y="6428"/>
                  </a:lnTo>
                  <a:lnTo>
                    <a:pt x="1633" y="6326"/>
                  </a:lnTo>
                  <a:lnTo>
                    <a:pt x="1760" y="6224"/>
                  </a:lnTo>
                  <a:lnTo>
                    <a:pt x="1862" y="6096"/>
                  </a:lnTo>
                  <a:lnTo>
                    <a:pt x="1939" y="5969"/>
                  </a:lnTo>
                  <a:lnTo>
                    <a:pt x="1990" y="5790"/>
                  </a:lnTo>
                  <a:lnTo>
                    <a:pt x="4209" y="5790"/>
                  </a:lnTo>
                  <a:lnTo>
                    <a:pt x="4285" y="5765"/>
                  </a:lnTo>
                  <a:lnTo>
                    <a:pt x="4336" y="5739"/>
                  </a:lnTo>
                  <a:lnTo>
                    <a:pt x="4362" y="5688"/>
                  </a:lnTo>
                  <a:lnTo>
                    <a:pt x="4719" y="5127"/>
                  </a:lnTo>
                  <a:lnTo>
                    <a:pt x="5203" y="7040"/>
                  </a:lnTo>
                  <a:lnTo>
                    <a:pt x="5101" y="7117"/>
                  </a:lnTo>
                  <a:lnTo>
                    <a:pt x="4999" y="7219"/>
                  </a:lnTo>
                  <a:lnTo>
                    <a:pt x="4897" y="7321"/>
                  </a:lnTo>
                  <a:lnTo>
                    <a:pt x="4821" y="7423"/>
                  </a:lnTo>
                  <a:lnTo>
                    <a:pt x="4770" y="7550"/>
                  </a:lnTo>
                  <a:lnTo>
                    <a:pt x="4719" y="7678"/>
                  </a:lnTo>
                  <a:lnTo>
                    <a:pt x="4693" y="7805"/>
                  </a:lnTo>
                  <a:lnTo>
                    <a:pt x="4693" y="7933"/>
                  </a:lnTo>
                  <a:lnTo>
                    <a:pt x="4719" y="8137"/>
                  </a:lnTo>
                  <a:lnTo>
                    <a:pt x="4770" y="8341"/>
                  </a:lnTo>
                  <a:lnTo>
                    <a:pt x="4872" y="8519"/>
                  </a:lnTo>
                  <a:lnTo>
                    <a:pt x="4999" y="8672"/>
                  </a:lnTo>
                  <a:lnTo>
                    <a:pt x="5127" y="8800"/>
                  </a:lnTo>
                  <a:lnTo>
                    <a:pt x="5306" y="8876"/>
                  </a:lnTo>
                  <a:lnTo>
                    <a:pt x="5510" y="8953"/>
                  </a:lnTo>
                  <a:lnTo>
                    <a:pt x="5918" y="8953"/>
                  </a:lnTo>
                  <a:lnTo>
                    <a:pt x="6096" y="8876"/>
                  </a:lnTo>
                  <a:lnTo>
                    <a:pt x="6275" y="8800"/>
                  </a:lnTo>
                  <a:lnTo>
                    <a:pt x="6428" y="8672"/>
                  </a:lnTo>
                  <a:lnTo>
                    <a:pt x="6555" y="8519"/>
                  </a:lnTo>
                  <a:lnTo>
                    <a:pt x="6657" y="8341"/>
                  </a:lnTo>
                  <a:lnTo>
                    <a:pt x="6708" y="8137"/>
                  </a:lnTo>
                  <a:lnTo>
                    <a:pt x="6734" y="7933"/>
                  </a:lnTo>
                  <a:lnTo>
                    <a:pt x="6708" y="7805"/>
                  </a:lnTo>
                  <a:lnTo>
                    <a:pt x="6683" y="7678"/>
                  </a:lnTo>
                  <a:lnTo>
                    <a:pt x="6657" y="7550"/>
                  </a:lnTo>
                  <a:lnTo>
                    <a:pt x="6581" y="7423"/>
                  </a:lnTo>
                  <a:lnTo>
                    <a:pt x="8672" y="5255"/>
                  </a:lnTo>
                  <a:lnTo>
                    <a:pt x="9795" y="7601"/>
                  </a:lnTo>
                  <a:lnTo>
                    <a:pt x="9642" y="7780"/>
                  </a:lnTo>
                  <a:lnTo>
                    <a:pt x="9514" y="7958"/>
                  </a:lnTo>
                  <a:lnTo>
                    <a:pt x="9463" y="8162"/>
                  </a:lnTo>
                  <a:lnTo>
                    <a:pt x="9438" y="8392"/>
                  </a:lnTo>
                  <a:lnTo>
                    <a:pt x="9438" y="8596"/>
                  </a:lnTo>
                  <a:lnTo>
                    <a:pt x="9514" y="8774"/>
                  </a:lnTo>
                  <a:lnTo>
                    <a:pt x="9591" y="8953"/>
                  </a:lnTo>
                  <a:lnTo>
                    <a:pt x="9718" y="9106"/>
                  </a:lnTo>
                  <a:lnTo>
                    <a:pt x="9871" y="9234"/>
                  </a:lnTo>
                  <a:lnTo>
                    <a:pt x="10050" y="9336"/>
                  </a:lnTo>
                  <a:lnTo>
                    <a:pt x="10254" y="9387"/>
                  </a:lnTo>
                  <a:lnTo>
                    <a:pt x="10458" y="9412"/>
                  </a:lnTo>
                  <a:lnTo>
                    <a:pt x="10662" y="9387"/>
                  </a:lnTo>
                  <a:lnTo>
                    <a:pt x="10840" y="9336"/>
                  </a:lnTo>
                  <a:lnTo>
                    <a:pt x="11019" y="9234"/>
                  </a:lnTo>
                  <a:lnTo>
                    <a:pt x="11172" y="9106"/>
                  </a:lnTo>
                  <a:lnTo>
                    <a:pt x="11300" y="8953"/>
                  </a:lnTo>
                  <a:lnTo>
                    <a:pt x="11402" y="8774"/>
                  </a:lnTo>
                  <a:lnTo>
                    <a:pt x="11453" y="8596"/>
                  </a:lnTo>
                  <a:lnTo>
                    <a:pt x="11478" y="8392"/>
                  </a:lnTo>
                  <a:lnTo>
                    <a:pt x="11453" y="8162"/>
                  </a:lnTo>
                  <a:lnTo>
                    <a:pt x="11376" y="7984"/>
                  </a:lnTo>
                  <a:lnTo>
                    <a:pt x="11274" y="7780"/>
                  </a:lnTo>
                  <a:lnTo>
                    <a:pt x="11147" y="7627"/>
                  </a:lnTo>
                  <a:lnTo>
                    <a:pt x="11759" y="6632"/>
                  </a:lnTo>
                  <a:lnTo>
                    <a:pt x="11810" y="6530"/>
                  </a:lnTo>
                  <a:lnTo>
                    <a:pt x="11784" y="6428"/>
                  </a:lnTo>
                  <a:lnTo>
                    <a:pt x="11759" y="6351"/>
                  </a:lnTo>
                  <a:lnTo>
                    <a:pt x="11682" y="6275"/>
                  </a:lnTo>
                  <a:lnTo>
                    <a:pt x="11580" y="6224"/>
                  </a:lnTo>
                  <a:lnTo>
                    <a:pt x="11478" y="6249"/>
                  </a:lnTo>
                  <a:lnTo>
                    <a:pt x="11376" y="6275"/>
                  </a:lnTo>
                  <a:lnTo>
                    <a:pt x="11300" y="6351"/>
                  </a:lnTo>
                  <a:lnTo>
                    <a:pt x="10662" y="7397"/>
                  </a:lnTo>
                  <a:lnTo>
                    <a:pt x="10458" y="7372"/>
                  </a:lnTo>
                  <a:lnTo>
                    <a:pt x="10279" y="7372"/>
                  </a:lnTo>
                  <a:lnTo>
                    <a:pt x="9080" y="4846"/>
                  </a:lnTo>
                  <a:lnTo>
                    <a:pt x="10713" y="3163"/>
                  </a:lnTo>
                  <a:lnTo>
                    <a:pt x="10815" y="3214"/>
                  </a:lnTo>
                  <a:lnTo>
                    <a:pt x="10942" y="3265"/>
                  </a:lnTo>
                  <a:lnTo>
                    <a:pt x="11070" y="3291"/>
                  </a:lnTo>
                  <a:lnTo>
                    <a:pt x="11351" y="3291"/>
                  </a:lnTo>
                  <a:lnTo>
                    <a:pt x="11504" y="3240"/>
                  </a:lnTo>
                  <a:lnTo>
                    <a:pt x="12396" y="4617"/>
                  </a:lnTo>
                  <a:lnTo>
                    <a:pt x="11912" y="5382"/>
                  </a:lnTo>
                  <a:lnTo>
                    <a:pt x="11886" y="5484"/>
                  </a:lnTo>
                  <a:lnTo>
                    <a:pt x="11886" y="5586"/>
                  </a:lnTo>
                  <a:lnTo>
                    <a:pt x="11912" y="5688"/>
                  </a:lnTo>
                  <a:lnTo>
                    <a:pt x="11988" y="5765"/>
                  </a:lnTo>
                  <a:lnTo>
                    <a:pt x="12065" y="5790"/>
                  </a:lnTo>
                  <a:lnTo>
                    <a:pt x="12218" y="5790"/>
                  </a:lnTo>
                  <a:lnTo>
                    <a:pt x="12269" y="5765"/>
                  </a:lnTo>
                  <a:lnTo>
                    <a:pt x="12320" y="5714"/>
                  </a:lnTo>
                  <a:lnTo>
                    <a:pt x="12371" y="5663"/>
                  </a:lnTo>
                  <a:lnTo>
                    <a:pt x="12728" y="5127"/>
                  </a:lnTo>
                  <a:lnTo>
                    <a:pt x="13952" y="7040"/>
                  </a:lnTo>
                  <a:lnTo>
                    <a:pt x="14003" y="7091"/>
                  </a:lnTo>
                  <a:lnTo>
                    <a:pt x="14054" y="7117"/>
                  </a:lnTo>
                  <a:lnTo>
                    <a:pt x="14105" y="7142"/>
                  </a:lnTo>
                  <a:lnTo>
                    <a:pt x="16324" y="7142"/>
                  </a:lnTo>
                  <a:lnTo>
                    <a:pt x="16375" y="7321"/>
                  </a:lnTo>
                  <a:lnTo>
                    <a:pt x="16452" y="7448"/>
                  </a:lnTo>
                  <a:lnTo>
                    <a:pt x="16554" y="7576"/>
                  </a:lnTo>
                  <a:lnTo>
                    <a:pt x="16681" y="7703"/>
                  </a:lnTo>
                  <a:lnTo>
                    <a:pt x="16809" y="7780"/>
                  </a:lnTo>
                  <a:lnTo>
                    <a:pt x="16962" y="7856"/>
                  </a:lnTo>
                  <a:lnTo>
                    <a:pt x="17141" y="7882"/>
                  </a:lnTo>
                  <a:lnTo>
                    <a:pt x="17319" y="7907"/>
                  </a:lnTo>
                  <a:lnTo>
                    <a:pt x="17523" y="7882"/>
                  </a:lnTo>
                  <a:lnTo>
                    <a:pt x="17702" y="7831"/>
                  </a:lnTo>
                  <a:lnTo>
                    <a:pt x="17880" y="7729"/>
                  </a:lnTo>
                  <a:lnTo>
                    <a:pt x="18033" y="7601"/>
                  </a:lnTo>
                  <a:lnTo>
                    <a:pt x="18161" y="7448"/>
                  </a:lnTo>
                  <a:lnTo>
                    <a:pt x="18237" y="7270"/>
                  </a:lnTo>
                  <a:lnTo>
                    <a:pt x="18314" y="7091"/>
                  </a:lnTo>
                  <a:lnTo>
                    <a:pt x="18339" y="6887"/>
                  </a:lnTo>
                  <a:lnTo>
                    <a:pt x="18314" y="6683"/>
                  </a:lnTo>
                  <a:lnTo>
                    <a:pt x="18237" y="6479"/>
                  </a:lnTo>
                  <a:lnTo>
                    <a:pt x="18161" y="6326"/>
                  </a:lnTo>
                  <a:lnTo>
                    <a:pt x="18033" y="6173"/>
                  </a:lnTo>
                  <a:lnTo>
                    <a:pt x="17880" y="6045"/>
                  </a:lnTo>
                  <a:lnTo>
                    <a:pt x="17702" y="5943"/>
                  </a:lnTo>
                  <a:lnTo>
                    <a:pt x="17523" y="5892"/>
                  </a:lnTo>
                  <a:lnTo>
                    <a:pt x="17319" y="5867"/>
                  </a:lnTo>
                  <a:lnTo>
                    <a:pt x="17141" y="5867"/>
                  </a:lnTo>
                  <a:lnTo>
                    <a:pt x="16962" y="5918"/>
                  </a:lnTo>
                  <a:lnTo>
                    <a:pt x="16809" y="5994"/>
                  </a:lnTo>
                  <a:lnTo>
                    <a:pt x="16681" y="6071"/>
                  </a:lnTo>
                  <a:lnTo>
                    <a:pt x="16554" y="6198"/>
                  </a:lnTo>
                  <a:lnTo>
                    <a:pt x="16452" y="6326"/>
                  </a:lnTo>
                  <a:lnTo>
                    <a:pt x="16375" y="6453"/>
                  </a:lnTo>
                  <a:lnTo>
                    <a:pt x="16324" y="6606"/>
                  </a:lnTo>
                  <a:lnTo>
                    <a:pt x="14309" y="6606"/>
                  </a:lnTo>
                  <a:lnTo>
                    <a:pt x="13034" y="4617"/>
                  </a:lnTo>
                  <a:lnTo>
                    <a:pt x="13391" y="4056"/>
                  </a:lnTo>
                  <a:lnTo>
                    <a:pt x="16324" y="4056"/>
                  </a:lnTo>
                  <a:lnTo>
                    <a:pt x="16375" y="4209"/>
                  </a:lnTo>
                  <a:lnTo>
                    <a:pt x="16452" y="4336"/>
                  </a:lnTo>
                  <a:lnTo>
                    <a:pt x="16554" y="4464"/>
                  </a:lnTo>
                  <a:lnTo>
                    <a:pt x="16681" y="4566"/>
                  </a:lnTo>
                  <a:lnTo>
                    <a:pt x="16834" y="4668"/>
                  </a:lnTo>
                  <a:lnTo>
                    <a:pt x="16962" y="4744"/>
                  </a:lnTo>
                  <a:lnTo>
                    <a:pt x="17141" y="4770"/>
                  </a:lnTo>
                  <a:lnTo>
                    <a:pt x="17319" y="4795"/>
                  </a:lnTo>
                  <a:lnTo>
                    <a:pt x="17523" y="4770"/>
                  </a:lnTo>
                  <a:lnTo>
                    <a:pt x="17702" y="4719"/>
                  </a:lnTo>
                  <a:lnTo>
                    <a:pt x="17880" y="4617"/>
                  </a:lnTo>
                  <a:lnTo>
                    <a:pt x="18033" y="4489"/>
                  </a:lnTo>
                  <a:lnTo>
                    <a:pt x="18161" y="4336"/>
                  </a:lnTo>
                  <a:lnTo>
                    <a:pt x="18237" y="4158"/>
                  </a:lnTo>
                  <a:lnTo>
                    <a:pt x="18314" y="3979"/>
                  </a:lnTo>
                  <a:lnTo>
                    <a:pt x="18339" y="3775"/>
                  </a:lnTo>
                  <a:lnTo>
                    <a:pt x="18314" y="3571"/>
                  </a:lnTo>
                  <a:lnTo>
                    <a:pt x="18237" y="3367"/>
                  </a:lnTo>
                  <a:lnTo>
                    <a:pt x="18161" y="3189"/>
                  </a:lnTo>
                  <a:lnTo>
                    <a:pt x="18033" y="3035"/>
                  </a:lnTo>
                  <a:lnTo>
                    <a:pt x="17880" y="2933"/>
                  </a:lnTo>
                  <a:lnTo>
                    <a:pt x="17702" y="2831"/>
                  </a:lnTo>
                  <a:lnTo>
                    <a:pt x="17523" y="2780"/>
                  </a:lnTo>
                  <a:lnTo>
                    <a:pt x="17319" y="2755"/>
                  </a:lnTo>
                  <a:lnTo>
                    <a:pt x="17141" y="2755"/>
                  </a:lnTo>
                  <a:lnTo>
                    <a:pt x="16962" y="2806"/>
                  </a:lnTo>
                  <a:lnTo>
                    <a:pt x="16809" y="2882"/>
                  </a:lnTo>
                  <a:lnTo>
                    <a:pt x="16681" y="2959"/>
                  </a:lnTo>
                  <a:lnTo>
                    <a:pt x="16554" y="3086"/>
                  </a:lnTo>
                  <a:lnTo>
                    <a:pt x="16452" y="3214"/>
                  </a:lnTo>
                  <a:lnTo>
                    <a:pt x="16375" y="3342"/>
                  </a:lnTo>
                  <a:lnTo>
                    <a:pt x="16324" y="3495"/>
                  </a:lnTo>
                  <a:lnTo>
                    <a:pt x="13238" y="3495"/>
                  </a:lnTo>
                  <a:lnTo>
                    <a:pt x="13187" y="3520"/>
                  </a:lnTo>
                  <a:lnTo>
                    <a:pt x="13111" y="3546"/>
                  </a:lnTo>
                  <a:lnTo>
                    <a:pt x="13060" y="3571"/>
                  </a:lnTo>
                  <a:lnTo>
                    <a:pt x="13008" y="3622"/>
                  </a:lnTo>
                  <a:lnTo>
                    <a:pt x="12702" y="4107"/>
                  </a:lnTo>
                  <a:lnTo>
                    <a:pt x="11963" y="2959"/>
                  </a:lnTo>
                  <a:lnTo>
                    <a:pt x="12065" y="2806"/>
                  </a:lnTo>
                  <a:lnTo>
                    <a:pt x="12141" y="2653"/>
                  </a:lnTo>
                  <a:lnTo>
                    <a:pt x="12192" y="2474"/>
                  </a:lnTo>
                  <a:lnTo>
                    <a:pt x="12218" y="2270"/>
                  </a:lnTo>
                  <a:lnTo>
                    <a:pt x="12192" y="2066"/>
                  </a:lnTo>
                  <a:lnTo>
                    <a:pt x="12141" y="1888"/>
                  </a:lnTo>
                  <a:lnTo>
                    <a:pt x="12039" y="1709"/>
                  </a:lnTo>
                  <a:lnTo>
                    <a:pt x="11912" y="1556"/>
                  </a:lnTo>
                  <a:lnTo>
                    <a:pt x="11759" y="1429"/>
                  </a:lnTo>
                  <a:lnTo>
                    <a:pt x="11606" y="1327"/>
                  </a:lnTo>
                  <a:lnTo>
                    <a:pt x="11402" y="1276"/>
                  </a:lnTo>
                  <a:lnTo>
                    <a:pt x="11198" y="1250"/>
                  </a:lnTo>
                  <a:lnTo>
                    <a:pt x="10993" y="1276"/>
                  </a:lnTo>
                  <a:lnTo>
                    <a:pt x="10815" y="1327"/>
                  </a:lnTo>
                  <a:lnTo>
                    <a:pt x="10636" y="1429"/>
                  </a:lnTo>
                  <a:lnTo>
                    <a:pt x="10483" y="1556"/>
                  </a:lnTo>
                  <a:lnTo>
                    <a:pt x="10356" y="1709"/>
                  </a:lnTo>
                  <a:lnTo>
                    <a:pt x="10254" y="1888"/>
                  </a:lnTo>
                  <a:lnTo>
                    <a:pt x="10203" y="2066"/>
                  </a:lnTo>
                  <a:lnTo>
                    <a:pt x="10177" y="2270"/>
                  </a:lnTo>
                  <a:lnTo>
                    <a:pt x="10177" y="2423"/>
                  </a:lnTo>
                  <a:lnTo>
                    <a:pt x="10228" y="2551"/>
                  </a:lnTo>
                  <a:lnTo>
                    <a:pt x="10254" y="2678"/>
                  </a:lnTo>
                  <a:lnTo>
                    <a:pt x="10330" y="2806"/>
                  </a:lnTo>
                  <a:lnTo>
                    <a:pt x="8825" y="4336"/>
                  </a:lnTo>
                  <a:lnTo>
                    <a:pt x="7627" y="1786"/>
                  </a:lnTo>
                  <a:lnTo>
                    <a:pt x="7754" y="1633"/>
                  </a:lnTo>
                  <a:lnTo>
                    <a:pt x="7856" y="1429"/>
                  </a:lnTo>
                  <a:lnTo>
                    <a:pt x="7933" y="1225"/>
                  </a:lnTo>
                  <a:lnTo>
                    <a:pt x="7958" y="1020"/>
                  </a:lnTo>
                  <a:lnTo>
                    <a:pt x="7933" y="816"/>
                  </a:lnTo>
                  <a:lnTo>
                    <a:pt x="7882" y="612"/>
                  </a:lnTo>
                  <a:lnTo>
                    <a:pt x="7780" y="434"/>
                  </a:lnTo>
                  <a:lnTo>
                    <a:pt x="7652" y="281"/>
                  </a:lnTo>
                  <a:lnTo>
                    <a:pt x="7499" y="153"/>
                  </a:lnTo>
                  <a:lnTo>
                    <a:pt x="7346" y="77"/>
                  </a:lnTo>
                  <a:lnTo>
                    <a:pt x="71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814;p43">
            <a:extLst>
              <a:ext uri="{FF2B5EF4-FFF2-40B4-BE49-F238E27FC236}">
                <a16:creationId xmlns:a16="http://schemas.microsoft.com/office/drawing/2014/main" id="{A748553C-8D87-EEAC-50A7-A97D0B182D9F}"/>
              </a:ext>
            </a:extLst>
          </p:cNvPr>
          <p:cNvSpPr/>
          <p:nvPr/>
        </p:nvSpPr>
        <p:spPr>
          <a:xfrm>
            <a:off x="907440" y="1562500"/>
            <a:ext cx="749464" cy="749455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814;p43">
            <a:extLst>
              <a:ext uri="{FF2B5EF4-FFF2-40B4-BE49-F238E27FC236}">
                <a16:creationId xmlns:a16="http://schemas.microsoft.com/office/drawing/2014/main" id="{3A511E06-A745-EB10-C0C2-5D1B1020531D}"/>
              </a:ext>
            </a:extLst>
          </p:cNvPr>
          <p:cNvSpPr/>
          <p:nvPr/>
        </p:nvSpPr>
        <p:spPr>
          <a:xfrm>
            <a:off x="4191200" y="1562499"/>
            <a:ext cx="749464" cy="749455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814;p43">
            <a:extLst>
              <a:ext uri="{FF2B5EF4-FFF2-40B4-BE49-F238E27FC236}">
                <a16:creationId xmlns:a16="http://schemas.microsoft.com/office/drawing/2014/main" id="{B11D66C6-FC27-1BF6-D869-18038A6EA693}"/>
              </a:ext>
            </a:extLst>
          </p:cNvPr>
          <p:cNvSpPr/>
          <p:nvPr/>
        </p:nvSpPr>
        <p:spPr>
          <a:xfrm>
            <a:off x="7218387" y="1562499"/>
            <a:ext cx="749464" cy="749455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2" name="Google Shape;832;p43"/>
          <p:cNvGrpSpPr/>
          <p:nvPr/>
        </p:nvGrpSpPr>
        <p:grpSpPr>
          <a:xfrm>
            <a:off x="1039182" y="1693877"/>
            <a:ext cx="486724" cy="486698"/>
            <a:chOff x="2466100" y="1950400"/>
            <a:chExt cx="458525" cy="458500"/>
          </a:xfrm>
        </p:grpSpPr>
        <p:sp>
          <p:nvSpPr>
            <p:cNvPr id="833" name="Google Shape;833;p43"/>
            <p:cNvSpPr/>
            <p:nvPr/>
          </p:nvSpPr>
          <p:spPr>
            <a:xfrm>
              <a:off x="2546450" y="2097700"/>
              <a:ext cx="298450" cy="163900"/>
            </a:xfrm>
            <a:custGeom>
              <a:avLst/>
              <a:gdLst/>
              <a:ahLst/>
              <a:cxnLst/>
              <a:rect l="l" t="t" r="r" b="b"/>
              <a:pathLst>
                <a:path w="11938" h="6556" extrusionOk="0">
                  <a:moveTo>
                    <a:pt x="10305" y="2271"/>
                  </a:moveTo>
                  <a:lnTo>
                    <a:pt x="10407" y="2296"/>
                  </a:lnTo>
                  <a:lnTo>
                    <a:pt x="10484" y="2347"/>
                  </a:lnTo>
                  <a:lnTo>
                    <a:pt x="10560" y="2424"/>
                  </a:lnTo>
                  <a:lnTo>
                    <a:pt x="10611" y="2500"/>
                  </a:lnTo>
                  <a:lnTo>
                    <a:pt x="10662" y="2577"/>
                  </a:lnTo>
                  <a:lnTo>
                    <a:pt x="10714" y="2679"/>
                  </a:lnTo>
                  <a:lnTo>
                    <a:pt x="10714" y="2781"/>
                  </a:lnTo>
                  <a:lnTo>
                    <a:pt x="10714" y="5510"/>
                  </a:lnTo>
                  <a:lnTo>
                    <a:pt x="10714" y="5612"/>
                  </a:lnTo>
                  <a:lnTo>
                    <a:pt x="10662" y="5714"/>
                  </a:lnTo>
                  <a:lnTo>
                    <a:pt x="10611" y="5790"/>
                  </a:lnTo>
                  <a:lnTo>
                    <a:pt x="10560" y="5867"/>
                  </a:lnTo>
                  <a:lnTo>
                    <a:pt x="10484" y="5943"/>
                  </a:lnTo>
                  <a:lnTo>
                    <a:pt x="10407" y="5969"/>
                  </a:lnTo>
                  <a:lnTo>
                    <a:pt x="10305" y="6020"/>
                  </a:lnTo>
                  <a:lnTo>
                    <a:pt x="1633" y="6020"/>
                  </a:lnTo>
                  <a:lnTo>
                    <a:pt x="1531" y="5969"/>
                  </a:lnTo>
                  <a:lnTo>
                    <a:pt x="1455" y="5943"/>
                  </a:lnTo>
                  <a:lnTo>
                    <a:pt x="1378" y="5867"/>
                  </a:lnTo>
                  <a:lnTo>
                    <a:pt x="1302" y="5790"/>
                  </a:lnTo>
                  <a:lnTo>
                    <a:pt x="1251" y="5714"/>
                  </a:lnTo>
                  <a:lnTo>
                    <a:pt x="1225" y="5612"/>
                  </a:lnTo>
                  <a:lnTo>
                    <a:pt x="1225" y="5510"/>
                  </a:lnTo>
                  <a:lnTo>
                    <a:pt x="1225" y="2781"/>
                  </a:lnTo>
                  <a:lnTo>
                    <a:pt x="1225" y="2679"/>
                  </a:lnTo>
                  <a:lnTo>
                    <a:pt x="1251" y="2577"/>
                  </a:lnTo>
                  <a:lnTo>
                    <a:pt x="1302" y="2500"/>
                  </a:lnTo>
                  <a:lnTo>
                    <a:pt x="1378" y="2424"/>
                  </a:lnTo>
                  <a:lnTo>
                    <a:pt x="1455" y="2347"/>
                  </a:lnTo>
                  <a:lnTo>
                    <a:pt x="1531" y="2296"/>
                  </a:lnTo>
                  <a:lnTo>
                    <a:pt x="1633" y="2271"/>
                  </a:lnTo>
                  <a:close/>
                  <a:moveTo>
                    <a:pt x="2143" y="0"/>
                  </a:moveTo>
                  <a:lnTo>
                    <a:pt x="2016" y="26"/>
                  </a:lnTo>
                  <a:lnTo>
                    <a:pt x="1888" y="51"/>
                  </a:lnTo>
                  <a:lnTo>
                    <a:pt x="1761" y="102"/>
                  </a:lnTo>
                  <a:lnTo>
                    <a:pt x="1659" y="154"/>
                  </a:lnTo>
                  <a:lnTo>
                    <a:pt x="1557" y="230"/>
                  </a:lnTo>
                  <a:lnTo>
                    <a:pt x="1480" y="332"/>
                  </a:lnTo>
                  <a:lnTo>
                    <a:pt x="1404" y="434"/>
                  </a:lnTo>
                  <a:lnTo>
                    <a:pt x="1353" y="562"/>
                  </a:lnTo>
                  <a:lnTo>
                    <a:pt x="740" y="2398"/>
                  </a:lnTo>
                  <a:lnTo>
                    <a:pt x="715" y="2551"/>
                  </a:lnTo>
                  <a:lnTo>
                    <a:pt x="689" y="2781"/>
                  </a:lnTo>
                  <a:lnTo>
                    <a:pt x="689" y="3010"/>
                  </a:lnTo>
                  <a:lnTo>
                    <a:pt x="281" y="3010"/>
                  </a:lnTo>
                  <a:lnTo>
                    <a:pt x="179" y="3036"/>
                  </a:lnTo>
                  <a:lnTo>
                    <a:pt x="77" y="3087"/>
                  </a:lnTo>
                  <a:lnTo>
                    <a:pt x="26" y="3163"/>
                  </a:lnTo>
                  <a:lnTo>
                    <a:pt x="1" y="3291"/>
                  </a:lnTo>
                  <a:lnTo>
                    <a:pt x="26" y="3393"/>
                  </a:lnTo>
                  <a:lnTo>
                    <a:pt x="77" y="3469"/>
                  </a:lnTo>
                  <a:lnTo>
                    <a:pt x="179" y="3520"/>
                  </a:lnTo>
                  <a:lnTo>
                    <a:pt x="281" y="3546"/>
                  </a:lnTo>
                  <a:lnTo>
                    <a:pt x="689" y="3546"/>
                  </a:lnTo>
                  <a:lnTo>
                    <a:pt x="689" y="5510"/>
                  </a:lnTo>
                  <a:lnTo>
                    <a:pt x="715" y="5714"/>
                  </a:lnTo>
                  <a:lnTo>
                    <a:pt x="766" y="5918"/>
                  </a:lnTo>
                  <a:lnTo>
                    <a:pt x="868" y="6097"/>
                  </a:lnTo>
                  <a:lnTo>
                    <a:pt x="996" y="6250"/>
                  </a:lnTo>
                  <a:lnTo>
                    <a:pt x="1149" y="6377"/>
                  </a:lnTo>
                  <a:lnTo>
                    <a:pt x="1327" y="6479"/>
                  </a:lnTo>
                  <a:lnTo>
                    <a:pt x="1531" y="6530"/>
                  </a:lnTo>
                  <a:lnTo>
                    <a:pt x="1735" y="6556"/>
                  </a:lnTo>
                  <a:lnTo>
                    <a:pt x="10203" y="6556"/>
                  </a:lnTo>
                  <a:lnTo>
                    <a:pt x="10407" y="6530"/>
                  </a:lnTo>
                  <a:lnTo>
                    <a:pt x="10611" y="6479"/>
                  </a:lnTo>
                  <a:lnTo>
                    <a:pt x="10790" y="6377"/>
                  </a:lnTo>
                  <a:lnTo>
                    <a:pt x="10943" y="6250"/>
                  </a:lnTo>
                  <a:lnTo>
                    <a:pt x="11071" y="6097"/>
                  </a:lnTo>
                  <a:lnTo>
                    <a:pt x="11173" y="5918"/>
                  </a:lnTo>
                  <a:lnTo>
                    <a:pt x="11224" y="5714"/>
                  </a:lnTo>
                  <a:lnTo>
                    <a:pt x="11249" y="5510"/>
                  </a:lnTo>
                  <a:lnTo>
                    <a:pt x="11249" y="3546"/>
                  </a:lnTo>
                  <a:lnTo>
                    <a:pt x="11657" y="3546"/>
                  </a:lnTo>
                  <a:lnTo>
                    <a:pt x="11759" y="3520"/>
                  </a:lnTo>
                  <a:lnTo>
                    <a:pt x="11861" y="3469"/>
                  </a:lnTo>
                  <a:lnTo>
                    <a:pt x="11912" y="3393"/>
                  </a:lnTo>
                  <a:lnTo>
                    <a:pt x="11938" y="3291"/>
                  </a:lnTo>
                  <a:lnTo>
                    <a:pt x="11912" y="3163"/>
                  </a:lnTo>
                  <a:lnTo>
                    <a:pt x="11861" y="3087"/>
                  </a:lnTo>
                  <a:lnTo>
                    <a:pt x="11759" y="3036"/>
                  </a:lnTo>
                  <a:lnTo>
                    <a:pt x="11657" y="3010"/>
                  </a:lnTo>
                  <a:lnTo>
                    <a:pt x="11249" y="3010"/>
                  </a:lnTo>
                  <a:lnTo>
                    <a:pt x="11249" y="2781"/>
                  </a:lnTo>
                  <a:lnTo>
                    <a:pt x="11224" y="2577"/>
                  </a:lnTo>
                  <a:lnTo>
                    <a:pt x="11173" y="2424"/>
                  </a:lnTo>
                  <a:lnTo>
                    <a:pt x="11173" y="2398"/>
                  </a:lnTo>
                  <a:lnTo>
                    <a:pt x="10586" y="562"/>
                  </a:lnTo>
                  <a:lnTo>
                    <a:pt x="10535" y="434"/>
                  </a:lnTo>
                  <a:lnTo>
                    <a:pt x="10458" y="332"/>
                  </a:lnTo>
                  <a:lnTo>
                    <a:pt x="10382" y="230"/>
                  </a:lnTo>
                  <a:lnTo>
                    <a:pt x="10280" y="154"/>
                  </a:lnTo>
                  <a:lnTo>
                    <a:pt x="10178" y="102"/>
                  </a:lnTo>
                  <a:lnTo>
                    <a:pt x="10050" y="51"/>
                  </a:lnTo>
                  <a:lnTo>
                    <a:pt x="9923" y="26"/>
                  </a:lnTo>
                  <a:lnTo>
                    <a:pt x="9795" y="0"/>
                  </a:lnTo>
                  <a:lnTo>
                    <a:pt x="4821" y="0"/>
                  </a:lnTo>
                  <a:lnTo>
                    <a:pt x="4719" y="26"/>
                  </a:lnTo>
                  <a:lnTo>
                    <a:pt x="4643" y="77"/>
                  </a:lnTo>
                  <a:lnTo>
                    <a:pt x="4566" y="179"/>
                  </a:lnTo>
                  <a:lnTo>
                    <a:pt x="4566" y="281"/>
                  </a:lnTo>
                  <a:lnTo>
                    <a:pt x="4566" y="383"/>
                  </a:lnTo>
                  <a:lnTo>
                    <a:pt x="4643" y="460"/>
                  </a:lnTo>
                  <a:lnTo>
                    <a:pt x="4719" y="511"/>
                  </a:lnTo>
                  <a:lnTo>
                    <a:pt x="4821" y="536"/>
                  </a:lnTo>
                  <a:lnTo>
                    <a:pt x="9795" y="536"/>
                  </a:lnTo>
                  <a:lnTo>
                    <a:pt x="9897" y="562"/>
                  </a:lnTo>
                  <a:lnTo>
                    <a:pt x="9974" y="587"/>
                  </a:lnTo>
                  <a:lnTo>
                    <a:pt x="10025" y="638"/>
                  </a:lnTo>
                  <a:lnTo>
                    <a:pt x="10076" y="715"/>
                  </a:lnTo>
                  <a:lnTo>
                    <a:pt x="10407" y="1735"/>
                  </a:lnTo>
                  <a:lnTo>
                    <a:pt x="1531" y="1735"/>
                  </a:lnTo>
                  <a:lnTo>
                    <a:pt x="1863" y="715"/>
                  </a:lnTo>
                  <a:lnTo>
                    <a:pt x="1914" y="638"/>
                  </a:lnTo>
                  <a:lnTo>
                    <a:pt x="1965" y="587"/>
                  </a:lnTo>
                  <a:lnTo>
                    <a:pt x="2041" y="562"/>
                  </a:lnTo>
                  <a:lnTo>
                    <a:pt x="2143" y="536"/>
                  </a:lnTo>
                  <a:lnTo>
                    <a:pt x="3674" y="536"/>
                  </a:lnTo>
                  <a:lnTo>
                    <a:pt x="3776" y="511"/>
                  </a:lnTo>
                  <a:lnTo>
                    <a:pt x="3852" y="460"/>
                  </a:lnTo>
                  <a:lnTo>
                    <a:pt x="3929" y="383"/>
                  </a:lnTo>
                  <a:lnTo>
                    <a:pt x="3954" y="281"/>
                  </a:lnTo>
                  <a:lnTo>
                    <a:pt x="3929" y="179"/>
                  </a:lnTo>
                  <a:lnTo>
                    <a:pt x="3852" y="77"/>
                  </a:lnTo>
                  <a:lnTo>
                    <a:pt x="3776" y="26"/>
                  </a:lnTo>
                  <a:lnTo>
                    <a:pt x="36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3"/>
            <p:cNvSpPr/>
            <p:nvPr/>
          </p:nvSpPr>
          <p:spPr>
            <a:xfrm>
              <a:off x="2590450" y="2167850"/>
              <a:ext cx="210450" cy="66975"/>
            </a:xfrm>
            <a:custGeom>
              <a:avLst/>
              <a:gdLst/>
              <a:ahLst/>
              <a:cxnLst/>
              <a:rect l="l" t="t" r="r" b="b"/>
              <a:pathLst>
                <a:path w="8418" h="2679" extrusionOk="0">
                  <a:moveTo>
                    <a:pt x="2194" y="536"/>
                  </a:moveTo>
                  <a:lnTo>
                    <a:pt x="2194" y="867"/>
                  </a:lnTo>
                  <a:lnTo>
                    <a:pt x="2169" y="969"/>
                  </a:lnTo>
                  <a:lnTo>
                    <a:pt x="2092" y="1046"/>
                  </a:lnTo>
                  <a:lnTo>
                    <a:pt x="2016" y="1122"/>
                  </a:lnTo>
                  <a:lnTo>
                    <a:pt x="1914" y="1148"/>
                  </a:lnTo>
                  <a:lnTo>
                    <a:pt x="1812" y="1122"/>
                  </a:lnTo>
                  <a:lnTo>
                    <a:pt x="1735" y="1046"/>
                  </a:lnTo>
                  <a:lnTo>
                    <a:pt x="1659" y="969"/>
                  </a:lnTo>
                  <a:lnTo>
                    <a:pt x="1659" y="867"/>
                  </a:lnTo>
                  <a:lnTo>
                    <a:pt x="1659" y="536"/>
                  </a:lnTo>
                  <a:close/>
                  <a:moveTo>
                    <a:pt x="3980" y="536"/>
                  </a:moveTo>
                  <a:lnTo>
                    <a:pt x="3980" y="867"/>
                  </a:lnTo>
                  <a:lnTo>
                    <a:pt x="3954" y="969"/>
                  </a:lnTo>
                  <a:lnTo>
                    <a:pt x="3903" y="1046"/>
                  </a:lnTo>
                  <a:lnTo>
                    <a:pt x="3801" y="1122"/>
                  </a:lnTo>
                  <a:lnTo>
                    <a:pt x="3699" y="1148"/>
                  </a:lnTo>
                  <a:lnTo>
                    <a:pt x="3597" y="1122"/>
                  </a:lnTo>
                  <a:lnTo>
                    <a:pt x="3521" y="1046"/>
                  </a:lnTo>
                  <a:lnTo>
                    <a:pt x="3470" y="969"/>
                  </a:lnTo>
                  <a:lnTo>
                    <a:pt x="3444" y="867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43"/>
                  </a:lnTo>
                  <a:lnTo>
                    <a:pt x="536" y="2143"/>
                  </a:lnTo>
                  <a:lnTo>
                    <a:pt x="536" y="536"/>
                  </a:lnTo>
                  <a:lnTo>
                    <a:pt x="1097" y="536"/>
                  </a:lnTo>
                  <a:lnTo>
                    <a:pt x="1097" y="867"/>
                  </a:lnTo>
                  <a:lnTo>
                    <a:pt x="1123" y="1020"/>
                  </a:lnTo>
                  <a:lnTo>
                    <a:pt x="1174" y="1173"/>
                  </a:lnTo>
                  <a:lnTo>
                    <a:pt x="1251" y="1327"/>
                  </a:lnTo>
                  <a:lnTo>
                    <a:pt x="1353" y="1429"/>
                  </a:lnTo>
                  <a:lnTo>
                    <a:pt x="1455" y="1531"/>
                  </a:lnTo>
                  <a:lnTo>
                    <a:pt x="1608" y="1607"/>
                  </a:lnTo>
                  <a:lnTo>
                    <a:pt x="1761" y="1658"/>
                  </a:lnTo>
                  <a:lnTo>
                    <a:pt x="1914" y="1684"/>
                  </a:lnTo>
                  <a:lnTo>
                    <a:pt x="2067" y="1658"/>
                  </a:lnTo>
                  <a:lnTo>
                    <a:pt x="2220" y="1607"/>
                  </a:lnTo>
                  <a:lnTo>
                    <a:pt x="2373" y="1531"/>
                  </a:lnTo>
                  <a:lnTo>
                    <a:pt x="2475" y="1429"/>
                  </a:lnTo>
                  <a:lnTo>
                    <a:pt x="2577" y="1327"/>
                  </a:lnTo>
                  <a:lnTo>
                    <a:pt x="2653" y="1173"/>
                  </a:lnTo>
                  <a:lnTo>
                    <a:pt x="2704" y="1020"/>
                  </a:lnTo>
                  <a:lnTo>
                    <a:pt x="2730" y="867"/>
                  </a:lnTo>
                  <a:lnTo>
                    <a:pt x="2730" y="536"/>
                  </a:lnTo>
                  <a:lnTo>
                    <a:pt x="2908" y="536"/>
                  </a:lnTo>
                  <a:lnTo>
                    <a:pt x="2908" y="867"/>
                  </a:lnTo>
                  <a:lnTo>
                    <a:pt x="2908" y="1020"/>
                  </a:lnTo>
                  <a:lnTo>
                    <a:pt x="2959" y="1173"/>
                  </a:lnTo>
                  <a:lnTo>
                    <a:pt x="3036" y="1327"/>
                  </a:lnTo>
                  <a:lnTo>
                    <a:pt x="3138" y="1429"/>
                  </a:lnTo>
                  <a:lnTo>
                    <a:pt x="3266" y="1531"/>
                  </a:lnTo>
                  <a:lnTo>
                    <a:pt x="3393" y="1607"/>
                  </a:lnTo>
                  <a:lnTo>
                    <a:pt x="3546" y="1658"/>
                  </a:lnTo>
                  <a:lnTo>
                    <a:pt x="3699" y="1684"/>
                  </a:lnTo>
                  <a:lnTo>
                    <a:pt x="3878" y="1658"/>
                  </a:lnTo>
                  <a:lnTo>
                    <a:pt x="4031" y="1607"/>
                  </a:lnTo>
                  <a:lnTo>
                    <a:pt x="4158" y="1531"/>
                  </a:lnTo>
                  <a:lnTo>
                    <a:pt x="4286" y="1429"/>
                  </a:lnTo>
                  <a:lnTo>
                    <a:pt x="4362" y="1327"/>
                  </a:lnTo>
                  <a:lnTo>
                    <a:pt x="4439" y="1173"/>
                  </a:lnTo>
                  <a:lnTo>
                    <a:pt x="4490" y="1020"/>
                  </a:lnTo>
                  <a:lnTo>
                    <a:pt x="4515" y="867"/>
                  </a:lnTo>
                  <a:lnTo>
                    <a:pt x="4515" y="536"/>
                  </a:lnTo>
                  <a:close/>
                  <a:moveTo>
                    <a:pt x="154" y="0"/>
                  </a:moveTo>
                  <a:lnTo>
                    <a:pt x="77" y="77"/>
                  </a:lnTo>
                  <a:lnTo>
                    <a:pt x="26" y="153"/>
                  </a:lnTo>
                  <a:lnTo>
                    <a:pt x="1" y="255"/>
                  </a:lnTo>
                  <a:lnTo>
                    <a:pt x="1" y="2398"/>
                  </a:lnTo>
                  <a:lnTo>
                    <a:pt x="26" y="2525"/>
                  </a:lnTo>
                  <a:lnTo>
                    <a:pt x="77" y="2602"/>
                  </a:lnTo>
                  <a:lnTo>
                    <a:pt x="154" y="2653"/>
                  </a:lnTo>
                  <a:lnTo>
                    <a:pt x="256" y="2678"/>
                  </a:lnTo>
                  <a:lnTo>
                    <a:pt x="8137" y="2678"/>
                  </a:lnTo>
                  <a:lnTo>
                    <a:pt x="8239" y="2653"/>
                  </a:lnTo>
                  <a:lnTo>
                    <a:pt x="8341" y="2602"/>
                  </a:lnTo>
                  <a:lnTo>
                    <a:pt x="8392" y="2525"/>
                  </a:lnTo>
                  <a:lnTo>
                    <a:pt x="8418" y="2398"/>
                  </a:lnTo>
                  <a:lnTo>
                    <a:pt x="8418" y="255"/>
                  </a:lnTo>
                  <a:lnTo>
                    <a:pt x="8392" y="153"/>
                  </a:lnTo>
                  <a:lnTo>
                    <a:pt x="8341" y="77"/>
                  </a:lnTo>
                  <a:lnTo>
                    <a:pt x="82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3"/>
            <p:cNvSpPr/>
            <p:nvPr/>
          </p:nvSpPr>
          <p:spPr>
            <a:xfrm>
              <a:off x="2466100" y="1950400"/>
              <a:ext cx="458525" cy="458500"/>
            </a:xfrm>
            <a:custGeom>
              <a:avLst/>
              <a:gdLst/>
              <a:ahLst/>
              <a:cxnLst/>
              <a:rect l="l" t="t" r="r" b="b"/>
              <a:pathLst>
                <a:path w="18341" h="18340" extrusionOk="0">
                  <a:moveTo>
                    <a:pt x="9183" y="0"/>
                  </a:moveTo>
                  <a:lnTo>
                    <a:pt x="8724" y="26"/>
                  </a:lnTo>
                  <a:lnTo>
                    <a:pt x="8265" y="51"/>
                  </a:lnTo>
                  <a:lnTo>
                    <a:pt x="7831" y="102"/>
                  </a:lnTo>
                  <a:lnTo>
                    <a:pt x="7372" y="179"/>
                  </a:lnTo>
                  <a:lnTo>
                    <a:pt x="6939" y="281"/>
                  </a:lnTo>
                  <a:lnTo>
                    <a:pt x="6505" y="409"/>
                  </a:lnTo>
                  <a:lnTo>
                    <a:pt x="6097" y="536"/>
                  </a:lnTo>
                  <a:lnTo>
                    <a:pt x="5663" y="689"/>
                  </a:lnTo>
                  <a:lnTo>
                    <a:pt x="5255" y="868"/>
                  </a:lnTo>
                  <a:lnTo>
                    <a:pt x="4873" y="1072"/>
                  </a:lnTo>
                  <a:lnTo>
                    <a:pt x="4465" y="1301"/>
                  </a:lnTo>
                  <a:lnTo>
                    <a:pt x="4107" y="1531"/>
                  </a:lnTo>
                  <a:lnTo>
                    <a:pt x="3725" y="1786"/>
                  </a:lnTo>
                  <a:lnTo>
                    <a:pt x="3368" y="2066"/>
                  </a:lnTo>
                  <a:lnTo>
                    <a:pt x="3036" y="2373"/>
                  </a:lnTo>
                  <a:lnTo>
                    <a:pt x="2705" y="2679"/>
                  </a:lnTo>
                  <a:lnTo>
                    <a:pt x="2373" y="3010"/>
                  </a:lnTo>
                  <a:lnTo>
                    <a:pt x="2092" y="3367"/>
                  </a:lnTo>
                  <a:lnTo>
                    <a:pt x="1812" y="3724"/>
                  </a:lnTo>
                  <a:lnTo>
                    <a:pt x="1557" y="4081"/>
                  </a:lnTo>
                  <a:lnTo>
                    <a:pt x="1302" y="4464"/>
                  </a:lnTo>
                  <a:lnTo>
                    <a:pt x="1098" y="4847"/>
                  </a:lnTo>
                  <a:lnTo>
                    <a:pt x="894" y="5255"/>
                  </a:lnTo>
                  <a:lnTo>
                    <a:pt x="715" y="5663"/>
                  </a:lnTo>
                  <a:lnTo>
                    <a:pt x="537" y="6071"/>
                  </a:lnTo>
                  <a:lnTo>
                    <a:pt x="409" y="6505"/>
                  </a:lnTo>
                  <a:lnTo>
                    <a:pt x="281" y="6938"/>
                  </a:lnTo>
                  <a:lnTo>
                    <a:pt x="179" y="7372"/>
                  </a:lnTo>
                  <a:lnTo>
                    <a:pt x="103" y="7805"/>
                  </a:lnTo>
                  <a:lnTo>
                    <a:pt x="52" y="8265"/>
                  </a:lnTo>
                  <a:lnTo>
                    <a:pt x="26" y="8724"/>
                  </a:lnTo>
                  <a:lnTo>
                    <a:pt x="1" y="9183"/>
                  </a:lnTo>
                  <a:lnTo>
                    <a:pt x="26" y="9642"/>
                  </a:lnTo>
                  <a:lnTo>
                    <a:pt x="52" y="10076"/>
                  </a:lnTo>
                  <a:lnTo>
                    <a:pt x="103" y="10535"/>
                  </a:lnTo>
                  <a:lnTo>
                    <a:pt x="179" y="10968"/>
                  </a:lnTo>
                  <a:lnTo>
                    <a:pt x="281" y="11402"/>
                  </a:lnTo>
                  <a:lnTo>
                    <a:pt x="409" y="11835"/>
                  </a:lnTo>
                  <a:lnTo>
                    <a:pt x="537" y="12269"/>
                  </a:lnTo>
                  <a:lnTo>
                    <a:pt x="715" y="12677"/>
                  </a:lnTo>
                  <a:lnTo>
                    <a:pt x="894" y="13085"/>
                  </a:lnTo>
                  <a:lnTo>
                    <a:pt x="1098" y="13493"/>
                  </a:lnTo>
                  <a:lnTo>
                    <a:pt x="1302" y="13876"/>
                  </a:lnTo>
                  <a:lnTo>
                    <a:pt x="1557" y="14259"/>
                  </a:lnTo>
                  <a:lnTo>
                    <a:pt x="1812" y="14616"/>
                  </a:lnTo>
                  <a:lnTo>
                    <a:pt x="2092" y="14973"/>
                  </a:lnTo>
                  <a:lnTo>
                    <a:pt x="2373" y="15330"/>
                  </a:lnTo>
                  <a:lnTo>
                    <a:pt x="2705" y="15661"/>
                  </a:lnTo>
                  <a:lnTo>
                    <a:pt x="3036" y="15968"/>
                  </a:lnTo>
                  <a:lnTo>
                    <a:pt x="3368" y="16274"/>
                  </a:lnTo>
                  <a:lnTo>
                    <a:pt x="3725" y="16554"/>
                  </a:lnTo>
                  <a:lnTo>
                    <a:pt x="4107" y="16809"/>
                  </a:lnTo>
                  <a:lnTo>
                    <a:pt x="4465" y="17039"/>
                  </a:lnTo>
                  <a:lnTo>
                    <a:pt x="4873" y="17268"/>
                  </a:lnTo>
                  <a:lnTo>
                    <a:pt x="5255" y="17472"/>
                  </a:lnTo>
                  <a:lnTo>
                    <a:pt x="5663" y="17651"/>
                  </a:lnTo>
                  <a:lnTo>
                    <a:pt x="6097" y="17804"/>
                  </a:lnTo>
                  <a:lnTo>
                    <a:pt x="6505" y="17957"/>
                  </a:lnTo>
                  <a:lnTo>
                    <a:pt x="6939" y="18059"/>
                  </a:lnTo>
                  <a:lnTo>
                    <a:pt x="7372" y="18161"/>
                  </a:lnTo>
                  <a:lnTo>
                    <a:pt x="7831" y="18238"/>
                  </a:lnTo>
                  <a:lnTo>
                    <a:pt x="8265" y="18289"/>
                  </a:lnTo>
                  <a:lnTo>
                    <a:pt x="8724" y="18340"/>
                  </a:lnTo>
                  <a:lnTo>
                    <a:pt x="9642" y="18340"/>
                  </a:lnTo>
                  <a:lnTo>
                    <a:pt x="10102" y="18289"/>
                  </a:lnTo>
                  <a:lnTo>
                    <a:pt x="10535" y="18238"/>
                  </a:lnTo>
                  <a:lnTo>
                    <a:pt x="10994" y="18161"/>
                  </a:lnTo>
                  <a:lnTo>
                    <a:pt x="11428" y="18059"/>
                  </a:lnTo>
                  <a:lnTo>
                    <a:pt x="11861" y="17957"/>
                  </a:lnTo>
                  <a:lnTo>
                    <a:pt x="12270" y="17804"/>
                  </a:lnTo>
                  <a:lnTo>
                    <a:pt x="12703" y="17651"/>
                  </a:lnTo>
                  <a:lnTo>
                    <a:pt x="13111" y="17472"/>
                  </a:lnTo>
                  <a:lnTo>
                    <a:pt x="13494" y="17268"/>
                  </a:lnTo>
                  <a:lnTo>
                    <a:pt x="13876" y="17039"/>
                  </a:lnTo>
                  <a:lnTo>
                    <a:pt x="14259" y="16809"/>
                  </a:lnTo>
                  <a:lnTo>
                    <a:pt x="14642" y="16554"/>
                  </a:lnTo>
                  <a:lnTo>
                    <a:pt x="14999" y="16274"/>
                  </a:lnTo>
                  <a:lnTo>
                    <a:pt x="15330" y="15968"/>
                  </a:lnTo>
                  <a:lnTo>
                    <a:pt x="15662" y="15661"/>
                  </a:lnTo>
                  <a:lnTo>
                    <a:pt x="15968" y="15330"/>
                  </a:lnTo>
                  <a:lnTo>
                    <a:pt x="16274" y="14973"/>
                  </a:lnTo>
                  <a:lnTo>
                    <a:pt x="16555" y="14616"/>
                  </a:lnTo>
                  <a:lnTo>
                    <a:pt x="16810" y="14259"/>
                  </a:lnTo>
                  <a:lnTo>
                    <a:pt x="17065" y="13876"/>
                  </a:lnTo>
                  <a:lnTo>
                    <a:pt x="17269" y="13493"/>
                  </a:lnTo>
                  <a:lnTo>
                    <a:pt x="17473" y="13085"/>
                  </a:lnTo>
                  <a:lnTo>
                    <a:pt x="17651" y="12677"/>
                  </a:lnTo>
                  <a:lnTo>
                    <a:pt x="17805" y="12269"/>
                  </a:lnTo>
                  <a:lnTo>
                    <a:pt x="17958" y="11835"/>
                  </a:lnTo>
                  <a:lnTo>
                    <a:pt x="18085" y="11402"/>
                  </a:lnTo>
                  <a:lnTo>
                    <a:pt x="18162" y="10968"/>
                  </a:lnTo>
                  <a:lnTo>
                    <a:pt x="18238" y="10535"/>
                  </a:lnTo>
                  <a:lnTo>
                    <a:pt x="18315" y="10076"/>
                  </a:lnTo>
                  <a:lnTo>
                    <a:pt x="18340" y="9642"/>
                  </a:lnTo>
                  <a:lnTo>
                    <a:pt x="18340" y="9183"/>
                  </a:lnTo>
                  <a:lnTo>
                    <a:pt x="18340" y="8724"/>
                  </a:lnTo>
                  <a:lnTo>
                    <a:pt x="18315" y="8290"/>
                  </a:lnTo>
                  <a:lnTo>
                    <a:pt x="18264" y="7856"/>
                  </a:lnTo>
                  <a:lnTo>
                    <a:pt x="18187" y="7423"/>
                  </a:lnTo>
                  <a:lnTo>
                    <a:pt x="18085" y="7015"/>
                  </a:lnTo>
                  <a:lnTo>
                    <a:pt x="17983" y="6581"/>
                  </a:lnTo>
                  <a:lnTo>
                    <a:pt x="17856" y="6173"/>
                  </a:lnTo>
                  <a:lnTo>
                    <a:pt x="17702" y="5765"/>
                  </a:lnTo>
                  <a:lnTo>
                    <a:pt x="17524" y="5357"/>
                  </a:lnTo>
                  <a:lnTo>
                    <a:pt x="17345" y="4974"/>
                  </a:lnTo>
                  <a:lnTo>
                    <a:pt x="17141" y="4592"/>
                  </a:lnTo>
                  <a:lnTo>
                    <a:pt x="16912" y="4235"/>
                  </a:lnTo>
                  <a:lnTo>
                    <a:pt x="16657" y="3877"/>
                  </a:lnTo>
                  <a:lnTo>
                    <a:pt x="16402" y="3520"/>
                  </a:lnTo>
                  <a:lnTo>
                    <a:pt x="16121" y="3163"/>
                  </a:lnTo>
                  <a:lnTo>
                    <a:pt x="15815" y="2857"/>
                  </a:lnTo>
                  <a:lnTo>
                    <a:pt x="15738" y="2781"/>
                  </a:lnTo>
                  <a:lnTo>
                    <a:pt x="15636" y="2755"/>
                  </a:lnTo>
                  <a:lnTo>
                    <a:pt x="15534" y="2781"/>
                  </a:lnTo>
                  <a:lnTo>
                    <a:pt x="15432" y="2832"/>
                  </a:lnTo>
                  <a:lnTo>
                    <a:pt x="15381" y="2934"/>
                  </a:lnTo>
                  <a:lnTo>
                    <a:pt x="15356" y="3036"/>
                  </a:lnTo>
                  <a:lnTo>
                    <a:pt x="15381" y="3138"/>
                  </a:lnTo>
                  <a:lnTo>
                    <a:pt x="15432" y="3214"/>
                  </a:lnTo>
                  <a:lnTo>
                    <a:pt x="15713" y="3520"/>
                  </a:lnTo>
                  <a:lnTo>
                    <a:pt x="15968" y="3852"/>
                  </a:lnTo>
                  <a:lnTo>
                    <a:pt x="16223" y="4184"/>
                  </a:lnTo>
                  <a:lnTo>
                    <a:pt x="16453" y="4515"/>
                  </a:lnTo>
                  <a:lnTo>
                    <a:pt x="16657" y="4872"/>
                  </a:lnTo>
                  <a:lnTo>
                    <a:pt x="16861" y="5229"/>
                  </a:lnTo>
                  <a:lnTo>
                    <a:pt x="17039" y="5586"/>
                  </a:lnTo>
                  <a:lnTo>
                    <a:pt x="17192" y="5969"/>
                  </a:lnTo>
                  <a:lnTo>
                    <a:pt x="17345" y="6352"/>
                  </a:lnTo>
                  <a:lnTo>
                    <a:pt x="17473" y="6734"/>
                  </a:lnTo>
                  <a:lnTo>
                    <a:pt x="17575" y="7117"/>
                  </a:lnTo>
                  <a:lnTo>
                    <a:pt x="17651" y="7525"/>
                  </a:lnTo>
                  <a:lnTo>
                    <a:pt x="17728" y="7933"/>
                  </a:lnTo>
                  <a:lnTo>
                    <a:pt x="17779" y="8341"/>
                  </a:lnTo>
                  <a:lnTo>
                    <a:pt x="17805" y="8749"/>
                  </a:lnTo>
                  <a:lnTo>
                    <a:pt x="17805" y="9183"/>
                  </a:lnTo>
                  <a:lnTo>
                    <a:pt x="17805" y="9591"/>
                  </a:lnTo>
                  <a:lnTo>
                    <a:pt x="17779" y="10025"/>
                  </a:lnTo>
                  <a:lnTo>
                    <a:pt x="17728" y="10458"/>
                  </a:lnTo>
                  <a:lnTo>
                    <a:pt x="17651" y="10866"/>
                  </a:lnTo>
                  <a:lnTo>
                    <a:pt x="17549" y="11274"/>
                  </a:lnTo>
                  <a:lnTo>
                    <a:pt x="17447" y="11682"/>
                  </a:lnTo>
                  <a:lnTo>
                    <a:pt x="17320" y="12091"/>
                  </a:lnTo>
                  <a:lnTo>
                    <a:pt x="17167" y="12473"/>
                  </a:lnTo>
                  <a:lnTo>
                    <a:pt x="16988" y="12856"/>
                  </a:lnTo>
                  <a:lnTo>
                    <a:pt x="16810" y="13238"/>
                  </a:lnTo>
                  <a:lnTo>
                    <a:pt x="16580" y="13595"/>
                  </a:lnTo>
                  <a:lnTo>
                    <a:pt x="16376" y="13953"/>
                  </a:lnTo>
                  <a:lnTo>
                    <a:pt x="16121" y="14310"/>
                  </a:lnTo>
                  <a:lnTo>
                    <a:pt x="15866" y="14641"/>
                  </a:lnTo>
                  <a:lnTo>
                    <a:pt x="15585" y="14973"/>
                  </a:lnTo>
                  <a:lnTo>
                    <a:pt x="15279" y="15279"/>
                  </a:lnTo>
                  <a:lnTo>
                    <a:pt x="14973" y="15585"/>
                  </a:lnTo>
                  <a:lnTo>
                    <a:pt x="14642" y="15840"/>
                  </a:lnTo>
                  <a:lnTo>
                    <a:pt x="14310" y="16121"/>
                  </a:lnTo>
                  <a:lnTo>
                    <a:pt x="13979" y="16350"/>
                  </a:lnTo>
                  <a:lnTo>
                    <a:pt x="13621" y="16580"/>
                  </a:lnTo>
                  <a:lnTo>
                    <a:pt x="13239" y="16784"/>
                  </a:lnTo>
                  <a:lnTo>
                    <a:pt x="12882" y="16988"/>
                  </a:lnTo>
                  <a:lnTo>
                    <a:pt x="12474" y="17141"/>
                  </a:lnTo>
                  <a:lnTo>
                    <a:pt x="12091" y="17294"/>
                  </a:lnTo>
                  <a:lnTo>
                    <a:pt x="11683" y="17421"/>
                  </a:lnTo>
                  <a:lnTo>
                    <a:pt x="11300" y="17549"/>
                  </a:lnTo>
                  <a:lnTo>
                    <a:pt x="10867" y="17625"/>
                  </a:lnTo>
                  <a:lnTo>
                    <a:pt x="10459" y="17702"/>
                  </a:lnTo>
                  <a:lnTo>
                    <a:pt x="10051" y="17753"/>
                  </a:lnTo>
                  <a:lnTo>
                    <a:pt x="9617" y="17804"/>
                  </a:lnTo>
                  <a:lnTo>
                    <a:pt x="8750" y="17804"/>
                  </a:lnTo>
                  <a:lnTo>
                    <a:pt x="8316" y="17753"/>
                  </a:lnTo>
                  <a:lnTo>
                    <a:pt x="7908" y="17702"/>
                  </a:lnTo>
                  <a:lnTo>
                    <a:pt x="7474" y="17625"/>
                  </a:lnTo>
                  <a:lnTo>
                    <a:pt x="7066" y="17549"/>
                  </a:lnTo>
                  <a:lnTo>
                    <a:pt x="6658" y="17421"/>
                  </a:lnTo>
                  <a:lnTo>
                    <a:pt x="6276" y="17294"/>
                  </a:lnTo>
                  <a:lnTo>
                    <a:pt x="5867" y="17141"/>
                  </a:lnTo>
                  <a:lnTo>
                    <a:pt x="5485" y="16988"/>
                  </a:lnTo>
                  <a:lnTo>
                    <a:pt x="5128" y="16784"/>
                  </a:lnTo>
                  <a:lnTo>
                    <a:pt x="4745" y="16580"/>
                  </a:lnTo>
                  <a:lnTo>
                    <a:pt x="4388" y="16350"/>
                  </a:lnTo>
                  <a:lnTo>
                    <a:pt x="4056" y="16121"/>
                  </a:lnTo>
                  <a:lnTo>
                    <a:pt x="3725" y="15840"/>
                  </a:lnTo>
                  <a:lnTo>
                    <a:pt x="3393" y="15585"/>
                  </a:lnTo>
                  <a:lnTo>
                    <a:pt x="3087" y="15279"/>
                  </a:lnTo>
                  <a:lnTo>
                    <a:pt x="2781" y="14973"/>
                  </a:lnTo>
                  <a:lnTo>
                    <a:pt x="2501" y="14641"/>
                  </a:lnTo>
                  <a:lnTo>
                    <a:pt x="2246" y="14310"/>
                  </a:lnTo>
                  <a:lnTo>
                    <a:pt x="1990" y="13953"/>
                  </a:lnTo>
                  <a:lnTo>
                    <a:pt x="1761" y="13595"/>
                  </a:lnTo>
                  <a:lnTo>
                    <a:pt x="1557" y="13238"/>
                  </a:lnTo>
                  <a:lnTo>
                    <a:pt x="1378" y="12856"/>
                  </a:lnTo>
                  <a:lnTo>
                    <a:pt x="1200" y="12473"/>
                  </a:lnTo>
                  <a:lnTo>
                    <a:pt x="1047" y="12091"/>
                  </a:lnTo>
                  <a:lnTo>
                    <a:pt x="919" y="11682"/>
                  </a:lnTo>
                  <a:lnTo>
                    <a:pt x="817" y="11274"/>
                  </a:lnTo>
                  <a:lnTo>
                    <a:pt x="715" y="10866"/>
                  </a:lnTo>
                  <a:lnTo>
                    <a:pt x="639" y="10458"/>
                  </a:lnTo>
                  <a:lnTo>
                    <a:pt x="588" y="10025"/>
                  </a:lnTo>
                  <a:lnTo>
                    <a:pt x="562" y="9591"/>
                  </a:lnTo>
                  <a:lnTo>
                    <a:pt x="562" y="9183"/>
                  </a:lnTo>
                  <a:lnTo>
                    <a:pt x="562" y="8749"/>
                  </a:lnTo>
                  <a:lnTo>
                    <a:pt x="588" y="8316"/>
                  </a:lnTo>
                  <a:lnTo>
                    <a:pt x="639" y="7882"/>
                  </a:lnTo>
                  <a:lnTo>
                    <a:pt x="715" y="7474"/>
                  </a:lnTo>
                  <a:lnTo>
                    <a:pt x="817" y="7066"/>
                  </a:lnTo>
                  <a:lnTo>
                    <a:pt x="919" y="6658"/>
                  </a:lnTo>
                  <a:lnTo>
                    <a:pt x="1047" y="6250"/>
                  </a:lnTo>
                  <a:lnTo>
                    <a:pt x="1200" y="5867"/>
                  </a:lnTo>
                  <a:lnTo>
                    <a:pt x="1378" y="5484"/>
                  </a:lnTo>
                  <a:lnTo>
                    <a:pt x="1557" y="5102"/>
                  </a:lnTo>
                  <a:lnTo>
                    <a:pt x="1761" y="4745"/>
                  </a:lnTo>
                  <a:lnTo>
                    <a:pt x="1990" y="4388"/>
                  </a:lnTo>
                  <a:lnTo>
                    <a:pt x="2246" y="4030"/>
                  </a:lnTo>
                  <a:lnTo>
                    <a:pt x="2501" y="3699"/>
                  </a:lnTo>
                  <a:lnTo>
                    <a:pt x="2781" y="3393"/>
                  </a:lnTo>
                  <a:lnTo>
                    <a:pt x="3087" y="3061"/>
                  </a:lnTo>
                  <a:lnTo>
                    <a:pt x="3393" y="2781"/>
                  </a:lnTo>
                  <a:lnTo>
                    <a:pt x="3725" y="2500"/>
                  </a:lnTo>
                  <a:lnTo>
                    <a:pt x="4056" y="2220"/>
                  </a:lnTo>
                  <a:lnTo>
                    <a:pt x="4388" y="1990"/>
                  </a:lnTo>
                  <a:lnTo>
                    <a:pt x="4745" y="1760"/>
                  </a:lnTo>
                  <a:lnTo>
                    <a:pt x="5128" y="1556"/>
                  </a:lnTo>
                  <a:lnTo>
                    <a:pt x="5485" y="1352"/>
                  </a:lnTo>
                  <a:lnTo>
                    <a:pt x="5867" y="1199"/>
                  </a:lnTo>
                  <a:lnTo>
                    <a:pt x="6276" y="1046"/>
                  </a:lnTo>
                  <a:lnTo>
                    <a:pt x="6658" y="919"/>
                  </a:lnTo>
                  <a:lnTo>
                    <a:pt x="7066" y="791"/>
                  </a:lnTo>
                  <a:lnTo>
                    <a:pt x="7474" y="715"/>
                  </a:lnTo>
                  <a:lnTo>
                    <a:pt x="7908" y="638"/>
                  </a:lnTo>
                  <a:lnTo>
                    <a:pt x="8316" y="587"/>
                  </a:lnTo>
                  <a:lnTo>
                    <a:pt x="8750" y="562"/>
                  </a:lnTo>
                  <a:lnTo>
                    <a:pt x="9183" y="536"/>
                  </a:lnTo>
                  <a:lnTo>
                    <a:pt x="9540" y="562"/>
                  </a:lnTo>
                  <a:lnTo>
                    <a:pt x="9923" y="562"/>
                  </a:lnTo>
                  <a:lnTo>
                    <a:pt x="10280" y="613"/>
                  </a:lnTo>
                  <a:lnTo>
                    <a:pt x="10637" y="664"/>
                  </a:lnTo>
                  <a:lnTo>
                    <a:pt x="11020" y="740"/>
                  </a:lnTo>
                  <a:lnTo>
                    <a:pt x="11377" y="817"/>
                  </a:lnTo>
                  <a:lnTo>
                    <a:pt x="11708" y="919"/>
                  </a:lnTo>
                  <a:lnTo>
                    <a:pt x="12066" y="1046"/>
                  </a:lnTo>
                  <a:lnTo>
                    <a:pt x="12397" y="1174"/>
                  </a:lnTo>
                  <a:lnTo>
                    <a:pt x="12754" y="1301"/>
                  </a:lnTo>
                  <a:lnTo>
                    <a:pt x="13086" y="1480"/>
                  </a:lnTo>
                  <a:lnTo>
                    <a:pt x="13392" y="1633"/>
                  </a:lnTo>
                  <a:lnTo>
                    <a:pt x="13723" y="1837"/>
                  </a:lnTo>
                  <a:lnTo>
                    <a:pt x="14030" y="2015"/>
                  </a:lnTo>
                  <a:lnTo>
                    <a:pt x="14336" y="2245"/>
                  </a:lnTo>
                  <a:lnTo>
                    <a:pt x="14616" y="2475"/>
                  </a:lnTo>
                  <a:lnTo>
                    <a:pt x="14718" y="2526"/>
                  </a:lnTo>
                  <a:lnTo>
                    <a:pt x="14820" y="2526"/>
                  </a:lnTo>
                  <a:lnTo>
                    <a:pt x="14922" y="2500"/>
                  </a:lnTo>
                  <a:lnTo>
                    <a:pt x="14999" y="2424"/>
                  </a:lnTo>
                  <a:lnTo>
                    <a:pt x="15050" y="2322"/>
                  </a:lnTo>
                  <a:lnTo>
                    <a:pt x="15050" y="2220"/>
                  </a:lnTo>
                  <a:lnTo>
                    <a:pt x="15024" y="2143"/>
                  </a:lnTo>
                  <a:lnTo>
                    <a:pt x="14948" y="2041"/>
                  </a:lnTo>
                  <a:lnTo>
                    <a:pt x="14642" y="1811"/>
                  </a:lnTo>
                  <a:lnTo>
                    <a:pt x="14336" y="1582"/>
                  </a:lnTo>
                  <a:lnTo>
                    <a:pt x="14004" y="1378"/>
                  </a:lnTo>
                  <a:lnTo>
                    <a:pt x="13672" y="1174"/>
                  </a:lnTo>
                  <a:lnTo>
                    <a:pt x="13315" y="995"/>
                  </a:lnTo>
                  <a:lnTo>
                    <a:pt x="12958" y="817"/>
                  </a:lnTo>
                  <a:lnTo>
                    <a:pt x="12601" y="664"/>
                  </a:lnTo>
                  <a:lnTo>
                    <a:pt x="12244" y="536"/>
                  </a:lnTo>
                  <a:lnTo>
                    <a:pt x="11887" y="409"/>
                  </a:lnTo>
                  <a:lnTo>
                    <a:pt x="11504" y="307"/>
                  </a:lnTo>
                  <a:lnTo>
                    <a:pt x="11122" y="205"/>
                  </a:lnTo>
                  <a:lnTo>
                    <a:pt x="10739" y="128"/>
                  </a:lnTo>
                  <a:lnTo>
                    <a:pt x="10357" y="77"/>
                  </a:lnTo>
                  <a:lnTo>
                    <a:pt x="9974" y="26"/>
                  </a:lnTo>
                  <a:lnTo>
                    <a:pt x="95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3"/>
            <p:cNvSpPr/>
            <p:nvPr/>
          </p:nvSpPr>
          <p:spPr>
            <a:xfrm>
              <a:off x="2493525" y="1977825"/>
              <a:ext cx="403675" cy="403650"/>
            </a:xfrm>
            <a:custGeom>
              <a:avLst/>
              <a:gdLst/>
              <a:ahLst/>
              <a:cxnLst/>
              <a:rect l="l" t="t" r="r" b="b"/>
              <a:pathLst>
                <a:path w="16147" h="16146" extrusionOk="0">
                  <a:moveTo>
                    <a:pt x="7525" y="0"/>
                  </a:moveTo>
                  <a:lnTo>
                    <a:pt x="7168" y="26"/>
                  </a:lnTo>
                  <a:lnTo>
                    <a:pt x="6811" y="77"/>
                  </a:lnTo>
                  <a:lnTo>
                    <a:pt x="6454" y="153"/>
                  </a:lnTo>
                  <a:lnTo>
                    <a:pt x="6097" y="230"/>
                  </a:lnTo>
                  <a:lnTo>
                    <a:pt x="5740" y="332"/>
                  </a:lnTo>
                  <a:lnTo>
                    <a:pt x="5408" y="434"/>
                  </a:lnTo>
                  <a:lnTo>
                    <a:pt x="5077" y="561"/>
                  </a:lnTo>
                  <a:lnTo>
                    <a:pt x="4745" y="714"/>
                  </a:lnTo>
                  <a:lnTo>
                    <a:pt x="4413" y="867"/>
                  </a:lnTo>
                  <a:lnTo>
                    <a:pt x="4082" y="1046"/>
                  </a:lnTo>
                  <a:lnTo>
                    <a:pt x="3776" y="1225"/>
                  </a:lnTo>
                  <a:lnTo>
                    <a:pt x="3470" y="1429"/>
                  </a:lnTo>
                  <a:lnTo>
                    <a:pt x="3189" y="1633"/>
                  </a:lnTo>
                  <a:lnTo>
                    <a:pt x="2908" y="1862"/>
                  </a:lnTo>
                  <a:lnTo>
                    <a:pt x="2628" y="2092"/>
                  </a:lnTo>
                  <a:lnTo>
                    <a:pt x="2373" y="2347"/>
                  </a:lnTo>
                  <a:lnTo>
                    <a:pt x="2118" y="2627"/>
                  </a:lnTo>
                  <a:lnTo>
                    <a:pt x="1863" y="2882"/>
                  </a:lnTo>
                  <a:lnTo>
                    <a:pt x="1633" y="3189"/>
                  </a:lnTo>
                  <a:lnTo>
                    <a:pt x="1429" y="3469"/>
                  </a:lnTo>
                  <a:lnTo>
                    <a:pt x="1225" y="3775"/>
                  </a:lnTo>
                  <a:lnTo>
                    <a:pt x="1046" y="4081"/>
                  </a:lnTo>
                  <a:lnTo>
                    <a:pt x="868" y="4413"/>
                  </a:lnTo>
                  <a:lnTo>
                    <a:pt x="715" y="4719"/>
                  </a:lnTo>
                  <a:lnTo>
                    <a:pt x="562" y="5051"/>
                  </a:lnTo>
                  <a:lnTo>
                    <a:pt x="434" y="5382"/>
                  </a:lnTo>
                  <a:lnTo>
                    <a:pt x="332" y="5739"/>
                  </a:lnTo>
                  <a:lnTo>
                    <a:pt x="230" y="6096"/>
                  </a:lnTo>
                  <a:lnTo>
                    <a:pt x="154" y="6428"/>
                  </a:lnTo>
                  <a:lnTo>
                    <a:pt x="103" y="6785"/>
                  </a:lnTo>
                  <a:lnTo>
                    <a:pt x="52" y="7168"/>
                  </a:lnTo>
                  <a:lnTo>
                    <a:pt x="1" y="7525"/>
                  </a:lnTo>
                  <a:lnTo>
                    <a:pt x="26" y="7627"/>
                  </a:lnTo>
                  <a:lnTo>
                    <a:pt x="77" y="7729"/>
                  </a:lnTo>
                  <a:lnTo>
                    <a:pt x="179" y="7780"/>
                  </a:lnTo>
                  <a:lnTo>
                    <a:pt x="281" y="7805"/>
                  </a:lnTo>
                  <a:lnTo>
                    <a:pt x="970" y="7805"/>
                  </a:lnTo>
                  <a:lnTo>
                    <a:pt x="1072" y="7831"/>
                  </a:lnTo>
                  <a:lnTo>
                    <a:pt x="1174" y="7882"/>
                  </a:lnTo>
                  <a:lnTo>
                    <a:pt x="1225" y="7958"/>
                  </a:lnTo>
                  <a:lnTo>
                    <a:pt x="1251" y="8086"/>
                  </a:lnTo>
                  <a:lnTo>
                    <a:pt x="1225" y="8188"/>
                  </a:lnTo>
                  <a:lnTo>
                    <a:pt x="1174" y="8264"/>
                  </a:lnTo>
                  <a:lnTo>
                    <a:pt x="1072" y="8315"/>
                  </a:lnTo>
                  <a:lnTo>
                    <a:pt x="970" y="8341"/>
                  </a:lnTo>
                  <a:lnTo>
                    <a:pt x="281" y="8341"/>
                  </a:lnTo>
                  <a:lnTo>
                    <a:pt x="179" y="8366"/>
                  </a:lnTo>
                  <a:lnTo>
                    <a:pt x="77" y="8417"/>
                  </a:lnTo>
                  <a:lnTo>
                    <a:pt x="26" y="8519"/>
                  </a:lnTo>
                  <a:lnTo>
                    <a:pt x="1" y="8621"/>
                  </a:lnTo>
                  <a:lnTo>
                    <a:pt x="52" y="9004"/>
                  </a:lnTo>
                  <a:lnTo>
                    <a:pt x="103" y="9361"/>
                  </a:lnTo>
                  <a:lnTo>
                    <a:pt x="154" y="9718"/>
                  </a:lnTo>
                  <a:lnTo>
                    <a:pt x="230" y="10075"/>
                  </a:lnTo>
                  <a:lnTo>
                    <a:pt x="332" y="10407"/>
                  </a:lnTo>
                  <a:lnTo>
                    <a:pt x="434" y="10764"/>
                  </a:lnTo>
                  <a:lnTo>
                    <a:pt x="562" y="11096"/>
                  </a:lnTo>
                  <a:lnTo>
                    <a:pt x="715" y="11427"/>
                  </a:lnTo>
                  <a:lnTo>
                    <a:pt x="868" y="11759"/>
                  </a:lnTo>
                  <a:lnTo>
                    <a:pt x="1046" y="12065"/>
                  </a:lnTo>
                  <a:lnTo>
                    <a:pt x="1225" y="12371"/>
                  </a:lnTo>
                  <a:lnTo>
                    <a:pt x="1429" y="12677"/>
                  </a:lnTo>
                  <a:lnTo>
                    <a:pt x="1633" y="12983"/>
                  </a:lnTo>
                  <a:lnTo>
                    <a:pt x="1863" y="13264"/>
                  </a:lnTo>
                  <a:lnTo>
                    <a:pt x="2118" y="13544"/>
                  </a:lnTo>
                  <a:lnTo>
                    <a:pt x="2373" y="13799"/>
                  </a:lnTo>
                  <a:lnTo>
                    <a:pt x="2704" y="14105"/>
                  </a:lnTo>
                  <a:lnTo>
                    <a:pt x="3061" y="14411"/>
                  </a:lnTo>
                  <a:lnTo>
                    <a:pt x="3419" y="14692"/>
                  </a:lnTo>
                  <a:lnTo>
                    <a:pt x="3801" y="14947"/>
                  </a:lnTo>
                  <a:lnTo>
                    <a:pt x="3903" y="14998"/>
                  </a:lnTo>
                  <a:lnTo>
                    <a:pt x="4005" y="14973"/>
                  </a:lnTo>
                  <a:lnTo>
                    <a:pt x="4107" y="14947"/>
                  </a:lnTo>
                  <a:lnTo>
                    <a:pt x="4184" y="14871"/>
                  </a:lnTo>
                  <a:lnTo>
                    <a:pt x="4209" y="14769"/>
                  </a:lnTo>
                  <a:lnTo>
                    <a:pt x="4209" y="14666"/>
                  </a:lnTo>
                  <a:lnTo>
                    <a:pt x="4158" y="14564"/>
                  </a:lnTo>
                  <a:lnTo>
                    <a:pt x="4082" y="14488"/>
                  </a:lnTo>
                  <a:lnTo>
                    <a:pt x="3725" y="14258"/>
                  </a:lnTo>
                  <a:lnTo>
                    <a:pt x="3393" y="14003"/>
                  </a:lnTo>
                  <a:lnTo>
                    <a:pt x="3061" y="13723"/>
                  </a:lnTo>
                  <a:lnTo>
                    <a:pt x="2730" y="13417"/>
                  </a:lnTo>
                  <a:lnTo>
                    <a:pt x="2296" y="12932"/>
                  </a:lnTo>
                  <a:lnTo>
                    <a:pt x="1914" y="12422"/>
                  </a:lnTo>
                  <a:lnTo>
                    <a:pt x="1557" y="11886"/>
                  </a:lnTo>
                  <a:lnTo>
                    <a:pt x="1276" y="11325"/>
                  </a:lnTo>
                  <a:lnTo>
                    <a:pt x="1021" y="10738"/>
                  </a:lnTo>
                  <a:lnTo>
                    <a:pt x="817" y="10152"/>
                  </a:lnTo>
                  <a:lnTo>
                    <a:pt x="664" y="9514"/>
                  </a:lnTo>
                  <a:lnTo>
                    <a:pt x="562" y="8877"/>
                  </a:lnTo>
                  <a:lnTo>
                    <a:pt x="1149" y="8877"/>
                  </a:lnTo>
                  <a:lnTo>
                    <a:pt x="1276" y="8825"/>
                  </a:lnTo>
                  <a:lnTo>
                    <a:pt x="1429" y="8749"/>
                  </a:lnTo>
                  <a:lnTo>
                    <a:pt x="1557" y="8647"/>
                  </a:lnTo>
                  <a:lnTo>
                    <a:pt x="1633" y="8519"/>
                  </a:lnTo>
                  <a:lnTo>
                    <a:pt x="1710" y="8392"/>
                  </a:lnTo>
                  <a:lnTo>
                    <a:pt x="1761" y="8239"/>
                  </a:lnTo>
                  <a:lnTo>
                    <a:pt x="1786" y="8086"/>
                  </a:lnTo>
                  <a:lnTo>
                    <a:pt x="1761" y="7907"/>
                  </a:lnTo>
                  <a:lnTo>
                    <a:pt x="1710" y="7754"/>
                  </a:lnTo>
                  <a:lnTo>
                    <a:pt x="1633" y="7627"/>
                  </a:lnTo>
                  <a:lnTo>
                    <a:pt x="1557" y="7499"/>
                  </a:lnTo>
                  <a:lnTo>
                    <a:pt x="1429" y="7397"/>
                  </a:lnTo>
                  <a:lnTo>
                    <a:pt x="1276" y="7321"/>
                  </a:lnTo>
                  <a:lnTo>
                    <a:pt x="1149" y="7295"/>
                  </a:lnTo>
                  <a:lnTo>
                    <a:pt x="970" y="7270"/>
                  </a:lnTo>
                  <a:lnTo>
                    <a:pt x="562" y="7270"/>
                  </a:lnTo>
                  <a:lnTo>
                    <a:pt x="664" y="6632"/>
                  </a:lnTo>
                  <a:lnTo>
                    <a:pt x="817" y="6020"/>
                  </a:lnTo>
                  <a:lnTo>
                    <a:pt x="1021" y="5408"/>
                  </a:lnTo>
                  <a:lnTo>
                    <a:pt x="1276" y="4821"/>
                  </a:lnTo>
                  <a:lnTo>
                    <a:pt x="1557" y="4260"/>
                  </a:lnTo>
                  <a:lnTo>
                    <a:pt x="1914" y="3724"/>
                  </a:lnTo>
                  <a:lnTo>
                    <a:pt x="2296" y="3214"/>
                  </a:lnTo>
                  <a:lnTo>
                    <a:pt x="2730" y="2729"/>
                  </a:lnTo>
                  <a:lnTo>
                    <a:pt x="3215" y="2296"/>
                  </a:lnTo>
                  <a:lnTo>
                    <a:pt x="3725" y="1913"/>
                  </a:lnTo>
                  <a:lnTo>
                    <a:pt x="4260" y="1556"/>
                  </a:lnTo>
                  <a:lnTo>
                    <a:pt x="4821" y="1250"/>
                  </a:lnTo>
                  <a:lnTo>
                    <a:pt x="5408" y="995"/>
                  </a:lnTo>
                  <a:lnTo>
                    <a:pt x="6020" y="816"/>
                  </a:lnTo>
                  <a:lnTo>
                    <a:pt x="6632" y="663"/>
                  </a:lnTo>
                  <a:lnTo>
                    <a:pt x="7270" y="561"/>
                  </a:lnTo>
                  <a:lnTo>
                    <a:pt x="7270" y="969"/>
                  </a:lnTo>
                  <a:lnTo>
                    <a:pt x="7296" y="1123"/>
                  </a:lnTo>
                  <a:lnTo>
                    <a:pt x="7347" y="1276"/>
                  </a:lnTo>
                  <a:lnTo>
                    <a:pt x="7423" y="1429"/>
                  </a:lnTo>
                  <a:lnTo>
                    <a:pt x="7525" y="1531"/>
                  </a:lnTo>
                  <a:lnTo>
                    <a:pt x="7627" y="1633"/>
                  </a:lnTo>
                  <a:lnTo>
                    <a:pt x="7780" y="1709"/>
                  </a:lnTo>
                  <a:lnTo>
                    <a:pt x="7933" y="1760"/>
                  </a:lnTo>
                  <a:lnTo>
                    <a:pt x="8239" y="1760"/>
                  </a:lnTo>
                  <a:lnTo>
                    <a:pt x="8392" y="1709"/>
                  </a:lnTo>
                  <a:lnTo>
                    <a:pt x="8545" y="1633"/>
                  </a:lnTo>
                  <a:lnTo>
                    <a:pt x="8647" y="1531"/>
                  </a:lnTo>
                  <a:lnTo>
                    <a:pt x="8749" y="1429"/>
                  </a:lnTo>
                  <a:lnTo>
                    <a:pt x="8826" y="1276"/>
                  </a:lnTo>
                  <a:lnTo>
                    <a:pt x="8877" y="1123"/>
                  </a:lnTo>
                  <a:lnTo>
                    <a:pt x="8877" y="969"/>
                  </a:lnTo>
                  <a:lnTo>
                    <a:pt x="8877" y="561"/>
                  </a:lnTo>
                  <a:lnTo>
                    <a:pt x="9515" y="663"/>
                  </a:lnTo>
                  <a:lnTo>
                    <a:pt x="10152" y="816"/>
                  </a:lnTo>
                  <a:lnTo>
                    <a:pt x="10764" y="995"/>
                  </a:lnTo>
                  <a:lnTo>
                    <a:pt x="11351" y="1250"/>
                  </a:lnTo>
                  <a:lnTo>
                    <a:pt x="11912" y="1556"/>
                  </a:lnTo>
                  <a:lnTo>
                    <a:pt x="12448" y="1913"/>
                  </a:lnTo>
                  <a:lnTo>
                    <a:pt x="12958" y="2296"/>
                  </a:lnTo>
                  <a:lnTo>
                    <a:pt x="13417" y="2729"/>
                  </a:lnTo>
                  <a:lnTo>
                    <a:pt x="13876" y="3214"/>
                  </a:lnTo>
                  <a:lnTo>
                    <a:pt x="14259" y="3724"/>
                  </a:lnTo>
                  <a:lnTo>
                    <a:pt x="14616" y="4260"/>
                  </a:lnTo>
                  <a:lnTo>
                    <a:pt x="14897" y="4821"/>
                  </a:lnTo>
                  <a:lnTo>
                    <a:pt x="15152" y="5408"/>
                  </a:lnTo>
                  <a:lnTo>
                    <a:pt x="15356" y="6020"/>
                  </a:lnTo>
                  <a:lnTo>
                    <a:pt x="15509" y="6632"/>
                  </a:lnTo>
                  <a:lnTo>
                    <a:pt x="15585" y="7270"/>
                  </a:lnTo>
                  <a:lnTo>
                    <a:pt x="15203" y="7270"/>
                  </a:lnTo>
                  <a:lnTo>
                    <a:pt x="15024" y="7295"/>
                  </a:lnTo>
                  <a:lnTo>
                    <a:pt x="14871" y="7321"/>
                  </a:lnTo>
                  <a:lnTo>
                    <a:pt x="14744" y="7397"/>
                  </a:lnTo>
                  <a:lnTo>
                    <a:pt x="14616" y="7499"/>
                  </a:lnTo>
                  <a:lnTo>
                    <a:pt x="14514" y="7627"/>
                  </a:lnTo>
                  <a:lnTo>
                    <a:pt x="14463" y="7754"/>
                  </a:lnTo>
                  <a:lnTo>
                    <a:pt x="14412" y="7907"/>
                  </a:lnTo>
                  <a:lnTo>
                    <a:pt x="14386" y="8086"/>
                  </a:lnTo>
                  <a:lnTo>
                    <a:pt x="14412" y="8239"/>
                  </a:lnTo>
                  <a:lnTo>
                    <a:pt x="14463" y="8392"/>
                  </a:lnTo>
                  <a:lnTo>
                    <a:pt x="14514" y="8519"/>
                  </a:lnTo>
                  <a:lnTo>
                    <a:pt x="14616" y="8647"/>
                  </a:lnTo>
                  <a:lnTo>
                    <a:pt x="14744" y="8749"/>
                  </a:lnTo>
                  <a:lnTo>
                    <a:pt x="14871" y="8825"/>
                  </a:lnTo>
                  <a:lnTo>
                    <a:pt x="15024" y="8877"/>
                  </a:lnTo>
                  <a:lnTo>
                    <a:pt x="15585" y="8877"/>
                  </a:lnTo>
                  <a:lnTo>
                    <a:pt x="15509" y="9514"/>
                  </a:lnTo>
                  <a:lnTo>
                    <a:pt x="15356" y="10152"/>
                  </a:lnTo>
                  <a:lnTo>
                    <a:pt x="15152" y="10738"/>
                  </a:lnTo>
                  <a:lnTo>
                    <a:pt x="14897" y="11325"/>
                  </a:lnTo>
                  <a:lnTo>
                    <a:pt x="14616" y="11886"/>
                  </a:lnTo>
                  <a:lnTo>
                    <a:pt x="14259" y="12422"/>
                  </a:lnTo>
                  <a:lnTo>
                    <a:pt x="13876" y="12932"/>
                  </a:lnTo>
                  <a:lnTo>
                    <a:pt x="13417" y="13417"/>
                  </a:lnTo>
                  <a:lnTo>
                    <a:pt x="12958" y="13850"/>
                  </a:lnTo>
                  <a:lnTo>
                    <a:pt x="12448" y="14258"/>
                  </a:lnTo>
                  <a:lnTo>
                    <a:pt x="11912" y="14590"/>
                  </a:lnTo>
                  <a:lnTo>
                    <a:pt x="11351" y="14896"/>
                  </a:lnTo>
                  <a:lnTo>
                    <a:pt x="10764" y="15151"/>
                  </a:lnTo>
                  <a:lnTo>
                    <a:pt x="10152" y="15355"/>
                  </a:lnTo>
                  <a:lnTo>
                    <a:pt x="9515" y="15483"/>
                  </a:lnTo>
                  <a:lnTo>
                    <a:pt x="8877" y="15585"/>
                  </a:lnTo>
                  <a:lnTo>
                    <a:pt x="8877" y="15177"/>
                  </a:lnTo>
                  <a:lnTo>
                    <a:pt x="8877" y="15024"/>
                  </a:lnTo>
                  <a:lnTo>
                    <a:pt x="8826" y="14871"/>
                  </a:lnTo>
                  <a:lnTo>
                    <a:pt x="8749" y="14743"/>
                  </a:lnTo>
                  <a:lnTo>
                    <a:pt x="8647" y="14615"/>
                  </a:lnTo>
                  <a:lnTo>
                    <a:pt x="8545" y="14513"/>
                  </a:lnTo>
                  <a:lnTo>
                    <a:pt x="8392" y="14437"/>
                  </a:lnTo>
                  <a:lnTo>
                    <a:pt x="8239" y="14386"/>
                  </a:lnTo>
                  <a:lnTo>
                    <a:pt x="7933" y="14386"/>
                  </a:lnTo>
                  <a:lnTo>
                    <a:pt x="7780" y="14437"/>
                  </a:lnTo>
                  <a:lnTo>
                    <a:pt x="7627" y="14513"/>
                  </a:lnTo>
                  <a:lnTo>
                    <a:pt x="7525" y="14615"/>
                  </a:lnTo>
                  <a:lnTo>
                    <a:pt x="7423" y="14743"/>
                  </a:lnTo>
                  <a:lnTo>
                    <a:pt x="7347" y="14871"/>
                  </a:lnTo>
                  <a:lnTo>
                    <a:pt x="7296" y="15024"/>
                  </a:lnTo>
                  <a:lnTo>
                    <a:pt x="7270" y="15177"/>
                  </a:lnTo>
                  <a:lnTo>
                    <a:pt x="7270" y="15585"/>
                  </a:lnTo>
                  <a:lnTo>
                    <a:pt x="6709" y="15508"/>
                  </a:lnTo>
                  <a:lnTo>
                    <a:pt x="6148" y="15381"/>
                  </a:lnTo>
                  <a:lnTo>
                    <a:pt x="5612" y="15228"/>
                  </a:lnTo>
                  <a:lnTo>
                    <a:pt x="5077" y="14998"/>
                  </a:lnTo>
                  <a:lnTo>
                    <a:pt x="4872" y="14998"/>
                  </a:lnTo>
                  <a:lnTo>
                    <a:pt x="4770" y="15049"/>
                  </a:lnTo>
                  <a:lnTo>
                    <a:pt x="4719" y="15151"/>
                  </a:lnTo>
                  <a:lnTo>
                    <a:pt x="4694" y="15253"/>
                  </a:lnTo>
                  <a:lnTo>
                    <a:pt x="4719" y="15355"/>
                  </a:lnTo>
                  <a:lnTo>
                    <a:pt x="4770" y="15432"/>
                  </a:lnTo>
                  <a:lnTo>
                    <a:pt x="4847" y="15508"/>
                  </a:lnTo>
                  <a:lnTo>
                    <a:pt x="5510" y="15738"/>
                  </a:lnTo>
                  <a:lnTo>
                    <a:pt x="6173" y="15942"/>
                  </a:lnTo>
                  <a:lnTo>
                    <a:pt x="6836" y="16069"/>
                  </a:lnTo>
                  <a:lnTo>
                    <a:pt x="7525" y="16146"/>
                  </a:lnTo>
                  <a:lnTo>
                    <a:pt x="7551" y="16146"/>
                  </a:lnTo>
                  <a:lnTo>
                    <a:pt x="7653" y="16120"/>
                  </a:lnTo>
                  <a:lnTo>
                    <a:pt x="7729" y="16069"/>
                  </a:lnTo>
                  <a:lnTo>
                    <a:pt x="7806" y="15993"/>
                  </a:lnTo>
                  <a:lnTo>
                    <a:pt x="7806" y="15891"/>
                  </a:lnTo>
                  <a:lnTo>
                    <a:pt x="7806" y="15177"/>
                  </a:lnTo>
                  <a:lnTo>
                    <a:pt x="7831" y="15075"/>
                  </a:lnTo>
                  <a:lnTo>
                    <a:pt x="7882" y="14998"/>
                  </a:lnTo>
                  <a:lnTo>
                    <a:pt x="7984" y="14947"/>
                  </a:lnTo>
                  <a:lnTo>
                    <a:pt x="8086" y="14922"/>
                  </a:lnTo>
                  <a:lnTo>
                    <a:pt x="8188" y="14947"/>
                  </a:lnTo>
                  <a:lnTo>
                    <a:pt x="8265" y="14998"/>
                  </a:lnTo>
                  <a:lnTo>
                    <a:pt x="8341" y="15075"/>
                  </a:lnTo>
                  <a:lnTo>
                    <a:pt x="8341" y="15177"/>
                  </a:lnTo>
                  <a:lnTo>
                    <a:pt x="8341" y="15891"/>
                  </a:lnTo>
                  <a:lnTo>
                    <a:pt x="8367" y="15993"/>
                  </a:lnTo>
                  <a:lnTo>
                    <a:pt x="8443" y="16069"/>
                  </a:lnTo>
                  <a:lnTo>
                    <a:pt x="8520" y="16146"/>
                  </a:lnTo>
                  <a:lnTo>
                    <a:pt x="8647" y="16146"/>
                  </a:lnTo>
                  <a:lnTo>
                    <a:pt x="9005" y="16120"/>
                  </a:lnTo>
                  <a:lnTo>
                    <a:pt x="9362" y="16069"/>
                  </a:lnTo>
                  <a:lnTo>
                    <a:pt x="9719" y="15993"/>
                  </a:lnTo>
                  <a:lnTo>
                    <a:pt x="10076" y="15916"/>
                  </a:lnTo>
                  <a:lnTo>
                    <a:pt x="10433" y="15814"/>
                  </a:lnTo>
                  <a:lnTo>
                    <a:pt x="10764" y="15712"/>
                  </a:lnTo>
                  <a:lnTo>
                    <a:pt x="11096" y="15585"/>
                  </a:lnTo>
                  <a:lnTo>
                    <a:pt x="11428" y="15457"/>
                  </a:lnTo>
                  <a:lnTo>
                    <a:pt x="11759" y="15279"/>
                  </a:lnTo>
                  <a:lnTo>
                    <a:pt x="12065" y="15126"/>
                  </a:lnTo>
                  <a:lnTo>
                    <a:pt x="12397" y="14922"/>
                  </a:lnTo>
                  <a:lnTo>
                    <a:pt x="12677" y="14743"/>
                  </a:lnTo>
                  <a:lnTo>
                    <a:pt x="12984" y="14513"/>
                  </a:lnTo>
                  <a:lnTo>
                    <a:pt x="13264" y="14284"/>
                  </a:lnTo>
                  <a:lnTo>
                    <a:pt x="13545" y="14054"/>
                  </a:lnTo>
                  <a:lnTo>
                    <a:pt x="13800" y="13799"/>
                  </a:lnTo>
                  <a:lnTo>
                    <a:pt x="14055" y="13544"/>
                  </a:lnTo>
                  <a:lnTo>
                    <a:pt x="14310" y="13264"/>
                  </a:lnTo>
                  <a:lnTo>
                    <a:pt x="14539" y="12983"/>
                  </a:lnTo>
                  <a:lnTo>
                    <a:pt x="14744" y="12677"/>
                  </a:lnTo>
                  <a:lnTo>
                    <a:pt x="14948" y="12371"/>
                  </a:lnTo>
                  <a:lnTo>
                    <a:pt x="15126" y="12065"/>
                  </a:lnTo>
                  <a:lnTo>
                    <a:pt x="15305" y="11759"/>
                  </a:lnTo>
                  <a:lnTo>
                    <a:pt x="15458" y="11427"/>
                  </a:lnTo>
                  <a:lnTo>
                    <a:pt x="15585" y="11096"/>
                  </a:lnTo>
                  <a:lnTo>
                    <a:pt x="15713" y="10764"/>
                  </a:lnTo>
                  <a:lnTo>
                    <a:pt x="15840" y="10407"/>
                  </a:lnTo>
                  <a:lnTo>
                    <a:pt x="15942" y="10075"/>
                  </a:lnTo>
                  <a:lnTo>
                    <a:pt x="16019" y="9718"/>
                  </a:lnTo>
                  <a:lnTo>
                    <a:pt x="16070" y="9361"/>
                  </a:lnTo>
                  <a:lnTo>
                    <a:pt x="16121" y="9004"/>
                  </a:lnTo>
                  <a:lnTo>
                    <a:pt x="16146" y="8621"/>
                  </a:lnTo>
                  <a:lnTo>
                    <a:pt x="16146" y="8519"/>
                  </a:lnTo>
                  <a:lnTo>
                    <a:pt x="16095" y="8417"/>
                  </a:lnTo>
                  <a:lnTo>
                    <a:pt x="15993" y="8366"/>
                  </a:lnTo>
                  <a:lnTo>
                    <a:pt x="15891" y="8341"/>
                  </a:lnTo>
                  <a:lnTo>
                    <a:pt x="15203" y="8341"/>
                  </a:lnTo>
                  <a:lnTo>
                    <a:pt x="15101" y="8315"/>
                  </a:lnTo>
                  <a:lnTo>
                    <a:pt x="14999" y="8264"/>
                  </a:lnTo>
                  <a:lnTo>
                    <a:pt x="14948" y="8188"/>
                  </a:lnTo>
                  <a:lnTo>
                    <a:pt x="14922" y="8086"/>
                  </a:lnTo>
                  <a:lnTo>
                    <a:pt x="14948" y="7958"/>
                  </a:lnTo>
                  <a:lnTo>
                    <a:pt x="14999" y="7882"/>
                  </a:lnTo>
                  <a:lnTo>
                    <a:pt x="15101" y="7831"/>
                  </a:lnTo>
                  <a:lnTo>
                    <a:pt x="15203" y="7805"/>
                  </a:lnTo>
                  <a:lnTo>
                    <a:pt x="15891" y="7805"/>
                  </a:lnTo>
                  <a:lnTo>
                    <a:pt x="15993" y="7780"/>
                  </a:lnTo>
                  <a:lnTo>
                    <a:pt x="16095" y="7729"/>
                  </a:lnTo>
                  <a:lnTo>
                    <a:pt x="16146" y="7627"/>
                  </a:lnTo>
                  <a:lnTo>
                    <a:pt x="16146" y="7525"/>
                  </a:lnTo>
                  <a:lnTo>
                    <a:pt x="16121" y="7168"/>
                  </a:lnTo>
                  <a:lnTo>
                    <a:pt x="16070" y="6785"/>
                  </a:lnTo>
                  <a:lnTo>
                    <a:pt x="16019" y="6428"/>
                  </a:lnTo>
                  <a:lnTo>
                    <a:pt x="15942" y="6096"/>
                  </a:lnTo>
                  <a:lnTo>
                    <a:pt x="15840" y="5739"/>
                  </a:lnTo>
                  <a:lnTo>
                    <a:pt x="15713" y="5382"/>
                  </a:lnTo>
                  <a:lnTo>
                    <a:pt x="15585" y="5051"/>
                  </a:lnTo>
                  <a:lnTo>
                    <a:pt x="15458" y="4719"/>
                  </a:lnTo>
                  <a:lnTo>
                    <a:pt x="15305" y="4413"/>
                  </a:lnTo>
                  <a:lnTo>
                    <a:pt x="15126" y="4081"/>
                  </a:lnTo>
                  <a:lnTo>
                    <a:pt x="14948" y="3775"/>
                  </a:lnTo>
                  <a:lnTo>
                    <a:pt x="14744" y="3469"/>
                  </a:lnTo>
                  <a:lnTo>
                    <a:pt x="14539" y="3189"/>
                  </a:lnTo>
                  <a:lnTo>
                    <a:pt x="14310" y="2882"/>
                  </a:lnTo>
                  <a:lnTo>
                    <a:pt x="14055" y="2627"/>
                  </a:lnTo>
                  <a:lnTo>
                    <a:pt x="13800" y="2347"/>
                  </a:lnTo>
                  <a:lnTo>
                    <a:pt x="13545" y="2092"/>
                  </a:lnTo>
                  <a:lnTo>
                    <a:pt x="13264" y="1862"/>
                  </a:lnTo>
                  <a:lnTo>
                    <a:pt x="12984" y="1633"/>
                  </a:lnTo>
                  <a:lnTo>
                    <a:pt x="12677" y="1429"/>
                  </a:lnTo>
                  <a:lnTo>
                    <a:pt x="12397" y="1225"/>
                  </a:lnTo>
                  <a:lnTo>
                    <a:pt x="12065" y="1046"/>
                  </a:lnTo>
                  <a:lnTo>
                    <a:pt x="11759" y="867"/>
                  </a:lnTo>
                  <a:lnTo>
                    <a:pt x="11428" y="714"/>
                  </a:lnTo>
                  <a:lnTo>
                    <a:pt x="11096" y="561"/>
                  </a:lnTo>
                  <a:lnTo>
                    <a:pt x="10764" y="434"/>
                  </a:lnTo>
                  <a:lnTo>
                    <a:pt x="10433" y="332"/>
                  </a:lnTo>
                  <a:lnTo>
                    <a:pt x="10076" y="230"/>
                  </a:lnTo>
                  <a:lnTo>
                    <a:pt x="9719" y="153"/>
                  </a:lnTo>
                  <a:lnTo>
                    <a:pt x="9362" y="77"/>
                  </a:lnTo>
                  <a:lnTo>
                    <a:pt x="9005" y="26"/>
                  </a:lnTo>
                  <a:lnTo>
                    <a:pt x="8647" y="0"/>
                  </a:lnTo>
                  <a:lnTo>
                    <a:pt x="8520" y="26"/>
                  </a:lnTo>
                  <a:lnTo>
                    <a:pt x="8443" y="77"/>
                  </a:lnTo>
                  <a:lnTo>
                    <a:pt x="8367" y="153"/>
                  </a:lnTo>
                  <a:lnTo>
                    <a:pt x="8341" y="281"/>
                  </a:lnTo>
                  <a:lnTo>
                    <a:pt x="8341" y="969"/>
                  </a:lnTo>
                  <a:lnTo>
                    <a:pt x="8341" y="1072"/>
                  </a:lnTo>
                  <a:lnTo>
                    <a:pt x="8265" y="1148"/>
                  </a:lnTo>
                  <a:lnTo>
                    <a:pt x="8188" y="1225"/>
                  </a:lnTo>
                  <a:lnTo>
                    <a:pt x="7984" y="1225"/>
                  </a:lnTo>
                  <a:lnTo>
                    <a:pt x="7882" y="1148"/>
                  </a:lnTo>
                  <a:lnTo>
                    <a:pt x="7831" y="1072"/>
                  </a:lnTo>
                  <a:lnTo>
                    <a:pt x="7806" y="969"/>
                  </a:lnTo>
                  <a:lnTo>
                    <a:pt x="7806" y="281"/>
                  </a:lnTo>
                  <a:lnTo>
                    <a:pt x="7806" y="153"/>
                  </a:lnTo>
                  <a:lnTo>
                    <a:pt x="7729" y="77"/>
                  </a:lnTo>
                  <a:lnTo>
                    <a:pt x="7627" y="26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3"/>
            <p:cNvSpPr/>
            <p:nvPr/>
          </p:nvSpPr>
          <p:spPr>
            <a:xfrm>
              <a:off x="2688650" y="2277525"/>
              <a:ext cx="13425" cy="42100"/>
            </a:xfrm>
            <a:custGeom>
              <a:avLst/>
              <a:gdLst/>
              <a:ahLst/>
              <a:cxnLst/>
              <a:rect l="l" t="t" r="r" b="b"/>
              <a:pathLst>
                <a:path w="537" h="1684" extrusionOk="0">
                  <a:moveTo>
                    <a:pt x="179" y="0"/>
                  </a:moveTo>
                  <a:lnTo>
                    <a:pt x="77" y="77"/>
                  </a:lnTo>
                  <a:lnTo>
                    <a:pt x="26" y="153"/>
                  </a:lnTo>
                  <a:lnTo>
                    <a:pt x="1" y="255"/>
                  </a:lnTo>
                  <a:lnTo>
                    <a:pt x="1" y="1403"/>
                  </a:lnTo>
                  <a:lnTo>
                    <a:pt x="26" y="1505"/>
                  </a:lnTo>
                  <a:lnTo>
                    <a:pt x="77" y="1607"/>
                  </a:lnTo>
                  <a:lnTo>
                    <a:pt x="179" y="1658"/>
                  </a:lnTo>
                  <a:lnTo>
                    <a:pt x="281" y="1684"/>
                  </a:lnTo>
                  <a:lnTo>
                    <a:pt x="383" y="1658"/>
                  </a:lnTo>
                  <a:lnTo>
                    <a:pt x="460" y="1607"/>
                  </a:lnTo>
                  <a:lnTo>
                    <a:pt x="536" y="1505"/>
                  </a:lnTo>
                  <a:lnTo>
                    <a:pt x="536" y="1403"/>
                  </a:lnTo>
                  <a:lnTo>
                    <a:pt x="536" y="255"/>
                  </a:lnTo>
                  <a:lnTo>
                    <a:pt x="536" y="153"/>
                  </a:lnTo>
                  <a:lnTo>
                    <a:pt x="460" y="7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3"/>
            <p:cNvSpPr/>
            <p:nvPr/>
          </p:nvSpPr>
          <p:spPr>
            <a:xfrm>
              <a:off x="2688650" y="2040300"/>
              <a:ext cx="13425" cy="42125"/>
            </a:xfrm>
            <a:custGeom>
              <a:avLst/>
              <a:gdLst/>
              <a:ahLst/>
              <a:cxnLst/>
              <a:rect l="l" t="t" r="r" b="b"/>
              <a:pathLst>
                <a:path w="537" h="1685" extrusionOk="0">
                  <a:moveTo>
                    <a:pt x="179" y="1"/>
                  </a:move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1" y="1404"/>
                  </a:lnTo>
                  <a:lnTo>
                    <a:pt x="26" y="1506"/>
                  </a:lnTo>
                  <a:lnTo>
                    <a:pt x="77" y="1582"/>
                  </a:lnTo>
                  <a:lnTo>
                    <a:pt x="179" y="1659"/>
                  </a:lnTo>
                  <a:lnTo>
                    <a:pt x="281" y="1684"/>
                  </a:lnTo>
                  <a:lnTo>
                    <a:pt x="383" y="1659"/>
                  </a:lnTo>
                  <a:lnTo>
                    <a:pt x="460" y="1582"/>
                  </a:lnTo>
                  <a:lnTo>
                    <a:pt x="536" y="1506"/>
                  </a:lnTo>
                  <a:lnTo>
                    <a:pt x="536" y="1404"/>
                  </a:lnTo>
                  <a:lnTo>
                    <a:pt x="536" y="256"/>
                  </a:lnTo>
                  <a:lnTo>
                    <a:pt x="536" y="154"/>
                  </a:lnTo>
                  <a:lnTo>
                    <a:pt x="460" y="7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814;p43">
            <a:extLst>
              <a:ext uri="{FF2B5EF4-FFF2-40B4-BE49-F238E27FC236}">
                <a16:creationId xmlns:a16="http://schemas.microsoft.com/office/drawing/2014/main" id="{6FC7EEBA-81C4-3EA3-5902-4ED5D1660254}"/>
              </a:ext>
            </a:extLst>
          </p:cNvPr>
          <p:cNvSpPr/>
          <p:nvPr/>
        </p:nvSpPr>
        <p:spPr>
          <a:xfrm>
            <a:off x="907440" y="3390477"/>
            <a:ext cx="749464" cy="749455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814;p43">
            <a:extLst>
              <a:ext uri="{FF2B5EF4-FFF2-40B4-BE49-F238E27FC236}">
                <a16:creationId xmlns:a16="http://schemas.microsoft.com/office/drawing/2014/main" id="{B405F11D-65A7-3F58-D2DE-7557BFDCDCF2}"/>
              </a:ext>
            </a:extLst>
          </p:cNvPr>
          <p:cNvSpPr/>
          <p:nvPr/>
        </p:nvSpPr>
        <p:spPr>
          <a:xfrm>
            <a:off x="4191200" y="3390477"/>
            <a:ext cx="749464" cy="749455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814;p43">
            <a:extLst>
              <a:ext uri="{FF2B5EF4-FFF2-40B4-BE49-F238E27FC236}">
                <a16:creationId xmlns:a16="http://schemas.microsoft.com/office/drawing/2014/main" id="{8F1242F5-D93D-5C89-4686-7E3C41316EB7}"/>
              </a:ext>
            </a:extLst>
          </p:cNvPr>
          <p:cNvSpPr/>
          <p:nvPr/>
        </p:nvSpPr>
        <p:spPr>
          <a:xfrm>
            <a:off x="7218387" y="3390476"/>
            <a:ext cx="749464" cy="749455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791;p42">
            <a:extLst>
              <a:ext uri="{FF2B5EF4-FFF2-40B4-BE49-F238E27FC236}">
                <a16:creationId xmlns:a16="http://schemas.microsoft.com/office/drawing/2014/main" id="{5B648F62-6E50-25AD-6D1D-97FC60BF28E3}"/>
              </a:ext>
            </a:extLst>
          </p:cNvPr>
          <p:cNvGrpSpPr/>
          <p:nvPr/>
        </p:nvGrpSpPr>
        <p:grpSpPr>
          <a:xfrm>
            <a:off x="4322583" y="1681351"/>
            <a:ext cx="486698" cy="486698"/>
            <a:chOff x="238125" y="1272575"/>
            <a:chExt cx="458500" cy="458500"/>
          </a:xfrm>
        </p:grpSpPr>
        <p:sp>
          <p:nvSpPr>
            <p:cNvPr id="21" name="Google Shape;792;p42">
              <a:extLst>
                <a:ext uri="{FF2B5EF4-FFF2-40B4-BE49-F238E27FC236}">
                  <a16:creationId xmlns:a16="http://schemas.microsoft.com/office/drawing/2014/main" id="{0A635889-DA12-F65A-B4C2-4AA238B338B0}"/>
                </a:ext>
              </a:extLst>
            </p:cNvPr>
            <p:cNvSpPr/>
            <p:nvPr/>
          </p:nvSpPr>
          <p:spPr>
            <a:xfrm>
              <a:off x="361825" y="1342700"/>
              <a:ext cx="210450" cy="66975"/>
            </a:xfrm>
            <a:custGeom>
              <a:avLst/>
              <a:gdLst/>
              <a:ahLst/>
              <a:cxnLst/>
              <a:rect l="l" t="t" r="r" b="b"/>
              <a:pathLst>
                <a:path w="8418" h="2679" extrusionOk="0">
                  <a:moveTo>
                    <a:pt x="2194" y="536"/>
                  </a:moveTo>
                  <a:lnTo>
                    <a:pt x="2194" y="868"/>
                  </a:lnTo>
                  <a:lnTo>
                    <a:pt x="2168" y="970"/>
                  </a:lnTo>
                  <a:lnTo>
                    <a:pt x="2117" y="1072"/>
                  </a:lnTo>
                  <a:lnTo>
                    <a:pt x="2015" y="1123"/>
                  </a:lnTo>
                  <a:lnTo>
                    <a:pt x="1913" y="1149"/>
                  </a:lnTo>
                  <a:lnTo>
                    <a:pt x="1811" y="1123"/>
                  </a:lnTo>
                  <a:lnTo>
                    <a:pt x="1735" y="1072"/>
                  </a:lnTo>
                  <a:lnTo>
                    <a:pt x="1684" y="970"/>
                  </a:lnTo>
                  <a:lnTo>
                    <a:pt x="1658" y="868"/>
                  </a:lnTo>
                  <a:lnTo>
                    <a:pt x="1658" y="536"/>
                  </a:lnTo>
                  <a:close/>
                  <a:moveTo>
                    <a:pt x="3979" y="536"/>
                  </a:moveTo>
                  <a:lnTo>
                    <a:pt x="3979" y="868"/>
                  </a:lnTo>
                  <a:lnTo>
                    <a:pt x="3954" y="970"/>
                  </a:lnTo>
                  <a:lnTo>
                    <a:pt x="3903" y="1072"/>
                  </a:lnTo>
                  <a:lnTo>
                    <a:pt x="3826" y="1123"/>
                  </a:lnTo>
                  <a:lnTo>
                    <a:pt x="3724" y="1149"/>
                  </a:lnTo>
                  <a:lnTo>
                    <a:pt x="3597" y="1123"/>
                  </a:lnTo>
                  <a:lnTo>
                    <a:pt x="3520" y="1072"/>
                  </a:lnTo>
                  <a:lnTo>
                    <a:pt x="3469" y="970"/>
                  </a:lnTo>
                  <a:lnTo>
                    <a:pt x="3444" y="868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43"/>
                  </a:lnTo>
                  <a:lnTo>
                    <a:pt x="536" y="2143"/>
                  </a:lnTo>
                  <a:lnTo>
                    <a:pt x="536" y="536"/>
                  </a:lnTo>
                  <a:lnTo>
                    <a:pt x="1123" y="536"/>
                  </a:lnTo>
                  <a:lnTo>
                    <a:pt x="1123" y="868"/>
                  </a:lnTo>
                  <a:lnTo>
                    <a:pt x="1123" y="1046"/>
                  </a:lnTo>
                  <a:lnTo>
                    <a:pt x="1174" y="1200"/>
                  </a:lnTo>
                  <a:lnTo>
                    <a:pt x="1250" y="1327"/>
                  </a:lnTo>
                  <a:lnTo>
                    <a:pt x="1352" y="1455"/>
                  </a:lnTo>
                  <a:lnTo>
                    <a:pt x="1480" y="1531"/>
                  </a:lnTo>
                  <a:lnTo>
                    <a:pt x="1607" y="1608"/>
                  </a:lnTo>
                  <a:lnTo>
                    <a:pt x="1760" y="1659"/>
                  </a:lnTo>
                  <a:lnTo>
                    <a:pt x="1913" y="1684"/>
                  </a:lnTo>
                  <a:lnTo>
                    <a:pt x="2092" y="1659"/>
                  </a:lnTo>
                  <a:lnTo>
                    <a:pt x="2245" y="1608"/>
                  </a:lnTo>
                  <a:lnTo>
                    <a:pt x="2372" y="1531"/>
                  </a:lnTo>
                  <a:lnTo>
                    <a:pt x="2500" y="1455"/>
                  </a:lnTo>
                  <a:lnTo>
                    <a:pt x="2602" y="1327"/>
                  </a:lnTo>
                  <a:lnTo>
                    <a:pt x="2653" y="1200"/>
                  </a:lnTo>
                  <a:lnTo>
                    <a:pt x="2704" y="1046"/>
                  </a:lnTo>
                  <a:lnTo>
                    <a:pt x="2729" y="868"/>
                  </a:lnTo>
                  <a:lnTo>
                    <a:pt x="2729" y="536"/>
                  </a:lnTo>
                  <a:lnTo>
                    <a:pt x="2908" y="536"/>
                  </a:lnTo>
                  <a:lnTo>
                    <a:pt x="2908" y="868"/>
                  </a:lnTo>
                  <a:lnTo>
                    <a:pt x="2934" y="1046"/>
                  </a:lnTo>
                  <a:lnTo>
                    <a:pt x="2959" y="1200"/>
                  </a:lnTo>
                  <a:lnTo>
                    <a:pt x="3036" y="1327"/>
                  </a:lnTo>
                  <a:lnTo>
                    <a:pt x="3138" y="1455"/>
                  </a:lnTo>
                  <a:lnTo>
                    <a:pt x="3265" y="1531"/>
                  </a:lnTo>
                  <a:lnTo>
                    <a:pt x="3393" y="1608"/>
                  </a:lnTo>
                  <a:lnTo>
                    <a:pt x="3546" y="1659"/>
                  </a:lnTo>
                  <a:lnTo>
                    <a:pt x="3724" y="1684"/>
                  </a:lnTo>
                  <a:lnTo>
                    <a:pt x="3877" y="1659"/>
                  </a:lnTo>
                  <a:lnTo>
                    <a:pt x="4030" y="1608"/>
                  </a:lnTo>
                  <a:lnTo>
                    <a:pt x="4158" y="1531"/>
                  </a:lnTo>
                  <a:lnTo>
                    <a:pt x="4285" y="1455"/>
                  </a:lnTo>
                  <a:lnTo>
                    <a:pt x="4387" y="1327"/>
                  </a:lnTo>
                  <a:lnTo>
                    <a:pt x="4464" y="1200"/>
                  </a:lnTo>
                  <a:lnTo>
                    <a:pt x="4489" y="1046"/>
                  </a:lnTo>
                  <a:lnTo>
                    <a:pt x="4515" y="868"/>
                  </a:lnTo>
                  <a:lnTo>
                    <a:pt x="4515" y="536"/>
                  </a:lnTo>
                  <a:close/>
                  <a:moveTo>
                    <a:pt x="281" y="1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0" y="2424"/>
                  </a:lnTo>
                  <a:lnTo>
                    <a:pt x="26" y="2526"/>
                  </a:lnTo>
                  <a:lnTo>
                    <a:pt x="77" y="2602"/>
                  </a:lnTo>
                  <a:lnTo>
                    <a:pt x="179" y="2653"/>
                  </a:lnTo>
                  <a:lnTo>
                    <a:pt x="281" y="2679"/>
                  </a:lnTo>
                  <a:lnTo>
                    <a:pt x="8162" y="2679"/>
                  </a:lnTo>
                  <a:lnTo>
                    <a:pt x="8264" y="2653"/>
                  </a:lnTo>
                  <a:lnTo>
                    <a:pt x="8341" y="2602"/>
                  </a:lnTo>
                  <a:lnTo>
                    <a:pt x="8392" y="2526"/>
                  </a:lnTo>
                  <a:lnTo>
                    <a:pt x="8417" y="2424"/>
                  </a:lnTo>
                  <a:lnTo>
                    <a:pt x="8417" y="256"/>
                  </a:lnTo>
                  <a:lnTo>
                    <a:pt x="8392" y="154"/>
                  </a:lnTo>
                  <a:lnTo>
                    <a:pt x="8341" y="77"/>
                  </a:lnTo>
                  <a:lnTo>
                    <a:pt x="8264" y="26"/>
                  </a:lnTo>
                  <a:lnTo>
                    <a:pt x="81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93;p42">
              <a:extLst>
                <a:ext uri="{FF2B5EF4-FFF2-40B4-BE49-F238E27FC236}">
                  <a16:creationId xmlns:a16="http://schemas.microsoft.com/office/drawing/2014/main" id="{9FC478CB-9F5E-662F-A1E0-D1F8ACD90821}"/>
                </a:ext>
              </a:extLst>
            </p:cNvPr>
            <p:cNvSpPr/>
            <p:nvPr/>
          </p:nvSpPr>
          <p:spPr>
            <a:xfrm>
              <a:off x="361825" y="1449825"/>
              <a:ext cx="210450" cy="67625"/>
            </a:xfrm>
            <a:custGeom>
              <a:avLst/>
              <a:gdLst/>
              <a:ahLst/>
              <a:cxnLst/>
              <a:rect l="l" t="t" r="r" b="b"/>
              <a:pathLst>
                <a:path w="8418" h="2705" extrusionOk="0">
                  <a:moveTo>
                    <a:pt x="2194" y="536"/>
                  </a:moveTo>
                  <a:lnTo>
                    <a:pt x="2194" y="894"/>
                  </a:lnTo>
                  <a:lnTo>
                    <a:pt x="2168" y="996"/>
                  </a:lnTo>
                  <a:lnTo>
                    <a:pt x="2117" y="1072"/>
                  </a:lnTo>
                  <a:lnTo>
                    <a:pt x="2015" y="1123"/>
                  </a:lnTo>
                  <a:lnTo>
                    <a:pt x="1913" y="1149"/>
                  </a:lnTo>
                  <a:lnTo>
                    <a:pt x="1811" y="1123"/>
                  </a:lnTo>
                  <a:lnTo>
                    <a:pt x="1735" y="1072"/>
                  </a:lnTo>
                  <a:lnTo>
                    <a:pt x="1684" y="996"/>
                  </a:lnTo>
                  <a:lnTo>
                    <a:pt x="1658" y="894"/>
                  </a:lnTo>
                  <a:lnTo>
                    <a:pt x="1658" y="536"/>
                  </a:lnTo>
                  <a:close/>
                  <a:moveTo>
                    <a:pt x="3979" y="536"/>
                  </a:moveTo>
                  <a:lnTo>
                    <a:pt x="3979" y="894"/>
                  </a:lnTo>
                  <a:lnTo>
                    <a:pt x="3954" y="996"/>
                  </a:lnTo>
                  <a:lnTo>
                    <a:pt x="3903" y="1072"/>
                  </a:lnTo>
                  <a:lnTo>
                    <a:pt x="3826" y="1123"/>
                  </a:lnTo>
                  <a:lnTo>
                    <a:pt x="3724" y="1149"/>
                  </a:lnTo>
                  <a:lnTo>
                    <a:pt x="3597" y="1123"/>
                  </a:lnTo>
                  <a:lnTo>
                    <a:pt x="3520" y="1072"/>
                  </a:lnTo>
                  <a:lnTo>
                    <a:pt x="3469" y="996"/>
                  </a:lnTo>
                  <a:lnTo>
                    <a:pt x="3444" y="894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69"/>
                  </a:lnTo>
                  <a:lnTo>
                    <a:pt x="536" y="2169"/>
                  </a:lnTo>
                  <a:lnTo>
                    <a:pt x="536" y="536"/>
                  </a:lnTo>
                  <a:lnTo>
                    <a:pt x="1123" y="536"/>
                  </a:lnTo>
                  <a:lnTo>
                    <a:pt x="1123" y="894"/>
                  </a:lnTo>
                  <a:lnTo>
                    <a:pt x="1123" y="1047"/>
                  </a:lnTo>
                  <a:lnTo>
                    <a:pt x="1174" y="1200"/>
                  </a:lnTo>
                  <a:lnTo>
                    <a:pt x="1250" y="1327"/>
                  </a:lnTo>
                  <a:lnTo>
                    <a:pt x="1352" y="1455"/>
                  </a:lnTo>
                  <a:lnTo>
                    <a:pt x="1480" y="1557"/>
                  </a:lnTo>
                  <a:lnTo>
                    <a:pt x="1607" y="1633"/>
                  </a:lnTo>
                  <a:lnTo>
                    <a:pt x="1760" y="1684"/>
                  </a:lnTo>
                  <a:lnTo>
                    <a:pt x="2092" y="1684"/>
                  </a:lnTo>
                  <a:lnTo>
                    <a:pt x="2245" y="1633"/>
                  </a:lnTo>
                  <a:lnTo>
                    <a:pt x="2372" y="1557"/>
                  </a:lnTo>
                  <a:lnTo>
                    <a:pt x="2500" y="1455"/>
                  </a:lnTo>
                  <a:lnTo>
                    <a:pt x="2602" y="1327"/>
                  </a:lnTo>
                  <a:lnTo>
                    <a:pt x="2653" y="1200"/>
                  </a:lnTo>
                  <a:lnTo>
                    <a:pt x="2704" y="1047"/>
                  </a:lnTo>
                  <a:lnTo>
                    <a:pt x="2729" y="894"/>
                  </a:lnTo>
                  <a:lnTo>
                    <a:pt x="2729" y="536"/>
                  </a:lnTo>
                  <a:lnTo>
                    <a:pt x="2908" y="536"/>
                  </a:lnTo>
                  <a:lnTo>
                    <a:pt x="2908" y="894"/>
                  </a:lnTo>
                  <a:lnTo>
                    <a:pt x="2934" y="1047"/>
                  </a:lnTo>
                  <a:lnTo>
                    <a:pt x="2959" y="1200"/>
                  </a:lnTo>
                  <a:lnTo>
                    <a:pt x="3036" y="1327"/>
                  </a:lnTo>
                  <a:lnTo>
                    <a:pt x="3138" y="1455"/>
                  </a:lnTo>
                  <a:lnTo>
                    <a:pt x="3265" y="1557"/>
                  </a:lnTo>
                  <a:lnTo>
                    <a:pt x="3393" y="1633"/>
                  </a:lnTo>
                  <a:lnTo>
                    <a:pt x="3546" y="1684"/>
                  </a:lnTo>
                  <a:lnTo>
                    <a:pt x="3877" y="1684"/>
                  </a:lnTo>
                  <a:lnTo>
                    <a:pt x="4030" y="1633"/>
                  </a:lnTo>
                  <a:lnTo>
                    <a:pt x="4158" y="1557"/>
                  </a:lnTo>
                  <a:lnTo>
                    <a:pt x="4285" y="1455"/>
                  </a:lnTo>
                  <a:lnTo>
                    <a:pt x="4387" y="1327"/>
                  </a:lnTo>
                  <a:lnTo>
                    <a:pt x="4464" y="1200"/>
                  </a:lnTo>
                  <a:lnTo>
                    <a:pt x="4489" y="1047"/>
                  </a:lnTo>
                  <a:lnTo>
                    <a:pt x="4515" y="894"/>
                  </a:lnTo>
                  <a:lnTo>
                    <a:pt x="4515" y="536"/>
                  </a:lnTo>
                  <a:close/>
                  <a:moveTo>
                    <a:pt x="281" y="1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0" y="281"/>
                  </a:lnTo>
                  <a:lnTo>
                    <a:pt x="0" y="2424"/>
                  </a:lnTo>
                  <a:lnTo>
                    <a:pt x="26" y="2526"/>
                  </a:lnTo>
                  <a:lnTo>
                    <a:pt x="77" y="2628"/>
                  </a:lnTo>
                  <a:lnTo>
                    <a:pt x="179" y="2679"/>
                  </a:lnTo>
                  <a:lnTo>
                    <a:pt x="281" y="2705"/>
                  </a:lnTo>
                  <a:lnTo>
                    <a:pt x="8162" y="2705"/>
                  </a:lnTo>
                  <a:lnTo>
                    <a:pt x="8264" y="2679"/>
                  </a:lnTo>
                  <a:lnTo>
                    <a:pt x="8341" y="2628"/>
                  </a:lnTo>
                  <a:lnTo>
                    <a:pt x="8392" y="2526"/>
                  </a:lnTo>
                  <a:lnTo>
                    <a:pt x="8417" y="2424"/>
                  </a:lnTo>
                  <a:lnTo>
                    <a:pt x="8417" y="281"/>
                  </a:lnTo>
                  <a:lnTo>
                    <a:pt x="8392" y="179"/>
                  </a:lnTo>
                  <a:lnTo>
                    <a:pt x="8341" y="77"/>
                  </a:lnTo>
                  <a:lnTo>
                    <a:pt x="8264" y="26"/>
                  </a:lnTo>
                  <a:lnTo>
                    <a:pt x="81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94;p42">
              <a:extLst>
                <a:ext uri="{FF2B5EF4-FFF2-40B4-BE49-F238E27FC236}">
                  <a16:creationId xmlns:a16="http://schemas.microsoft.com/office/drawing/2014/main" id="{0094E315-3EB1-1965-E0BC-DB6E83770A5D}"/>
                </a:ext>
              </a:extLst>
            </p:cNvPr>
            <p:cNvSpPr/>
            <p:nvPr/>
          </p:nvSpPr>
          <p:spPr>
            <a:xfrm>
              <a:off x="361825" y="1557600"/>
              <a:ext cx="210450" cy="66975"/>
            </a:xfrm>
            <a:custGeom>
              <a:avLst/>
              <a:gdLst/>
              <a:ahLst/>
              <a:cxnLst/>
              <a:rect l="l" t="t" r="r" b="b"/>
              <a:pathLst>
                <a:path w="8418" h="2679" extrusionOk="0">
                  <a:moveTo>
                    <a:pt x="2194" y="536"/>
                  </a:moveTo>
                  <a:lnTo>
                    <a:pt x="2194" y="868"/>
                  </a:lnTo>
                  <a:lnTo>
                    <a:pt x="2168" y="970"/>
                  </a:lnTo>
                  <a:lnTo>
                    <a:pt x="2117" y="1072"/>
                  </a:lnTo>
                  <a:lnTo>
                    <a:pt x="2015" y="1123"/>
                  </a:lnTo>
                  <a:lnTo>
                    <a:pt x="1913" y="1148"/>
                  </a:lnTo>
                  <a:lnTo>
                    <a:pt x="1811" y="1123"/>
                  </a:lnTo>
                  <a:lnTo>
                    <a:pt x="1735" y="1072"/>
                  </a:lnTo>
                  <a:lnTo>
                    <a:pt x="1684" y="970"/>
                  </a:lnTo>
                  <a:lnTo>
                    <a:pt x="1658" y="868"/>
                  </a:lnTo>
                  <a:lnTo>
                    <a:pt x="1658" y="536"/>
                  </a:lnTo>
                  <a:close/>
                  <a:moveTo>
                    <a:pt x="3979" y="536"/>
                  </a:moveTo>
                  <a:lnTo>
                    <a:pt x="3979" y="868"/>
                  </a:lnTo>
                  <a:lnTo>
                    <a:pt x="3954" y="970"/>
                  </a:lnTo>
                  <a:lnTo>
                    <a:pt x="3903" y="1072"/>
                  </a:lnTo>
                  <a:lnTo>
                    <a:pt x="3826" y="1123"/>
                  </a:lnTo>
                  <a:lnTo>
                    <a:pt x="3724" y="1148"/>
                  </a:lnTo>
                  <a:lnTo>
                    <a:pt x="3597" y="1123"/>
                  </a:lnTo>
                  <a:lnTo>
                    <a:pt x="3520" y="1072"/>
                  </a:lnTo>
                  <a:lnTo>
                    <a:pt x="3469" y="970"/>
                  </a:lnTo>
                  <a:lnTo>
                    <a:pt x="3444" y="868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43"/>
                  </a:lnTo>
                  <a:lnTo>
                    <a:pt x="536" y="2143"/>
                  </a:lnTo>
                  <a:lnTo>
                    <a:pt x="536" y="536"/>
                  </a:lnTo>
                  <a:lnTo>
                    <a:pt x="1123" y="536"/>
                  </a:lnTo>
                  <a:lnTo>
                    <a:pt x="1123" y="868"/>
                  </a:lnTo>
                  <a:lnTo>
                    <a:pt x="1123" y="1046"/>
                  </a:lnTo>
                  <a:lnTo>
                    <a:pt x="1174" y="1174"/>
                  </a:lnTo>
                  <a:lnTo>
                    <a:pt x="1250" y="1327"/>
                  </a:lnTo>
                  <a:lnTo>
                    <a:pt x="1352" y="1454"/>
                  </a:lnTo>
                  <a:lnTo>
                    <a:pt x="1480" y="1531"/>
                  </a:lnTo>
                  <a:lnTo>
                    <a:pt x="1607" y="1607"/>
                  </a:lnTo>
                  <a:lnTo>
                    <a:pt x="1760" y="1658"/>
                  </a:lnTo>
                  <a:lnTo>
                    <a:pt x="1913" y="1684"/>
                  </a:lnTo>
                  <a:lnTo>
                    <a:pt x="2092" y="1658"/>
                  </a:lnTo>
                  <a:lnTo>
                    <a:pt x="2245" y="1607"/>
                  </a:lnTo>
                  <a:lnTo>
                    <a:pt x="2372" y="1531"/>
                  </a:lnTo>
                  <a:lnTo>
                    <a:pt x="2500" y="1454"/>
                  </a:lnTo>
                  <a:lnTo>
                    <a:pt x="2602" y="1327"/>
                  </a:lnTo>
                  <a:lnTo>
                    <a:pt x="2653" y="1174"/>
                  </a:lnTo>
                  <a:lnTo>
                    <a:pt x="2704" y="1046"/>
                  </a:lnTo>
                  <a:lnTo>
                    <a:pt x="2729" y="868"/>
                  </a:lnTo>
                  <a:lnTo>
                    <a:pt x="2729" y="536"/>
                  </a:lnTo>
                  <a:lnTo>
                    <a:pt x="2908" y="536"/>
                  </a:lnTo>
                  <a:lnTo>
                    <a:pt x="2908" y="868"/>
                  </a:lnTo>
                  <a:lnTo>
                    <a:pt x="2934" y="1046"/>
                  </a:lnTo>
                  <a:lnTo>
                    <a:pt x="2959" y="1174"/>
                  </a:lnTo>
                  <a:lnTo>
                    <a:pt x="3036" y="1327"/>
                  </a:lnTo>
                  <a:lnTo>
                    <a:pt x="3138" y="1454"/>
                  </a:lnTo>
                  <a:lnTo>
                    <a:pt x="3265" y="1531"/>
                  </a:lnTo>
                  <a:lnTo>
                    <a:pt x="3393" y="1607"/>
                  </a:lnTo>
                  <a:lnTo>
                    <a:pt x="3546" y="1658"/>
                  </a:lnTo>
                  <a:lnTo>
                    <a:pt x="3724" y="1684"/>
                  </a:lnTo>
                  <a:lnTo>
                    <a:pt x="3877" y="1658"/>
                  </a:lnTo>
                  <a:lnTo>
                    <a:pt x="4030" y="1607"/>
                  </a:lnTo>
                  <a:lnTo>
                    <a:pt x="4158" y="1531"/>
                  </a:lnTo>
                  <a:lnTo>
                    <a:pt x="4285" y="1454"/>
                  </a:lnTo>
                  <a:lnTo>
                    <a:pt x="4387" y="1327"/>
                  </a:lnTo>
                  <a:lnTo>
                    <a:pt x="4464" y="1174"/>
                  </a:lnTo>
                  <a:lnTo>
                    <a:pt x="4489" y="1046"/>
                  </a:lnTo>
                  <a:lnTo>
                    <a:pt x="4515" y="868"/>
                  </a:lnTo>
                  <a:lnTo>
                    <a:pt x="4515" y="536"/>
                  </a:lnTo>
                  <a:close/>
                  <a:moveTo>
                    <a:pt x="281" y="0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0" y="255"/>
                  </a:lnTo>
                  <a:lnTo>
                    <a:pt x="0" y="2424"/>
                  </a:lnTo>
                  <a:lnTo>
                    <a:pt x="26" y="2526"/>
                  </a:lnTo>
                  <a:lnTo>
                    <a:pt x="77" y="2602"/>
                  </a:lnTo>
                  <a:lnTo>
                    <a:pt x="179" y="2653"/>
                  </a:lnTo>
                  <a:lnTo>
                    <a:pt x="281" y="2679"/>
                  </a:lnTo>
                  <a:lnTo>
                    <a:pt x="8162" y="2679"/>
                  </a:lnTo>
                  <a:lnTo>
                    <a:pt x="8264" y="2653"/>
                  </a:lnTo>
                  <a:lnTo>
                    <a:pt x="8341" y="2602"/>
                  </a:lnTo>
                  <a:lnTo>
                    <a:pt x="8392" y="2526"/>
                  </a:lnTo>
                  <a:lnTo>
                    <a:pt x="8417" y="2424"/>
                  </a:lnTo>
                  <a:lnTo>
                    <a:pt x="8417" y="255"/>
                  </a:lnTo>
                  <a:lnTo>
                    <a:pt x="8392" y="153"/>
                  </a:lnTo>
                  <a:lnTo>
                    <a:pt x="8341" y="77"/>
                  </a:lnTo>
                  <a:lnTo>
                    <a:pt x="8264" y="26"/>
                  </a:lnTo>
                  <a:lnTo>
                    <a:pt x="81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95;p42">
              <a:extLst>
                <a:ext uri="{FF2B5EF4-FFF2-40B4-BE49-F238E27FC236}">
                  <a16:creationId xmlns:a16="http://schemas.microsoft.com/office/drawing/2014/main" id="{63BABBDD-E97E-BB4F-B55A-61AA86C2BF4A}"/>
                </a:ext>
              </a:extLst>
            </p:cNvPr>
            <p:cNvSpPr/>
            <p:nvPr/>
          </p:nvSpPr>
          <p:spPr>
            <a:xfrm>
              <a:off x="238125" y="1272575"/>
              <a:ext cx="458500" cy="458500"/>
            </a:xfrm>
            <a:custGeom>
              <a:avLst/>
              <a:gdLst/>
              <a:ahLst/>
              <a:cxnLst/>
              <a:rect l="l" t="t" r="r" b="b"/>
              <a:pathLst>
                <a:path w="18340" h="18340" extrusionOk="0">
                  <a:moveTo>
                    <a:pt x="13493" y="2270"/>
                  </a:moveTo>
                  <a:lnTo>
                    <a:pt x="13595" y="2296"/>
                  </a:lnTo>
                  <a:lnTo>
                    <a:pt x="13672" y="2347"/>
                  </a:lnTo>
                  <a:lnTo>
                    <a:pt x="13748" y="2423"/>
                  </a:lnTo>
                  <a:lnTo>
                    <a:pt x="13825" y="2500"/>
                  </a:lnTo>
                  <a:lnTo>
                    <a:pt x="13876" y="2576"/>
                  </a:lnTo>
                  <a:lnTo>
                    <a:pt x="13901" y="2678"/>
                  </a:lnTo>
                  <a:lnTo>
                    <a:pt x="13901" y="2780"/>
                  </a:lnTo>
                  <a:lnTo>
                    <a:pt x="13901" y="5509"/>
                  </a:lnTo>
                  <a:lnTo>
                    <a:pt x="13901" y="5611"/>
                  </a:lnTo>
                  <a:lnTo>
                    <a:pt x="13876" y="5713"/>
                  </a:lnTo>
                  <a:lnTo>
                    <a:pt x="13825" y="5790"/>
                  </a:lnTo>
                  <a:lnTo>
                    <a:pt x="13748" y="5867"/>
                  </a:lnTo>
                  <a:lnTo>
                    <a:pt x="13672" y="5943"/>
                  </a:lnTo>
                  <a:lnTo>
                    <a:pt x="13595" y="5994"/>
                  </a:lnTo>
                  <a:lnTo>
                    <a:pt x="13493" y="6020"/>
                  </a:lnTo>
                  <a:lnTo>
                    <a:pt x="4821" y="6020"/>
                  </a:lnTo>
                  <a:lnTo>
                    <a:pt x="4744" y="5994"/>
                  </a:lnTo>
                  <a:lnTo>
                    <a:pt x="4642" y="5943"/>
                  </a:lnTo>
                  <a:lnTo>
                    <a:pt x="4566" y="5867"/>
                  </a:lnTo>
                  <a:lnTo>
                    <a:pt x="4515" y="5790"/>
                  </a:lnTo>
                  <a:lnTo>
                    <a:pt x="4464" y="5713"/>
                  </a:lnTo>
                  <a:lnTo>
                    <a:pt x="4438" y="5611"/>
                  </a:lnTo>
                  <a:lnTo>
                    <a:pt x="4413" y="5509"/>
                  </a:lnTo>
                  <a:lnTo>
                    <a:pt x="4413" y="2780"/>
                  </a:lnTo>
                  <a:lnTo>
                    <a:pt x="4438" y="2678"/>
                  </a:lnTo>
                  <a:lnTo>
                    <a:pt x="4464" y="2576"/>
                  </a:lnTo>
                  <a:lnTo>
                    <a:pt x="4515" y="2500"/>
                  </a:lnTo>
                  <a:lnTo>
                    <a:pt x="4566" y="2423"/>
                  </a:lnTo>
                  <a:lnTo>
                    <a:pt x="4642" y="2347"/>
                  </a:lnTo>
                  <a:lnTo>
                    <a:pt x="4744" y="2296"/>
                  </a:lnTo>
                  <a:lnTo>
                    <a:pt x="4821" y="2270"/>
                  </a:lnTo>
                  <a:close/>
                  <a:moveTo>
                    <a:pt x="13493" y="10866"/>
                  </a:moveTo>
                  <a:lnTo>
                    <a:pt x="13595" y="10891"/>
                  </a:lnTo>
                  <a:lnTo>
                    <a:pt x="13672" y="10942"/>
                  </a:lnTo>
                  <a:lnTo>
                    <a:pt x="13748" y="11019"/>
                  </a:lnTo>
                  <a:lnTo>
                    <a:pt x="13825" y="11095"/>
                  </a:lnTo>
                  <a:lnTo>
                    <a:pt x="13876" y="11172"/>
                  </a:lnTo>
                  <a:lnTo>
                    <a:pt x="13901" y="11274"/>
                  </a:lnTo>
                  <a:lnTo>
                    <a:pt x="13901" y="11376"/>
                  </a:lnTo>
                  <a:lnTo>
                    <a:pt x="13901" y="14105"/>
                  </a:lnTo>
                  <a:lnTo>
                    <a:pt x="13901" y="14207"/>
                  </a:lnTo>
                  <a:lnTo>
                    <a:pt x="13876" y="14309"/>
                  </a:lnTo>
                  <a:lnTo>
                    <a:pt x="13825" y="14386"/>
                  </a:lnTo>
                  <a:lnTo>
                    <a:pt x="13748" y="14462"/>
                  </a:lnTo>
                  <a:lnTo>
                    <a:pt x="13672" y="14539"/>
                  </a:lnTo>
                  <a:lnTo>
                    <a:pt x="13595" y="14590"/>
                  </a:lnTo>
                  <a:lnTo>
                    <a:pt x="13493" y="14615"/>
                  </a:lnTo>
                  <a:lnTo>
                    <a:pt x="4821" y="14615"/>
                  </a:lnTo>
                  <a:lnTo>
                    <a:pt x="4744" y="14590"/>
                  </a:lnTo>
                  <a:lnTo>
                    <a:pt x="4642" y="14539"/>
                  </a:lnTo>
                  <a:lnTo>
                    <a:pt x="4566" y="14462"/>
                  </a:lnTo>
                  <a:lnTo>
                    <a:pt x="4515" y="14386"/>
                  </a:lnTo>
                  <a:lnTo>
                    <a:pt x="4464" y="14309"/>
                  </a:lnTo>
                  <a:lnTo>
                    <a:pt x="4438" y="14207"/>
                  </a:lnTo>
                  <a:lnTo>
                    <a:pt x="4413" y="14105"/>
                  </a:lnTo>
                  <a:lnTo>
                    <a:pt x="4413" y="11376"/>
                  </a:lnTo>
                  <a:lnTo>
                    <a:pt x="4438" y="11274"/>
                  </a:lnTo>
                  <a:lnTo>
                    <a:pt x="4464" y="11172"/>
                  </a:lnTo>
                  <a:lnTo>
                    <a:pt x="4515" y="11095"/>
                  </a:lnTo>
                  <a:lnTo>
                    <a:pt x="4566" y="11019"/>
                  </a:lnTo>
                  <a:lnTo>
                    <a:pt x="4642" y="10942"/>
                  </a:lnTo>
                  <a:lnTo>
                    <a:pt x="4744" y="10891"/>
                  </a:lnTo>
                  <a:lnTo>
                    <a:pt x="4821" y="10866"/>
                  </a:lnTo>
                  <a:close/>
                  <a:moveTo>
                    <a:pt x="9437" y="15151"/>
                  </a:moveTo>
                  <a:lnTo>
                    <a:pt x="9437" y="15661"/>
                  </a:lnTo>
                  <a:lnTo>
                    <a:pt x="8902" y="15661"/>
                  </a:lnTo>
                  <a:lnTo>
                    <a:pt x="8902" y="15151"/>
                  </a:lnTo>
                  <a:close/>
                  <a:moveTo>
                    <a:pt x="7269" y="17268"/>
                  </a:moveTo>
                  <a:lnTo>
                    <a:pt x="7269" y="17804"/>
                  </a:lnTo>
                  <a:lnTo>
                    <a:pt x="536" y="17804"/>
                  </a:lnTo>
                  <a:lnTo>
                    <a:pt x="536" y="17268"/>
                  </a:lnTo>
                  <a:close/>
                  <a:moveTo>
                    <a:pt x="9437" y="16197"/>
                  </a:moveTo>
                  <a:lnTo>
                    <a:pt x="9437" y="17013"/>
                  </a:lnTo>
                  <a:lnTo>
                    <a:pt x="9463" y="17115"/>
                  </a:lnTo>
                  <a:lnTo>
                    <a:pt x="9514" y="17191"/>
                  </a:lnTo>
                  <a:lnTo>
                    <a:pt x="9590" y="17242"/>
                  </a:lnTo>
                  <a:lnTo>
                    <a:pt x="9692" y="17268"/>
                  </a:lnTo>
                  <a:lnTo>
                    <a:pt x="10509" y="17268"/>
                  </a:lnTo>
                  <a:lnTo>
                    <a:pt x="10509" y="17804"/>
                  </a:lnTo>
                  <a:lnTo>
                    <a:pt x="7831" y="17804"/>
                  </a:lnTo>
                  <a:lnTo>
                    <a:pt x="7831" y="17268"/>
                  </a:lnTo>
                  <a:lnTo>
                    <a:pt x="8621" y="17268"/>
                  </a:lnTo>
                  <a:lnTo>
                    <a:pt x="8723" y="17242"/>
                  </a:lnTo>
                  <a:lnTo>
                    <a:pt x="8825" y="17191"/>
                  </a:lnTo>
                  <a:lnTo>
                    <a:pt x="8876" y="17115"/>
                  </a:lnTo>
                  <a:lnTo>
                    <a:pt x="8902" y="17013"/>
                  </a:lnTo>
                  <a:lnTo>
                    <a:pt x="8902" y="16197"/>
                  </a:lnTo>
                  <a:close/>
                  <a:moveTo>
                    <a:pt x="5331" y="0"/>
                  </a:moveTo>
                  <a:lnTo>
                    <a:pt x="5203" y="26"/>
                  </a:lnTo>
                  <a:lnTo>
                    <a:pt x="5076" y="51"/>
                  </a:lnTo>
                  <a:lnTo>
                    <a:pt x="4948" y="102"/>
                  </a:lnTo>
                  <a:lnTo>
                    <a:pt x="4846" y="153"/>
                  </a:lnTo>
                  <a:lnTo>
                    <a:pt x="4744" y="230"/>
                  </a:lnTo>
                  <a:lnTo>
                    <a:pt x="4668" y="332"/>
                  </a:lnTo>
                  <a:lnTo>
                    <a:pt x="4617" y="434"/>
                  </a:lnTo>
                  <a:lnTo>
                    <a:pt x="4566" y="561"/>
                  </a:lnTo>
                  <a:lnTo>
                    <a:pt x="3928" y="2423"/>
                  </a:lnTo>
                  <a:lnTo>
                    <a:pt x="3903" y="2576"/>
                  </a:lnTo>
                  <a:lnTo>
                    <a:pt x="3877" y="2780"/>
                  </a:lnTo>
                  <a:lnTo>
                    <a:pt x="3877" y="5509"/>
                  </a:lnTo>
                  <a:lnTo>
                    <a:pt x="3903" y="5739"/>
                  </a:lnTo>
                  <a:lnTo>
                    <a:pt x="3979" y="5943"/>
                  </a:lnTo>
                  <a:lnTo>
                    <a:pt x="4081" y="6122"/>
                  </a:lnTo>
                  <a:lnTo>
                    <a:pt x="4234" y="6300"/>
                  </a:lnTo>
                  <a:lnTo>
                    <a:pt x="4081" y="6453"/>
                  </a:lnTo>
                  <a:lnTo>
                    <a:pt x="3979" y="6632"/>
                  </a:lnTo>
                  <a:lnTo>
                    <a:pt x="3903" y="6861"/>
                  </a:lnTo>
                  <a:lnTo>
                    <a:pt x="3877" y="7091"/>
                  </a:lnTo>
                  <a:lnTo>
                    <a:pt x="3877" y="8009"/>
                  </a:lnTo>
                  <a:lnTo>
                    <a:pt x="3903" y="8111"/>
                  </a:lnTo>
                  <a:lnTo>
                    <a:pt x="3954" y="8213"/>
                  </a:lnTo>
                  <a:lnTo>
                    <a:pt x="4056" y="8264"/>
                  </a:lnTo>
                  <a:lnTo>
                    <a:pt x="4158" y="8290"/>
                  </a:lnTo>
                  <a:lnTo>
                    <a:pt x="4260" y="8264"/>
                  </a:lnTo>
                  <a:lnTo>
                    <a:pt x="4336" y="8213"/>
                  </a:lnTo>
                  <a:lnTo>
                    <a:pt x="4387" y="8111"/>
                  </a:lnTo>
                  <a:lnTo>
                    <a:pt x="4413" y="8009"/>
                  </a:lnTo>
                  <a:lnTo>
                    <a:pt x="4413" y="7091"/>
                  </a:lnTo>
                  <a:lnTo>
                    <a:pt x="4438" y="6989"/>
                  </a:lnTo>
                  <a:lnTo>
                    <a:pt x="4464" y="6887"/>
                  </a:lnTo>
                  <a:lnTo>
                    <a:pt x="4515" y="6785"/>
                  </a:lnTo>
                  <a:lnTo>
                    <a:pt x="4566" y="6708"/>
                  </a:lnTo>
                  <a:lnTo>
                    <a:pt x="4642" y="6657"/>
                  </a:lnTo>
                  <a:lnTo>
                    <a:pt x="4744" y="6606"/>
                  </a:lnTo>
                  <a:lnTo>
                    <a:pt x="4821" y="6581"/>
                  </a:lnTo>
                  <a:lnTo>
                    <a:pt x="4948" y="6555"/>
                  </a:lnTo>
                  <a:lnTo>
                    <a:pt x="13391" y="6555"/>
                  </a:lnTo>
                  <a:lnTo>
                    <a:pt x="13493" y="6581"/>
                  </a:lnTo>
                  <a:lnTo>
                    <a:pt x="13595" y="6606"/>
                  </a:lnTo>
                  <a:lnTo>
                    <a:pt x="13672" y="6657"/>
                  </a:lnTo>
                  <a:lnTo>
                    <a:pt x="13748" y="6708"/>
                  </a:lnTo>
                  <a:lnTo>
                    <a:pt x="13825" y="6785"/>
                  </a:lnTo>
                  <a:lnTo>
                    <a:pt x="13876" y="6887"/>
                  </a:lnTo>
                  <a:lnTo>
                    <a:pt x="13901" y="6989"/>
                  </a:lnTo>
                  <a:lnTo>
                    <a:pt x="13901" y="7091"/>
                  </a:lnTo>
                  <a:lnTo>
                    <a:pt x="13901" y="9795"/>
                  </a:lnTo>
                  <a:lnTo>
                    <a:pt x="13901" y="9897"/>
                  </a:lnTo>
                  <a:lnTo>
                    <a:pt x="13876" y="9999"/>
                  </a:lnTo>
                  <a:lnTo>
                    <a:pt x="13825" y="10101"/>
                  </a:lnTo>
                  <a:lnTo>
                    <a:pt x="13748" y="10177"/>
                  </a:lnTo>
                  <a:lnTo>
                    <a:pt x="13672" y="10228"/>
                  </a:lnTo>
                  <a:lnTo>
                    <a:pt x="13595" y="10279"/>
                  </a:lnTo>
                  <a:lnTo>
                    <a:pt x="13493" y="10305"/>
                  </a:lnTo>
                  <a:lnTo>
                    <a:pt x="13391" y="10330"/>
                  </a:lnTo>
                  <a:lnTo>
                    <a:pt x="4948" y="10330"/>
                  </a:lnTo>
                  <a:lnTo>
                    <a:pt x="4821" y="10305"/>
                  </a:lnTo>
                  <a:lnTo>
                    <a:pt x="4744" y="10279"/>
                  </a:lnTo>
                  <a:lnTo>
                    <a:pt x="4642" y="10228"/>
                  </a:lnTo>
                  <a:lnTo>
                    <a:pt x="4566" y="10177"/>
                  </a:lnTo>
                  <a:lnTo>
                    <a:pt x="4515" y="10101"/>
                  </a:lnTo>
                  <a:lnTo>
                    <a:pt x="4464" y="9999"/>
                  </a:lnTo>
                  <a:lnTo>
                    <a:pt x="4438" y="9897"/>
                  </a:lnTo>
                  <a:lnTo>
                    <a:pt x="4413" y="9795"/>
                  </a:lnTo>
                  <a:lnTo>
                    <a:pt x="4413" y="9182"/>
                  </a:lnTo>
                  <a:lnTo>
                    <a:pt x="4387" y="9080"/>
                  </a:lnTo>
                  <a:lnTo>
                    <a:pt x="4336" y="8978"/>
                  </a:lnTo>
                  <a:lnTo>
                    <a:pt x="4260" y="8927"/>
                  </a:lnTo>
                  <a:lnTo>
                    <a:pt x="4158" y="8902"/>
                  </a:lnTo>
                  <a:lnTo>
                    <a:pt x="4056" y="8927"/>
                  </a:lnTo>
                  <a:lnTo>
                    <a:pt x="3954" y="8978"/>
                  </a:lnTo>
                  <a:lnTo>
                    <a:pt x="3903" y="9080"/>
                  </a:lnTo>
                  <a:lnTo>
                    <a:pt x="3877" y="9182"/>
                  </a:lnTo>
                  <a:lnTo>
                    <a:pt x="3877" y="9795"/>
                  </a:lnTo>
                  <a:lnTo>
                    <a:pt x="3903" y="10024"/>
                  </a:lnTo>
                  <a:lnTo>
                    <a:pt x="3979" y="10254"/>
                  </a:lnTo>
                  <a:lnTo>
                    <a:pt x="4081" y="10432"/>
                  </a:lnTo>
                  <a:lnTo>
                    <a:pt x="4234" y="10585"/>
                  </a:lnTo>
                  <a:lnTo>
                    <a:pt x="4081" y="10764"/>
                  </a:lnTo>
                  <a:lnTo>
                    <a:pt x="3979" y="10942"/>
                  </a:lnTo>
                  <a:lnTo>
                    <a:pt x="3903" y="11146"/>
                  </a:lnTo>
                  <a:lnTo>
                    <a:pt x="3877" y="11376"/>
                  </a:lnTo>
                  <a:lnTo>
                    <a:pt x="3877" y="14105"/>
                  </a:lnTo>
                  <a:lnTo>
                    <a:pt x="3903" y="14309"/>
                  </a:lnTo>
                  <a:lnTo>
                    <a:pt x="3954" y="14513"/>
                  </a:lnTo>
                  <a:lnTo>
                    <a:pt x="4056" y="14692"/>
                  </a:lnTo>
                  <a:lnTo>
                    <a:pt x="4183" y="14845"/>
                  </a:lnTo>
                  <a:lnTo>
                    <a:pt x="4336" y="14972"/>
                  </a:lnTo>
                  <a:lnTo>
                    <a:pt x="4515" y="15074"/>
                  </a:lnTo>
                  <a:lnTo>
                    <a:pt x="4719" y="15125"/>
                  </a:lnTo>
                  <a:lnTo>
                    <a:pt x="4948" y="15151"/>
                  </a:lnTo>
                  <a:lnTo>
                    <a:pt x="8366" y="15151"/>
                  </a:lnTo>
                  <a:lnTo>
                    <a:pt x="8366" y="16732"/>
                  </a:lnTo>
                  <a:lnTo>
                    <a:pt x="255" y="16732"/>
                  </a:lnTo>
                  <a:lnTo>
                    <a:pt x="153" y="16758"/>
                  </a:lnTo>
                  <a:lnTo>
                    <a:pt x="77" y="16809"/>
                  </a:lnTo>
                  <a:lnTo>
                    <a:pt x="26" y="16885"/>
                  </a:lnTo>
                  <a:lnTo>
                    <a:pt x="0" y="17013"/>
                  </a:lnTo>
                  <a:lnTo>
                    <a:pt x="0" y="18084"/>
                  </a:lnTo>
                  <a:lnTo>
                    <a:pt x="26" y="18186"/>
                  </a:lnTo>
                  <a:lnTo>
                    <a:pt x="77" y="18263"/>
                  </a:lnTo>
                  <a:lnTo>
                    <a:pt x="153" y="18314"/>
                  </a:lnTo>
                  <a:lnTo>
                    <a:pt x="255" y="18339"/>
                  </a:lnTo>
                  <a:lnTo>
                    <a:pt x="18059" y="18339"/>
                  </a:lnTo>
                  <a:lnTo>
                    <a:pt x="18161" y="18314"/>
                  </a:lnTo>
                  <a:lnTo>
                    <a:pt x="18263" y="18263"/>
                  </a:lnTo>
                  <a:lnTo>
                    <a:pt x="18314" y="18186"/>
                  </a:lnTo>
                  <a:lnTo>
                    <a:pt x="18339" y="18084"/>
                  </a:lnTo>
                  <a:lnTo>
                    <a:pt x="18339" y="17013"/>
                  </a:lnTo>
                  <a:lnTo>
                    <a:pt x="18314" y="16885"/>
                  </a:lnTo>
                  <a:lnTo>
                    <a:pt x="18263" y="16809"/>
                  </a:lnTo>
                  <a:lnTo>
                    <a:pt x="18161" y="16758"/>
                  </a:lnTo>
                  <a:lnTo>
                    <a:pt x="18059" y="16732"/>
                  </a:lnTo>
                  <a:lnTo>
                    <a:pt x="13774" y="16732"/>
                  </a:lnTo>
                  <a:lnTo>
                    <a:pt x="13672" y="16758"/>
                  </a:lnTo>
                  <a:lnTo>
                    <a:pt x="13569" y="16809"/>
                  </a:lnTo>
                  <a:lnTo>
                    <a:pt x="13518" y="16885"/>
                  </a:lnTo>
                  <a:lnTo>
                    <a:pt x="13493" y="17013"/>
                  </a:lnTo>
                  <a:lnTo>
                    <a:pt x="13518" y="17115"/>
                  </a:lnTo>
                  <a:lnTo>
                    <a:pt x="13569" y="17191"/>
                  </a:lnTo>
                  <a:lnTo>
                    <a:pt x="13672" y="17242"/>
                  </a:lnTo>
                  <a:lnTo>
                    <a:pt x="13774" y="17268"/>
                  </a:lnTo>
                  <a:lnTo>
                    <a:pt x="17804" y="17268"/>
                  </a:lnTo>
                  <a:lnTo>
                    <a:pt x="17804" y="17804"/>
                  </a:lnTo>
                  <a:lnTo>
                    <a:pt x="11044" y="17804"/>
                  </a:lnTo>
                  <a:lnTo>
                    <a:pt x="11044" y="17268"/>
                  </a:lnTo>
                  <a:lnTo>
                    <a:pt x="12600" y="17268"/>
                  </a:lnTo>
                  <a:lnTo>
                    <a:pt x="12702" y="17242"/>
                  </a:lnTo>
                  <a:lnTo>
                    <a:pt x="12779" y="17191"/>
                  </a:lnTo>
                  <a:lnTo>
                    <a:pt x="12855" y="17115"/>
                  </a:lnTo>
                  <a:lnTo>
                    <a:pt x="12855" y="17013"/>
                  </a:lnTo>
                  <a:lnTo>
                    <a:pt x="12855" y="16885"/>
                  </a:lnTo>
                  <a:lnTo>
                    <a:pt x="12779" y="16809"/>
                  </a:lnTo>
                  <a:lnTo>
                    <a:pt x="12702" y="16758"/>
                  </a:lnTo>
                  <a:lnTo>
                    <a:pt x="12600" y="16732"/>
                  </a:lnTo>
                  <a:lnTo>
                    <a:pt x="9973" y="16732"/>
                  </a:lnTo>
                  <a:lnTo>
                    <a:pt x="9973" y="15151"/>
                  </a:lnTo>
                  <a:lnTo>
                    <a:pt x="13391" y="15151"/>
                  </a:lnTo>
                  <a:lnTo>
                    <a:pt x="13595" y="15125"/>
                  </a:lnTo>
                  <a:lnTo>
                    <a:pt x="13799" y="15074"/>
                  </a:lnTo>
                  <a:lnTo>
                    <a:pt x="13978" y="14972"/>
                  </a:lnTo>
                  <a:lnTo>
                    <a:pt x="14131" y="14845"/>
                  </a:lnTo>
                  <a:lnTo>
                    <a:pt x="14258" y="14692"/>
                  </a:lnTo>
                  <a:lnTo>
                    <a:pt x="14360" y="14513"/>
                  </a:lnTo>
                  <a:lnTo>
                    <a:pt x="14411" y="14309"/>
                  </a:lnTo>
                  <a:lnTo>
                    <a:pt x="14437" y="14105"/>
                  </a:lnTo>
                  <a:lnTo>
                    <a:pt x="14437" y="11376"/>
                  </a:lnTo>
                  <a:lnTo>
                    <a:pt x="14411" y="11146"/>
                  </a:lnTo>
                  <a:lnTo>
                    <a:pt x="14360" y="10942"/>
                  </a:lnTo>
                  <a:lnTo>
                    <a:pt x="14233" y="10764"/>
                  </a:lnTo>
                  <a:lnTo>
                    <a:pt x="14080" y="10585"/>
                  </a:lnTo>
                  <a:lnTo>
                    <a:pt x="14233" y="10432"/>
                  </a:lnTo>
                  <a:lnTo>
                    <a:pt x="14360" y="10254"/>
                  </a:lnTo>
                  <a:lnTo>
                    <a:pt x="14411" y="10024"/>
                  </a:lnTo>
                  <a:lnTo>
                    <a:pt x="14437" y="9795"/>
                  </a:lnTo>
                  <a:lnTo>
                    <a:pt x="14437" y="7091"/>
                  </a:lnTo>
                  <a:lnTo>
                    <a:pt x="14411" y="6861"/>
                  </a:lnTo>
                  <a:lnTo>
                    <a:pt x="14360" y="6632"/>
                  </a:lnTo>
                  <a:lnTo>
                    <a:pt x="14233" y="6453"/>
                  </a:lnTo>
                  <a:lnTo>
                    <a:pt x="14080" y="6300"/>
                  </a:lnTo>
                  <a:lnTo>
                    <a:pt x="14233" y="6122"/>
                  </a:lnTo>
                  <a:lnTo>
                    <a:pt x="14360" y="5943"/>
                  </a:lnTo>
                  <a:lnTo>
                    <a:pt x="14411" y="5739"/>
                  </a:lnTo>
                  <a:lnTo>
                    <a:pt x="14437" y="5509"/>
                  </a:lnTo>
                  <a:lnTo>
                    <a:pt x="14437" y="2780"/>
                  </a:lnTo>
                  <a:lnTo>
                    <a:pt x="14437" y="2602"/>
                  </a:lnTo>
                  <a:lnTo>
                    <a:pt x="14386" y="2423"/>
                  </a:lnTo>
                  <a:lnTo>
                    <a:pt x="13774" y="561"/>
                  </a:lnTo>
                  <a:lnTo>
                    <a:pt x="13723" y="434"/>
                  </a:lnTo>
                  <a:lnTo>
                    <a:pt x="13646" y="332"/>
                  </a:lnTo>
                  <a:lnTo>
                    <a:pt x="13569" y="230"/>
                  </a:lnTo>
                  <a:lnTo>
                    <a:pt x="13467" y="153"/>
                  </a:lnTo>
                  <a:lnTo>
                    <a:pt x="13365" y="102"/>
                  </a:lnTo>
                  <a:lnTo>
                    <a:pt x="13238" y="51"/>
                  </a:lnTo>
                  <a:lnTo>
                    <a:pt x="13136" y="26"/>
                  </a:lnTo>
                  <a:lnTo>
                    <a:pt x="12983" y="0"/>
                  </a:lnTo>
                  <a:lnTo>
                    <a:pt x="11427" y="0"/>
                  </a:lnTo>
                  <a:lnTo>
                    <a:pt x="11325" y="26"/>
                  </a:lnTo>
                  <a:lnTo>
                    <a:pt x="11248" y="77"/>
                  </a:lnTo>
                  <a:lnTo>
                    <a:pt x="11197" y="179"/>
                  </a:lnTo>
                  <a:lnTo>
                    <a:pt x="11172" y="281"/>
                  </a:lnTo>
                  <a:lnTo>
                    <a:pt x="11197" y="383"/>
                  </a:lnTo>
                  <a:lnTo>
                    <a:pt x="11248" y="459"/>
                  </a:lnTo>
                  <a:lnTo>
                    <a:pt x="11325" y="536"/>
                  </a:lnTo>
                  <a:lnTo>
                    <a:pt x="12983" y="536"/>
                  </a:lnTo>
                  <a:lnTo>
                    <a:pt x="13085" y="561"/>
                  </a:lnTo>
                  <a:lnTo>
                    <a:pt x="13161" y="587"/>
                  </a:lnTo>
                  <a:lnTo>
                    <a:pt x="13212" y="663"/>
                  </a:lnTo>
                  <a:lnTo>
                    <a:pt x="13263" y="740"/>
                  </a:lnTo>
                  <a:lnTo>
                    <a:pt x="13595" y="1760"/>
                  </a:lnTo>
                  <a:lnTo>
                    <a:pt x="13391" y="1734"/>
                  </a:lnTo>
                  <a:lnTo>
                    <a:pt x="4948" y="1734"/>
                  </a:lnTo>
                  <a:lnTo>
                    <a:pt x="4719" y="1760"/>
                  </a:lnTo>
                  <a:lnTo>
                    <a:pt x="5076" y="740"/>
                  </a:lnTo>
                  <a:lnTo>
                    <a:pt x="5101" y="663"/>
                  </a:lnTo>
                  <a:lnTo>
                    <a:pt x="5152" y="587"/>
                  </a:lnTo>
                  <a:lnTo>
                    <a:pt x="5254" y="561"/>
                  </a:lnTo>
                  <a:lnTo>
                    <a:pt x="5331" y="536"/>
                  </a:lnTo>
                  <a:lnTo>
                    <a:pt x="10407" y="536"/>
                  </a:lnTo>
                  <a:lnTo>
                    <a:pt x="10483" y="459"/>
                  </a:lnTo>
                  <a:lnTo>
                    <a:pt x="10534" y="383"/>
                  </a:lnTo>
                  <a:lnTo>
                    <a:pt x="10560" y="281"/>
                  </a:lnTo>
                  <a:lnTo>
                    <a:pt x="10534" y="179"/>
                  </a:lnTo>
                  <a:lnTo>
                    <a:pt x="10483" y="77"/>
                  </a:lnTo>
                  <a:lnTo>
                    <a:pt x="10407" y="26"/>
                  </a:lnTo>
                  <a:lnTo>
                    <a:pt x="103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796;p42">
            <a:extLst>
              <a:ext uri="{FF2B5EF4-FFF2-40B4-BE49-F238E27FC236}">
                <a16:creationId xmlns:a16="http://schemas.microsoft.com/office/drawing/2014/main" id="{FD9C6E63-F895-8493-C7BE-4896DB73F946}"/>
              </a:ext>
            </a:extLst>
          </p:cNvPr>
          <p:cNvGrpSpPr/>
          <p:nvPr/>
        </p:nvGrpSpPr>
        <p:grpSpPr>
          <a:xfrm>
            <a:off x="7366155" y="1693877"/>
            <a:ext cx="486008" cy="486698"/>
            <a:chOff x="1723875" y="1272575"/>
            <a:chExt cx="457850" cy="458500"/>
          </a:xfrm>
        </p:grpSpPr>
        <p:sp>
          <p:nvSpPr>
            <p:cNvPr id="26" name="Google Shape;797;p42">
              <a:extLst>
                <a:ext uri="{FF2B5EF4-FFF2-40B4-BE49-F238E27FC236}">
                  <a16:creationId xmlns:a16="http://schemas.microsoft.com/office/drawing/2014/main" id="{CBBCEBE4-D5FA-C493-B715-3F291ECE081E}"/>
                </a:ext>
              </a:extLst>
            </p:cNvPr>
            <p:cNvSpPr/>
            <p:nvPr/>
          </p:nvSpPr>
          <p:spPr>
            <a:xfrm>
              <a:off x="1723875" y="1272575"/>
              <a:ext cx="457850" cy="458500"/>
            </a:xfrm>
            <a:custGeom>
              <a:avLst/>
              <a:gdLst/>
              <a:ahLst/>
              <a:cxnLst/>
              <a:rect l="l" t="t" r="r" b="b"/>
              <a:pathLst>
                <a:path w="18314" h="18340" extrusionOk="0">
                  <a:moveTo>
                    <a:pt x="8877" y="561"/>
                  </a:moveTo>
                  <a:lnTo>
                    <a:pt x="8877" y="2168"/>
                  </a:lnTo>
                  <a:lnTo>
                    <a:pt x="8239" y="2219"/>
                  </a:lnTo>
                  <a:lnTo>
                    <a:pt x="7627" y="2321"/>
                  </a:lnTo>
                  <a:lnTo>
                    <a:pt x="7015" y="2500"/>
                  </a:lnTo>
                  <a:lnTo>
                    <a:pt x="6428" y="2704"/>
                  </a:lnTo>
                  <a:lnTo>
                    <a:pt x="5892" y="2959"/>
                  </a:lnTo>
                  <a:lnTo>
                    <a:pt x="5357" y="3290"/>
                  </a:lnTo>
                  <a:lnTo>
                    <a:pt x="4847" y="3622"/>
                  </a:lnTo>
                  <a:lnTo>
                    <a:pt x="4387" y="4030"/>
                  </a:lnTo>
                  <a:lnTo>
                    <a:pt x="3240" y="2882"/>
                  </a:lnTo>
                  <a:lnTo>
                    <a:pt x="3546" y="2627"/>
                  </a:lnTo>
                  <a:lnTo>
                    <a:pt x="3852" y="2372"/>
                  </a:lnTo>
                  <a:lnTo>
                    <a:pt x="4158" y="2143"/>
                  </a:lnTo>
                  <a:lnTo>
                    <a:pt x="4489" y="1913"/>
                  </a:lnTo>
                  <a:lnTo>
                    <a:pt x="4821" y="1709"/>
                  </a:lnTo>
                  <a:lnTo>
                    <a:pt x="5153" y="1530"/>
                  </a:lnTo>
                  <a:lnTo>
                    <a:pt x="5510" y="1352"/>
                  </a:lnTo>
                  <a:lnTo>
                    <a:pt x="5841" y="1199"/>
                  </a:lnTo>
                  <a:lnTo>
                    <a:pt x="6224" y="1046"/>
                  </a:lnTo>
                  <a:lnTo>
                    <a:pt x="6581" y="944"/>
                  </a:lnTo>
                  <a:lnTo>
                    <a:pt x="6964" y="816"/>
                  </a:lnTo>
                  <a:lnTo>
                    <a:pt x="7321" y="740"/>
                  </a:lnTo>
                  <a:lnTo>
                    <a:pt x="7703" y="663"/>
                  </a:lnTo>
                  <a:lnTo>
                    <a:pt x="8111" y="612"/>
                  </a:lnTo>
                  <a:lnTo>
                    <a:pt x="8494" y="561"/>
                  </a:lnTo>
                  <a:close/>
                  <a:moveTo>
                    <a:pt x="9820" y="561"/>
                  </a:moveTo>
                  <a:lnTo>
                    <a:pt x="10203" y="612"/>
                  </a:lnTo>
                  <a:lnTo>
                    <a:pt x="10611" y="663"/>
                  </a:lnTo>
                  <a:lnTo>
                    <a:pt x="10994" y="740"/>
                  </a:lnTo>
                  <a:lnTo>
                    <a:pt x="11376" y="842"/>
                  </a:lnTo>
                  <a:lnTo>
                    <a:pt x="11733" y="944"/>
                  </a:lnTo>
                  <a:lnTo>
                    <a:pt x="12116" y="1071"/>
                  </a:lnTo>
                  <a:lnTo>
                    <a:pt x="12473" y="1199"/>
                  </a:lnTo>
                  <a:lnTo>
                    <a:pt x="12830" y="1352"/>
                  </a:lnTo>
                  <a:lnTo>
                    <a:pt x="13162" y="1530"/>
                  </a:lnTo>
                  <a:lnTo>
                    <a:pt x="13519" y="1709"/>
                  </a:lnTo>
                  <a:lnTo>
                    <a:pt x="13850" y="1913"/>
                  </a:lnTo>
                  <a:lnTo>
                    <a:pt x="14156" y="2143"/>
                  </a:lnTo>
                  <a:lnTo>
                    <a:pt x="14463" y="2372"/>
                  </a:lnTo>
                  <a:lnTo>
                    <a:pt x="14769" y="2627"/>
                  </a:lnTo>
                  <a:lnTo>
                    <a:pt x="15075" y="2882"/>
                  </a:lnTo>
                  <a:lnTo>
                    <a:pt x="13927" y="4030"/>
                  </a:lnTo>
                  <a:lnTo>
                    <a:pt x="13468" y="3622"/>
                  </a:lnTo>
                  <a:lnTo>
                    <a:pt x="12958" y="3290"/>
                  </a:lnTo>
                  <a:lnTo>
                    <a:pt x="12422" y="2959"/>
                  </a:lnTo>
                  <a:lnTo>
                    <a:pt x="11886" y="2704"/>
                  </a:lnTo>
                  <a:lnTo>
                    <a:pt x="11300" y="2500"/>
                  </a:lnTo>
                  <a:lnTo>
                    <a:pt x="10688" y="2321"/>
                  </a:lnTo>
                  <a:lnTo>
                    <a:pt x="10075" y="2219"/>
                  </a:lnTo>
                  <a:lnTo>
                    <a:pt x="9438" y="2168"/>
                  </a:lnTo>
                  <a:lnTo>
                    <a:pt x="9438" y="561"/>
                  </a:lnTo>
                  <a:close/>
                  <a:moveTo>
                    <a:pt x="2857" y="3265"/>
                  </a:moveTo>
                  <a:lnTo>
                    <a:pt x="4005" y="4413"/>
                  </a:lnTo>
                  <a:lnTo>
                    <a:pt x="3622" y="4872"/>
                  </a:lnTo>
                  <a:lnTo>
                    <a:pt x="3265" y="5382"/>
                  </a:lnTo>
                  <a:lnTo>
                    <a:pt x="2959" y="5892"/>
                  </a:lnTo>
                  <a:lnTo>
                    <a:pt x="2678" y="6453"/>
                  </a:lnTo>
                  <a:lnTo>
                    <a:pt x="2474" y="7040"/>
                  </a:lnTo>
                  <a:lnTo>
                    <a:pt x="2296" y="7652"/>
                  </a:lnTo>
                  <a:lnTo>
                    <a:pt x="2194" y="8264"/>
                  </a:lnTo>
                  <a:lnTo>
                    <a:pt x="2143" y="8902"/>
                  </a:lnTo>
                  <a:lnTo>
                    <a:pt x="536" y="8902"/>
                  </a:lnTo>
                  <a:lnTo>
                    <a:pt x="561" y="8519"/>
                  </a:lnTo>
                  <a:lnTo>
                    <a:pt x="587" y="8111"/>
                  </a:lnTo>
                  <a:lnTo>
                    <a:pt x="638" y="7728"/>
                  </a:lnTo>
                  <a:lnTo>
                    <a:pt x="714" y="7346"/>
                  </a:lnTo>
                  <a:lnTo>
                    <a:pt x="817" y="6963"/>
                  </a:lnTo>
                  <a:lnTo>
                    <a:pt x="919" y="6606"/>
                  </a:lnTo>
                  <a:lnTo>
                    <a:pt x="1046" y="6224"/>
                  </a:lnTo>
                  <a:lnTo>
                    <a:pt x="1174" y="5867"/>
                  </a:lnTo>
                  <a:lnTo>
                    <a:pt x="1327" y="5509"/>
                  </a:lnTo>
                  <a:lnTo>
                    <a:pt x="1505" y="5178"/>
                  </a:lnTo>
                  <a:lnTo>
                    <a:pt x="1684" y="4821"/>
                  </a:lnTo>
                  <a:lnTo>
                    <a:pt x="1888" y="4489"/>
                  </a:lnTo>
                  <a:lnTo>
                    <a:pt x="2117" y="4183"/>
                  </a:lnTo>
                  <a:lnTo>
                    <a:pt x="2347" y="3877"/>
                  </a:lnTo>
                  <a:lnTo>
                    <a:pt x="2602" y="3571"/>
                  </a:lnTo>
                  <a:lnTo>
                    <a:pt x="2857" y="3265"/>
                  </a:lnTo>
                  <a:close/>
                  <a:moveTo>
                    <a:pt x="2143" y="9437"/>
                  </a:moveTo>
                  <a:lnTo>
                    <a:pt x="2194" y="9973"/>
                  </a:lnTo>
                  <a:lnTo>
                    <a:pt x="2270" y="10483"/>
                  </a:lnTo>
                  <a:lnTo>
                    <a:pt x="2372" y="10993"/>
                  </a:lnTo>
                  <a:lnTo>
                    <a:pt x="2525" y="11503"/>
                  </a:lnTo>
                  <a:lnTo>
                    <a:pt x="2729" y="11988"/>
                  </a:lnTo>
                  <a:lnTo>
                    <a:pt x="2959" y="12447"/>
                  </a:lnTo>
                  <a:lnTo>
                    <a:pt x="3214" y="12906"/>
                  </a:lnTo>
                  <a:lnTo>
                    <a:pt x="3520" y="13365"/>
                  </a:lnTo>
                  <a:lnTo>
                    <a:pt x="3750" y="13646"/>
                  </a:lnTo>
                  <a:lnTo>
                    <a:pt x="4005" y="13952"/>
                  </a:lnTo>
                  <a:lnTo>
                    <a:pt x="2857" y="15074"/>
                  </a:lnTo>
                  <a:lnTo>
                    <a:pt x="2602" y="14794"/>
                  </a:lnTo>
                  <a:lnTo>
                    <a:pt x="2347" y="14488"/>
                  </a:lnTo>
                  <a:lnTo>
                    <a:pt x="2117" y="14182"/>
                  </a:lnTo>
                  <a:lnTo>
                    <a:pt x="1888" y="13850"/>
                  </a:lnTo>
                  <a:lnTo>
                    <a:pt x="1684" y="13518"/>
                  </a:lnTo>
                  <a:lnTo>
                    <a:pt x="1505" y="13187"/>
                  </a:lnTo>
                  <a:lnTo>
                    <a:pt x="1327" y="12830"/>
                  </a:lnTo>
                  <a:lnTo>
                    <a:pt x="1174" y="12473"/>
                  </a:lnTo>
                  <a:lnTo>
                    <a:pt x="1046" y="12116"/>
                  </a:lnTo>
                  <a:lnTo>
                    <a:pt x="919" y="11759"/>
                  </a:lnTo>
                  <a:lnTo>
                    <a:pt x="817" y="11376"/>
                  </a:lnTo>
                  <a:lnTo>
                    <a:pt x="714" y="10993"/>
                  </a:lnTo>
                  <a:lnTo>
                    <a:pt x="638" y="10611"/>
                  </a:lnTo>
                  <a:lnTo>
                    <a:pt x="587" y="10228"/>
                  </a:lnTo>
                  <a:lnTo>
                    <a:pt x="561" y="9846"/>
                  </a:lnTo>
                  <a:lnTo>
                    <a:pt x="536" y="9437"/>
                  </a:lnTo>
                  <a:close/>
                  <a:moveTo>
                    <a:pt x="17778" y="9437"/>
                  </a:moveTo>
                  <a:lnTo>
                    <a:pt x="17753" y="9846"/>
                  </a:lnTo>
                  <a:lnTo>
                    <a:pt x="17727" y="10228"/>
                  </a:lnTo>
                  <a:lnTo>
                    <a:pt x="17676" y="10611"/>
                  </a:lnTo>
                  <a:lnTo>
                    <a:pt x="17600" y="10993"/>
                  </a:lnTo>
                  <a:lnTo>
                    <a:pt x="17498" y="11376"/>
                  </a:lnTo>
                  <a:lnTo>
                    <a:pt x="17396" y="11759"/>
                  </a:lnTo>
                  <a:lnTo>
                    <a:pt x="17268" y="12116"/>
                  </a:lnTo>
                  <a:lnTo>
                    <a:pt x="17141" y="12473"/>
                  </a:lnTo>
                  <a:lnTo>
                    <a:pt x="16988" y="12830"/>
                  </a:lnTo>
                  <a:lnTo>
                    <a:pt x="16809" y="13187"/>
                  </a:lnTo>
                  <a:lnTo>
                    <a:pt x="16631" y="13518"/>
                  </a:lnTo>
                  <a:lnTo>
                    <a:pt x="16427" y="13850"/>
                  </a:lnTo>
                  <a:lnTo>
                    <a:pt x="16197" y="14182"/>
                  </a:lnTo>
                  <a:lnTo>
                    <a:pt x="15967" y="14488"/>
                  </a:lnTo>
                  <a:lnTo>
                    <a:pt x="15712" y="14794"/>
                  </a:lnTo>
                  <a:lnTo>
                    <a:pt x="15457" y="15074"/>
                  </a:lnTo>
                  <a:lnTo>
                    <a:pt x="14309" y="13952"/>
                  </a:lnTo>
                  <a:lnTo>
                    <a:pt x="14692" y="13467"/>
                  </a:lnTo>
                  <a:lnTo>
                    <a:pt x="15049" y="12983"/>
                  </a:lnTo>
                  <a:lnTo>
                    <a:pt x="15355" y="12447"/>
                  </a:lnTo>
                  <a:lnTo>
                    <a:pt x="15636" y="11886"/>
                  </a:lnTo>
                  <a:lnTo>
                    <a:pt x="15840" y="11325"/>
                  </a:lnTo>
                  <a:lnTo>
                    <a:pt x="16018" y="10713"/>
                  </a:lnTo>
                  <a:lnTo>
                    <a:pt x="16120" y="10075"/>
                  </a:lnTo>
                  <a:lnTo>
                    <a:pt x="16171" y="9437"/>
                  </a:lnTo>
                  <a:close/>
                  <a:moveTo>
                    <a:pt x="9489" y="2704"/>
                  </a:moveTo>
                  <a:lnTo>
                    <a:pt x="9820" y="2729"/>
                  </a:lnTo>
                  <a:lnTo>
                    <a:pt x="10152" y="2780"/>
                  </a:lnTo>
                  <a:lnTo>
                    <a:pt x="10458" y="2831"/>
                  </a:lnTo>
                  <a:lnTo>
                    <a:pt x="10764" y="2908"/>
                  </a:lnTo>
                  <a:lnTo>
                    <a:pt x="11070" y="2984"/>
                  </a:lnTo>
                  <a:lnTo>
                    <a:pt x="11376" y="3086"/>
                  </a:lnTo>
                  <a:lnTo>
                    <a:pt x="11682" y="3214"/>
                  </a:lnTo>
                  <a:lnTo>
                    <a:pt x="11963" y="3341"/>
                  </a:lnTo>
                  <a:lnTo>
                    <a:pt x="12243" y="3469"/>
                  </a:lnTo>
                  <a:lnTo>
                    <a:pt x="12779" y="3800"/>
                  </a:lnTo>
                  <a:lnTo>
                    <a:pt x="13289" y="4183"/>
                  </a:lnTo>
                  <a:lnTo>
                    <a:pt x="13748" y="4591"/>
                  </a:lnTo>
                  <a:lnTo>
                    <a:pt x="14156" y="5050"/>
                  </a:lnTo>
                  <a:lnTo>
                    <a:pt x="14539" y="5560"/>
                  </a:lnTo>
                  <a:lnTo>
                    <a:pt x="14845" y="6096"/>
                  </a:lnTo>
                  <a:lnTo>
                    <a:pt x="14998" y="6377"/>
                  </a:lnTo>
                  <a:lnTo>
                    <a:pt x="15126" y="6657"/>
                  </a:lnTo>
                  <a:lnTo>
                    <a:pt x="15253" y="6938"/>
                  </a:lnTo>
                  <a:lnTo>
                    <a:pt x="15355" y="7244"/>
                  </a:lnTo>
                  <a:lnTo>
                    <a:pt x="15432" y="7550"/>
                  </a:lnTo>
                  <a:lnTo>
                    <a:pt x="15508" y="7882"/>
                  </a:lnTo>
                  <a:lnTo>
                    <a:pt x="15559" y="8188"/>
                  </a:lnTo>
                  <a:lnTo>
                    <a:pt x="15610" y="8519"/>
                  </a:lnTo>
                  <a:lnTo>
                    <a:pt x="15636" y="8851"/>
                  </a:lnTo>
                  <a:lnTo>
                    <a:pt x="15636" y="9182"/>
                  </a:lnTo>
                  <a:lnTo>
                    <a:pt x="15636" y="9514"/>
                  </a:lnTo>
                  <a:lnTo>
                    <a:pt x="15610" y="9846"/>
                  </a:lnTo>
                  <a:lnTo>
                    <a:pt x="15559" y="10152"/>
                  </a:lnTo>
                  <a:lnTo>
                    <a:pt x="15508" y="10483"/>
                  </a:lnTo>
                  <a:lnTo>
                    <a:pt x="15432" y="10789"/>
                  </a:lnTo>
                  <a:lnTo>
                    <a:pt x="15355" y="11095"/>
                  </a:lnTo>
                  <a:lnTo>
                    <a:pt x="15253" y="11401"/>
                  </a:lnTo>
                  <a:lnTo>
                    <a:pt x="15126" y="11708"/>
                  </a:lnTo>
                  <a:lnTo>
                    <a:pt x="14998" y="11988"/>
                  </a:lnTo>
                  <a:lnTo>
                    <a:pt x="14845" y="12269"/>
                  </a:lnTo>
                  <a:lnTo>
                    <a:pt x="14539" y="12804"/>
                  </a:lnTo>
                  <a:lnTo>
                    <a:pt x="14156" y="13289"/>
                  </a:lnTo>
                  <a:lnTo>
                    <a:pt x="13748" y="13748"/>
                  </a:lnTo>
                  <a:lnTo>
                    <a:pt x="13289" y="14182"/>
                  </a:lnTo>
                  <a:lnTo>
                    <a:pt x="12779" y="14539"/>
                  </a:lnTo>
                  <a:lnTo>
                    <a:pt x="12243" y="14870"/>
                  </a:lnTo>
                  <a:lnTo>
                    <a:pt x="11963" y="15023"/>
                  </a:lnTo>
                  <a:lnTo>
                    <a:pt x="11682" y="15151"/>
                  </a:lnTo>
                  <a:lnTo>
                    <a:pt x="11376" y="15253"/>
                  </a:lnTo>
                  <a:lnTo>
                    <a:pt x="11070" y="15355"/>
                  </a:lnTo>
                  <a:lnTo>
                    <a:pt x="10764" y="15457"/>
                  </a:lnTo>
                  <a:lnTo>
                    <a:pt x="10458" y="15533"/>
                  </a:lnTo>
                  <a:lnTo>
                    <a:pt x="10152" y="15584"/>
                  </a:lnTo>
                  <a:lnTo>
                    <a:pt x="9820" y="15636"/>
                  </a:lnTo>
                  <a:lnTo>
                    <a:pt x="9489" y="15661"/>
                  </a:lnTo>
                  <a:lnTo>
                    <a:pt x="9157" y="15661"/>
                  </a:lnTo>
                  <a:lnTo>
                    <a:pt x="8698" y="15636"/>
                  </a:lnTo>
                  <a:lnTo>
                    <a:pt x="8264" y="15584"/>
                  </a:lnTo>
                  <a:lnTo>
                    <a:pt x="8162" y="15610"/>
                  </a:lnTo>
                  <a:lnTo>
                    <a:pt x="8060" y="15661"/>
                  </a:lnTo>
                  <a:lnTo>
                    <a:pt x="7984" y="15738"/>
                  </a:lnTo>
                  <a:lnTo>
                    <a:pt x="7958" y="15814"/>
                  </a:lnTo>
                  <a:lnTo>
                    <a:pt x="7958" y="15942"/>
                  </a:lnTo>
                  <a:lnTo>
                    <a:pt x="8009" y="16018"/>
                  </a:lnTo>
                  <a:lnTo>
                    <a:pt x="8086" y="16095"/>
                  </a:lnTo>
                  <a:lnTo>
                    <a:pt x="8188" y="16120"/>
                  </a:lnTo>
                  <a:lnTo>
                    <a:pt x="8545" y="16171"/>
                  </a:lnTo>
                  <a:lnTo>
                    <a:pt x="8877" y="16197"/>
                  </a:lnTo>
                  <a:lnTo>
                    <a:pt x="8877" y="17804"/>
                  </a:lnTo>
                  <a:lnTo>
                    <a:pt x="8494" y="17778"/>
                  </a:lnTo>
                  <a:lnTo>
                    <a:pt x="8111" y="17753"/>
                  </a:lnTo>
                  <a:lnTo>
                    <a:pt x="7703" y="17676"/>
                  </a:lnTo>
                  <a:lnTo>
                    <a:pt x="7321" y="17625"/>
                  </a:lnTo>
                  <a:lnTo>
                    <a:pt x="6964" y="17523"/>
                  </a:lnTo>
                  <a:lnTo>
                    <a:pt x="6581" y="17421"/>
                  </a:lnTo>
                  <a:lnTo>
                    <a:pt x="6224" y="17293"/>
                  </a:lnTo>
                  <a:lnTo>
                    <a:pt x="5841" y="17166"/>
                  </a:lnTo>
                  <a:lnTo>
                    <a:pt x="5510" y="16987"/>
                  </a:lnTo>
                  <a:lnTo>
                    <a:pt x="5153" y="16834"/>
                  </a:lnTo>
                  <a:lnTo>
                    <a:pt x="4821" y="16630"/>
                  </a:lnTo>
                  <a:lnTo>
                    <a:pt x="4489" y="16426"/>
                  </a:lnTo>
                  <a:lnTo>
                    <a:pt x="4158" y="16222"/>
                  </a:lnTo>
                  <a:lnTo>
                    <a:pt x="3852" y="15993"/>
                  </a:lnTo>
                  <a:lnTo>
                    <a:pt x="3546" y="15738"/>
                  </a:lnTo>
                  <a:lnTo>
                    <a:pt x="3240" y="15457"/>
                  </a:lnTo>
                  <a:lnTo>
                    <a:pt x="4387" y="14335"/>
                  </a:lnTo>
                  <a:lnTo>
                    <a:pt x="4668" y="14564"/>
                  </a:lnTo>
                  <a:lnTo>
                    <a:pt x="4974" y="14819"/>
                  </a:lnTo>
                  <a:lnTo>
                    <a:pt x="5306" y="15023"/>
                  </a:lnTo>
                  <a:lnTo>
                    <a:pt x="5637" y="15227"/>
                  </a:lnTo>
                  <a:lnTo>
                    <a:pt x="5969" y="15431"/>
                  </a:lnTo>
                  <a:lnTo>
                    <a:pt x="6300" y="15584"/>
                  </a:lnTo>
                  <a:lnTo>
                    <a:pt x="6658" y="15738"/>
                  </a:lnTo>
                  <a:lnTo>
                    <a:pt x="7015" y="15865"/>
                  </a:lnTo>
                  <a:lnTo>
                    <a:pt x="7142" y="15865"/>
                  </a:lnTo>
                  <a:lnTo>
                    <a:pt x="7219" y="15840"/>
                  </a:lnTo>
                  <a:lnTo>
                    <a:pt x="7321" y="15789"/>
                  </a:lnTo>
                  <a:lnTo>
                    <a:pt x="7372" y="15687"/>
                  </a:lnTo>
                  <a:lnTo>
                    <a:pt x="7372" y="15584"/>
                  </a:lnTo>
                  <a:lnTo>
                    <a:pt x="7346" y="15482"/>
                  </a:lnTo>
                  <a:lnTo>
                    <a:pt x="7270" y="15406"/>
                  </a:lnTo>
                  <a:lnTo>
                    <a:pt x="7193" y="15355"/>
                  </a:lnTo>
                  <a:lnTo>
                    <a:pt x="6709" y="15176"/>
                  </a:lnTo>
                  <a:lnTo>
                    <a:pt x="6249" y="14972"/>
                  </a:lnTo>
                  <a:lnTo>
                    <a:pt x="5816" y="14717"/>
                  </a:lnTo>
                  <a:lnTo>
                    <a:pt x="5382" y="14437"/>
                  </a:lnTo>
                  <a:lnTo>
                    <a:pt x="5000" y="14131"/>
                  </a:lnTo>
                  <a:lnTo>
                    <a:pt x="4617" y="13799"/>
                  </a:lnTo>
                  <a:lnTo>
                    <a:pt x="4260" y="13416"/>
                  </a:lnTo>
                  <a:lnTo>
                    <a:pt x="3954" y="13034"/>
                  </a:lnTo>
                  <a:lnTo>
                    <a:pt x="3648" y="12600"/>
                  </a:lnTo>
                  <a:lnTo>
                    <a:pt x="3393" y="12141"/>
                  </a:lnTo>
                  <a:lnTo>
                    <a:pt x="3189" y="11682"/>
                  </a:lnTo>
                  <a:lnTo>
                    <a:pt x="3010" y="11197"/>
                  </a:lnTo>
                  <a:lnTo>
                    <a:pt x="2857" y="10713"/>
                  </a:lnTo>
                  <a:lnTo>
                    <a:pt x="2755" y="10203"/>
                  </a:lnTo>
                  <a:lnTo>
                    <a:pt x="2704" y="9692"/>
                  </a:lnTo>
                  <a:lnTo>
                    <a:pt x="2678" y="9182"/>
                  </a:lnTo>
                  <a:lnTo>
                    <a:pt x="2678" y="8851"/>
                  </a:lnTo>
                  <a:lnTo>
                    <a:pt x="2704" y="8519"/>
                  </a:lnTo>
                  <a:lnTo>
                    <a:pt x="2755" y="8188"/>
                  </a:lnTo>
                  <a:lnTo>
                    <a:pt x="2806" y="7882"/>
                  </a:lnTo>
                  <a:lnTo>
                    <a:pt x="2883" y="7550"/>
                  </a:lnTo>
                  <a:lnTo>
                    <a:pt x="2959" y="7244"/>
                  </a:lnTo>
                  <a:lnTo>
                    <a:pt x="3061" y="6938"/>
                  </a:lnTo>
                  <a:lnTo>
                    <a:pt x="3189" y="6657"/>
                  </a:lnTo>
                  <a:lnTo>
                    <a:pt x="3316" y="6377"/>
                  </a:lnTo>
                  <a:lnTo>
                    <a:pt x="3469" y="6096"/>
                  </a:lnTo>
                  <a:lnTo>
                    <a:pt x="3775" y="5560"/>
                  </a:lnTo>
                  <a:lnTo>
                    <a:pt x="4158" y="5050"/>
                  </a:lnTo>
                  <a:lnTo>
                    <a:pt x="4566" y="4591"/>
                  </a:lnTo>
                  <a:lnTo>
                    <a:pt x="5025" y="4183"/>
                  </a:lnTo>
                  <a:lnTo>
                    <a:pt x="5535" y="3800"/>
                  </a:lnTo>
                  <a:lnTo>
                    <a:pt x="6071" y="3469"/>
                  </a:lnTo>
                  <a:lnTo>
                    <a:pt x="6351" y="3341"/>
                  </a:lnTo>
                  <a:lnTo>
                    <a:pt x="6632" y="3214"/>
                  </a:lnTo>
                  <a:lnTo>
                    <a:pt x="6938" y="3086"/>
                  </a:lnTo>
                  <a:lnTo>
                    <a:pt x="7244" y="2984"/>
                  </a:lnTo>
                  <a:lnTo>
                    <a:pt x="7550" y="2908"/>
                  </a:lnTo>
                  <a:lnTo>
                    <a:pt x="7856" y="2831"/>
                  </a:lnTo>
                  <a:lnTo>
                    <a:pt x="8162" y="2780"/>
                  </a:lnTo>
                  <a:lnTo>
                    <a:pt x="8494" y="2729"/>
                  </a:lnTo>
                  <a:lnTo>
                    <a:pt x="8826" y="2704"/>
                  </a:lnTo>
                  <a:close/>
                  <a:moveTo>
                    <a:pt x="13927" y="14335"/>
                  </a:moveTo>
                  <a:lnTo>
                    <a:pt x="15075" y="15457"/>
                  </a:lnTo>
                  <a:lnTo>
                    <a:pt x="14769" y="15738"/>
                  </a:lnTo>
                  <a:lnTo>
                    <a:pt x="14463" y="15993"/>
                  </a:lnTo>
                  <a:lnTo>
                    <a:pt x="14156" y="16222"/>
                  </a:lnTo>
                  <a:lnTo>
                    <a:pt x="13825" y="16426"/>
                  </a:lnTo>
                  <a:lnTo>
                    <a:pt x="13493" y="16630"/>
                  </a:lnTo>
                  <a:lnTo>
                    <a:pt x="13162" y="16834"/>
                  </a:lnTo>
                  <a:lnTo>
                    <a:pt x="12805" y="16987"/>
                  </a:lnTo>
                  <a:lnTo>
                    <a:pt x="12473" y="17166"/>
                  </a:lnTo>
                  <a:lnTo>
                    <a:pt x="12090" y="17293"/>
                  </a:lnTo>
                  <a:lnTo>
                    <a:pt x="11733" y="17421"/>
                  </a:lnTo>
                  <a:lnTo>
                    <a:pt x="11351" y="17523"/>
                  </a:lnTo>
                  <a:lnTo>
                    <a:pt x="10994" y="17625"/>
                  </a:lnTo>
                  <a:lnTo>
                    <a:pt x="10611" y="17676"/>
                  </a:lnTo>
                  <a:lnTo>
                    <a:pt x="10203" y="17753"/>
                  </a:lnTo>
                  <a:lnTo>
                    <a:pt x="9820" y="17778"/>
                  </a:lnTo>
                  <a:lnTo>
                    <a:pt x="9438" y="17804"/>
                  </a:lnTo>
                  <a:lnTo>
                    <a:pt x="9438" y="16197"/>
                  </a:lnTo>
                  <a:lnTo>
                    <a:pt x="10075" y="16146"/>
                  </a:lnTo>
                  <a:lnTo>
                    <a:pt x="10688" y="16018"/>
                  </a:lnTo>
                  <a:lnTo>
                    <a:pt x="11300" y="15865"/>
                  </a:lnTo>
                  <a:lnTo>
                    <a:pt x="11886" y="15636"/>
                  </a:lnTo>
                  <a:lnTo>
                    <a:pt x="12422" y="15380"/>
                  </a:lnTo>
                  <a:lnTo>
                    <a:pt x="12958" y="15074"/>
                  </a:lnTo>
                  <a:lnTo>
                    <a:pt x="13468" y="14717"/>
                  </a:lnTo>
                  <a:lnTo>
                    <a:pt x="13927" y="14335"/>
                  </a:lnTo>
                  <a:close/>
                  <a:moveTo>
                    <a:pt x="9157" y="0"/>
                  </a:moveTo>
                  <a:lnTo>
                    <a:pt x="8698" y="26"/>
                  </a:lnTo>
                  <a:lnTo>
                    <a:pt x="8239" y="51"/>
                  </a:lnTo>
                  <a:lnTo>
                    <a:pt x="7805" y="102"/>
                  </a:lnTo>
                  <a:lnTo>
                    <a:pt x="7346" y="179"/>
                  </a:lnTo>
                  <a:lnTo>
                    <a:pt x="6913" y="281"/>
                  </a:lnTo>
                  <a:lnTo>
                    <a:pt x="6479" y="408"/>
                  </a:lnTo>
                  <a:lnTo>
                    <a:pt x="6071" y="536"/>
                  </a:lnTo>
                  <a:lnTo>
                    <a:pt x="5637" y="689"/>
                  </a:lnTo>
                  <a:lnTo>
                    <a:pt x="5229" y="893"/>
                  </a:lnTo>
                  <a:lnTo>
                    <a:pt x="4847" y="1071"/>
                  </a:lnTo>
                  <a:lnTo>
                    <a:pt x="4464" y="1301"/>
                  </a:lnTo>
                  <a:lnTo>
                    <a:pt x="4081" y="1530"/>
                  </a:lnTo>
                  <a:lnTo>
                    <a:pt x="3699" y="1811"/>
                  </a:lnTo>
                  <a:lnTo>
                    <a:pt x="3342" y="2092"/>
                  </a:lnTo>
                  <a:lnTo>
                    <a:pt x="3010" y="2372"/>
                  </a:lnTo>
                  <a:lnTo>
                    <a:pt x="2678" y="2704"/>
                  </a:lnTo>
                  <a:lnTo>
                    <a:pt x="2347" y="3035"/>
                  </a:lnTo>
                  <a:lnTo>
                    <a:pt x="2066" y="3367"/>
                  </a:lnTo>
                  <a:lnTo>
                    <a:pt x="1786" y="3724"/>
                  </a:lnTo>
                  <a:lnTo>
                    <a:pt x="1531" y="4081"/>
                  </a:lnTo>
                  <a:lnTo>
                    <a:pt x="1276" y="4464"/>
                  </a:lnTo>
                  <a:lnTo>
                    <a:pt x="1072" y="4872"/>
                  </a:lnTo>
                  <a:lnTo>
                    <a:pt x="868" y="5254"/>
                  </a:lnTo>
                  <a:lnTo>
                    <a:pt x="689" y="5662"/>
                  </a:lnTo>
                  <a:lnTo>
                    <a:pt x="510" y="6071"/>
                  </a:lnTo>
                  <a:lnTo>
                    <a:pt x="383" y="6504"/>
                  </a:lnTo>
                  <a:lnTo>
                    <a:pt x="255" y="6938"/>
                  </a:lnTo>
                  <a:lnTo>
                    <a:pt x="153" y="7371"/>
                  </a:lnTo>
                  <a:lnTo>
                    <a:pt x="77" y="7805"/>
                  </a:lnTo>
                  <a:lnTo>
                    <a:pt x="26" y="8264"/>
                  </a:lnTo>
                  <a:lnTo>
                    <a:pt x="0" y="8723"/>
                  </a:lnTo>
                  <a:lnTo>
                    <a:pt x="0" y="9182"/>
                  </a:lnTo>
                  <a:lnTo>
                    <a:pt x="0" y="9641"/>
                  </a:lnTo>
                  <a:lnTo>
                    <a:pt x="26" y="10075"/>
                  </a:lnTo>
                  <a:lnTo>
                    <a:pt x="77" y="10534"/>
                  </a:lnTo>
                  <a:lnTo>
                    <a:pt x="153" y="10968"/>
                  </a:lnTo>
                  <a:lnTo>
                    <a:pt x="255" y="11427"/>
                  </a:lnTo>
                  <a:lnTo>
                    <a:pt x="383" y="11835"/>
                  </a:lnTo>
                  <a:lnTo>
                    <a:pt x="510" y="12269"/>
                  </a:lnTo>
                  <a:lnTo>
                    <a:pt x="689" y="12677"/>
                  </a:lnTo>
                  <a:lnTo>
                    <a:pt x="868" y="13085"/>
                  </a:lnTo>
                  <a:lnTo>
                    <a:pt x="1072" y="13493"/>
                  </a:lnTo>
                  <a:lnTo>
                    <a:pt x="1276" y="13876"/>
                  </a:lnTo>
                  <a:lnTo>
                    <a:pt x="1531" y="14258"/>
                  </a:lnTo>
                  <a:lnTo>
                    <a:pt x="1786" y="14615"/>
                  </a:lnTo>
                  <a:lnTo>
                    <a:pt x="2066" y="14972"/>
                  </a:lnTo>
                  <a:lnTo>
                    <a:pt x="2347" y="15329"/>
                  </a:lnTo>
                  <a:lnTo>
                    <a:pt x="2678" y="15661"/>
                  </a:lnTo>
                  <a:lnTo>
                    <a:pt x="3010" y="15967"/>
                  </a:lnTo>
                  <a:lnTo>
                    <a:pt x="3342" y="16273"/>
                  </a:lnTo>
                  <a:lnTo>
                    <a:pt x="3699" y="16554"/>
                  </a:lnTo>
                  <a:lnTo>
                    <a:pt x="4081" y="16809"/>
                  </a:lnTo>
                  <a:lnTo>
                    <a:pt x="4464" y="17038"/>
                  </a:lnTo>
                  <a:lnTo>
                    <a:pt x="4847" y="17268"/>
                  </a:lnTo>
                  <a:lnTo>
                    <a:pt x="5229" y="17472"/>
                  </a:lnTo>
                  <a:lnTo>
                    <a:pt x="5637" y="17651"/>
                  </a:lnTo>
                  <a:lnTo>
                    <a:pt x="6071" y="17804"/>
                  </a:lnTo>
                  <a:lnTo>
                    <a:pt x="6479" y="17957"/>
                  </a:lnTo>
                  <a:lnTo>
                    <a:pt x="6913" y="18059"/>
                  </a:lnTo>
                  <a:lnTo>
                    <a:pt x="7346" y="18161"/>
                  </a:lnTo>
                  <a:lnTo>
                    <a:pt x="7805" y="18237"/>
                  </a:lnTo>
                  <a:lnTo>
                    <a:pt x="8239" y="18288"/>
                  </a:lnTo>
                  <a:lnTo>
                    <a:pt x="8698" y="18339"/>
                  </a:lnTo>
                  <a:lnTo>
                    <a:pt x="9616" y="18339"/>
                  </a:lnTo>
                  <a:lnTo>
                    <a:pt x="10075" y="18288"/>
                  </a:lnTo>
                  <a:lnTo>
                    <a:pt x="10509" y="18237"/>
                  </a:lnTo>
                  <a:lnTo>
                    <a:pt x="10968" y="18161"/>
                  </a:lnTo>
                  <a:lnTo>
                    <a:pt x="11402" y="18059"/>
                  </a:lnTo>
                  <a:lnTo>
                    <a:pt x="11835" y="17957"/>
                  </a:lnTo>
                  <a:lnTo>
                    <a:pt x="12243" y="17804"/>
                  </a:lnTo>
                  <a:lnTo>
                    <a:pt x="12677" y="17651"/>
                  </a:lnTo>
                  <a:lnTo>
                    <a:pt x="13085" y="17472"/>
                  </a:lnTo>
                  <a:lnTo>
                    <a:pt x="13468" y="17268"/>
                  </a:lnTo>
                  <a:lnTo>
                    <a:pt x="13850" y="17038"/>
                  </a:lnTo>
                  <a:lnTo>
                    <a:pt x="14233" y="16809"/>
                  </a:lnTo>
                  <a:lnTo>
                    <a:pt x="14616" y="16554"/>
                  </a:lnTo>
                  <a:lnTo>
                    <a:pt x="14973" y="16273"/>
                  </a:lnTo>
                  <a:lnTo>
                    <a:pt x="15304" y="15967"/>
                  </a:lnTo>
                  <a:lnTo>
                    <a:pt x="15636" y="15661"/>
                  </a:lnTo>
                  <a:lnTo>
                    <a:pt x="15967" y="15329"/>
                  </a:lnTo>
                  <a:lnTo>
                    <a:pt x="16248" y="14972"/>
                  </a:lnTo>
                  <a:lnTo>
                    <a:pt x="16529" y="14615"/>
                  </a:lnTo>
                  <a:lnTo>
                    <a:pt x="16784" y="14258"/>
                  </a:lnTo>
                  <a:lnTo>
                    <a:pt x="17039" y="13876"/>
                  </a:lnTo>
                  <a:lnTo>
                    <a:pt x="17243" y="13493"/>
                  </a:lnTo>
                  <a:lnTo>
                    <a:pt x="17447" y="13085"/>
                  </a:lnTo>
                  <a:lnTo>
                    <a:pt x="17625" y="12677"/>
                  </a:lnTo>
                  <a:lnTo>
                    <a:pt x="17804" y="12269"/>
                  </a:lnTo>
                  <a:lnTo>
                    <a:pt x="17931" y="11835"/>
                  </a:lnTo>
                  <a:lnTo>
                    <a:pt x="18059" y="11427"/>
                  </a:lnTo>
                  <a:lnTo>
                    <a:pt x="18161" y="10968"/>
                  </a:lnTo>
                  <a:lnTo>
                    <a:pt x="18237" y="10534"/>
                  </a:lnTo>
                  <a:lnTo>
                    <a:pt x="18288" y="10075"/>
                  </a:lnTo>
                  <a:lnTo>
                    <a:pt x="18314" y="9641"/>
                  </a:lnTo>
                  <a:lnTo>
                    <a:pt x="18314" y="9182"/>
                  </a:lnTo>
                  <a:lnTo>
                    <a:pt x="18314" y="8545"/>
                  </a:lnTo>
                  <a:lnTo>
                    <a:pt x="18237" y="7907"/>
                  </a:lnTo>
                  <a:lnTo>
                    <a:pt x="18135" y="7269"/>
                  </a:lnTo>
                  <a:lnTo>
                    <a:pt x="17982" y="6657"/>
                  </a:lnTo>
                  <a:lnTo>
                    <a:pt x="17778" y="6071"/>
                  </a:lnTo>
                  <a:lnTo>
                    <a:pt x="17549" y="5484"/>
                  </a:lnTo>
                  <a:lnTo>
                    <a:pt x="17268" y="4897"/>
                  </a:lnTo>
                  <a:lnTo>
                    <a:pt x="16962" y="4362"/>
                  </a:lnTo>
                  <a:lnTo>
                    <a:pt x="16886" y="4285"/>
                  </a:lnTo>
                  <a:lnTo>
                    <a:pt x="16784" y="4234"/>
                  </a:lnTo>
                  <a:lnTo>
                    <a:pt x="16682" y="4234"/>
                  </a:lnTo>
                  <a:lnTo>
                    <a:pt x="16580" y="4260"/>
                  </a:lnTo>
                  <a:lnTo>
                    <a:pt x="16503" y="4336"/>
                  </a:lnTo>
                  <a:lnTo>
                    <a:pt x="16478" y="4438"/>
                  </a:lnTo>
                  <a:lnTo>
                    <a:pt x="16452" y="4540"/>
                  </a:lnTo>
                  <a:lnTo>
                    <a:pt x="16503" y="4642"/>
                  </a:lnTo>
                  <a:lnTo>
                    <a:pt x="16784" y="5127"/>
                  </a:lnTo>
                  <a:lnTo>
                    <a:pt x="17039" y="5637"/>
                  </a:lnTo>
                  <a:lnTo>
                    <a:pt x="17243" y="6147"/>
                  </a:lnTo>
                  <a:lnTo>
                    <a:pt x="17421" y="6683"/>
                  </a:lnTo>
                  <a:lnTo>
                    <a:pt x="17574" y="7218"/>
                  </a:lnTo>
                  <a:lnTo>
                    <a:pt x="17676" y="7779"/>
                  </a:lnTo>
                  <a:lnTo>
                    <a:pt x="17753" y="8341"/>
                  </a:lnTo>
                  <a:lnTo>
                    <a:pt x="17778" y="8902"/>
                  </a:lnTo>
                  <a:lnTo>
                    <a:pt x="16171" y="8902"/>
                  </a:lnTo>
                  <a:lnTo>
                    <a:pt x="16120" y="8264"/>
                  </a:lnTo>
                  <a:lnTo>
                    <a:pt x="16018" y="7652"/>
                  </a:lnTo>
                  <a:lnTo>
                    <a:pt x="15840" y="7040"/>
                  </a:lnTo>
                  <a:lnTo>
                    <a:pt x="15636" y="6453"/>
                  </a:lnTo>
                  <a:lnTo>
                    <a:pt x="15355" y="5892"/>
                  </a:lnTo>
                  <a:lnTo>
                    <a:pt x="15049" y="5382"/>
                  </a:lnTo>
                  <a:lnTo>
                    <a:pt x="14692" y="4872"/>
                  </a:lnTo>
                  <a:lnTo>
                    <a:pt x="14309" y="4413"/>
                  </a:lnTo>
                  <a:lnTo>
                    <a:pt x="15457" y="3265"/>
                  </a:lnTo>
                  <a:lnTo>
                    <a:pt x="15865" y="3724"/>
                  </a:lnTo>
                  <a:lnTo>
                    <a:pt x="15942" y="3800"/>
                  </a:lnTo>
                  <a:lnTo>
                    <a:pt x="16044" y="3826"/>
                  </a:lnTo>
                  <a:lnTo>
                    <a:pt x="16146" y="3826"/>
                  </a:lnTo>
                  <a:lnTo>
                    <a:pt x="16222" y="3775"/>
                  </a:lnTo>
                  <a:lnTo>
                    <a:pt x="16299" y="3698"/>
                  </a:lnTo>
                  <a:lnTo>
                    <a:pt x="16324" y="3596"/>
                  </a:lnTo>
                  <a:lnTo>
                    <a:pt x="16324" y="3494"/>
                  </a:lnTo>
                  <a:lnTo>
                    <a:pt x="16273" y="3392"/>
                  </a:lnTo>
                  <a:lnTo>
                    <a:pt x="15942" y="3010"/>
                  </a:lnTo>
                  <a:lnTo>
                    <a:pt x="15585" y="2627"/>
                  </a:lnTo>
                  <a:lnTo>
                    <a:pt x="15202" y="2270"/>
                  </a:lnTo>
                  <a:lnTo>
                    <a:pt x="14820" y="1964"/>
                  </a:lnTo>
                  <a:lnTo>
                    <a:pt x="14411" y="1658"/>
                  </a:lnTo>
                  <a:lnTo>
                    <a:pt x="13978" y="1377"/>
                  </a:lnTo>
                  <a:lnTo>
                    <a:pt x="13544" y="1122"/>
                  </a:lnTo>
                  <a:lnTo>
                    <a:pt x="13085" y="893"/>
                  </a:lnTo>
                  <a:lnTo>
                    <a:pt x="12626" y="689"/>
                  </a:lnTo>
                  <a:lnTo>
                    <a:pt x="12167" y="510"/>
                  </a:lnTo>
                  <a:lnTo>
                    <a:pt x="11682" y="357"/>
                  </a:lnTo>
                  <a:lnTo>
                    <a:pt x="11198" y="230"/>
                  </a:lnTo>
                  <a:lnTo>
                    <a:pt x="10688" y="128"/>
                  </a:lnTo>
                  <a:lnTo>
                    <a:pt x="10177" y="77"/>
                  </a:lnTo>
                  <a:lnTo>
                    <a:pt x="9667" y="26"/>
                  </a:lnTo>
                  <a:lnTo>
                    <a:pt x="91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98;p42">
              <a:extLst>
                <a:ext uri="{FF2B5EF4-FFF2-40B4-BE49-F238E27FC236}">
                  <a16:creationId xmlns:a16="http://schemas.microsoft.com/office/drawing/2014/main" id="{81016B24-D469-3709-1F05-E811405AA0CA}"/>
                </a:ext>
              </a:extLst>
            </p:cNvPr>
            <p:cNvSpPr/>
            <p:nvPr/>
          </p:nvSpPr>
          <p:spPr>
            <a:xfrm>
              <a:off x="1825250" y="1361200"/>
              <a:ext cx="255100" cy="281875"/>
            </a:xfrm>
            <a:custGeom>
              <a:avLst/>
              <a:gdLst/>
              <a:ahLst/>
              <a:cxnLst/>
              <a:rect l="l" t="t" r="r" b="b"/>
              <a:pathLst>
                <a:path w="10204" h="11275" extrusionOk="0">
                  <a:moveTo>
                    <a:pt x="2705" y="4464"/>
                  </a:moveTo>
                  <a:lnTo>
                    <a:pt x="2577" y="4745"/>
                  </a:lnTo>
                  <a:lnTo>
                    <a:pt x="2500" y="5025"/>
                  </a:lnTo>
                  <a:lnTo>
                    <a:pt x="2449" y="5331"/>
                  </a:lnTo>
                  <a:lnTo>
                    <a:pt x="2424" y="5637"/>
                  </a:lnTo>
                  <a:lnTo>
                    <a:pt x="2449" y="5943"/>
                  </a:lnTo>
                  <a:lnTo>
                    <a:pt x="2500" y="6250"/>
                  </a:lnTo>
                  <a:lnTo>
                    <a:pt x="2577" y="6530"/>
                  </a:lnTo>
                  <a:lnTo>
                    <a:pt x="2705" y="6785"/>
                  </a:lnTo>
                  <a:lnTo>
                    <a:pt x="1633" y="6785"/>
                  </a:lnTo>
                  <a:lnTo>
                    <a:pt x="1608" y="6734"/>
                  </a:lnTo>
                  <a:lnTo>
                    <a:pt x="1608" y="4515"/>
                  </a:lnTo>
                  <a:lnTo>
                    <a:pt x="1633" y="4490"/>
                  </a:lnTo>
                  <a:lnTo>
                    <a:pt x="1659" y="4464"/>
                  </a:lnTo>
                  <a:close/>
                  <a:moveTo>
                    <a:pt x="8546" y="4464"/>
                  </a:moveTo>
                  <a:lnTo>
                    <a:pt x="8571" y="4490"/>
                  </a:lnTo>
                  <a:lnTo>
                    <a:pt x="8597" y="4515"/>
                  </a:lnTo>
                  <a:lnTo>
                    <a:pt x="8597" y="6734"/>
                  </a:lnTo>
                  <a:lnTo>
                    <a:pt x="8571" y="6785"/>
                  </a:lnTo>
                  <a:lnTo>
                    <a:pt x="7500" y="6785"/>
                  </a:lnTo>
                  <a:lnTo>
                    <a:pt x="7627" y="6530"/>
                  </a:lnTo>
                  <a:lnTo>
                    <a:pt x="7704" y="6250"/>
                  </a:lnTo>
                  <a:lnTo>
                    <a:pt x="7755" y="5943"/>
                  </a:lnTo>
                  <a:lnTo>
                    <a:pt x="7780" y="5637"/>
                  </a:lnTo>
                  <a:lnTo>
                    <a:pt x="7755" y="5331"/>
                  </a:lnTo>
                  <a:lnTo>
                    <a:pt x="7704" y="5025"/>
                  </a:lnTo>
                  <a:lnTo>
                    <a:pt x="7627" y="4745"/>
                  </a:lnTo>
                  <a:lnTo>
                    <a:pt x="7500" y="4464"/>
                  </a:lnTo>
                  <a:close/>
                  <a:moveTo>
                    <a:pt x="5102" y="3495"/>
                  </a:moveTo>
                  <a:lnTo>
                    <a:pt x="5332" y="3520"/>
                  </a:lnTo>
                  <a:lnTo>
                    <a:pt x="5536" y="3546"/>
                  </a:lnTo>
                  <a:lnTo>
                    <a:pt x="5740" y="3597"/>
                  </a:lnTo>
                  <a:lnTo>
                    <a:pt x="5918" y="3673"/>
                  </a:lnTo>
                  <a:lnTo>
                    <a:pt x="6122" y="3750"/>
                  </a:lnTo>
                  <a:lnTo>
                    <a:pt x="6301" y="3877"/>
                  </a:lnTo>
                  <a:lnTo>
                    <a:pt x="6454" y="3979"/>
                  </a:lnTo>
                  <a:lnTo>
                    <a:pt x="6607" y="4132"/>
                  </a:lnTo>
                  <a:lnTo>
                    <a:pt x="6735" y="4286"/>
                  </a:lnTo>
                  <a:lnTo>
                    <a:pt x="6862" y="4439"/>
                  </a:lnTo>
                  <a:lnTo>
                    <a:pt x="6964" y="4617"/>
                  </a:lnTo>
                  <a:lnTo>
                    <a:pt x="7066" y="4796"/>
                  </a:lnTo>
                  <a:lnTo>
                    <a:pt x="7143" y="5000"/>
                  </a:lnTo>
                  <a:lnTo>
                    <a:pt x="7194" y="5204"/>
                  </a:lnTo>
                  <a:lnTo>
                    <a:pt x="7219" y="5408"/>
                  </a:lnTo>
                  <a:lnTo>
                    <a:pt x="7245" y="5637"/>
                  </a:lnTo>
                  <a:lnTo>
                    <a:pt x="7219" y="5841"/>
                  </a:lnTo>
                  <a:lnTo>
                    <a:pt x="7194" y="6071"/>
                  </a:lnTo>
                  <a:lnTo>
                    <a:pt x="7143" y="6275"/>
                  </a:lnTo>
                  <a:lnTo>
                    <a:pt x="7066" y="6454"/>
                  </a:lnTo>
                  <a:lnTo>
                    <a:pt x="6964" y="6658"/>
                  </a:lnTo>
                  <a:lnTo>
                    <a:pt x="6862" y="6811"/>
                  </a:lnTo>
                  <a:lnTo>
                    <a:pt x="6735" y="6989"/>
                  </a:lnTo>
                  <a:lnTo>
                    <a:pt x="6607" y="7142"/>
                  </a:lnTo>
                  <a:lnTo>
                    <a:pt x="6454" y="7270"/>
                  </a:lnTo>
                  <a:lnTo>
                    <a:pt x="6301" y="7397"/>
                  </a:lnTo>
                  <a:lnTo>
                    <a:pt x="6122" y="7499"/>
                  </a:lnTo>
                  <a:lnTo>
                    <a:pt x="5918" y="7601"/>
                  </a:lnTo>
                  <a:lnTo>
                    <a:pt x="5740" y="7678"/>
                  </a:lnTo>
                  <a:lnTo>
                    <a:pt x="5536" y="7729"/>
                  </a:lnTo>
                  <a:lnTo>
                    <a:pt x="5332" y="7754"/>
                  </a:lnTo>
                  <a:lnTo>
                    <a:pt x="4873" y="7754"/>
                  </a:lnTo>
                  <a:lnTo>
                    <a:pt x="4669" y="7729"/>
                  </a:lnTo>
                  <a:lnTo>
                    <a:pt x="4464" y="7678"/>
                  </a:lnTo>
                  <a:lnTo>
                    <a:pt x="4286" y="7601"/>
                  </a:lnTo>
                  <a:lnTo>
                    <a:pt x="4082" y="7499"/>
                  </a:lnTo>
                  <a:lnTo>
                    <a:pt x="3903" y="7397"/>
                  </a:lnTo>
                  <a:lnTo>
                    <a:pt x="3750" y="7270"/>
                  </a:lnTo>
                  <a:lnTo>
                    <a:pt x="3597" y="7142"/>
                  </a:lnTo>
                  <a:lnTo>
                    <a:pt x="3470" y="6989"/>
                  </a:lnTo>
                  <a:lnTo>
                    <a:pt x="3342" y="6811"/>
                  </a:lnTo>
                  <a:lnTo>
                    <a:pt x="3240" y="6658"/>
                  </a:lnTo>
                  <a:lnTo>
                    <a:pt x="3138" y="6454"/>
                  </a:lnTo>
                  <a:lnTo>
                    <a:pt x="3062" y="6275"/>
                  </a:lnTo>
                  <a:lnTo>
                    <a:pt x="3011" y="6071"/>
                  </a:lnTo>
                  <a:lnTo>
                    <a:pt x="2985" y="5841"/>
                  </a:lnTo>
                  <a:lnTo>
                    <a:pt x="2960" y="5637"/>
                  </a:lnTo>
                  <a:lnTo>
                    <a:pt x="2985" y="5408"/>
                  </a:lnTo>
                  <a:lnTo>
                    <a:pt x="3011" y="5204"/>
                  </a:lnTo>
                  <a:lnTo>
                    <a:pt x="3062" y="5000"/>
                  </a:lnTo>
                  <a:lnTo>
                    <a:pt x="3138" y="4796"/>
                  </a:lnTo>
                  <a:lnTo>
                    <a:pt x="3240" y="4617"/>
                  </a:lnTo>
                  <a:lnTo>
                    <a:pt x="3342" y="4439"/>
                  </a:lnTo>
                  <a:lnTo>
                    <a:pt x="3470" y="4286"/>
                  </a:lnTo>
                  <a:lnTo>
                    <a:pt x="3597" y="4132"/>
                  </a:lnTo>
                  <a:lnTo>
                    <a:pt x="3750" y="3979"/>
                  </a:lnTo>
                  <a:lnTo>
                    <a:pt x="3903" y="3877"/>
                  </a:lnTo>
                  <a:lnTo>
                    <a:pt x="4082" y="3750"/>
                  </a:lnTo>
                  <a:lnTo>
                    <a:pt x="4286" y="3673"/>
                  </a:lnTo>
                  <a:lnTo>
                    <a:pt x="4464" y="3597"/>
                  </a:lnTo>
                  <a:lnTo>
                    <a:pt x="4669" y="3546"/>
                  </a:lnTo>
                  <a:lnTo>
                    <a:pt x="4873" y="3520"/>
                  </a:lnTo>
                  <a:lnTo>
                    <a:pt x="5102" y="3495"/>
                  </a:lnTo>
                  <a:close/>
                  <a:moveTo>
                    <a:pt x="9311" y="3393"/>
                  </a:moveTo>
                  <a:lnTo>
                    <a:pt x="9387" y="3418"/>
                  </a:lnTo>
                  <a:lnTo>
                    <a:pt x="9464" y="3469"/>
                  </a:lnTo>
                  <a:lnTo>
                    <a:pt x="9540" y="3520"/>
                  </a:lnTo>
                  <a:lnTo>
                    <a:pt x="9591" y="3597"/>
                  </a:lnTo>
                  <a:lnTo>
                    <a:pt x="9642" y="3673"/>
                  </a:lnTo>
                  <a:lnTo>
                    <a:pt x="9668" y="3750"/>
                  </a:lnTo>
                  <a:lnTo>
                    <a:pt x="9668" y="3852"/>
                  </a:lnTo>
                  <a:lnTo>
                    <a:pt x="9668" y="7423"/>
                  </a:lnTo>
                  <a:lnTo>
                    <a:pt x="9668" y="7499"/>
                  </a:lnTo>
                  <a:lnTo>
                    <a:pt x="9642" y="7601"/>
                  </a:lnTo>
                  <a:lnTo>
                    <a:pt x="9591" y="7678"/>
                  </a:lnTo>
                  <a:lnTo>
                    <a:pt x="9540" y="7729"/>
                  </a:lnTo>
                  <a:lnTo>
                    <a:pt x="9464" y="7805"/>
                  </a:lnTo>
                  <a:lnTo>
                    <a:pt x="9387" y="7831"/>
                  </a:lnTo>
                  <a:lnTo>
                    <a:pt x="9311" y="7856"/>
                  </a:lnTo>
                  <a:lnTo>
                    <a:pt x="9209" y="7882"/>
                  </a:lnTo>
                  <a:lnTo>
                    <a:pt x="6556" y="7882"/>
                  </a:lnTo>
                  <a:lnTo>
                    <a:pt x="6862" y="7627"/>
                  </a:lnTo>
                  <a:lnTo>
                    <a:pt x="7015" y="7474"/>
                  </a:lnTo>
                  <a:lnTo>
                    <a:pt x="7168" y="7321"/>
                  </a:lnTo>
                  <a:lnTo>
                    <a:pt x="8648" y="7321"/>
                  </a:lnTo>
                  <a:lnTo>
                    <a:pt x="8775" y="7295"/>
                  </a:lnTo>
                  <a:lnTo>
                    <a:pt x="8877" y="7219"/>
                  </a:lnTo>
                  <a:lnTo>
                    <a:pt x="8954" y="7168"/>
                  </a:lnTo>
                  <a:lnTo>
                    <a:pt x="9030" y="7066"/>
                  </a:lnTo>
                  <a:lnTo>
                    <a:pt x="9081" y="6964"/>
                  </a:lnTo>
                  <a:lnTo>
                    <a:pt x="9107" y="6862"/>
                  </a:lnTo>
                  <a:lnTo>
                    <a:pt x="9132" y="6734"/>
                  </a:lnTo>
                  <a:lnTo>
                    <a:pt x="9132" y="4515"/>
                  </a:lnTo>
                  <a:lnTo>
                    <a:pt x="9107" y="4413"/>
                  </a:lnTo>
                  <a:lnTo>
                    <a:pt x="9081" y="4286"/>
                  </a:lnTo>
                  <a:lnTo>
                    <a:pt x="9030" y="4183"/>
                  </a:lnTo>
                  <a:lnTo>
                    <a:pt x="8954" y="4107"/>
                  </a:lnTo>
                  <a:lnTo>
                    <a:pt x="8877" y="4030"/>
                  </a:lnTo>
                  <a:lnTo>
                    <a:pt x="8775" y="3979"/>
                  </a:lnTo>
                  <a:lnTo>
                    <a:pt x="8648" y="3954"/>
                  </a:lnTo>
                  <a:lnTo>
                    <a:pt x="8546" y="3928"/>
                  </a:lnTo>
                  <a:lnTo>
                    <a:pt x="7168" y="3928"/>
                  </a:lnTo>
                  <a:lnTo>
                    <a:pt x="7015" y="3775"/>
                  </a:lnTo>
                  <a:lnTo>
                    <a:pt x="6862" y="3648"/>
                  </a:lnTo>
                  <a:lnTo>
                    <a:pt x="6556" y="3393"/>
                  </a:lnTo>
                  <a:close/>
                  <a:moveTo>
                    <a:pt x="5000" y="0"/>
                  </a:moveTo>
                  <a:lnTo>
                    <a:pt x="4924" y="77"/>
                  </a:lnTo>
                  <a:lnTo>
                    <a:pt x="4847" y="153"/>
                  </a:lnTo>
                  <a:lnTo>
                    <a:pt x="4822" y="255"/>
                  </a:lnTo>
                  <a:lnTo>
                    <a:pt x="4822" y="2857"/>
                  </a:lnTo>
                  <a:lnTo>
                    <a:pt x="3215" y="2857"/>
                  </a:lnTo>
                  <a:lnTo>
                    <a:pt x="3215" y="1990"/>
                  </a:lnTo>
                  <a:lnTo>
                    <a:pt x="3189" y="1862"/>
                  </a:lnTo>
                  <a:lnTo>
                    <a:pt x="3138" y="1786"/>
                  </a:lnTo>
                  <a:lnTo>
                    <a:pt x="3062" y="1735"/>
                  </a:lnTo>
                  <a:lnTo>
                    <a:pt x="2960" y="1709"/>
                  </a:lnTo>
                  <a:lnTo>
                    <a:pt x="2858" y="1735"/>
                  </a:lnTo>
                  <a:lnTo>
                    <a:pt x="2756" y="1786"/>
                  </a:lnTo>
                  <a:lnTo>
                    <a:pt x="2705" y="1862"/>
                  </a:lnTo>
                  <a:lnTo>
                    <a:pt x="2679" y="1990"/>
                  </a:lnTo>
                  <a:lnTo>
                    <a:pt x="2679" y="2857"/>
                  </a:lnTo>
                  <a:lnTo>
                    <a:pt x="996" y="2857"/>
                  </a:lnTo>
                  <a:lnTo>
                    <a:pt x="792" y="2883"/>
                  </a:lnTo>
                  <a:lnTo>
                    <a:pt x="613" y="2934"/>
                  </a:lnTo>
                  <a:lnTo>
                    <a:pt x="434" y="3036"/>
                  </a:lnTo>
                  <a:lnTo>
                    <a:pt x="281" y="3138"/>
                  </a:lnTo>
                  <a:lnTo>
                    <a:pt x="179" y="3291"/>
                  </a:lnTo>
                  <a:lnTo>
                    <a:pt x="77" y="3469"/>
                  </a:lnTo>
                  <a:lnTo>
                    <a:pt x="26" y="3648"/>
                  </a:lnTo>
                  <a:lnTo>
                    <a:pt x="1" y="3852"/>
                  </a:lnTo>
                  <a:lnTo>
                    <a:pt x="1" y="4464"/>
                  </a:lnTo>
                  <a:lnTo>
                    <a:pt x="26" y="4566"/>
                  </a:lnTo>
                  <a:lnTo>
                    <a:pt x="77" y="4643"/>
                  </a:lnTo>
                  <a:lnTo>
                    <a:pt x="154" y="4719"/>
                  </a:lnTo>
                  <a:lnTo>
                    <a:pt x="383" y="4719"/>
                  </a:lnTo>
                  <a:lnTo>
                    <a:pt x="460" y="4643"/>
                  </a:lnTo>
                  <a:lnTo>
                    <a:pt x="511" y="4566"/>
                  </a:lnTo>
                  <a:lnTo>
                    <a:pt x="536" y="4464"/>
                  </a:lnTo>
                  <a:lnTo>
                    <a:pt x="536" y="3852"/>
                  </a:lnTo>
                  <a:lnTo>
                    <a:pt x="536" y="3750"/>
                  </a:lnTo>
                  <a:lnTo>
                    <a:pt x="562" y="3673"/>
                  </a:lnTo>
                  <a:lnTo>
                    <a:pt x="613" y="3597"/>
                  </a:lnTo>
                  <a:lnTo>
                    <a:pt x="664" y="3520"/>
                  </a:lnTo>
                  <a:lnTo>
                    <a:pt x="741" y="3469"/>
                  </a:lnTo>
                  <a:lnTo>
                    <a:pt x="817" y="3418"/>
                  </a:lnTo>
                  <a:lnTo>
                    <a:pt x="894" y="3393"/>
                  </a:lnTo>
                  <a:lnTo>
                    <a:pt x="3648" y="3393"/>
                  </a:lnTo>
                  <a:lnTo>
                    <a:pt x="3342" y="3648"/>
                  </a:lnTo>
                  <a:lnTo>
                    <a:pt x="3189" y="3775"/>
                  </a:lnTo>
                  <a:lnTo>
                    <a:pt x="3036" y="3928"/>
                  </a:lnTo>
                  <a:lnTo>
                    <a:pt x="1659" y="3928"/>
                  </a:lnTo>
                  <a:lnTo>
                    <a:pt x="1557" y="3954"/>
                  </a:lnTo>
                  <a:lnTo>
                    <a:pt x="1429" y="3979"/>
                  </a:lnTo>
                  <a:lnTo>
                    <a:pt x="1327" y="4030"/>
                  </a:lnTo>
                  <a:lnTo>
                    <a:pt x="1251" y="4107"/>
                  </a:lnTo>
                  <a:lnTo>
                    <a:pt x="1174" y="4183"/>
                  </a:lnTo>
                  <a:lnTo>
                    <a:pt x="1123" y="4286"/>
                  </a:lnTo>
                  <a:lnTo>
                    <a:pt x="1098" y="4413"/>
                  </a:lnTo>
                  <a:lnTo>
                    <a:pt x="1072" y="4515"/>
                  </a:lnTo>
                  <a:lnTo>
                    <a:pt x="1072" y="6734"/>
                  </a:lnTo>
                  <a:lnTo>
                    <a:pt x="1098" y="6862"/>
                  </a:lnTo>
                  <a:lnTo>
                    <a:pt x="1123" y="6964"/>
                  </a:lnTo>
                  <a:lnTo>
                    <a:pt x="1174" y="7066"/>
                  </a:lnTo>
                  <a:lnTo>
                    <a:pt x="1251" y="7168"/>
                  </a:lnTo>
                  <a:lnTo>
                    <a:pt x="1327" y="7219"/>
                  </a:lnTo>
                  <a:lnTo>
                    <a:pt x="1429" y="7295"/>
                  </a:lnTo>
                  <a:lnTo>
                    <a:pt x="1557" y="7321"/>
                  </a:lnTo>
                  <a:lnTo>
                    <a:pt x="3036" y="7321"/>
                  </a:lnTo>
                  <a:lnTo>
                    <a:pt x="3189" y="7474"/>
                  </a:lnTo>
                  <a:lnTo>
                    <a:pt x="3342" y="7627"/>
                  </a:lnTo>
                  <a:lnTo>
                    <a:pt x="3648" y="7882"/>
                  </a:lnTo>
                  <a:lnTo>
                    <a:pt x="996" y="7882"/>
                  </a:lnTo>
                  <a:lnTo>
                    <a:pt x="894" y="7856"/>
                  </a:lnTo>
                  <a:lnTo>
                    <a:pt x="817" y="7831"/>
                  </a:lnTo>
                  <a:lnTo>
                    <a:pt x="741" y="7805"/>
                  </a:lnTo>
                  <a:lnTo>
                    <a:pt x="664" y="7729"/>
                  </a:lnTo>
                  <a:lnTo>
                    <a:pt x="613" y="7678"/>
                  </a:lnTo>
                  <a:lnTo>
                    <a:pt x="562" y="7601"/>
                  </a:lnTo>
                  <a:lnTo>
                    <a:pt x="536" y="7499"/>
                  </a:lnTo>
                  <a:lnTo>
                    <a:pt x="536" y="7423"/>
                  </a:lnTo>
                  <a:lnTo>
                    <a:pt x="536" y="5637"/>
                  </a:lnTo>
                  <a:lnTo>
                    <a:pt x="511" y="5535"/>
                  </a:lnTo>
                  <a:lnTo>
                    <a:pt x="460" y="5433"/>
                  </a:lnTo>
                  <a:lnTo>
                    <a:pt x="383" y="5382"/>
                  </a:lnTo>
                  <a:lnTo>
                    <a:pt x="256" y="5357"/>
                  </a:lnTo>
                  <a:lnTo>
                    <a:pt x="154" y="5382"/>
                  </a:lnTo>
                  <a:lnTo>
                    <a:pt x="77" y="5433"/>
                  </a:lnTo>
                  <a:lnTo>
                    <a:pt x="26" y="5535"/>
                  </a:lnTo>
                  <a:lnTo>
                    <a:pt x="1" y="5637"/>
                  </a:lnTo>
                  <a:lnTo>
                    <a:pt x="1" y="7423"/>
                  </a:lnTo>
                  <a:lnTo>
                    <a:pt x="26" y="7627"/>
                  </a:lnTo>
                  <a:lnTo>
                    <a:pt x="77" y="7805"/>
                  </a:lnTo>
                  <a:lnTo>
                    <a:pt x="179" y="7984"/>
                  </a:lnTo>
                  <a:lnTo>
                    <a:pt x="281" y="8111"/>
                  </a:lnTo>
                  <a:lnTo>
                    <a:pt x="434" y="8239"/>
                  </a:lnTo>
                  <a:lnTo>
                    <a:pt x="613" y="8341"/>
                  </a:lnTo>
                  <a:lnTo>
                    <a:pt x="792" y="8392"/>
                  </a:lnTo>
                  <a:lnTo>
                    <a:pt x="996" y="8418"/>
                  </a:lnTo>
                  <a:lnTo>
                    <a:pt x="2679" y="8418"/>
                  </a:lnTo>
                  <a:lnTo>
                    <a:pt x="2679" y="9285"/>
                  </a:lnTo>
                  <a:lnTo>
                    <a:pt x="2705" y="9387"/>
                  </a:lnTo>
                  <a:lnTo>
                    <a:pt x="2756" y="9463"/>
                  </a:lnTo>
                  <a:lnTo>
                    <a:pt x="2858" y="9540"/>
                  </a:lnTo>
                  <a:lnTo>
                    <a:pt x="2960" y="9565"/>
                  </a:lnTo>
                  <a:lnTo>
                    <a:pt x="3062" y="9540"/>
                  </a:lnTo>
                  <a:lnTo>
                    <a:pt x="3138" y="9463"/>
                  </a:lnTo>
                  <a:lnTo>
                    <a:pt x="3189" y="9387"/>
                  </a:lnTo>
                  <a:lnTo>
                    <a:pt x="3215" y="9285"/>
                  </a:lnTo>
                  <a:lnTo>
                    <a:pt x="3215" y="8418"/>
                  </a:lnTo>
                  <a:lnTo>
                    <a:pt x="4822" y="8418"/>
                  </a:lnTo>
                  <a:lnTo>
                    <a:pt x="4822" y="10994"/>
                  </a:lnTo>
                  <a:lnTo>
                    <a:pt x="4847" y="11096"/>
                  </a:lnTo>
                  <a:lnTo>
                    <a:pt x="4924" y="11198"/>
                  </a:lnTo>
                  <a:lnTo>
                    <a:pt x="5000" y="11249"/>
                  </a:lnTo>
                  <a:lnTo>
                    <a:pt x="5102" y="11274"/>
                  </a:lnTo>
                  <a:lnTo>
                    <a:pt x="5204" y="11249"/>
                  </a:lnTo>
                  <a:lnTo>
                    <a:pt x="5281" y="11198"/>
                  </a:lnTo>
                  <a:lnTo>
                    <a:pt x="5357" y="11096"/>
                  </a:lnTo>
                  <a:lnTo>
                    <a:pt x="5383" y="10994"/>
                  </a:lnTo>
                  <a:lnTo>
                    <a:pt x="5383" y="8418"/>
                  </a:lnTo>
                  <a:lnTo>
                    <a:pt x="6990" y="8418"/>
                  </a:lnTo>
                  <a:lnTo>
                    <a:pt x="6990" y="9285"/>
                  </a:lnTo>
                  <a:lnTo>
                    <a:pt x="7015" y="9387"/>
                  </a:lnTo>
                  <a:lnTo>
                    <a:pt x="7066" y="9463"/>
                  </a:lnTo>
                  <a:lnTo>
                    <a:pt x="7143" y="9540"/>
                  </a:lnTo>
                  <a:lnTo>
                    <a:pt x="7245" y="9565"/>
                  </a:lnTo>
                  <a:lnTo>
                    <a:pt x="7347" y="9540"/>
                  </a:lnTo>
                  <a:lnTo>
                    <a:pt x="7449" y="9463"/>
                  </a:lnTo>
                  <a:lnTo>
                    <a:pt x="7500" y="9387"/>
                  </a:lnTo>
                  <a:lnTo>
                    <a:pt x="7525" y="9285"/>
                  </a:lnTo>
                  <a:lnTo>
                    <a:pt x="7525" y="8418"/>
                  </a:lnTo>
                  <a:lnTo>
                    <a:pt x="9209" y="8418"/>
                  </a:lnTo>
                  <a:lnTo>
                    <a:pt x="9413" y="8392"/>
                  </a:lnTo>
                  <a:lnTo>
                    <a:pt x="9591" y="8341"/>
                  </a:lnTo>
                  <a:lnTo>
                    <a:pt x="9770" y="8239"/>
                  </a:lnTo>
                  <a:lnTo>
                    <a:pt x="9923" y="8111"/>
                  </a:lnTo>
                  <a:lnTo>
                    <a:pt x="10025" y="7984"/>
                  </a:lnTo>
                  <a:lnTo>
                    <a:pt x="10127" y="7805"/>
                  </a:lnTo>
                  <a:lnTo>
                    <a:pt x="10178" y="7627"/>
                  </a:lnTo>
                  <a:lnTo>
                    <a:pt x="10203" y="7423"/>
                  </a:lnTo>
                  <a:lnTo>
                    <a:pt x="10203" y="3852"/>
                  </a:lnTo>
                  <a:lnTo>
                    <a:pt x="10178" y="3648"/>
                  </a:lnTo>
                  <a:lnTo>
                    <a:pt x="10127" y="3469"/>
                  </a:lnTo>
                  <a:lnTo>
                    <a:pt x="10025" y="3291"/>
                  </a:lnTo>
                  <a:lnTo>
                    <a:pt x="9923" y="3138"/>
                  </a:lnTo>
                  <a:lnTo>
                    <a:pt x="9770" y="3036"/>
                  </a:lnTo>
                  <a:lnTo>
                    <a:pt x="9591" y="2934"/>
                  </a:lnTo>
                  <a:lnTo>
                    <a:pt x="9413" y="2883"/>
                  </a:lnTo>
                  <a:lnTo>
                    <a:pt x="9209" y="2857"/>
                  </a:lnTo>
                  <a:lnTo>
                    <a:pt x="7525" y="2857"/>
                  </a:lnTo>
                  <a:lnTo>
                    <a:pt x="7525" y="1990"/>
                  </a:lnTo>
                  <a:lnTo>
                    <a:pt x="7500" y="1862"/>
                  </a:lnTo>
                  <a:lnTo>
                    <a:pt x="7449" y="1786"/>
                  </a:lnTo>
                  <a:lnTo>
                    <a:pt x="7347" y="1735"/>
                  </a:lnTo>
                  <a:lnTo>
                    <a:pt x="7245" y="1709"/>
                  </a:lnTo>
                  <a:lnTo>
                    <a:pt x="7143" y="1735"/>
                  </a:lnTo>
                  <a:lnTo>
                    <a:pt x="7066" y="1786"/>
                  </a:lnTo>
                  <a:lnTo>
                    <a:pt x="7015" y="1862"/>
                  </a:lnTo>
                  <a:lnTo>
                    <a:pt x="6990" y="1990"/>
                  </a:lnTo>
                  <a:lnTo>
                    <a:pt x="6990" y="2857"/>
                  </a:lnTo>
                  <a:lnTo>
                    <a:pt x="5383" y="2857"/>
                  </a:lnTo>
                  <a:lnTo>
                    <a:pt x="5383" y="255"/>
                  </a:lnTo>
                  <a:lnTo>
                    <a:pt x="5357" y="153"/>
                  </a:lnTo>
                  <a:lnTo>
                    <a:pt x="5281" y="77"/>
                  </a:lnTo>
                  <a:lnTo>
                    <a:pt x="52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99;p42">
              <a:extLst>
                <a:ext uri="{FF2B5EF4-FFF2-40B4-BE49-F238E27FC236}">
                  <a16:creationId xmlns:a16="http://schemas.microsoft.com/office/drawing/2014/main" id="{C576DEC3-2073-1CA4-D7F4-5DFB47B3DAEC}"/>
                </a:ext>
              </a:extLst>
            </p:cNvPr>
            <p:cNvSpPr/>
            <p:nvPr/>
          </p:nvSpPr>
          <p:spPr>
            <a:xfrm>
              <a:off x="1926000" y="1475350"/>
              <a:ext cx="53600" cy="53575"/>
            </a:xfrm>
            <a:custGeom>
              <a:avLst/>
              <a:gdLst/>
              <a:ahLst/>
              <a:cxnLst/>
              <a:rect l="l" t="t" r="r" b="b"/>
              <a:pathLst>
                <a:path w="2144" h="2143" extrusionOk="0">
                  <a:moveTo>
                    <a:pt x="1174" y="536"/>
                  </a:moveTo>
                  <a:lnTo>
                    <a:pt x="1276" y="587"/>
                  </a:lnTo>
                  <a:lnTo>
                    <a:pt x="1378" y="638"/>
                  </a:lnTo>
                  <a:lnTo>
                    <a:pt x="1455" y="689"/>
                  </a:lnTo>
                  <a:lnTo>
                    <a:pt x="1506" y="765"/>
                  </a:lnTo>
                  <a:lnTo>
                    <a:pt x="1557" y="867"/>
                  </a:lnTo>
                  <a:lnTo>
                    <a:pt x="1582" y="969"/>
                  </a:lnTo>
                  <a:lnTo>
                    <a:pt x="1608" y="1071"/>
                  </a:lnTo>
                  <a:lnTo>
                    <a:pt x="1582" y="1173"/>
                  </a:lnTo>
                  <a:lnTo>
                    <a:pt x="1557" y="1275"/>
                  </a:lnTo>
                  <a:lnTo>
                    <a:pt x="1506" y="1352"/>
                  </a:lnTo>
                  <a:lnTo>
                    <a:pt x="1455" y="1428"/>
                  </a:lnTo>
                  <a:lnTo>
                    <a:pt x="1378" y="1505"/>
                  </a:lnTo>
                  <a:lnTo>
                    <a:pt x="1276" y="1556"/>
                  </a:lnTo>
                  <a:lnTo>
                    <a:pt x="1174" y="1581"/>
                  </a:lnTo>
                  <a:lnTo>
                    <a:pt x="970" y="1581"/>
                  </a:lnTo>
                  <a:lnTo>
                    <a:pt x="868" y="1556"/>
                  </a:lnTo>
                  <a:lnTo>
                    <a:pt x="766" y="1505"/>
                  </a:lnTo>
                  <a:lnTo>
                    <a:pt x="690" y="1428"/>
                  </a:lnTo>
                  <a:lnTo>
                    <a:pt x="639" y="1352"/>
                  </a:lnTo>
                  <a:lnTo>
                    <a:pt x="588" y="1275"/>
                  </a:lnTo>
                  <a:lnTo>
                    <a:pt x="562" y="1173"/>
                  </a:lnTo>
                  <a:lnTo>
                    <a:pt x="537" y="1071"/>
                  </a:lnTo>
                  <a:lnTo>
                    <a:pt x="562" y="969"/>
                  </a:lnTo>
                  <a:lnTo>
                    <a:pt x="588" y="867"/>
                  </a:lnTo>
                  <a:lnTo>
                    <a:pt x="639" y="765"/>
                  </a:lnTo>
                  <a:lnTo>
                    <a:pt x="690" y="689"/>
                  </a:lnTo>
                  <a:lnTo>
                    <a:pt x="766" y="638"/>
                  </a:lnTo>
                  <a:lnTo>
                    <a:pt x="868" y="587"/>
                  </a:lnTo>
                  <a:lnTo>
                    <a:pt x="970" y="536"/>
                  </a:lnTo>
                  <a:close/>
                  <a:moveTo>
                    <a:pt x="1072" y="0"/>
                  </a:moveTo>
                  <a:lnTo>
                    <a:pt x="868" y="26"/>
                  </a:lnTo>
                  <a:lnTo>
                    <a:pt x="664" y="77"/>
                  </a:lnTo>
                  <a:lnTo>
                    <a:pt x="485" y="179"/>
                  </a:lnTo>
                  <a:lnTo>
                    <a:pt x="307" y="306"/>
                  </a:lnTo>
                  <a:lnTo>
                    <a:pt x="179" y="459"/>
                  </a:lnTo>
                  <a:lnTo>
                    <a:pt x="103" y="663"/>
                  </a:lnTo>
                  <a:lnTo>
                    <a:pt x="26" y="842"/>
                  </a:lnTo>
                  <a:lnTo>
                    <a:pt x="1" y="1071"/>
                  </a:lnTo>
                  <a:lnTo>
                    <a:pt x="26" y="1275"/>
                  </a:lnTo>
                  <a:lnTo>
                    <a:pt x="103" y="1479"/>
                  </a:lnTo>
                  <a:lnTo>
                    <a:pt x="179" y="1658"/>
                  </a:lnTo>
                  <a:lnTo>
                    <a:pt x="307" y="1811"/>
                  </a:lnTo>
                  <a:lnTo>
                    <a:pt x="485" y="1939"/>
                  </a:lnTo>
                  <a:lnTo>
                    <a:pt x="664" y="2041"/>
                  </a:lnTo>
                  <a:lnTo>
                    <a:pt x="868" y="2117"/>
                  </a:lnTo>
                  <a:lnTo>
                    <a:pt x="1072" y="2143"/>
                  </a:lnTo>
                  <a:lnTo>
                    <a:pt x="1276" y="2117"/>
                  </a:lnTo>
                  <a:lnTo>
                    <a:pt x="1480" y="2041"/>
                  </a:lnTo>
                  <a:lnTo>
                    <a:pt x="1659" y="1939"/>
                  </a:lnTo>
                  <a:lnTo>
                    <a:pt x="1837" y="1811"/>
                  </a:lnTo>
                  <a:lnTo>
                    <a:pt x="1965" y="1658"/>
                  </a:lnTo>
                  <a:lnTo>
                    <a:pt x="2041" y="1479"/>
                  </a:lnTo>
                  <a:lnTo>
                    <a:pt x="2118" y="1275"/>
                  </a:lnTo>
                  <a:lnTo>
                    <a:pt x="2143" y="1071"/>
                  </a:lnTo>
                  <a:lnTo>
                    <a:pt x="2118" y="842"/>
                  </a:lnTo>
                  <a:lnTo>
                    <a:pt x="2041" y="663"/>
                  </a:lnTo>
                  <a:lnTo>
                    <a:pt x="1965" y="459"/>
                  </a:lnTo>
                  <a:lnTo>
                    <a:pt x="1837" y="306"/>
                  </a:lnTo>
                  <a:lnTo>
                    <a:pt x="1659" y="179"/>
                  </a:lnTo>
                  <a:lnTo>
                    <a:pt x="1480" y="77"/>
                  </a:lnTo>
                  <a:lnTo>
                    <a:pt x="1276" y="26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1217;p58">
            <a:extLst>
              <a:ext uri="{FF2B5EF4-FFF2-40B4-BE49-F238E27FC236}">
                <a16:creationId xmlns:a16="http://schemas.microsoft.com/office/drawing/2014/main" id="{49214D2B-087A-F9EC-105E-23645527D56F}"/>
              </a:ext>
            </a:extLst>
          </p:cNvPr>
          <p:cNvGrpSpPr/>
          <p:nvPr/>
        </p:nvGrpSpPr>
        <p:grpSpPr>
          <a:xfrm>
            <a:off x="1106614" y="3633453"/>
            <a:ext cx="366112" cy="263500"/>
            <a:chOff x="5437625" y="2692000"/>
            <a:chExt cx="458500" cy="330325"/>
          </a:xfrm>
        </p:grpSpPr>
        <p:sp>
          <p:nvSpPr>
            <p:cNvPr id="42" name="Google Shape;1218;p58">
              <a:extLst>
                <a:ext uri="{FF2B5EF4-FFF2-40B4-BE49-F238E27FC236}">
                  <a16:creationId xmlns:a16="http://schemas.microsoft.com/office/drawing/2014/main" id="{8D0B4381-C343-61AA-941A-E31A35BD0A49}"/>
                </a:ext>
              </a:extLst>
            </p:cNvPr>
            <p:cNvSpPr/>
            <p:nvPr/>
          </p:nvSpPr>
          <p:spPr>
            <a:xfrm>
              <a:off x="5437625" y="2692000"/>
              <a:ext cx="458500" cy="258275"/>
            </a:xfrm>
            <a:custGeom>
              <a:avLst/>
              <a:gdLst/>
              <a:ahLst/>
              <a:cxnLst/>
              <a:rect l="l" t="t" r="r" b="b"/>
              <a:pathLst>
                <a:path w="18340" h="10331" extrusionOk="0">
                  <a:moveTo>
                    <a:pt x="1352" y="1"/>
                  </a:moveTo>
                  <a:lnTo>
                    <a:pt x="1072" y="26"/>
                  </a:lnTo>
                  <a:lnTo>
                    <a:pt x="817" y="128"/>
                  </a:lnTo>
                  <a:lnTo>
                    <a:pt x="587" y="230"/>
                  </a:lnTo>
                  <a:lnTo>
                    <a:pt x="409" y="409"/>
                  </a:lnTo>
                  <a:lnTo>
                    <a:pt x="230" y="613"/>
                  </a:lnTo>
                  <a:lnTo>
                    <a:pt x="103" y="842"/>
                  </a:lnTo>
                  <a:lnTo>
                    <a:pt x="26" y="1072"/>
                  </a:lnTo>
                  <a:lnTo>
                    <a:pt x="1" y="1352"/>
                  </a:lnTo>
                  <a:lnTo>
                    <a:pt x="1" y="4311"/>
                  </a:lnTo>
                  <a:lnTo>
                    <a:pt x="26" y="4413"/>
                  </a:lnTo>
                  <a:lnTo>
                    <a:pt x="77" y="4515"/>
                  </a:lnTo>
                  <a:lnTo>
                    <a:pt x="154" y="4566"/>
                  </a:lnTo>
                  <a:lnTo>
                    <a:pt x="281" y="4592"/>
                  </a:lnTo>
                  <a:lnTo>
                    <a:pt x="383" y="4566"/>
                  </a:lnTo>
                  <a:lnTo>
                    <a:pt x="460" y="4515"/>
                  </a:lnTo>
                  <a:lnTo>
                    <a:pt x="511" y="4413"/>
                  </a:lnTo>
                  <a:lnTo>
                    <a:pt x="536" y="4311"/>
                  </a:lnTo>
                  <a:lnTo>
                    <a:pt x="536" y="3138"/>
                  </a:lnTo>
                  <a:lnTo>
                    <a:pt x="17804" y="3138"/>
                  </a:lnTo>
                  <a:lnTo>
                    <a:pt x="17804" y="10050"/>
                  </a:lnTo>
                  <a:lnTo>
                    <a:pt x="17830" y="10152"/>
                  </a:lnTo>
                  <a:lnTo>
                    <a:pt x="17881" y="10229"/>
                  </a:lnTo>
                  <a:lnTo>
                    <a:pt x="17957" y="10305"/>
                  </a:lnTo>
                  <a:lnTo>
                    <a:pt x="18059" y="10331"/>
                  </a:lnTo>
                  <a:lnTo>
                    <a:pt x="18187" y="10305"/>
                  </a:lnTo>
                  <a:lnTo>
                    <a:pt x="18263" y="10229"/>
                  </a:lnTo>
                  <a:lnTo>
                    <a:pt x="18314" y="10152"/>
                  </a:lnTo>
                  <a:lnTo>
                    <a:pt x="18340" y="10050"/>
                  </a:lnTo>
                  <a:lnTo>
                    <a:pt x="18340" y="1352"/>
                  </a:lnTo>
                  <a:lnTo>
                    <a:pt x="18314" y="1072"/>
                  </a:lnTo>
                  <a:lnTo>
                    <a:pt x="18238" y="842"/>
                  </a:lnTo>
                  <a:lnTo>
                    <a:pt x="18110" y="613"/>
                  </a:lnTo>
                  <a:lnTo>
                    <a:pt x="17957" y="409"/>
                  </a:lnTo>
                  <a:lnTo>
                    <a:pt x="17753" y="230"/>
                  </a:lnTo>
                  <a:lnTo>
                    <a:pt x="17524" y="128"/>
                  </a:lnTo>
                  <a:lnTo>
                    <a:pt x="17268" y="26"/>
                  </a:lnTo>
                  <a:lnTo>
                    <a:pt x="16988" y="1"/>
                  </a:lnTo>
                  <a:lnTo>
                    <a:pt x="16044" y="1"/>
                  </a:lnTo>
                  <a:lnTo>
                    <a:pt x="15942" y="26"/>
                  </a:lnTo>
                  <a:lnTo>
                    <a:pt x="15866" y="77"/>
                  </a:lnTo>
                  <a:lnTo>
                    <a:pt x="15815" y="179"/>
                  </a:lnTo>
                  <a:lnTo>
                    <a:pt x="15789" y="281"/>
                  </a:lnTo>
                  <a:lnTo>
                    <a:pt x="15815" y="383"/>
                  </a:lnTo>
                  <a:lnTo>
                    <a:pt x="15866" y="460"/>
                  </a:lnTo>
                  <a:lnTo>
                    <a:pt x="15942" y="536"/>
                  </a:lnTo>
                  <a:lnTo>
                    <a:pt x="16988" y="536"/>
                  </a:lnTo>
                  <a:lnTo>
                    <a:pt x="17166" y="562"/>
                  </a:lnTo>
                  <a:lnTo>
                    <a:pt x="17319" y="613"/>
                  </a:lnTo>
                  <a:lnTo>
                    <a:pt x="17447" y="689"/>
                  </a:lnTo>
                  <a:lnTo>
                    <a:pt x="17575" y="791"/>
                  </a:lnTo>
                  <a:lnTo>
                    <a:pt x="17651" y="893"/>
                  </a:lnTo>
                  <a:lnTo>
                    <a:pt x="17728" y="1046"/>
                  </a:lnTo>
                  <a:lnTo>
                    <a:pt x="17779" y="1199"/>
                  </a:lnTo>
                  <a:lnTo>
                    <a:pt x="17804" y="1352"/>
                  </a:lnTo>
                  <a:lnTo>
                    <a:pt x="17804" y="2577"/>
                  </a:lnTo>
                  <a:lnTo>
                    <a:pt x="536" y="2577"/>
                  </a:lnTo>
                  <a:lnTo>
                    <a:pt x="536" y="1352"/>
                  </a:lnTo>
                  <a:lnTo>
                    <a:pt x="562" y="1199"/>
                  </a:lnTo>
                  <a:lnTo>
                    <a:pt x="613" y="1046"/>
                  </a:lnTo>
                  <a:lnTo>
                    <a:pt x="689" y="893"/>
                  </a:lnTo>
                  <a:lnTo>
                    <a:pt x="766" y="791"/>
                  </a:lnTo>
                  <a:lnTo>
                    <a:pt x="893" y="689"/>
                  </a:lnTo>
                  <a:lnTo>
                    <a:pt x="1021" y="613"/>
                  </a:lnTo>
                  <a:lnTo>
                    <a:pt x="1174" y="562"/>
                  </a:lnTo>
                  <a:lnTo>
                    <a:pt x="1352" y="536"/>
                  </a:lnTo>
                  <a:lnTo>
                    <a:pt x="14973" y="536"/>
                  </a:lnTo>
                  <a:lnTo>
                    <a:pt x="15075" y="460"/>
                  </a:lnTo>
                  <a:lnTo>
                    <a:pt x="15126" y="383"/>
                  </a:lnTo>
                  <a:lnTo>
                    <a:pt x="15151" y="281"/>
                  </a:lnTo>
                  <a:lnTo>
                    <a:pt x="15126" y="179"/>
                  </a:lnTo>
                  <a:lnTo>
                    <a:pt x="15075" y="77"/>
                  </a:lnTo>
                  <a:lnTo>
                    <a:pt x="14973" y="26"/>
                  </a:lnTo>
                  <a:lnTo>
                    <a:pt x="148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19;p58">
              <a:extLst>
                <a:ext uri="{FF2B5EF4-FFF2-40B4-BE49-F238E27FC236}">
                  <a16:creationId xmlns:a16="http://schemas.microsoft.com/office/drawing/2014/main" id="{F93D68E1-5F0D-5728-84C8-46AE3DB46171}"/>
                </a:ext>
              </a:extLst>
            </p:cNvPr>
            <p:cNvSpPr/>
            <p:nvPr/>
          </p:nvSpPr>
          <p:spPr>
            <a:xfrm>
              <a:off x="5437625" y="2822075"/>
              <a:ext cx="458500" cy="200250"/>
            </a:xfrm>
            <a:custGeom>
              <a:avLst/>
              <a:gdLst/>
              <a:ahLst/>
              <a:cxnLst/>
              <a:rect l="l" t="t" r="r" b="b"/>
              <a:pathLst>
                <a:path w="18340" h="8010" extrusionOk="0">
                  <a:moveTo>
                    <a:pt x="281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1" y="6684"/>
                  </a:lnTo>
                  <a:lnTo>
                    <a:pt x="26" y="6939"/>
                  </a:lnTo>
                  <a:lnTo>
                    <a:pt x="103" y="7194"/>
                  </a:lnTo>
                  <a:lnTo>
                    <a:pt x="230" y="7423"/>
                  </a:lnTo>
                  <a:lnTo>
                    <a:pt x="409" y="7627"/>
                  </a:lnTo>
                  <a:lnTo>
                    <a:pt x="587" y="7780"/>
                  </a:lnTo>
                  <a:lnTo>
                    <a:pt x="817" y="7908"/>
                  </a:lnTo>
                  <a:lnTo>
                    <a:pt x="1072" y="7984"/>
                  </a:lnTo>
                  <a:lnTo>
                    <a:pt x="1352" y="8010"/>
                  </a:lnTo>
                  <a:lnTo>
                    <a:pt x="16988" y="8010"/>
                  </a:lnTo>
                  <a:lnTo>
                    <a:pt x="17268" y="7984"/>
                  </a:lnTo>
                  <a:lnTo>
                    <a:pt x="17524" y="7908"/>
                  </a:lnTo>
                  <a:lnTo>
                    <a:pt x="17753" y="7780"/>
                  </a:lnTo>
                  <a:lnTo>
                    <a:pt x="17957" y="7627"/>
                  </a:lnTo>
                  <a:lnTo>
                    <a:pt x="18110" y="7423"/>
                  </a:lnTo>
                  <a:lnTo>
                    <a:pt x="18238" y="7194"/>
                  </a:lnTo>
                  <a:lnTo>
                    <a:pt x="18314" y="6939"/>
                  </a:lnTo>
                  <a:lnTo>
                    <a:pt x="18340" y="6684"/>
                  </a:lnTo>
                  <a:lnTo>
                    <a:pt x="18340" y="5969"/>
                  </a:lnTo>
                  <a:lnTo>
                    <a:pt x="18314" y="5867"/>
                  </a:lnTo>
                  <a:lnTo>
                    <a:pt x="18263" y="5791"/>
                  </a:lnTo>
                  <a:lnTo>
                    <a:pt x="18187" y="5740"/>
                  </a:lnTo>
                  <a:lnTo>
                    <a:pt x="18059" y="5714"/>
                  </a:lnTo>
                  <a:lnTo>
                    <a:pt x="17957" y="5740"/>
                  </a:lnTo>
                  <a:lnTo>
                    <a:pt x="17881" y="5791"/>
                  </a:lnTo>
                  <a:lnTo>
                    <a:pt x="17830" y="5867"/>
                  </a:lnTo>
                  <a:lnTo>
                    <a:pt x="17804" y="5969"/>
                  </a:lnTo>
                  <a:lnTo>
                    <a:pt x="17804" y="6684"/>
                  </a:lnTo>
                  <a:lnTo>
                    <a:pt x="17779" y="6837"/>
                  </a:lnTo>
                  <a:lnTo>
                    <a:pt x="17728" y="6990"/>
                  </a:lnTo>
                  <a:lnTo>
                    <a:pt x="17651" y="7117"/>
                  </a:lnTo>
                  <a:lnTo>
                    <a:pt x="17575" y="7245"/>
                  </a:lnTo>
                  <a:lnTo>
                    <a:pt x="17447" y="7347"/>
                  </a:lnTo>
                  <a:lnTo>
                    <a:pt x="17319" y="7423"/>
                  </a:lnTo>
                  <a:lnTo>
                    <a:pt x="17166" y="7474"/>
                  </a:lnTo>
                  <a:lnTo>
                    <a:pt x="1174" y="7474"/>
                  </a:lnTo>
                  <a:lnTo>
                    <a:pt x="1021" y="7423"/>
                  </a:lnTo>
                  <a:lnTo>
                    <a:pt x="893" y="7347"/>
                  </a:lnTo>
                  <a:lnTo>
                    <a:pt x="766" y="7245"/>
                  </a:lnTo>
                  <a:lnTo>
                    <a:pt x="689" y="7117"/>
                  </a:lnTo>
                  <a:lnTo>
                    <a:pt x="613" y="6990"/>
                  </a:lnTo>
                  <a:lnTo>
                    <a:pt x="562" y="6837"/>
                  </a:lnTo>
                  <a:lnTo>
                    <a:pt x="536" y="6684"/>
                  </a:lnTo>
                  <a:lnTo>
                    <a:pt x="536" y="256"/>
                  </a:lnTo>
                  <a:lnTo>
                    <a:pt x="511" y="154"/>
                  </a:lnTo>
                  <a:lnTo>
                    <a:pt x="460" y="77"/>
                  </a:lnTo>
                  <a:lnTo>
                    <a:pt x="383" y="26"/>
                  </a:lnTo>
                  <a:lnTo>
                    <a:pt x="2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20;p58">
              <a:extLst>
                <a:ext uri="{FF2B5EF4-FFF2-40B4-BE49-F238E27FC236}">
                  <a16:creationId xmlns:a16="http://schemas.microsoft.com/office/drawing/2014/main" id="{C5B8392E-EC05-12B0-D4E4-ED317EC5CE96}"/>
                </a:ext>
              </a:extLst>
            </p:cNvPr>
            <p:cNvSpPr/>
            <p:nvPr/>
          </p:nvSpPr>
          <p:spPr>
            <a:xfrm>
              <a:off x="5482900" y="2836125"/>
              <a:ext cx="53600" cy="93750"/>
            </a:xfrm>
            <a:custGeom>
              <a:avLst/>
              <a:gdLst/>
              <a:ahLst/>
              <a:cxnLst/>
              <a:rect l="l" t="t" r="r" b="b"/>
              <a:pathLst>
                <a:path w="2144" h="3750" extrusionOk="0">
                  <a:moveTo>
                    <a:pt x="1888" y="0"/>
                  </a:moveTo>
                  <a:lnTo>
                    <a:pt x="1786" y="26"/>
                  </a:lnTo>
                  <a:lnTo>
                    <a:pt x="1684" y="77"/>
                  </a:lnTo>
                  <a:lnTo>
                    <a:pt x="77" y="1683"/>
                  </a:lnTo>
                  <a:lnTo>
                    <a:pt x="26" y="1785"/>
                  </a:lnTo>
                  <a:lnTo>
                    <a:pt x="0" y="1888"/>
                  </a:lnTo>
                  <a:lnTo>
                    <a:pt x="26" y="1990"/>
                  </a:lnTo>
                  <a:lnTo>
                    <a:pt x="77" y="2066"/>
                  </a:lnTo>
                  <a:lnTo>
                    <a:pt x="1684" y="3673"/>
                  </a:lnTo>
                  <a:lnTo>
                    <a:pt x="1760" y="3724"/>
                  </a:lnTo>
                  <a:lnTo>
                    <a:pt x="1862" y="3749"/>
                  </a:lnTo>
                  <a:lnTo>
                    <a:pt x="1964" y="3724"/>
                  </a:lnTo>
                  <a:lnTo>
                    <a:pt x="2067" y="3673"/>
                  </a:lnTo>
                  <a:lnTo>
                    <a:pt x="2118" y="3571"/>
                  </a:lnTo>
                  <a:lnTo>
                    <a:pt x="2143" y="3469"/>
                  </a:lnTo>
                  <a:lnTo>
                    <a:pt x="2118" y="3367"/>
                  </a:lnTo>
                  <a:lnTo>
                    <a:pt x="2067" y="3290"/>
                  </a:lnTo>
                  <a:lnTo>
                    <a:pt x="664" y="1888"/>
                  </a:lnTo>
                  <a:lnTo>
                    <a:pt x="2067" y="459"/>
                  </a:lnTo>
                  <a:lnTo>
                    <a:pt x="2143" y="383"/>
                  </a:lnTo>
                  <a:lnTo>
                    <a:pt x="2143" y="281"/>
                  </a:lnTo>
                  <a:lnTo>
                    <a:pt x="2143" y="179"/>
                  </a:lnTo>
                  <a:lnTo>
                    <a:pt x="2067" y="77"/>
                  </a:lnTo>
                  <a:lnTo>
                    <a:pt x="1990" y="26"/>
                  </a:lnTo>
                  <a:lnTo>
                    <a:pt x="18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21;p58">
              <a:extLst>
                <a:ext uri="{FF2B5EF4-FFF2-40B4-BE49-F238E27FC236}">
                  <a16:creationId xmlns:a16="http://schemas.microsoft.com/office/drawing/2014/main" id="{04F7CB13-5A0E-4C98-D906-AF9D204FE4CA}"/>
                </a:ext>
              </a:extLst>
            </p:cNvPr>
            <p:cNvSpPr/>
            <p:nvPr/>
          </p:nvSpPr>
          <p:spPr>
            <a:xfrm>
              <a:off x="5622550" y="2836125"/>
              <a:ext cx="53575" cy="93750"/>
            </a:xfrm>
            <a:custGeom>
              <a:avLst/>
              <a:gdLst/>
              <a:ahLst/>
              <a:cxnLst/>
              <a:rect l="l" t="t" r="r" b="b"/>
              <a:pathLst>
                <a:path w="2143" h="3750" extrusionOk="0">
                  <a:moveTo>
                    <a:pt x="281" y="0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0" y="281"/>
                  </a:lnTo>
                  <a:lnTo>
                    <a:pt x="26" y="383"/>
                  </a:lnTo>
                  <a:lnTo>
                    <a:pt x="77" y="459"/>
                  </a:lnTo>
                  <a:lnTo>
                    <a:pt x="1505" y="1888"/>
                  </a:lnTo>
                  <a:lnTo>
                    <a:pt x="102" y="3290"/>
                  </a:lnTo>
                  <a:lnTo>
                    <a:pt x="51" y="3367"/>
                  </a:lnTo>
                  <a:lnTo>
                    <a:pt x="26" y="3469"/>
                  </a:lnTo>
                  <a:lnTo>
                    <a:pt x="51" y="3571"/>
                  </a:lnTo>
                  <a:lnTo>
                    <a:pt x="102" y="3673"/>
                  </a:lnTo>
                  <a:lnTo>
                    <a:pt x="179" y="3724"/>
                  </a:lnTo>
                  <a:lnTo>
                    <a:pt x="281" y="3749"/>
                  </a:lnTo>
                  <a:lnTo>
                    <a:pt x="383" y="3724"/>
                  </a:lnTo>
                  <a:lnTo>
                    <a:pt x="485" y="3673"/>
                  </a:lnTo>
                  <a:lnTo>
                    <a:pt x="2066" y="2066"/>
                  </a:lnTo>
                  <a:lnTo>
                    <a:pt x="2143" y="1990"/>
                  </a:lnTo>
                  <a:lnTo>
                    <a:pt x="2143" y="1888"/>
                  </a:lnTo>
                  <a:lnTo>
                    <a:pt x="2143" y="1785"/>
                  </a:lnTo>
                  <a:lnTo>
                    <a:pt x="2066" y="1683"/>
                  </a:lnTo>
                  <a:lnTo>
                    <a:pt x="460" y="77"/>
                  </a:lnTo>
                  <a:lnTo>
                    <a:pt x="383" y="26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22;p58">
              <a:extLst>
                <a:ext uri="{FF2B5EF4-FFF2-40B4-BE49-F238E27FC236}">
                  <a16:creationId xmlns:a16="http://schemas.microsoft.com/office/drawing/2014/main" id="{A7A5656B-197A-C35F-3C66-972E4CEDCD22}"/>
                </a:ext>
              </a:extLst>
            </p:cNvPr>
            <p:cNvSpPr/>
            <p:nvPr/>
          </p:nvSpPr>
          <p:spPr>
            <a:xfrm>
              <a:off x="5549225" y="2813150"/>
              <a:ext cx="61225" cy="139675"/>
            </a:xfrm>
            <a:custGeom>
              <a:avLst/>
              <a:gdLst/>
              <a:ahLst/>
              <a:cxnLst/>
              <a:rect l="l" t="t" r="r" b="b"/>
              <a:pathLst>
                <a:path w="2449" h="5587" extrusionOk="0">
                  <a:moveTo>
                    <a:pt x="2168" y="1"/>
                  </a:moveTo>
                  <a:lnTo>
                    <a:pt x="2066" y="26"/>
                  </a:lnTo>
                  <a:lnTo>
                    <a:pt x="1990" y="103"/>
                  </a:lnTo>
                  <a:lnTo>
                    <a:pt x="1913" y="179"/>
                  </a:lnTo>
                  <a:lnTo>
                    <a:pt x="26" y="5204"/>
                  </a:lnTo>
                  <a:lnTo>
                    <a:pt x="0" y="5306"/>
                  </a:lnTo>
                  <a:lnTo>
                    <a:pt x="26" y="5408"/>
                  </a:lnTo>
                  <a:lnTo>
                    <a:pt x="77" y="5510"/>
                  </a:lnTo>
                  <a:lnTo>
                    <a:pt x="179" y="5561"/>
                  </a:lnTo>
                  <a:lnTo>
                    <a:pt x="255" y="5587"/>
                  </a:lnTo>
                  <a:lnTo>
                    <a:pt x="332" y="5561"/>
                  </a:lnTo>
                  <a:lnTo>
                    <a:pt x="408" y="5536"/>
                  </a:lnTo>
                  <a:lnTo>
                    <a:pt x="485" y="5485"/>
                  </a:lnTo>
                  <a:lnTo>
                    <a:pt x="510" y="5408"/>
                  </a:lnTo>
                  <a:lnTo>
                    <a:pt x="2423" y="383"/>
                  </a:lnTo>
                  <a:lnTo>
                    <a:pt x="2449" y="281"/>
                  </a:lnTo>
                  <a:lnTo>
                    <a:pt x="2423" y="179"/>
                  </a:lnTo>
                  <a:lnTo>
                    <a:pt x="2347" y="77"/>
                  </a:lnTo>
                  <a:lnTo>
                    <a:pt x="2270" y="26"/>
                  </a:lnTo>
                  <a:lnTo>
                    <a:pt x="21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23;p58">
              <a:extLst>
                <a:ext uri="{FF2B5EF4-FFF2-40B4-BE49-F238E27FC236}">
                  <a16:creationId xmlns:a16="http://schemas.microsoft.com/office/drawing/2014/main" id="{6F7726E8-F8AD-803C-3147-0C8C85811779}"/>
                </a:ext>
              </a:extLst>
            </p:cNvPr>
            <p:cNvSpPr/>
            <p:nvPr/>
          </p:nvSpPr>
          <p:spPr>
            <a:xfrm>
              <a:off x="5466950" y="2711125"/>
              <a:ext cx="40850" cy="40850"/>
            </a:xfrm>
            <a:custGeom>
              <a:avLst/>
              <a:gdLst/>
              <a:ahLst/>
              <a:cxnLst/>
              <a:rect l="l" t="t" r="r" b="b"/>
              <a:pathLst>
                <a:path w="1634" h="1634" extrusionOk="0">
                  <a:moveTo>
                    <a:pt x="817" y="536"/>
                  </a:moveTo>
                  <a:lnTo>
                    <a:pt x="919" y="562"/>
                  </a:lnTo>
                  <a:lnTo>
                    <a:pt x="996" y="638"/>
                  </a:lnTo>
                  <a:lnTo>
                    <a:pt x="1072" y="715"/>
                  </a:lnTo>
                  <a:lnTo>
                    <a:pt x="1098" y="817"/>
                  </a:lnTo>
                  <a:lnTo>
                    <a:pt x="1072" y="919"/>
                  </a:lnTo>
                  <a:lnTo>
                    <a:pt x="996" y="996"/>
                  </a:lnTo>
                  <a:lnTo>
                    <a:pt x="919" y="1072"/>
                  </a:lnTo>
                  <a:lnTo>
                    <a:pt x="715" y="1072"/>
                  </a:lnTo>
                  <a:lnTo>
                    <a:pt x="638" y="996"/>
                  </a:lnTo>
                  <a:lnTo>
                    <a:pt x="562" y="919"/>
                  </a:lnTo>
                  <a:lnTo>
                    <a:pt x="536" y="817"/>
                  </a:lnTo>
                  <a:lnTo>
                    <a:pt x="562" y="715"/>
                  </a:lnTo>
                  <a:lnTo>
                    <a:pt x="638" y="638"/>
                  </a:lnTo>
                  <a:lnTo>
                    <a:pt x="715" y="562"/>
                  </a:lnTo>
                  <a:lnTo>
                    <a:pt x="817" y="536"/>
                  </a:lnTo>
                  <a:close/>
                  <a:moveTo>
                    <a:pt x="817" y="1"/>
                  </a:moveTo>
                  <a:lnTo>
                    <a:pt x="664" y="26"/>
                  </a:lnTo>
                  <a:lnTo>
                    <a:pt x="511" y="77"/>
                  </a:lnTo>
                  <a:lnTo>
                    <a:pt x="358" y="154"/>
                  </a:lnTo>
                  <a:lnTo>
                    <a:pt x="256" y="256"/>
                  </a:lnTo>
                  <a:lnTo>
                    <a:pt x="154" y="358"/>
                  </a:lnTo>
                  <a:lnTo>
                    <a:pt x="77" y="511"/>
                  </a:lnTo>
                  <a:lnTo>
                    <a:pt x="26" y="664"/>
                  </a:lnTo>
                  <a:lnTo>
                    <a:pt x="1" y="817"/>
                  </a:lnTo>
                  <a:lnTo>
                    <a:pt x="26" y="970"/>
                  </a:lnTo>
                  <a:lnTo>
                    <a:pt x="77" y="1123"/>
                  </a:lnTo>
                  <a:lnTo>
                    <a:pt x="154" y="1276"/>
                  </a:lnTo>
                  <a:lnTo>
                    <a:pt x="256" y="1378"/>
                  </a:lnTo>
                  <a:lnTo>
                    <a:pt x="358" y="1480"/>
                  </a:lnTo>
                  <a:lnTo>
                    <a:pt x="511" y="1557"/>
                  </a:lnTo>
                  <a:lnTo>
                    <a:pt x="664" y="1608"/>
                  </a:lnTo>
                  <a:lnTo>
                    <a:pt x="817" y="1633"/>
                  </a:lnTo>
                  <a:lnTo>
                    <a:pt x="970" y="1608"/>
                  </a:lnTo>
                  <a:lnTo>
                    <a:pt x="1123" y="1557"/>
                  </a:lnTo>
                  <a:lnTo>
                    <a:pt x="1276" y="1480"/>
                  </a:lnTo>
                  <a:lnTo>
                    <a:pt x="1378" y="1378"/>
                  </a:lnTo>
                  <a:lnTo>
                    <a:pt x="1480" y="1276"/>
                  </a:lnTo>
                  <a:lnTo>
                    <a:pt x="1557" y="1123"/>
                  </a:lnTo>
                  <a:lnTo>
                    <a:pt x="1608" y="970"/>
                  </a:lnTo>
                  <a:lnTo>
                    <a:pt x="1633" y="817"/>
                  </a:lnTo>
                  <a:lnTo>
                    <a:pt x="1608" y="664"/>
                  </a:lnTo>
                  <a:lnTo>
                    <a:pt x="1557" y="511"/>
                  </a:lnTo>
                  <a:lnTo>
                    <a:pt x="1480" y="358"/>
                  </a:lnTo>
                  <a:lnTo>
                    <a:pt x="1378" y="256"/>
                  </a:lnTo>
                  <a:lnTo>
                    <a:pt x="1276" y="154"/>
                  </a:lnTo>
                  <a:lnTo>
                    <a:pt x="1123" y="77"/>
                  </a:lnTo>
                  <a:lnTo>
                    <a:pt x="970" y="26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24;p58">
              <a:extLst>
                <a:ext uri="{FF2B5EF4-FFF2-40B4-BE49-F238E27FC236}">
                  <a16:creationId xmlns:a16="http://schemas.microsoft.com/office/drawing/2014/main" id="{7468F9B6-EB22-2B12-E0DD-8B85B3394EEB}"/>
                </a:ext>
              </a:extLst>
            </p:cNvPr>
            <p:cNvSpPr/>
            <p:nvPr/>
          </p:nvSpPr>
          <p:spPr>
            <a:xfrm>
              <a:off x="5519250" y="2711125"/>
              <a:ext cx="40200" cy="40850"/>
            </a:xfrm>
            <a:custGeom>
              <a:avLst/>
              <a:gdLst/>
              <a:ahLst/>
              <a:cxnLst/>
              <a:rect l="l" t="t" r="r" b="b"/>
              <a:pathLst>
                <a:path w="1608" h="1634" extrusionOk="0">
                  <a:moveTo>
                    <a:pt x="817" y="536"/>
                  </a:moveTo>
                  <a:lnTo>
                    <a:pt x="919" y="562"/>
                  </a:lnTo>
                  <a:lnTo>
                    <a:pt x="995" y="638"/>
                  </a:lnTo>
                  <a:lnTo>
                    <a:pt x="1046" y="715"/>
                  </a:lnTo>
                  <a:lnTo>
                    <a:pt x="1072" y="817"/>
                  </a:lnTo>
                  <a:lnTo>
                    <a:pt x="1046" y="919"/>
                  </a:lnTo>
                  <a:lnTo>
                    <a:pt x="995" y="996"/>
                  </a:lnTo>
                  <a:lnTo>
                    <a:pt x="919" y="1072"/>
                  </a:lnTo>
                  <a:lnTo>
                    <a:pt x="715" y="1072"/>
                  </a:lnTo>
                  <a:lnTo>
                    <a:pt x="613" y="996"/>
                  </a:lnTo>
                  <a:lnTo>
                    <a:pt x="561" y="919"/>
                  </a:lnTo>
                  <a:lnTo>
                    <a:pt x="536" y="817"/>
                  </a:lnTo>
                  <a:lnTo>
                    <a:pt x="561" y="715"/>
                  </a:lnTo>
                  <a:lnTo>
                    <a:pt x="613" y="638"/>
                  </a:lnTo>
                  <a:lnTo>
                    <a:pt x="715" y="562"/>
                  </a:lnTo>
                  <a:lnTo>
                    <a:pt x="817" y="536"/>
                  </a:lnTo>
                  <a:close/>
                  <a:moveTo>
                    <a:pt x="817" y="1"/>
                  </a:moveTo>
                  <a:lnTo>
                    <a:pt x="638" y="26"/>
                  </a:lnTo>
                  <a:lnTo>
                    <a:pt x="485" y="77"/>
                  </a:lnTo>
                  <a:lnTo>
                    <a:pt x="357" y="154"/>
                  </a:lnTo>
                  <a:lnTo>
                    <a:pt x="230" y="256"/>
                  </a:lnTo>
                  <a:lnTo>
                    <a:pt x="128" y="358"/>
                  </a:lnTo>
                  <a:lnTo>
                    <a:pt x="77" y="511"/>
                  </a:lnTo>
                  <a:lnTo>
                    <a:pt x="26" y="664"/>
                  </a:lnTo>
                  <a:lnTo>
                    <a:pt x="0" y="817"/>
                  </a:lnTo>
                  <a:lnTo>
                    <a:pt x="26" y="970"/>
                  </a:lnTo>
                  <a:lnTo>
                    <a:pt x="77" y="1123"/>
                  </a:lnTo>
                  <a:lnTo>
                    <a:pt x="128" y="1276"/>
                  </a:lnTo>
                  <a:lnTo>
                    <a:pt x="230" y="1378"/>
                  </a:lnTo>
                  <a:lnTo>
                    <a:pt x="357" y="1480"/>
                  </a:lnTo>
                  <a:lnTo>
                    <a:pt x="485" y="1557"/>
                  </a:lnTo>
                  <a:lnTo>
                    <a:pt x="638" y="1608"/>
                  </a:lnTo>
                  <a:lnTo>
                    <a:pt x="817" y="1633"/>
                  </a:lnTo>
                  <a:lnTo>
                    <a:pt x="970" y="1608"/>
                  </a:lnTo>
                  <a:lnTo>
                    <a:pt x="1123" y="1557"/>
                  </a:lnTo>
                  <a:lnTo>
                    <a:pt x="1250" y="1480"/>
                  </a:lnTo>
                  <a:lnTo>
                    <a:pt x="1378" y="1378"/>
                  </a:lnTo>
                  <a:lnTo>
                    <a:pt x="1480" y="1276"/>
                  </a:lnTo>
                  <a:lnTo>
                    <a:pt x="1556" y="1123"/>
                  </a:lnTo>
                  <a:lnTo>
                    <a:pt x="1607" y="970"/>
                  </a:lnTo>
                  <a:lnTo>
                    <a:pt x="1607" y="817"/>
                  </a:lnTo>
                  <a:lnTo>
                    <a:pt x="1607" y="664"/>
                  </a:lnTo>
                  <a:lnTo>
                    <a:pt x="1556" y="511"/>
                  </a:lnTo>
                  <a:lnTo>
                    <a:pt x="1480" y="358"/>
                  </a:lnTo>
                  <a:lnTo>
                    <a:pt x="1378" y="256"/>
                  </a:lnTo>
                  <a:lnTo>
                    <a:pt x="1250" y="154"/>
                  </a:lnTo>
                  <a:lnTo>
                    <a:pt x="1123" y="77"/>
                  </a:lnTo>
                  <a:lnTo>
                    <a:pt x="970" y="26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25;p58">
              <a:extLst>
                <a:ext uri="{FF2B5EF4-FFF2-40B4-BE49-F238E27FC236}">
                  <a16:creationId xmlns:a16="http://schemas.microsoft.com/office/drawing/2014/main" id="{4DC13BB8-1779-EBDA-5112-AA1EC63588DA}"/>
                </a:ext>
              </a:extLst>
            </p:cNvPr>
            <p:cNvSpPr/>
            <p:nvPr/>
          </p:nvSpPr>
          <p:spPr>
            <a:xfrm>
              <a:off x="5571525" y="2711125"/>
              <a:ext cx="40200" cy="40850"/>
            </a:xfrm>
            <a:custGeom>
              <a:avLst/>
              <a:gdLst/>
              <a:ahLst/>
              <a:cxnLst/>
              <a:rect l="l" t="t" r="r" b="b"/>
              <a:pathLst>
                <a:path w="1608" h="1634" extrusionOk="0">
                  <a:moveTo>
                    <a:pt x="792" y="536"/>
                  </a:moveTo>
                  <a:lnTo>
                    <a:pt x="894" y="562"/>
                  </a:lnTo>
                  <a:lnTo>
                    <a:pt x="996" y="638"/>
                  </a:lnTo>
                  <a:lnTo>
                    <a:pt x="1047" y="715"/>
                  </a:lnTo>
                  <a:lnTo>
                    <a:pt x="1072" y="817"/>
                  </a:lnTo>
                  <a:lnTo>
                    <a:pt x="1047" y="919"/>
                  </a:lnTo>
                  <a:lnTo>
                    <a:pt x="996" y="996"/>
                  </a:lnTo>
                  <a:lnTo>
                    <a:pt x="894" y="1072"/>
                  </a:lnTo>
                  <a:lnTo>
                    <a:pt x="690" y="1072"/>
                  </a:lnTo>
                  <a:lnTo>
                    <a:pt x="613" y="996"/>
                  </a:lnTo>
                  <a:lnTo>
                    <a:pt x="562" y="919"/>
                  </a:lnTo>
                  <a:lnTo>
                    <a:pt x="537" y="817"/>
                  </a:lnTo>
                  <a:lnTo>
                    <a:pt x="562" y="715"/>
                  </a:lnTo>
                  <a:lnTo>
                    <a:pt x="613" y="638"/>
                  </a:lnTo>
                  <a:lnTo>
                    <a:pt x="690" y="562"/>
                  </a:lnTo>
                  <a:lnTo>
                    <a:pt x="792" y="536"/>
                  </a:lnTo>
                  <a:close/>
                  <a:moveTo>
                    <a:pt x="792" y="1"/>
                  </a:moveTo>
                  <a:lnTo>
                    <a:pt x="639" y="26"/>
                  </a:lnTo>
                  <a:lnTo>
                    <a:pt x="486" y="77"/>
                  </a:lnTo>
                  <a:lnTo>
                    <a:pt x="358" y="154"/>
                  </a:lnTo>
                  <a:lnTo>
                    <a:pt x="230" y="256"/>
                  </a:lnTo>
                  <a:lnTo>
                    <a:pt x="128" y="358"/>
                  </a:lnTo>
                  <a:lnTo>
                    <a:pt x="52" y="511"/>
                  </a:lnTo>
                  <a:lnTo>
                    <a:pt x="1" y="664"/>
                  </a:lnTo>
                  <a:lnTo>
                    <a:pt x="1" y="817"/>
                  </a:lnTo>
                  <a:lnTo>
                    <a:pt x="1" y="970"/>
                  </a:lnTo>
                  <a:lnTo>
                    <a:pt x="52" y="1123"/>
                  </a:lnTo>
                  <a:lnTo>
                    <a:pt x="128" y="1276"/>
                  </a:lnTo>
                  <a:lnTo>
                    <a:pt x="230" y="1378"/>
                  </a:lnTo>
                  <a:lnTo>
                    <a:pt x="358" y="1480"/>
                  </a:lnTo>
                  <a:lnTo>
                    <a:pt x="486" y="1557"/>
                  </a:lnTo>
                  <a:lnTo>
                    <a:pt x="639" y="1608"/>
                  </a:lnTo>
                  <a:lnTo>
                    <a:pt x="792" y="1633"/>
                  </a:lnTo>
                  <a:lnTo>
                    <a:pt x="970" y="1608"/>
                  </a:lnTo>
                  <a:lnTo>
                    <a:pt x="1123" y="1557"/>
                  </a:lnTo>
                  <a:lnTo>
                    <a:pt x="1251" y="1480"/>
                  </a:lnTo>
                  <a:lnTo>
                    <a:pt x="1378" y="1378"/>
                  </a:lnTo>
                  <a:lnTo>
                    <a:pt x="1480" y="1276"/>
                  </a:lnTo>
                  <a:lnTo>
                    <a:pt x="1531" y="1123"/>
                  </a:lnTo>
                  <a:lnTo>
                    <a:pt x="1582" y="970"/>
                  </a:lnTo>
                  <a:lnTo>
                    <a:pt x="1608" y="817"/>
                  </a:lnTo>
                  <a:lnTo>
                    <a:pt x="1582" y="664"/>
                  </a:lnTo>
                  <a:lnTo>
                    <a:pt x="1531" y="511"/>
                  </a:lnTo>
                  <a:lnTo>
                    <a:pt x="1480" y="358"/>
                  </a:lnTo>
                  <a:lnTo>
                    <a:pt x="1378" y="256"/>
                  </a:lnTo>
                  <a:lnTo>
                    <a:pt x="1251" y="154"/>
                  </a:lnTo>
                  <a:lnTo>
                    <a:pt x="1123" y="77"/>
                  </a:lnTo>
                  <a:lnTo>
                    <a:pt x="970" y="26"/>
                  </a:lnTo>
                  <a:lnTo>
                    <a:pt x="7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26;p58">
              <a:extLst>
                <a:ext uri="{FF2B5EF4-FFF2-40B4-BE49-F238E27FC236}">
                  <a16:creationId xmlns:a16="http://schemas.microsoft.com/office/drawing/2014/main" id="{A4D775DF-9BC6-4836-BFF6-66028AF22FC6}"/>
                </a:ext>
              </a:extLst>
            </p:cNvPr>
            <p:cNvSpPr/>
            <p:nvPr/>
          </p:nvSpPr>
          <p:spPr>
            <a:xfrm>
              <a:off x="5718200" y="2804875"/>
              <a:ext cx="82275" cy="40200"/>
            </a:xfrm>
            <a:custGeom>
              <a:avLst/>
              <a:gdLst/>
              <a:ahLst/>
              <a:cxnLst/>
              <a:rect l="l" t="t" r="r" b="b"/>
              <a:pathLst>
                <a:path w="3291" h="1608" extrusionOk="0">
                  <a:moveTo>
                    <a:pt x="2475" y="536"/>
                  </a:moveTo>
                  <a:lnTo>
                    <a:pt x="2577" y="561"/>
                  </a:lnTo>
                  <a:lnTo>
                    <a:pt x="2679" y="612"/>
                  </a:lnTo>
                  <a:lnTo>
                    <a:pt x="2730" y="714"/>
                  </a:lnTo>
                  <a:lnTo>
                    <a:pt x="2755" y="816"/>
                  </a:lnTo>
                  <a:lnTo>
                    <a:pt x="2730" y="918"/>
                  </a:lnTo>
                  <a:lnTo>
                    <a:pt x="2679" y="995"/>
                  </a:lnTo>
                  <a:lnTo>
                    <a:pt x="2577" y="1046"/>
                  </a:lnTo>
                  <a:lnTo>
                    <a:pt x="2475" y="1071"/>
                  </a:lnTo>
                  <a:lnTo>
                    <a:pt x="791" y="1071"/>
                  </a:lnTo>
                  <a:lnTo>
                    <a:pt x="689" y="1046"/>
                  </a:lnTo>
                  <a:lnTo>
                    <a:pt x="613" y="995"/>
                  </a:lnTo>
                  <a:lnTo>
                    <a:pt x="536" y="918"/>
                  </a:lnTo>
                  <a:lnTo>
                    <a:pt x="536" y="816"/>
                  </a:lnTo>
                  <a:lnTo>
                    <a:pt x="536" y="714"/>
                  </a:lnTo>
                  <a:lnTo>
                    <a:pt x="613" y="612"/>
                  </a:lnTo>
                  <a:lnTo>
                    <a:pt x="689" y="561"/>
                  </a:lnTo>
                  <a:lnTo>
                    <a:pt x="791" y="536"/>
                  </a:lnTo>
                  <a:close/>
                  <a:moveTo>
                    <a:pt x="791" y="0"/>
                  </a:moveTo>
                  <a:lnTo>
                    <a:pt x="638" y="26"/>
                  </a:lnTo>
                  <a:lnTo>
                    <a:pt x="485" y="77"/>
                  </a:lnTo>
                  <a:lnTo>
                    <a:pt x="332" y="128"/>
                  </a:lnTo>
                  <a:lnTo>
                    <a:pt x="230" y="230"/>
                  </a:lnTo>
                  <a:lnTo>
                    <a:pt x="128" y="357"/>
                  </a:lnTo>
                  <a:lnTo>
                    <a:pt x="51" y="485"/>
                  </a:lnTo>
                  <a:lnTo>
                    <a:pt x="0" y="638"/>
                  </a:lnTo>
                  <a:lnTo>
                    <a:pt x="0" y="816"/>
                  </a:lnTo>
                  <a:lnTo>
                    <a:pt x="0" y="969"/>
                  </a:lnTo>
                  <a:lnTo>
                    <a:pt x="51" y="1123"/>
                  </a:lnTo>
                  <a:lnTo>
                    <a:pt x="128" y="1250"/>
                  </a:lnTo>
                  <a:lnTo>
                    <a:pt x="230" y="1378"/>
                  </a:lnTo>
                  <a:lnTo>
                    <a:pt x="332" y="1480"/>
                  </a:lnTo>
                  <a:lnTo>
                    <a:pt x="485" y="1556"/>
                  </a:lnTo>
                  <a:lnTo>
                    <a:pt x="638" y="1607"/>
                  </a:lnTo>
                  <a:lnTo>
                    <a:pt x="2628" y="1607"/>
                  </a:lnTo>
                  <a:lnTo>
                    <a:pt x="2781" y="1556"/>
                  </a:lnTo>
                  <a:lnTo>
                    <a:pt x="2934" y="1480"/>
                  </a:lnTo>
                  <a:lnTo>
                    <a:pt x="3036" y="1378"/>
                  </a:lnTo>
                  <a:lnTo>
                    <a:pt x="3138" y="1250"/>
                  </a:lnTo>
                  <a:lnTo>
                    <a:pt x="3214" y="1123"/>
                  </a:lnTo>
                  <a:lnTo>
                    <a:pt x="3265" y="969"/>
                  </a:lnTo>
                  <a:lnTo>
                    <a:pt x="3291" y="816"/>
                  </a:lnTo>
                  <a:lnTo>
                    <a:pt x="3265" y="638"/>
                  </a:lnTo>
                  <a:lnTo>
                    <a:pt x="3214" y="485"/>
                  </a:lnTo>
                  <a:lnTo>
                    <a:pt x="3138" y="357"/>
                  </a:lnTo>
                  <a:lnTo>
                    <a:pt x="3036" y="230"/>
                  </a:lnTo>
                  <a:lnTo>
                    <a:pt x="2934" y="128"/>
                  </a:lnTo>
                  <a:lnTo>
                    <a:pt x="2781" y="77"/>
                  </a:lnTo>
                  <a:lnTo>
                    <a:pt x="2628" y="26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27;p58">
              <a:extLst>
                <a:ext uri="{FF2B5EF4-FFF2-40B4-BE49-F238E27FC236}">
                  <a16:creationId xmlns:a16="http://schemas.microsoft.com/office/drawing/2014/main" id="{EED7098C-4302-AAD8-68C4-38524047FAC0}"/>
                </a:ext>
              </a:extLst>
            </p:cNvPr>
            <p:cNvSpPr/>
            <p:nvPr/>
          </p:nvSpPr>
          <p:spPr>
            <a:xfrm>
              <a:off x="5718200" y="2858425"/>
              <a:ext cx="151150" cy="40850"/>
            </a:xfrm>
            <a:custGeom>
              <a:avLst/>
              <a:gdLst/>
              <a:ahLst/>
              <a:cxnLst/>
              <a:rect l="l" t="t" r="r" b="b"/>
              <a:pathLst>
                <a:path w="6046" h="1634" extrusionOk="0">
                  <a:moveTo>
                    <a:pt x="5229" y="536"/>
                  </a:moveTo>
                  <a:lnTo>
                    <a:pt x="5331" y="562"/>
                  </a:lnTo>
                  <a:lnTo>
                    <a:pt x="5433" y="613"/>
                  </a:lnTo>
                  <a:lnTo>
                    <a:pt x="5484" y="715"/>
                  </a:lnTo>
                  <a:lnTo>
                    <a:pt x="5510" y="817"/>
                  </a:lnTo>
                  <a:lnTo>
                    <a:pt x="5484" y="919"/>
                  </a:lnTo>
                  <a:lnTo>
                    <a:pt x="5433" y="996"/>
                  </a:lnTo>
                  <a:lnTo>
                    <a:pt x="5331" y="1072"/>
                  </a:lnTo>
                  <a:lnTo>
                    <a:pt x="689" y="1072"/>
                  </a:lnTo>
                  <a:lnTo>
                    <a:pt x="613" y="996"/>
                  </a:lnTo>
                  <a:lnTo>
                    <a:pt x="536" y="919"/>
                  </a:lnTo>
                  <a:lnTo>
                    <a:pt x="536" y="817"/>
                  </a:lnTo>
                  <a:lnTo>
                    <a:pt x="536" y="715"/>
                  </a:lnTo>
                  <a:lnTo>
                    <a:pt x="613" y="613"/>
                  </a:lnTo>
                  <a:lnTo>
                    <a:pt x="689" y="562"/>
                  </a:lnTo>
                  <a:lnTo>
                    <a:pt x="791" y="536"/>
                  </a:lnTo>
                  <a:close/>
                  <a:moveTo>
                    <a:pt x="791" y="1"/>
                  </a:moveTo>
                  <a:lnTo>
                    <a:pt x="638" y="26"/>
                  </a:lnTo>
                  <a:lnTo>
                    <a:pt x="485" y="77"/>
                  </a:lnTo>
                  <a:lnTo>
                    <a:pt x="332" y="154"/>
                  </a:lnTo>
                  <a:lnTo>
                    <a:pt x="230" y="256"/>
                  </a:lnTo>
                  <a:lnTo>
                    <a:pt x="128" y="358"/>
                  </a:lnTo>
                  <a:lnTo>
                    <a:pt x="51" y="511"/>
                  </a:lnTo>
                  <a:lnTo>
                    <a:pt x="0" y="664"/>
                  </a:lnTo>
                  <a:lnTo>
                    <a:pt x="0" y="817"/>
                  </a:lnTo>
                  <a:lnTo>
                    <a:pt x="0" y="970"/>
                  </a:lnTo>
                  <a:lnTo>
                    <a:pt x="51" y="1123"/>
                  </a:lnTo>
                  <a:lnTo>
                    <a:pt x="128" y="1276"/>
                  </a:lnTo>
                  <a:lnTo>
                    <a:pt x="230" y="1378"/>
                  </a:lnTo>
                  <a:lnTo>
                    <a:pt x="332" y="1480"/>
                  </a:lnTo>
                  <a:lnTo>
                    <a:pt x="485" y="1557"/>
                  </a:lnTo>
                  <a:lnTo>
                    <a:pt x="638" y="1608"/>
                  </a:lnTo>
                  <a:lnTo>
                    <a:pt x="791" y="1633"/>
                  </a:lnTo>
                  <a:lnTo>
                    <a:pt x="5229" y="1633"/>
                  </a:lnTo>
                  <a:lnTo>
                    <a:pt x="5408" y="1608"/>
                  </a:lnTo>
                  <a:lnTo>
                    <a:pt x="5561" y="1557"/>
                  </a:lnTo>
                  <a:lnTo>
                    <a:pt x="5688" y="1480"/>
                  </a:lnTo>
                  <a:lnTo>
                    <a:pt x="5816" y="1378"/>
                  </a:lnTo>
                  <a:lnTo>
                    <a:pt x="5892" y="1276"/>
                  </a:lnTo>
                  <a:lnTo>
                    <a:pt x="5969" y="1123"/>
                  </a:lnTo>
                  <a:lnTo>
                    <a:pt x="6020" y="970"/>
                  </a:lnTo>
                  <a:lnTo>
                    <a:pt x="6045" y="817"/>
                  </a:lnTo>
                  <a:lnTo>
                    <a:pt x="6020" y="664"/>
                  </a:lnTo>
                  <a:lnTo>
                    <a:pt x="5969" y="511"/>
                  </a:lnTo>
                  <a:lnTo>
                    <a:pt x="5892" y="358"/>
                  </a:lnTo>
                  <a:lnTo>
                    <a:pt x="5816" y="256"/>
                  </a:lnTo>
                  <a:lnTo>
                    <a:pt x="5688" y="154"/>
                  </a:lnTo>
                  <a:lnTo>
                    <a:pt x="5561" y="77"/>
                  </a:lnTo>
                  <a:lnTo>
                    <a:pt x="5408" y="26"/>
                  </a:lnTo>
                  <a:lnTo>
                    <a:pt x="52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28;p58">
              <a:extLst>
                <a:ext uri="{FF2B5EF4-FFF2-40B4-BE49-F238E27FC236}">
                  <a16:creationId xmlns:a16="http://schemas.microsoft.com/office/drawing/2014/main" id="{6F550E1A-C5A8-C057-08C5-63D354634B07}"/>
                </a:ext>
              </a:extLst>
            </p:cNvPr>
            <p:cNvSpPr/>
            <p:nvPr/>
          </p:nvSpPr>
          <p:spPr>
            <a:xfrm>
              <a:off x="5718200" y="2912625"/>
              <a:ext cx="118000" cy="40200"/>
            </a:xfrm>
            <a:custGeom>
              <a:avLst/>
              <a:gdLst/>
              <a:ahLst/>
              <a:cxnLst/>
              <a:rect l="l" t="t" r="r" b="b"/>
              <a:pathLst>
                <a:path w="4720" h="1608" extrusionOk="0">
                  <a:moveTo>
                    <a:pt x="4030" y="536"/>
                  </a:moveTo>
                  <a:lnTo>
                    <a:pt x="4107" y="613"/>
                  </a:lnTo>
                  <a:lnTo>
                    <a:pt x="4158" y="689"/>
                  </a:lnTo>
                  <a:lnTo>
                    <a:pt x="4183" y="792"/>
                  </a:lnTo>
                  <a:lnTo>
                    <a:pt x="4158" y="894"/>
                  </a:lnTo>
                  <a:lnTo>
                    <a:pt x="4107" y="996"/>
                  </a:lnTo>
                  <a:lnTo>
                    <a:pt x="4030" y="1047"/>
                  </a:lnTo>
                  <a:lnTo>
                    <a:pt x="3928" y="1072"/>
                  </a:lnTo>
                  <a:lnTo>
                    <a:pt x="791" y="1072"/>
                  </a:lnTo>
                  <a:lnTo>
                    <a:pt x="689" y="1047"/>
                  </a:lnTo>
                  <a:lnTo>
                    <a:pt x="613" y="996"/>
                  </a:lnTo>
                  <a:lnTo>
                    <a:pt x="536" y="894"/>
                  </a:lnTo>
                  <a:lnTo>
                    <a:pt x="536" y="792"/>
                  </a:lnTo>
                  <a:lnTo>
                    <a:pt x="536" y="689"/>
                  </a:lnTo>
                  <a:lnTo>
                    <a:pt x="613" y="613"/>
                  </a:lnTo>
                  <a:lnTo>
                    <a:pt x="689" y="536"/>
                  </a:lnTo>
                  <a:close/>
                  <a:moveTo>
                    <a:pt x="638" y="1"/>
                  </a:moveTo>
                  <a:lnTo>
                    <a:pt x="485" y="52"/>
                  </a:lnTo>
                  <a:lnTo>
                    <a:pt x="332" y="128"/>
                  </a:lnTo>
                  <a:lnTo>
                    <a:pt x="230" y="230"/>
                  </a:lnTo>
                  <a:lnTo>
                    <a:pt x="128" y="358"/>
                  </a:lnTo>
                  <a:lnTo>
                    <a:pt x="51" y="485"/>
                  </a:lnTo>
                  <a:lnTo>
                    <a:pt x="0" y="638"/>
                  </a:lnTo>
                  <a:lnTo>
                    <a:pt x="0" y="792"/>
                  </a:lnTo>
                  <a:lnTo>
                    <a:pt x="0" y="970"/>
                  </a:lnTo>
                  <a:lnTo>
                    <a:pt x="51" y="1098"/>
                  </a:lnTo>
                  <a:lnTo>
                    <a:pt x="128" y="1251"/>
                  </a:lnTo>
                  <a:lnTo>
                    <a:pt x="230" y="1378"/>
                  </a:lnTo>
                  <a:lnTo>
                    <a:pt x="332" y="1455"/>
                  </a:lnTo>
                  <a:lnTo>
                    <a:pt x="485" y="1531"/>
                  </a:lnTo>
                  <a:lnTo>
                    <a:pt x="638" y="1582"/>
                  </a:lnTo>
                  <a:lnTo>
                    <a:pt x="791" y="1608"/>
                  </a:lnTo>
                  <a:lnTo>
                    <a:pt x="3928" y="1608"/>
                  </a:lnTo>
                  <a:lnTo>
                    <a:pt x="4081" y="1582"/>
                  </a:lnTo>
                  <a:lnTo>
                    <a:pt x="4234" y="1531"/>
                  </a:lnTo>
                  <a:lnTo>
                    <a:pt x="4362" y="1455"/>
                  </a:lnTo>
                  <a:lnTo>
                    <a:pt x="4490" y="1378"/>
                  </a:lnTo>
                  <a:lnTo>
                    <a:pt x="4592" y="1251"/>
                  </a:lnTo>
                  <a:lnTo>
                    <a:pt x="4668" y="1098"/>
                  </a:lnTo>
                  <a:lnTo>
                    <a:pt x="4694" y="970"/>
                  </a:lnTo>
                  <a:lnTo>
                    <a:pt x="4719" y="792"/>
                  </a:lnTo>
                  <a:lnTo>
                    <a:pt x="4694" y="638"/>
                  </a:lnTo>
                  <a:lnTo>
                    <a:pt x="4668" y="485"/>
                  </a:lnTo>
                  <a:lnTo>
                    <a:pt x="4592" y="358"/>
                  </a:lnTo>
                  <a:lnTo>
                    <a:pt x="4490" y="230"/>
                  </a:lnTo>
                  <a:lnTo>
                    <a:pt x="4362" y="128"/>
                  </a:lnTo>
                  <a:lnTo>
                    <a:pt x="4234" y="52"/>
                  </a:lnTo>
                  <a:lnTo>
                    <a:pt x="40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1229;p58">
            <a:extLst>
              <a:ext uri="{FF2B5EF4-FFF2-40B4-BE49-F238E27FC236}">
                <a16:creationId xmlns:a16="http://schemas.microsoft.com/office/drawing/2014/main" id="{9215AC40-ABEB-D407-8373-7673B039CB1E}"/>
              </a:ext>
            </a:extLst>
          </p:cNvPr>
          <p:cNvGrpSpPr/>
          <p:nvPr/>
        </p:nvGrpSpPr>
        <p:grpSpPr>
          <a:xfrm>
            <a:off x="4406044" y="3547211"/>
            <a:ext cx="320298" cy="365765"/>
            <a:chOff x="6209200" y="2628225"/>
            <a:chExt cx="401125" cy="458525"/>
          </a:xfrm>
        </p:grpSpPr>
        <p:sp>
          <p:nvSpPr>
            <p:cNvPr id="54" name="Google Shape;1230;p58">
              <a:extLst>
                <a:ext uri="{FF2B5EF4-FFF2-40B4-BE49-F238E27FC236}">
                  <a16:creationId xmlns:a16="http://schemas.microsoft.com/office/drawing/2014/main" id="{C481EDB5-28AF-4251-34CE-07F50B27D0EB}"/>
                </a:ext>
              </a:extLst>
            </p:cNvPr>
            <p:cNvSpPr/>
            <p:nvPr/>
          </p:nvSpPr>
          <p:spPr>
            <a:xfrm>
              <a:off x="6496775" y="2853325"/>
              <a:ext cx="73375" cy="73350"/>
            </a:xfrm>
            <a:custGeom>
              <a:avLst/>
              <a:gdLst/>
              <a:ahLst/>
              <a:cxnLst/>
              <a:rect l="l" t="t" r="r" b="b"/>
              <a:pathLst>
                <a:path w="2935" h="2934" extrusionOk="0">
                  <a:moveTo>
                    <a:pt x="1480" y="536"/>
                  </a:moveTo>
                  <a:lnTo>
                    <a:pt x="1659" y="562"/>
                  </a:lnTo>
                  <a:lnTo>
                    <a:pt x="1837" y="613"/>
                  </a:lnTo>
                  <a:lnTo>
                    <a:pt x="1990" y="715"/>
                  </a:lnTo>
                  <a:lnTo>
                    <a:pt x="2143" y="817"/>
                  </a:lnTo>
                  <a:lnTo>
                    <a:pt x="2245" y="944"/>
                  </a:lnTo>
                  <a:lnTo>
                    <a:pt x="2322" y="1123"/>
                  </a:lnTo>
                  <a:lnTo>
                    <a:pt x="2399" y="1276"/>
                  </a:lnTo>
                  <a:lnTo>
                    <a:pt x="2399" y="1480"/>
                  </a:lnTo>
                  <a:lnTo>
                    <a:pt x="2399" y="1659"/>
                  </a:lnTo>
                  <a:lnTo>
                    <a:pt x="2322" y="1837"/>
                  </a:lnTo>
                  <a:lnTo>
                    <a:pt x="2245" y="1990"/>
                  </a:lnTo>
                  <a:lnTo>
                    <a:pt x="2143" y="2118"/>
                  </a:lnTo>
                  <a:lnTo>
                    <a:pt x="1990" y="2245"/>
                  </a:lnTo>
                  <a:lnTo>
                    <a:pt x="1837" y="2322"/>
                  </a:lnTo>
                  <a:lnTo>
                    <a:pt x="1659" y="2373"/>
                  </a:lnTo>
                  <a:lnTo>
                    <a:pt x="1480" y="2398"/>
                  </a:lnTo>
                  <a:lnTo>
                    <a:pt x="1302" y="2373"/>
                  </a:lnTo>
                  <a:lnTo>
                    <a:pt x="1123" y="2322"/>
                  </a:lnTo>
                  <a:lnTo>
                    <a:pt x="970" y="2245"/>
                  </a:lnTo>
                  <a:lnTo>
                    <a:pt x="817" y="2118"/>
                  </a:lnTo>
                  <a:lnTo>
                    <a:pt x="715" y="1990"/>
                  </a:lnTo>
                  <a:lnTo>
                    <a:pt x="613" y="1837"/>
                  </a:lnTo>
                  <a:lnTo>
                    <a:pt x="562" y="1659"/>
                  </a:lnTo>
                  <a:lnTo>
                    <a:pt x="537" y="1480"/>
                  </a:lnTo>
                  <a:lnTo>
                    <a:pt x="562" y="1276"/>
                  </a:lnTo>
                  <a:lnTo>
                    <a:pt x="613" y="1123"/>
                  </a:lnTo>
                  <a:lnTo>
                    <a:pt x="715" y="944"/>
                  </a:lnTo>
                  <a:lnTo>
                    <a:pt x="817" y="817"/>
                  </a:lnTo>
                  <a:lnTo>
                    <a:pt x="970" y="715"/>
                  </a:lnTo>
                  <a:lnTo>
                    <a:pt x="1123" y="613"/>
                  </a:lnTo>
                  <a:lnTo>
                    <a:pt x="1302" y="562"/>
                  </a:lnTo>
                  <a:lnTo>
                    <a:pt x="1480" y="536"/>
                  </a:lnTo>
                  <a:close/>
                  <a:moveTo>
                    <a:pt x="1480" y="1"/>
                  </a:moveTo>
                  <a:lnTo>
                    <a:pt x="1174" y="26"/>
                  </a:lnTo>
                  <a:lnTo>
                    <a:pt x="919" y="128"/>
                  </a:lnTo>
                  <a:lnTo>
                    <a:pt x="664" y="256"/>
                  </a:lnTo>
                  <a:lnTo>
                    <a:pt x="435" y="434"/>
                  </a:lnTo>
                  <a:lnTo>
                    <a:pt x="256" y="664"/>
                  </a:lnTo>
                  <a:lnTo>
                    <a:pt x="128" y="893"/>
                  </a:lnTo>
                  <a:lnTo>
                    <a:pt x="52" y="1174"/>
                  </a:lnTo>
                  <a:lnTo>
                    <a:pt x="1" y="1480"/>
                  </a:lnTo>
                  <a:lnTo>
                    <a:pt x="52" y="1761"/>
                  </a:lnTo>
                  <a:lnTo>
                    <a:pt x="128" y="2041"/>
                  </a:lnTo>
                  <a:lnTo>
                    <a:pt x="256" y="2296"/>
                  </a:lnTo>
                  <a:lnTo>
                    <a:pt x="435" y="2500"/>
                  </a:lnTo>
                  <a:lnTo>
                    <a:pt x="664" y="2679"/>
                  </a:lnTo>
                  <a:lnTo>
                    <a:pt x="919" y="2806"/>
                  </a:lnTo>
                  <a:lnTo>
                    <a:pt x="1174" y="2908"/>
                  </a:lnTo>
                  <a:lnTo>
                    <a:pt x="1480" y="2934"/>
                  </a:lnTo>
                  <a:lnTo>
                    <a:pt x="1761" y="2908"/>
                  </a:lnTo>
                  <a:lnTo>
                    <a:pt x="2041" y="2806"/>
                  </a:lnTo>
                  <a:lnTo>
                    <a:pt x="2296" y="2679"/>
                  </a:lnTo>
                  <a:lnTo>
                    <a:pt x="2501" y="2500"/>
                  </a:lnTo>
                  <a:lnTo>
                    <a:pt x="2705" y="2296"/>
                  </a:lnTo>
                  <a:lnTo>
                    <a:pt x="2832" y="2041"/>
                  </a:lnTo>
                  <a:lnTo>
                    <a:pt x="2909" y="1761"/>
                  </a:lnTo>
                  <a:lnTo>
                    <a:pt x="2934" y="1480"/>
                  </a:lnTo>
                  <a:lnTo>
                    <a:pt x="2909" y="1174"/>
                  </a:lnTo>
                  <a:lnTo>
                    <a:pt x="2832" y="893"/>
                  </a:lnTo>
                  <a:lnTo>
                    <a:pt x="2705" y="664"/>
                  </a:lnTo>
                  <a:lnTo>
                    <a:pt x="2501" y="434"/>
                  </a:lnTo>
                  <a:lnTo>
                    <a:pt x="2296" y="256"/>
                  </a:lnTo>
                  <a:lnTo>
                    <a:pt x="2041" y="128"/>
                  </a:lnTo>
                  <a:lnTo>
                    <a:pt x="1761" y="26"/>
                  </a:lnTo>
                  <a:lnTo>
                    <a:pt x="14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231;p58">
              <a:extLst>
                <a:ext uri="{FF2B5EF4-FFF2-40B4-BE49-F238E27FC236}">
                  <a16:creationId xmlns:a16="http://schemas.microsoft.com/office/drawing/2014/main" id="{8E717392-C56C-3576-7E77-9F643F20C13E}"/>
                </a:ext>
              </a:extLst>
            </p:cNvPr>
            <p:cNvSpPr/>
            <p:nvPr/>
          </p:nvSpPr>
          <p:spPr>
            <a:xfrm>
              <a:off x="6241075" y="2628225"/>
              <a:ext cx="369250" cy="458525"/>
            </a:xfrm>
            <a:custGeom>
              <a:avLst/>
              <a:gdLst/>
              <a:ahLst/>
              <a:cxnLst/>
              <a:rect l="l" t="t" r="r" b="b"/>
              <a:pathLst>
                <a:path w="14770" h="18341" extrusionOk="0">
                  <a:moveTo>
                    <a:pt x="8775" y="1557"/>
                  </a:moveTo>
                  <a:lnTo>
                    <a:pt x="11938" y="4720"/>
                  </a:lnTo>
                  <a:lnTo>
                    <a:pt x="10484" y="6173"/>
                  </a:lnTo>
                  <a:lnTo>
                    <a:pt x="10356" y="6301"/>
                  </a:lnTo>
                  <a:lnTo>
                    <a:pt x="10203" y="6378"/>
                  </a:lnTo>
                  <a:lnTo>
                    <a:pt x="10050" y="6480"/>
                  </a:lnTo>
                  <a:lnTo>
                    <a:pt x="9897" y="6531"/>
                  </a:lnTo>
                  <a:lnTo>
                    <a:pt x="9744" y="6582"/>
                  </a:lnTo>
                  <a:lnTo>
                    <a:pt x="9591" y="6607"/>
                  </a:lnTo>
                  <a:lnTo>
                    <a:pt x="9413" y="6633"/>
                  </a:lnTo>
                  <a:lnTo>
                    <a:pt x="9234" y="6633"/>
                  </a:lnTo>
                  <a:lnTo>
                    <a:pt x="8979" y="6607"/>
                  </a:lnTo>
                  <a:lnTo>
                    <a:pt x="8699" y="6633"/>
                  </a:lnTo>
                  <a:lnTo>
                    <a:pt x="8443" y="6684"/>
                  </a:lnTo>
                  <a:lnTo>
                    <a:pt x="8188" y="6760"/>
                  </a:lnTo>
                  <a:lnTo>
                    <a:pt x="7959" y="6862"/>
                  </a:lnTo>
                  <a:lnTo>
                    <a:pt x="7729" y="6990"/>
                  </a:lnTo>
                  <a:lnTo>
                    <a:pt x="7525" y="7143"/>
                  </a:lnTo>
                  <a:lnTo>
                    <a:pt x="7321" y="7321"/>
                  </a:lnTo>
                  <a:lnTo>
                    <a:pt x="7117" y="7525"/>
                  </a:lnTo>
                  <a:lnTo>
                    <a:pt x="7066" y="7500"/>
                  </a:lnTo>
                  <a:lnTo>
                    <a:pt x="2806" y="7500"/>
                  </a:lnTo>
                  <a:lnTo>
                    <a:pt x="3011" y="7321"/>
                  </a:lnTo>
                  <a:lnTo>
                    <a:pt x="3138" y="7194"/>
                  </a:lnTo>
                  <a:lnTo>
                    <a:pt x="3266" y="7092"/>
                  </a:lnTo>
                  <a:lnTo>
                    <a:pt x="3419" y="7015"/>
                  </a:lnTo>
                  <a:lnTo>
                    <a:pt x="3572" y="6939"/>
                  </a:lnTo>
                  <a:lnTo>
                    <a:pt x="3750" y="6913"/>
                  </a:lnTo>
                  <a:lnTo>
                    <a:pt x="3903" y="6862"/>
                  </a:lnTo>
                  <a:lnTo>
                    <a:pt x="4260" y="6862"/>
                  </a:lnTo>
                  <a:lnTo>
                    <a:pt x="4515" y="6888"/>
                  </a:lnTo>
                  <a:lnTo>
                    <a:pt x="4796" y="6862"/>
                  </a:lnTo>
                  <a:lnTo>
                    <a:pt x="5051" y="6811"/>
                  </a:lnTo>
                  <a:lnTo>
                    <a:pt x="5281" y="6735"/>
                  </a:lnTo>
                  <a:lnTo>
                    <a:pt x="5536" y="6633"/>
                  </a:lnTo>
                  <a:lnTo>
                    <a:pt x="5765" y="6505"/>
                  </a:lnTo>
                  <a:lnTo>
                    <a:pt x="5969" y="6352"/>
                  </a:lnTo>
                  <a:lnTo>
                    <a:pt x="6173" y="6173"/>
                  </a:lnTo>
                  <a:lnTo>
                    <a:pt x="6352" y="5969"/>
                  </a:lnTo>
                  <a:lnTo>
                    <a:pt x="6505" y="5765"/>
                  </a:lnTo>
                  <a:lnTo>
                    <a:pt x="6632" y="5536"/>
                  </a:lnTo>
                  <a:lnTo>
                    <a:pt x="6735" y="5281"/>
                  </a:lnTo>
                  <a:lnTo>
                    <a:pt x="6811" y="5026"/>
                  </a:lnTo>
                  <a:lnTo>
                    <a:pt x="6862" y="4771"/>
                  </a:lnTo>
                  <a:lnTo>
                    <a:pt x="6888" y="4516"/>
                  </a:lnTo>
                  <a:lnTo>
                    <a:pt x="6862" y="4235"/>
                  </a:lnTo>
                  <a:lnTo>
                    <a:pt x="6862" y="4082"/>
                  </a:lnTo>
                  <a:lnTo>
                    <a:pt x="6862" y="3903"/>
                  </a:lnTo>
                  <a:lnTo>
                    <a:pt x="6913" y="3750"/>
                  </a:lnTo>
                  <a:lnTo>
                    <a:pt x="6939" y="3572"/>
                  </a:lnTo>
                  <a:lnTo>
                    <a:pt x="7015" y="3419"/>
                  </a:lnTo>
                  <a:lnTo>
                    <a:pt x="7092" y="3266"/>
                  </a:lnTo>
                  <a:lnTo>
                    <a:pt x="7194" y="3138"/>
                  </a:lnTo>
                  <a:lnTo>
                    <a:pt x="7321" y="3011"/>
                  </a:lnTo>
                  <a:lnTo>
                    <a:pt x="8775" y="1557"/>
                  </a:lnTo>
                  <a:close/>
                  <a:moveTo>
                    <a:pt x="6811" y="8035"/>
                  </a:moveTo>
                  <a:lnTo>
                    <a:pt x="6709" y="8342"/>
                  </a:lnTo>
                  <a:lnTo>
                    <a:pt x="6632" y="8622"/>
                  </a:lnTo>
                  <a:lnTo>
                    <a:pt x="6607" y="8928"/>
                  </a:lnTo>
                  <a:lnTo>
                    <a:pt x="6632" y="9234"/>
                  </a:lnTo>
                  <a:lnTo>
                    <a:pt x="6632" y="9413"/>
                  </a:lnTo>
                  <a:lnTo>
                    <a:pt x="6607" y="9591"/>
                  </a:lnTo>
                  <a:lnTo>
                    <a:pt x="6581" y="9744"/>
                  </a:lnTo>
                  <a:lnTo>
                    <a:pt x="6530" y="9897"/>
                  </a:lnTo>
                  <a:lnTo>
                    <a:pt x="6479" y="10050"/>
                  </a:lnTo>
                  <a:lnTo>
                    <a:pt x="6377" y="10204"/>
                  </a:lnTo>
                  <a:lnTo>
                    <a:pt x="6301" y="10357"/>
                  </a:lnTo>
                  <a:lnTo>
                    <a:pt x="6173" y="10484"/>
                  </a:lnTo>
                  <a:lnTo>
                    <a:pt x="4719" y="11938"/>
                  </a:lnTo>
                  <a:lnTo>
                    <a:pt x="1557" y="8775"/>
                  </a:lnTo>
                  <a:lnTo>
                    <a:pt x="2271" y="8035"/>
                  </a:lnTo>
                  <a:close/>
                  <a:moveTo>
                    <a:pt x="894" y="8877"/>
                  </a:moveTo>
                  <a:lnTo>
                    <a:pt x="970" y="8954"/>
                  </a:lnTo>
                  <a:lnTo>
                    <a:pt x="996" y="8954"/>
                  </a:lnTo>
                  <a:lnTo>
                    <a:pt x="4541" y="12499"/>
                  </a:lnTo>
                  <a:lnTo>
                    <a:pt x="4541" y="12525"/>
                  </a:lnTo>
                  <a:lnTo>
                    <a:pt x="4592" y="12601"/>
                  </a:lnTo>
                  <a:lnTo>
                    <a:pt x="4617" y="12703"/>
                  </a:lnTo>
                  <a:lnTo>
                    <a:pt x="4592" y="12780"/>
                  </a:lnTo>
                  <a:lnTo>
                    <a:pt x="4541" y="12882"/>
                  </a:lnTo>
                  <a:lnTo>
                    <a:pt x="4464" y="12933"/>
                  </a:lnTo>
                  <a:lnTo>
                    <a:pt x="4260" y="12933"/>
                  </a:lnTo>
                  <a:lnTo>
                    <a:pt x="4184" y="12882"/>
                  </a:lnTo>
                  <a:lnTo>
                    <a:pt x="613" y="9311"/>
                  </a:lnTo>
                  <a:lnTo>
                    <a:pt x="562" y="9209"/>
                  </a:lnTo>
                  <a:lnTo>
                    <a:pt x="536" y="9132"/>
                  </a:lnTo>
                  <a:lnTo>
                    <a:pt x="562" y="9030"/>
                  </a:lnTo>
                  <a:lnTo>
                    <a:pt x="613" y="8954"/>
                  </a:lnTo>
                  <a:lnTo>
                    <a:pt x="689" y="8877"/>
                  </a:lnTo>
                  <a:close/>
                  <a:moveTo>
                    <a:pt x="11989" y="7729"/>
                  </a:moveTo>
                  <a:lnTo>
                    <a:pt x="12014" y="7780"/>
                  </a:lnTo>
                  <a:lnTo>
                    <a:pt x="12142" y="8265"/>
                  </a:lnTo>
                  <a:lnTo>
                    <a:pt x="12167" y="8393"/>
                  </a:lnTo>
                  <a:lnTo>
                    <a:pt x="12218" y="8520"/>
                  </a:lnTo>
                  <a:lnTo>
                    <a:pt x="12320" y="8622"/>
                  </a:lnTo>
                  <a:lnTo>
                    <a:pt x="12422" y="8699"/>
                  </a:lnTo>
                  <a:lnTo>
                    <a:pt x="12882" y="8954"/>
                  </a:lnTo>
                  <a:lnTo>
                    <a:pt x="13009" y="9030"/>
                  </a:lnTo>
                  <a:lnTo>
                    <a:pt x="13137" y="9056"/>
                  </a:lnTo>
                  <a:lnTo>
                    <a:pt x="13290" y="9030"/>
                  </a:lnTo>
                  <a:lnTo>
                    <a:pt x="13417" y="9005"/>
                  </a:lnTo>
                  <a:lnTo>
                    <a:pt x="13876" y="8852"/>
                  </a:lnTo>
                  <a:lnTo>
                    <a:pt x="13927" y="8852"/>
                  </a:lnTo>
                  <a:lnTo>
                    <a:pt x="13978" y="8877"/>
                  </a:lnTo>
                  <a:lnTo>
                    <a:pt x="14208" y="9311"/>
                  </a:lnTo>
                  <a:lnTo>
                    <a:pt x="14233" y="9362"/>
                  </a:lnTo>
                  <a:lnTo>
                    <a:pt x="14208" y="9413"/>
                  </a:lnTo>
                  <a:lnTo>
                    <a:pt x="13851" y="9744"/>
                  </a:lnTo>
                  <a:lnTo>
                    <a:pt x="13749" y="9821"/>
                  </a:lnTo>
                  <a:lnTo>
                    <a:pt x="13672" y="9948"/>
                  </a:lnTo>
                  <a:lnTo>
                    <a:pt x="13621" y="10076"/>
                  </a:lnTo>
                  <a:lnTo>
                    <a:pt x="13596" y="10229"/>
                  </a:lnTo>
                  <a:lnTo>
                    <a:pt x="13596" y="10739"/>
                  </a:lnTo>
                  <a:lnTo>
                    <a:pt x="13621" y="10867"/>
                  </a:lnTo>
                  <a:lnTo>
                    <a:pt x="13672" y="10994"/>
                  </a:lnTo>
                  <a:lnTo>
                    <a:pt x="13749" y="11122"/>
                  </a:lnTo>
                  <a:lnTo>
                    <a:pt x="13851" y="11224"/>
                  </a:lnTo>
                  <a:lnTo>
                    <a:pt x="14208" y="11555"/>
                  </a:lnTo>
                  <a:lnTo>
                    <a:pt x="14233" y="11606"/>
                  </a:lnTo>
                  <a:lnTo>
                    <a:pt x="14208" y="11632"/>
                  </a:lnTo>
                  <a:lnTo>
                    <a:pt x="13978" y="12065"/>
                  </a:lnTo>
                  <a:lnTo>
                    <a:pt x="13927" y="12091"/>
                  </a:lnTo>
                  <a:lnTo>
                    <a:pt x="13876" y="12091"/>
                  </a:lnTo>
                  <a:lnTo>
                    <a:pt x="13417" y="11938"/>
                  </a:lnTo>
                  <a:lnTo>
                    <a:pt x="13290" y="11912"/>
                  </a:lnTo>
                  <a:lnTo>
                    <a:pt x="13137" y="11912"/>
                  </a:lnTo>
                  <a:lnTo>
                    <a:pt x="13009" y="11938"/>
                  </a:lnTo>
                  <a:lnTo>
                    <a:pt x="12882" y="11989"/>
                  </a:lnTo>
                  <a:lnTo>
                    <a:pt x="12422" y="12244"/>
                  </a:lnTo>
                  <a:lnTo>
                    <a:pt x="12320" y="12321"/>
                  </a:lnTo>
                  <a:lnTo>
                    <a:pt x="12218" y="12423"/>
                  </a:lnTo>
                  <a:lnTo>
                    <a:pt x="12167" y="12550"/>
                  </a:lnTo>
                  <a:lnTo>
                    <a:pt x="12142" y="12703"/>
                  </a:lnTo>
                  <a:lnTo>
                    <a:pt x="12014" y="13162"/>
                  </a:lnTo>
                  <a:lnTo>
                    <a:pt x="11989" y="13213"/>
                  </a:lnTo>
                  <a:lnTo>
                    <a:pt x="11938" y="13239"/>
                  </a:lnTo>
                  <a:lnTo>
                    <a:pt x="11453" y="13239"/>
                  </a:lnTo>
                  <a:lnTo>
                    <a:pt x="11402" y="13213"/>
                  </a:lnTo>
                  <a:lnTo>
                    <a:pt x="11377" y="13162"/>
                  </a:lnTo>
                  <a:lnTo>
                    <a:pt x="11275" y="12703"/>
                  </a:lnTo>
                  <a:lnTo>
                    <a:pt x="11249" y="12550"/>
                  </a:lnTo>
                  <a:lnTo>
                    <a:pt x="11173" y="12423"/>
                  </a:lnTo>
                  <a:lnTo>
                    <a:pt x="11096" y="12321"/>
                  </a:lnTo>
                  <a:lnTo>
                    <a:pt x="10969" y="12244"/>
                  </a:lnTo>
                  <a:lnTo>
                    <a:pt x="10535" y="11989"/>
                  </a:lnTo>
                  <a:lnTo>
                    <a:pt x="10382" y="11938"/>
                  </a:lnTo>
                  <a:lnTo>
                    <a:pt x="10229" y="11912"/>
                  </a:lnTo>
                  <a:lnTo>
                    <a:pt x="10101" y="11912"/>
                  </a:lnTo>
                  <a:lnTo>
                    <a:pt x="9999" y="11938"/>
                  </a:lnTo>
                  <a:lnTo>
                    <a:pt x="9515" y="12091"/>
                  </a:lnTo>
                  <a:lnTo>
                    <a:pt x="9464" y="12091"/>
                  </a:lnTo>
                  <a:lnTo>
                    <a:pt x="9438" y="12065"/>
                  </a:lnTo>
                  <a:lnTo>
                    <a:pt x="9362" y="11912"/>
                  </a:lnTo>
                  <a:lnTo>
                    <a:pt x="9183" y="11632"/>
                  </a:lnTo>
                  <a:lnTo>
                    <a:pt x="9183" y="11606"/>
                  </a:lnTo>
                  <a:lnTo>
                    <a:pt x="9209" y="11555"/>
                  </a:lnTo>
                  <a:lnTo>
                    <a:pt x="9566" y="11224"/>
                  </a:lnTo>
                  <a:lnTo>
                    <a:pt x="9668" y="11122"/>
                  </a:lnTo>
                  <a:lnTo>
                    <a:pt x="9744" y="10994"/>
                  </a:lnTo>
                  <a:lnTo>
                    <a:pt x="9795" y="10867"/>
                  </a:lnTo>
                  <a:lnTo>
                    <a:pt x="9795" y="10739"/>
                  </a:lnTo>
                  <a:lnTo>
                    <a:pt x="9795" y="10229"/>
                  </a:lnTo>
                  <a:lnTo>
                    <a:pt x="9795" y="10076"/>
                  </a:lnTo>
                  <a:lnTo>
                    <a:pt x="9744" y="9948"/>
                  </a:lnTo>
                  <a:lnTo>
                    <a:pt x="9668" y="9821"/>
                  </a:lnTo>
                  <a:lnTo>
                    <a:pt x="9566" y="9744"/>
                  </a:lnTo>
                  <a:lnTo>
                    <a:pt x="9209" y="9413"/>
                  </a:lnTo>
                  <a:lnTo>
                    <a:pt x="9183" y="9362"/>
                  </a:lnTo>
                  <a:lnTo>
                    <a:pt x="9183" y="9311"/>
                  </a:lnTo>
                  <a:lnTo>
                    <a:pt x="9438" y="8877"/>
                  </a:lnTo>
                  <a:lnTo>
                    <a:pt x="9464" y="8852"/>
                  </a:lnTo>
                  <a:lnTo>
                    <a:pt x="9515" y="8852"/>
                  </a:lnTo>
                  <a:lnTo>
                    <a:pt x="9999" y="9005"/>
                  </a:lnTo>
                  <a:lnTo>
                    <a:pt x="10127" y="9030"/>
                  </a:lnTo>
                  <a:lnTo>
                    <a:pt x="10254" y="9056"/>
                  </a:lnTo>
                  <a:lnTo>
                    <a:pt x="10407" y="9030"/>
                  </a:lnTo>
                  <a:lnTo>
                    <a:pt x="10535" y="8954"/>
                  </a:lnTo>
                  <a:lnTo>
                    <a:pt x="10969" y="8699"/>
                  </a:lnTo>
                  <a:lnTo>
                    <a:pt x="11096" y="8622"/>
                  </a:lnTo>
                  <a:lnTo>
                    <a:pt x="11173" y="8520"/>
                  </a:lnTo>
                  <a:lnTo>
                    <a:pt x="11249" y="8393"/>
                  </a:lnTo>
                  <a:lnTo>
                    <a:pt x="11275" y="8265"/>
                  </a:lnTo>
                  <a:lnTo>
                    <a:pt x="11377" y="7780"/>
                  </a:lnTo>
                  <a:lnTo>
                    <a:pt x="11402" y="7729"/>
                  </a:lnTo>
                  <a:close/>
                  <a:moveTo>
                    <a:pt x="8979" y="12321"/>
                  </a:moveTo>
                  <a:lnTo>
                    <a:pt x="9030" y="12423"/>
                  </a:lnTo>
                  <a:lnTo>
                    <a:pt x="9107" y="12499"/>
                  </a:lnTo>
                  <a:lnTo>
                    <a:pt x="9183" y="12550"/>
                  </a:lnTo>
                  <a:lnTo>
                    <a:pt x="9260" y="12601"/>
                  </a:lnTo>
                  <a:lnTo>
                    <a:pt x="9362" y="12627"/>
                  </a:lnTo>
                  <a:lnTo>
                    <a:pt x="9668" y="12627"/>
                  </a:lnTo>
                  <a:lnTo>
                    <a:pt x="9923" y="12550"/>
                  </a:lnTo>
                  <a:lnTo>
                    <a:pt x="10203" y="12448"/>
                  </a:lnTo>
                  <a:lnTo>
                    <a:pt x="10254" y="12448"/>
                  </a:lnTo>
                  <a:lnTo>
                    <a:pt x="10714" y="12703"/>
                  </a:lnTo>
                  <a:lnTo>
                    <a:pt x="10739" y="12729"/>
                  </a:lnTo>
                  <a:lnTo>
                    <a:pt x="10739" y="12780"/>
                  </a:lnTo>
                  <a:lnTo>
                    <a:pt x="10790" y="13035"/>
                  </a:lnTo>
                  <a:lnTo>
                    <a:pt x="10867" y="13315"/>
                  </a:lnTo>
                  <a:lnTo>
                    <a:pt x="10892" y="13417"/>
                  </a:lnTo>
                  <a:lnTo>
                    <a:pt x="10943" y="13494"/>
                  </a:lnTo>
                  <a:lnTo>
                    <a:pt x="2526" y="13494"/>
                  </a:lnTo>
                  <a:lnTo>
                    <a:pt x="2296" y="13519"/>
                  </a:lnTo>
                  <a:lnTo>
                    <a:pt x="2653" y="12499"/>
                  </a:lnTo>
                  <a:lnTo>
                    <a:pt x="2679" y="12423"/>
                  </a:lnTo>
                  <a:lnTo>
                    <a:pt x="2730" y="12372"/>
                  </a:lnTo>
                  <a:lnTo>
                    <a:pt x="2806" y="12346"/>
                  </a:lnTo>
                  <a:lnTo>
                    <a:pt x="2883" y="12321"/>
                  </a:lnTo>
                  <a:lnTo>
                    <a:pt x="3801" y="13239"/>
                  </a:lnTo>
                  <a:lnTo>
                    <a:pt x="3929" y="13341"/>
                  </a:lnTo>
                  <a:lnTo>
                    <a:pt x="4056" y="13417"/>
                  </a:lnTo>
                  <a:lnTo>
                    <a:pt x="4209" y="13468"/>
                  </a:lnTo>
                  <a:lnTo>
                    <a:pt x="4515" y="13468"/>
                  </a:lnTo>
                  <a:lnTo>
                    <a:pt x="4668" y="13417"/>
                  </a:lnTo>
                  <a:lnTo>
                    <a:pt x="4796" y="13341"/>
                  </a:lnTo>
                  <a:lnTo>
                    <a:pt x="4924" y="13239"/>
                  </a:lnTo>
                  <a:lnTo>
                    <a:pt x="5000" y="13162"/>
                  </a:lnTo>
                  <a:lnTo>
                    <a:pt x="5077" y="13035"/>
                  </a:lnTo>
                  <a:lnTo>
                    <a:pt x="5102" y="12933"/>
                  </a:lnTo>
                  <a:lnTo>
                    <a:pt x="5153" y="12805"/>
                  </a:lnTo>
                  <a:lnTo>
                    <a:pt x="5153" y="12703"/>
                  </a:lnTo>
                  <a:lnTo>
                    <a:pt x="5153" y="12576"/>
                  </a:lnTo>
                  <a:lnTo>
                    <a:pt x="5128" y="12448"/>
                  </a:lnTo>
                  <a:lnTo>
                    <a:pt x="5077" y="12346"/>
                  </a:lnTo>
                  <a:lnTo>
                    <a:pt x="5102" y="12321"/>
                  </a:lnTo>
                  <a:close/>
                  <a:moveTo>
                    <a:pt x="10969" y="14029"/>
                  </a:moveTo>
                  <a:lnTo>
                    <a:pt x="11071" y="14055"/>
                  </a:lnTo>
                  <a:lnTo>
                    <a:pt x="11173" y="14081"/>
                  </a:lnTo>
                  <a:lnTo>
                    <a:pt x="11249" y="14132"/>
                  </a:lnTo>
                  <a:lnTo>
                    <a:pt x="11326" y="14183"/>
                  </a:lnTo>
                  <a:lnTo>
                    <a:pt x="11402" y="14259"/>
                  </a:lnTo>
                  <a:lnTo>
                    <a:pt x="11453" y="14361"/>
                  </a:lnTo>
                  <a:lnTo>
                    <a:pt x="11479" y="14463"/>
                  </a:lnTo>
                  <a:lnTo>
                    <a:pt x="11479" y="14565"/>
                  </a:lnTo>
                  <a:lnTo>
                    <a:pt x="11479" y="17269"/>
                  </a:lnTo>
                  <a:lnTo>
                    <a:pt x="11479" y="17396"/>
                  </a:lnTo>
                  <a:lnTo>
                    <a:pt x="11453" y="17473"/>
                  </a:lnTo>
                  <a:lnTo>
                    <a:pt x="11402" y="17575"/>
                  </a:lnTo>
                  <a:lnTo>
                    <a:pt x="11326" y="17651"/>
                  </a:lnTo>
                  <a:lnTo>
                    <a:pt x="11249" y="17702"/>
                  </a:lnTo>
                  <a:lnTo>
                    <a:pt x="11173" y="17753"/>
                  </a:lnTo>
                  <a:lnTo>
                    <a:pt x="11071" y="17779"/>
                  </a:lnTo>
                  <a:lnTo>
                    <a:pt x="10969" y="17804"/>
                  </a:lnTo>
                  <a:lnTo>
                    <a:pt x="2526" y="17804"/>
                  </a:lnTo>
                  <a:lnTo>
                    <a:pt x="2424" y="17779"/>
                  </a:lnTo>
                  <a:lnTo>
                    <a:pt x="2322" y="17753"/>
                  </a:lnTo>
                  <a:lnTo>
                    <a:pt x="2220" y="17702"/>
                  </a:lnTo>
                  <a:lnTo>
                    <a:pt x="2143" y="17651"/>
                  </a:lnTo>
                  <a:lnTo>
                    <a:pt x="2092" y="17575"/>
                  </a:lnTo>
                  <a:lnTo>
                    <a:pt x="2041" y="17473"/>
                  </a:lnTo>
                  <a:lnTo>
                    <a:pt x="2016" y="17396"/>
                  </a:lnTo>
                  <a:lnTo>
                    <a:pt x="1990" y="17269"/>
                  </a:lnTo>
                  <a:lnTo>
                    <a:pt x="1990" y="14565"/>
                  </a:lnTo>
                  <a:lnTo>
                    <a:pt x="2016" y="14463"/>
                  </a:lnTo>
                  <a:lnTo>
                    <a:pt x="2041" y="14361"/>
                  </a:lnTo>
                  <a:lnTo>
                    <a:pt x="2092" y="14259"/>
                  </a:lnTo>
                  <a:lnTo>
                    <a:pt x="2143" y="14183"/>
                  </a:lnTo>
                  <a:lnTo>
                    <a:pt x="2220" y="14132"/>
                  </a:lnTo>
                  <a:lnTo>
                    <a:pt x="2322" y="14081"/>
                  </a:lnTo>
                  <a:lnTo>
                    <a:pt x="2424" y="14055"/>
                  </a:lnTo>
                  <a:lnTo>
                    <a:pt x="2526" y="14029"/>
                  </a:lnTo>
                  <a:close/>
                  <a:moveTo>
                    <a:pt x="9132" y="1"/>
                  </a:moveTo>
                  <a:lnTo>
                    <a:pt x="8979" y="26"/>
                  </a:lnTo>
                  <a:lnTo>
                    <a:pt x="8826" y="52"/>
                  </a:lnTo>
                  <a:lnTo>
                    <a:pt x="8699" y="128"/>
                  </a:lnTo>
                  <a:lnTo>
                    <a:pt x="8571" y="230"/>
                  </a:lnTo>
                  <a:lnTo>
                    <a:pt x="8494" y="332"/>
                  </a:lnTo>
                  <a:lnTo>
                    <a:pt x="8418" y="435"/>
                  </a:lnTo>
                  <a:lnTo>
                    <a:pt x="8367" y="562"/>
                  </a:lnTo>
                  <a:lnTo>
                    <a:pt x="8341" y="664"/>
                  </a:lnTo>
                  <a:lnTo>
                    <a:pt x="8341" y="792"/>
                  </a:lnTo>
                  <a:lnTo>
                    <a:pt x="8341" y="919"/>
                  </a:lnTo>
                  <a:lnTo>
                    <a:pt x="8367" y="1021"/>
                  </a:lnTo>
                  <a:lnTo>
                    <a:pt x="8418" y="1149"/>
                  </a:lnTo>
                  <a:lnTo>
                    <a:pt x="6939" y="2628"/>
                  </a:lnTo>
                  <a:lnTo>
                    <a:pt x="6786" y="2807"/>
                  </a:lnTo>
                  <a:lnTo>
                    <a:pt x="6632" y="2985"/>
                  </a:lnTo>
                  <a:lnTo>
                    <a:pt x="6530" y="3189"/>
                  </a:lnTo>
                  <a:lnTo>
                    <a:pt x="6454" y="3393"/>
                  </a:lnTo>
                  <a:lnTo>
                    <a:pt x="6377" y="3623"/>
                  </a:lnTo>
                  <a:lnTo>
                    <a:pt x="6326" y="3827"/>
                  </a:lnTo>
                  <a:lnTo>
                    <a:pt x="6326" y="4056"/>
                  </a:lnTo>
                  <a:lnTo>
                    <a:pt x="6326" y="4286"/>
                  </a:lnTo>
                  <a:lnTo>
                    <a:pt x="6352" y="4516"/>
                  </a:lnTo>
                  <a:lnTo>
                    <a:pt x="6326" y="4720"/>
                  </a:lnTo>
                  <a:lnTo>
                    <a:pt x="6301" y="4924"/>
                  </a:lnTo>
                  <a:lnTo>
                    <a:pt x="6224" y="5102"/>
                  </a:lnTo>
                  <a:lnTo>
                    <a:pt x="6148" y="5281"/>
                  </a:lnTo>
                  <a:lnTo>
                    <a:pt x="6046" y="5459"/>
                  </a:lnTo>
                  <a:lnTo>
                    <a:pt x="5944" y="5638"/>
                  </a:lnTo>
                  <a:lnTo>
                    <a:pt x="5791" y="5791"/>
                  </a:lnTo>
                  <a:lnTo>
                    <a:pt x="5638" y="5944"/>
                  </a:lnTo>
                  <a:lnTo>
                    <a:pt x="5485" y="6046"/>
                  </a:lnTo>
                  <a:lnTo>
                    <a:pt x="5306" y="6148"/>
                  </a:lnTo>
                  <a:lnTo>
                    <a:pt x="5102" y="6224"/>
                  </a:lnTo>
                  <a:lnTo>
                    <a:pt x="4924" y="6276"/>
                  </a:lnTo>
                  <a:lnTo>
                    <a:pt x="4719" y="6327"/>
                  </a:lnTo>
                  <a:lnTo>
                    <a:pt x="3827" y="6327"/>
                  </a:lnTo>
                  <a:lnTo>
                    <a:pt x="3623" y="6378"/>
                  </a:lnTo>
                  <a:lnTo>
                    <a:pt x="3393" y="6454"/>
                  </a:lnTo>
                  <a:lnTo>
                    <a:pt x="3189" y="6531"/>
                  </a:lnTo>
                  <a:lnTo>
                    <a:pt x="2985" y="6633"/>
                  </a:lnTo>
                  <a:lnTo>
                    <a:pt x="2806" y="6786"/>
                  </a:lnTo>
                  <a:lnTo>
                    <a:pt x="2628" y="6939"/>
                  </a:lnTo>
                  <a:lnTo>
                    <a:pt x="1149" y="8418"/>
                  </a:lnTo>
                  <a:lnTo>
                    <a:pt x="1021" y="8367"/>
                  </a:lnTo>
                  <a:lnTo>
                    <a:pt x="919" y="8342"/>
                  </a:lnTo>
                  <a:lnTo>
                    <a:pt x="664" y="8342"/>
                  </a:lnTo>
                  <a:lnTo>
                    <a:pt x="562" y="8367"/>
                  </a:lnTo>
                  <a:lnTo>
                    <a:pt x="434" y="8418"/>
                  </a:lnTo>
                  <a:lnTo>
                    <a:pt x="332" y="8495"/>
                  </a:lnTo>
                  <a:lnTo>
                    <a:pt x="230" y="8571"/>
                  </a:lnTo>
                  <a:lnTo>
                    <a:pt x="128" y="8673"/>
                  </a:lnTo>
                  <a:lnTo>
                    <a:pt x="77" y="8826"/>
                  </a:lnTo>
                  <a:lnTo>
                    <a:pt x="26" y="8979"/>
                  </a:lnTo>
                  <a:lnTo>
                    <a:pt x="1" y="9132"/>
                  </a:lnTo>
                  <a:lnTo>
                    <a:pt x="26" y="9285"/>
                  </a:lnTo>
                  <a:lnTo>
                    <a:pt x="77" y="9413"/>
                  </a:lnTo>
                  <a:lnTo>
                    <a:pt x="128" y="9566"/>
                  </a:lnTo>
                  <a:lnTo>
                    <a:pt x="230" y="9668"/>
                  </a:lnTo>
                  <a:lnTo>
                    <a:pt x="2475" y="11912"/>
                  </a:lnTo>
                  <a:lnTo>
                    <a:pt x="2373" y="11989"/>
                  </a:lnTo>
                  <a:lnTo>
                    <a:pt x="2271" y="12091"/>
                  </a:lnTo>
                  <a:lnTo>
                    <a:pt x="2194" y="12219"/>
                  </a:lnTo>
                  <a:lnTo>
                    <a:pt x="2143" y="12346"/>
                  </a:lnTo>
                  <a:lnTo>
                    <a:pt x="1531" y="14183"/>
                  </a:lnTo>
                  <a:lnTo>
                    <a:pt x="1480" y="14336"/>
                  </a:lnTo>
                  <a:lnTo>
                    <a:pt x="1455" y="14565"/>
                  </a:lnTo>
                  <a:lnTo>
                    <a:pt x="1455" y="17269"/>
                  </a:lnTo>
                  <a:lnTo>
                    <a:pt x="1480" y="17498"/>
                  </a:lnTo>
                  <a:lnTo>
                    <a:pt x="1557" y="17702"/>
                  </a:lnTo>
                  <a:lnTo>
                    <a:pt x="1633" y="17881"/>
                  </a:lnTo>
                  <a:lnTo>
                    <a:pt x="1761" y="18034"/>
                  </a:lnTo>
                  <a:lnTo>
                    <a:pt x="1939" y="18162"/>
                  </a:lnTo>
                  <a:lnTo>
                    <a:pt x="2118" y="18264"/>
                  </a:lnTo>
                  <a:lnTo>
                    <a:pt x="2296" y="18315"/>
                  </a:lnTo>
                  <a:lnTo>
                    <a:pt x="2526" y="18340"/>
                  </a:lnTo>
                  <a:lnTo>
                    <a:pt x="10969" y="18340"/>
                  </a:lnTo>
                  <a:lnTo>
                    <a:pt x="11173" y="18315"/>
                  </a:lnTo>
                  <a:lnTo>
                    <a:pt x="11377" y="18264"/>
                  </a:lnTo>
                  <a:lnTo>
                    <a:pt x="11555" y="18162"/>
                  </a:lnTo>
                  <a:lnTo>
                    <a:pt x="11708" y="18034"/>
                  </a:lnTo>
                  <a:lnTo>
                    <a:pt x="11836" y="17881"/>
                  </a:lnTo>
                  <a:lnTo>
                    <a:pt x="11938" y="17702"/>
                  </a:lnTo>
                  <a:lnTo>
                    <a:pt x="12014" y="17498"/>
                  </a:lnTo>
                  <a:lnTo>
                    <a:pt x="12040" y="17269"/>
                  </a:lnTo>
                  <a:lnTo>
                    <a:pt x="12040" y="14565"/>
                  </a:lnTo>
                  <a:lnTo>
                    <a:pt x="12014" y="14361"/>
                  </a:lnTo>
                  <a:lnTo>
                    <a:pt x="11963" y="14183"/>
                  </a:lnTo>
                  <a:lnTo>
                    <a:pt x="11836" y="13774"/>
                  </a:lnTo>
                  <a:lnTo>
                    <a:pt x="11938" y="13774"/>
                  </a:lnTo>
                  <a:lnTo>
                    <a:pt x="12040" y="13749"/>
                  </a:lnTo>
                  <a:lnTo>
                    <a:pt x="12142" y="13723"/>
                  </a:lnTo>
                  <a:lnTo>
                    <a:pt x="12244" y="13698"/>
                  </a:lnTo>
                  <a:lnTo>
                    <a:pt x="12320" y="13647"/>
                  </a:lnTo>
                  <a:lnTo>
                    <a:pt x="12397" y="13570"/>
                  </a:lnTo>
                  <a:lnTo>
                    <a:pt x="12473" y="13494"/>
                  </a:lnTo>
                  <a:lnTo>
                    <a:pt x="12499" y="13392"/>
                  </a:lnTo>
                  <a:lnTo>
                    <a:pt x="12550" y="13315"/>
                  </a:lnTo>
                  <a:lnTo>
                    <a:pt x="12601" y="13035"/>
                  </a:lnTo>
                  <a:lnTo>
                    <a:pt x="12652" y="12780"/>
                  </a:lnTo>
                  <a:lnTo>
                    <a:pt x="12678" y="12729"/>
                  </a:lnTo>
                  <a:lnTo>
                    <a:pt x="12703" y="12703"/>
                  </a:lnTo>
                  <a:lnTo>
                    <a:pt x="13137" y="12448"/>
                  </a:lnTo>
                  <a:lnTo>
                    <a:pt x="13213" y="12448"/>
                  </a:lnTo>
                  <a:lnTo>
                    <a:pt x="13468" y="12550"/>
                  </a:lnTo>
                  <a:lnTo>
                    <a:pt x="13749" y="12627"/>
                  </a:lnTo>
                  <a:lnTo>
                    <a:pt x="14055" y="12627"/>
                  </a:lnTo>
                  <a:lnTo>
                    <a:pt x="14131" y="12601"/>
                  </a:lnTo>
                  <a:lnTo>
                    <a:pt x="14233" y="12550"/>
                  </a:lnTo>
                  <a:lnTo>
                    <a:pt x="14310" y="12499"/>
                  </a:lnTo>
                  <a:lnTo>
                    <a:pt x="14386" y="12423"/>
                  </a:lnTo>
                  <a:lnTo>
                    <a:pt x="14437" y="12321"/>
                  </a:lnTo>
                  <a:lnTo>
                    <a:pt x="14693" y="11912"/>
                  </a:lnTo>
                  <a:lnTo>
                    <a:pt x="14718" y="11810"/>
                  </a:lnTo>
                  <a:lnTo>
                    <a:pt x="14744" y="11708"/>
                  </a:lnTo>
                  <a:lnTo>
                    <a:pt x="14769" y="11632"/>
                  </a:lnTo>
                  <a:lnTo>
                    <a:pt x="14769" y="11530"/>
                  </a:lnTo>
                  <a:lnTo>
                    <a:pt x="14744" y="11428"/>
                  </a:lnTo>
                  <a:lnTo>
                    <a:pt x="14693" y="11326"/>
                  </a:lnTo>
                  <a:lnTo>
                    <a:pt x="14642" y="11249"/>
                  </a:lnTo>
                  <a:lnTo>
                    <a:pt x="14591" y="11173"/>
                  </a:lnTo>
                  <a:lnTo>
                    <a:pt x="14386" y="10969"/>
                  </a:lnTo>
                  <a:lnTo>
                    <a:pt x="14182" y="10790"/>
                  </a:lnTo>
                  <a:lnTo>
                    <a:pt x="14157" y="10765"/>
                  </a:lnTo>
                  <a:lnTo>
                    <a:pt x="14131" y="10739"/>
                  </a:lnTo>
                  <a:lnTo>
                    <a:pt x="14131" y="10229"/>
                  </a:lnTo>
                  <a:lnTo>
                    <a:pt x="14157" y="10178"/>
                  </a:lnTo>
                  <a:lnTo>
                    <a:pt x="14182" y="10153"/>
                  </a:lnTo>
                  <a:lnTo>
                    <a:pt x="14386" y="9974"/>
                  </a:lnTo>
                  <a:lnTo>
                    <a:pt x="14591" y="9795"/>
                  </a:lnTo>
                  <a:lnTo>
                    <a:pt x="14642" y="9719"/>
                  </a:lnTo>
                  <a:lnTo>
                    <a:pt x="14693" y="9617"/>
                  </a:lnTo>
                  <a:lnTo>
                    <a:pt x="14744" y="9540"/>
                  </a:lnTo>
                  <a:lnTo>
                    <a:pt x="14769" y="9438"/>
                  </a:lnTo>
                  <a:lnTo>
                    <a:pt x="14769" y="9336"/>
                  </a:lnTo>
                  <a:lnTo>
                    <a:pt x="14744" y="9234"/>
                  </a:lnTo>
                  <a:lnTo>
                    <a:pt x="14718" y="9132"/>
                  </a:lnTo>
                  <a:lnTo>
                    <a:pt x="14693" y="9030"/>
                  </a:lnTo>
                  <a:lnTo>
                    <a:pt x="14437" y="8622"/>
                  </a:lnTo>
                  <a:lnTo>
                    <a:pt x="14386" y="8546"/>
                  </a:lnTo>
                  <a:lnTo>
                    <a:pt x="14310" y="8469"/>
                  </a:lnTo>
                  <a:lnTo>
                    <a:pt x="14233" y="8393"/>
                  </a:lnTo>
                  <a:lnTo>
                    <a:pt x="14131" y="8367"/>
                  </a:lnTo>
                  <a:lnTo>
                    <a:pt x="14055" y="8316"/>
                  </a:lnTo>
                  <a:lnTo>
                    <a:pt x="13851" y="8316"/>
                  </a:lnTo>
                  <a:lnTo>
                    <a:pt x="13749" y="8342"/>
                  </a:lnTo>
                  <a:lnTo>
                    <a:pt x="13468" y="8418"/>
                  </a:lnTo>
                  <a:lnTo>
                    <a:pt x="13213" y="8495"/>
                  </a:lnTo>
                  <a:lnTo>
                    <a:pt x="13188" y="8520"/>
                  </a:lnTo>
                  <a:lnTo>
                    <a:pt x="13137" y="8495"/>
                  </a:lnTo>
                  <a:lnTo>
                    <a:pt x="12703" y="8240"/>
                  </a:lnTo>
                  <a:lnTo>
                    <a:pt x="12678" y="8214"/>
                  </a:lnTo>
                  <a:lnTo>
                    <a:pt x="12652" y="8189"/>
                  </a:lnTo>
                  <a:lnTo>
                    <a:pt x="12601" y="7908"/>
                  </a:lnTo>
                  <a:lnTo>
                    <a:pt x="12550" y="7653"/>
                  </a:lnTo>
                  <a:lnTo>
                    <a:pt x="12499" y="7551"/>
                  </a:lnTo>
                  <a:lnTo>
                    <a:pt x="12473" y="7449"/>
                  </a:lnTo>
                  <a:lnTo>
                    <a:pt x="12397" y="7372"/>
                  </a:lnTo>
                  <a:lnTo>
                    <a:pt x="12320" y="7321"/>
                  </a:lnTo>
                  <a:lnTo>
                    <a:pt x="12244" y="7245"/>
                  </a:lnTo>
                  <a:lnTo>
                    <a:pt x="12142" y="7219"/>
                  </a:lnTo>
                  <a:lnTo>
                    <a:pt x="12040" y="7194"/>
                  </a:lnTo>
                  <a:lnTo>
                    <a:pt x="11351" y="7194"/>
                  </a:lnTo>
                  <a:lnTo>
                    <a:pt x="11249" y="7219"/>
                  </a:lnTo>
                  <a:lnTo>
                    <a:pt x="11173" y="7245"/>
                  </a:lnTo>
                  <a:lnTo>
                    <a:pt x="11096" y="7321"/>
                  </a:lnTo>
                  <a:lnTo>
                    <a:pt x="11020" y="7372"/>
                  </a:lnTo>
                  <a:lnTo>
                    <a:pt x="10943" y="7449"/>
                  </a:lnTo>
                  <a:lnTo>
                    <a:pt x="10892" y="7551"/>
                  </a:lnTo>
                  <a:lnTo>
                    <a:pt x="10867" y="7653"/>
                  </a:lnTo>
                  <a:lnTo>
                    <a:pt x="10790" y="7908"/>
                  </a:lnTo>
                  <a:lnTo>
                    <a:pt x="10739" y="8189"/>
                  </a:lnTo>
                  <a:lnTo>
                    <a:pt x="10739" y="8214"/>
                  </a:lnTo>
                  <a:lnTo>
                    <a:pt x="10714" y="8240"/>
                  </a:lnTo>
                  <a:lnTo>
                    <a:pt x="10254" y="8495"/>
                  </a:lnTo>
                  <a:lnTo>
                    <a:pt x="10229" y="8520"/>
                  </a:lnTo>
                  <a:lnTo>
                    <a:pt x="10203" y="8495"/>
                  </a:lnTo>
                  <a:lnTo>
                    <a:pt x="9923" y="8418"/>
                  </a:lnTo>
                  <a:lnTo>
                    <a:pt x="9668" y="8342"/>
                  </a:lnTo>
                  <a:lnTo>
                    <a:pt x="9566" y="8316"/>
                  </a:lnTo>
                  <a:lnTo>
                    <a:pt x="9362" y="8316"/>
                  </a:lnTo>
                  <a:lnTo>
                    <a:pt x="9260" y="8367"/>
                  </a:lnTo>
                  <a:lnTo>
                    <a:pt x="9183" y="8393"/>
                  </a:lnTo>
                  <a:lnTo>
                    <a:pt x="9107" y="8469"/>
                  </a:lnTo>
                  <a:lnTo>
                    <a:pt x="9030" y="8546"/>
                  </a:lnTo>
                  <a:lnTo>
                    <a:pt x="8979" y="8622"/>
                  </a:lnTo>
                  <a:lnTo>
                    <a:pt x="8724" y="9030"/>
                  </a:lnTo>
                  <a:lnTo>
                    <a:pt x="8673" y="9132"/>
                  </a:lnTo>
                  <a:lnTo>
                    <a:pt x="8647" y="9234"/>
                  </a:lnTo>
                  <a:lnTo>
                    <a:pt x="8647" y="9336"/>
                  </a:lnTo>
                  <a:lnTo>
                    <a:pt x="8647" y="9438"/>
                  </a:lnTo>
                  <a:lnTo>
                    <a:pt x="8673" y="9540"/>
                  </a:lnTo>
                  <a:lnTo>
                    <a:pt x="8699" y="9617"/>
                  </a:lnTo>
                  <a:lnTo>
                    <a:pt x="8750" y="9719"/>
                  </a:lnTo>
                  <a:lnTo>
                    <a:pt x="8826" y="9795"/>
                  </a:lnTo>
                  <a:lnTo>
                    <a:pt x="9030" y="9974"/>
                  </a:lnTo>
                  <a:lnTo>
                    <a:pt x="9234" y="10153"/>
                  </a:lnTo>
                  <a:lnTo>
                    <a:pt x="9260" y="10178"/>
                  </a:lnTo>
                  <a:lnTo>
                    <a:pt x="9260" y="10229"/>
                  </a:lnTo>
                  <a:lnTo>
                    <a:pt x="9260" y="10739"/>
                  </a:lnTo>
                  <a:lnTo>
                    <a:pt x="9260" y="10765"/>
                  </a:lnTo>
                  <a:lnTo>
                    <a:pt x="9234" y="10790"/>
                  </a:lnTo>
                  <a:lnTo>
                    <a:pt x="9030" y="10969"/>
                  </a:lnTo>
                  <a:lnTo>
                    <a:pt x="8826" y="11173"/>
                  </a:lnTo>
                  <a:lnTo>
                    <a:pt x="8724" y="11300"/>
                  </a:lnTo>
                  <a:lnTo>
                    <a:pt x="8673" y="11453"/>
                  </a:lnTo>
                  <a:lnTo>
                    <a:pt x="8647" y="11606"/>
                  </a:lnTo>
                  <a:lnTo>
                    <a:pt x="8673" y="11785"/>
                  </a:lnTo>
                  <a:lnTo>
                    <a:pt x="5638" y="11785"/>
                  </a:lnTo>
                  <a:lnTo>
                    <a:pt x="6556" y="10867"/>
                  </a:lnTo>
                  <a:lnTo>
                    <a:pt x="6709" y="10688"/>
                  </a:lnTo>
                  <a:lnTo>
                    <a:pt x="6837" y="10510"/>
                  </a:lnTo>
                  <a:lnTo>
                    <a:pt x="6964" y="10306"/>
                  </a:lnTo>
                  <a:lnTo>
                    <a:pt x="7041" y="10101"/>
                  </a:lnTo>
                  <a:lnTo>
                    <a:pt x="7117" y="9872"/>
                  </a:lnTo>
                  <a:lnTo>
                    <a:pt x="7143" y="9642"/>
                  </a:lnTo>
                  <a:lnTo>
                    <a:pt x="7168" y="9413"/>
                  </a:lnTo>
                  <a:lnTo>
                    <a:pt x="7168" y="9183"/>
                  </a:lnTo>
                  <a:lnTo>
                    <a:pt x="7143" y="8979"/>
                  </a:lnTo>
                  <a:lnTo>
                    <a:pt x="7168" y="8775"/>
                  </a:lnTo>
                  <a:lnTo>
                    <a:pt x="7194" y="8571"/>
                  </a:lnTo>
                  <a:lnTo>
                    <a:pt x="7270" y="8367"/>
                  </a:lnTo>
                  <a:lnTo>
                    <a:pt x="7347" y="8189"/>
                  </a:lnTo>
                  <a:lnTo>
                    <a:pt x="7449" y="8010"/>
                  </a:lnTo>
                  <a:lnTo>
                    <a:pt x="7551" y="7857"/>
                  </a:lnTo>
                  <a:lnTo>
                    <a:pt x="7704" y="7704"/>
                  </a:lnTo>
                  <a:lnTo>
                    <a:pt x="7857" y="7551"/>
                  </a:lnTo>
                  <a:lnTo>
                    <a:pt x="8010" y="7423"/>
                  </a:lnTo>
                  <a:lnTo>
                    <a:pt x="8188" y="7347"/>
                  </a:lnTo>
                  <a:lnTo>
                    <a:pt x="8392" y="7245"/>
                  </a:lnTo>
                  <a:lnTo>
                    <a:pt x="8571" y="7194"/>
                  </a:lnTo>
                  <a:lnTo>
                    <a:pt x="8775" y="7168"/>
                  </a:lnTo>
                  <a:lnTo>
                    <a:pt x="8979" y="7143"/>
                  </a:lnTo>
                  <a:lnTo>
                    <a:pt x="9183" y="7143"/>
                  </a:lnTo>
                  <a:lnTo>
                    <a:pt x="9413" y="7168"/>
                  </a:lnTo>
                  <a:lnTo>
                    <a:pt x="9642" y="7143"/>
                  </a:lnTo>
                  <a:lnTo>
                    <a:pt x="9872" y="7117"/>
                  </a:lnTo>
                  <a:lnTo>
                    <a:pt x="10101" y="7041"/>
                  </a:lnTo>
                  <a:lnTo>
                    <a:pt x="10305" y="6964"/>
                  </a:lnTo>
                  <a:lnTo>
                    <a:pt x="10484" y="6837"/>
                  </a:lnTo>
                  <a:lnTo>
                    <a:pt x="10688" y="6709"/>
                  </a:lnTo>
                  <a:lnTo>
                    <a:pt x="10867" y="6556"/>
                  </a:lnTo>
                  <a:lnTo>
                    <a:pt x="12346" y="5077"/>
                  </a:lnTo>
                  <a:lnTo>
                    <a:pt x="12524" y="5128"/>
                  </a:lnTo>
                  <a:lnTo>
                    <a:pt x="12703" y="5153"/>
                  </a:lnTo>
                  <a:lnTo>
                    <a:pt x="12856" y="5128"/>
                  </a:lnTo>
                  <a:lnTo>
                    <a:pt x="12984" y="5102"/>
                  </a:lnTo>
                  <a:lnTo>
                    <a:pt x="13137" y="5026"/>
                  </a:lnTo>
                  <a:lnTo>
                    <a:pt x="13264" y="4924"/>
                  </a:lnTo>
                  <a:lnTo>
                    <a:pt x="13341" y="4796"/>
                  </a:lnTo>
                  <a:lnTo>
                    <a:pt x="13417" y="4669"/>
                  </a:lnTo>
                  <a:lnTo>
                    <a:pt x="13468" y="4516"/>
                  </a:lnTo>
                  <a:lnTo>
                    <a:pt x="13494" y="4363"/>
                  </a:lnTo>
                  <a:lnTo>
                    <a:pt x="13468" y="4209"/>
                  </a:lnTo>
                  <a:lnTo>
                    <a:pt x="13417" y="4056"/>
                  </a:lnTo>
                  <a:lnTo>
                    <a:pt x="13341" y="3929"/>
                  </a:lnTo>
                  <a:lnTo>
                    <a:pt x="13264" y="3801"/>
                  </a:lnTo>
                  <a:lnTo>
                    <a:pt x="12729" y="3266"/>
                  </a:lnTo>
                  <a:lnTo>
                    <a:pt x="12627" y="3215"/>
                  </a:lnTo>
                  <a:lnTo>
                    <a:pt x="12524" y="3189"/>
                  </a:lnTo>
                  <a:lnTo>
                    <a:pt x="12422" y="3215"/>
                  </a:lnTo>
                  <a:lnTo>
                    <a:pt x="12346" y="3266"/>
                  </a:lnTo>
                  <a:lnTo>
                    <a:pt x="12295" y="3368"/>
                  </a:lnTo>
                  <a:lnTo>
                    <a:pt x="12269" y="3470"/>
                  </a:lnTo>
                  <a:lnTo>
                    <a:pt x="12295" y="3572"/>
                  </a:lnTo>
                  <a:lnTo>
                    <a:pt x="12346" y="3648"/>
                  </a:lnTo>
                  <a:lnTo>
                    <a:pt x="12882" y="4184"/>
                  </a:lnTo>
                  <a:lnTo>
                    <a:pt x="12933" y="4260"/>
                  </a:lnTo>
                  <a:lnTo>
                    <a:pt x="12958" y="4363"/>
                  </a:lnTo>
                  <a:lnTo>
                    <a:pt x="12933" y="4465"/>
                  </a:lnTo>
                  <a:lnTo>
                    <a:pt x="12882" y="4541"/>
                  </a:lnTo>
                  <a:lnTo>
                    <a:pt x="12780" y="4592"/>
                  </a:lnTo>
                  <a:lnTo>
                    <a:pt x="12703" y="4618"/>
                  </a:lnTo>
                  <a:lnTo>
                    <a:pt x="12601" y="4592"/>
                  </a:lnTo>
                  <a:lnTo>
                    <a:pt x="12524" y="4541"/>
                  </a:lnTo>
                  <a:lnTo>
                    <a:pt x="12499" y="4516"/>
                  </a:lnTo>
                  <a:lnTo>
                    <a:pt x="8954" y="970"/>
                  </a:lnTo>
                  <a:lnTo>
                    <a:pt x="8903" y="894"/>
                  </a:lnTo>
                  <a:lnTo>
                    <a:pt x="8877" y="792"/>
                  </a:lnTo>
                  <a:lnTo>
                    <a:pt x="8903" y="690"/>
                  </a:lnTo>
                  <a:lnTo>
                    <a:pt x="8954" y="613"/>
                  </a:lnTo>
                  <a:lnTo>
                    <a:pt x="9030" y="562"/>
                  </a:lnTo>
                  <a:lnTo>
                    <a:pt x="9132" y="537"/>
                  </a:lnTo>
                  <a:lnTo>
                    <a:pt x="9234" y="562"/>
                  </a:lnTo>
                  <a:lnTo>
                    <a:pt x="9311" y="613"/>
                  </a:lnTo>
                  <a:lnTo>
                    <a:pt x="11530" y="2832"/>
                  </a:lnTo>
                  <a:lnTo>
                    <a:pt x="11632" y="2909"/>
                  </a:lnTo>
                  <a:lnTo>
                    <a:pt x="11734" y="2934"/>
                  </a:lnTo>
                  <a:lnTo>
                    <a:pt x="11836" y="2909"/>
                  </a:lnTo>
                  <a:lnTo>
                    <a:pt x="11912" y="2832"/>
                  </a:lnTo>
                  <a:lnTo>
                    <a:pt x="11963" y="2756"/>
                  </a:lnTo>
                  <a:lnTo>
                    <a:pt x="11989" y="2654"/>
                  </a:lnTo>
                  <a:lnTo>
                    <a:pt x="11963" y="2552"/>
                  </a:lnTo>
                  <a:lnTo>
                    <a:pt x="11912" y="2475"/>
                  </a:lnTo>
                  <a:lnTo>
                    <a:pt x="9693" y="230"/>
                  </a:lnTo>
                  <a:lnTo>
                    <a:pt x="9566" y="128"/>
                  </a:lnTo>
                  <a:lnTo>
                    <a:pt x="9438" y="52"/>
                  </a:lnTo>
                  <a:lnTo>
                    <a:pt x="9285" y="26"/>
                  </a:lnTo>
                  <a:lnTo>
                    <a:pt x="91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232;p58">
              <a:extLst>
                <a:ext uri="{FF2B5EF4-FFF2-40B4-BE49-F238E27FC236}">
                  <a16:creationId xmlns:a16="http://schemas.microsoft.com/office/drawing/2014/main" id="{52F228DC-B61E-741F-9171-5A6725089E03}"/>
                </a:ext>
              </a:extLst>
            </p:cNvPr>
            <p:cNvSpPr/>
            <p:nvPr/>
          </p:nvSpPr>
          <p:spPr>
            <a:xfrm>
              <a:off x="6248725" y="2674150"/>
              <a:ext cx="73375" cy="72725"/>
            </a:xfrm>
            <a:custGeom>
              <a:avLst/>
              <a:gdLst/>
              <a:ahLst/>
              <a:cxnLst/>
              <a:rect l="l" t="t" r="r" b="b"/>
              <a:pathLst>
                <a:path w="2935" h="2909" extrusionOk="0">
                  <a:moveTo>
                    <a:pt x="1480" y="0"/>
                  </a:moveTo>
                  <a:lnTo>
                    <a:pt x="1174" y="26"/>
                  </a:lnTo>
                  <a:lnTo>
                    <a:pt x="919" y="102"/>
                  </a:lnTo>
                  <a:lnTo>
                    <a:pt x="664" y="255"/>
                  </a:lnTo>
                  <a:lnTo>
                    <a:pt x="434" y="434"/>
                  </a:lnTo>
                  <a:lnTo>
                    <a:pt x="256" y="638"/>
                  </a:lnTo>
                  <a:lnTo>
                    <a:pt x="128" y="893"/>
                  </a:lnTo>
                  <a:lnTo>
                    <a:pt x="52" y="1174"/>
                  </a:lnTo>
                  <a:lnTo>
                    <a:pt x="1" y="1454"/>
                  </a:lnTo>
                  <a:lnTo>
                    <a:pt x="26" y="1684"/>
                  </a:lnTo>
                  <a:lnTo>
                    <a:pt x="77" y="1888"/>
                  </a:lnTo>
                  <a:lnTo>
                    <a:pt x="154" y="2092"/>
                  </a:lnTo>
                  <a:lnTo>
                    <a:pt x="256" y="2270"/>
                  </a:lnTo>
                  <a:lnTo>
                    <a:pt x="332" y="2347"/>
                  </a:lnTo>
                  <a:lnTo>
                    <a:pt x="434" y="2398"/>
                  </a:lnTo>
                  <a:lnTo>
                    <a:pt x="536" y="2398"/>
                  </a:lnTo>
                  <a:lnTo>
                    <a:pt x="639" y="2347"/>
                  </a:lnTo>
                  <a:lnTo>
                    <a:pt x="715" y="2270"/>
                  </a:lnTo>
                  <a:lnTo>
                    <a:pt x="741" y="2168"/>
                  </a:lnTo>
                  <a:lnTo>
                    <a:pt x="741" y="2066"/>
                  </a:lnTo>
                  <a:lnTo>
                    <a:pt x="715" y="1964"/>
                  </a:lnTo>
                  <a:lnTo>
                    <a:pt x="639" y="1862"/>
                  </a:lnTo>
                  <a:lnTo>
                    <a:pt x="588" y="1735"/>
                  </a:lnTo>
                  <a:lnTo>
                    <a:pt x="562" y="1582"/>
                  </a:lnTo>
                  <a:lnTo>
                    <a:pt x="562" y="1454"/>
                  </a:lnTo>
                  <a:lnTo>
                    <a:pt x="562" y="1276"/>
                  </a:lnTo>
                  <a:lnTo>
                    <a:pt x="613" y="1097"/>
                  </a:lnTo>
                  <a:lnTo>
                    <a:pt x="715" y="944"/>
                  </a:lnTo>
                  <a:lnTo>
                    <a:pt x="817" y="791"/>
                  </a:lnTo>
                  <a:lnTo>
                    <a:pt x="970" y="689"/>
                  </a:lnTo>
                  <a:lnTo>
                    <a:pt x="1123" y="613"/>
                  </a:lnTo>
                  <a:lnTo>
                    <a:pt x="1302" y="562"/>
                  </a:lnTo>
                  <a:lnTo>
                    <a:pt x="1480" y="536"/>
                  </a:lnTo>
                  <a:lnTo>
                    <a:pt x="1659" y="562"/>
                  </a:lnTo>
                  <a:lnTo>
                    <a:pt x="1837" y="613"/>
                  </a:lnTo>
                  <a:lnTo>
                    <a:pt x="1990" y="689"/>
                  </a:lnTo>
                  <a:lnTo>
                    <a:pt x="2143" y="791"/>
                  </a:lnTo>
                  <a:lnTo>
                    <a:pt x="2245" y="944"/>
                  </a:lnTo>
                  <a:lnTo>
                    <a:pt x="2322" y="1097"/>
                  </a:lnTo>
                  <a:lnTo>
                    <a:pt x="2398" y="1276"/>
                  </a:lnTo>
                  <a:lnTo>
                    <a:pt x="2398" y="1454"/>
                  </a:lnTo>
                  <a:lnTo>
                    <a:pt x="2398" y="1633"/>
                  </a:lnTo>
                  <a:lnTo>
                    <a:pt x="2322" y="1811"/>
                  </a:lnTo>
                  <a:lnTo>
                    <a:pt x="2245" y="1964"/>
                  </a:lnTo>
                  <a:lnTo>
                    <a:pt x="2143" y="2117"/>
                  </a:lnTo>
                  <a:lnTo>
                    <a:pt x="1990" y="2219"/>
                  </a:lnTo>
                  <a:lnTo>
                    <a:pt x="1837" y="2296"/>
                  </a:lnTo>
                  <a:lnTo>
                    <a:pt x="1659" y="2372"/>
                  </a:lnTo>
                  <a:lnTo>
                    <a:pt x="1480" y="2372"/>
                  </a:lnTo>
                  <a:lnTo>
                    <a:pt x="1378" y="2398"/>
                  </a:lnTo>
                  <a:lnTo>
                    <a:pt x="1276" y="2449"/>
                  </a:lnTo>
                  <a:lnTo>
                    <a:pt x="1225" y="2551"/>
                  </a:lnTo>
                  <a:lnTo>
                    <a:pt x="1200" y="2653"/>
                  </a:lnTo>
                  <a:lnTo>
                    <a:pt x="1225" y="2755"/>
                  </a:lnTo>
                  <a:lnTo>
                    <a:pt x="1276" y="2832"/>
                  </a:lnTo>
                  <a:lnTo>
                    <a:pt x="1378" y="2908"/>
                  </a:lnTo>
                  <a:lnTo>
                    <a:pt x="1480" y="2908"/>
                  </a:lnTo>
                  <a:lnTo>
                    <a:pt x="1786" y="2883"/>
                  </a:lnTo>
                  <a:lnTo>
                    <a:pt x="2041" y="2806"/>
                  </a:lnTo>
                  <a:lnTo>
                    <a:pt x="2296" y="2679"/>
                  </a:lnTo>
                  <a:lnTo>
                    <a:pt x="2526" y="2500"/>
                  </a:lnTo>
                  <a:lnTo>
                    <a:pt x="2705" y="2270"/>
                  </a:lnTo>
                  <a:lnTo>
                    <a:pt x="2832" y="2015"/>
                  </a:lnTo>
                  <a:lnTo>
                    <a:pt x="2909" y="1760"/>
                  </a:lnTo>
                  <a:lnTo>
                    <a:pt x="2934" y="1454"/>
                  </a:lnTo>
                  <a:lnTo>
                    <a:pt x="2909" y="1174"/>
                  </a:lnTo>
                  <a:lnTo>
                    <a:pt x="2832" y="893"/>
                  </a:lnTo>
                  <a:lnTo>
                    <a:pt x="2705" y="638"/>
                  </a:lnTo>
                  <a:lnTo>
                    <a:pt x="2526" y="434"/>
                  </a:lnTo>
                  <a:lnTo>
                    <a:pt x="2296" y="255"/>
                  </a:lnTo>
                  <a:lnTo>
                    <a:pt x="2041" y="102"/>
                  </a:lnTo>
                  <a:lnTo>
                    <a:pt x="1786" y="26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33;p58">
              <a:extLst>
                <a:ext uri="{FF2B5EF4-FFF2-40B4-BE49-F238E27FC236}">
                  <a16:creationId xmlns:a16="http://schemas.microsoft.com/office/drawing/2014/main" id="{8104957A-5984-23B1-C837-4377E3379C8E}"/>
                </a:ext>
              </a:extLst>
            </p:cNvPr>
            <p:cNvSpPr/>
            <p:nvPr/>
          </p:nvSpPr>
          <p:spPr>
            <a:xfrm>
              <a:off x="6209200" y="2628225"/>
              <a:ext cx="153075" cy="164550"/>
            </a:xfrm>
            <a:custGeom>
              <a:avLst/>
              <a:gdLst/>
              <a:ahLst/>
              <a:cxnLst/>
              <a:rect l="l" t="t" r="r" b="b"/>
              <a:pathLst>
                <a:path w="6123" h="6582" extrusionOk="0">
                  <a:moveTo>
                    <a:pt x="3291" y="537"/>
                  </a:moveTo>
                  <a:lnTo>
                    <a:pt x="3342" y="562"/>
                  </a:lnTo>
                  <a:lnTo>
                    <a:pt x="3367" y="588"/>
                  </a:lnTo>
                  <a:lnTo>
                    <a:pt x="3495" y="1072"/>
                  </a:lnTo>
                  <a:lnTo>
                    <a:pt x="3520" y="1200"/>
                  </a:lnTo>
                  <a:lnTo>
                    <a:pt x="3571" y="1327"/>
                  </a:lnTo>
                  <a:lnTo>
                    <a:pt x="3673" y="1429"/>
                  </a:lnTo>
                  <a:lnTo>
                    <a:pt x="3775" y="1531"/>
                  </a:lnTo>
                  <a:lnTo>
                    <a:pt x="4235" y="1786"/>
                  </a:lnTo>
                  <a:lnTo>
                    <a:pt x="4362" y="1837"/>
                  </a:lnTo>
                  <a:lnTo>
                    <a:pt x="4490" y="1863"/>
                  </a:lnTo>
                  <a:lnTo>
                    <a:pt x="4643" y="1863"/>
                  </a:lnTo>
                  <a:lnTo>
                    <a:pt x="4770" y="1812"/>
                  </a:lnTo>
                  <a:lnTo>
                    <a:pt x="5229" y="1659"/>
                  </a:lnTo>
                  <a:lnTo>
                    <a:pt x="5280" y="1684"/>
                  </a:lnTo>
                  <a:lnTo>
                    <a:pt x="5331" y="1710"/>
                  </a:lnTo>
                  <a:lnTo>
                    <a:pt x="5586" y="2118"/>
                  </a:lnTo>
                  <a:lnTo>
                    <a:pt x="5586" y="2169"/>
                  </a:lnTo>
                  <a:lnTo>
                    <a:pt x="5561" y="2220"/>
                  </a:lnTo>
                  <a:lnTo>
                    <a:pt x="5204" y="2552"/>
                  </a:lnTo>
                  <a:lnTo>
                    <a:pt x="5102" y="2654"/>
                  </a:lnTo>
                  <a:lnTo>
                    <a:pt x="5025" y="2756"/>
                  </a:lnTo>
                  <a:lnTo>
                    <a:pt x="4974" y="2883"/>
                  </a:lnTo>
                  <a:lnTo>
                    <a:pt x="4949" y="3036"/>
                  </a:lnTo>
                  <a:lnTo>
                    <a:pt x="4949" y="3546"/>
                  </a:lnTo>
                  <a:lnTo>
                    <a:pt x="4974" y="3699"/>
                  </a:lnTo>
                  <a:lnTo>
                    <a:pt x="5025" y="3827"/>
                  </a:lnTo>
                  <a:lnTo>
                    <a:pt x="5102" y="3929"/>
                  </a:lnTo>
                  <a:lnTo>
                    <a:pt x="5204" y="4031"/>
                  </a:lnTo>
                  <a:lnTo>
                    <a:pt x="5561" y="4363"/>
                  </a:lnTo>
                  <a:lnTo>
                    <a:pt x="5586" y="4414"/>
                  </a:lnTo>
                  <a:lnTo>
                    <a:pt x="5586" y="4465"/>
                  </a:lnTo>
                  <a:lnTo>
                    <a:pt x="5331" y="4873"/>
                  </a:lnTo>
                  <a:lnTo>
                    <a:pt x="5280" y="4924"/>
                  </a:lnTo>
                  <a:lnTo>
                    <a:pt x="5229" y="4924"/>
                  </a:lnTo>
                  <a:lnTo>
                    <a:pt x="4770" y="4771"/>
                  </a:lnTo>
                  <a:lnTo>
                    <a:pt x="4643" y="4720"/>
                  </a:lnTo>
                  <a:lnTo>
                    <a:pt x="4490" y="4720"/>
                  </a:lnTo>
                  <a:lnTo>
                    <a:pt x="4362" y="4745"/>
                  </a:lnTo>
                  <a:lnTo>
                    <a:pt x="4235" y="4796"/>
                  </a:lnTo>
                  <a:lnTo>
                    <a:pt x="3775" y="5077"/>
                  </a:lnTo>
                  <a:lnTo>
                    <a:pt x="3673" y="5153"/>
                  </a:lnTo>
                  <a:lnTo>
                    <a:pt x="3571" y="5255"/>
                  </a:lnTo>
                  <a:lnTo>
                    <a:pt x="3520" y="5383"/>
                  </a:lnTo>
                  <a:lnTo>
                    <a:pt x="3495" y="5510"/>
                  </a:lnTo>
                  <a:lnTo>
                    <a:pt x="3367" y="5995"/>
                  </a:lnTo>
                  <a:lnTo>
                    <a:pt x="3342" y="6020"/>
                  </a:lnTo>
                  <a:lnTo>
                    <a:pt x="3291" y="6046"/>
                  </a:lnTo>
                  <a:lnTo>
                    <a:pt x="2806" y="6046"/>
                  </a:lnTo>
                  <a:lnTo>
                    <a:pt x="2781" y="6020"/>
                  </a:lnTo>
                  <a:lnTo>
                    <a:pt x="2730" y="5995"/>
                  </a:lnTo>
                  <a:lnTo>
                    <a:pt x="2628" y="5510"/>
                  </a:lnTo>
                  <a:lnTo>
                    <a:pt x="2602" y="5383"/>
                  </a:lnTo>
                  <a:lnTo>
                    <a:pt x="2526" y="5255"/>
                  </a:lnTo>
                  <a:lnTo>
                    <a:pt x="2449" y="5153"/>
                  </a:lnTo>
                  <a:lnTo>
                    <a:pt x="2322" y="5077"/>
                  </a:lnTo>
                  <a:lnTo>
                    <a:pt x="1888" y="4796"/>
                  </a:lnTo>
                  <a:lnTo>
                    <a:pt x="1735" y="4745"/>
                  </a:lnTo>
                  <a:lnTo>
                    <a:pt x="1582" y="4720"/>
                  </a:lnTo>
                  <a:lnTo>
                    <a:pt x="1454" y="4745"/>
                  </a:lnTo>
                  <a:lnTo>
                    <a:pt x="1352" y="4771"/>
                  </a:lnTo>
                  <a:lnTo>
                    <a:pt x="868" y="4924"/>
                  </a:lnTo>
                  <a:lnTo>
                    <a:pt x="817" y="4924"/>
                  </a:lnTo>
                  <a:lnTo>
                    <a:pt x="791" y="4873"/>
                  </a:lnTo>
                  <a:lnTo>
                    <a:pt x="536" y="4465"/>
                  </a:lnTo>
                  <a:lnTo>
                    <a:pt x="536" y="4414"/>
                  </a:lnTo>
                  <a:lnTo>
                    <a:pt x="562" y="4363"/>
                  </a:lnTo>
                  <a:lnTo>
                    <a:pt x="919" y="4031"/>
                  </a:lnTo>
                  <a:lnTo>
                    <a:pt x="1021" y="3929"/>
                  </a:lnTo>
                  <a:lnTo>
                    <a:pt x="1097" y="3827"/>
                  </a:lnTo>
                  <a:lnTo>
                    <a:pt x="1148" y="3699"/>
                  </a:lnTo>
                  <a:lnTo>
                    <a:pt x="1148" y="3546"/>
                  </a:lnTo>
                  <a:lnTo>
                    <a:pt x="1148" y="3036"/>
                  </a:lnTo>
                  <a:lnTo>
                    <a:pt x="1148" y="2883"/>
                  </a:lnTo>
                  <a:lnTo>
                    <a:pt x="1097" y="2756"/>
                  </a:lnTo>
                  <a:lnTo>
                    <a:pt x="1021" y="2654"/>
                  </a:lnTo>
                  <a:lnTo>
                    <a:pt x="919" y="2552"/>
                  </a:lnTo>
                  <a:lnTo>
                    <a:pt x="562" y="2220"/>
                  </a:lnTo>
                  <a:lnTo>
                    <a:pt x="536" y="2169"/>
                  </a:lnTo>
                  <a:lnTo>
                    <a:pt x="536" y="2118"/>
                  </a:lnTo>
                  <a:lnTo>
                    <a:pt x="791" y="1710"/>
                  </a:lnTo>
                  <a:lnTo>
                    <a:pt x="817" y="1684"/>
                  </a:lnTo>
                  <a:lnTo>
                    <a:pt x="868" y="1659"/>
                  </a:lnTo>
                  <a:lnTo>
                    <a:pt x="1352" y="1812"/>
                  </a:lnTo>
                  <a:lnTo>
                    <a:pt x="1480" y="1863"/>
                  </a:lnTo>
                  <a:lnTo>
                    <a:pt x="1607" y="1863"/>
                  </a:lnTo>
                  <a:lnTo>
                    <a:pt x="1760" y="1837"/>
                  </a:lnTo>
                  <a:lnTo>
                    <a:pt x="1888" y="1786"/>
                  </a:lnTo>
                  <a:lnTo>
                    <a:pt x="2322" y="1531"/>
                  </a:lnTo>
                  <a:lnTo>
                    <a:pt x="2449" y="1429"/>
                  </a:lnTo>
                  <a:lnTo>
                    <a:pt x="2526" y="1327"/>
                  </a:lnTo>
                  <a:lnTo>
                    <a:pt x="2602" y="1200"/>
                  </a:lnTo>
                  <a:lnTo>
                    <a:pt x="2628" y="1072"/>
                  </a:lnTo>
                  <a:lnTo>
                    <a:pt x="2730" y="588"/>
                  </a:lnTo>
                  <a:lnTo>
                    <a:pt x="2781" y="562"/>
                  </a:lnTo>
                  <a:lnTo>
                    <a:pt x="2806" y="537"/>
                  </a:lnTo>
                  <a:close/>
                  <a:moveTo>
                    <a:pt x="2704" y="1"/>
                  </a:moveTo>
                  <a:lnTo>
                    <a:pt x="2602" y="26"/>
                  </a:lnTo>
                  <a:lnTo>
                    <a:pt x="2526" y="77"/>
                  </a:lnTo>
                  <a:lnTo>
                    <a:pt x="2449" y="128"/>
                  </a:lnTo>
                  <a:lnTo>
                    <a:pt x="2373" y="205"/>
                  </a:lnTo>
                  <a:lnTo>
                    <a:pt x="2296" y="281"/>
                  </a:lnTo>
                  <a:lnTo>
                    <a:pt x="2245" y="358"/>
                  </a:lnTo>
                  <a:lnTo>
                    <a:pt x="2220" y="460"/>
                  </a:lnTo>
                  <a:lnTo>
                    <a:pt x="2143" y="741"/>
                  </a:lnTo>
                  <a:lnTo>
                    <a:pt x="2092" y="996"/>
                  </a:lnTo>
                  <a:lnTo>
                    <a:pt x="2092" y="1021"/>
                  </a:lnTo>
                  <a:lnTo>
                    <a:pt x="2066" y="1047"/>
                  </a:lnTo>
                  <a:lnTo>
                    <a:pt x="1607" y="1327"/>
                  </a:lnTo>
                  <a:lnTo>
                    <a:pt x="1556" y="1327"/>
                  </a:lnTo>
                  <a:lnTo>
                    <a:pt x="1276" y="1225"/>
                  </a:lnTo>
                  <a:lnTo>
                    <a:pt x="1021" y="1149"/>
                  </a:lnTo>
                  <a:lnTo>
                    <a:pt x="919" y="1123"/>
                  </a:lnTo>
                  <a:lnTo>
                    <a:pt x="817" y="1123"/>
                  </a:lnTo>
                  <a:lnTo>
                    <a:pt x="715" y="1149"/>
                  </a:lnTo>
                  <a:lnTo>
                    <a:pt x="613" y="1174"/>
                  </a:lnTo>
                  <a:lnTo>
                    <a:pt x="536" y="1225"/>
                  </a:lnTo>
                  <a:lnTo>
                    <a:pt x="460" y="1276"/>
                  </a:lnTo>
                  <a:lnTo>
                    <a:pt x="383" y="1353"/>
                  </a:lnTo>
                  <a:lnTo>
                    <a:pt x="332" y="1429"/>
                  </a:lnTo>
                  <a:lnTo>
                    <a:pt x="77" y="1863"/>
                  </a:lnTo>
                  <a:lnTo>
                    <a:pt x="26" y="1939"/>
                  </a:lnTo>
                  <a:lnTo>
                    <a:pt x="0" y="2041"/>
                  </a:lnTo>
                  <a:lnTo>
                    <a:pt x="0" y="2143"/>
                  </a:lnTo>
                  <a:lnTo>
                    <a:pt x="0" y="2245"/>
                  </a:lnTo>
                  <a:lnTo>
                    <a:pt x="26" y="2348"/>
                  </a:lnTo>
                  <a:lnTo>
                    <a:pt x="51" y="2450"/>
                  </a:lnTo>
                  <a:lnTo>
                    <a:pt x="102" y="2526"/>
                  </a:lnTo>
                  <a:lnTo>
                    <a:pt x="179" y="2603"/>
                  </a:lnTo>
                  <a:lnTo>
                    <a:pt x="383" y="2781"/>
                  </a:lnTo>
                  <a:lnTo>
                    <a:pt x="587" y="2985"/>
                  </a:lnTo>
                  <a:lnTo>
                    <a:pt x="613" y="3011"/>
                  </a:lnTo>
                  <a:lnTo>
                    <a:pt x="613" y="3036"/>
                  </a:lnTo>
                  <a:lnTo>
                    <a:pt x="613" y="3546"/>
                  </a:lnTo>
                  <a:lnTo>
                    <a:pt x="613" y="3597"/>
                  </a:lnTo>
                  <a:lnTo>
                    <a:pt x="587" y="3623"/>
                  </a:lnTo>
                  <a:lnTo>
                    <a:pt x="383" y="3801"/>
                  </a:lnTo>
                  <a:lnTo>
                    <a:pt x="179" y="3980"/>
                  </a:lnTo>
                  <a:lnTo>
                    <a:pt x="102" y="4056"/>
                  </a:lnTo>
                  <a:lnTo>
                    <a:pt x="51" y="4158"/>
                  </a:lnTo>
                  <a:lnTo>
                    <a:pt x="26" y="4235"/>
                  </a:lnTo>
                  <a:lnTo>
                    <a:pt x="0" y="4337"/>
                  </a:lnTo>
                  <a:lnTo>
                    <a:pt x="0" y="4439"/>
                  </a:lnTo>
                  <a:lnTo>
                    <a:pt x="0" y="4541"/>
                  </a:lnTo>
                  <a:lnTo>
                    <a:pt x="26" y="4643"/>
                  </a:lnTo>
                  <a:lnTo>
                    <a:pt x="77" y="4720"/>
                  </a:lnTo>
                  <a:lnTo>
                    <a:pt x="332" y="5153"/>
                  </a:lnTo>
                  <a:lnTo>
                    <a:pt x="383" y="5230"/>
                  </a:lnTo>
                  <a:lnTo>
                    <a:pt x="460" y="5306"/>
                  </a:lnTo>
                  <a:lnTo>
                    <a:pt x="536" y="5357"/>
                  </a:lnTo>
                  <a:lnTo>
                    <a:pt x="613" y="5408"/>
                  </a:lnTo>
                  <a:lnTo>
                    <a:pt x="715" y="5434"/>
                  </a:lnTo>
                  <a:lnTo>
                    <a:pt x="817" y="5459"/>
                  </a:lnTo>
                  <a:lnTo>
                    <a:pt x="919" y="5459"/>
                  </a:lnTo>
                  <a:lnTo>
                    <a:pt x="1021" y="5434"/>
                  </a:lnTo>
                  <a:lnTo>
                    <a:pt x="1276" y="5357"/>
                  </a:lnTo>
                  <a:lnTo>
                    <a:pt x="1556" y="5255"/>
                  </a:lnTo>
                  <a:lnTo>
                    <a:pt x="1582" y="5255"/>
                  </a:lnTo>
                  <a:lnTo>
                    <a:pt x="1607" y="5281"/>
                  </a:lnTo>
                  <a:lnTo>
                    <a:pt x="2066" y="5536"/>
                  </a:lnTo>
                  <a:lnTo>
                    <a:pt x="2092" y="5561"/>
                  </a:lnTo>
                  <a:lnTo>
                    <a:pt x="2092" y="5587"/>
                  </a:lnTo>
                  <a:lnTo>
                    <a:pt x="2143" y="5867"/>
                  </a:lnTo>
                  <a:lnTo>
                    <a:pt x="2220" y="6122"/>
                  </a:lnTo>
                  <a:lnTo>
                    <a:pt x="2245" y="6224"/>
                  </a:lnTo>
                  <a:lnTo>
                    <a:pt x="2296" y="6301"/>
                  </a:lnTo>
                  <a:lnTo>
                    <a:pt x="2373" y="6378"/>
                  </a:lnTo>
                  <a:lnTo>
                    <a:pt x="2449" y="6454"/>
                  </a:lnTo>
                  <a:lnTo>
                    <a:pt x="2526" y="6505"/>
                  </a:lnTo>
                  <a:lnTo>
                    <a:pt x="2602" y="6556"/>
                  </a:lnTo>
                  <a:lnTo>
                    <a:pt x="2704" y="6582"/>
                  </a:lnTo>
                  <a:lnTo>
                    <a:pt x="3418" y="6582"/>
                  </a:lnTo>
                  <a:lnTo>
                    <a:pt x="3495" y="6556"/>
                  </a:lnTo>
                  <a:lnTo>
                    <a:pt x="3597" y="6505"/>
                  </a:lnTo>
                  <a:lnTo>
                    <a:pt x="3673" y="6454"/>
                  </a:lnTo>
                  <a:lnTo>
                    <a:pt x="3750" y="6378"/>
                  </a:lnTo>
                  <a:lnTo>
                    <a:pt x="3826" y="6301"/>
                  </a:lnTo>
                  <a:lnTo>
                    <a:pt x="3877" y="6224"/>
                  </a:lnTo>
                  <a:lnTo>
                    <a:pt x="3903" y="6122"/>
                  </a:lnTo>
                  <a:lnTo>
                    <a:pt x="3954" y="5867"/>
                  </a:lnTo>
                  <a:lnTo>
                    <a:pt x="4005" y="5587"/>
                  </a:lnTo>
                  <a:lnTo>
                    <a:pt x="4030" y="5561"/>
                  </a:lnTo>
                  <a:lnTo>
                    <a:pt x="4056" y="5536"/>
                  </a:lnTo>
                  <a:lnTo>
                    <a:pt x="4515" y="5281"/>
                  </a:lnTo>
                  <a:lnTo>
                    <a:pt x="4541" y="5255"/>
                  </a:lnTo>
                  <a:lnTo>
                    <a:pt x="4566" y="5255"/>
                  </a:lnTo>
                  <a:lnTo>
                    <a:pt x="4821" y="5357"/>
                  </a:lnTo>
                  <a:lnTo>
                    <a:pt x="5102" y="5434"/>
                  </a:lnTo>
                  <a:lnTo>
                    <a:pt x="5204" y="5459"/>
                  </a:lnTo>
                  <a:lnTo>
                    <a:pt x="5306" y="5459"/>
                  </a:lnTo>
                  <a:lnTo>
                    <a:pt x="5408" y="5434"/>
                  </a:lnTo>
                  <a:lnTo>
                    <a:pt x="5484" y="5408"/>
                  </a:lnTo>
                  <a:lnTo>
                    <a:pt x="5586" y="5357"/>
                  </a:lnTo>
                  <a:lnTo>
                    <a:pt x="5663" y="5306"/>
                  </a:lnTo>
                  <a:lnTo>
                    <a:pt x="5739" y="5230"/>
                  </a:lnTo>
                  <a:lnTo>
                    <a:pt x="5790" y="5153"/>
                  </a:lnTo>
                  <a:lnTo>
                    <a:pt x="6045" y="4720"/>
                  </a:lnTo>
                  <a:lnTo>
                    <a:pt x="6071" y="4643"/>
                  </a:lnTo>
                  <a:lnTo>
                    <a:pt x="6122" y="4541"/>
                  </a:lnTo>
                  <a:lnTo>
                    <a:pt x="6122" y="4439"/>
                  </a:lnTo>
                  <a:lnTo>
                    <a:pt x="6122" y="4337"/>
                  </a:lnTo>
                  <a:lnTo>
                    <a:pt x="6097" y="4235"/>
                  </a:lnTo>
                  <a:lnTo>
                    <a:pt x="6045" y="4158"/>
                  </a:lnTo>
                  <a:lnTo>
                    <a:pt x="5994" y="4056"/>
                  </a:lnTo>
                  <a:lnTo>
                    <a:pt x="5943" y="3980"/>
                  </a:lnTo>
                  <a:lnTo>
                    <a:pt x="5739" y="3801"/>
                  </a:lnTo>
                  <a:lnTo>
                    <a:pt x="5535" y="3623"/>
                  </a:lnTo>
                  <a:lnTo>
                    <a:pt x="5510" y="3597"/>
                  </a:lnTo>
                  <a:lnTo>
                    <a:pt x="5510" y="3546"/>
                  </a:lnTo>
                  <a:lnTo>
                    <a:pt x="5510" y="3036"/>
                  </a:lnTo>
                  <a:lnTo>
                    <a:pt x="5510" y="3011"/>
                  </a:lnTo>
                  <a:lnTo>
                    <a:pt x="5535" y="2985"/>
                  </a:lnTo>
                  <a:lnTo>
                    <a:pt x="5739" y="2781"/>
                  </a:lnTo>
                  <a:lnTo>
                    <a:pt x="5943" y="2603"/>
                  </a:lnTo>
                  <a:lnTo>
                    <a:pt x="5994" y="2526"/>
                  </a:lnTo>
                  <a:lnTo>
                    <a:pt x="6045" y="2450"/>
                  </a:lnTo>
                  <a:lnTo>
                    <a:pt x="6097" y="2348"/>
                  </a:lnTo>
                  <a:lnTo>
                    <a:pt x="6122" y="2245"/>
                  </a:lnTo>
                  <a:lnTo>
                    <a:pt x="6122" y="2143"/>
                  </a:lnTo>
                  <a:lnTo>
                    <a:pt x="6122" y="2041"/>
                  </a:lnTo>
                  <a:lnTo>
                    <a:pt x="6071" y="1939"/>
                  </a:lnTo>
                  <a:lnTo>
                    <a:pt x="6045" y="1863"/>
                  </a:lnTo>
                  <a:lnTo>
                    <a:pt x="5790" y="1429"/>
                  </a:lnTo>
                  <a:lnTo>
                    <a:pt x="5739" y="1353"/>
                  </a:lnTo>
                  <a:lnTo>
                    <a:pt x="5663" y="1276"/>
                  </a:lnTo>
                  <a:lnTo>
                    <a:pt x="5586" y="1225"/>
                  </a:lnTo>
                  <a:lnTo>
                    <a:pt x="5484" y="1174"/>
                  </a:lnTo>
                  <a:lnTo>
                    <a:pt x="5408" y="1149"/>
                  </a:lnTo>
                  <a:lnTo>
                    <a:pt x="5306" y="1123"/>
                  </a:lnTo>
                  <a:lnTo>
                    <a:pt x="5204" y="1123"/>
                  </a:lnTo>
                  <a:lnTo>
                    <a:pt x="5102" y="1149"/>
                  </a:lnTo>
                  <a:lnTo>
                    <a:pt x="4821" y="1225"/>
                  </a:lnTo>
                  <a:lnTo>
                    <a:pt x="4566" y="1327"/>
                  </a:lnTo>
                  <a:lnTo>
                    <a:pt x="4515" y="1327"/>
                  </a:lnTo>
                  <a:lnTo>
                    <a:pt x="4056" y="1047"/>
                  </a:lnTo>
                  <a:lnTo>
                    <a:pt x="4030" y="1021"/>
                  </a:lnTo>
                  <a:lnTo>
                    <a:pt x="4005" y="996"/>
                  </a:lnTo>
                  <a:lnTo>
                    <a:pt x="3954" y="741"/>
                  </a:lnTo>
                  <a:lnTo>
                    <a:pt x="3903" y="460"/>
                  </a:lnTo>
                  <a:lnTo>
                    <a:pt x="3877" y="358"/>
                  </a:lnTo>
                  <a:lnTo>
                    <a:pt x="3826" y="281"/>
                  </a:lnTo>
                  <a:lnTo>
                    <a:pt x="3750" y="205"/>
                  </a:lnTo>
                  <a:lnTo>
                    <a:pt x="3673" y="128"/>
                  </a:lnTo>
                  <a:lnTo>
                    <a:pt x="3597" y="77"/>
                  </a:lnTo>
                  <a:lnTo>
                    <a:pt x="3495" y="26"/>
                  </a:lnTo>
                  <a:lnTo>
                    <a:pt x="341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34;p58">
              <a:extLst>
                <a:ext uri="{FF2B5EF4-FFF2-40B4-BE49-F238E27FC236}">
                  <a16:creationId xmlns:a16="http://schemas.microsoft.com/office/drawing/2014/main" id="{B72CA3A7-CC6D-14B5-3EDE-17CBA94A7480}"/>
                </a:ext>
              </a:extLst>
            </p:cNvPr>
            <p:cNvSpPr/>
            <p:nvPr/>
          </p:nvSpPr>
          <p:spPr>
            <a:xfrm>
              <a:off x="6304200" y="2992350"/>
              <a:ext cx="210475" cy="67600"/>
            </a:xfrm>
            <a:custGeom>
              <a:avLst/>
              <a:gdLst/>
              <a:ahLst/>
              <a:cxnLst/>
              <a:rect l="l" t="t" r="r" b="b"/>
              <a:pathLst>
                <a:path w="8419" h="2704" extrusionOk="0">
                  <a:moveTo>
                    <a:pt x="2194" y="536"/>
                  </a:moveTo>
                  <a:lnTo>
                    <a:pt x="2194" y="893"/>
                  </a:lnTo>
                  <a:lnTo>
                    <a:pt x="2169" y="995"/>
                  </a:lnTo>
                  <a:lnTo>
                    <a:pt x="2118" y="1071"/>
                  </a:lnTo>
                  <a:lnTo>
                    <a:pt x="2041" y="1148"/>
                  </a:lnTo>
                  <a:lnTo>
                    <a:pt x="1812" y="1148"/>
                  </a:lnTo>
                  <a:lnTo>
                    <a:pt x="1735" y="1071"/>
                  </a:lnTo>
                  <a:lnTo>
                    <a:pt x="1684" y="995"/>
                  </a:lnTo>
                  <a:lnTo>
                    <a:pt x="1659" y="893"/>
                  </a:lnTo>
                  <a:lnTo>
                    <a:pt x="1659" y="536"/>
                  </a:lnTo>
                  <a:close/>
                  <a:moveTo>
                    <a:pt x="3980" y="536"/>
                  </a:moveTo>
                  <a:lnTo>
                    <a:pt x="3980" y="893"/>
                  </a:lnTo>
                  <a:lnTo>
                    <a:pt x="3954" y="995"/>
                  </a:lnTo>
                  <a:lnTo>
                    <a:pt x="3903" y="1071"/>
                  </a:lnTo>
                  <a:lnTo>
                    <a:pt x="3827" y="1148"/>
                  </a:lnTo>
                  <a:lnTo>
                    <a:pt x="3623" y="1148"/>
                  </a:lnTo>
                  <a:lnTo>
                    <a:pt x="3521" y="1071"/>
                  </a:lnTo>
                  <a:lnTo>
                    <a:pt x="3470" y="995"/>
                  </a:lnTo>
                  <a:lnTo>
                    <a:pt x="3444" y="893"/>
                  </a:lnTo>
                  <a:lnTo>
                    <a:pt x="3444" y="536"/>
                  </a:lnTo>
                  <a:close/>
                  <a:moveTo>
                    <a:pt x="281" y="0"/>
                  </a:moveTo>
                  <a:lnTo>
                    <a:pt x="179" y="26"/>
                  </a:lnTo>
                  <a:lnTo>
                    <a:pt x="103" y="102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1" y="2423"/>
                  </a:lnTo>
                  <a:lnTo>
                    <a:pt x="26" y="2525"/>
                  </a:lnTo>
                  <a:lnTo>
                    <a:pt x="103" y="2627"/>
                  </a:lnTo>
                  <a:lnTo>
                    <a:pt x="179" y="2678"/>
                  </a:lnTo>
                  <a:lnTo>
                    <a:pt x="281" y="2704"/>
                  </a:lnTo>
                  <a:lnTo>
                    <a:pt x="5357" y="2704"/>
                  </a:lnTo>
                  <a:lnTo>
                    <a:pt x="5459" y="2678"/>
                  </a:lnTo>
                  <a:lnTo>
                    <a:pt x="5561" y="2627"/>
                  </a:lnTo>
                  <a:lnTo>
                    <a:pt x="5612" y="2525"/>
                  </a:lnTo>
                  <a:lnTo>
                    <a:pt x="5638" y="2423"/>
                  </a:lnTo>
                  <a:lnTo>
                    <a:pt x="5612" y="2321"/>
                  </a:lnTo>
                  <a:lnTo>
                    <a:pt x="5561" y="2245"/>
                  </a:lnTo>
                  <a:lnTo>
                    <a:pt x="5459" y="2194"/>
                  </a:lnTo>
                  <a:lnTo>
                    <a:pt x="5357" y="2168"/>
                  </a:lnTo>
                  <a:lnTo>
                    <a:pt x="537" y="2168"/>
                  </a:lnTo>
                  <a:lnTo>
                    <a:pt x="537" y="536"/>
                  </a:lnTo>
                  <a:lnTo>
                    <a:pt x="1123" y="536"/>
                  </a:lnTo>
                  <a:lnTo>
                    <a:pt x="1123" y="893"/>
                  </a:lnTo>
                  <a:lnTo>
                    <a:pt x="1149" y="1046"/>
                  </a:lnTo>
                  <a:lnTo>
                    <a:pt x="1174" y="1199"/>
                  </a:lnTo>
                  <a:lnTo>
                    <a:pt x="1251" y="1326"/>
                  </a:lnTo>
                  <a:lnTo>
                    <a:pt x="1353" y="1454"/>
                  </a:lnTo>
                  <a:lnTo>
                    <a:pt x="1480" y="1556"/>
                  </a:lnTo>
                  <a:lnTo>
                    <a:pt x="1608" y="1633"/>
                  </a:lnTo>
                  <a:lnTo>
                    <a:pt x="1761" y="1684"/>
                  </a:lnTo>
                  <a:lnTo>
                    <a:pt x="2092" y="1684"/>
                  </a:lnTo>
                  <a:lnTo>
                    <a:pt x="2245" y="1633"/>
                  </a:lnTo>
                  <a:lnTo>
                    <a:pt x="2373" y="1556"/>
                  </a:lnTo>
                  <a:lnTo>
                    <a:pt x="2501" y="1454"/>
                  </a:lnTo>
                  <a:lnTo>
                    <a:pt x="2603" y="1326"/>
                  </a:lnTo>
                  <a:lnTo>
                    <a:pt x="2679" y="1199"/>
                  </a:lnTo>
                  <a:lnTo>
                    <a:pt x="2705" y="1046"/>
                  </a:lnTo>
                  <a:lnTo>
                    <a:pt x="2730" y="893"/>
                  </a:lnTo>
                  <a:lnTo>
                    <a:pt x="2730" y="536"/>
                  </a:lnTo>
                  <a:lnTo>
                    <a:pt x="2909" y="536"/>
                  </a:lnTo>
                  <a:lnTo>
                    <a:pt x="2909" y="893"/>
                  </a:lnTo>
                  <a:lnTo>
                    <a:pt x="2934" y="1046"/>
                  </a:lnTo>
                  <a:lnTo>
                    <a:pt x="2985" y="1199"/>
                  </a:lnTo>
                  <a:lnTo>
                    <a:pt x="3062" y="1326"/>
                  </a:lnTo>
                  <a:lnTo>
                    <a:pt x="3138" y="1454"/>
                  </a:lnTo>
                  <a:lnTo>
                    <a:pt x="3266" y="1556"/>
                  </a:lnTo>
                  <a:lnTo>
                    <a:pt x="3393" y="1633"/>
                  </a:lnTo>
                  <a:lnTo>
                    <a:pt x="3546" y="1684"/>
                  </a:lnTo>
                  <a:lnTo>
                    <a:pt x="3878" y="1684"/>
                  </a:lnTo>
                  <a:lnTo>
                    <a:pt x="4031" y="1633"/>
                  </a:lnTo>
                  <a:lnTo>
                    <a:pt x="4158" y="1556"/>
                  </a:lnTo>
                  <a:lnTo>
                    <a:pt x="4286" y="1454"/>
                  </a:lnTo>
                  <a:lnTo>
                    <a:pt x="4388" y="1326"/>
                  </a:lnTo>
                  <a:lnTo>
                    <a:pt x="4465" y="1199"/>
                  </a:lnTo>
                  <a:lnTo>
                    <a:pt x="4516" y="1046"/>
                  </a:lnTo>
                  <a:lnTo>
                    <a:pt x="4516" y="893"/>
                  </a:lnTo>
                  <a:lnTo>
                    <a:pt x="4516" y="536"/>
                  </a:lnTo>
                  <a:lnTo>
                    <a:pt x="7882" y="536"/>
                  </a:lnTo>
                  <a:lnTo>
                    <a:pt x="7882" y="2168"/>
                  </a:lnTo>
                  <a:lnTo>
                    <a:pt x="6505" y="2168"/>
                  </a:lnTo>
                  <a:lnTo>
                    <a:pt x="6403" y="2194"/>
                  </a:lnTo>
                  <a:lnTo>
                    <a:pt x="6327" y="2245"/>
                  </a:lnTo>
                  <a:lnTo>
                    <a:pt x="6250" y="2321"/>
                  </a:lnTo>
                  <a:lnTo>
                    <a:pt x="6250" y="2423"/>
                  </a:lnTo>
                  <a:lnTo>
                    <a:pt x="6250" y="2525"/>
                  </a:lnTo>
                  <a:lnTo>
                    <a:pt x="6327" y="2627"/>
                  </a:lnTo>
                  <a:lnTo>
                    <a:pt x="6403" y="2678"/>
                  </a:lnTo>
                  <a:lnTo>
                    <a:pt x="6505" y="2704"/>
                  </a:lnTo>
                  <a:lnTo>
                    <a:pt x="8163" y="2704"/>
                  </a:lnTo>
                  <a:lnTo>
                    <a:pt x="8265" y="2678"/>
                  </a:lnTo>
                  <a:lnTo>
                    <a:pt x="8342" y="2627"/>
                  </a:lnTo>
                  <a:lnTo>
                    <a:pt x="8418" y="2525"/>
                  </a:lnTo>
                  <a:lnTo>
                    <a:pt x="8418" y="2423"/>
                  </a:lnTo>
                  <a:lnTo>
                    <a:pt x="8418" y="281"/>
                  </a:lnTo>
                  <a:lnTo>
                    <a:pt x="8418" y="179"/>
                  </a:lnTo>
                  <a:lnTo>
                    <a:pt x="8342" y="102"/>
                  </a:lnTo>
                  <a:lnTo>
                    <a:pt x="8265" y="26"/>
                  </a:lnTo>
                  <a:lnTo>
                    <a:pt x="81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1235;p58">
            <a:extLst>
              <a:ext uri="{FF2B5EF4-FFF2-40B4-BE49-F238E27FC236}">
                <a16:creationId xmlns:a16="http://schemas.microsoft.com/office/drawing/2014/main" id="{AD12EEC3-7FFD-42B2-F3E0-C6E062F04954}"/>
              </a:ext>
            </a:extLst>
          </p:cNvPr>
          <p:cNvGrpSpPr/>
          <p:nvPr/>
        </p:nvGrpSpPr>
        <p:grpSpPr>
          <a:xfrm>
            <a:off x="7412201" y="3570375"/>
            <a:ext cx="366112" cy="332182"/>
            <a:chOff x="6923375" y="2649275"/>
            <a:chExt cx="458500" cy="416425"/>
          </a:xfrm>
        </p:grpSpPr>
        <p:sp>
          <p:nvSpPr>
            <p:cNvPr id="60" name="Google Shape;1236;p58">
              <a:extLst>
                <a:ext uri="{FF2B5EF4-FFF2-40B4-BE49-F238E27FC236}">
                  <a16:creationId xmlns:a16="http://schemas.microsoft.com/office/drawing/2014/main" id="{DA5B1CC1-D40A-87BA-BE1D-74FADEDF03B4}"/>
                </a:ext>
              </a:extLst>
            </p:cNvPr>
            <p:cNvSpPr/>
            <p:nvPr/>
          </p:nvSpPr>
          <p:spPr>
            <a:xfrm>
              <a:off x="6923375" y="2649275"/>
              <a:ext cx="458500" cy="416425"/>
            </a:xfrm>
            <a:custGeom>
              <a:avLst/>
              <a:gdLst/>
              <a:ahLst/>
              <a:cxnLst/>
              <a:rect l="l" t="t" r="r" b="b"/>
              <a:pathLst>
                <a:path w="18340" h="16657" extrusionOk="0">
                  <a:moveTo>
                    <a:pt x="12525" y="536"/>
                  </a:moveTo>
                  <a:lnTo>
                    <a:pt x="12576" y="562"/>
                  </a:lnTo>
                  <a:lnTo>
                    <a:pt x="12601" y="587"/>
                  </a:lnTo>
                  <a:lnTo>
                    <a:pt x="12703" y="1072"/>
                  </a:lnTo>
                  <a:lnTo>
                    <a:pt x="12754" y="1199"/>
                  </a:lnTo>
                  <a:lnTo>
                    <a:pt x="12805" y="1327"/>
                  </a:lnTo>
                  <a:lnTo>
                    <a:pt x="12907" y="1429"/>
                  </a:lnTo>
                  <a:lnTo>
                    <a:pt x="13009" y="1531"/>
                  </a:lnTo>
                  <a:lnTo>
                    <a:pt x="13468" y="1786"/>
                  </a:lnTo>
                  <a:lnTo>
                    <a:pt x="13596" y="1837"/>
                  </a:lnTo>
                  <a:lnTo>
                    <a:pt x="13723" y="1863"/>
                  </a:lnTo>
                  <a:lnTo>
                    <a:pt x="13876" y="1863"/>
                  </a:lnTo>
                  <a:lnTo>
                    <a:pt x="14004" y="1812"/>
                  </a:lnTo>
                  <a:lnTo>
                    <a:pt x="14463" y="1659"/>
                  </a:lnTo>
                  <a:lnTo>
                    <a:pt x="14514" y="1684"/>
                  </a:lnTo>
                  <a:lnTo>
                    <a:pt x="14565" y="1710"/>
                  </a:lnTo>
                  <a:lnTo>
                    <a:pt x="14795" y="2118"/>
                  </a:lnTo>
                  <a:lnTo>
                    <a:pt x="14820" y="2169"/>
                  </a:lnTo>
                  <a:lnTo>
                    <a:pt x="14795" y="2220"/>
                  </a:lnTo>
                  <a:lnTo>
                    <a:pt x="14438" y="2551"/>
                  </a:lnTo>
                  <a:lnTo>
                    <a:pt x="14335" y="2653"/>
                  </a:lnTo>
                  <a:lnTo>
                    <a:pt x="14259" y="2755"/>
                  </a:lnTo>
                  <a:lnTo>
                    <a:pt x="14208" y="2883"/>
                  </a:lnTo>
                  <a:lnTo>
                    <a:pt x="14182" y="3036"/>
                  </a:lnTo>
                  <a:lnTo>
                    <a:pt x="14182" y="3546"/>
                  </a:lnTo>
                  <a:lnTo>
                    <a:pt x="14208" y="3699"/>
                  </a:lnTo>
                  <a:lnTo>
                    <a:pt x="14259" y="3827"/>
                  </a:lnTo>
                  <a:lnTo>
                    <a:pt x="14335" y="3929"/>
                  </a:lnTo>
                  <a:lnTo>
                    <a:pt x="14438" y="4031"/>
                  </a:lnTo>
                  <a:lnTo>
                    <a:pt x="14795" y="4362"/>
                  </a:lnTo>
                  <a:lnTo>
                    <a:pt x="14820" y="4413"/>
                  </a:lnTo>
                  <a:lnTo>
                    <a:pt x="14795" y="4464"/>
                  </a:lnTo>
                  <a:lnTo>
                    <a:pt x="14565" y="4872"/>
                  </a:lnTo>
                  <a:lnTo>
                    <a:pt x="14514" y="4923"/>
                  </a:lnTo>
                  <a:lnTo>
                    <a:pt x="14463" y="4923"/>
                  </a:lnTo>
                  <a:lnTo>
                    <a:pt x="14004" y="4770"/>
                  </a:lnTo>
                  <a:lnTo>
                    <a:pt x="13876" y="4719"/>
                  </a:lnTo>
                  <a:lnTo>
                    <a:pt x="13723" y="4719"/>
                  </a:lnTo>
                  <a:lnTo>
                    <a:pt x="13596" y="4745"/>
                  </a:lnTo>
                  <a:lnTo>
                    <a:pt x="13468" y="4796"/>
                  </a:lnTo>
                  <a:lnTo>
                    <a:pt x="13009" y="5076"/>
                  </a:lnTo>
                  <a:lnTo>
                    <a:pt x="12907" y="5153"/>
                  </a:lnTo>
                  <a:lnTo>
                    <a:pt x="12805" y="5255"/>
                  </a:lnTo>
                  <a:lnTo>
                    <a:pt x="12754" y="5382"/>
                  </a:lnTo>
                  <a:lnTo>
                    <a:pt x="12703" y="5510"/>
                  </a:lnTo>
                  <a:lnTo>
                    <a:pt x="12601" y="5995"/>
                  </a:lnTo>
                  <a:lnTo>
                    <a:pt x="12576" y="6020"/>
                  </a:lnTo>
                  <a:lnTo>
                    <a:pt x="12525" y="6046"/>
                  </a:lnTo>
                  <a:lnTo>
                    <a:pt x="12040" y="6046"/>
                  </a:lnTo>
                  <a:lnTo>
                    <a:pt x="11989" y="6020"/>
                  </a:lnTo>
                  <a:lnTo>
                    <a:pt x="11963" y="5995"/>
                  </a:lnTo>
                  <a:lnTo>
                    <a:pt x="11861" y="5510"/>
                  </a:lnTo>
                  <a:lnTo>
                    <a:pt x="11836" y="5382"/>
                  </a:lnTo>
                  <a:lnTo>
                    <a:pt x="11759" y="5255"/>
                  </a:lnTo>
                  <a:lnTo>
                    <a:pt x="11683" y="5153"/>
                  </a:lnTo>
                  <a:lnTo>
                    <a:pt x="11555" y="5076"/>
                  </a:lnTo>
                  <a:lnTo>
                    <a:pt x="11122" y="4796"/>
                  </a:lnTo>
                  <a:lnTo>
                    <a:pt x="10969" y="4745"/>
                  </a:lnTo>
                  <a:lnTo>
                    <a:pt x="10816" y="4719"/>
                  </a:lnTo>
                  <a:lnTo>
                    <a:pt x="10688" y="4745"/>
                  </a:lnTo>
                  <a:lnTo>
                    <a:pt x="10586" y="4770"/>
                  </a:lnTo>
                  <a:lnTo>
                    <a:pt x="10101" y="4923"/>
                  </a:lnTo>
                  <a:lnTo>
                    <a:pt x="10050" y="4923"/>
                  </a:lnTo>
                  <a:lnTo>
                    <a:pt x="10025" y="4872"/>
                  </a:lnTo>
                  <a:lnTo>
                    <a:pt x="9974" y="4796"/>
                  </a:lnTo>
                  <a:lnTo>
                    <a:pt x="9770" y="4464"/>
                  </a:lnTo>
                  <a:lnTo>
                    <a:pt x="9770" y="4413"/>
                  </a:lnTo>
                  <a:lnTo>
                    <a:pt x="9795" y="4362"/>
                  </a:lnTo>
                  <a:lnTo>
                    <a:pt x="10152" y="4031"/>
                  </a:lnTo>
                  <a:lnTo>
                    <a:pt x="10254" y="3929"/>
                  </a:lnTo>
                  <a:lnTo>
                    <a:pt x="10331" y="3827"/>
                  </a:lnTo>
                  <a:lnTo>
                    <a:pt x="10382" y="3699"/>
                  </a:lnTo>
                  <a:lnTo>
                    <a:pt x="10382" y="3546"/>
                  </a:lnTo>
                  <a:lnTo>
                    <a:pt x="10382" y="3036"/>
                  </a:lnTo>
                  <a:lnTo>
                    <a:pt x="10382" y="2883"/>
                  </a:lnTo>
                  <a:lnTo>
                    <a:pt x="10331" y="2755"/>
                  </a:lnTo>
                  <a:lnTo>
                    <a:pt x="10254" y="2653"/>
                  </a:lnTo>
                  <a:lnTo>
                    <a:pt x="10152" y="2551"/>
                  </a:lnTo>
                  <a:lnTo>
                    <a:pt x="9795" y="2220"/>
                  </a:lnTo>
                  <a:lnTo>
                    <a:pt x="9770" y="2169"/>
                  </a:lnTo>
                  <a:lnTo>
                    <a:pt x="9770" y="2118"/>
                  </a:lnTo>
                  <a:lnTo>
                    <a:pt x="10025" y="1710"/>
                  </a:lnTo>
                  <a:lnTo>
                    <a:pt x="10050" y="1684"/>
                  </a:lnTo>
                  <a:lnTo>
                    <a:pt x="10101" y="1659"/>
                  </a:lnTo>
                  <a:lnTo>
                    <a:pt x="10586" y="1812"/>
                  </a:lnTo>
                  <a:lnTo>
                    <a:pt x="10714" y="1863"/>
                  </a:lnTo>
                  <a:lnTo>
                    <a:pt x="10841" y="1863"/>
                  </a:lnTo>
                  <a:lnTo>
                    <a:pt x="10994" y="1837"/>
                  </a:lnTo>
                  <a:lnTo>
                    <a:pt x="11122" y="1786"/>
                  </a:lnTo>
                  <a:lnTo>
                    <a:pt x="11555" y="1531"/>
                  </a:lnTo>
                  <a:lnTo>
                    <a:pt x="11683" y="1429"/>
                  </a:lnTo>
                  <a:lnTo>
                    <a:pt x="11759" y="1327"/>
                  </a:lnTo>
                  <a:lnTo>
                    <a:pt x="11836" y="1199"/>
                  </a:lnTo>
                  <a:lnTo>
                    <a:pt x="11861" y="1072"/>
                  </a:lnTo>
                  <a:lnTo>
                    <a:pt x="11963" y="587"/>
                  </a:lnTo>
                  <a:lnTo>
                    <a:pt x="11989" y="562"/>
                  </a:lnTo>
                  <a:lnTo>
                    <a:pt x="12040" y="536"/>
                  </a:lnTo>
                  <a:close/>
                  <a:moveTo>
                    <a:pt x="8367" y="5204"/>
                  </a:moveTo>
                  <a:lnTo>
                    <a:pt x="8392" y="5255"/>
                  </a:lnTo>
                  <a:lnTo>
                    <a:pt x="8494" y="5740"/>
                  </a:lnTo>
                  <a:lnTo>
                    <a:pt x="8545" y="5867"/>
                  </a:lnTo>
                  <a:lnTo>
                    <a:pt x="8597" y="5995"/>
                  </a:lnTo>
                  <a:lnTo>
                    <a:pt x="8699" y="6097"/>
                  </a:lnTo>
                  <a:lnTo>
                    <a:pt x="8801" y="6173"/>
                  </a:lnTo>
                  <a:lnTo>
                    <a:pt x="9260" y="6428"/>
                  </a:lnTo>
                  <a:lnTo>
                    <a:pt x="9387" y="6505"/>
                  </a:lnTo>
                  <a:lnTo>
                    <a:pt x="9668" y="6505"/>
                  </a:lnTo>
                  <a:lnTo>
                    <a:pt x="9795" y="6479"/>
                  </a:lnTo>
                  <a:lnTo>
                    <a:pt x="10254" y="6326"/>
                  </a:lnTo>
                  <a:lnTo>
                    <a:pt x="10305" y="6326"/>
                  </a:lnTo>
                  <a:lnTo>
                    <a:pt x="10356" y="6352"/>
                  </a:lnTo>
                  <a:lnTo>
                    <a:pt x="10586" y="6785"/>
                  </a:lnTo>
                  <a:lnTo>
                    <a:pt x="10612" y="6836"/>
                  </a:lnTo>
                  <a:lnTo>
                    <a:pt x="10586" y="6887"/>
                  </a:lnTo>
                  <a:lnTo>
                    <a:pt x="10203" y="7193"/>
                  </a:lnTo>
                  <a:lnTo>
                    <a:pt x="10127" y="7295"/>
                  </a:lnTo>
                  <a:lnTo>
                    <a:pt x="10050" y="7423"/>
                  </a:lnTo>
                  <a:lnTo>
                    <a:pt x="9999" y="7551"/>
                  </a:lnTo>
                  <a:lnTo>
                    <a:pt x="9974" y="7678"/>
                  </a:lnTo>
                  <a:lnTo>
                    <a:pt x="9974" y="8214"/>
                  </a:lnTo>
                  <a:lnTo>
                    <a:pt x="9999" y="8341"/>
                  </a:lnTo>
                  <a:lnTo>
                    <a:pt x="10050" y="8469"/>
                  </a:lnTo>
                  <a:lnTo>
                    <a:pt x="10127" y="8596"/>
                  </a:lnTo>
                  <a:lnTo>
                    <a:pt x="10203" y="8698"/>
                  </a:lnTo>
                  <a:lnTo>
                    <a:pt x="10586" y="9030"/>
                  </a:lnTo>
                  <a:lnTo>
                    <a:pt x="10612" y="9055"/>
                  </a:lnTo>
                  <a:lnTo>
                    <a:pt x="10586" y="9106"/>
                  </a:lnTo>
                  <a:lnTo>
                    <a:pt x="10356" y="9540"/>
                  </a:lnTo>
                  <a:lnTo>
                    <a:pt x="10305" y="9566"/>
                  </a:lnTo>
                  <a:lnTo>
                    <a:pt x="10254" y="9566"/>
                  </a:lnTo>
                  <a:lnTo>
                    <a:pt x="9795" y="9413"/>
                  </a:lnTo>
                  <a:lnTo>
                    <a:pt x="9668" y="9387"/>
                  </a:lnTo>
                  <a:lnTo>
                    <a:pt x="9515" y="9387"/>
                  </a:lnTo>
                  <a:lnTo>
                    <a:pt x="9387" y="9413"/>
                  </a:lnTo>
                  <a:lnTo>
                    <a:pt x="9260" y="9464"/>
                  </a:lnTo>
                  <a:lnTo>
                    <a:pt x="8801" y="9719"/>
                  </a:lnTo>
                  <a:lnTo>
                    <a:pt x="8699" y="9795"/>
                  </a:lnTo>
                  <a:lnTo>
                    <a:pt x="8597" y="9897"/>
                  </a:lnTo>
                  <a:lnTo>
                    <a:pt x="8545" y="10025"/>
                  </a:lnTo>
                  <a:lnTo>
                    <a:pt x="8494" y="10178"/>
                  </a:lnTo>
                  <a:lnTo>
                    <a:pt x="8392" y="10637"/>
                  </a:lnTo>
                  <a:lnTo>
                    <a:pt x="8367" y="10688"/>
                  </a:lnTo>
                  <a:lnTo>
                    <a:pt x="8316" y="10713"/>
                  </a:lnTo>
                  <a:lnTo>
                    <a:pt x="7831" y="10713"/>
                  </a:lnTo>
                  <a:lnTo>
                    <a:pt x="7780" y="10688"/>
                  </a:lnTo>
                  <a:lnTo>
                    <a:pt x="7755" y="10637"/>
                  </a:lnTo>
                  <a:lnTo>
                    <a:pt x="7653" y="10178"/>
                  </a:lnTo>
                  <a:lnTo>
                    <a:pt x="7627" y="10025"/>
                  </a:lnTo>
                  <a:lnTo>
                    <a:pt x="7551" y="9897"/>
                  </a:lnTo>
                  <a:lnTo>
                    <a:pt x="7474" y="9795"/>
                  </a:lnTo>
                  <a:lnTo>
                    <a:pt x="7347" y="9719"/>
                  </a:lnTo>
                  <a:lnTo>
                    <a:pt x="6913" y="9464"/>
                  </a:lnTo>
                  <a:lnTo>
                    <a:pt x="6760" y="9387"/>
                  </a:lnTo>
                  <a:lnTo>
                    <a:pt x="6479" y="9387"/>
                  </a:lnTo>
                  <a:lnTo>
                    <a:pt x="6377" y="9413"/>
                  </a:lnTo>
                  <a:lnTo>
                    <a:pt x="5893" y="9566"/>
                  </a:lnTo>
                  <a:lnTo>
                    <a:pt x="5842" y="9566"/>
                  </a:lnTo>
                  <a:lnTo>
                    <a:pt x="5816" y="9540"/>
                  </a:lnTo>
                  <a:lnTo>
                    <a:pt x="5561" y="9106"/>
                  </a:lnTo>
                  <a:lnTo>
                    <a:pt x="5561" y="9055"/>
                  </a:lnTo>
                  <a:lnTo>
                    <a:pt x="5587" y="9030"/>
                  </a:lnTo>
                  <a:lnTo>
                    <a:pt x="5944" y="8698"/>
                  </a:lnTo>
                  <a:lnTo>
                    <a:pt x="6046" y="8596"/>
                  </a:lnTo>
                  <a:lnTo>
                    <a:pt x="6122" y="8469"/>
                  </a:lnTo>
                  <a:lnTo>
                    <a:pt x="6173" y="8341"/>
                  </a:lnTo>
                  <a:lnTo>
                    <a:pt x="6173" y="8214"/>
                  </a:lnTo>
                  <a:lnTo>
                    <a:pt x="6173" y="7678"/>
                  </a:lnTo>
                  <a:lnTo>
                    <a:pt x="6173" y="7551"/>
                  </a:lnTo>
                  <a:lnTo>
                    <a:pt x="6122" y="7423"/>
                  </a:lnTo>
                  <a:lnTo>
                    <a:pt x="6046" y="7295"/>
                  </a:lnTo>
                  <a:lnTo>
                    <a:pt x="5944" y="7193"/>
                  </a:lnTo>
                  <a:lnTo>
                    <a:pt x="5587" y="6887"/>
                  </a:lnTo>
                  <a:lnTo>
                    <a:pt x="5561" y="6836"/>
                  </a:lnTo>
                  <a:lnTo>
                    <a:pt x="5561" y="6785"/>
                  </a:lnTo>
                  <a:lnTo>
                    <a:pt x="5816" y="6352"/>
                  </a:lnTo>
                  <a:lnTo>
                    <a:pt x="5842" y="6326"/>
                  </a:lnTo>
                  <a:lnTo>
                    <a:pt x="5893" y="6326"/>
                  </a:lnTo>
                  <a:lnTo>
                    <a:pt x="6377" y="6479"/>
                  </a:lnTo>
                  <a:lnTo>
                    <a:pt x="6505" y="6505"/>
                  </a:lnTo>
                  <a:lnTo>
                    <a:pt x="6786" y="6505"/>
                  </a:lnTo>
                  <a:lnTo>
                    <a:pt x="6913" y="6428"/>
                  </a:lnTo>
                  <a:lnTo>
                    <a:pt x="7347" y="6173"/>
                  </a:lnTo>
                  <a:lnTo>
                    <a:pt x="7474" y="6097"/>
                  </a:lnTo>
                  <a:lnTo>
                    <a:pt x="7551" y="5995"/>
                  </a:lnTo>
                  <a:lnTo>
                    <a:pt x="7627" y="5867"/>
                  </a:lnTo>
                  <a:lnTo>
                    <a:pt x="7653" y="5740"/>
                  </a:lnTo>
                  <a:lnTo>
                    <a:pt x="7755" y="5255"/>
                  </a:lnTo>
                  <a:lnTo>
                    <a:pt x="7780" y="5204"/>
                  </a:lnTo>
                  <a:close/>
                  <a:moveTo>
                    <a:pt x="10535" y="14871"/>
                  </a:moveTo>
                  <a:lnTo>
                    <a:pt x="10535" y="15024"/>
                  </a:lnTo>
                  <a:lnTo>
                    <a:pt x="10535" y="15075"/>
                  </a:lnTo>
                  <a:lnTo>
                    <a:pt x="10510" y="15126"/>
                  </a:lnTo>
                  <a:lnTo>
                    <a:pt x="10458" y="15177"/>
                  </a:lnTo>
                  <a:lnTo>
                    <a:pt x="7882" y="15177"/>
                  </a:lnTo>
                  <a:lnTo>
                    <a:pt x="7831" y="15126"/>
                  </a:lnTo>
                  <a:lnTo>
                    <a:pt x="7806" y="15075"/>
                  </a:lnTo>
                  <a:lnTo>
                    <a:pt x="7780" y="15024"/>
                  </a:lnTo>
                  <a:lnTo>
                    <a:pt x="7780" y="14871"/>
                  </a:lnTo>
                  <a:close/>
                  <a:moveTo>
                    <a:pt x="11938" y="1"/>
                  </a:moveTo>
                  <a:lnTo>
                    <a:pt x="11836" y="26"/>
                  </a:lnTo>
                  <a:lnTo>
                    <a:pt x="11759" y="77"/>
                  </a:lnTo>
                  <a:lnTo>
                    <a:pt x="11683" y="128"/>
                  </a:lnTo>
                  <a:lnTo>
                    <a:pt x="11606" y="205"/>
                  </a:lnTo>
                  <a:lnTo>
                    <a:pt x="11530" y="281"/>
                  </a:lnTo>
                  <a:lnTo>
                    <a:pt x="11479" y="358"/>
                  </a:lnTo>
                  <a:lnTo>
                    <a:pt x="11453" y="460"/>
                  </a:lnTo>
                  <a:lnTo>
                    <a:pt x="11377" y="740"/>
                  </a:lnTo>
                  <a:lnTo>
                    <a:pt x="11326" y="995"/>
                  </a:lnTo>
                  <a:lnTo>
                    <a:pt x="11326" y="1021"/>
                  </a:lnTo>
                  <a:lnTo>
                    <a:pt x="11300" y="1046"/>
                  </a:lnTo>
                  <a:lnTo>
                    <a:pt x="10841" y="1327"/>
                  </a:lnTo>
                  <a:lnTo>
                    <a:pt x="10790" y="1327"/>
                  </a:lnTo>
                  <a:lnTo>
                    <a:pt x="10510" y="1225"/>
                  </a:lnTo>
                  <a:lnTo>
                    <a:pt x="10254" y="1148"/>
                  </a:lnTo>
                  <a:lnTo>
                    <a:pt x="10152" y="1123"/>
                  </a:lnTo>
                  <a:lnTo>
                    <a:pt x="10050" y="1123"/>
                  </a:lnTo>
                  <a:lnTo>
                    <a:pt x="9948" y="1148"/>
                  </a:lnTo>
                  <a:lnTo>
                    <a:pt x="9846" y="1174"/>
                  </a:lnTo>
                  <a:lnTo>
                    <a:pt x="9770" y="1225"/>
                  </a:lnTo>
                  <a:lnTo>
                    <a:pt x="9693" y="1276"/>
                  </a:lnTo>
                  <a:lnTo>
                    <a:pt x="9617" y="1352"/>
                  </a:lnTo>
                  <a:lnTo>
                    <a:pt x="9566" y="1429"/>
                  </a:lnTo>
                  <a:lnTo>
                    <a:pt x="9311" y="1863"/>
                  </a:lnTo>
                  <a:lnTo>
                    <a:pt x="9260" y="1939"/>
                  </a:lnTo>
                  <a:lnTo>
                    <a:pt x="9234" y="2041"/>
                  </a:lnTo>
                  <a:lnTo>
                    <a:pt x="9234" y="2143"/>
                  </a:lnTo>
                  <a:lnTo>
                    <a:pt x="9234" y="2245"/>
                  </a:lnTo>
                  <a:lnTo>
                    <a:pt x="9260" y="2347"/>
                  </a:lnTo>
                  <a:lnTo>
                    <a:pt x="9285" y="2449"/>
                  </a:lnTo>
                  <a:lnTo>
                    <a:pt x="9336" y="2526"/>
                  </a:lnTo>
                  <a:lnTo>
                    <a:pt x="9413" y="2602"/>
                  </a:lnTo>
                  <a:lnTo>
                    <a:pt x="9617" y="2781"/>
                  </a:lnTo>
                  <a:lnTo>
                    <a:pt x="9821" y="2985"/>
                  </a:lnTo>
                  <a:lnTo>
                    <a:pt x="9846" y="3010"/>
                  </a:lnTo>
                  <a:lnTo>
                    <a:pt x="9846" y="3036"/>
                  </a:lnTo>
                  <a:lnTo>
                    <a:pt x="9846" y="3546"/>
                  </a:lnTo>
                  <a:lnTo>
                    <a:pt x="9846" y="3572"/>
                  </a:lnTo>
                  <a:lnTo>
                    <a:pt x="2194" y="3572"/>
                  </a:lnTo>
                  <a:lnTo>
                    <a:pt x="1990" y="3597"/>
                  </a:lnTo>
                  <a:lnTo>
                    <a:pt x="1786" y="3648"/>
                  </a:lnTo>
                  <a:lnTo>
                    <a:pt x="1633" y="3750"/>
                  </a:lnTo>
                  <a:lnTo>
                    <a:pt x="1480" y="3878"/>
                  </a:lnTo>
                  <a:lnTo>
                    <a:pt x="1378" y="4005"/>
                  </a:lnTo>
                  <a:lnTo>
                    <a:pt x="1276" y="4184"/>
                  </a:lnTo>
                  <a:lnTo>
                    <a:pt x="1225" y="4362"/>
                  </a:lnTo>
                  <a:lnTo>
                    <a:pt x="1200" y="4566"/>
                  </a:lnTo>
                  <a:lnTo>
                    <a:pt x="1200" y="13876"/>
                  </a:lnTo>
                  <a:lnTo>
                    <a:pt x="1225" y="14106"/>
                  </a:lnTo>
                  <a:lnTo>
                    <a:pt x="1302" y="14335"/>
                  </a:lnTo>
                  <a:lnTo>
                    <a:pt x="332" y="14335"/>
                  </a:lnTo>
                  <a:lnTo>
                    <a:pt x="256" y="14361"/>
                  </a:lnTo>
                  <a:lnTo>
                    <a:pt x="179" y="14386"/>
                  </a:lnTo>
                  <a:lnTo>
                    <a:pt x="128" y="14437"/>
                  </a:lnTo>
                  <a:lnTo>
                    <a:pt x="77" y="14514"/>
                  </a:lnTo>
                  <a:lnTo>
                    <a:pt x="26" y="14565"/>
                  </a:lnTo>
                  <a:lnTo>
                    <a:pt x="1" y="14641"/>
                  </a:lnTo>
                  <a:lnTo>
                    <a:pt x="1" y="14743"/>
                  </a:lnTo>
                  <a:lnTo>
                    <a:pt x="1" y="15458"/>
                  </a:lnTo>
                  <a:lnTo>
                    <a:pt x="26" y="15687"/>
                  </a:lnTo>
                  <a:lnTo>
                    <a:pt x="103" y="15917"/>
                  </a:lnTo>
                  <a:lnTo>
                    <a:pt x="205" y="16121"/>
                  </a:lnTo>
                  <a:lnTo>
                    <a:pt x="358" y="16299"/>
                  </a:lnTo>
                  <a:lnTo>
                    <a:pt x="536" y="16452"/>
                  </a:lnTo>
                  <a:lnTo>
                    <a:pt x="740" y="16554"/>
                  </a:lnTo>
                  <a:lnTo>
                    <a:pt x="945" y="16631"/>
                  </a:lnTo>
                  <a:lnTo>
                    <a:pt x="1200" y="16656"/>
                  </a:lnTo>
                  <a:lnTo>
                    <a:pt x="13749" y="16656"/>
                  </a:lnTo>
                  <a:lnTo>
                    <a:pt x="13851" y="16631"/>
                  </a:lnTo>
                  <a:lnTo>
                    <a:pt x="13927" y="16580"/>
                  </a:lnTo>
                  <a:lnTo>
                    <a:pt x="14004" y="16478"/>
                  </a:lnTo>
                  <a:lnTo>
                    <a:pt x="14004" y="16376"/>
                  </a:lnTo>
                  <a:lnTo>
                    <a:pt x="14004" y="16274"/>
                  </a:lnTo>
                  <a:lnTo>
                    <a:pt x="13927" y="16197"/>
                  </a:lnTo>
                  <a:lnTo>
                    <a:pt x="13851" y="16146"/>
                  </a:lnTo>
                  <a:lnTo>
                    <a:pt x="13749" y="16121"/>
                  </a:lnTo>
                  <a:lnTo>
                    <a:pt x="1200" y="16121"/>
                  </a:lnTo>
                  <a:lnTo>
                    <a:pt x="1072" y="16095"/>
                  </a:lnTo>
                  <a:lnTo>
                    <a:pt x="945" y="16070"/>
                  </a:lnTo>
                  <a:lnTo>
                    <a:pt x="817" y="15993"/>
                  </a:lnTo>
                  <a:lnTo>
                    <a:pt x="740" y="15917"/>
                  </a:lnTo>
                  <a:lnTo>
                    <a:pt x="638" y="15815"/>
                  </a:lnTo>
                  <a:lnTo>
                    <a:pt x="587" y="15713"/>
                  </a:lnTo>
                  <a:lnTo>
                    <a:pt x="536" y="15585"/>
                  </a:lnTo>
                  <a:lnTo>
                    <a:pt x="536" y="15458"/>
                  </a:lnTo>
                  <a:lnTo>
                    <a:pt x="536" y="14871"/>
                  </a:lnTo>
                  <a:lnTo>
                    <a:pt x="7245" y="14871"/>
                  </a:lnTo>
                  <a:lnTo>
                    <a:pt x="7245" y="15024"/>
                  </a:lnTo>
                  <a:lnTo>
                    <a:pt x="7270" y="15152"/>
                  </a:lnTo>
                  <a:lnTo>
                    <a:pt x="7296" y="15305"/>
                  </a:lnTo>
                  <a:lnTo>
                    <a:pt x="7372" y="15407"/>
                  </a:lnTo>
                  <a:lnTo>
                    <a:pt x="7449" y="15509"/>
                  </a:lnTo>
                  <a:lnTo>
                    <a:pt x="7551" y="15611"/>
                  </a:lnTo>
                  <a:lnTo>
                    <a:pt x="7678" y="15662"/>
                  </a:lnTo>
                  <a:lnTo>
                    <a:pt x="7806" y="15713"/>
                  </a:lnTo>
                  <a:lnTo>
                    <a:pt x="10535" y="15713"/>
                  </a:lnTo>
                  <a:lnTo>
                    <a:pt x="10663" y="15662"/>
                  </a:lnTo>
                  <a:lnTo>
                    <a:pt x="10765" y="15611"/>
                  </a:lnTo>
                  <a:lnTo>
                    <a:pt x="10867" y="15509"/>
                  </a:lnTo>
                  <a:lnTo>
                    <a:pt x="10969" y="15407"/>
                  </a:lnTo>
                  <a:lnTo>
                    <a:pt x="11020" y="15305"/>
                  </a:lnTo>
                  <a:lnTo>
                    <a:pt x="11071" y="15152"/>
                  </a:lnTo>
                  <a:lnTo>
                    <a:pt x="11071" y="15024"/>
                  </a:lnTo>
                  <a:lnTo>
                    <a:pt x="11071" y="14871"/>
                  </a:lnTo>
                  <a:lnTo>
                    <a:pt x="17804" y="14871"/>
                  </a:lnTo>
                  <a:lnTo>
                    <a:pt x="17804" y="15458"/>
                  </a:lnTo>
                  <a:lnTo>
                    <a:pt x="17779" y="15585"/>
                  </a:lnTo>
                  <a:lnTo>
                    <a:pt x="17753" y="15713"/>
                  </a:lnTo>
                  <a:lnTo>
                    <a:pt x="17677" y="15815"/>
                  </a:lnTo>
                  <a:lnTo>
                    <a:pt x="17600" y="15917"/>
                  </a:lnTo>
                  <a:lnTo>
                    <a:pt x="17498" y="15993"/>
                  </a:lnTo>
                  <a:lnTo>
                    <a:pt x="17396" y="16070"/>
                  </a:lnTo>
                  <a:lnTo>
                    <a:pt x="17269" y="16095"/>
                  </a:lnTo>
                  <a:lnTo>
                    <a:pt x="17141" y="16121"/>
                  </a:lnTo>
                  <a:lnTo>
                    <a:pt x="14897" y="16121"/>
                  </a:lnTo>
                  <a:lnTo>
                    <a:pt x="14795" y="16146"/>
                  </a:lnTo>
                  <a:lnTo>
                    <a:pt x="14718" y="16197"/>
                  </a:lnTo>
                  <a:lnTo>
                    <a:pt x="14667" y="16274"/>
                  </a:lnTo>
                  <a:lnTo>
                    <a:pt x="14642" y="16376"/>
                  </a:lnTo>
                  <a:lnTo>
                    <a:pt x="14667" y="16478"/>
                  </a:lnTo>
                  <a:lnTo>
                    <a:pt x="14718" y="16580"/>
                  </a:lnTo>
                  <a:lnTo>
                    <a:pt x="14795" y="16631"/>
                  </a:lnTo>
                  <a:lnTo>
                    <a:pt x="14897" y="16656"/>
                  </a:lnTo>
                  <a:lnTo>
                    <a:pt x="17141" y="16656"/>
                  </a:lnTo>
                  <a:lnTo>
                    <a:pt x="17371" y="16631"/>
                  </a:lnTo>
                  <a:lnTo>
                    <a:pt x="17600" y="16554"/>
                  </a:lnTo>
                  <a:lnTo>
                    <a:pt x="17804" y="16452"/>
                  </a:lnTo>
                  <a:lnTo>
                    <a:pt x="17983" y="16299"/>
                  </a:lnTo>
                  <a:lnTo>
                    <a:pt x="18136" y="16121"/>
                  </a:lnTo>
                  <a:lnTo>
                    <a:pt x="18238" y="15917"/>
                  </a:lnTo>
                  <a:lnTo>
                    <a:pt x="18315" y="15687"/>
                  </a:lnTo>
                  <a:lnTo>
                    <a:pt x="18340" y="15458"/>
                  </a:lnTo>
                  <a:lnTo>
                    <a:pt x="18340" y="14743"/>
                  </a:lnTo>
                  <a:lnTo>
                    <a:pt x="18315" y="14641"/>
                  </a:lnTo>
                  <a:lnTo>
                    <a:pt x="18289" y="14565"/>
                  </a:lnTo>
                  <a:lnTo>
                    <a:pt x="18263" y="14514"/>
                  </a:lnTo>
                  <a:lnTo>
                    <a:pt x="18212" y="14437"/>
                  </a:lnTo>
                  <a:lnTo>
                    <a:pt x="18161" y="14386"/>
                  </a:lnTo>
                  <a:lnTo>
                    <a:pt x="18085" y="14361"/>
                  </a:lnTo>
                  <a:lnTo>
                    <a:pt x="18008" y="14335"/>
                  </a:lnTo>
                  <a:lnTo>
                    <a:pt x="17014" y="14335"/>
                  </a:lnTo>
                  <a:lnTo>
                    <a:pt x="17116" y="14106"/>
                  </a:lnTo>
                  <a:lnTo>
                    <a:pt x="17141" y="13876"/>
                  </a:lnTo>
                  <a:lnTo>
                    <a:pt x="17141" y="6581"/>
                  </a:lnTo>
                  <a:lnTo>
                    <a:pt x="17116" y="6479"/>
                  </a:lnTo>
                  <a:lnTo>
                    <a:pt x="17065" y="6403"/>
                  </a:lnTo>
                  <a:lnTo>
                    <a:pt x="16963" y="6352"/>
                  </a:lnTo>
                  <a:lnTo>
                    <a:pt x="16861" y="6326"/>
                  </a:lnTo>
                  <a:lnTo>
                    <a:pt x="16759" y="6352"/>
                  </a:lnTo>
                  <a:lnTo>
                    <a:pt x="16682" y="6403"/>
                  </a:lnTo>
                  <a:lnTo>
                    <a:pt x="16606" y="6479"/>
                  </a:lnTo>
                  <a:lnTo>
                    <a:pt x="16606" y="6581"/>
                  </a:lnTo>
                  <a:lnTo>
                    <a:pt x="16606" y="13876"/>
                  </a:lnTo>
                  <a:lnTo>
                    <a:pt x="16580" y="13978"/>
                  </a:lnTo>
                  <a:lnTo>
                    <a:pt x="16555" y="14055"/>
                  </a:lnTo>
                  <a:lnTo>
                    <a:pt x="16529" y="14131"/>
                  </a:lnTo>
                  <a:lnTo>
                    <a:pt x="16478" y="14182"/>
                  </a:lnTo>
                  <a:lnTo>
                    <a:pt x="16402" y="14259"/>
                  </a:lnTo>
                  <a:lnTo>
                    <a:pt x="16325" y="14284"/>
                  </a:lnTo>
                  <a:lnTo>
                    <a:pt x="16248" y="14310"/>
                  </a:lnTo>
                  <a:lnTo>
                    <a:pt x="16146" y="14335"/>
                  </a:lnTo>
                  <a:lnTo>
                    <a:pt x="2194" y="14335"/>
                  </a:lnTo>
                  <a:lnTo>
                    <a:pt x="2092" y="14310"/>
                  </a:lnTo>
                  <a:lnTo>
                    <a:pt x="2016" y="14284"/>
                  </a:lnTo>
                  <a:lnTo>
                    <a:pt x="1939" y="14259"/>
                  </a:lnTo>
                  <a:lnTo>
                    <a:pt x="1863" y="14182"/>
                  </a:lnTo>
                  <a:lnTo>
                    <a:pt x="1812" y="14131"/>
                  </a:lnTo>
                  <a:lnTo>
                    <a:pt x="1761" y="14055"/>
                  </a:lnTo>
                  <a:lnTo>
                    <a:pt x="1735" y="13978"/>
                  </a:lnTo>
                  <a:lnTo>
                    <a:pt x="1735" y="13876"/>
                  </a:lnTo>
                  <a:lnTo>
                    <a:pt x="1735" y="4566"/>
                  </a:lnTo>
                  <a:lnTo>
                    <a:pt x="1735" y="4464"/>
                  </a:lnTo>
                  <a:lnTo>
                    <a:pt x="1761" y="4388"/>
                  </a:lnTo>
                  <a:lnTo>
                    <a:pt x="1812" y="4311"/>
                  </a:lnTo>
                  <a:lnTo>
                    <a:pt x="1863" y="4260"/>
                  </a:lnTo>
                  <a:lnTo>
                    <a:pt x="1939" y="4184"/>
                  </a:lnTo>
                  <a:lnTo>
                    <a:pt x="2016" y="4158"/>
                  </a:lnTo>
                  <a:lnTo>
                    <a:pt x="2092" y="4133"/>
                  </a:lnTo>
                  <a:lnTo>
                    <a:pt x="2194" y="4107"/>
                  </a:lnTo>
                  <a:lnTo>
                    <a:pt x="9311" y="4107"/>
                  </a:lnTo>
                  <a:lnTo>
                    <a:pt x="9260" y="4235"/>
                  </a:lnTo>
                  <a:lnTo>
                    <a:pt x="9234" y="4388"/>
                  </a:lnTo>
                  <a:lnTo>
                    <a:pt x="9234" y="4515"/>
                  </a:lnTo>
                  <a:lnTo>
                    <a:pt x="9285" y="4643"/>
                  </a:lnTo>
                  <a:lnTo>
                    <a:pt x="8316" y="4668"/>
                  </a:lnTo>
                  <a:lnTo>
                    <a:pt x="8316" y="4643"/>
                  </a:lnTo>
                  <a:lnTo>
                    <a:pt x="7831" y="4643"/>
                  </a:lnTo>
                  <a:lnTo>
                    <a:pt x="7831" y="4668"/>
                  </a:lnTo>
                  <a:lnTo>
                    <a:pt x="2424" y="4668"/>
                  </a:lnTo>
                  <a:lnTo>
                    <a:pt x="2347" y="4745"/>
                  </a:lnTo>
                  <a:lnTo>
                    <a:pt x="2296" y="4821"/>
                  </a:lnTo>
                  <a:lnTo>
                    <a:pt x="2271" y="4923"/>
                  </a:lnTo>
                  <a:lnTo>
                    <a:pt x="2271" y="10586"/>
                  </a:lnTo>
                  <a:lnTo>
                    <a:pt x="2296" y="10713"/>
                  </a:lnTo>
                  <a:lnTo>
                    <a:pt x="2347" y="10790"/>
                  </a:lnTo>
                  <a:lnTo>
                    <a:pt x="2424" y="10841"/>
                  </a:lnTo>
                  <a:lnTo>
                    <a:pt x="2551" y="10866"/>
                  </a:lnTo>
                  <a:lnTo>
                    <a:pt x="2653" y="10841"/>
                  </a:lnTo>
                  <a:lnTo>
                    <a:pt x="2730" y="10790"/>
                  </a:lnTo>
                  <a:lnTo>
                    <a:pt x="2781" y="10713"/>
                  </a:lnTo>
                  <a:lnTo>
                    <a:pt x="2807" y="10586"/>
                  </a:lnTo>
                  <a:lnTo>
                    <a:pt x="2807" y="5204"/>
                  </a:lnTo>
                  <a:lnTo>
                    <a:pt x="7219" y="5204"/>
                  </a:lnTo>
                  <a:lnTo>
                    <a:pt x="7117" y="5663"/>
                  </a:lnTo>
                  <a:lnTo>
                    <a:pt x="7117" y="5689"/>
                  </a:lnTo>
                  <a:lnTo>
                    <a:pt x="7092" y="5714"/>
                  </a:lnTo>
                  <a:lnTo>
                    <a:pt x="6633" y="5969"/>
                  </a:lnTo>
                  <a:lnTo>
                    <a:pt x="6556" y="5969"/>
                  </a:lnTo>
                  <a:lnTo>
                    <a:pt x="6301" y="5893"/>
                  </a:lnTo>
                  <a:lnTo>
                    <a:pt x="6046" y="5816"/>
                  </a:lnTo>
                  <a:lnTo>
                    <a:pt x="5944" y="5791"/>
                  </a:lnTo>
                  <a:lnTo>
                    <a:pt x="5740" y="5791"/>
                  </a:lnTo>
                  <a:lnTo>
                    <a:pt x="5638" y="5842"/>
                  </a:lnTo>
                  <a:lnTo>
                    <a:pt x="5561" y="5867"/>
                  </a:lnTo>
                  <a:lnTo>
                    <a:pt x="5485" y="5944"/>
                  </a:lnTo>
                  <a:lnTo>
                    <a:pt x="5408" y="5995"/>
                  </a:lnTo>
                  <a:lnTo>
                    <a:pt x="5332" y="6097"/>
                  </a:lnTo>
                  <a:lnTo>
                    <a:pt x="5102" y="6505"/>
                  </a:lnTo>
                  <a:lnTo>
                    <a:pt x="5051" y="6607"/>
                  </a:lnTo>
                  <a:lnTo>
                    <a:pt x="5026" y="6709"/>
                  </a:lnTo>
                  <a:lnTo>
                    <a:pt x="5026" y="6811"/>
                  </a:lnTo>
                  <a:lnTo>
                    <a:pt x="5026" y="6913"/>
                  </a:lnTo>
                  <a:lnTo>
                    <a:pt x="5051" y="6989"/>
                  </a:lnTo>
                  <a:lnTo>
                    <a:pt x="5077" y="7091"/>
                  </a:lnTo>
                  <a:lnTo>
                    <a:pt x="5128" y="7193"/>
                  </a:lnTo>
                  <a:lnTo>
                    <a:pt x="5204" y="7270"/>
                  </a:lnTo>
                  <a:lnTo>
                    <a:pt x="5408" y="7449"/>
                  </a:lnTo>
                  <a:lnTo>
                    <a:pt x="5612" y="7627"/>
                  </a:lnTo>
                  <a:lnTo>
                    <a:pt x="5638" y="7653"/>
                  </a:lnTo>
                  <a:lnTo>
                    <a:pt x="5638" y="7678"/>
                  </a:lnTo>
                  <a:lnTo>
                    <a:pt x="5638" y="8214"/>
                  </a:lnTo>
                  <a:lnTo>
                    <a:pt x="5638" y="8239"/>
                  </a:lnTo>
                  <a:lnTo>
                    <a:pt x="5612" y="8265"/>
                  </a:lnTo>
                  <a:lnTo>
                    <a:pt x="5408" y="8443"/>
                  </a:lnTo>
                  <a:lnTo>
                    <a:pt x="5204" y="8647"/>
                  </a:lnTo>
                  <a:lnTo>
                    <a:pt x="5128" y="8724"/>
                  </a:lnTo>
                  <a:lnTo>
                    <a:pt x="5077" y="8800"/>
                  </a:lnTo>
                  <a:lnTo>
                    <a:pt x="5051" y="8902"/>
                  </a:lnTo>
                  <a:lnTo>
                    <a:pt x="5026" y="9004"/>
                  </a:lnTo>
                  <a:lnTo>
                    <a:pt x="5026" y="9081"/>
                  </a:lnTo>
                  <a:lnTo>
                    <a:pt x="5026" y="9183"/>
                  </a:lnTo>
                  <a:lnTo>
                    <a:pt x="5051" y="9285"/>
                  </a:lnTo>
                  <a:lnTo>
                    <a:pt x="5102" y="9387"/>
                  </a:lnTo>
                  <a:lnTo>
                    <a:pt x="5332" y="9795"/>
                  </a:lnTo>
                  <a:lnTo>
                    <a:pt x="5408" y="9897"/>
                  </a:lnTo>
                  <a:lnTo>
                    <a:pt x="5485" y="9974"/>
                  </a:lnTo>
                  <a:lnTo>
                    <a:pt x="5561" y="10025"/>
                  </a:lnTo>
                  <a:lnTo>
                    <a:pt x="5638" y="10076"/>
                  </a:lnTo>
                  <a:lnTo>
                    <a:pt x="5740" y="10101"/>
                  </a:lnTo>
                  <a:lnTo>
                    <a:pt x="6046" y="10101"/>
                  </a:lnTo>
                  <a:lnTo>
                    <a:pt x="6301" y="10025"/>
                  </a:lnTo>
                  <a:lnTo>
                    <a:pt x="6556" y="9923"/>
                  </a:lnTo>
                  <a:lnTo>
                    <a:pt x="6633" y="9923"/>
                  </a:lnTo>
                  <a:lnTo>
                    <a:pt x="7092" y="10178"/>
                  </a:lnTo>
                  <a:lnTo>
                    <a:pt x="7117" y="10203"/>
                  </a:lnTo>
                  <a:lnTo>
                    <a:pt x="7117" y="10229"/>
                  </a:lnTo>
                  <a:lnTo>
                    <a:pt x="7168" y="10509"/>
                  </a:lnTo>
                  <a:lnTo>
                    <a:pt x="7245" y="10790"/>
                  </a:lnTo>
                  <a:lnTo>
                    <a:pt x="7270" y="10866"/>
                  </a:lnTo>
                  <a:lnTo>
                    <a:pt x="7321" y="10968"/>
                  </a:lnTo>
                  <a:lnTo>
                    <a:pt x="7372" y="11045"/>
                  </a:lnTo>
                  <a:lnTo>
                    <a:pt x="7449" y="11121"/>
                  </a:lnTo>
                  <a:lnTo>
                    <a:pt x="7551" y="11172"/>
                  </a:lnTo>
                  <a:lnTo>
                    <a:pt x="7627" y="11198"/>
                  </a:lnTo>
                  <a:lnTo>
                    <a:pt x="7729" y="11223"/>
                  </a:lnTo>
                  <a:lnTo>
                    <a:pt x="7831" y="11249"/>
                  </a:lnTo>
                  <a:lnTo>
                    <a:pt x="8316" y="11249"/>
                  </a:lnTo>
                  <a:lnTo>
                    <a:pt x="8418" y="11223"/>
                  </a:lnTo>
                  <a:lnTo>
                    <a:pt x="8520" y="11198"/>
                  </a:lnTo>
                  <a:lnTo>
                    <a:pt x="8622" y="11172"/>
                  </a:lnTo>
                  <a:lnTo>
                    <a:pt x="8699" y="11121"/>
                  </a:lnTo>
                  <a:lnTo>
                    <a:pt x="8775" y="11045"/>
                  </a:lnTo>
                  <a:lnTo>
                    <a:pt x="8826" y="10968"/>
                  </a:lnTo>
                  <a:lnTo>
                    <a:pt x="8877" y="10866"/>
                  </a:lnTo>
                  <a:lnTo>
                    <a:pt x="8928" y="10790"/>
                  </a:lnTo>
                  <a:lnTo>
                    <a:pt x="8979" y="10509"/>
                  </a:lnTo>
                  <a:lnTo>
                    <a:pt x="9030" y="10229"/>
                  </a:lnTo>
                  <a:lnTo>
                    <a:pt x="9056" y="10203"/>
                  </a:lnTo>
                  <a:lnTo>
                    <a:pt x="9081" y="10178"/>
                  </a:lnTo>
                  <a:lnTo>
                    <a:pt x="9515" y="9923"/>
                  </a:lnTo>
                  <a:lnTo>
                    <a:pt x="9591" y="9923"/>
                  </a:lnTo>
                  <a:lnTo>
                    <a:pt x="9846" y="10025"/>
                  </a:lnTo>
                  <a:lnTo>
                    <a:pt x="10127" y="10101"/>
                  </a:lnTo>
                  <a:lnTo>
                    <a:pt x="10407" y="10101"/>
                  </a:lnTo>
                  <a:lnTo>
                    <a:pt x="10510" y="10076"/>
                  </a:lnTo>
                  <a:lnTo>
                    <a:pt x="10612" y="10025"/>
                  </a:lnTo>
                  <a:lnTo>
                    <a:pt x="10688" y="9974"/>
                  </a:lnTo>
                  <a:lnTo>
                    <a:pt x="10765" y="9897"/>
                  </a:lnTo>
                  <a:lnTo>
                    <a:pt x="10816" y="9795"/>
                  </a:lnTo>
                  <a:lnTo>
                    <a:pt x="11071" y="9387"/>
                  </a:lnTo>
                  <a:lnTo>
                    <a:pt x="11096" y="9285"/>
                  </a:lnTo>
                  <a:lnTo>
                    <a:pt x="11122" y="9183"/>
                  </a:lnTo>
                  <a:lnTo>
                    <a:pt x="11147" y="9081"/>
                  </a:lnTo>
                  <a:lnTo>
                    <a:pt x="11147" y="9004"/>
                  </a:lnTo>
                  <a:lnTo>
                    <a:pt x="11122" y="8902"/>
                  </a:lnTo>
                  <a:lnTo>
                    <a:pt x="11071" y="8800"/>
                  </a:lnTo>
                  <a:lnTo>
                    <a:pt x="11020" y="8724"/>
                  </a:lnTo>
                  <a:lnTo>
                    <a:pt x="10943" y="8647"/>
                  </a:lnTo>
                  <a:lnTo>
                    <a:pt x="10765" y="8443"/>
                  </a:lnTo>
                  <a:lnTo>
                    <a:pt x="10535" y="8265"/>
                  </a:lnTo>
                  <a:lnTo>
                    <a:pt x="10535" y="8239"/>
                  </a:lnTo>
                  <a:lnTo>
                    <a:pt x="10510" y="8214"/>
                  </a:lnTo>
                  <a:lnTo>
                    <a:pt x="10510" y="7678"/>
                  </a:lnTo>
                  <a:lnTo>
                    <a:pt x="10535" y="7653"/>
                  </a:lnTo>
                  <a:lnTo>
                    <a:pt x="10535" y="7627"/>
                  </a:lnTo>
                  <a:lnTo>
                    <a:pt x="10765" y="7449"/>
                  </a:lnTo>
                  <a:lnTo>
                    <a:pt x="10943" y="7270"/>
                  </a:lnTo>
                  <a:lnTo>
                    <a:pt x="11020" y="7193"/>
                  </a:lnTo>
                  <a:lnTo>
                    <a:pt x="11071" y="7091"/>
                  </a:lnTo>
                  <a:lnTo>
                    <a:pt x="11122" y="6989"/>
                  </a:lnTo>
                  <a:lnTo>
                    <a:pt x="11147" y="6913"/>
                  </a:lnTo>
                  <a:lnTo>
                    <a:pt x="11147" y="6811"/>
                  </a:lnTo>
                  <a:lnTo>
                    <a:pt x="11122" y="6709"/>
                  </a:lnTo>
                  <a:lnTo>
                    <a:pt x="11096" y="6607"/>
                  </a:lnTo>
                  <a:lnTo>
                    <a:pt x="11071" y="6505"/>
                  </a:lnTo>
                  <a:lnTo>
                    <a:pt x="10816" y="6097"/>
                  </a:lnTo>
                  <a:lnTo>
                    <a:pt x="10765" y="5995"/>
                  </a:lnTo>
                  <a:lnTo>
                    <a:pt x="10688" y="5944"/>
                  </a:lnTo>
                  <a:lnTo>
                    <a:pt x="10612" y="5867"/>
                  </a:lnTo>
                  <a:lnTo>
                    <a:pt x="10510" y="5842"/>
                  </a:lnTo>
                  <a:lnTo>
                    <a:pt x="10407" y="5791"/>
                  </a:lnTo>
                  <a:lnTo>
                    <a:pt x="10229" y="5791"/>
                  </a:lnTo>
                  <a:lnTo>
                    <a:pt x="10127" y="5816"/>
                  </a:lnTo>
                  <a:lnTo>
                    <a:pt x="9846" y="5893"/>
                  </a:lnTo>
                  <a:lnTo>
                    <a:pt x="9591" y="5969"/>
                  </a:lnTo>
                  <a:lnTo>
                    <a:pt x="9515" y="5969"/>
                  </a:lnTo>
                  <a:lnTo>
                    <a:pt x="9081" y="5714"/>
                  </a:lnTo>
                  <a:lnTo>
                    <a:pt x="9056" y="5689"/>
                  </a:lnTo>
                  <a:lnTo>
                    <a:pt x="9030" y="5663"/>
                  </a:lnTo>
                  <a:lnTo>
                    <a:pt x="8928" y="5204"/>
                  </a:lnTo>
                  <a:lnTo>
                    <a:pt x="9591" y="5204"/>
                  </a:lnTo>
                  <a:lnTo>
                    <a:pt x="9719" y="5331"/>
                  </a:lnTo>
                  <a:lnTo>
                    <a:pt x="9872" y="5408"/>
                  </a:lnTo>
                  <a:lnTo>
                    <a:pt x="10050" y="5459"/>
                  </a:lnTo>
                  <a:lnTo>
                    <a:pt x="10152" y="5459"/>
                  </a:lnTo>
                  <a:lnTo>
                    <a:pt x="10254" y="5434"/>
                  </a:lnTo>
                  <a:lnTo>
                    <a:pt x="10510" y="5357"/>
                  </a:lnTo>
                  <a:lnTo>
                    <a:pt x="10790" y="5255"/>
                  </a:lnTo>
                  <a:lnTo>
                    <a:pt x="10816" y="5255"/>
                  </a:lnTo>
                  <a:lnTo>
                    <a:pt x="10841" y="5280"/>
                  </a:lnTo>
                  <a:lnTo>
                    <a:pt x="11300" y="5536"/>
                  </a:lnTo>
                  <a:lnTo>
                    <a:pt x="11326" y="5561"/>
                  </a:lnTo>
                  <a:lnTo>
                    <a:pt x="11326" y="5587"/>
                  </a:lnTo>
                  <a:lnTo>
                    <a:pt x="11377" y="5867"/>
                  </a:lnTo>
                  <a:lnTo>
                    <a:pt x="11453" y="6122"/>
                  </a:lnTo>
                  <a:lnTo>
                    <a:pt x="11479" y="6224"/>
                  </a:lnTo>
                  <a:lnTo>
                    <a:pt x="11530" y="6301"/>
                  </a:lnTo>
                  <a:lnTo>
                    <a:pt x="11606" y="6377"/>
                  </a:lnTo>
                  <a:lnTo>
                    <a:pt x="11683" y="6454"/>
                  </a:lnTo>
                  <a:lnTo>
                    <a:pt x="11759" y="6505"/>
                  </a:lnTo>
                  <a:lnTo>
                    <a:pt x="11836" y="6556"/>
                  </a:lnTo>
                  <a:lnTo>
                    <a:pt x="11938" y="6581"/>
                  </a:lnTo>
                  <a:lnTo>
                    <a:pt x="12627" y="6581"/>
                  </a:lnTo>
                  <a:lnTo>
                    <a:pt x="12729" y="6556"/>
                  </a:lnTo>
                  <a:lnTo>
                    <a:pt x="12831" y="6505"/>
                  </a:lnTo>
                  <a:lnTo>
                    <a:pt x="12907" y="6454"/>
                  </a:lnTo>
                  <a:lnTo>
                    <a:pt x="12984" y="6377"/>
                  </a:lnTo>
                  <a:lnTo>
                    <a:pt x="13035" y="6301"/>
                  </a:lnTo>
                  <a:lnTo>
                    <a:pt x="13086" y="6224"/>
                  </a:lnTo>
                  <a:lnTo>
                    <a:pt x="13137" y="6122"/>
                  </a:lnTo>
                  <a:lnTo>
                    <a:pt x="13188" y="5867"/>
                  </a:lnTo>
                  <a:lnTo>
                    <a:pt x="13239" y="5587"/>
                  </a:lnTo>
                  <a:lnTo>
                    <a:pt x="13264" y="5561"/>
                  </a:lnTo>
                  <a:lnTo>
                    <a:pt x="13290" y="5536"/>
                  </a:lnTo>
                  <a:lnTo>
                    <a:pt x="13723" y="5280"/>
                  </a:lnTo>
                  <a:lnTo>
                    <a:pt x="13774" y="5255"/>
                  </a:lnTo>
                  <a:lnTo>
                    <a:pt x="13800" y="5255"/>
                  </a:lnTo>
                  <a:lnTo>
                    <a:pt x="14055" y="5357"/>
                  </a:lnTo>
                  <a:lnTo>
                    <a:pt x="14335" y="5434"/>
                  </a:lnTo>
                  <a:lnTo>
                    <a:pt x="14412" y="5459"/>
                  </a:lnTo>
                  <a:lnTo>
                    <a:pt x="14514" y="5459"/>
                  </a:lnTo>
                  <a:lnTo>
                    <a:pt x="14693" y="5408"/>
                  </a:lnTo>
                  <a:lnTo>
                    <a:pt x="14871" y="5331"/>
                  </a:lnTo>
                  <a:lnTo>
                    <a:pt x="14999" y="5204"/>
                  </a:lnTo>
                  <a:lnTo>
                    <a:pt x="15534" y="5204"/>
                  </a:lnTo>
                  <a:lnTo>
                    <a:pt x="15534" y="13239"/>
                  </a:lnTo>
                  <a:lnTo>
                    <a:pt x="2807" y="13239"/>
                  </a:lnTo>
                  <a:lnTo>
                    <a:pt x="2807" y="11759"/>
                  </a:lnTo>
                  <a:lnTo>
                    <a:pt x="2781" y="11657"/>
                  </a:lnTo>
                  <a:lnTo>
                    <a:pt x="2730" y="11555"/>
                  </a:lnTo>
                  <a:lnTo>
                    <a:pt x="2653" y="11504"/>
                  </a:lnTo>
                  <a:lnTo>
                    <a:pt x="2551" y="11479"/>
                  </a:lnTo>
                  <a:lnTo>
                    <a:pt x="2424" y="11504"/>
                  </a:lnTo>
                  <a:lnTo>
                    <a:pt x="2347" y="11555"/>
                  </a:lnTo>
                  <a:lnTo>
                    <a:pt x="2296" y="11657"/>
                  </a:lnTo>
                  <a:lnTo>
                    <a:pt x="2271" y="11759"/>
                  </a:lnTo>
                  <a:lnTo>
                    <a:pt x="2271" y="13519"/>
                  </a:lnTo>
                  <a:lnTo>
                    <a:pt x="2296" y="13621"/>
                  </a:lnTo>
                  <a:lnTo>
                    <a:pt x="2347" y="13698"/>
                  </a:lnTo>
                  <a:lnTo>
                    <a:pt x="2424" y="13774"/>
                  </a:lnTo>
                  <a:lnTo>
                    <a:pt x="2551" y="13800"/>
                  </a:lnTo>
                  <a:lnTo>
                    <a:pt x="15789" y="13800"/>
                  </a:lnTo>
                  <a:lnTo>
                    <a:pt x="15891" y="13774"/>
                  </a:lnTo>
                  <a:lnTo>
                    <a:pt x="15993" y="13698"/>
                  </a:lnTo>
                  <a:lnTo>
                    <a:pt x="16044" y="13621"/>
                  </a:lnTo>
                  <a:lnTo>
                    <a:pt x="16070" y="13519"/>
                  </a:lnTo>
                  <a:lnTo>
                    <a:pt x="16070" y="4923"/>
                  </a:lnTo>
                  <a:lnTo>
                    <a:pt x="16044" y="4821"/>
                  </a:lnTo>
                  <a:lnTo>
                    <a:pt x="15993" y="4745"/>
                  </a:lnTo>
                  <a:lnTo>
                    <a:pt x="15891" y="4668"/>
                  </a:lnTo>
                  <a:lnTo>
                    <a:pt x="15789" y="4643"/>
                  </a:lnTo>
                  <a:lnTo>
                    <a:pt x="15305" y="4643"/>
                  </a:lnTo>
                  <a:lnTo>
                    <a:pt x="15356" y="4515"/>
                  </a:lnTo>
                  <a:lnTo>
                    <a:pt x="15356" y="4388"/>
                  </a:lnTo>
                  <a:lnTo>
                    <a:pt x="15330" y="4235"/>
                  </a:lnTo>
                  <a:lnTo>
                    <a:pt x="15279" y="4107"/>
                  </a:lnTo>
                  <a:lnTo>
                    <a:pt x="16146" y="4107"/>
                  </a:lnTo>
                  <a:lnTo>
                    <a:pt x="16248" y="4133"/>
                  </a:lnTo>
                  <a:lnTo>
                    <a:pt x="16325" y="4158"/>
                  </a:lnTo>
                  <a:lnTo>
                    <a:pt x="16402" y="4184"/>
                  </a:lnTo>
                  <a:lnTo>
                    <a:pt x="16478" y="4260"/>
                  </a:lnTo>
                  <a:lnTo>
                    <a:pt x="16529" y="4311"/>
                  </a:lnTo>
                  <a:lnTo>
                    <a:pt x="16555" y="4388"/>
                  </a:lnTo>
                  <a:lnTo>
                    <a:pt x="16580" y="4464"/>
                  </a:lnTo>
                  <a:lnTo>
                    <a:pt x="16606" y="4566"/>
                  </a:lnTo>
                  <a:lnTo>
                    <a:pt x="16606" y="5459"/>
                  </a:lnTo>
                  <a:lnTo>
                    <a:pt x="16606" y="5561"/>
                  </a:lnTo>
                  <a:lnTo>
                    <a:pt x="16682" y="5638"/>
                  </a:lnTo>
                  <a:lnTo>
                    <a:pt x="16759" y="5689"/>
                  </a:lnTo>
                  <a:lnTo>
                    <a:pt x="16861" y="5714"/>
                  </a:lnTo>
                  <a:lnTo>
                    <a:pt x="16963" y="5689"/>
                  </a:lnTo>
                  <a:lnTo>
                    <a:pt x="17065" y="5638"/>
                  </a:lnTo>
                  <a:lnTo>
                    <a:pt x="17116" y="5561"/>
                  </a:lnTo>
                  <a:lnTo>
                    <a:pt x="17141" y="5459"/>
                  </a:lnTo>
                  <a:lnTo>
                    <a:pt x="17141" y="4566"/>
                  </a:lnTo>
                  <a:lnTo>
                    <a:pt x="17116" y="4362"/>
                  </a:lnTo>
                  <a:lnTo>
                    <a:pt x="17065" y="4184"/>
                  </a:lnTo>
                  <a:lnTo>
                    <a:pt x="16963" y="4005"/>
                  </a:lnTo>
                  <a:lnTo>
                    <a:pt x="16835" y="3878"/>
                  </a:lnTo>
                  <a:lnTo>
                    <a:pt x="16708" y="3750"/>
                  </a:lnTo>
                  <a:lnTo>
                    <a:pt x="16529" y="3648"/>
                  </a:lnTo>
                  <a:lnTo>
                    <a:pt x="16351" y="3597"/>
                  </a:lnTo>
                  <a:lnTo>
                    <a:pt x="16146" y="3572"/>
                  </a:lnTo>
                  <a:lnTo>
                    <a:pt x="14744" y="3572"/>
                  </a:lnTo>
                  <a:lnTo>
                    <a:pt x="14718" y="3546"/>
                  </a:lnTo>
                  <a:lnTo>
                    <a:pt x="14718" y="3036"/>
                  </a:lnTo>
                  <a:lnTo>
                    <a:pt x="14744" y="3010"/>
                  </a:lnTo>
                  <a:lnTo>
                    <a:pt x="14769" y="2985"/>
                  </a:lnTo>
                  <a:lnTo>
                    <a:pt x="14973" y="2781"/>
                  </a:lnTo>
                  <a:lnTo>
                    <a:pt x="15177" y="2602"/>
                  </a:lnTo>
                  <a:lnTo>
                    <a:pt x="15228" y="2526"/>
                  </a:lnTo>
                  <a:lnTo>
                    <a:pt x="15279" y="2449"/>
                  </a:lnTo>
                  <a:lnTo>
                    <a:pt x="15330" y="2347"/>
                  </a:lnTo>
                  <a:lnTo>
                    <a:pt x="15356" y="2245"/>
                  </a:lnTo>
                  <a:lnTo>
                    <a:pt x="15356" y="2143"/>
                  </a:lnTo>
                  <a:lnTo>
                    <a:pt x="15330" y="2041"/>
                  </a:lnTo>
                  <a:lnTo>
                    <a:pt x="15305" y="1939"/>
                  </a:lnTo>
                  <a:lnTo>
                    <a:pt x="15279" y="1863"/>
                  </a:lnTo>
                  <a:lnTo>
                    <a:pt x="15024" y="1429"/>
                  </a:lnTo>
                  <a:lnTo>
                    <a:pt x="14973" y="1352"/>
                  </a:lnTo>
                  <a:lnTo>
                    <a:pt x="14897" y="1276"/>
                  </a:lnTo>
                  <a:lnTo>
                    <a:pt x="14820" y="1225"/>
                  </a:lnTo>
                  <a:lnTo>
                    <a:pt x="14718" y="1174"/>
                  </a:lnTo>
                  <a:lnTo>
                    <a:pt x="14642" y="1148"/>
                  </a:lnTo>
                  <a:lnTo>
                    <a:pt x="14540" y="1123"/>
                  </a:lnTo>
                  <a:lnTo>
                    <a:pt x="14438" y="1123"/>
                  </a:lnTo>
                  <a:lnTo>
                    <a:pt x="14335" y="1148"/>
                  </a:lnTo>
                  <a:lnTo>
                    <a:pt x="14055" y="1225"/>
                  </a:lnTo>
                  <a:lnTo>
                    <a:pt x="13800" y="1327"/>
                  </a:lnTo>
                  <a:lnTo>
                    <a:pt x="13723" y="1327"/>
                  </a:lnTo>
                  <a:lnTo>
                    <a:pt x="13290" y="1046"/>
                  </a:lnTo>
                  <a:lnTo>
                    <a:pt x="13264" y="1021"/>
                  </a:lnTo>
                  <a:lnTo>
                    <a:pt x="13239" y="995"/>
                  </a:lnTo>
                  <a:lnTo>
                    <a:pt x="13188" y="740"/>
                  </a:lnTo>
                  <a:lnTo>
                    <a:pt x="13137" y="460"/>
                  </a:lnTo>
                  <a:lnTo>
                    <a:pt x="13086" y="358"/>
                  </a:lnTo>
                  <a:lnTo>
                    <a:pt x="13060" y="281"/>
                  </a:lnTo>
                  <a:lnTo>
                    <a:pt x="12984" y="205"/>
                  </a:lnTo>
                  <a:lnTo>
                    <a:pt x="12907" y="128"/>
                  </a:lnTo>
                  <a:lnTo>
                    <a:pt x="12831" y="77"/>
                  </a:lnTo>
                  <a:lnTo>
                    <a:pt x="12729" y="26"/>
                  </a:lnTo>
                  <a:lnTo>
                    <a:pt x="126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37;p58">
              <a:extLst>
                <a:ext uri="{FF2B5EF4-FFF2-40B4-BE49-F238E27FC236}">
                  <a16:creationId xmlns:a16="http://schemas.microsoft.com/office/drawing/2014/main" id="{0A1A61A4-6569-0F5D-206D-44B7CD70FEEC}"/>
                </a:ext>
              </a:extLst>
            </p:cNvPr>
            <p:cNvSpPr/>
            <p:nvPr/>
          </p:nvSpPr>
          <p:spPr>
            <a:xfrm>
              <a:off x="7193750" y="2695200"/>
              <a:ext cx="73350" cy="72700"/>
            </a:xfrm>
            <a:custGeom>
              <a:avLst/>
              <a:gdLst/>
              <a:ahLst/>
              <a:cxnLst/>
              <a:rect l="l" t="t" r="r" b="b"/>
              <a:pathLst>
                <a:path w="2934" h="2908" extrusionOk="0">
                  <a:moveTo>
                    <a:pt x="1480" y="536"/>
                  </a:moveTo>
                  <a:lnTo>
                    <a:pt x="1659" y="561"/>
                  </a:lnTo>
                  <a:lnTo>
                    <a:pt x="1837" y="612"/>
                  </a:lnTo>
                  <a:lnTo>
                    <a:pt x="1990" y="689"/>
                  </a:lnTo>
                  <a:lnTo>
                    <a:pt x="2143" y="791"/>
                  </a:lnTo>
                  <a:lnTo>
                    <a:pt x="2245" y="944"/>
                  </a:lnTo>
                  <a:lnTo>
                    <a:pt x="2322" y="1097"/>
                  </a:lnTo>
                  <a:lnTo>
                    <a:pt x="2398" y="1275"/>
                  </a:lnTo>
                  <a:lnTo>
                    <a:pt x="2398" y="1454"/>
                  </a:lnTo>
                  <a:lnTo>
                    <a:pt x="2398" y="1607"/>
                  </a:lnTo>
                  <a:lnTo>
                    <a:pt x="2347" y="1735"/>
                  </a:lnTo>
                  <a:lnTo>
                    <a:pt x="587" y="1735"/>
                  </a:lnTo>
                  <a:lnTo>
                    <a:pt x="562" y="1607"/>
                  </a:lnTo>
                  <a:lnTo>
                    <a:pt x="536" y="1454"/>
                  </a:lnTo>
                  <a:lnTo>
                    <a:pt x="562" y="1275"/>
                  </a:lnTo>
                  <a:lnTo>
                    <a:pt x="613" y="1097"/>
                  </a:lnTo>
                  <a:lnTo>
                    <a:pt x="715" y="944"/>
                  </a:lnTo>
                  <a:lnTo>
                    <a:pt x="817" y="791"/>
                  </a:lnTo>
                  <a:lnTo>
                    <a:pt x="970" y="689"/>
                  </a:lnTo>
                  <a:lnTo>
                    <a:pt x="1123" y="612"/>
                  </a:lnTo>
                  <a:lnTo>
                    <a:pt x="1301" y="561"/>
                  </a:lnTo>
                  <a:lnTo>
                    <a:pt x="1480" y="536"/>
                  </a:lnTo>
                  <a:close/>
                  <a:moveTo>
                    <a:pt x="1888" y="2270"/>
                  </a:moveTo>
                  <a:lnTo>
                    <a:pt x="1684" y="2347"/>
                  </a:lnTo>
                  <a:lnTo>
                    <a:pt x="1480" y="2372"/>
                  </a:lnTo>
                  <a:lnTo>
                    <a:pt x="1250" y="2347"/>
                  </a:lnTo>
                  <a:lnTo>
                    <a:pt x="1046" y="2270"/>
                  </a:lnTo>
                  <a:close/>
                  <a:moveTo>
                    <a:pt x="1480" y="0"/>
                  </a:moveTo>
                  <a:lnTo>
                    <a:pt x="1174" y="26"/>
                  </a:lnTo>
                  <a:lnTo>
                    <a:pt x="893" y="102"/>
                  </a:lnTo>
                  <a:lnTo>
                    <a:pt x="664" y="255"/>
                  </a:lnTo>
                  <a:lnTo>
                    <a:pt x="434" y="434"/>
                  </a:lnTo>
                  <a:lnTo>
                    <a:pt x="256" y="638"/>
                  </a:lnTo>
                  <a:lnTo>
                    <a:pt x="128" y="893"/>
                  </a:lnTo>
                  <a:lnTo>
                    <a:pt x="52" y="1173"/>
                  </a:lnTo>
                  <a:lnTo>
                    <a:pt x="1" y="1454"/>
                  </a:lnTo>
                  <a:lnTo>
                    <a:pt x="52" y="1760"/>
                  </a:lnTo>
                  <a:lnTo>
                    <a:pt x="128" y="2015"/>
                  </a:lnTo>
                  <a:lnTo>
                    <a:pt x="256" y="2270"/>
                  </a:lnTo>
                  <a:lnTo>
                    <a:pt x="434" y="2500"/>
                  </a:lnTo>
                  <a:lnTo>
                    <a:pt x="664" y="2678"/>
                  </a:lnTo>
                  <a:lnTo>
                    <a:pt x="893" y="2806"/>
                  </a:lnTo>
                  <a:lnTo>
                    <a:pt x="1174" y="2882"/>
                  </a:lnTo>
                  <a:lnTo>
                    <a:pt x="1480" y="2908"/>
                  </a:lnTo>
                  <a:lnTo>
                    <a:pt x="1761" y="2882"/>
                  </a:lnTo>
                  <a:lnTo>
                    <a:pt x="2041" y="2806"/>
                  </a:lnTo>
                  <a:lnTo>
                    <a:pt x="2296" y="2678"/>
                  </a:lnTo>
                  <a:lnTo>
                    <a:pt x="2500" y="2500"/>
                  </a:lnTo>
                  <a:lnTo>
                    <a:pt x="2679" y="2270"/>
                  </a:lnTo>
                  <a:lnTo>
                    <a:pt x="2832" y="2015"/>
                  </a:lnTo>
                  <a:lnTo>
                    <a:pt x="2908" y="1760"/>
                  </a:lnTo>
                  <a:lnTo>
                    <a:pt x="2934" y="1454"/>
                  </a:lnTo>
                  <a:lnTo>
                    <a:pt x="2908" y="1173"/>
                  </a:lnTo>
                  <a:lnTo>
                    <a:pt x="2832" y="893"/>
                  </a:lnTo>
                  <a:lnTo>
                    <a:pt x="2679" y="638"/>
                  </a:lnTo>
                  <a:lnTo>
                    <a:pt x="2500" y="434"/>
                  </a:lnTo>
                  <a:lnTo>
                    <a:pt x="2296" y="255"/>
                  </a:lnTo>
                  <a:lnTo>
                    <a:pt x="2041" y="102"/>
                  </a:lnTo>
                  <a:lnTo>
                    <a:pt x="1761" y="26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38;p58">
              <a:extLst>
                <a:ext uri="{FF2B5EF4-FFF2-40B4-BE49-F238E27FC236}">
                  <a16:creationId xmlns:a16="http://schemas.microsoft.com/office/drawing/2014/main" id="{C152E6BA-617C-777A-01FE-DDCB98A336E1}"/>
                </a:ext>
              </a:extLst>
            </p:cNvPr>
            <p:cNvSpPr/>
            <p:nvPr/>
          </p:nvSpPr>
          <p:spPr>
            <a:xfrm>
              <a:off x="7088525" y="2811250"/>
              <a:ext cx="73375" cy="73350"/>
            </a:xfrm>
            <a:custGeom>
              <a:avLst/>
              <a:gdLst/>
              <a:ahLst/>
              <a:cxnLst/>
              <a:rect l="l" t="t" r="r" b="b"/>
              <a:pathLst>
                <a:path w="2935" h="2934" extrusionOk="0">
                  <a:moveTo>
                    <a:pt x="1480" y="536"/>
                  </a:moveTo>
                  <a:lnTo>
                    <a:pt x="1659" y="561"/>
                  </a:lnTo>
                  <a:lnTo>
                    <a:pt x="1837" y="612"/>
                  </a:lnTo>
                  <a:lnTo>
                    <a:pt x="1991" y="714"/>
                  </a:lnTo>
                  <a:lnTo>
                    <a:pt x="2118" y="816"/>
                  </a:lnTo>
                  <a:lnTo>
                    <a:pt x="2246" y="944"/>
                  </a:lnTo>
                  <a:lnTo>
                    <a:pt x="2322" y="1097"/>
                  </a:lnTo>
                  <a:lnTo>
                    <a:pt x="2373" y="1276"/>
                  </a:lnTo>
                  <a:lnTo>
                    <a:pt x="2399" y="1480"/>
                  </a:lnTo>
                  <a:lnTo>
                    <a:pt x="2373" y="1658"/>
                  </a:lnTo>
                  <a:lnTo>
                    <a:pt x="2322" y="1837"/>
                  </a:lnTo>
                  <a:lnTo>
                    <a:pt x="2246" y="1990"/>
                  </a:lnTo>
                  <a:lnTo>
                    <a:pt x="2118" y="2117"/>
                  </a:lnTo>
                  <a:lnTo>
                    <a:pt x="1991" y="2245"/>
                  </a:lnTo>
                  <a:lnTo>
                    <a:pt x="1837" y="2321"/>
                  </a:lnTo>
                  <a:lnTo>
                    <a:pt x="1659" y="2372"/>
                  </a:lnTo>
                  <a:lnTo>
                    <a:pt x="1480" y="2398"/>
                  </a:lnTo>
                  <a:lnTo>
                    <a:pt x="1276" y="2372"/>
                  </a:lnTo>
                  <a:lnTo>
                    <a:pt x="1123" y="2321"/>
                  </a:lnTo>
                  <a:lnTo>
                    <a:pt x="945" y="2245"/>
                  </a:lnTo>
                  <a:lnTo>
                    <a:pt x="817" y="2117"/>
                  </a:lnTo>
                  <a:lnTo>
                    <a:pt x="715" y="1990"/>
                  </a:lnTo>
                  <a:lnTo>
                    <a:pt x="613" y="1837"/>
                  </a:lnTo>
                  <a:lnTo>
                    <a:pt x="562" y="1658"/>
                  </a:lnTo>
                  <a:lnTo>
                    <a:pt x="537" y="1480"/>
                  </a:lnTo>
                  <a:lnTo>
                    <a:pt x="562" y="1276"/>
                  </a:lnTo>
                  <a:lnTo>
                    <a:pt x="613" y="1097"/>
                  </a:lnTo>
                  <a:lnTo>
                    <a:pt x="715" y="944"/>
                  </a:lnTo>
                  <a:lnTo>
                    <a:pt x="817" y="816"/>
                  </a:lnTo>
                  <a:lnTo>
                    <a:pt x="945" y="714"/>
                  </a:lnTo>
                  <a:lnTo>
                    <a:pt x="1123" y="612"/>
                  </a:lnTo>
                  <a:lnTo>
                    <a:pt x="1276" y="561"/>
                  </a:lnTo>
                  <a:lnTo>
                    <a:pt x="1480" y="536"/>
                  </a:lnTo>
                  <a:close/>
                  <a:moveTo>
                    <a:pt x="1480" y="0"/>
                  </a:moveTo>
                  <a:lnTo>
                    <a:pt x="1174" y="26"/>
                  </a:lnTo>
                  <a:lnTo>
                    <a:pt x="894" y="128"/>
                  </a:lnTo>
                  <a:lnTo>
                    <a:pt x="664" y="255"/>
                  </a:lnTo>
                  <a:lnTo>
                    <a:pt x="435" y="434"/>
                  </a:lnTo>
                  <a:lnTo>
                    <a:pt x="256" y="663"/>
                  </a:lnTo>
                  <a:lnTo>
                    <a:pt x="129" y="893"/>
                  </a:lnTo>
                  <a:lnTo>
                    <a:pt x="27" y="1174"/>
                  </a:lnTo>
                  <a:lnTo>
                    <a:pt x="1" y="1480"/>
                  </a:lnTo>
                  <a:lnTo>
                    <a:pt x="27" y="1760"/>
                  </a:lnTo>
                  <a:lnTo>
                    <a:pt x="129" y="2041"/>
                  </a:lnTo>
                  <a:lnTo>
                    <a:pt x="256" y="2296"/>
                  </a:lnTo>
                  <a:lnTo>
                    <a:pt x="435" y="2500"/>
                  </a:lnTo>
                  <a:lnTo>
                    <a:pt x="664" y="2678"/>
                  </a:lnTo>
                  <a:lnTo>
                    <a:pt x="894" y="2806"/>
                  </a:lnTo>
                  <a:lnTo>
                    <a:pt x="1174" y="2908"/>
                  </a:lnTo>
                  <a:lnTo>
                    <a:pt x="1480" y="2934"/>
                  </a:lnTo>
                  <a:lnTo>
                    <a:pt x="1761" y="2908"/>
                  </a:lnTo>
                  <a:lnTo>
                    <a:pt x="2042" y="2806"/>
                  </a:lnTo>
                  <a:lnTo>
                    <a:pt x="2297" y="2678"/>
                  </a:lnTo>
                  <a:lnTo>
                    <a:pt x="2501" y="2500"/>
                  </a:lnTo>
                  <a:lnTo>
                    <a:pt x="2679" y="2296"/>
                  </a:lnTo>
                  <a:lnTo>
                    <a:pt x="2832" y="2041"/>
                  </a:lnTo>
                  <a:lnTo>
                    <a:pt x="2909" y="1760"/>
                  </a:lnTo>
                  <a:lnTo>
                    <a:pt x="2934" y="1480"/>
                  </a:lnTo>
                  <a:lnTo>
                    <a:pt x="2909" y="1174"/>
                  </a:lnTo>
                  <a:lnTo>
                    <a:pt x="2832" y="893"/>
                  </a:lnTo>
                  <a:lnTo>
                    <a:pt x="2679" y="663"/>
                  </a:lnTo>
                  <a:lnTo>
                    <a:pt x="2501" y="434"/>
                  </a:lnTo>
                  <a:lnTo>
                    <a:pt x="2297" y="255"/>
                  </a:lnTo>
                  <a:lnTo>
                    <a:pt x="2042" y="128"/>
                  </a:lnTo>
                  <a:lnTo>
                    <a:pt x="1761" y="26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808;p43">
            <a:extLst>
              <a:ext uri="{FF2B5EF4-FFF2-40B4-BE49-F238E27FC236}">
                <a16:creationId xmlns:a16="http://schemas.microsoft.com/office/drawing/2014/main" id="{E2BBA399-6592-24FB-ECA9-8796A9C01EB3}"/>
              </a:ext>
            </a:extLst>
          </p:cNvPr>
          <p:cNvSpPr txBox="1">
            <a:spLocks/>
          </p:cNvSpPr>
          <p:nvPr/>
        </p:nvSpPr>
        <p:spPr>
          <a:xfrm>
            <a:off x="3360244" y="719710"/>
            <a:ext cx="2609446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celand"/>
              <a:buNone/>
              <a:defRPr sz="2400" b="1" i="0" u="none" strike="noStrike" cap="none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sr-Latn-RS" dirty="0"/>
              <a:t>conform to</a:t>
            </a:r>
          </a:p>
        </p:txBody>
      </p:sp>
      <p:sp>
        <p:nvSpPr>
          <p:cNvPr id="768" name="Google Shape;808;p43">
            <a:extLst>
              <a:ext uri="{FF2B5EF4-FFF2-40B4-BE49-F238E27FC236}">
                <a16:creationId xmlns:a16="http://schemas.microsoft.com/office/drawing/2014/main" id="{B65E720F-0D82-C08B-455C-DAE831895087}"/>
              </a:ext>
            </a:extLst>
          </p:cNvPr>
          <p:cNvSpPr txBox="1">
            <a:spLocks/>
          </p:cNvSpPr>
          <p:nvPr/>
        </p:nvSpPr>
        <p:spPr>
          <a:xfrm>
            <a:off x="2939469" y="2378306"/>
            <a:ext cx="3252235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celand"/>
              <a:buNone/>
              <a:defRPr sz="2400" b="1" i="0" u="none" strike="noStrike" cap="none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sr-Latn-RS" dirty="0"/>
              <a:t>(Electronic Transmissions) Standard Group</a:t>
            </a:r>
          </a:p>
        </p:txBody>
      </p:sp>
      <p:sp>
        <p:nvSpPr>
          <p:cNvPr id="769" name="Google Shape;808;p43">
            <a:extLst>
              <a:ext uri="{FF2B5EF4-FFF2-40B4-BE49-F238E27FC236}">
                <a16:creationId xmlns:a16="http://schemas.microsoft.com/office/drawing/2014/main" id="{E22D94AC-E12F-438E-36AB-C4B90B9B4D45}"/>
              </a:ext>
            </a:extLst>
          </p:cNvPr>
          <p:cNvSpPr txBox="1">
            <a:spLocks/>
          </p:cNvSpPr>
          <p:nvPr/>
        </p:nvSpPr>
        <p:spPr>
          <a:xfrm>
            <a:off x="3962899" y="4060843"/>
            <a:ext cx="1602219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celand"/>
              <a:buNone/>
              <a:defRPr sz="2400" b="1" i="0" u="none" strike="noStrike" cap="none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sr-Latn-RS" dirty="0"/>
              <a:t>preadvise</a:t>
            </a:r>
          </a:p>
        </p:txBody>
      </p:sp>
      <p:sp>
        <p:nvSpPr>
          <p:cNvPr id="770" name="Google Shape;812;p43">
            <a:extLst>
              <a:ext uri="{FF2B5EF4-FFF2-40B4-BE49-F238E27FC236}">
                <a16:creationId xmlns:a16="http://schemas.microsoft.com/office/drawing/2014/main" id="{FCEFA103-04A7-D0A0-4CE0-06F8864482DD}"/>
              </a:ext>
            </a:extLst>
          </p:cNvPr>
          <p:cNvSpPr txBox="1">
            <a:spLocks/>
          </p:cNvSpPr>
          <p:nvPr/>
        </p:nvSpPr>
        <p:spPr>
          <a:xfrm>
            <a:off x="6672038" y="4079488"/>
            <a:ext cx="2296613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celand"/>
              <a:buNone/>
              <a:defRPr sz="2400" b="1" i="0" u="none" strike="noStrike" cap="none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sr-Latn-RS" dirty="0"/>
              <a:t>network provider</a:t>
            </a:r>
          </a:p>
        </p:txBody>
      </p:sp>
      <p:sp>
        <p:nvSpPr>
          <p:cNvPr id="771" name="Google Shape;812;p43">
            <a:extLst>
              <a:ext uri="{FF2B5EF4-FFF2-40B4-BE49-F238E27FC236}">
                <a16:creationId xmlns:a16="http://schemas.microsoft.com/office/drawing/2014/main" id="{74CD955D-BFBF-9169-2709-FE8B06966F9F}"/>
              </a:ext>
            </a:extLst>
          </p:cNvPr>
          <p:cNvSpPr txBox="1">
            <a:spLocks/>
          </p:cNvSpPr>
          <p:nvPr/>
        </p:nvSpPr>
        <p:spPr>
          <a:xfrm>
            <a:off x="6226045" y="2377181"/>
            <a:ext cx="3252235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celand"/>
              <a:buNone/>
              <a:defRPr sz="2400" b="1" i="0" u="none" strike="noStrike" cap="none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sr-Latn-RS" dirty="0"/>
              <a:t>(series of) monthly reports</a:t>
            </a:r>
          </a:p>
        </p:txBody>
      </p:sp>
      <p:sp>
        <p:nvSpPr>
          <p:cNvPr id="772" name="Google Shape;849;p44">
            <a:extLst>
              <a:ext uri="{FF2B5EF4-FFF2-40B4-BE49-F238E27FC236}">
                <a16:creationId xmlns:a16="http://schemas.microsoft.com/office/drawing/2014/main" id="{EDBE7B50-F02C-84D4-92E0-E0A383C3D6AA}"/>
              </a:ext>
            </a:extLst>
          </p:cNvPr>
          <p:cNvSpPr txBox="1">
            <a:spLocks/>
          </p:cNvSpPr>
          <p:nvPr/>
        </p:nvSpPr>
        <p:spPr>
          <a:xfrm>
            <a:off x="76702" y="1023009"/>
            <a:ext cx="270811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poštanski radni standard,</a:t>
            </a:r>
          </a:p>
          <a:p>
            <a:pPr marL="0" indent="0"/>
            <a:r>
              <a:rPr lang="sr-Latn-RS" dirty="0"/>
              <a:t>standard rada pošte</a:t>
            </a:r>
          </a:p>
        </p:txBody>
      </p:sp>
      <p:sp>
        <p:nvSpPr>
          <p:cNvPr id="773" name="Google Shape;849;p44">
            <a:extLst>
              <a:ext uri="{FF2B5EF4-FFF2-40B4-BE49-F238E27FC236}">
                <a16:creationId xmlns:a16="http://schemas.microsoft.com/office/drawing/2014/main" id="{8AB3B2F9-E9B6-3DE9-2D50-26FDB2ACDA69}"/>
              </a:ext>
            </a:extLst>
          </p:cNvPr>
          <p:cNvSpPr txBox="1">
            <a:spLocks/>
          </p:cNvSpPr>
          <p:nvPr/>
        </p:nvSpPr>
        <p:spPr>
          <a:xfrm>
            <a:off x="279162" y="2803378"/>
            <a:ext cx="2137653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kodifikovanje, šifrovanje</a:t>
            </a:r>
          </a:p>
        </p:txBody>
      </p:sp>
      <p:sp>
        <p:nvSpPr>
          <p:cNvPr id="774" name="Google Shape;849;p44">
            <a:extLst>
              <a:ext uri="{FF2B5EF4-FFF2-40B4-BE49-F238E27FC236}">
                <a16:creationId xmlns:a16="http://schemas.microsoft.com/office/drawing/2014/main" id="{289D90A1-7A11-B578-0501-3DE80ED0AFA7}"/>
              </a:ext>
            </a:extLst>
          </p:cNvPr>
          <p:cNvSpPr txBox="1">
            <a:spLocks/>
          </p:cNvSpPr>
          <p:nvPr/>
        </p:nvSpPr>
        <p:spPr>
          <a:xfrm>
            <a:off x="138908" y="4414904"/>
            <a:ext cx="2286527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Svetski poštanski savez (SPS)</a:t>
            </a:r>
          </a:p>
        </p:txBody>
      </p:sp>
      <p:sp>
        <p:nvSpPr>
          <p:cNvPr id="775" name="Google Shape;849;p44">
            <a:extLst>
              <a:ext uri="{FF2B5EF4-FFF2-40B4-BE49-F238E27FC236}">
                <a16:creationId xmlns:a16="http://schemas.microsoft.com/office/drawing/2014/main" id="{91EA3711-0EC4-5422-21DD-E6D36BDD59E5}"/>
              </a:ext>
            </a:extLst>
          </p:cNvPr>
          <p:cNvSpPr txBox="1">
            <a:spLocks/>
          </p:cNvSpPr>
          <p:nvPr/>
        </p:nvSpPr>
        <p:spPr>
          <a:xfrm>
            <a:off x="3117272" y="1014872"/>
            <a:ext cx="2999509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odgovarati, prilagoditi</a:t>
            </a:r>
          </a:p>
        </p:txBody>
      </p:sp>
      <p:sp>
        <p:nvSpPr>
          <p:cNvPr id="776" name="Google Shape;849;p44">
            <a:extLst>
              <a:ext uri="{FF2B5EF4-FFF2-40B4-BE49-F238E27FC236}">
                <a16:creationId xmlns:a16="http://schemas.microsoft.com/office/drawing/2014/main" id="{AB4EE022-2403-69A7-FBFB-A57DE0B336AB}"/>
              </a:ext>
            </a:extLst>
          </p:cNvPr>
          <p:cNvSpPr txBox="1">
            <a:spLocks/>
          </p:cNvSpPr>
          <p:nvPr/>
        </p:nvSpPr>
        <p:spPr>
          <a:xfrm>
            <a:off x="2596755" y="2843992"/>
            <a:ext cx="4025068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Grupa za standarde (elektronskog prenosa podataka)</a:t>
            </a:r>
          </a:p>
        </p:txBody>
      </p:sp>
      <p:sp>
        <p:nvSpPr>
          <p:cNvPr id="777" name="Google Shape;849;p44">
            <a:extLst>
              <a:ext uri="{FF2B5EF4-FFF2-40B4-BE49-F238E27FC236}">
                <a16:creationId xmlns:a16="http://schemas.microsoft.com/office/drawing/2014/main" id="{9E72B826-8E57-A2DA-6459-7733651664AF}"/>
              </a:ext>
            </a:extLst>
          </p:cNvPr>
          <p:cNvSpPr txBox="1">
            <a:spLocks/>
          </p:cNvSpPr>
          <p:nvPr/>
        </p:nvSpPr>
        <p:spPr>
          <a:xfrm>
            <a:off x="3248890" y="4419775"/>
            <a:ext cx="2720799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unapred savetovati/obavestiti</a:t>
            </a:r>
          </a:p>
        </p:txBody>
      </p:sp>
      <p:sp>
        <p:nvSpPr>
          <p:cNvPr id="778" name="Google Shape;849;p44">
            <a:extLst>
              <a:ext uri="{FF2B5EF4-FFF2-40B4-BE49-F238E27FC236}">
                <a16:creationId xmlns:a16="http://schemas.microsoft.com/office/drawing/2014/main" id="{412FEDC7-B6DB-1767-489F-23C812CC964D}"/>
              </a:ext>
            </a:extLst>
          </p:cNvPr>
          <p:cNvSpPr txBox="1">
            <a:spLocks/>
          </p:cNvSpPr>
          <p:nvPr/>
        </p:nvSpPr>
        <p:spPr>
          <a:xfrm>
            <a:off x="6609663" y="1018626"/>
            <a:ext cx="198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podaci o poruci</a:t>
            </a:r>
          </a:p>
        </p:txBody>
      </p:sp>
      <p:sp>
        <p:nvSpPr>
          <p:cNvPr id="781" name="Google Shape;849;p44">
            <a:extLst>
              <a:ext uri="{FF2B5EF4-FFF2-40B4-BE49-F238E27FC236}">
                <a16:creationId xmlns:a16="http://schemas.microsoft.com/office/drawing/2014/main" id="{9F97A5C0-A48D-A810-AAB4-4C113AC6209C}"/>
              </a:ext>
            </a:extLst>
          </p:cNvPr>
          <p:cNvSpPr txBox="1">
            <a:spLocks/>
          </p:cNvSpPr>
          <p:nvPr/>
        </p:nvSpPr>
        <p:spPr>
          <a:xfrm>
            <a:off x="6672038" y="2761212"/>
            <a:ext cx="2471962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(niz) mesečnih izveštaja</a:t>
            </a:r>
          </a:p>
        </p:txBody>
      </p:sp>
      <p:sp>
        <p:nvSpPr>
          <p:cNvPr id="782" name="Google Shape;849;p44">
            <a:extLst>
              <a:ext uri="{FF2B5EF4-FFF2-40B4-BE49-F238E27FC236}">
                <a16:creationId xmlns:a16="http://schemas.microsoft.com/office/drawing/2014/main" id="{EC00D907-F78A-8DB8-5121-6A0D61F050F2}"/>
              </a:ext>
            </a:extLst>
          </p:cNvPr>
          <p:cNvSpPr txBox="1">
            <a:spLocks/>
          </p:cNvSpPr>
          <p:nvPr/>
        </p:nvSpPr>
        <p:spPr>
          <a:xfrm>
            <a:off x="6664380" y="4417135"/>
            <a:ext cx="198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Latn-RS" dirty="0"/>
              <a:t>mrežni provajder</a:t>
            </a:r>
          </a:p>
        </p:txBody>
      </p:sp>
    </p:spTree>
    <p:extLst>
      <p:ext uri="{BB962C8B-B14F-4D97-AF65-F5344CB8AC3E}">
        <p14:creationId xmlns:p14="http://schemas.microsoft.com/office/powerpoint/2010/main" val="330231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2" grpId="0"/>
      <p:bldP spid="773" grpId="0" build="p"/>
      <p:bldP spid="774" grpId="0" build="p"/>
      <p:bldP spid="775" grpId="0" build="p"/>
      <p:bldP spid="776" grpId="0" build="p"/>
      <p:bldP spid="777" grpId="0" build="p"/>
      <p:bldP spid="778" grpId="0" build="p"/>
      <p:bldP spid="781" grpId="0" build="p"/>
      <p:bldP spid="782" grpId="0" build="p"/>
    </p:bldLst>
  </p:timing>
</p:sld>
</file>

<file path=ppt/theme/theme1.xml><?xml version="1.0" encoding="utf-8"?>
<a:theme xmlns:a="http://schemas.openxmlformats.org/drawingml/2006/main" name="Computer Engineering Technology by Slidesgo">
  <a:themeElements>
    <a:clrScheme name="Simple Light">
      <a:dk1>
        <a:srgbClr val="363636"/>
      </a:dk1>
      <a:lt1>
        <a:srgbClr val="FFFFFF"/>
      </a:lt1>
      <a:dk2>
        <a:srgbClr val="FF00AA"/>
      </a:dk2>
      <a:lt2>
        <a:srgbClr val="433DC3"/>
      </a:lt2>
      <a:accent1>
        <a:srgbClr val="1E0040"/>
      </a:accent1>
      <a:accent2>
        <a:srgbClr val="4A0A6F"/>
      </a:accent2>
      <a:accent3>
        <a:srgbClr val="1AE3FF"/>
      </a:accent3>
      <a:accent4>
        <a:srgbClr val="4F39FD"/>
      </a:accent4>
      <a:accent5>
        <a:srgbClr val="FFFFFF"/>
      </a:accent5>
      <a:accent6>
        <a:srgbClr val="FFFFFF"/>
      </a:accent6>
      <a:hlink>
        <a:srgbClr val="FF00A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343</Words>
  <Application>Microsoft Office PowerPoint</Application>
  <PresentationFormat>On-screen Show (16:9)</PresentationFormat>
  <Paragraphs>100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Nunito Light</vt:lpstr>
      <vt:lpstr>Iceland</vt:lpstr>
      <vt:lpstr>Lato</vt:lpstr>
      <vt:lpstr>Bebas Neue</vt:lpstr>
      <vt:lpstr>Computer Engineering Technology by Slidesgo</vt:lpstr>
      <vt:lpstr>The Key to Efficiency: EDI</vt:lpstr>
      <vt:lpstr>TABLE OF CONTENTS</vt:lpstr>
      <vt:lpstr>Grammar</vt:lpstr>
      <vt:lpstr>EDI: The Key to Efficiency</vt:lpstr>
      <vt:lpstr>upgrade</vt:lpstr>
      <vt:lpstr>posting</vt:lpstr>
      <vt:lpstr>EDIFACT Format Messages</vt:lpstr>
      <vt:lpstr>despatching OE</vt:lpstr>
      <vt:lpstr>postal operations standards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ENGINEERING TECHNOLOGY</dc:title>
  <cp:lastModifiedBy>User</cp:lastModifiedBy>
  <cp:revision>9</cp:revision>
  <dcterms:modified xsi:type="dcterms:W3CDTF">2024-05-16T21:51:28Z</dcterms:modified>
</cp:coreProperties>
</file>