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64" r:id="rId5"/>
    <p:sldId id="265" r:id="rId6"/>
    <p:sldId id="288" r:id="rId7"/>
    <p:sldId id="293" r:id="rId8"/>
    <p:sldId id="294" r:id="rId9"/>
    <p:sldId id="261" r:id="rId10"/>
    <p:sldId id="287" r:id="rId11"/>
    <p:sldId id="290" r:id="rId12"/>
    <p:sldId id="291" r:id="rId13"/>
    <p:sldId id="266" r:id="rId14"/>
    <p:sldId id="285" r:id="rId15"/>
    <p:sldId id="268" r:id="rId16"/>
    <p:sldId id="292" r:id="rId17"/>
    <p:sldId id="317" r:id="rId18"/>
    <p:sldId id="270" r:id="rId19"/>
    <p:sldId id="272" r:id="rId20"/>
    <p:sldId id="274" r:id="rId21"/>
    <p:sldId id="276" r:id="rId22"/>
    <p:sldId id="278" r:id="rId23"/>
    <p:sldId id="319" r:id="rId24"/>
    <p:sldId id="279" r:id="rId25"/>
    <p:sldId id="281" r:id="rId26"/>
    <p:sldId id="301" r:id="rId27"/>
    <p:sldId id="318" r:id="rId28"/>
    <p:sldId id="302" r:id="rId29"/>
    <p:sldId id="304" r:id="rId30"/>
    <p:sldId id="306" r:id="rId31"/>
    <p:sldId id="307" r:id="rId32"/>
    <p:sldId id="295" r:id="rId33"/>
    <p:sldId id="320" r:id="rId34"/>
    <p:sldId id="296" r:id="rId35"/>
    <p:sldId id="297" r:id="rId36"/>
    <p:sldId id="305" r:id="rId37"/>
    <p:sldId id="298" r:id="rId38"/>
    <p:sldId id="308" r:id="rId39"/>
    <p:sldId id="303" r:id="rId40"/>
    <p:sldId id="300" r:id="rId41"/>
    <p:sldId id="309" r:id="rId42"/>
    <p:sldId id="310" r:id="rId43"/>
    <p:sldId id="311" r:id="rId44"/>
    <p:sldId id="312" r:id="rId45"/>
    <p:sldId id="313" r:id="rId46"/>
    <p:sldId id="314" r:id="rId47"/>
    <p:sldId id="315" r:id="rId48"/>
    <p:sldId id="31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utin Kostic" userId="8b6a502ff069c3fa" providerId="LiveId" clId="{5A8496D1-22D5-4D39-9746-F158C1178FB2}"/>
    <pc:docChg chg="custSel addSld modSld">
      <pc:chgData name="Dragutin Kostic" userId="8b6a502ff069c3fa" providerId="LiveId" clId="{5A8496D1-22D5-4D39-9746-F158C1178FB2}" dt="2021-03-18T13:53:45.553" v="2108"/>
      <pc:docMkLst>
        <pc:docMk/>
      </pc:docMkLst>
      <pc:sldChg chg="modSp mod">
        <pc:chgData name="Dragutin Kostic" userId="8b6a502ff069c3fa" providerId="LiveId" clId="{5A8496D1-22D5-4D39-9746-F158C1178FB2}" dt="2021-03-18T11:01:57.370" v="2" actId="27636"/>
        <pc:sldMkLst>
          <pc:docMk/>
          <pc:sldMk cId="0" sldId="264"/>
        </pc:sldMkLst>
        <pc:spChg chg="mod">
          <ac:chgData name="Dragutin Kostic" userId="8b6a502ff069c3fa" providerId="LiveId" clId="{5A8496D1-22D5-4D39-9746-F158C1178FB2}" dt="2021-03-18T11:01:57.370" v="2" actId="27636"/>
          <ac:spMkLst>
            <pc:docMk/>
            <pc:sldMk cId="0" sldId="264"/>
            <ac:spMk id="3" creationId="{00000000-0000-0000-0000-000000000000}"/>
          </ac:spMkLst>
        </pc:spChg>
      </pc:sldChg>
      <pc:sldChg chg="addSp delSp modSp mod">
        <pc:chgData name="Dragutin Kostic" userId="8b6a502ff069c3fa" providerId="LiveId" clId="{5A8496D1-22D5-4D39-9746-F158C1178FB2}" dt="2021-03-18T11:28:31.808" v="114"/>
        <pc:sldMkLst>
          <pc:docMk/>
          <pc:sldMk cId="0" sldId="266"/>
        </pc:sldMkLst>
        <pc:grpChg chg="del mod">
          <ac:chgData name="Dragutin Kostic" userId="8b6a502ff069c3fa" providerId="LiveId" clId="{5A8496D1-22D5-4D39-9746-F158C1178FB2}" dt="2021-03-18T11:26:06.075" v="49"/>
          <ac:grpSpMkLst>
            <pc:docMk/>
            <pc:sldMk cId="0" sldId="266"/>
            <ac:grpSpMk id="9" creationId="{1895859F-A606-450C-852B-7BB865EA1D8A}"/>
          </ac:grpSpMkLst>
        </pc:grpChg>
        <pc:grpChg chg="del mod">
          <ac:chgData name="Dragutin Kostic" userId="8b6a502ff069c3fa" providerId="LiveId" clId="{5A8496D1-22D5-4D39-9746-F158C1178FB2}" dt="2021-03-18T11:26:16.473" v="57"/>
          <ac:grpSpMkLst>
            <pc:docMk/>
            <pc:sldMk cId="0" sldId="266"/>
            <ac:grpSpMk id="12" creationId="{643AE90D-F740-4B58-945F-97FF8CE208C7}"/>
          </ac:grpSpMkLst>
        </pc:grpChg>
        <pc:grpChg chg="del mod">
          <ac:chgData name="Dragutin Kostic" userId="8b6a502ff069c3fa" providerId="LiveId" clId="{5A8496D1-22D5-4D39-9746-F158C1178FB2}" dt="2021-03-18T11:26:16.473" v="57"/>
          <ac:grpSpMkLst>
            <pc:docMk/>
            <pc:sldMk cId="0" sldId="266"/>
            <ac:grpSpMk id="20" creationId="{5A85F45A-CC50-41F7-A66E-89E2242E9487}"/>
          </ac:grpSpMkLst>
        </pc:grpChg>
        <pc:grpChg chg="mod">
          <ac:chgData name="Dragutin Kostic" userId="8b6a502ff069c3fa" providerId="LiveId" clId="{5A8496D1-22D5-4D39-9746-F158C1178FB2}" dt="2021-03-18T11:26:16.473" v="57"/>
          <ac:grpSpMkLst>
            <pc:docMk/>
            <pc:sldMk cId="0" sldId="266"/>
            <ac:grpSpMk id="21" creationId="{05266C10-47D3-4B70-B3A9-3A761FFF80F5}"/>
          </ac:grpSpMkLst>
        </pc:grpChg>
        <pc:grpChg chg="del mod">
          <ac:chgData name="Dragutin Kostic" userId="8b6a502ff069c3fa" providerId="LiveId" clId="{5A8496D1-22D5-4D39-9746-F158C1178FB2}" dt="2021-03-18T11:26:23.866" v="65"/>
          <ac:grpSpMkLst>
            <pc:docMk/>
            <pc:sldMk cId="0" sldId="266"/>
            <ac:grpSpMk id="26" creationId="{794FA3FE-599E-4E70-8529-2DB064DA2941}"/>
          </ac:grpSpMkLst>
        </pc:grpChg>
        <pc:grpChg chg="mod">
          <ac:chgData name="Dragutin Kostic" userId="8b6a502ff069c3fa" providerId="LiveId" clId="{5A8496D1-22D5-4D39-9746-F158C1178FB2}" dt="2021-03-18T11:26:23.866" v="65"/>
          <ac:grpSpMkLst>
            <pc:docMk/>
            <pc:sldMk cId="0" sldId="266"/>
            <ac:grpSpMk id="29" creationId="{2BB13BB6-36FF-4492-BDA2-56EA7C917412}"/>
          </ac:grpSpMkLst>
        </pc:grpChg>
        <pc:grpChg chg="mod">
          <ac:chgData name="Dragutin Kostic" userId="8b6a502ff069c3fa" providerId="LiveId" clId="{5A8496D1-22D5-4D39-9746-F158C1178FB2}" dt="2021-03-18T11:26:34.146" v="72"/>
          <ac:grpSpMkLst>
            <pc:docMk/>
            <pc:sldMk cId="0" sldId="266"/>
            <ac:grpSpMk id="36" creationId="{58C4CF5F-85AA-48B9-8707-D07CD35EBE6B}"/>
          </ac:grpSpMkLst>
        </pc:grpChg>
        <pc:grpChg chg="del mod">
          <ac:chgData name="Dragutin Kostic" userId="8b6a502ff069c3fa" providerId="LiveId" clId="{5A8496D1-22D5-4D39-9746-F158C1178FB2}" dt="2021-03-18T11:26:58.475" v="83"/>
          <ac:grpSpMkLst>
            <pc:docMk/>
            <pc:sldMk cId="0" sldId="266"/>
            <ac:grpSpMk id="39" creationId="{F6A6BBE6-2EAA-4611-86F4-B87D8B899FFB}"/>
          </ac:grpSpMkLst>
        </pc:grpChg>
        <pc:grpChg chg="mod">
          <ac:chgData name="Dragutin Kostic" userId="8b6a502ff069c3fa" providerId="LiveId" clId="{5A8496D1-22D5-4D39-9746-F158C1178FB2}" dt="2021-03-18T11:26:58.475" v="83"/>
          <ac:grpSpMkLst>
            <pc:docMk/>
            <pc:sldMk cId="0" sldId="266"/>
            <ac:grpSpMk id="47" creationId="{93C89514-9722-4BF2-A406-80365687204E}"/>
          </ac:grpSpMkLst>
        </pc:grpChg>
        <pc:grpChg chg="del mod">
          <ac:chgData name="Dragutin Kostic" userId="8b6a502ff069c3fa" providerId="LiveId" clId="{5A8496D1-22D5-4D39-9746-F158C1178FB2}" dt="2021-03-18T11:27:12.693" v="95"/>
          <ac:grpSpMkLst>
            <pc:docMk/>
            <pc:sldMk cId="0" sldId="266"/>
            <ac:grpSpMk id="55" creationId="{675D8D11-15D0-429E-B733-FEF02FD3B785}"/>
          </ac:grpSpMkLst>
        </pc:grpChg>
        <pc:grpChg chg="del mod">
          <ac:chgData name="Dragutin Kostic" userId="8b6a502ff069c3fa" providerId="LiveId" clId="{5A8496D1-22D5-4D39-9746-F158C1178FB2}" dt="2021-03-18T11:27:12.693" v="95"/>
          <ac:grpSpMkLst>
            <pc:docMk/>
            <pc:sldMk cId="0" sldId="266"/>
            <ac:grpSpMk id="56" creationId="{527EEA55-C3D5-4829-944E-DF66753AD453}"/>
          </ac:grpSpMkLst>
        </pc:grpChg>
        <pc:grpChg chg="mod">
          <ac:chgData name="Dragutin Kostic" userId="8b6a502ff069c3fa" providerId="LiveId" clId="{5A8496D1-22D5-4D39-9746-F158C1178FB2}" dt="2021-03-18T11:27:12.693" v="95"/>
          <ac:grpSpMkLst>
            <pc:docMk/>
            <pc:sldMk cId="0" sldId="266"/>
            <ac:grpSpMk id="60" creationId="{F00A5DD7-29ED-4785-9BF0-17EF84102B10}"/>
          </ac:grpSpMkLst>
        </pc:grpChg>
        <pc:grpChg chg="mod">
          <ac:chgData name="Dragutin Kostic" userId="8b6a502ff069c3fa" providerId="LiveId" clId="{5A8496D1-22D5-4D39-9746-F158C1178FB2}" dt="2021-03-18T11:27:12.693" v="95"/>
          <ac:grpSpMkLst>
            <pc:docMk/>
            <pc:sldMk cId="0" sldId="266"/>
            <ac:grpSpMk id="61" creationId="{0328B2B7-F5F9-4B3D-92A1-E6F7C919676A}"/>
          </ac:grpSpMkLst>
        </pc:grpChg>
        <pc:grpChg chg="mod">
          <ac:chgData name="Dragutin Kostic" userId="8b6a502ff069c3fa" providerId="LiveId" clId="{5A8496D1-22D5-4D39-9746-F158C1178FB2}" dt="2021-03-18T11:28:26.152" v="107"/>
          <ac:grpSpMkLst>
            <pc:docMk/>
            <pc:sldMk cId="0" sldId="266"/>
            <ac:grpSpMk id="4107" creationId="{1C9D2D67-71E3-46EA-AFC9-A391E648C214}"/>
          </ac:grpSpMkLst>
        </pc:grpChg>
        <pc:grpChg chg="mod">
          <ac:chgData name="Dragutin Kostic" userId="8b6a502ff069c3fa" providerId="LiveId" clId="{5A8496D1-22D5-4D39-9746-F158C1178FB2}" dt="2021-03-18T11:28:26.152" v="107"/>
          <ac:grpSpMkLst>
            <pc:docMk/>
            <pc:sldMk cId="0" sldId="266"/>
            <ac:grpSpMk id="4108" creationId="{E9244177-FF20-410C-8F56-EE0151A7AE15}"/>
          </ac:grpSpMkLst>
        </pc:grpChg>
        <pc:grpChg chg="mod">
          <ac:chgData name="Dragutin Kostic" userId="8b6a502ff069c3fa" providerId="LiveId" clId="{5A8496D1-22D5-4D39-9746-F158C1178FB2}" dt="2021-03-18T11:28:31.808" v="114"/>
          <ac:grpSpMkLst>
            <pc:docMk/>
            <pc:sldMk cId="0" sldId="266"/>
            <ac:grpSpMk id="4115" creationId="{9D7C890C-242E-40C6-A814-3B27445D8C9B}"/>
          </ac:grpSpMkLst>
        </pc:grpChg>
        <pc:inkChg chg="add">
          <ac:chgData name="Dragutin Kostic" userId="8b6a502ff069c3fa" providerId="LiveId" clId="{5A8496D1-22D5-4D39-9746-F158C1178FB2}" dt="2021-03-18T11:25:42.734" v="40" actId="9405"/>
          <ac:inkMkLst>
            <pc:docMk/>
            <pc:sldMk cId="0" sldId="266"/>
            <ac:inkMk id="2" creationId="{A2907473-3564-4452-A88F-BA4ED095B4F8}"/>
          </ac:inkMkLst>
        </pc:inkChg>
        <pc:inkChg chg="add mod">
          <ac:chgData name="Dragutin Kostic" userId="8b6a502ff069c3fa" providerId="LiveId" clId="{5A8496D1-22D5-4D39-9746-F158C1178FB2}" dt="2021-03-18T11:26:16.473" v="57"/>
          <ac:inkMkLst>
            <pc:docMk/>
            <pc:sldMk cId="0" sldId="266"/>
            <ac:inkMk id="4" creationId="{A5618BCC-A42D-46C1-8F26-71B70FD85209}"/>
          </ac:inkMkLst>
        </pc:inkChg>
        <pc:inkChg chg="add mod">
          <ac:chgData name="Dragutin Kostic" userId="8b6a502ff069c3fa" providerId="LiveId" clId="{5A8496D1-22D5-4D39-9746-F158C1178FB2}" dt="2021-03-18T11:26:16.473" v="57"/>
          <ac:inkMkLst>
            <pc:docMk/>
            <pc:sldMk cId="0" sldId="266"/>
            <ac:inkMk id="5" creationId="{4EE230C0-4942-4363-8AAB-19081655BE7C}"/>
          </ac:inkMkLst>
        </pc:inkChg>
        <pc:inkChg chg="add mod">
          <ac:chgData name="Dragutin Kostic" userId="8b6a502ff069c3fa" providerId="LiveId" clId="{5A8496D1-22D5-4D39-9746-F158C1178FB2}" dt="2021-03-18T11:26:16.473" v="57"/>
          <ac:inkMkLst>
            <pc:docMk/>
            <pc:sldMk cId="0" sldId="266"/>
            <ac:inkMk id="6" creationId="{31B4F042-0016-4E8B-B5AD-3F2368F76D70}"/>
          </ac:inkMkLst>
        </pc:inkChg>
        <pc:inkChg chg="add mod">
          <ac:chgData name="Dragutin Kostic" userId="8b6a502ff069c3fa" providerId="LiveId" clId="{5A8496D1-22D5-4D39-9746-F158C1178FB2}" dt="2021-03-18T11:26:16.473" v="57"/>
          <ac:inkMkLst>
            <pc:docMk/>
            <pc:sldMk cId="0" sldId="266"/>
            <ac:inkMk id="7" creationId="{AACCD11E-CD13-4BCA-B3A1-E4DC40608A2E}"/>
          </ac:inkMkLst>
        </pc:inkChg>
        <pc:inkChg chg="add mod">
          <ac:chgData name="Dragutin Kostic" userId="8b6a502ff069c3fa" providerId="LiveId" clId="{5A8496D1-22D5-4D39-9746-F158C1178FB2}" dt="2021-03-18T11:26:16.473" v="57"/>
          <ac:inkMkLst>
            <pc:docMk/>
            <pc:sldMk cId="0" sldId="266"/>
            <ac:inkMk id="8" creationId="{92D5097B-F423-4816-825A-8845DF26B949}"/>
          </ac:inkMkLst>
        </pc:inkChg>
        <pc:inkChg chg="add mod">
          <ac:chgData name="Dragutin Kostic" userId="8b6a502ff069c3fa" providerId="LiveId" clId="{5A8496D1-22D5-4D39-9746-F158C1178FB2}" dt="2021-03-18T11:26:16.473" v="57"/>
          <ac:inkMkLst>
            <pc:docMk/>
            <pc:sldMk cId="0" sldId="266"/>
            <ac:inkMk id="10" creationId="{81D59B38-F3B8-4AA4-A487-FC02E1518C50}"/>
          </ac:inkMkLst>
        </pc:inkChg>
        <pc:inkChg chg="add mod">
          <ac:chgData name="Dragutin Kostic" userId="8b6a502ff069c3fa" providerId="LiveId" clId="{5A8496D1-22D5-4D39-9746-F158C1178FB2}" dt="2021-03-18T11:26:16.473" v="57"/>
          <ac:inkMkLst>
            <pc:docMk/>
            <pc:sldMk cId="0" sldId="266"/>
            <ac:inkMk id="11" creationId="{935B2635-7B67-44BF-968C-74D9193E22D6}"/>
          </ac:inkMkLst>
        </pc:inkChg>
        <pc:inkChg chg="add mod">
          <ac:chgData name="Dragutin Kostic" userId="8b6a502ff069c3fa" providerId="LiveId" clId="{5A8496D1-22D5-4D39-9746-F158C1178FB2}" dt="2021-03-18T11:26:16.473" v="57"/>
          <ac:inkMkLst>
            <pc:docMk/>
            <pc:sldMk cId="0" sldId="266"/>
            <ac:inkMk id="13" creationId="{D0FBD2E2-7415-4743-BB01-AD399326BA5D}"/>
          </ac:inkMkLst>
        </pc:inkChg>
        <pc:inkChg chg="add mod">
          <ac:chgData name="Dragutin Kostic" userId="8b6a502ff069c3fa" providerId="LiveId" clId="{5A8496D1-22D5-4D39-9746-F158C1178FB2}" dt="2021-03-18T11:26:16.473" v="57"/>
          <ac:inkMkLst>
            <pc:docMk/>
            <pc:sldMk cId="0" sldId="266"/>
            <ac:inkMk id="14" creationId="{AE18EE43-5325-4C26-B977-201EE7ED440D}"/>
          </ac:inkMkLst>
        </pc:inkChg>
        <pc:inkChg chg="add mod">
          <ac:chgData name="Dragutin Kostic" userId="8b6a502ff069c3fa" providerId="LiveId" clId="{5A8496D1-22D5-4D39-9746-F158C1178FB2}" dt="2021-03-18T11:26:16.473" v="57"/>
          <ac:inkMkLst>
            <pc:docMk/>
            <pc:sldMk cId="0" sldId="266"/>
            <ac:inkMk id="15" creationId="{D52C6C54-333C-4293-9295-45120D2FA867}"/>
          </ac:inkMkLst>
        </pc:inkChg>
        <pc:inkChg chg="add mod">
          <ac:chgData name="Dragutin Kostic" userId="8b6a502ff069c3fa" providerId="LiveId" clId="{5A8496D1-22D5-4D39-9746-F158C1178FB2}" dt="2021-03-18T11:26:16.473" v="57"/>
          <ac:inkMkLst>
            <pc:docMk/>
            <pc:sldMk cId="0" sldId="266"/>
            <ac:inkMk id="16" creationId="{1E501688-6575-4F90-B163-0E9DDAC564B7}"/>
          </ac:inkMkLst>
        </pc:inkChg>
        <pc:inkChg chg="add mod">
          <ac:chgData name="Dragutin Kostic" userId="8b6a502ff069c3fa" providerId="LiveId" clId="{5A8496D1-22D5-4D39-9746-F158C1178FB2}" dt="2021-03-18T11:26:16.473" v="57"/>
          <ac:inkMkLst>
            <pc:docMk/>
            <pc:sldMk cId="0" sldId="266"/>
            <ac:inkMk id="17" creationId="{494D792B-4EAD-4FF6-B397-D62AFA4C4A95}"/>
          </ac:inkMkLst>
        </pc:inkChg>
        <pc:inkChg chg="add mod">
          <ac:chgData name="Dragutin Kostic" userId="8b6a502ff069c3fa" providerId="LiveId" clId="{5A8496D1-22D5-4D39-9746-F158C1178FB2}" dt="2021-03-18T11:26:16.473" v="57"/>
          <ac:inkMkLst>
            <pc:docMk/>
            <pc:sldMk cId="0" sldId="266"/>
            <ac:inkMk id="18" creationId="{CEBE5ED5-D14B-475A-99DD-6551FCD6A680}"/>
          </ac:inkMkLst>
        </pc:inkChg>
        <pc:inkChg chg="add mod">
          <ac:chgData name="Dragutin Kostic" userId="8b6a502ff069c3fa" providerId="LiveId" clId="{5A8496D1-22D5-4D39-9746-F158C1178FB2}" dt="2021-03-18T11:26:16.473" v="57"/>
          <ac:inkMkLst>
            <pc:docMk/>
            <pc:sldMk cId="0" sldId="266"/>
            <ac:inkMk id="19" creationId="{15438641-3E11-4C46-A70D-A3E986A28C71}"/>
          </ac:inkMkLst>
        </pc:inkChg>
        <pc:inkChg chg="add mod">
          <ac:chgData name="Dragutin Kostic" userId="8b6a502ff069c3fa" providerId="LiveId" clId="{5A8496D1-22D5-4D39-9746-F158C1178FB2}" dt="2021-03-18T11:26:23.866" v="65"/>
          <ac:inkMkLst>
            <pc:docMk/>
            <pc:sldMk cId="0" sldId="266"/>
            <ac:inkMk id="22" creationId="{32A01E36-2EF9-46C8-A053-7C5CEE0AA9BF}"/>
          </ac:inkMkLst>
        </pc:inkChg>
        <pc:inkChg chg="add mod">
          <ac:chgData name="Dragutin Kostic" userId="8b6a502ff069c3fa" providerId="LiveId" clId="{5A8496D1-22D5-4D39-9746-F158C1178FB2}" dt="2021-03-18T11:26:23.866" v="65"/>
          <ac:inkMkLst>
            <pc:docMk/>
            <pc:sldMk cId="0" sldId="266"/>
            <ac:inkMk id="23" creationId="{6B18C572-7A81-44B0-90DA-151B8477DDD0}"/>
          </ac:inkMkLst>
        </pc:inkChg>
        <pc:inkChg chg="add mod">
          <ac:chgData name="Dragutin Kostic" userId="8b6a502ff069c3fa" providerId="LiveId" clId="{5A8496D1-22D5-4D39-9746-F158C1178FB2}" dt="2021-03-18T11:26:23.866" v="65"/>
          <ac:inkMkLst>
            <pc:docMk/>
            <pc:sldMk cId="0" sldId="266"/>
            <ac:inkMk id="24" creationId="{F2EF3C56-5443-49C8-96DB-1E99035F6DF4}"/>
          </ac:inkMkLst>
        </pc:inkChg>
        <pc:inkChg chg="add mod">
          <ac:chgData name="Dragutin Kostic" userId="8b6a502ff069c3fa" providerId="LiveId" clId="{5A8496D1-22D5-4D39-9746-F158C1178FB2}" dt="2021-03-18T11:26:23.866" v="65"/>
          <ac:inkMkLst>
            <pc:docMk/>
            <pc:sldMk cId="0" sldId="266"/>
            <ac:inkMk id="25" creationId="{54FA1A9B-D3EE-4EFC-B566-675FA8C9BB18}"/>
          </ac:inkMkLst>
        </pc:inkChg>
        <pc:inkChg chg="add mod">
          <ac:chgData name="Dragutin Kostic" userId="8b6a502ff069c3fa" providerId="LiveId" clId="{5A8496D1-22D5-4D39-9746-F158C1178FB2}" dt="2021-03-18T11:26:23.866" v="65"/>
          <ac:inkMkLst>
            <pc:docMk/>
            <pc:sldMk cId="0" sldId="266"/>
            <ac:inkMk id="27" creationId="{C3F6B71D-45A6-42A3-8D8A-95A324C973B8}"/>
          </ac:inkMkLst>
        </pc:inkChg>
        <pc:inkChg chg="add mod">
          <ac:chgData name="Dragutin Kostic" userId="8b6a502ff069c3fa" providerId="LiveId" clId="{5A8496D1-22D5-4D39-9746-F158C1178FB2}" dt="2021-03-18T11:26:23.866" v="65"/>
          <ac:inkMkLst>
            <pc:docMk/>
            <pc:sldMk cId="0" sldId="266"/>
            <ac:inkMk id="28" creationId="{22807729-DF32-45A7-8946-3B71222F588B}"/>
          </ac:inkMkLst>
        </pc:inkChg>
        <pc:inkChg chg="add mod">
          <ac:chgData name="Dragutin Kostic" userId="8b6a502ff069c3fa" providerId="LiveId" clId="{5A8496D1-22D5-4D39-9746-F158C1178FB2}" dt="2021-03-18T11:26:34.146" v="72"/>
          <ac:inkMkLst>
            <pc:docMk/>
            <pc:sldMk cId="0" sldId="266"/>
            <ac:inkMk id="30" creationId="{E87A273B-C626-425E-A304-B3C18FF25DA8}"/>
          </ac:inkMkLst>
        </pc:inkChg>
        <pc:inkChg chg="add mod">
          <ac:chgData name="Dragutin Kostic" userId="8b6a502ff069c3fa" providerId="LiveId" clId="{5A8496D1-22D5-4D39-9746-F158C1178FB2}" dt="2021-03-18T11:26:34.146" v="72"/>
          <ac:inkMkLst>
            <pc:docMk/>
            <pc:sldMk cId="0" sldId="266"/>
            <ac:inkMk id="31" creationId="{702090DC-FC74-4B1B-ABDE-743E2DD77804}"/>
          </ac:inkMkLst>
        </pc:inkChg>
        <pc:inkChg chg="add mod">
          <ac:chgData name="Dragutin Kostic" userId="8b6a502ff069c3fa" providerId="LiveId" clId="{5A8496D1-22D5-4D39-9746-F158C1178FB2}" dt="2021-03-18T11:26:34.146" v="72"/>
          <ac:inkMkLst>
            <pc:docMk/>
            <pc:sldMk cId="0" sldId="266"/>
            <ac:inkMk id="32" creationId="{AD5B9A56-6D59-486D-90DE-72BAD7A9ADC9}"/>
          </ac:inkMkLst>
        </pc:inkChg>
        <pc:inkChg chg="add mod">
          <ac:chgData name="Dragutin Kostic" userId="8b6a502ff069c3fa" providerId="LiveId" clId="{5A8496D1-22D5-4D39-9746-F158C1178FB2}" dt="2021-03-18T11:26:34.146" v="72"/>
          <ac:inkMkLst>
            <pc:docMk/>
            <pc:sldMk cId="0" sldId="266"/>
            <ac:inkMk id="33" creationId="{A2783C52-DD1D-4674-88D7-615366F4ED97}"/>
          </ac:inkMkLst>
        </pc:inkChg>
        <pc:inkChg chg="add mod">
          <ac:chgData name="Dragutin Kostic" userId="8b6a502ff069c3fa" providerId="LiveId" clId="{5A8496D1-22D5-4D39-9746-F158C1178FB2}" dt="2021-03-18T11:26:34.146" v="72"/>
          <ac:inkMkLst>
            <pc:docMk/>
            <pc:sldMk cId="0" sldId="266"/>
            <ac:inkMk id="34" creationId="{9E5EA4AE-0DF4-4F79-9E20-9337711C9B2E}"/>
          </ac:inkMkLst>
        </pc:inkChg>
        <pc:inkChg chg="add mod">
          <ac:chgData name="Dragutin Kostic" userId="8b6a502ff069c3fa" providerId="LiveId" clId="{5A8496D1-22D5-4D39-9746-F158C1178FB2}" dt="2021-03-18T11:26:34.146" v="72"/>
          <ac:inkMkLst>
            <pc:docMk/>
            <pc:sldMk cId="0" sldId="266"/>
            <ac:inkMk id="35" creationId="{2BCC7598-ED1C-4F89-958F-CD7216977A7A}"/>
          </ac:inkMkLst>
        </pc:inkChg>
        <pc:inkChg chg="add mod">
          <ac:chgData name="Dragutin Kostic" userId="8b6a502ff069c3fa" providerId="LiveId" clId="{5A8496D1-22D5-4D39-9746-F158C1178FB2}" dt="2021-03-18T11:26:58.475" v="83"/>
          <ac:inkMkLst>
            <pc:docMk/>
            <pc:sldMk cId="0" sldId="266"/>
            <ac:inkMk id="37" creationId="{5F66B3FC-E6D1-4CCA-B502-5D93FEDAEA46}"/>
          </ac:inkMkLst>
        </pc:inkChg>
        <pc:inkChg chg="add mod">
          <ac:chgData name="Dragutin Kostic" userId="8b6a502ff069c3fa" providerId="LiveId" clId="{5A8496D1-22D5-4D39-9746-F158C1178FB2}" dt="2021-03-18T11:26:58.475" v="83"/>
          <ac:inkMkLst>
            <pc:docMk/>
            <pc:sldMk cId="0" sldId="266"/>
            <ac:inkMk id="38" creationId="{18D8D847-B54E-484E-BBA1-26D938E27EC0}"/>
          </ac:inkMkLst>
        </pc:inkChg>
        <pc:inkChg chg="add mod">
          <ac:chgData name="Dragutin Kostic" userId="8b6a502ff069c3fa" providerId="LiveId" clId="{5A8496D1-22D5-4D39-9746-F158C1178FB2}" dt="2021-03-18T11:26:58.475" v="83"/>
          <ac:inkMkLst>
            <pc:docMk/>
            <pc:sldMk cId="0" sldId="266"/>
            <ac:inkMk id="40" creationId="{7BFE2D74-BB53-4143-BED1-B96FEF6D13CC}"/>
          </ac:inkMkLst>
        </pc:inkChg>
        <pc:inkChg chg="add mod">
          <ac:chgData name="Dragutin Kostic" userId="8b6a502ff069c3fa" providerId="LiveId" clId="{5A8496D1-22D5-4D39-9746-F158C1178FB2}" dt="2021-03-18T11:26:58.475" v="83"/>
          <ac:inkMkLst>
            <pc:docMk/>
            <pc:sldMk cId="0" sldId="266"/>
            <ac:inkMk id="41" creationId="{C992EE4F-037C-41AC-BA3D-12067C9E3AF9}"/>
          </ac:inkMkLst>
        </pc:inkChg>
        <pc:inkChg chg="add mod">
          <ac:chgData name="Dragutin Kostic" userId="8b6a502ff069c3fa" providerId="LiveId" clId="{5A8496D1-22D5-4D39-9746-F158C1178FB2}" dt="2021-03-18T11:26:58.475" v="83"/>
          <ac:inkMkLst>
            <pc:docMk/>
            <pc:sldMk cId="0" sldId="266"/>
            <ac:inkMk id="42" creationId="{19F8B7E9-D5EF-40A9-80C7-5DCB2A422085}"/>
          </ac:inkMkLst>
        </pc:inkChg>
        <pc:inkChg chg="add mod">
          <ac:chgData name="Dragutin Kostic" userId="8b6a502ff069c3fa" providerId="LiveId" clId="{5A8496D1-22D5-4D39-9746-F158C1178FB2}" dt="2021-03-18T11:26:58.475" v="83"/>
          <ac:inkMkLst>
            <pc:docMk/>
            <pc:sldMk cId="0" sldId="266"/>
            <ac:inkMk id="43" creationId="{BE06A0C2-5714-4988-AA66-FE3AAB16332E}"/>
          </ac:inkMkLst>
        </pc:inkChg>
        <pc:inkChg chg="add mod">
          <ac:chgData name="Dragutin Kostic" userId="8b6a502ff069c3fa" providerId="LiveId" clId="{5A8496D1-22D5-4D39-9746-F158C1178FB2}" dt="2021-03-18T11:26:58.475" v="83"/>
          <ac:inkMkLst>
            <pc:docMk/>
            <pc:sldMk cId="0" sldId="266"/>
            <ac:inkMk id="44" creationId="{B7DDFEE1-AA2E-4D68-8040-0C22B18BCD4C}"/>
          </ac:inkMkLst>
        </pc:inkChg>
        <pc:inkChg chg="add mod">
          <ac:chgData name="Dragutin Kostic" userId="8b6a502ff069c3fa" providerId="LiveId" clId="{5A8496D1-22D5-4D39-9746-F158C1178FB2}" dt="2021-03-18T11:26:58.475" v="83"/>
          <ac:inkMkLst>
            <pc:docMk/>
            <pc:sldMk cId="0" sldId="266"/>
            <ac:inkMk id="45" creationId="{2664BF61-82D9-4872-BC2F-C104E11076D7}"/>
          </ac:inkMkLst>
        </pc:inkChg>
        <pc:inkChg chg="add mod">
          <ac:chgData name="Dragutin Kostic" userId="8b6a502ff069c3fa" providerId="LiveId" clId="{5A8496D1-22D5-4D39-9746-F158C1178FB2}" dt="2021-03-18T11:26:58.475" v="83"/>
          <ac:inkMkLst>
            <pc:docMk/>
            <pc:sldMk cId="0" sldId="266"/>
            <ac:inkMk id="46" creationId="{F5FC3C7F-748F-4CC7-96BE-E710F1287920}"/>
          </ac:inkMkLst>
        </pc:inkChg>
        <pc:inkChg chg="add mod">
          <ac:chgData name="Dragutin Kostic" userId="8b6a502ff069c3fa" providerId="LiveId" clId="{5A8496D1-22D5-4D39-9746-F158C1178FB2}" dt="2021-03-18T11:27:12.693" v="95"/>
          <ac:inkMkLst>
            <pc:docMk/>
            <pc:sldMk cId="0" sldId="266"/>
            <ac:inkMk id="48" creationId="{9D9C09B8-3818-42A2-9416-FE3B4D652BFC}"/>
          </ac:inkMkLst>
        </pc:inkChg>
        <pc:inkChg chg="add mod">
          <ac:chgData name="Dragutin Kostic" userId="8b6a502ff069c3fa" providerId="LiveId" clId="{5A8496D1-22D5-4D39-9746-F158C1178FB2}" dt="2021-03-18T11:27:12.693" v="95"/>
          <ac:inkMkLst>
            <pc:docMk/>
            <pc:sldMk cId="0" sldId="266"/>
            <ac:inkMk id="49" creationId="{BB89DB0A-DE19-4089-AC64-68611D1886AA}"/>
          </ac:inkMkLst>
        </pc:inkChg>
        <pc:inkChg chg="add mod">
          <ac:chgData name="Dragutin Kostic" userId="8b6a502ff069c3fa" providerId="LiveId" clId="{5A8496D1-22D5-4D39-9746-F158C1178FB2}" dt="2021-03-18T11:27:12.693" v="95"/>
          <ac:inkMkLst>
            <pc:docMk/>
            <pc:sldMk cId="0" sldId="266"/>
            <ac:inkMk id="50" creationId="{6AB8BD13-A28B-430B-A274-C15DBA075DDA}"/>
          </ac:inkMkLst>
        </pc:inkChg>
        <pc:inkChg chg="add mod">
          <ac:chgData name="Dragutin Kostic" userId="8b6a502ff069c3fa" providerId="LiveId" clId="{5A8496D1-22D5-4D39-9746-F158C1178FB2}" dt="2021-03-18T11:27:12.693" v="95"/>
          <ac:inkMkLst>
            <pc:docMk/>
            <pc:sldMk cId="0" sldId="266"/>
            <ac:inkMk id="51" creationId="{2414EAFA-E61E-4A92-A19C-6E12C65D9737}"/>
          </ac:inkMkLst>
        </pc:inkChg>
        <pc:inkChg chg="add mod">
          <ac:chgData name="Dragutin Kostic" userId="8b6a502ff069c3fa" providerId="LiveId" clId="{5A8496D1-22D5-4D39-9746-F158C1178FB2}" dt="2021-03-18T11:27:12.693" v="95"/>
          <ac:inkMkLst>
            <pc:docMk/>
            <pc:sldMk cId="0" sldId="266"/>
            <ac:inkMk id="52" creationId="{9047FD1B-377A-4C66-ABA4-C4A29C82401C}"/>
          </ac:inkMkLst>
        </pc:inkChg>
        <pc:inkChg chg="add mod">
          <ac:chgData name="Dragutin Kostic" userId="8b6a502ff069c3fa" providerId="LiveId" clId="{5A8496D1-22D5-4D39-9746-F158C1178FB2}" dt="2021-03-18T11:27:12.693" v="95"/>
          <ac:inkMkLst>
            <pc:docMk/>
            <pc:sldMk cId="0" sldId="266"/>
            <ac:inkMk id="53" creationId="{676BDB2A-7F8F-49C3-859B-590B4D83796B}"/>
          </ac:inkMkLst>
        </pc:inkChg>
        <pc:inkChg chg="add mod">
          <ac:chgData name="Dragutin Kostic" userId="8b6a502ff069c3fa" providerId="LiveId" clId="{5A8496D1-22D5-4D39-9746-F158C1178FB2}" dt="2021-03-18T11:27:12.693" v="95"/>
          <ac:inkMkLst>
            <pc:docMk/>
            <pc:sldMk cId="0" sldId="266"/>
            <ac:inkMk id="54" creationId="{0C12C33E-1E4E-4A30-AC29-BC319358F22C}"/>
          </ac:inkMkLst>
        </pc:inkChg>
        <pc:inkChg chg="add mod">
          <ac:chgData name="Dragutin Kostic" userId="8b6a502ff069c3fa" providerId="LiveId" clId="{5A8496D1-22D5-4D39-9746-F158C1178FB2}" dt="2021-03-18T11:27:12.693" v="95"/>
          <ac:inkMkLst>
            <pc:docMk/>
            <pc:sldMk cId="0" sldId="266"/>
            <ac:inkMk id="57" creationId="{983EEE64-EA6A-40D0-99C6-0F0561BB0232}"/>
          </ac:inkMkLst>
        </pc:inkChg>
        <pc:inkChg chg="add mod">
          <ac:chgData name="Dragutin Kostic" userId="8b6a502ff069c3fa" providerId="LiveId" clId="{5A8496D1-22D5-4D39-9746-F158C1178FB2}" dt="2021-03-18T11:27:12.693" v="95"/>
          <ac:inkMkLst>
            <pc:docMk/>
            <pc:sldMk cId="0" sldId="266"/>
            <ac:inkMk id="58" creationId="{0A114DE5-E3E0-417B-B1B8-43F360130156}"/>
          </ac:inkMkLst>
        </pc:inkChg>
        <pc:inkChg chg="add mod">
          <ac:chgData name="Dragutin Kostic" userId="8b6a502ff069c3fa" providerId="LiveId" clId="{5A8496D1-22D5-4D39-9746-F158C1178FB2}" dt="2021-03-18T11:27:12.693" v="95"/>
          <ac:inkMkLst>
            <pc:docMk/>
            <pc:sldMk cId="0" sldId="266"/>
            <ac:inkMk id="59" creationId="{570F027D-9B04-40D2-9D70-46E4FD1696DB}"/>
          </ac:inkMkLst>
        </pc:inkChg>
        <pc:inkChg chg="add">
          <ac:chgData name="Dragutin Kostic" userId="8b6a502ff069c3fa" providerId="LiveId" clId="{5A8496D1-22D5-4D39-9746-F158C1178FB2}" dt="2021-03-18T11:27:16.953" v="96" actId="9405"/>
          <ac:inkMkLst>
            <pc:docMk/>
            <pc:sldMk cId="0" sldId="266"/>
            <ac:inkMk id="62" creationId="{69789F9D-D089-4994-927E-86300BEA4A21}"/>
          </ac:inkMkLst>
        </pc:inkChg>
        <pc:inkChg chg="add mod">
          <ac:chgData name="Dragutin Kostic" userId="8b6a502ff069c3fa" providerId="LiveId" clId="{5A8496D1-22D5-4D39-9746-F158C1178FB2}" dt="2021-03-18T11:28:26.152" v="107"/>
          <ac:inkMkLst>
            <pc:docMk/>
            <pc:sldMk cId="0" sldId="266"/>
            <ac:inkMk id="63" creationId="{44FF0EEB-E2B8-47BB-86C4-23B082B16CC1}"/>
          </ac:inkMkLst>
        </pc:inkChg>
        <pc:inkChg chg="add mod">
          <ac:chgData name="Dragutin Kostic" userId="8b6a502ff069c3fa" providerId="LiveId" clId="{5A8496D1-22D5-4D39-9746-F158C1178FB2}" dt="2021-03-18T11:28:26.152" v="107"/>
          <ac:inkMkLst>
            <pc:docMk/>
            <pc:sldMk cId="0" sldId="266"/>
            <ac:inkMk id="4096" creationId="{BCC99020-C4D5-4BFC-AAE4-437720E7145D}"/>
          </ac:inkMkLst>
        </pc:inkChg>
        <pc:inkChg chg="add mod">
          <ac:chgData name="Dragutin Kostic" userId="8b6a502ff069c3fa" providerId="LiveId" clId="{5A8496D1-22D5-4D39-9746-F158C1178FB2}" dt="2021-03-18T11:28:26.152" v="107"/>
          <ac:inkMkLst>
            <pc:docMk/>
            <pc:sldMk cId="0" sldId="266"/>
            <ac:inkMk id="4097" creationId="{50F33B64-327C-49D7-99E7-D75087E530FC}"/>
          </ac:inkMkLst>
        </pc:inkChg>
        <pc:inkChg chg="add mod">
          <ac:chgData name="Dragutin Kostic" userId="8b6a502ff069c3fa" providerId="LiveId" clId="{5A8496D1-22D5-4D39-9746-F158C1178FB2}" dt="2021-03-18T11:28:26.152" v="107"/>
          <ac:inkMkLst>
            <pc:docMk/>
            <pc:sldMk cId="0" sldId="266"/>
            <ac:inkMk id="4100" creationId="{B27BBC7B-217F-4B23-9A8A-0510C6FC90B4}"/>
          </ac:inkMkLst>
        </pc:inkChg>
        <pc:inkChg chg="add mod">
          <ac:chgData name="Dragutin Kostic" userId="8b6a502ff069c3fa" providerId="LiveId" clId="{5A8496D1-22D5-4D39-9746-F158C1178FB2}" dt="2021-03-18T11:28:26.152" v="107"/>
          <ac:inkMkLst>
            <pc:docMk/>
            <pc:sldMk cId="0" sldId="266"/>
            <ac:inkMk id="4101" creationId="{9F522ED5-4602-44D5-A861-7FFEFB79FDD8}"/>
          </ac:inkMkLst>
        </pc:inkChg>
        <pc:inkChg chg="add mod">
          <ac:chgData name="Dragutin Kostic" userId="8b6a502ff069c3fa" providerId="LiveId" clId="{5A8496D1-22D5-4D39-9746-F158C1178FB2}" dt="2021-03-18T11:28:26.152" v="107"/>
          <ac:inkMkLst>
            <pc:docMk/>
            <pc:sldMk cId="0" sldId="266"/>
            <ac:inkMk id="4102" creationId="{03A3246E-B6C0-406F-9D34-02E95C097C68}"/>
          </ac:inkMkLst>
        </pc:inkChg>
        <pc:inkChg chg="add mod">
          <ac:chgData name="Dragutin Kostic" userId="8b6a502ff069c3fa" providerId="LiveId" clId="{5A8496D1-22D5-4D39-9746-F158C1178FB2}" dt="2021-03-18T11:28:26.152" v="107"/>
          <ac:inkMkLst>
            <pc:docMk/>
            <pc:sldMk cId="0" sldId="266"/>
            <ac:inkMk id="4103" creationId="{7D427B8D-17CF-494E-93E4-75F676A70FFA}"/>
          </ac:inkMkLst>
        </pc:inkChg>
        <pc:inkChg chg="add mod">
          <ac:chgData name="Dragutin Kostic" userId="8b6a502ff069c3fa" providerId="LiveId" clId="{5A8496D1-22D5-4D39-9746-F158C1178FB2}" dt="2021-03-18T11:28:26.152" v="107"/>
          <ac:inkMkLst>
            <pc:docMk/>
            <pc:sldMk cId="0" sldId="266"/>
            <ac:inkMk id="4104" creationId="{253FBB29-3377-427F-AAF5-1D8748579804}"/>
          </ac:inkMkLst>
        </pc:inkChg>
        <pc:inkChg chg="add mod">
          <ac:chgData name="Dragutin Kostic" userId="8b6a502ff069c3fa" providerId="LiveId" clId="{5A8496D1-22D5-4D39-9746-F158C1178FB2}" dt="2021-03-18T11:28:26.152" v="107"/>
          <ac:inkMkLst>
            <pc:docMk/>
            <pc:sldMk cId="0" sldId="266"/>
            <ac:inkMk id="4105" creationId="{FD97F66A-0AC7-4D43-8023-7A153A430238}"/>
          </ac:inkMkLst>
        </pc:inkChg>
        <pc:inkChg chg="add mod">
          <ac:chgData name="Dragutin Kostic" userId="8b6a502ff069c3fa" providerId="LiveId" clId="{5A8496D1-22D5-4D39-9746-F158C1178FB2}" dt="2021-03-18T11:28:26.152" v="107"/>
          <ac:inkMkLst>
            <pc:docMk/>
            <pc:sldMk cId="0" sldId="266"/>
            <ac:inkMk id="4106" creationId="{2BB761F8-6656-4D43-BA1A-51A213519D15}"/>
          </ac:inkMkLst>
        </pc:inkChg>
        <pc:inkChg chg="add mod">
          <ac:chgData name="Dragutin Kostic" userId="8b6a502ff069c3fa" providerId="LiveId" clId="{5A8496D1-22D5-4D39-9746-F158C1178FB2}" dt="2021-03-18T11:28:31.808" v="114"/>
          <ac:inkMkLst>
            <pc:docMk/>
            <pc:sldMk cId="0" sldId="266"/>
            <ac:inkMk id="4109" creationId="{79ABDA7B-623F-42ED-B37E-D076ECD5E632}"/>
          </ac:inkMkLst>
        </pc:inkChg>
        <pc:inkChg chg="add mod">
          <ac:chgData name="Dragutin Kostic" userId="8b6a502ff069c3fa" providerId="LiveId" clId="{5A8496D1-22D5-4D39-9746-F158C1178FB2}" dt="2021-03-18T11:28:31.808" v="114"/>
          <ac:inkMkLst>
            <pc:docMk/>
            <pc:sldMk cId="0" sldId="266"/>
            <ac:inkMk id="4110" creationId="{E9879432-C1AB-491C-97F9-3C2DBAA3A6AB}"/>
          </ac:inkMkLst>
        </pc:inkChg>
        <pc:inkChg chg="add mod">
          <ac:chgData name="Dragutin Kostic" userId="8b6a502ff069c3fa" providerId="LiveId" clId="{5A8496D1-22D5-4D39-9746-F158C1178FB2}" dt="2021-03-18T11:28:31.808" v="114"/>
          <ac:inkMkLst>
            <pc:docMk/>
            <pc:sldMk cId="0" sldId="266"/>
            <ac:inkMk id="4111" creationId="{6F3D3FFC-785C-42FA-95C7-362D84963A7C}"/>
          </ac:inkMkLst>
        </pc:inkChg>
        <pc:inkChg chg="add mod">
          <ac:chgData name="Dragutin Kostic" userId="8b6a502ff069c3fa" providerId="LiveId" clId="{5A8496D1-22D5-4D39-9746-F158C1178FB2}" dt="2021-03-18T11:28:31.808" v="114"/>
          <ac:inkMkLst>
            <pc:docMk/>
            <pc:sldMk cId="0" sldId="266"/>
            <ac:inkMk id="4112" creationId="{206AA45A-33BA-458D-B404-635E959DDA93}"/>
          </ac:inkMkLst>
        </pc:inkChg>
        <pc:inkChg chg="add mod">
          <ac:chgData name="Dragutin Kostic" userId="8b6a502ff069c3fa" providerId="LiveId" clId="{5A8496D1-22D5-4D39-9746-F158C1178FB2}" dt="2021-03-18T11:28:31.808" v="114"/>
          <ac:inkMkLst>
            <pc:docMk/>
            <pc:sldMk cId="0" sldId="266"/>
            <ac:inkMk id="4113" creationId="{8573BD5E-982B-4E8E-9C4E-55A3D5178312}"/>
          </ac:inkMkLst>
        </pc:inkChg>
        <pc:inkChg chg="add mod">
          <ac:chgData name="Dragutin Kostic" userId="8b6a502ff069c3fa" providerId="LiveId" clId="{5A8496D1-22D5-4D39-9746-F158C1178FB2}" dt="2021-03-18T11:28:31.808" v="114"/>
          <ac:inkMkLst>
            <pc:docMk/>
            <pc:sldMk cId="0" sldId="266"/>
            <ac:inkMk id="4114" creationId="{F0936048-B08F-46C4-9E58-EFBDB232A48E}"/>
          </ac:inkMkLst>
        </pc:inkChg>
      </pc:sldChg>
      <pc:sldChg chg="addSp delSp modSp mod">
        <pc:chgData name="Dragutin Kostic" userId="8b6a502ff069c3fa" providerId="LiveId" clId="{5A8496D1-22D5-4D39-9746-F158C1178FB2}" dt="2021-03-18T11:38:29.102" v="254"/>
        <pc:sldMkLst>
          <pc:docMk/>
          <pc:sldMk cId="0" sldId="270"/>
        </pc:sldMkLst>
        <pc:grpChg chg="del mod">
          <ac:chgData name="Dragutin Kostic" userId="8b6a502ff069c3fa" providerId="LiveId" clId="{5A8496D1-22D5-4D39-9746-F158C1178FB2}" dt="2021-03-18T11:36:38.227" v="183"/>
          <ac:grpSpMkLst>
            <pc:docMk/>
            <pc:sldMk cId="0" sldId="270"/>
            <ac:grpSpMk id="7" creationId="{AF373333-FFC4-494D-A325-AB46DF6B0C5A}"/>
          </ac:grpSpMkLst>
        </pc:grpChg>
        <pc:grpChg chg="del mod">
          <ac:chgData name="Dragutin Kostic" userId="8b6a502ff069c3fa" providerId="LiveId" clId="{5A8496D1-22D5-4D39-9746-F158C1178FB2}" dt="2021-03-18T11:36:41.513" v="187"/>
          <ac:grpSpMkLst>
            <pc:docMk/>
            <pc:sldMk cId="0" sldId="270"/>
            <ac:grpSpMk id="9" creationId="{A80D46C4-E2CC-4657-A095-80D6682F6DE2}"/>
          </ac:grpSpMkLst>
        </pc:grpChg>
        <pc:grpChg chg="mod">
          <ac:chgData name="Dragutin Kostic" userId="8b6a502ff069c3fa" providerId="LiveId" clId="{5A8496D1-22D5-4D39-9746-F158C1178FB2}" dt="2021-03-18T11:36:41.513" v="187"/>
          <ac:grpSpMkLst>
            <pc:docMk/>
            <pc:sldMk cId="0" sldId="270"/>
            <ac:grpSpMk id="13" creationId="{8CC1FF67-3EC7-4693-8C57-077F32E4542A}"/>
          </ac:grpSpMkLst>
        </pc:grpChg>
        <pc:grpChg chg="mod">
          <ac:chgData name="Dragutin Kostic" userId="8b6a502ff069c3fa" providerId="LiveId" clId="{5A8496D1-22D5-4D39-9746-F158C1178FB2}" dt="2021-03-18T11:36:53.848" v="197"/>
          <ac:grpSpMkLst>
            <pc:docMk/>
            <pc:sldMk cId="0" sldId="270"/>
            <ac:grpSpMk id="23" creationId="{61082F00-6766-45DD-BABB-C95A69F9ADD1}"/>
          </ac:grpSpMkLst>
        </pc:grpChg>
        <pc:grpChg chg="del mod">
          <ac:chgData name="Dragutin Kostic" userId="8b6a502ff069c3fa" providerId="LiveId" clId="{5A8496D1-22D5-4D39-9746-F158C1178FB2}" dt="2021-03-18T11:37:41.178" v="205"/>
          <ac:grpSpMkLst>
            <pc:docMk/>
            <pc:sldMk cId="0" sldId="270"/>
            <ac:grpSpMk id="27" creationId="{45FC63A9-156D-4691-A9A3-2164525A4B69}"/>
          </ac:grpSpMkLst>
        </pc:grpChg>
        <pc:grpChg chg="del mod">
          <ac:chgData name="Dragutin Kostic" userId="8b6a502ff069c3fa" providerId="LiveId" clId="{5A8496D1-22D5-4D39-9746-F158C1178FB2}" dt="2021-03-18T11:37:47.437" v="211"/>
          <ac:grpSpMkLst>
            <pc:docMk/>
            <pc:sldMk cId="0" sldId="270"/>
            <ac:grpSpMk id="31" creationId="{37D40E08-94B1-4F31-B112-3EF51646C1B8}"/>
          </ac:grpSpMkLst>
        </pc:grpChg>
        <pc:grpChg chg="mod">
          <ac:chgData name="Dragutin Kostic" userId="8b6a502ff069c3fa" providerId="LiveId" clId="{5A8496D1-22D5-4D39-9746-F158C1178FB2}" dt="2021-03-18T11:37:47.437" v="211"/>
          <ac:grpSpMkLst>
            <pc:docMk/>
            <pc:sldMk cId="0" sldId="270"/>
            <ac:grpSpMk id="37" creationId="{CD1F5646-94F3-44FB-9438-EE5FCF823F1D}"/>
          </ac:grpSpMkLst>
        </pc:grpChg>
        <pc:grpChg chg="mod">
          <ac:chgData name="Dragutin Kostic" userId="8b6a502ff069c3fa" providerId="LiveId" clId="{5A8496D1-22D5-4D39-9746-F158C1178FB2}" dt="2021-03-18T11:37:50.890" v="216"/>
          <ac:grpSpMkLst>
            <pc:docMk/>
            <pc:sldMk cId="0" sldId="270"/>
            <ac:grpSpMk id="42" creationId="{754D86CF-A814-4D5B-A75C-4050A5B24E42}"/>
          </ac:grpSpMkLst>
        </pc:grpChg>
        <pc:grpChg chg="mod">
          <ac:chgData name="Dragutin Kostic" userId="8b6a502ff069c3fa" providerId="LiveId" clId="{5A8496D1-22D5-4D39-9746-F158C1178FB2}" dt="2021-03-18T11:38:04.391" v="226"/>
          <ac:grpSpMkLst>
            <pc:docMk/>
            <pc:sldMk cId="0" sldId="270"/>
            <ac:grpSpMk id="52" creationId="{3474E11E-0A3A-42E5-99A7-E4589C91C24A}"/>
          </ac:grpSpMkLst>
        </pc:grpChg>
        <pc:grpChg chg="mod">
          <ac:chgData name="Dragutin Kostic" userId="8b6a502ff069c3fa" providerId="LiveId" clId="{5A8496D1-22D5-4D39-9746-F158C1178FB2}" dt="2021-03-18T11:38:07.746" v="229"/>
          <ac:grpSpMkLst>
            <pc:docMk/>
            <pc:sldMk cId="0" sldId="270"/>
            <ac:grpSpMk id="55" creationId="{176991AF-8A41-47C2-83F3-15D90A2C18DC}"/>
          </ac:grpSpMkLst>
        </pc:grpChg>
        <pc:grpChg chg="mod">
          <ac:chgData name="Dragutin Kostic" userId="8b6a502ff069c3fa" providerId="LiveId" clId="{5A8496D1-22D5-4D39-9746-F158C1178FB2}" dt="2021-03-18T11:38:14.047" v="237"/>
          <ac:grpSpMkLst>
            <pc:docMk/>
            <pc:sldMk cId="0" sldId="270"/>
            <ac:grpSpMk id="63" creationId="{75787031-EBDA-4155-B6B3-62329975DA83}"/>
          </ac:grpSpMkLst>
        </pc:grpChg>
        <pc:grpChg chg="del mod">
          <ac:chgData name="Dragutin Kostic" userId="8b6a502ff069c3fa" providerId="LiveId" clId="{5A8496D1-22D5-4D39-9746-F158C1178FB2}" dt="2021-03-18T11:38:29.102" v="254"/>
          <ac:grpSpMkLst>
            <pc:docMk/>
            <pc:sldMk cId="0" sldId="270"/>
            <ac:grpSpMk id="7182" creationId="{62F87FA4-A6DE-4060-B536-FCB55A6AC253}"/>
          </ac:grpSpMkLst>
        </pc:grpChg>
        <pc:grpChg chg="mod">
          <ac:chgData name="Dragutin Kostic" userId="8b6a502ff069c3fa" providerId="LiveId" clId="{5A8496D1-22D5-4D39-9746-F158C1178FB2}" dt="2021-03-18T11:38:29.102" v="254"/>
          <ac:grpSpMkLst>
            <pc:docMk/>
            <pc:sldMk cId="0" sldId="270"/>
            <ac:grpSpMk id="7186" creationId="{CDDE9973-1226-4AB8-9BB3-356A9A1992B8}"/>
          </ac:grpSpMkLst>
        </pc:grpChg>
        <pc:inkChg chg="add mod">
          <ac:chgData name="Dragutin Kostic" userId="8b6a502ff069c3fa" providerId="LiveId" clId="{5A8496D1-22D5-4D39-9746-F158C1178FB2}" dt="2021-03-18T11:36:41.513" v="187"/>
          <ac:inkMkLst>
            <pc:docMk/>
            <pc:sldMk cId="0" sldId="270"/>
            <ac:inkMk id="2" creationId="{75451955-77F9-4BC5-9A12-39B36095A538}"/>
          </ac:inkMkLst>
        </pc:inkChg>
        <pc:inkChg chg="add mod">
          <ac:chgData name="Dragutin Kostic" userId="8b6a502ff069c3fa" providerId="LiveId" clId="{5A8496D1-22D5-4D39-9746-F158C1178FB2}" dt="2021-03-18T11:36:41.513" v="187"/>
          <ac:inkMkLst>
            <pc:docMk/>
            <pc:sldMk cId="0" sldId="270"/>
            <ac:inkMk id="5" creationId="{7BE2690E-DD26-4C22-84A3-083E5AA339C6}"/>
          </ac:inkMkLst>
        </pc:inkChg>
        <pc:inkChg chg="add mod">
          <ac:chgData name="Dragutin Kostic" userId="8b6a502ff069c3fa" providerId="LiveId" clId="{5A8496D1-22D5-4D39-9746-F158C1178FB2}" dt="2021-03-18T11:36:41.513" v="187"/>
          <ac:inkMkLst>
            <pc:docMk/>
            <pc:sldMk cId="0" sldId="270"/>
            <ac:inkMk id="6" creationId="{7B92A8A0-1CD6-4862-8991-9CAC870F681F}"/>
          </ac:inkMkLst>
        </pc:inkChg>
        <pc:inkChg chg="add mod">
          <ac:chgData name="Dragutin Kostic" userId="8b6a502ff069c3fa" providerId="LiveId" clId="{5A8496D1-22D5-4D39-9746-F158C1178FB2}" dt="2021-03-18T11:36:41.513" v="187"/>
          <ac:inkMkLst>
            <pc:docMk/>
            <pc:sldMk cId="0" sldId="270"/>
            <ac:inkMk id="8" creationId="{9D76F35B-5507-407B-AB37-B44BA4098A2F}"/>
          </ac:inkMkLst>
        </pc:inkChg>
        <pc:inkChg chg="add mod">
          <ac:chgData name="Dragutin Kostic" userId="8b6a502ff069c3fa" providerId="LiveId" clId="{5A8496D1-22D5-4D39-9746-F158C1178FB2}" dt="2021-03-18T11:36:41.513" v="187"/>
          <ac:inkMkLst>
            <pc:docMk/>
            <pc:sldMk cId="0" sldId="270"/>
            <ac:inkMk id="10" creationId="{CE3ADD7F-CAA9-4586-8906-7FBD190EE2BA}"/>
          </ac:inkMkLst>
        </pc:inkChg>
        <pc:inkChg chg="add mod">
          <ac:chgData name="Dragutin Kostic" userId="8b6a502ff069c3fa" providerId="LiveId" clId="{5A8496D1-22D5-4D39-9746-F158C1178FB2}" dt="2021-03-18T11:36:41.513" v="187"/>
          <ac:inkMkLst>
            <pc:docMk/>
            <pc:sldMk cId="0" sldId="270"/>
            <ac:inkMk id="11" creationId="{3028A903-F709-4831-8186-65324AE58F35}"/>
          </ac:inkMkLst>
        </pc:inkChg>
        <pc:inkChg chg="add mod">
          <ac:chgData name="Dragutin Kostic" userId="8b6a502ff069c3fa" providerId="LiveId" clId="{5A8496D1-22D5-4D39-9746-F158C1178FB2}" dt="2021-03-18T11:36:41.513" v="187"/>
          <ac:inkMkLst>
            <pc:docMk/>
            <pc:sldMk cId="0" sldId="270"/>
            <ac:inkMk id="12" creationId="{641A629A-0729-4AD0-A5C9-8E74BAD5503B}"/>
          </ac:inkMkLst>
        </pc:inkChg>
        <pc:inkChg chg="add mod">
          <ac:chgData name="Dragutin Kostic" userId="8b6a502ff069c3fa" providerId="LiveId" clId="{5A8496D1-22D5-4D39-9746-F158C1178FB2}" dt="2021-03-18T11:36:53.848" v="197"/>
          <ac:inkMkLst>
            <pc:docMk/>
            <pc:sldMk cId="0" sldId="270"/>
            <ac:inkMk id="14" creationId="{F0F98577-9416-416C-AD2A-EA6AF27CD44C}"/>
          </ac:inkMkLst>
        </pc:inkChg>
        <pc:inkChg chg="add mod">
          <ac:chgData name="Dragutin Kostic" userId="8b6a502ff069c3fa" providerId="LiveId" clId="{5A8496D1-22D5-4D39-9746-F158C1178FB2}" dt="2021-03-18T11:36:53.848" v="197"/>
          <ac:inkMkLst>
            <pc:docMk/>
            <pc:sldMk cId="0" sldId="270"/>
            <ac:inkMk id="15" creationId="{DDE22F85-2039-41A9-AD5D-416E6A12461E}"/>
          </ac:inkMkLst>
        </pc:inkChg>
        <pc:inkChg chg="add mod">
          <ac:chgData name="Dragutin Kostic" userId="8b6a502ff069c3fa" providerId="LiveId" clId="{5A8496D1-22D5-4D39-9746-F158C1178FB2}" dt="2021-03-18T11:36:53.848" v="197"/>
          <ac:inkMkLst>
            <pc:docMk/>
            <pc:sldMk cId="0" sldId="270"/>
            <ac:inkMk id="16" creationId="{0D69F39B-CDEA-407A-BFC8-420B4ED425CF}"/>
          </ac:inkMkLst>
        </pc:inkChg>
        <pc:inkChg chg="add mod">
          <ac:chgData name="Dragutin Kostic" userId="8b6a502ff069c3fa" providerId="LiveId" clId="{5A8496D1-22D5-4D39-9746-F158C1178FB2}" dt="2021-03-18T11:36:53.848" v="197"/>
          <ac:inkMkLst>
            <pc:docMk/>
            <pc:sldMk cId="0" sldId="270"/>
            <ac:inkMk id="17" creationId="{36C4E5AA-4819-4058-A777-266601C150F1}"/>
          </ac:inkMkLst>
        </pc:inkChg>
        <pc:inkChg chg="add mod">
          <ac:chgData name="Dragutin Kostic" userId="8b6a502ff069c3fa" providerId="LiveId" clId="{5A8496D1-22D5-4D39-9746-F158C1178FB2}" dt="2021-03-18T11:36:53.848" v="197"/>
          <ac:inkMkLst>
            <pc:docMk/>
            <pc:sldMk cId="0" sldId="270"/>
            <ac:inkMk id="18" creationId="{23F41232-F916-4135-8D29-DD024A07706A}"/>
          </ac:inkMkLst>
        </pc:inkChg>
        <pc:inkChg chg="add mod">
          <ac:chgData name="Dragutin Kostic" userId="8b6a502ff069c3fa" providerId="LiveId" clId="{5A8496D1-22D5-4D39-9746-F158C1178FB2}" dt="2021-03-18T11:36:53.848" v="197"/>
          <ac:inkMkLst>
            <pc:docMk/>
            <pc:sldMk cId="0" sldId="270"/>
            <ac:inkMk id="19" creationId="{F11E0798-8763-4C94-B41F-747AFCC4D5AE}"/>
          </ac:inkMkLst>
        </pc:inkChg>
        <pc:inkChg chg="add mod">
          <ac:chgData name="Dragutin Kostic" userId="8b6a502ff069c3fa" providerId="LiveId" clId="{5A8496D1-22D5-4D39-9746-F158C1178FB2}" dt="2021-03-18T11:36:53.848" v="197"/>
          <ac:inkMkLst>
            <pc:docMk/>
            <pc:sldMk cId="0" sldId="270"/>
            <ac:inkMk id="20" creationId="{68E87A83-BE51-47B7-B3F7-ACEA4BFB5D88}"/>
          </ac:inkMkLst>
        </pc:inkChg>
        <pc:inkChg chg="add mod">
          <ac:chgData name="Dragutin Kostic" userId="8b6a502ff069c3fa" providerId="LiveId" clId="{5A8496D1-22D5-4D39-9746-F158C1178FB2}" dt="2021-03-18T11:36:53.848" v="197"/>
          <ac:inkMkLst>
            <pc:docMk/>
            <pc:sldMk cId="0" sldId="270"/>
            <ac:inkMk id="21" creationId="{55D589B7-2070-4E61-85F0-C2A1D7D2150B}"/>
          </ac:inkMkLst>
        </pc:inkChg>
        <pc:inkChg chg="add mod">
          <ac:chgData name="Dragutin Kostic" userId="8b6a502ff069c3fa" providerId="LiveId" clId="{5A8496D1-22D5-4D39-9746-F158C1178FB2}" dt="2021-03-18T11:36:53.848" v="197"/>
          <ac:inkMkLst>
            <pc:docMk/>
            <pc:sldMk cId="0" sldId="270"/>
            <ac:inkMk id="22" creationId="{A7456714-B1C2-444D-9412-CC72DEBE46A5}"/>
          </ac:inkMkLst>
        </pc:inkChg>
        <pc:inkChg chg="add">
          <ac:chgData name="Dragutin Kostic" userId="8b6a502ff069c3fa" providerId="LiveId" clId="{5A8496D1-22D5-4D39-9746-F158C1178FB2}" dt="2021-03-18T11:37:33.622" v="198" actId="9405"/>
          <ac:inkMkLst>
            <pc:docMk/>
            <pc:sldMk cId="0" sldId="270"/>
            <ac:inkMk id="24" creationId="{07BA85BD-0859-45F5-B23E-7D833CC75A35}"/>
          </ac:inkMkLst>
        </pc:inkChg>
        <pc:inkChg chg="add mod">
          <ac:chgData name="Dragutin Kostic" userId="8b6a502ff069c3fa" providerId="LiveId" clId="{5A8496D1-22D5-4D39-9746-F158C1178FB2}" dt="2021-03-18T11:37:47.437" v="211"/>
          <ac:inkMkLst>
            <pc:docMk/>
            <pc:sldMk cId="0" sldId="270"/>
            <ac:inkMk id="25" creationId="{0DA83BA8-C16C-43DB-990B-360B5947EEC1}"/>
          </ac:inkMkLst>
        </pc:inkChg>
        <pc:inkChg chg="add mod">
          <ac:chgData name="Dragutin Kostic" userId="8b6a502ff069c3fa" providerId="LiveId" clId="{5A8496D1-22D5-4D39-9746-F158C1178FB2}" dt="2021-03-18T11:37:47.437" v="211"/>
          <ac:inkMkLst>
            <pc:docMk/>
            <pc:sldMk cId="0" sldId="270"/>
            <ac:inkMk id="26" creationId="{D6E00DC6-61CB-4CB4-9E77-00668FB8DD0A}"/>
          </ac:inkMkLst>
        </pc:inkChg>
        <pc:inkChg chg="add mod">
          <ac:chgData name="Dragutin Kostic" userId="8b6a502ff069c3fa" providerId="LiveId" clId="{5A8496D1-22D5-4D39-9746-F158C1178FB2}" dt="2021-03-18T11:37:47.437" v="211"/>
          <ac:inkMkLst>
            <pc:docMk/>
            <pc:sldMk cId="0" sldId="270"/>
            <ac:inkMk id="28" creationId="{AFA799F4-AB7F-4B4E-B750-1D7CE265AB6B}"/>
          </ac:inkMkLst>
        </pc:inkChg>
        <pc:inkChg chg="add mod">
          <ac:chgData name="Dragutin Kostic" userId="8b6a502ff069c3fa" providerId="LiveId" clId="{5A8496D1-22D5-4D39-9746-F158C1178FB2}" dt="2021-03-18T11:37:47.437" v="211"/>
          <ac:inkMkLst>
            <pc:docMk/>
            <pc:sldMk cId="0" sldId="270"/>
            <ac:inkMk id="29" creationId="{627F1ED1-1E73-4BA5-AE1F-282B11B76E8E}"/>
          </ac:inkMkLst>
        </pc:inkChg>
        <pc:inkChg chg="add mod">
          <ac:chgData name="Dragutin Kostic" userId="8b6a502ff069c3fa" providerId="LiveId" clId="{5A8496D1-22D5-4D39-9746-F158C1178FB2}" dt="2021-03-18T11:37:47.437" v="211"/>
          <ac:inkMkLst>
            <pc:docMk/>
            <pc:sldMk cId="0" sldId="270"/>
            <ac:inkMk id="30" creationId="{3A7439B0-B699-4BDF-9B23-E23B19BA4CE6}"/>
          </ac:inkMkLst>
        </pc:inkChg>
        <pc:inkChg chg="add mod">
          <ac:chgData name="Dragutin Kostic" userId="8b6a502ff069c3fa" providerId="LiveId" clId="{5A8496D1-22D5-4D39-9746-F158C1178FB2}" dt="2021-03-18T11:37:47.437" v="211"/>
          <ac:inkMkLst>
            <pc:docMk/>
            <pc:sldMk cId="0" sldId="270"/>
            <ac:inkMk id="32" creationId="{F8BA870F-BB5E-40F0-9E4E-CB491E643B09}"/>
          </ac:inkMkLst>
        </pc:inkChg>
        <pc:inkChg chg="add mod">
          <ac:chgData name="Dragutin Kostic" userId="8b6a502ff069c3fa" providerId="LiveId" clId="{5A8496D1-22D5-4D39-9746-F158C1178FB2}" dt="2021-03-18T11:37:47.437" v="211"/>
          <ac:inkMkLst>
            <pc:docMk/>
            <pc:sldMk cId="0" sldId="270"/>
            <ac:inkMk id="33" creationId="{3CDB3CF1-EA2A-404A-887E-2BB8737C4858}"/>
          </ac:inkMkLst>
        </pc:inkChg>
        <pc:inkChg chg="add mod">
          <ac:chgData name="Dragutin Kostic" userId="8b6a502ff069c3fa" providerId="LiveId" clId="{5A8496D1-22D5-4D39-9746-F158C1178FB2}" dt="2021-03-18T11:37:47.437" v="211"/>
          <ac:inkMkLst>
            <pc:docMk/>
            <pc:sldMk cId="0" sldId="270"/>
            <ac:inkMk id="34" creationId="{F6C1D087-DF37-41FA-86EF-F70A77AE2A58}"/>
          </ac:inkMkLst>
        </pc:inkChg>
        <pc:inkChg chg="add mod">
          <ac:chgData name="Dragutin Kostic" userId="8b6a502ff069c3fa" providerId="LiveId" clId="{5A8496D1-22D5-4D39-9746-F158C1178FB2}" dt="2021-03-18T11:37:47.437" v="211"/>
          <ac:inkMkLst>
            <pc:docMk/>
            <pc:sldMk cId="0" sldId="270"/>
            <ac:inkMk id="35" creationId="{B7B35A2C-69A0-4673-B4F5-5EC623BDB3C0}"/>
          </ac:inkMkLst>
        </pc:inkChg>
        <pc:inkChg chg="add mod">
          <ac:chgData name="Dragutin Kostic" userId="8b6a502ff069c3fa" providerId="LiveId" clId="{5A8496D1-22D5-4D39-9746-F158C1178FB2}" dt="2021-03-18T11:37:47.437" v="211"/>
          <ac:inkMkLst>
            <pc:docMk/>
            <pc:sldMk cId="0" sldId="270"/>
            <ac:inkMk id="36" creationId="{B103D0F7-DFB3-44E7-B2FF-D5FF6A423292}"/>
          </ac:inkMkLst>
        </pc:inkChg>
        <pc:inkChg chg="add mod">
          <ac:chgData name="Dragutin Kostic" userId="8b6a502ff069c3fa" providerId="LiveId" clId="{5A8496D1-22D5-4D39-9746-F158C1178FB2}" dt="2021-03-18T11:37:50.890" v="216"/>
          <ac:inkMkLst>
            <pc:docMk/>
            <pc:sldMk cId="0" sldId="270"/>
            <ac:inkMk id="38" creationId="{2E0DD6DE-85EF-4F44-9114-A77AD53D09CB}"/>
          </ac:inkMkLst>
        </pc:inkChg>
        <pc:inkChg chg="add mod">
          <ac:chgData name="Dragutin Kostic" userId="8b6a502ff069c3fa" providerId="LiveId" clId="{5A8496D1-22D5-4D39-9746-F158C1178FB2}" dt="2021-03-18T11:37:50.890" v="216"/>
          <ac:inkMkLst>
            <pc:docMk/>
            <pc:sldMk cId="0" sldId="270"/>
            <ac:inkMk id="39" creationId="{00489D6A-6705-426E-ABD1-32BDBDD1815D}"/>
          </ac:inkMkLst>
        </pc:inkChg>
        <pc:inkChg chg="add mod">
          <ac:chgData name="Dragutin Kostic" userId="8b6a502ff069c3fa" providerId="LiveId" clId="{5A8496D1-22D5-4D39-9746-F158C1178FB2}" dt="2021-03-18T11:37:50.890" v="216"/>
          <ac:inkMkLst>
            <pc:docMk/>
            <pc:sldMk cId="0" sldId="270"/>
            <ac:inkMk id="40" creationId="{BB8018FF-0B5C-485C-B766-8B3A1E063226}"/>
          </ac:inkMkLst>
        </pc:inkChg>
        <pc:inkChg chg="add mod">
          <ac:chgData name="Dragutin Kostic" userId="8b6a502ff069c3fa" providerId="LiveId" clId="{5A8496D1-22D5-4D39-9746-F158C1178FB2}" dt="2021-03-18T11:37:50.890" v="216"/>
          <ac:inkMkLst>
            <pc:docMk/>
            <pc:sldMk cId="0" sldId="270"/>
            <ac:inkMk id="41" creationId="{DD19C2B9-D1EE-4EEC-A1B9-A4FF8A65AB50}"/>
          </ac:inkMkLst>
        </pc:inkChg>
        <pc:inkChg chg="add">
          <ac:chgData name="Dragutin Kostic" userId="8b6a502ff069c3fa" providerId="LiveId" clId="{5A8496D1-22D5-4D39-9746-F158C1178FB2}" dt="2021-03-18T11:37:54.543" v="217" actId="9405"/>
          <ac:inkMkLst>
            <pc:docMk/>
            <pc:sldMk cId="0" sldId="270"/>
            <ac:inkMk id="43" creationId="{6F765915-2BB2-47A1-826B-03301EA08E05}"/>
          </ac:inkMkLst>
        </pc:inkChg>
        <pc:inkChg chg="add">
          <ac:chgData name="Dragutin Kostic" userId="8b6a502ff069c3fa" providerId="LiveId" clId="{5A8496D1-22D5-4D39-9746-F158C1178FB2}" dt="2021-03-18T11:37:57.889" v="218" actId="9405"/>
          <ac:inkMkLst>
            <pc:docMk/>
            <pc:sldMk cId="0" sldId="270"/>
            <ac:inkMk id="44" creationId="{8469DB88-98A7-44BF-892D-B5F7D979D01D}"/>
          </ac:inkMkLst>
        </pc:inkChg>
        <pc:inkChg chg="add mod">
          <ac:chgData name="Dragutin Kostic" userId="8b6a502ff069c3fa" providerId="LiveId" clId="{5A8496D1-22D5-4D39-9746-F158C1178FB2}" dt="2021-03-18T11:38:04.391" v="226"/>
          <ac:inkMkLst>
            <pc:docMk/>
            <pc:sldMk cId="0" sldId="270"/>
            <ac:inkMk id="45" creationId="{7FF14E0F-F3DA-4074-BAB4-A44CF8BBF68E}"/>
          </ac:inkMkLst>
        </pc:inkChg>
        <pc:inkChg chg="add mod">
          <ac:chgData name="Dragutin Kostic" userId="8b6a502ff069c3fa" providerId="LiveId" clId="{5A8496D1-22D5-4D39-9746-F158C1178FB2}" dt="2021-03-18T11:38:04.391" v="226"/>
          <ac:inkMkLst>
            <pc:docMk/>
            <pc:sldMk cId="0" sldId="270"/>
            <ac:inkMk id="46" creationId="{61696FC1-DD77-4B4E-B9DB-7904959961D0}"/>
          </ac:inkMkLst>
        </pc:inkChg>
        <pc:inkChg chg="add mod">
          <ac:chgData name="Dragutin Kostic" userId="8b6a502ff069c3fa" providerId="LiveId" clId="{5A8496D1-22D5-4D39-9746-F158C1178FB2}" dt="2021-03-18T11:38:04.391" v="226"/>
          <ac:inkMkLst>
            <pc:docMk/>
            <pc:sldMk cId="0" sldId="270"/>
            <ac:inkMk id="47" creationId="{B6F47967-49D5-471E-BB61-E0A9430477C3}"/>
          </ac:inkMkLst>
        </pc:inkChg>
        <pc:inkChg chg="add mod">
          <ac:chgData name="Dragutin Kostic" userId="8b6a502ff069c3fa" providerId="LiveId" clId="{5A8496D1-22D5-4D39-9746-F158C1178FB2}" dt="2021-03-18T11:38:04.391" v="226"/>
          <ac:inkMkLst>
            <pc:docMk/>
            <pc:sldMk cId="0" sldId="270"/>
            <ac:inkMk id="48" creationId="{A842AFC9-24CE-480A-8112-BF4DCD2AB544}"/>
          </ac:inkMkLst>
        </pc:inkChg>
        <pc:inkChg chg="add mod">
          <ac:chgData name="Dragutin Kostic" userId="8b6a502ff069c3fa" providerId="LiveId" clId="{5A8496D1-22D5-4D39-9746-F158C1178FB2}" dt="2021-03-18T11:38:04.391" v="226"/>
          <ac:inkMkLst>
            <pc:docMk/>
            <pc:sldMk cId="0" sldId="270"/>
            <ac:inkMk id="49" creationId="{E4B24406-323A-46FF-A6E6-43BCFC5C2F92}"/>
          </ac:inkMkLst>
        </pc:inkChg>
        <pc:inkChg chg="add mod">
          <ac:chgData name="Dragutin Kostic" userId="8b6a502ff069c3fa" providerId="LiveId" clId="{5A8496D1-22D5-4D39-9746-F158C1178FB2}" dt="2021-03-18T11:38:04.391" v="226"/>
          <ac:inkMkLst>
            <pc:docMk/>
            <pc:sldMk cId="0" sldId="270"/>
            <ac:inkMk id="50" creationId="{5F8653DA-C980-417F-B223-A6CD2AAB628F}"/>
          </ac:inkMkLst>
        </pc:inkChg>
        <pc:inkChg chg="add mod">
          <ac:chgData name="Dragutin Kostic" userId="8b6a502ff069c3fa" providerId="LiveId" clId="{5A8496D1-22D5-4D39-9746-F158C1178FB2}" dt="2021-03-18T11:38:04.391" v="226"/>
          <ac:inkMkLst>
            <pc:docMk/>
            <pc:sldMk cId="0" sldId="270"/>
            <ac:inkMk id="51" creationId="{A9281961-6492-4C3A-B6DA-FFBC1911EA25}"/>
          </ac:inkMkLst>
        </pc:inkChg>
        <pc:inkChg chg="add mod">
          <ac:chgData name="Dragutin Kostic" userId="8b6a502ff069c3fa" providerId="LiveId" clId="{5A8496D1-22D5-4D39-9746-F158C1178FB2}" dt="2021-03-18T11:38:07.746" v="229"/>
          <ac:inkMkLst>
            <pc:docMk/>
            <pc:sldMk cId="0" sldId="270"/>
            <ac:inkMk id="53" creationId="{824FDC2C-877C-4892-95E7-2C75A7A46961}"/>
          </ac:inkMkLst>
        </pc:inkChg>
        <pc:inkChg chg="add mod">
          <ac:chgData name="Dragutin Kostic" userId="8b6a502ff069c3fa" providerId="LiveId" clId="{5A8496D1-22D5-4D39-9746-F158C1178FB2}" dt="2021-03-18T11:38:07.746" v="229"/>
          <ac:inkMkLst>
            <pc:docMk/>
            <pc:sldMk cId="0" sldId="270"/>
            <ac:inkMk id="54" creationId="{EF9025CA-B253-4645-B440-2713BDBFF8B5}"/>
          </ac:inkMkLst>
        </pc:inkChg>
        <pc:inkChg chg="add mod">
          <ac:chgData name="Dragutin Kostic" userId="8b6a502ff069c3fa" providerId="LiveId" clId="{5A8496D1-22D5-4D39-9746-F158C1178FB2}" dt="2021-03-18T11:38:14.047" v="237"/>
          <ac:inkMkLst>
            <pc:docMk/>
            <pc:sldMk cId="0" sldId="270"/>
            <ac:inkMk id="56" creationId="{E44E97A1-DD9C-4356-A549-9456EA0D9AAF}"/>
          </ac:inkMkLst>
        </pc:inkChg>
        <pc:inkChg chg="add mod">
          <ac:chgData name="Dragutin Kostic" userId="8b6a502ff069c3fa" providerId="LiveId" clId="{5A8496D1-22D5-4D39-9746-F158C1178FB2}" dt="2021-03-18T11:38:14.047" v="237"/>
          <ac:inkMkLst>
            <pc:docMk/>
            <pc:sldMk cId="0" sldId="270"/>
            <ac:inkMk id="57" creationId="{F6BBF3CD-9A51-40EF-A1F1-DA7F01810BA9}"/>
          </ac:inkMkLst>
        </pc:inkChg>
        <pc:inkChg chg="add mod">
          <ac:chgData name="Dragutin Kostic" userId="8b6a502ff069c3fa" providerId="LiveId" clId="{5A8496D1-22D5-4D39-9746-F158C1178FB2}" dt="2021-03-18T11:38:14.047" v="237"/>
          <ac:inkMkLst>
            <pc:docMk/>
            <pc:sldMk cId="0" sldId="270"/>
            <ac:inkMk id="58" creationId="{453873DB-2452-4CA3-BFB2-61F84E4E06E5}"/>
          </ac:inkMkLst>
        </pc:inkChg>
        <pc:inkChg chg="add mod">
          <ac:chgData name="Dragutin Kostic" userId="8b6a502ff069c3fa" providerId="LiveId" clId="{5A8496D1-22D5-4D39-9746-F158C1178FB2}" dt="2021-03-18T11:38:14.047" v="237"/>
          <ac:inkMkLst>
            <pc:docMk/>
            <pc:sldMk cId="0" sldId="270"/>
            <ac:inkMk id="59" creationId="{0BBE8BEB-3858-4E9F-8106-72AAF24BFC3D}"/>
          </ac:inkMkLst>
        </pc:inkChg>
        <pc:inkChg chg="add mod">
          <ac:chgData name="Dragutin Kostic" userId="8b6a502ff069c3fa" providerId="LiveId" clId="{5A8496D1-22D5-4D39-9746-F158C1178FB2}" dt="2021-03-18T11:38:14.047" v="237"/>
          <ac:inkMkLst>
            <pc:docMk/>
            <pc:sldMk cId="0" sldId="270"/>
            <ac:inkMk id="60" creationId="{4F40C786-5ABD-46E2-91A6-7952C505D4AA}"/>
          </ac:inkMkLst>
        </pc:inkChg>
        <pc:inkChg chg="add mod">
          <ac:chgData name="Dragutin Kostic" userId="8b6a502ff069c3fa" providerId="LiveId" clId="{5A8496D1-22D5-4D39-9746-F158C1178FB2}" dt="2021-03-18T11:38:14.047" v="237"/>
          <ac:inkMkLst>
            <pc:docMk/>
            <pc:sldMk cId="0" sldId="270"/>
            <ac:inkMk id="61" creationId="{29095FD9-A3B8-4D1E-AC62-368A89DD2D0A}"/>
          </ac:inkMkLst>
        </pc:inkChg>
        <pc:inkChg chg="add mod">
          <ac:chgData name="Dragutin Kostic" userId="8b6a502ff069c3fa" providerId="LiveId" clId="{5A8496D1-22D5-4D39-9746-F158C1178FB2}" dt="2021-03-18T11:38:14.047" v="237"/>
          <ac:inkMkLst>
            <pc:docMk/>
            <pc:sldMk cId="0" sldId="270"/>
            <ac:inkMk id="62" creationId="{F3127745-B5B6-43D8-96C6-3E0AB79BE200}"/>
          </ac:inkMkLst>
        </pc:inkChg>
        <pc:inkChg chg="add mod">
          <ac:chgData name="Dragutin Kostic" userId="8b6a502ff069c3fa" providerId="LiveId" clId="{5A8496D1-22D5-4D39-9746-F158C1178FB2}" dt="2021-03-18T11:38:29.102" v="254"/>
          <ac:inkMkLst>
            <pc:docMk/>
            <pc:sldMk cId="0" sldId="270"/>
            <ac:inkMk id="7168" creationId="{DC1FA0D6-17AB-4065-8A8E-38B01D8E63D5}"/>
          </ac:inkMkLst>
        </pc:inkChg>
        <pc:inkChg chg="add mod">
          <ac:chgData name="Dragutin Kostic" userId="8b6a502ff069c3fa" providerId="LiveId" clId="{5A8496D1-22D5-4D39-9746-F158C1178FB2}" dt="2021-03-18T11:38:29.102" v="254"/>
          <ac:inkMkLst>
            <pc:docMk/>
            <pc:sldMk cId="0" sldId="270"/>
            <ac:inkMk id="7169" creationId="{48D15D5E-5591-4AF2-8A97-9C26F09A9E63}"/>
          </ac:inkMkLst>
        </pc:inkChg>
        <pc:inkChg chg="add mod">
          <ac:chgData name="Dragutin Kostic" userId="8b6a502ff069c3fa" providerId="LiveId" clId="{5A8496D1-22D5-4D39-9746-F158C1178FB2}" dt="2021-03-18T11:38:29.102" v="254"/>
          <ac:inkMkLst>
            <pc:docMk/>
            <pc:sldMk cId="0" sldId="270"/>
            <ac:inkMk id="7172" creationId="{E827DD41-BE02-4918-A04B-0EC7E6D93399}"/>
          </ac:inkMkLst>
        </pc:inkChg>
        <pc:inkChg chg="add mod">
          <ac:chgData name="Dragutin Kostic" userId="8b6a502ff069c3fa" providerId="LiveId" clId="{5A8496D1-22D5-4D39-9746-F158C1178FB2}" dt="2021-03-18T11:38:29.102" v="254"/>
          <ac:inkMkLst>
            <pc:docMk/>
            <pc:sldMk cId="0" sldId="270"/>
            <ac:inkMk id="7173" creationId="{6DF0455C-9204-4FFA-97F9-51B770FDABBF}"/>
          </ac:inkMkLst>
        </pc:inkChg>
        <pc:inkChg chg="add mod">
          <ac:chgData name="Dragutin Kostic" userId="8b6a502ff069c3fa" providerId="LiveId" clId="{5A8496D1-22D5-4D39-9746-F158C1178FB2}" dt="2021-03-18T11:38:29.102" v="254"/>
          <ac:inkMkLst>
            <pc:docMk/>
            <pc:sldMk cId="0" sldId="270"/>
            <ac:inkMk id="7174" creationId="{AB546EA3-AA6A-48A6-AF3B-590FF2FA4DEC}"/>
          </ac:inkMkLst>
        </pc:inkChg>
        <pc:inkChg chg="add mod">
          <ac:chgData name="Dragutin Kostic" userId="8b6a502ff069c3fa" providerId="LiveId" clId="{5A8496D1-22D5-4D39-9746-F158C1178FB2}" dt="2021-03-18T11:38:29.102" v="254"/>
          <ac:inkMkLst>
            <pc:docMk/>
            <pc:sldMk cId="0" sldId="270"/>
            <ac:inkMk id="7175" creationId="{01A06F97-2F59-4B5E-9162-6A2A22581F0C}"/>
          </ac:inkMkLst>
        </pc:inkChg>
        <pc:inkChg chg="add mod">
          <ac:chgData name="Dragutin Kostic" userId="8b6a502ff069c3fa" providerId="LiveId" clId="{5A8496D1-22D5-4D39-9746-F158C1178FB2}" dt="2021-03-18T11:38:29.102" v="254"/>
          <ac:inkMkLst>
            <pc:docMk/>
            <pc:sldMk cId="0" sldId="270"/>
            <ac:inkMk id="7176" creationId="{949EC79B-BDB4-4CE0-9D62-709E3A5BE81A}"/>
          </ac:inkMkLst>
        </pc:inkChg>
        <pc:inkChg chg="add mod">
          <ac:chgData name="Dragutin Kostic" userId="8b6a502ff069c3fa" providerId="LiveId" clId="{5A8496D1-22D5-4D39-9746-F158C1178FB2}" dt="2021-03-18T11:38:29.102" v="254"/>
          <ac:inkMkLst>
            <pc:docMk/>
            <pc:sldMk cId="0" sldId="270"/>
            <ac:inkMk id="7177" creationId="{894BA267-00CF-4C9B-8734-C0BB07A36007}"/>
          </ac:inkMkLst>
        </pc:inkChg>
        <pc:inkChg chg="add mod">
          <ac:chgData name="Dragutin Kostic" userId="8b6a502ff069c3fa" providerId="LiveId" clId="{5A8496D1-22D5-4D39-9746-F158C1178FB2}" dt="2021-03-18T11:38:29.102" v="254"/>
          <ac:inkMkLst>
            <pc:docMk/>
            <pc:sldMk cId="0" sldId="270"/>
            <ac:inkMk id="7178" creationId="{379F7411-E176-40ED-AE86-81C6DBB90B5E}"/>
          </ac:inkMkLst>
        </pc:inkChg>
        <pc:inkChg chg="add mod">
          <ac:chgData name="Dragutin Kostic" userId="8b6a502ff069c3fa" providerId="LiveId" clId="{5A8496D1-22D5-4D39-9746-F158C1178FB2}" dt="2021-03-18T11:38:29.102" v="254"/>
          <ac:inkMkLst>
            <pc:docMk/>
            <pc:sldMk cId="0" sldId="270"/>
            <ac:inkMk id="7179" creationId="{19A0F440-2410-4106-A218-9CA5F5A7890D}"/>
          </ac:inkMkLst>
        </pc:inkChg>
        <pc:inkChg chg="add mod">
          <ac:chgData name="Dragutin Kostic" userId="8b6a502ff069c3fa" providerId="LiveId" clId="{5A8496D1-22D5-4D39-9746-F158C1178FB2}" dt="2021-03-18T11:38:29.102" v="254"/>
          <ac:inkMkLst>
            <pc:docMk/>
            <pc:sldMk cId="0" sldId="270"/>
            <ac:inkMk id="7180" creationId="{1A26A770-CC92-48F3-967E-639122A6E296}"/>
          </ac:inkMkLst>
        </pc:inkChg>
        <pc:inkChg chg="add mod">
          <ac:chgData name="Dragutin Kostic" userId="8b6a502ff069c3fa" providerId="LiveId" clId="{5A8496D1-22D5-4D39-9746-F158C1178FB2}" dt="2021-03-18T11:38:29.102" v="254"/>
          <ac:inkMkLst>
            <pc:docMk/>
            <pc:sldMk cId="0" sldId="270"/>
            <ac:inkMk id="7181" creationId="{16547C76-9130-4638-80BC-9C8282774EB9}"/>
          </ac:inkMkLst>
        </pc:inkChg>
        <pc:inkChg chg="add mod">
          <ac:chgData name="Dragutin Kostic" userId="8b6a502ff069c3fa" providerId="LiveId" clId="{5A8496D1-22D5-4D39-9746-F158C1178FB2}" dt="2021-03-18T11:38:29.102" v="254"/>
          <ac:inkMkLst>
            <pc:docMk/>
            <pc:sldMk cId="0" sldId="270"/>
            <ac:inkMk id="7183" creationId="{6204C69C-E7DF-4996-BA7D-7F28C895C710}"/>
          </ac:inkMkLst>
        </pc:inkChg>
        <pc:inkChg chg="add mod">
          <ac:chgData name="Dragutin Kostic" userId="8b6a502ff069c3fa" providerId="LiveId" clId="{5A8496D1-22D5-4D39-9746-F158C1178FB2}" dt="2021-03-18T11:38:29.102" v="254"/>
          <ac:inkMkLst>
            <pc:docMk/>
            <pc:sldMk cId="0" sldId="270"/>
            <ac:inkMk id="7184" creationId="{E0426F56-87BB-484A-9CFB-55B03486556F}"/>
          </ac:inkMkLst>
        </pc:inkChg>
        <pc:inkChg chg="add mod">
          <ac:chgData name="Dragutin Kostic" userId="8b6a502ff069c3fa" providerId="LiveId" clId="{5A8496D1-22D5-4D39-9746-F158C1178FB2}" dt="2021-03-18T11:38:29.102" v="254"/>
          <ac:inkMkLst>
            <pc:docMk/>
            <pc:sldMk cId="0" sldId="270"/>
            <ac:inkMk id="7185" creationId="{FEE49279-A93D-4537-A186-58978E74D10E}"/>
          </ac:inkMkLst>
        </pc:inkChg>
      </pc:sldChg>
      <pc:sldChg chg="addSp delSp modSp mod">
        <pc:chgData name="Dragutin Kostic" userId="8b6a502ff069c3fa" providerId="LiveId" clId="{5A8496D1-22D5-4D39-9746-F158C1178FB2}" dt="2021-03-18T11:42:54.568" v="414" actId="9405"/>
        <pc:sldMkLst>
          <pc:docMk/>
          <pc:sldMk cId="0" sldId="272"/>
        </pc:sldMkLst>
        <pc:grpChg chg="del mod">
          <ac:chgData name="Dragutin Kostic" userId="8b6a502ff069c3fa" providerId="LiveId" clId="{5A8496D1-22D5-4D39-9746-F158C1178FB2}" dt="2021-03-18T11:39:23.699" v="261"/>
          <ac:grpSpMkLst>
            <pc:docMk/>
            <pc:sldMk cId="0" sldId="272"/>
            <ac:grpSpMk id="4" creationId="{86484DCE-D33F-4F41-A74F-7603ECCB56F9}"/>
          </ac:grpSpMkLst>
        </pc:grpChg>
        <pc:grpChg chg="del mod">
          <ac:chgData name="Dragutin Kostic" userId="8b6a502ff069c3fa" providerId="LiveId" clId="{5A8496D1-22D5-4D39-9746-F158C1178FB2}" dt="2021-03-18T11:39:28.558" v="266"/>
          <ac:grpSpMkLst>
            <pc:docMk/>
            <pc:sldMk cId="0" sldId="272"/>
            <ac:grpSpMk id="8" creationId="{6C3EE4C9-4BF1-4DBF-89D2-7126CB8AD24B}"/>
          </ac:grpSpMkLst>
        </pc:grpChg>
        <pc:grpChg chg="mod">
          <ac:chgData name="Dragutin Kostic" userId="8b6a502ff069c3fa" providerId="LiveId" clId="{5A8496D1-22D5-4D39-9746-F158C1178FB2}" dt="2021-03-18T11:39:28.558" v="266"/>
          <ac:grpSpMkLst>
            <pc:docMk/>
            <pc:sldMk cId="0" sldId="272"/>
            <ac:grpSpMk id="13" creationId="{3C43774D-E27E-4264-8FE1-0DB079AB8760}"/>
          </ac:grpSpMkLst>
        </pc:grpChg>
        <pc:grpChg chg="del mod">
          <ac:chgData name="Dragutin Kostic" userId="8b6a502ff069c3fa" providerId="LiveId" clId="{5A8496D1-22D5-4D39-9746-F158C1178FB2}" dt="2021-03-18T11:39:39.053" v="274"/>
          <ac:grpSpMkLst>
            <pc:docMk/>
            <pc:sldMk cId="0" sldId="272"/>
            <ac:grpSpMk id="17" creationId="{036FBC9D-1AE3-4A70-8804-9645459168CD}"/>
          </ac:grpSpMkLst>
        </pc:grpChg>
        <pc:grpChg chg="mod">
          <ac:chgData name="Dragutin Kostic" userId="8b6a502ff069c3fa" providerId="LiveId" clId="{5A8496D1-22D5-4D39-9746-F158C1178FB2}" dt="2021-03-18T11:39:39.053" v="274"/>
          <ac:grpSpMkLst>
            <pc:docMk/>
            <pc:sldMk cId="0" sldId="272"/>
            <ac:grpSpMk id="21" creationId="{CA2A61B1-4D27-40C1-851D-172F590B279D}"/>
          </ac:grpSpMkLst>
        </pc:grpChg>
        <pc:grpChg chg="del mod">
          <ac:chgData name="Dragutin Kostic" userId="8b6a502ff069c3fa" providerId="LiveId" clId="{5A8496D1-22D5-4D39-9746-F158C1178FB2}" dt="2021-03-18T11:40:22.625" v="280"/>
          <ac:grpSpMkLst>
            <pc:docMk/>
            <pc:sldMk cId="0" sldId="272"/>
            <ac:grpSpMk id="25" creationId="{2230E9DF-590F-4309-AE97-FBA5460EB60B}"/>
          </ac:grpSpMkLst>
        </pc:grpChg>
        <pc:grpChg chg="del mod">
          <ac:chgData name="Dragutin Kostic" userId="8b6a502ff069c3fa" providerId="LiveId" clId="{5A8496D1-22D5-4D39-9746-F158C1178FB2}" dt="2021-03-18T11:40:25.135" v="283"/>
          <ac:grpSpMkLst>
            <pc:docMk/>
            <pc:sldMk cId="0" sldId="272"/>
            <ac:grpSpMk id="27" creationId="{28DB1343-CDF7-4543-BA88-53335185FEEE}"/>
          </ac:grpSpMkLst>
        </pc:grpChg>
        <pc:grpChg chg="del mod">
          <ac:chgData name="Dragutin Kostic" userId="8b6a502ff069c3fa" providerId="LiveId" clId="{5A8496D1-22D5-4D39-9746-F158C1178FB2}" dt="2021-03-18T11:40:32.214" v="290"/>
          <ac:grpSpMkLst>
            <pc:docMk/>
            <pc:sldMk cId="0" sldId="272"/>
            <ac:grpSpMk id="30" creationId="{9DC0F219-52F1-4249-A567-A215884CAB80}"/>
          </ac:grpSpMkLst>
        </pc:grpChg>
        <pc:grpChg chg="mod">
          <ac:chgData name="Dragutin Kostic" userId="8b6a502ff069c3fa" providerId="LiveId" clId="{5A8496D1-22D5-4D39-9746-F158C1178FB2}" dt="2021-03-18T11:40:27.527" v="286"/>
          <ac:grpSpMkLst>
            <pc:docMk/>
            <pc:sldMk cId="0" sldId="272"/>
            <ac:grpSpMk id="33" creationId="{B6B4947A-38CE-46B2-9A7F-52618912B5D1}"/>
          </ac:grpSpMkLst>
        </pc:grpChg>
        <pc:grpChg chg="del mod">
          <ac:chgData name="Dragutin Kostic" userId="8b6a502ff069c3fa" providerId="LiveId" clId="{5A8496D1-22D5-4D39-9746-F158C1178FB2}" dt="2021-03-18T11:40:34.165" v="293"/>
          <ac:grpSpMkLst>
            <pc:docMk/>
            <pc:sldMk cId="0" sldId="272"/>
            <ac:grpSpMk id="37" creationId="{570E9528-83E5-4616-9EE3-5AC45251BFF2}"/>
          </ac:grpSpMkLst>
        </pc:grpChg>
        <pc:grpChg chg="del mod">
          <ac:chgData name="Dragutin Kostic" userId="8b6a502ff069c3fa" providerId="LiveId" clId="{5A8496D1-22D5-4D39-9746-F158C1178FB2}" dt="2021-03-18T11:40:38.102" v="298"/>
          <ac:grpSpMkLst>
            <pc:docMk/>
            <pc:sldMk cId="0" sldId="272"/>
            <ac:grpSpMk id="40" creationId="{6207B044-4EB4-4AE8-A9EC-7A37B0FAE55E}"/>
          </ac:grpSpMkLst>
        </pc:grpChg>
        <pc:grpChg chg="del mod">
          <ac:chgData name="Dragutin Kostic" userId="8b6a502ff069c3fa" providerId="LiveId" clId="{5A8496D1-22D5-4D39-9746-F158C1178FB2}" dt="2021-03-18T11:40:40.475" v="302"/>
          <ac:grpSpMkLst>
            <pc:docMk/>
            <pc:sldMk cId="0" sldId="272"/>
            <ac:grpSpMk id="45" creationId="{86F63C6C-A95B-4903-982F-CFAE8C8A0F94}"/>
          </ac:grpSpMkLst>
        </pc:grpChg>
        <pc:grpChg chg="del mod">
          <ac:chgData name="Dragutin Kostic" userId="8b6a502ff069c3fa" providerId="LiveId" clId="{5A8496D1-22D5-4D39-9746-F158C1178FB2}" dt="2021-03-18T11:40:43.148" v="306"/>
          <ac:grpSpMkLst>
            <pc:docMk/>
            <pc:sldMk cId="0" sldId="272"/>
            <ac:grpSpMk id="49" creationId="{5CF1E087-3B76-4803-84BE-623042AC2DB6}"/>
          </ac:grpSpMkLst>
        </pc:grpChg>
        <pc:grpChg chg="del mod">
          <ac:chgData name="Dragutin Kostic" userId="8b6a502ff069c3fa" providerId="LiveId" clId="{5A8496D1-22D5-4D39-9746-F158C1178FB2}" dt="2021-03-18T11:41:06.655" v="327"/>
          <ac:grpSpMkLst>
            <pc:docMk/>
            <pc:sldMk cId="0" sldId="272"/>
            <ac:grpSpMk id="53" creationId="{8D7BB9FB-44F5-47A0-8ACA-48B83C9709AC}"/>
          </ac:grpSpMkLst>
        </pc:grpChg>
        <pc:grpChg chg="del mod">
          <ac:chgData name="Dragutin Kostic" userId="8b6a502ff069c3fa" providerId="LiveId" clId="{5A8496D1-22D5-4D39-9746-F158C1178FB2}" dt="2021-03-18T11:40:57.508" v="321"/>
          <ac:grpSpMkLst>
            <pc:docMk/>
            <pc:sldMk cId="0" sldId="272"/>
            <ac:grpSpMk id="8193" creationId="{E782EB3F-43B4-474C-B7A4-D0B560A326F5}"/>
          </ac:grpSpMkLst>
        </pc:grpChg>
        <pc:grpChg chg="del mod">
          <ac:chgData name="Dragutin Kostic" userId="8b6a502ff069c3fa" providerId="LiveId" clId="{5A8496D1-22D5-4D39-9746-F158C1178FB2}" dt="2021-03-18T11:41:06.655" v="327"/>
          <ac:grpSpMkLst>
            <pc:docMk/>
            <pc:sldMk cId="0" sldId="272"/>
            <ac:grpSpMk id="8199" creationId="{119E4147-1592-499F-93D5-BADDB87C3A00}"/>
          </ac:grpSpMkLst>
        </pc:grpChg>
        <pc:grpChg chg="del mod">
          <ac:chgData name="Dragutin Kostic" userId="8b6a502ff069c3fa" providerId="LiveId" clId="{5A8496D1-22D5-4D39-9746-F158C1178FB2}" dt="2021-03-18T11:41:10.845" v="330"/>
          <ac:grpSpMkLst>
            <pc:docMk/>
            <pc:sldMk cId="0" sldId="272"/>
            <ac:grpSpMk id="8205" creationId="{4E2E1B28-4A98-4A5A-B338-7ECFB2631CCD}"/>
          </ac:grpSpMkLst>
        </pc:grpChg>
        <pc:grpChg chg="mod">
          <ac:chgData name="Dragutin Kostic" userId="8b6a502ff069c3fa" providerId="LiveId" clId="{5A8496D1-22D5-4D39-9746-F158C1178FB2}" dt="2021-03-18T11:41:10.845" v="330"/>
          <ac:grpSpMkLst>
            <pc:docMk/>
            <pc:sldMk cId="0" sldId="272"/>
            <ac:grpSpMk id="8208" creationId="{5032749A-279C-46EA-B9E2-6962E308D07F}"/>
          </ac:grpSpMkLst>
        </pc:grpChg>
        <pc:grpChg chg="mod">
          <ac:chgData name="Dragutin Kostic" userId="8b6a502ff069c3fa" providerId="LiveId" clId="{5A8496D1-22D5-4D39-9746-F158C1178FB2}" dt="2021-03-18T11:41:14.673" v="333"/>
          <ac:grpSpMkLst>
            <pc:docMk/>
            <pc:sldMk cId="0" sldId="272"/>
            <ac:grpSpMk id="8211" creationId="{CAA4970F-4AB7-4CB0-B1C1-DCCC676A7DEC}"/>
          </ac:grpSpMkLst>
        </pc:grpChg>
        <pc:grpChg chg="del mod">
          <ac:chgData name="Dragutin Kostic" userId="8b6a502ff069c3fa" providerId="LiveId" clId="{5A8496D1-22D5-4D39-9746-F158C1178FB2}" dt="2021-03-18T11:41:24.890" v="344"/>
          <ac:grpSpMkLst>
            <pc:docMk/>
            <pc:sldMk cId="0" sldId="272"/>
            <ac:grpSpMk id="8214" creationId="{695DEB10-9279-4333-963C-63AE763F04F4}"/>
          </ac:grpSpMkLst>
        </pc:grpChg>
        <pc:grpChg chg="del mod">
          <ac:chgData name="Dragutin Kostic" userId="8b6a502ff069c3fa" providerId="LiveId" clId="{5A8496D1-22D5-4D39-9746-F158C1178FB2}" dt="2021-03-18T11:41:26.658" v="347"/>
          <ac:grpSpMkLst>
            <pc:docMk/>
            <pc:sldMk cId="0" sldId="272"/>
            <ac:grpSpMk id="8222" creationId="{C8C30EFC-F7F6-4C20-B4E8-5A24C8DFE788}"/>
          </ac:grpSpMkLst>
        </pc:grpChg>
        <pc:grpChg chg="mod">
          <ac:chgData name="Dragutin Kostic" userId="8b6a502ff069c3fa" providerId="LiveId" clId="{5A8496D1-22D5-4D39-9746-F158C1178FB2}" dt="2021-03-18T11:41:26.658" v="347"/>
          <ac:grpSpMkLst>
            <pc:docMk/>
            <pc:sldMk cId="0" sldId="272"/>
            <ac:grpSpMk id="8225" creationId="{311FDA7F-0D63-4030-A4F3-35FD12BE7D47}"/>
          </ac:grpSpMkLst>
        </pc:grpChg>
        <pc:grpChg chg="del mod">
          <ac:chgData name="Dragutin Kostic" userId="8b6a502ff069c3fa" providerId="LiveId" clId="{5A8496D1-22D5-4D39-9746-F158C1178FB2}" dt="2021-03-18T11:42:25.470" v="404"/>
          <ac:grpSpMkLst>
            <pc:docMk/>
            <pc:sldMk cId="0" sldId="272"/>
            <ac:grpSpMk id="8235" creationId="{5C007070-1EA6-4CFE-8BBD-204D47271D6B}"/>
          </ac:grpSpMkLst>
        </pc:grpChg>
        <pc:grpChg chg="del mod">
          <ac:chgData name="Dragutin Kostic" userId="8b6a502ff069c3fa" providerId="LiveId" clId="{5A8496D1-22D5-4D39-9746-F158C1178FB2}" dt="2021-03-18T11:42:25.470" v="404"/>
          <ac:grpSpMkLst>
            <pc:docMk/>
            <pc:sldMk cId="0" sldId="272"/>
            <ac:grpSpMk id="8236" creationId="{E0B3607F-3A02-4987-B822-CA38CFFF8BDC}"/>
          </ac:grpSpMkLst>
        </pc:grpChg>
        <pc:grpChg chg="del mod">
          <ac:chgData name="Dragutin Kostic" userId="8b6a502ff069c3fa" providerId="LiveId" clId="{5A8496D1-22D5-4D39-9746-F158C1178FB2}" dt="2021-03-18T11:41:53.106" v="371"/>
          <ac:grpSpMkLst>
            <pc:docMk/>
            <pc:sldMk cId="0" sldId="272"/>
            <ac:grpSpMk id="8244" creationId="{00287797-D544-4409-8D10-720140A438C2}"/>
          </ac:grpSpMkLst>
        </pc:grpChg>
        <pc:grpChg chg="mod">
          <ac:chgData name="Dragutin Kostic" userId="8b6a502ff069c3fa" providerId="LiveId" clId="{5A8496D1-22D5-4D39-9746-F158C1178FB2}" dt="2021-03-18T11:41:53.106" v="371"/>
          <ac:grpSpMkLst>
            <pc:docMk/>
            <pc:sldMk cId="0" sldId="272"/>
            <ac:grpSpMk id="8250" creationId="{1490204E-73B5-48BE-B650-C610BFAADDC9}"/>
          </ac:grpSpMkLst>
        </pc:grpChg>
        <pc:grpChg chg="del mod">
          <ac:chgData name="Dragutin Kostic" userId="8b6a502ff069c3fa" providerId="LiveId" clId="{5A8496D1-22D5-4D39-9746-F158C1178FB2}" dt="2021-03-18T11:41:58.063" v="378"/>
          <ac:grpSpMkLst>
            <pc:docMk/>
            <pc:sldMk cId="0" sldId="272"/>
            <ac:grpSpMk id="8253" creationId="{80D34BDE-5791-4EED-9D7D-0677DA043978}"/>
          </ac:grpSpMkLst>
        </pc:grpChg>
        <pc:grpChg chg="del mod">
          <ac:chgData name="Dragutin Kostic" userId="8b6a502ff069c3fa" providerId="LiveId" clId="{5A8496D1-22D5-4D39-9746-F158C1178FB2}" dt="2021-03-18T11:42:00.160" v="380"/>
          <ac:grpSpMkLst>
            <pc:docMk/>
            <pc:sldMk cId="0" sldId="272"/>
            <ac:grpSpMk id="8257" creationId="{AA529CBD-E2B3-42FB-BE27-9B0ECE307FB8}"/>
          </ac:grpSpMkLst>
        </pc:grpChg>
        <pc:grpChg chg="del mod">
          <ac:chgData name="Dragutin Kostic" userId="8b6a502ff069c3fa" providerId="LiveId" clId="{5A8496D1-22D5-4D39-9746-F158C1178FB2}" dt="2021-03-18T11:42:19.022" v="396"/>
          <ac:grpSpMkLst>
            <pc:docMk/>
            <pc:sldMk cId="0" sldId="272"/>
            <ac:grpSpMk id="8259" creationId="{1E819ABB-9A70-467D-9D00-1EE9C6B3EA79}"/>
          </ac:grpSpMkLst>
        </pc:grpChg>
        <pc:grpChg chg="del mod">
          <ac:chgData name="Dragutin Kostic" userId="8b6a502ff069c3fa" providerId="LiveId" clId="{5A8496D1-22D5-4D39-9746-F158C1178FB2}" dt="2021-03-18T11:42:22.922" v="399"/>
          <ac:grpSpMkLst>
            <pc:docMk/>
            <pc:sldMk cId="0" sldId="272"/>
            <ac:grpSpMk id="8270" creationId="{0F37E2D4-2B56-4B03-8949-1EF82780EDCF}"/>
          </ac:grpSpMkLst>
        </pc:grpChg>
        <pc:grpChg chg="mod">
          <ac:chgData name="Dragutin Kostic" userId="8b6a502ff069c3fa" providerId="LiveId" clId="{5A8496D1-22D5-4D39-9746-F158C1178FB2}" dt="2021-03-18T11:42:19.022" v="396"/>
          <ac:grpSpMkLst>
            <pc:docMk/>
            <pc:sldMk cId="0" sldId="272"/>
            <ac:grpSpMk id="8275" creationId="{9B73E5B1-EFC0-4251-8785-4C4FBFF6B464}"/>
          </ac:grpSpMkLst>
        </pc:grpChg>
        <pc:grpChg chg="del mod">
          <ac:chgData name="Dragutin Kostic" userId="8b6a502ff069c3fa" providerId="LiveId" clId="{5A8496D1-22D5-4D39-9746-F158C1178FB2}" dt="2021-03-18T11:42:23.886" v="401"/>
          <ac:grpSpMkLst>
            <pc:docMk/>
            <pc:sldMk cId="0" sldId="272"/>
            <ac:grpSpMk id="8278" creationId="{55B055AA-EF08-4067-BDAD-642B1216DF4A}"/>
          </ac:grpSpMkLst>
        </pc:grpChg>
        <pc:grpChg chg="del mod">
          <ac:chgData name="Dragutin Kostic" userId="8b6a502ff069c3fa" providerId="LiveId" clId="{5A8496D1-22D5-4D39-9746-F158C1178FB2}" dt="2021-03-18T11:42:25.470" v="404"/>
          <ac:grpSpMkLst>
            <pc:docMk/>
            <pc:sldMk cId="0" sldId="272"/>
            <ac:grpSpMk id="8280" creationId="{6C553673-447B-45B7-9E74-8C6EDA2E76E7}"/>
          </ac:grpSpMkLst>
        </pc:grpChg>
        <pc:grpChg chg="del mod">
          <ac:chgData name="Dragutin Kostic" userId="8b6a502ff069c3fa" providerId="LiveId" clId="{5A8496D1-22D5-4D39-9746-F158C1178FB2}" dt="2021-03-18T11:42:33.389" v="413"/>
          <ac:grpSpMkLst>
            <pc:docMk/>
            <pc:sldMk cId="0" sldId="272"/>
            <ac:grpSpMk id="8283" creationId="{E6455419-0251-4C90-A1FF-A71207367D9A}"/>
          </ac:grpSpMkLst>
        </pc:grpChg>
        <pc:grpChg chg="del mod">
          <ac:chgData name="Dragutin Kostic" userId="8b6a502ff069c3fa" providerId="LiveId" clId="{5A8496D1-22D5-4D39-9746-F158C1178FB2}" dt="2021-03-18T11:42:33.389" v="413"/>
          <ac:grpSpMkLst>
            <pc:docMk/>
            <pc:sldMk cId="0" sldId="272"/>
            <ac:grpSpMk id="8287" creationId="{72995BED-F5DB-4931-BB13-4F58B9B784FB}"/>
          </ac:grpSpMkLst>
        </pc:grpChg>
        <pc:grpChg chg="mod">
          <ac:chgData name="Dragutin Kostic" userId="8b6a502ff069c3fa" providerId="LiveId" clId="{5A8496D1-22D5-4D39-9746-F158C1178FB2}" dt="2021-03-18T11:42:33.389" v="413"/>
          <ac:grpSpMkLst>
            <pc:docMk/>
            <pc:sldMk cId="0" sldId="272"/>
            <ac:grpSpMk id="8292" creationId="{944976D9-AEF4-4469-83B7-4558A5759E25}"/>
          </ac:grpSpMkLst>
        </pc:grpChg>
        <pc:inkChg chg="add mod">
          <ac:chgData name="Dragutin Kostic" userId="8b6a502ff069c3fa" providerId="LiveId" clId="{5A8496D1-22D5-4D39-9746-F158C1178FB2}" dt="2021-03-18T11:39:28.558" v="266"/>
          <ac:inkMkLst>
            <pc:docMk/>
            <pc:sldMk cId="0" sldId="272"/>
            <ac:inkMk id="2" creationId="{71E973E1-1793-482E-ADB1-F0157F55E34B}"/>
          </ac:inkMkLst>
        </pc:inkChg>
        <pc:inkChg chg="add mod">
          <ac:chgData name="Dragutin Kostic" userId="8b6a502ff069c3fa" providerId="LiveId" clId="{5A8496D1-22D5-4D39-9746-F158C1178FB2}" dt="2021-03-18T11:39:28.558" v="266"/>
          <ac:inkMkLst>
            <pc:docMk/>
            <pc:sldMk cId="0" sldId="272"/>
            <ac:inkMk id="3" creationId="{43E09072-72E3-4812-84C5-63DBA541A62A}"/>
          </ac:inkMkLst>
        </pc:inkChg>
        <pc:inkChg chg="add mod">
          <ac:chgData name="Dragutin Kostic" userId="8b6a502ff069c3fa" providerId="LiveId" clId="{5A8496D1-22D5-4D39-9746-F158C1178FB2}" dt="2021-03-18T11:39:28.558" v="266"/>
          <ac:inkMkLst>
            <pc:docMk/>
            <pc:sldMk cId="0" sldId="272"/>
            <ac:inkMk id="5" creationId="{7FA223DE-7993-42E2-A63E-53DF106E2BC6}"/>
          </ac:inkMkLst>
        </pc:inkChg>
        <pc:inkChg chg="add mod">
          <ac:chgData name="Dragutin Kostic" userId="8b6a502ff069c3fa" providerId="LiveId" clId="{5A8496D1-22D5-4D39-9746-F158C1178FB2}" dt="2021-03-18T11:39:28.558" v="266"/>
          <ac:inkMkLst>
            <pc:docMk/>
            <pc:sldMk cId="0" sldId="272"/>
            <ac:inkMk id="6" creationId="{06501F49-C779-42A9-8017-7C3134C33166}"/>
          </ac:inkMkLst>
        </pc:inkChg>
        <pc:inkChg chg="add mod">
          <ac:chgData name="Dragutin Kostic" userId="8b6a502ff069c3fa" providerId="LiveId" clId="{5A8496D1-22D5-4D39-9746-F158C1178FB2}" dt="2021-03-18T11:39:28.558" v="266"/>
          <ac:inkMkLst>
            <pc:docMk/>
            <pc:sldMk cId="0" sldId="272"/>
            <ac:inkMk id="7" creationId="{1403A546-A4D8-4E63-BDCC-CAF282B081AA}"/>
          </ac:inkMkLst>
        </pc:inkChg>
        <pc:inkChg chg="add mod">
          <ac:chgData name="Dragutin Kostic" userId="8b6a502ff069c3fa" providerId="LiveId" clId="{5A8496D1-22D5-4D39-9746-F158C1178FB2}" dt="2021-03-18T11:39:28.558" v="266"/>
          <ac:inkMkLst>
            <pc:docMk/>
            <pc:sldMk cId="0" sldId="272"/>
            <ac:inkMk id="9" creationId="{B0F97BD8-A463-4AB4-B26B-B2D938953148}"/>
          </ac:inkMkLst>
        </pc:inkChg>
        <pc:inkChg chg="add mod">
          <ac:chgData name="Dragutin Kostic" userId="8b6a502ff069c3fa" providerId="LiveId" clId="{5A8496D1-22D5-4D39-9746-F158C1178FB2}" dt="2021-03-18T11:39:28.558" v="266"/>
          <ac:inkMkLst>
            <pc:docMk/>
            <pc:sldMk cId="0" sldId="272"/>
            <ac:inkMk id="10" creationId="{AFE2E510-D741-4B56-8CB5-BD75A9769237}"/>
          </ac:inkMkLst>
        </pc:inkChg>
        <pc:inkChg chg="add mod">
          <ac:chgData name="Dragutin Kostic" userId="8b6a502ff069c3fa" providerId="LiveId" clId="{5A8496D1-22D5-4D39-9746-F158C1178FB2}" dt="2021-03-18T11:39:28.558" v="266"/>
          <ac:inkMkLst>
            <pc:docMk/>
            <pc:sldMk cId="0" sldId="272"/>
            <ac:inkMk id="11" creationId="{2F4D051D-B2A6-4D75-BDFA-11ACFFC22537}"/>
          </ac:inkMkLst>
        </pc:inkChg>
        <pc:inkChg chg="add mod">
          <ac:chgData name="Dragutin Kostic" userId="8b6a502ff069c3fa" providerId="LiveId" clId="{5A8496D1-22D5-4D39-9746-F158C1178FB2}" dt="2021-03-18T11:39:28.558" v="266"/>
          <ac:inkMkLst>
            <pc:docMk/>
            <pc:sldMk cId="0" sldId="272"/>
            <ac:inkMk id="12" creationId="{FD838A56-7D87-43AD-A7E7-4D5294AD4B39}"/>
          </ac:inkMkLst>
        </pc:inkChg>
        <pc:inkChg chg="add mod">
          <ac:chgData name="Dragutin Kostic" userId="8b6a502ff069c3fa" providerId="LiveId" clId="{5A8496D1-22D5-4D39-9746-F158C1178FB2}" dt="2021-03-18T11:39:39.053" v="274"/>
          <ac:inkMkLst>
            <pc:docMk/>
            <pc:sldMk cId="0" sldId="272"/>
            <ac:inkMk id="14" creationId="{EFB1A76C-7995-491D-93CF-2DA3308A1542}"/>
          </ac:inkMkLst>
        </pc:inkChg>
        <pc:inkChg chg="add mod">
          <ac:chgData name="Dragutin Kostic" userId="8b6a502ff069c3fa" providerId="LiveId" clId="{5A8496D1-22D5-4D39-9746-F158C1178FB2}" dt="2021-03-18T11:39:39.053" v="274"/>
          <ac:inkMkLst>
            <pc:docMk/>
            <pc:sldMk cId="0" sldId="272"/>
            <ac:inkMk id="15" creationId="{7E8DA8BC-458D-4117-B30A-68BB14FF0A4E}"/>
          </ac:inkMkLst>
        </pc:inkChg>
        <pc:inkChg chg="add mod">
          <ac:chgData name="Dragutin Kostic" userId="8b6a502ff069c3fa" providerId="LiveId" clId="{5A8496D1-22D5-4D39-9746-F158C1178FB2}" dt="2021-03-18T11:39:39.053" v="274"/>
          <ac:inkMkLst>
            <pc:docMk/>
            <pc:sldMk cId="0" sldId="272"/>
            <ac:inkMk id="16" creationId="{4587C422-B0CD-4F87-9E17-E7AC670C8B90}"/>
          </ac:inkMkLst>
        </pc:inkChg>
        <pc:inkChg chg="add mod">
          <ac:chgData name="Dragutin Kostic" userId="8b6a502ff069c3fa" providerId="LiveId" clId="{5A8496D1-22D5-4D39-9746-F158C1178FB2}" dt="2021-03-18T11:39:39.053" v="274"/>
          <ac:inkMkLst>
            <pc:docMk/>
            <pc:sldMk cId="0" sldId="272"/>
            <ac:inkMk id="18" creationId="{2381F42F-DF6E-4CB0-9BF1-F0A91205AC49}"/>
          </ac:inkMkLst>
        </pc:inkChg>
        <pc:inkChg chg="add mod">
          <ac:chgData name="Dragutin Kostic" userId="8b6a502ff069c3fa" providerId="LiveId" clId="{5A8496D1-22D5-4D39-9746-F158C1178FB2}" dt="2021-03-18T11:39:39.053" v="274"/>
          <ac:inkMkLst>
            <pc:docMk/>
            <pc:sldMk cId="0" sldId="272"/>
            <ac:inkMk id="19" creationId="{F02A589A-47FC-47EF-8D40-33A5E70D9A97}"/>
          </ac:inkMkLst>
        </pc:inkChg>
        <pc:inkChg chg="add mod">
          <ac:chgData name="Dragutin Kostic" userId="8b6a502ff069c3fa" providerId="LiveId" clId="{5A8496D1-22D5-4D39-9746-F158C1178FB2}" dt="2021-03-18T11:39:39.053" v="274"/>
          <ac:inkMkLst>
            <pc:docMk/>
            <pc:sldMk cId="0" sldId="272"/>
            <ac:inkMk id="20" creationId="{DD580507-48C6-4533-9F83-7146CDA2D104}"/>
          </ac:inkMkLst>
        </pc:inkChg>
        <pc:inkChg chg="add mod">
          <ac:chgData name="Dragutin Kostic" userId="8b6a502ff069c3fa" providerId="LiveId" clId="{5A8496D1-22D5-4D39-9746-F158C1178FB2}" dt="2021-03-18T11:41:10.845" v="330"/>
          <ac:inkMkLst>
            <pc:docMk/>
            <pc:sldMk cId="0" sldId="272"/>
            <ac:inkMk id="22" creationId="{FBD5A9C9-288E-4AD8-A41A-1CAB0AD83DE8}"/>
          </ac:inkMkLst>
        </pc:inkChg>
        <pc:inkChg chg="add mod">
          <ac:chgData name="Dragutin Kostic" userId="8b6a502ff069c3fa" providerId="LiveId" clId="{5A8496D1-22D5-4D39-9746-F158C1178FB2}" dt="2021-03-18T11:41:10.845" v="330"/>
          <ac:inkMkLst>
            <pc:docMk/>
            <pc:sldMk cId="0" sldId="272"/>
            <ac:inkMk id="23" creationId="{80B1D722-174F-442B-A154-7E35EE0E598C}"/>
          </ac:inkMkLst>
        </pc:inkChg>
        <pc:inkChg chg="add mod">
          <ac:chgData name="Dragutin Kostic" userId="8b6a502ff069c3fa" providerId="LiveId" clId="{5A8496D1-22D5-4D39-9746-F158C1178FB2}" dt="2021-03-18T11:41:10.845" v="330"/>
          <ac:inkMkLst>
            <pc:docMk/>
            <pc:sldMk cId="0" sldId="272"/>
            <ac:inkMk id="24" creationId="{213F9A4C-85A7-44DF-9840-060818B5C194}"/>
          </ac:inkMkLst>
        </pc:inkChg>
        <pc:inkChg chg="add mod">
          <ac:chgData name="Dragutin Kostic" userId="8b6a502ff069c3fa" providerId="LiveId" clId="{5A8496D1-22D5-4D39-9746-F158C1178FB2}" dt="2021-03-18T11:41:10.845" v="330"/>
          <ac:inkMkLst>
            <pc:docMk/>
            <pc:sldMk cId="0" sldId="272"/>
            <ac:inkMk id="26" creationId="{019B3BBF-4395-4AF6-B970-BD13B352F95E}"/>
          </ac:inkMkLst>
        </pc:inkChg>
        <pc:inkChg chg="add mod">
          <ac:chgData name="Dragutin Kostic" userId="8b6a502ff069c3fa" providerId="LiveId" clId="{5A8496D1-22D5-4D39-9746-F158C1178FB2}" dt="2021-03-18T11:41:10.845" v="330"/>
          <ac:inkMkLst>
            <pc:docMk/>
            <pc:sldMk cId="0" sldId="272"/>
            <ac:inkMk id="28" creationId="{BFC0EFAA-B299-44D7-B495-0C90049359AA}"/>
          </ac:inkMkLst>
        </pc:inkChg>
        <pc:inkChg chg="add mod">
          <ac:chgData name="Dragutin Kostic" userId="8b6a502ff069c3fa" providerId="LiveId" clId="{5A8496D1-22D5-4D39-9746-F158C1178FB2}" dt="2021-03-18T11:41:10.845" v="330"/>
          <ac:inkMkLst>
            <pc:docMk/>
            <pc:sldMk cId="0" sldId="272"/>
            <ac:inkMk id="29" creationId="{CED68837-9D9C-4C2F-9A78-5906DB51EC16}"/>
          </ac:inkMkLst>
        </pc:inkChg>
        <pc:inkChg chg="add mod">
          <ac:chgData name="Dragutin Kostic" userId="8b6a502ff069c3fa" providerId="LiveId" clId="{5A8496D1-22D5-4D39-9746-F158C1178FB2}" dt="2021-03-18T11:40:27.527" v="286"/>
          <ac:inkMkLst>
            <pc:docMk/>
            <pc:sldMk cId="0" sldId="272"/>
            <ac:inkMk id="31" creationId="{605A2896-2DF6-42EB-BF00-A8DF8BCE1121}"/>
          </ac:inkMkLst>
        </pc:inkChg>
        <pc:inkChg chg="add mod">
          <ac:chgData name="Dragutin Kostic" userId="8b6a502ff069c3fa" providerId="LiveId" clId="{5A8496D1-22D5-4D39-9746-F158C1178FB2}" dt="2021-03-18T11:40:27.527" v="286"/>
          <ac:inkMkLst>
            <pc:docMk/>
            <pc:sldMk cId="0" sldId="272"/>
            <ac:inkMk id="32" creationId="{79D55220-E315-4186-B46A-355865420000}"/>
          </ac:inkMkLst>
        </pc:inkChg>
        <pc:inkChg chg="add mod">
          <ac:chgData name="Dragutin Kostic" userId="8b6a502ff069c3fa" providerId="LiveId" clId="{5A8496D1-22D5-4D39-9746-F158C1178FB2}" dt="2021-03-18T11:41:10.845" v="330"/>
          <ac:inkMkLst>
            <pc:docMk/>
            <pc:sldMk cId="0" sldId="272"/>
            <ac:inkMk id="34" creationId="{5D43E7D8-A422-4AFD-AD6E-257993BC5FF2}"/>
          </ac:inkMkLst>
        </pc:inkChg>
        <pc:inkChg chg="add mod">
          <ac:chgData name="Dragutin Kostic" userId="8b6a502ff069c3fa" providerId="LiveId" clId="{5A8496D1-22D5-4D39-9746-F158C1178FB2}" dt="2021-03-18T11:41:10.845" v="330"/>
          <ac:inkMkLst>
            <pc:docMk/>
            <pc:sldMk cId="0" sldId="272"/>
            <ac:inkMk id="35" creationId="{4EAB3524-9E28-41B7-9737-2A7FEFB270CC}"/>
          </ac:inkMkLst>
        </pc:inkChg>
        <pc:inkChg chg="add mod">
          <ac:chgData name="Dragutin Kostic" userId="8b6a502ff069c3fa" providerId="LiveId" clId="{5A8496D1-22D5-4D39-9746-F158C1178FB2}" dt="2021-03-18T11:41:10.845" v="330"/>
          <ac:inkMkLst>
            <pc:docMk/>
            <pc:sldMk cId="0" sldId="272"/>
            <ac:inkMk id="36" creationId="{0E73E67D-AE53-4C44-8181-E38C399E2070}"/>
          </ac:inkMkLst>
        </pc:inkChg>
        <pc:inkChg chg="add mod">
          <ac:chgData name="Dragutin Kostic" userId="8b6a502ff069c3fa" providerId="LiveId" clId="{5A8496D1-22D5-4D39-9746-F158C1178FB2}" dt="2021-03-18T11:41:10.845" v="330"/>
          <ac:inkMkLst>
            <pc:docMk/>
            <pc:sldMk cId="0" sldId="272"/>
            <ac:inkMk id="38" creationId="{4E171F60-C033-478C-9C41-EE20BB605892}"/>
          </ac:inkMkLst>
        </pc:inkChg>
        <pc:inkChg chg="add mod">
          <ac:chgData name="Dragutin Kostic" userId="8b6a502ff069c3fa" providerId="LiveId" clId="{5A8496D1-22D5-4D39-9746-F158C1178FB2}" dt="2021-03-18T11:41:10.845" v="330"/>
          <ac:inkMkLst>
            <pc:docMk/>
            <pc:sldMk cId="0" sldId="272"/>
            <ac:inkMk id="39" creationId="{F1731099-C3C4-4AB9-914F-D4B81A74EDF5}"/>
          </ac:inkMkLst>
        </pc:inkChg>
        <pc:inkChg chg="add mod">
          <ac:chgData name="Dragutin Kostic" userId="8b6a502ff069c3fa" providerId="LiveId" clId="{5A8496D1-22D5-4D39-9746-F158C1178FB2}" dt="2021-03-18T11:41:10.845" v="330"/>
          <ac:inkMkLst>
            <pc:docMk/>
            <pc:sldMk cId="0" sldId="272"/>
            <ac:inkMk id="41" creationId="{E4606BF7-CAD7-4724-9B20-CD352BDC7400}"/>
          </ac:inkMkLst>
        </pc:inkChg>
        <pc:inkChg chg="add mod">
          <ac:chgData name="Dragutin Kostic" userId="8b6a502ff069c3fa" providerId="LiveId" clId="{5A8496D1-22D5-4D39-9746-F158C1178FB2}" dt="2021-03-18T11:41:10.845" v="330"/>
          <ac:inkMkLst>
            <pc:docMk/>
            <pc:sldMk cId="0" sldId="272"/>
            <ac:inkMk id="42" creationId="{19760927-5375-4FFC-B63A-FC5C5FCA14E8}"/>
          </ac:inkMkLst>
        </pc:inkChg>
        <pc:inkChg chg="add mod">
          <ac:chgData name="Dragutin Kostic" userId="8b6a502ff069c3fa" providerId="LiveId" clId="{5A8496D1-22D5-4D39-9746-F158C1178FB2}" dt="2021-03-18T11:41:10.845" v="330"/>
          <ac:inkMkLst>
            <pc:docMk/>
            <pc:sldMk cId="0" sldId="272"/>
            <ac:inkMk id="43" creationId="{AAB7C63A-8DCA-4FCD-AF43-66F7E46C0997}"/>
          </ac:inkMkLst>
        </pc:inkChg>
        <pc:inkChg chg="add mod">
          <ac:chgData name="Dragutin Kostic" userId="8b6a502ff069c3fa" providerId="LiveId" clId="{5A8496D1-22D5-4D39-9746-F158C1178FB2}" dt="2021-03-18T11:41:10.845" v="330"/>
          <ac:inkMkLst>
            <pc:docMk/>
            <pc:sldMk cId="0" sldId="272"/>
            <ac:inkMk id="44" creationId="{C7EB967A-6E20-442F-A09B-4B509812AEAC}"/>
          </ac:inkMkLst>
        </pc:inkChg>
        <pc:inkChg chg="add mod">
          <ac:chgData name="Dragutin Kostic" userId="8b6a502ff069c3fa" providerId="LiveId" clId="{5A8496D1-22D5-4D39-9746-F158C1178FB2}" dt="2021-03-18T11:41:10.845" v="330"/>
          <ac:inkMkLst>
            <pc:docMk/>
            <pc:sldMk cId="0" sldId="272"/>
            <ac:inkMk id="46" creationId="{12D94C99-DFFB-4B37-983A-87755A6F49A5}"/>
          </ac:inkMkLst>
        </pc:inkChg>
        <pc:inkChg chg="add mod">
          <ac:chgData name="Dragutin Kostic" userId="8b6a502ff069c3fa" providerId="LiveId" clId="{5A8496D1-22D5-4D39-9746-F158C1178FB2}" dt="2021-03-18T11:41:10.845" v="330"/>
          <ac:inkMkLst>
            <pc:docMk/>
            <pc:sldMk cId="0" sldId="272"/>
            <ac:inkMk id="47" creationId="{C4862FC4-C910-46A5-87EC-43A8009512E4}"/>
          </ac:inkMkLst>
        </pc:inkChg>
        <pc:inkChg chg="add mod">
          <ac:chgData name="Dragutin Kostic" userId="8b6a502ff069c3fa" providerId="LiveId" clId="{5A8496D1-22D5-4D39-9746-F158C1178FB2}" dt="2021-03-18T11:41:10.845" v="330"/>
          <ac:inkMkLst>
            <pc:docMk/>
            <pc:sldMk cId="0" sldId="272"/>
            <ac:inkMk id="48" creationId="{9D8AC779-F1CB-49C7-9769-9FF9C16308F0}"/>
          </ac:inkMkLst>
        </pc:inkChg>
        <pc:inkChg chg="add mod">
          <ac:chgData name="Dragutin Kostic" userId="8b6a502ff069c3fa" providerId="LiveId" clId="{5A8496D1-22D5-4D39-9746-F158C1178FB2}" dt="2021-03-18T11:41:10.845" v="330"/>
          <ac:inkMkLst>
            <pc:docMk/>
            <pc:sldMk cId="0" sldId="272"/>
            <ac:inkMk id="50" creationId="{FBBA026E-5538-4E53-BC13-52065D3FC7B3}"/>
          </ac:inkMkLst>
        </pc:inkChg>
        <pc:inkChg chg="add mod">
          <ac:chgData name="Dragutin Kostic" userId="8b6a502ff069c3fa" providerId="LiveId" clId="{5A8496D1-22D5-4D39-9746-F158C1178FB2}" dt="2021-03-18T11:41:10.845" v="330"/>
          <ac:inkMkLst>
            <pc:docMk/>
            <pc:sldMk cId="0" sldId="272"/>
            <ac:inkMk id="51" creationId="{AD094F90-5F89-41BA-91B6-07A70D27D738}"/>
          </ac:inkMkLst>
        </pc:inkChg>
        <pc:inkChg chg="add mod">
          <ac:chgData name="Dragutin Kostic" userId="8b6a502ff069c3fa" providerId="LiveId" clId="{5A8496D1-22D5-4D39-9746-F158C1178FB2}" dt="2021-03-18T11:41:10.845" v="330"/>
          <ac:inkMkLst>
            <pc:docMk/>
            <pc:sldMk cId="0" sldId="272"/>
            <ac:inkMk id="52" creationId="{98261D82-EB75-450E-A2EC-A4DEFFFBB0FD}"/>
          </ac:inkMkLst>
        </pc:inkChg>
        <pc:inkChg chg="add mod">
          <ac:chgData name="Dragutin Kostic" userId="8b6a502ff069c3fa" providerId="LiveId" clId="{5A8496D1-22D5-4D39-9746-F158C1178FB2}" dt="2021-03-18T11:41:10.845" v="330"/>
          <ac:inkMkLst>
            <pc:docMk/>
            <pc:sldMk cId="0" sldId="272"/>
            <ac:inkMk id="54" creationId="{F7213301-B4E6-4C66-8CE5-4A84C1AF4FE6}"/>
          </ac:inkMkLst>
        </pc:inkChg>
        <pc:inkChg chg="add mod">
          <ac:chgData name="Dragutin Kostic" userId="8b6a502ff069c3fa" providerId="LiveId" clId="{5A8496D1-22D5-4D39-9746-F158C1178FB2}" dt="2021-03-18T11:41:10.845" v="330"/>
          <ac:inkMkLst>
            <pc:docMk/>
            <pc:sldMk cId="0" sldId="272"/>
            <ac:inkMk id="55" creationId="{4D5D47F0-8F33-4817-B506-AE8833492F8C}"/>
          </ac:inkMkLst>
        </pc:inkChg>
        <pc:inkChg chg="add mod">
          <ac:chgData name="Dragutin Kostic" userId="8b6a502ff069c3fa" providerId="LiveId" clId="{5A8496D1-22D5-4D39-9746-F158C1178FB2}" dt="2021-03-18T11:41:10.845" v="330"/>
          <ac:inkMkLst>
            <pc:docMk/>
            <pc:sldMk cId="0" sldId="272"/>
            <ac:inkMk id="56" creationId="{141B2A49-51A6-448F-9F16-7A43DC7F9F98}"/>
          </ac:inkMkLst>
        </pc:inkChg>
        <pc:inkChg chg="add mod">
          <ac:chgData name="Dragutin Kostic" userId="8b6a502ff069c3fa" providerId="LiveId" clId="{5A8496D1-22D5-4D39-9746-F158C1178FB2}" dt="2021-03-18T11:41:10.845" v="330"/>
          <ac:inkMkLst>
            <pc:docMk/>
            <pc:sldMk cId="0" sldId="272"/>
            <ac:inkMk id="57" creationId="{6BF4840A-8142-493D-AF4F-F00F35539D56}"/>
          </ac:inkMkLst>
        </pc:inkChg>
        <pc:inkChg chg="add mod">
          <ac:chgData name="Dragutin Kostic" userId="8b6a502ff069c3fa" providerId="LiveId" clId="{5A8496D1-22D5-4D39-9746-F158C1178FB2}" dt="2021-03-18T11:41:10.845" v="330"/>
          <ac:inkMkLst>
            <pc:docMk/>
            <pc:sldMk cId="0" sldId="272"/>
            <ac:inkMk id="58" creationId="{6FDDF30D-2215-4976-A798-17302E0243B4}"/>
          </ac:inkMkLst>
        </pc:inkChg>
        <pc:inkChg chg="add mod">
          <ac:chgData name="Dragutin Kostic" userId="8b6a502ff069c3fa" providerId="LiveId" clId="{5A8496D1-22D5-4D39-9746-F158C1178FB2}" dt="2021-03-18T11:41:10.845" v="330"/>
          <ac:inkMkLst>
            <pc:docMk/>
            <pc:sldMk cId="0" sldId="272"/>
            <ac:inkMk id="59" creationId="{B065A919-D47C-4439-8E0B-62640F686408}"/>
          </ac:inkMkLst>
        </pc:inkChg>
        <pc:inkChg chg="add mod">
          <ac:chgData name="Dragutin Kostic" userId="8b6a502ff069c3fa" providerId="LiveId" clId="{5A8496D1-22D5-4D39-9746-F158C1178FB2}" dt="2021-03-18T11:41:10.845" v="330"/>
          <ac:inkMkLst>
            <pc:docMk/>
            <pc:sldMk cId="0" sldId="272"/>
            <ac:inkMk id="60" creationId="{2D074ECD-D412-4769-B06B-A9EA65F3384F}"/>
          </ac:inkMkLst>
        </pc:inkChg>
        <pc:inkChg chg="add mod">
          <ac:chgData name="Dragutin Kostic" userId="8b6a502ff069c3fa" providerId="LiveId" clId="{5A8496D1-22D5-4D39-9746-F158C1178FB2}" dt="2021-03-18T11:41:10.845" v="330"/>
          <ac:inkMkLst>
            <pc:docMk/>
            <pc:sldMk cId="0" sldId="272"/>
            <ac:inkMk id="61" creationId="{3CA893CB-4DCC-4074-A12A-7D1C1D73F631}"/>
          </ac:inkMkLst>
        </pc:inkChg>
        <pc:inkChg chg="add mod">
          <ac:chgData name="Dragutin Kostic" userId="8b6a502ff069c3fa" providerId="LiveId" clId="{5A8496D1-22D5-4D39-9746-F158C1178FB2}" dt="2021-03-18T11:41:10.845" v="330"/>
          <ac:inkMkLst>
            <pc:docMk/>
            <pc:sldMk cId="0" sldId="272"/>
            <ac:inkMk id="62" creationId="{55FF42E0-8372-4577-9D47-F291167EB286}"/>
          </ac:inkMkLst>
        </pc:inkChg>
        <pc:inkChg chg="add mod">
          <ac:chgData name="Dragutin Kostic" userId="8b6a502ff069c3fa" providerId="LiveId" clId="{5A8496D1-22D5-4D39-9746-F158C1178FB2}" dt="2021-03-18T11:41:10.845" v="330"/>
          <ac:inkMkLst>
            <pc:docMk/>
            <pc:sldMk cId="0" sldId="272"/>
            <ac:inkMk id="63" creationId="{6866227B-D4AC-4E71-B6B8-AB8F21801AF7}"/>
          </ac:inkMkLst>
        </pc:inkChg>
        <pc:inkChg chg="add mod">
          <ac:chgData name="Dragutin Kostic" userId="8b6a502ff069c3fa" providerId="LiveId" clId="{5A8496D1-22D5-4D39-9746-F158C1178FB2}" dt="2021-03-18T11:41:10.845" v="330"/>
          <ac:inkMkLst>
            <pc:docMk/>
            <pc:sldMk cId="0" sldId="272"/>
            <ac:inkMk id="8192" creationId="{83E1AD8B-233E-438F-83A9-FADB6E47ADFF}"/>
          </ac:inkMkLst>
        </pc:inkChg>
        <pc:inkChg chg="add mod">
          <ac:chgData name="Dragutin Kostic" userId="8b6a502ff069c3fa" providerId="LiveId" clId="{5A8496D1-22D5-4D39-9746-F158C1178FB2}" dt="2021-03-18T11:41:10.845" v="330"/>
          <ac:inkMkLst>
            <pc:docMk/>
            <pc:sldMk cId="0" sldId="272"/>
            <ac:inkMk id="8197" creationId="{3F4161D1-3A42-45C5-B7F2-B23F0A8A9D69}"/>
          </ac:inkMkLst>
        </pc:inkChg>
        <pc:inkChg chg="add mod">
          <ac:chgData name="Dragutin Kostic" userId="8b6a502ff069c3fa" providerId="LiveId" clId="{5A8496D1-22D5-4D39-9746-F158C1178FB2}" dt="2021-03-18T11:41:10.845" v="330"/>
          <ac:inkMkLst>
            <pc:docMk/>
            <pc:sldMk cId="0" sldId="272"/>
            <ac:inkMk id="8198" creationId="{74C4B3CD-8961-42CE-A7E7-171ACE1350F1}"/>
          </ac:inkMkLst>
        </pc:inkChg>
        <pc:inkChg chg="add mod">
          <ac:chgData name="Dragutin Kostic" userId="8b6a502ff069c3fa" providerId="LiveId" clId="{5A8496D1-22D5-4D39-9746-F158C1178FB2}" dt="2021-03-18T11:41:10.845" v="330"/>
          <ac:inkMkLst>
            <pc:docMk/>
            <pc:sldMk cId="0" sldId="272"/>
            <ac:inkMk id="8200" creationId="{4C4FFE03-9F99-4DA1-9719-A6DA0ABC47FF}"/>
          </ac:inkMkLst>
        </pc:inkChg>
        <pc:inkChg chg="add mod">
          <ac:chgData name="Dragutin Kostic" userId="8b6a502ff069c3fa" providerId="LiveId" clId="{5A8496D1-22D5-4D39-9746-F158C1178FB2}" dt="2021-03-18T11:41:10.845" v="330"/>
          <ac:inkMkLst>
            <pc:docMk/>
            <pc:sldMk cId="0" sldId="272"/>
            <ac:inkMk id="8201" creationId="{01AED461-D522-4AE8-A4B1-1913944ED4AF}"/>
          </ac:inkMkLst>
        </pc:inkChg>
        <pc:inkChg chg="add mod">
          <ac:chgData name="Dragutin Kostic" userId="8b6a502ff069c3fa" providerId="LiveId" clId="{5A8496D1-22D5-4D39-9746-F158C1178FB2}" dt="2021-03-18T11:41:10.845" v="330"/>
          <ac:inkMkLst>
            <pc:docMk/>
            <pc:sldMk cId="0" sldId="272"/>
            <ac:inkMk id="8202" creationId="{7F9BE815-2D48-4DDB-A3D4-327ECBE44BDB}"/>
          </ac:inkMkLst>
        </pc:inkChg>
        <pc:inkChg chg="add mod">
          <ac:chgData name="Dragutin Kostic" userId="8b6a502ff069c3fa" providerId="LiveId" clId="{5A8496D1-22D5-4D39-9746-F158C1178FB2}" dt="2021-03-18T11:41:10.845" v="330"/>
          <ac:inkMkLst>
            <pc:docMk/>
            <pc:sldMk cId="0" sldId="272"/>
            <ac:inkMk id="8203" creationId="{988FC756-93A0-461A-A8A4-D80590C1C1A1}"/>
          </ac:inkMkLst>
        </pc:inkChg>
        <pc:inkChg chg="add mod">
          <ac:chgData name="Dragutin Kostic" userId="8b6a502ff069c3fa" providerId="LiveId" clId="{5A8496D1-22D5-4D39-9746-F158C1178FB2}" dt="2021-03-18T11:41:10.845" v="330"/>
          <ac:inkMkLst>
            <pc:docMk/>
            <pc:sldMk cId="0" sldId="272"/>
            <ac:inkMk id="8204" creationId="{B712B81E-DFE8-4C51-A0FD-913190E89EA0}"/>
          </ac:inkMkLst>
        </pc:inkChg>
        <pc:inkChg chg="add mod">
          <ac:chgData name="Dragutin Kostic" userId="8b6a502ff069c3fa" providerId="LiveId" clId="{5A8496D1-22D5-4D39-9746-F158C1178FB2}" dt="2021-03-18T11:41:10.845" v="330"/>
          <ac:inkMkLst>
            <pc:docMk/>
            <pc:sldMk cId="0" sldId="272"/>
            <ac:inkMk id="8206" creationId="{4386D634-BCB1-492A-ABE6-EC586AA1E190}"/>
          </ac:inkMkLst>
        </pc:inkChg>
        <pc:inkChg chg="add mod">
          <ac:chgData name="Dragutin Kostic" userId="8b6a502ff069c3fa" providerId="LiveId" clId="{5A8496D1-22D5-4D39-9746-F158C1178FB2}" dt="2021-03-18T11:41:10.845" v="330"/>
          <ac:inkMkLst>
            <pc:docMk/>
            <pc:sldMk cId="0" sldId="272"/>
            <ac:inkMk id="8207" creationId="{CBCADDBA-5FE2-4CAA-BC25-414BF613C412}"/>
          </ac:inkMkLst>
        </pc:inkChg>
        <pc:inkChg chg="add mod">
          <ac:chgData name="Dragutin Kostic" userId="8b6a502ff069c3fa" providerId="LiveId" clId="{5A8496D1-22D5-4D39-9746-F158C1178FB2}" dt="2021-03-18T11:41:14.673" v="333"/>
          <ac:inkMkLst>
            <pc:docMk/>
            <pc:sldMk cId="0" sldId="272"/>
            <ac:inkMk id="8209" creationId="{99A62822-F71B-4994-A536-29BCD7D4F136}"/>
          </ac:inkMkLst>
        </pc:inkChg>
        <pc:inkChg chg="add mod">
          <ac:chgData name="Dragutin Kostic" userId="8b6a502ff069c3fa" providerId="LiveId" clId="{5A8496D1-22D5-4D39-9746-F158C1178FB2}" dt="2021-03-18T11:41:14.673" v="333"/>
          <ac:inkMkLst>
            <pc:docMk/>
            <pc:sldMk cId="0" sldId="272"/>
            <ac:inkMk id="8210" creationId="{7D79E22B-4F5F-4DCE-850B-C58C2D8ECD4C}"/>
          </ac:inkMkLst>
        </pc:inkChg>
        <pc:inkChg chg="add mod">
          <ac:chgData name="Dragutin Kostic" userId="8b6a502ff069c3fa" providerId="LiveId" clId="{5A8496D1-22D5-4D39-9746-F158C1178FB2}" dt="2021-03-18T11:41:26.658" v="347"/>
          <ac:inkMkLst>
            <pc:docMk/>
            <pc:sldMk cId="0" sldId="272"/>
            <ac:inkMk id="8212" creationId="{A56C53BC-E24E-4E54-A7CC-881DACEC7735}"/>
          </ac:inkMkLst>
        </pc:inkChg>
        <pc:inkChg chg="add mod">
          <ac:chgData name="Dragutin Kostic" userId="8b6a502ff069c3fa" providerId="LiveId" clId="{5A8496D1-22D5-4D39-9746-F158C1178FB2}" dt="2021-03-18T11:41:26.658" v="347"/>
          <ac:inkMkLst>
            <pc:docMk/>
            <pc:sldMk cId="0" sldId="272"/>
            <ac:inkMk id="8213" creationId="{BC58AEBE-EDB8-4F75-BDB1-348F8848698D}"/>
          </ac:inkMkLst>
        </pc:inkChg>
        <pc:inkChg chg="add mod">
          <ac:chgData name="Dragutin Kostic" userId="8b6a502ff069c3fa" providerId="LiveId" clId="{5A8496D1-22D5-4D39-9746-F158C1178FB2}" dt="2021-03-18T11:41:26.658" v="347"/>
          <ac:inkMkLst>
            <pc:docMk/>
            <pc:sldMk cId="0" sldId="272"/>
            <ac:inkMk id="8215" creationId="{A9ADA908-D7E0-485C-B05E-184AAF3D7980}"/>
          </ac:inkMkLst>
        </pc:inkChg>
        <pc:inkChg chg="add mod">
          <ac:chgData name="Dragutin Kostic" userId="8b6a502ff069c3fa" providerId="LiveId" clId="{5A8496D1-22D5-4D39-9746-F158C1178FB2}" dt="2021-03-18T11:41:26.658" v="347"/>
          <ac:inkMkLst>
            <pc:docMk/>
            <pc:sldMk cId="0" sldId="272"/>
            <ac:inkMk id="8216" creationId="{F546E081-E198-43C2-BB14-4852B0137F45}"/>
          </ac:inkMkLst>
        </pc:inkChg>
        <pc:inkChg chg="add mod">
          <ac:chgData name="Dragutin Kostic" userId="8b6a502ff069c3fa" providerId="LiveId" clId="{5A8496D1-22D5-4D39-9746-F158C1178FB2}" dt="2021-03-18T11:41:26.658" v="347"/>
          <ac:inkMkLst>
            <pc:docMk/>
            <pc:sldMk cId="0" sldId="272"/>
            <ac:inkMk id="8217" creationId="{3C3ADAD1-9DF2-481B-941C-63A9CB6CC556}"/>
          </ac:inkMkLst>
        </pc:inkChg>
        <pc:inkChg chg="add mod">
          <ac:chgData name="Dragutin Kostic" userId="8b6a502ff069c3fa" providerId="LiveId" clId="{5A8496D1-22D5-4D39-9746-F158C1178FB2}" dt="2021-03-18T11:41:26.658" v="347"/>
          <ac:inkMkLst>
            <pc:docMk/>
            <pc:sldMk cId="0" sldId="272"/>
            <ac:inkMk id="8218" creationId="{E08BF907-2093-4683-A0D8-166E168D620C}"/>
          </ac:inkMkLst>
        </pc:inkChg>
        <pc:inkChg chg="add">
          <ac:chgData name="Dragutin Kostic" userId="8b6a502ff069c3fa" providerId="LiveId" clId="{5A8496D1-22D5-4D39-9746-F158C1178FB2}" dt="2021-03-18T11:41:23.457" v="341" actId="9405"/>
          <ac:inkMkLst>
            <pc:docMk/>
            <pc:sldMk cId="0" sldId="272"/>
            <ac:inkMk id="8219" creationId="{27048CE2-73AA-4432-9D4D-3CE20DFA6356}"/>
          </ac:inkMkLst>
        </pc:inkChg>
        <pc:inkChg chg="add mod">
          <ac:chgData name="Dragutin Kostic" userId="8b6a502ff069c3fa" providerId="LiveId" clId="{5A8496D1-22D5-4D39-9746-F158C1178FB2}" dt="2021-03-18T11:41:26.658" v="347"/>
          <ac:inkMkLst>
            <pc:docMk/>
            <pc:sldMk cId="0" sldId="272"/>
            <ac:inkMk id="8220" creationId="{67B7DA8F-1F96-4313-9881-BFF6A301A690}"/>
          </ac:inkMkLst>
        </pc:inkChg>
        <pc:inkChg chg="add mod">
          <ac:chgData name="Dragutin Kostic" userId="8b6a502ff069c3fa" providerId="LiveId" clId="{5A8496D1-22D5-4D39-9746-F158C1178FB2}" dt="2021-03-18T11:41:26.658" v="347"/>
          <ac:inkMkLst>
            <pc:docMk/>
            <pc:sldMk cId="0" sldId="272"/>
            <ac:inkMk id="8221" creationId="{F6BD1811-23BC-4341-8797-101F39108E96}"/>
          </ac:inkMkLst>
        </pc:inkChg>
        <pc:inkChg chg="add mod">
          <ac:chgData name="Dragutin Kostic" userId="8b6a502ff069c3fa" providerId="LiveId" clId="{5A8496D1-22D5-4D39-9746-F158C1178FB2}" dt="2021-03-18T11:41:26.658" v="347"/>
          <ac:inkMkLst>
            <pc:docMk/>
            <pc:sldMk cId="0" sldId="272"/>
            <ac:inkMk id="8223" creationId="{3A72E275-AF08-4DEA-88CA-431B589752F3}"/>
          </ac:inkMkLst>
        </pc:inkChg>
        <pc:inkChg chg="add mod">
          <ac:chgData name="Dragutin Kostic" userId="8b6a502ff069c3fa" providerId="LiveId" clId="{5A8496D1-22D5-4D39-9746-F158C1178FB2}" dt="2021-03-18T11:41:26.658" v="347"/>
          <ac:inkMkLst>
            <pc:docMk/>
            <pc:sldMk cId="0" sldId="272"/>
            <ac:inkMk id="8224" creationId="{9A75D993-A3D3-45F6-968C-B5175E7EB531}"/>
          </ac:inkMkLst>
        </pc:inkChg>
        <pc:inkChg chg="add mod">
          <ac:chgData name="Dragutin Kostic" userId="8b6a502ff069c3fa" providerId="LiveId" clId="{5A8496D1-22D5-4D39-9746-F158C1178FB2}" dt="2021-03-18T11:42:33.389" v="413"/>
          <ac:inkMkLst>
            <pc:docMk/>
            <pc:sldMk cId="0" sldId="272"/>
            <ac:inkMk id="8226" creationId="{96B8F65F-0B17-4C7D-A0CB-E4BB6A8DFCCE}"/>
          </ac:inkMkLst>
        </pc:inkChg>
        <pc:inkChg chg="add mod">
          <ac:chgData name="Dragutin Kostic" userId="8b6a502ff069c3fa" providerId="LiveId" clId="{5A8496D1-22D5-4D39-9746-F158C1178FB2}" dt="2021-03-18T11:42:33.389" v="413"/>
          <ac:inkMkLst>
            <pc:docMk/>
            <pc:sldMk cId="0" sldId="272"/>
            <ac:inkMk id="8227" creationId="{7BB89606-05CB-4FF2-8513-31861635D7DF}"/>
          </ac:inkMkLst>
        </pc:inkChg>
        <pc:inkChg chg="add mod">
          <ac:chgData name="Dragutin Kostic" userId="8b6a502ff069c3fa" providerId="LiveId" clId="{5A8496D1-22D5-4D39-9746-F158C1178FB2}" dt="2021-03-18T11:42:33.389" v="413"/>
          <ac:inkMkLst>
            <pc:docMk/>
            <pc:sldMk cId="0" sldId="272"/>
            <ac:inkMk id="8228" creationId="{D07CC65C-ECDE-400C-A5FE-9260FECF68AA}"/>
          </ac:inkMkLst>
        </pc:inkChg>
        <pc:inkChg chg="add mod">
          <ac:chgData name="Dragutin Kostic" userId="8b6a502ff069c3fa" providerId="LiveId" clId="{5A8496D1-22D5-4D39-9746-F158C1178FB2}" dt="2021-03-18T11:42:33.389" v="413"/>
          <ac:inkMkLst>
            <pc:docMk/>
            <pc:sldMk cId="0" sldId="272"/>
            <ac:inkMk id="8229" creationId="{164F628C-0861-43E3-B305-B9E94538CFA3}"/>
          </ac:inkMkLst>
        </pc:inkChg>
        <pc:inkChg chg="add mod">
          <ac:chgData name="Dragutin Kostic" userId="8b6a502ff069c3fa" providerId="LiveId" clId="{5A8496D1-22D5-4D39-9746-F158C1178FB2}" dt="2021-03-18T11:42:33.389" v="413"/>
          <ac:inkMkLst>
            <pc:docMk/>
            <pc:sldMk cId="0" sldId="272"/>
            <ac:inkMk id="8230" creationId="{36193990-7D61-4A50-80EE-EF06E5E5CA13}"/>
          </ac:inkMkLst>
        </pc:inkChg>
        <pc:inkChg chg="add mod">
          <ac:chgData name="Dragutin Kostic" userId="8b6a502ff069c3fa" providerId="LiveId" clId="{5A8496D1-22D5-4D39-9746-F158C1178FB2}" dt="2021-03-18T11:42:33.389" v="413"/>
          <ac:inkMkLst>
            <pc:docMk/>
            <pc:sldMk cId="0" sldId="272"/>
            <ac:inkMk id="8231" creationId="{3D0E86C0-7253-4546-834F-0CE0FBB4C069}"/>
          </ac:inkMkLst>
        </pc:inkChg>
        <pc:inkChg chg="add mod">
          <ac:chgData name="Dragutin Kostic" userId="8b6a502ff069c3fa" providerId="LiveId" clId="{5A8496D1-22D5-4D39-9746-F158C1178FB2}" dt="2021-03-18T11:42:33.389" v="413"/>
          <ac:inkMkLst>
            <pc:docMk/>
            <pc:sldMk cId="0" sldId="272"/>
            <ac:inkMk id="8232" creationId="{763ABB44-34CC-4D61-A8EC-60550EB498FB}"/>
          </ac:inkMkLst>
        </pc:inkChg>
        <pc:inkChg chg="add mod">
          <ac:chgData name="Dragutin Kostic" userId="8b6a502ff069c3fa" providerId="LiveId" clId="{5A8496D1-22D5-4D39-9746-F158C1178FB2}" dt="2021-03-18T11:42:33.389" v="413"/>
          <ac:inkMkLst>
            <pc:docMk/>
            <pc:sldMk cId="0" sldId="272"/>
            <ac:inkMk id="8233" creationId="{5F0340C4-7CC4-41B6-A17E-E523CA240C60}"/>
          </ac:inkMkLst>
        </pc:inkChg>
        <pc:inkChg chg="add mod">
          <ac:chgData name="Dragutin Kostic" userId="8b6a502ff069c3fa" providerId="LiveId" clId="{5A8496D1-22D5-4D39-9746-F158C1178FB2}" dt="2021-03-18T11:42:33.389" v="413"/>
          <ac:inkMkLst>
            <pc:docMk/>
            <pc:sldMk cId="0" sldId="272"/>
            <ac:inkMk id="8234" creationId="{66967CA1-1516-451F-BDF4-4515BB99A23E}"/>
          </ac:inkMkLst>
        </pc:inkChg>
        <pc:inkChg chg="add mod">
          <ac:chgData name="Dragutin Kostic" userId="8b6a502ff069c3fa" providerId="LiveId" clId="{5A8496D1-22D5-4D39-9746-F158C1178FB2}" dt="2021-03-18T11:41:53.106" v="371"/>
          <ac:inkMkLst>
            <pc:docMk/>
            <pc:sldMk cId="0" sldId="272"/>
            <ac:inkMk id="8237" creationId="{55A06169-DDE2-4320-8B8F-8B1E09EAC31F}"/>
          </ac:inkMkLst>
        </pc:inkChg>
        <pc:inkChg chg="add mod">
          <ac:chgData name="Dragutin Kostic" userId="8b6a502ff069c3fa" providerId="LiveId" clId="{5A8496D1-22D5-4D39-9746-F158C1178FB2}" dt="2021-03-18T11:41:53.106" v="371"/>
          <ac:inkMkLst>
            <pc:docMk/>
            <pc:sldMk cId="0" sldId="272"/>
            <ac:inkMk id="8238" creationId="{3BC2D40F-1D1B-4137-986F-6CEE50DDFFD1}"/>
          </ac:inkMkLst>
        </pc:inkChg>
        <pc:inkChg chg="add mod">
          <ac:chgData name="Dragutin Kostic" userId="8b6a502ff069c3fa" providerId="LiveId" clId="{5A8496D1-22D5-4D39-9746-F158C1178FB2}" dt="2021-03-18T11:41:53.106" v="371"/>
          <ac:inkMkLst>
            <pc:docMk/>
            <pc:sldMk cId="0" sldId="272"/>
            <ac:inkMk id="8239" creationId="{7387BFA7-CE36-4F19-A87D-83A380788323}"/>
          </ac:inkMkLst>
        </pc:inkChg>
        <pc:inkChg chg="add mod">
          <ac:chgData name="Dragutin Kostic" userId="8b6a502ff069c3fa" providerId="LiveId" clId="{5A8496D1-22D5-4D39-9746-F158C1178FB2}" dt="2021-03-18T11:41:53.106" v="371"/>
          <ac:inkMkLst>
            <pc:docMk/>
            <pc:sldMk cId="0" sldId="272"/>
            <ac:inkMk id="8240" creationId="{0F8CF907-6E6E-4568-A640-4C3FDDB53067}"/>
          </ac:inkMkLst>
        </pc:inkChg>
        <pc:inkChg chg="add mod">
          <ac:chgData name="Dragutin Kostic" userId="8b6a502ff069c3fa" providerId="LiveId" clId="{5A8496D1-22D5-4D39-9746-F158C1178FB2}" dt="2021-03-18T11:41:53.106" v="371"/>
          <ac:inkMkLst>
            <pc:docMk/>
            <pc:sldMk cId="0" sldId="272"/>
            <ac:inkMk id="8241" creationId="{FFABE804-6DAE-46A7-B2D3-751B7D6F4182}"/>
          </ac:inkMkLst>
        </pc:inkChg>
        <pc:inkChg chg="add mod">
          <ac:chgData name="Dragutin Kostic" userId="8b6a502ff069c3fa" providerId="LiveId" clId="{5A8496D1-22D5-4D39-9746-F158C1178FB2}" dt="2021-03-18T11:41:53.106" v="371"/>
          <ac:inkMkLst>
            <pc:docMk/>
            <pc:sldMk cId="0" sldId="272"/>
            <ac:inkMk id="8242" creationId="{14B3F28A-E3C7-4233-9C22-A1ECEEF15281}"/>
          </ac:inkMkLst>
        </pc:inkChg>
        <pc:inkChg chg="add mod">
          <ac:chgData name="Dragutin Kostic" userId="8b6a502ff069c3fa" providerId="LiveId" clId="{5A8496D1-22D5-4D39-9746-F158C1178FB2}" dt="2021-03-18T11:41:53.106" v="371"/>
          <ac:inkMkLst>
            <pc:docMk/>
            <pc:sldMk cId="0" sldId="272"/>
            <ac:inkMk id="8243" creationId="{68F8B20E-577B-4676-ACB3-6E4472F177E5}"/>
          </ac:inkMkLst>
        </pc:inkChg>
        <pc:inkChg chg="add mod">
          <ac:chgData name="Dragutin Kostic" userId="8b6a502ff069c3fa" providerId="LiveId" clId="{5A8496D1-22D5-4D39-9746-F158C1178FB2}" dt="2021-03-18T11:41:53.106" v="371"/>
          <ac:inkMkLst>
            <pc:docMk/>
            <pc:sldMk cId="0" sldId="272"/>
            <ac:inkMk id="8245" creationId="{092FFD21-7E13-4245-B943-5516C3EC5554}"/>
          </ac:inkMkLst>
        </pc:inkChg>
        <pc:inkChg chg="add mod">
          <ac:chgData name="Dragutin Kostic" userId="8b6a502ff069c3fa" providerId="LiveId" clId="{5A8496D1-22D5-4D39-9746-F158C1178FB2}" dt="2021-03-18T11:41:53.106" v="371"/>
          <ac:inkMkLst>
            <pc:docMk/>
            <pc:sldMk cId="0" sldId="272"/>
            <ac:inkMk id="8246" creationId="{BE86676F-95CE-4E57-8A5A-B79D1358B5A4}"/>
          </ac:inkMkLst>
        </pc:inkChg>
        <pc:inkChg chg="add mod">
          <ac:chgData name="Dragutin Kostic" userId="8b6a502ff069c3fa" providerId="LiveId" clId="{5A8496D1-22D5-4D39-9746-F158C1178FB2}" dt="2021-03-18T11:41:53.106" v="371"/>
          <ac:inkMkLst>
            <pc:docMk/>
            <pc:sldMk cId="0" sldId="272"/>
            <ac:inkMk id="8247" creationId="{D06C7A44-CEC1-4E40-9F80-6D490FA093C5}"/>
          </ac:inkMkLst>
        </pc:inkChg>
        <pc:inkChg chg="add mod">
          <ac:chgData name="Dragutin Kostic" userId="8b6a502ff069c3fa" providerId="LiveId" clId="{5A8496D1-22D5-4D39-9746-F158C1178FB2}" dt="2021-03-18T11:41:53.106" v="371"/>
          <ac:inkMkLst>
            <pc:docMk/>
            <pc:sldMk cId="0" sldId="272"/>
            <ac:inkMk id="8248" creationId="{B27F27C2-05DC-49E4-AF10-4DD26463ECE4}"/>
          </ac:inkMkLst>
        </pc:inkChg>
        <pc:inkChg chg="add mod">
          <ac:chgData name="Dragutin Kostic" userId="8b6a502ff069c3fa" providerId="LiveId" clId="{5A8496D1-22D5-4D39-9746-F158C1178FB2}" dt="2021-03-18T11:41:53.106" v="371"/>
          <ac:inkMkLst>
            <pc:docMk/>
            <pc:sldMk cId="0" sldId="272"/>
            <ac:inkMk id="8249" creationId="{81D8E146-7A05-4B17-8C34-8D9B22FD76D0}"/>
          </ac:inkMkLst>
        </pc:inkChg>
        <pc:inkChg chg="add mod">
          <ac:chgData name="Dragutin Kostic" userId="8b6a502ff069c3fa" providerId="LiveId" clId="{5A8496D1-22D5-4D39-9746-F158C1178FB2}" dt="2021-03-18T11:42:19.022" v="396"/>
          <ac:inkMkLst>
            <pc:docMk/>
            <pc:sldMk cId="0" sldId="272"/>
            <ac:inkMk id="8251" creationId="{6AFBC5D9-D118-4456-AC9D-E13CC89B7C0E}"/>
          </ac:inkMkLst>
        </pc:inkChg>
        <pc:inkChg chg="add mod">
          <ac:chgData name="Dragutin Kostic" userId="8b6a502ff069c3fa" providerId="LiveId" clId="{5A8496D1-22D5-4D39-9746-F158C1178FB2}" dt="2021-03-18T11:42:19.022" v="396"/>
          <ac:inkMkLst>
            <pc:docMk/>
            <pc:sldMk cId="0" sldId="272"/>
            <ac:inkMk id="8252" creationId="{3F4DF86B-1C7E-40CB-A535-FA1CE373C774}"/>
          </ac:inkMkLst>
        </pc:inkChg>
        <pc:inkChg chg="add mod">
          <ac:chgData name="Dragutin Kostic" userId="8b6a502ff069c3fa" providerId="LiveId" clId="{5A8496D1-22D5-4D39-9746-F158C1178FB2}" dt="2021-03-18T11:42:19.022" v="396"/>
          <ac:inkMkLst>
            <pc:docMk/>
            <pc:sldMk cId="0" sldId="272"/>
            <ac:inkMk id="8254" creationId="{BD2BE340-839E-461B-9180-F40D3C2673F5}"/>
          </ac:inkMkLst>
        </pc:inkChg>
        <pc:inkChg chg="add mod">
          <ac:chgData name="Dragutin Kostic" userId="8b6a502ff069c3fa" providerId="LiveId" clId="{5A8496D1-22D5-4D39-9746-F158C1178FB2}" dt="2021-03-18T11:42:19.022" v="396"/>
          <ac:inkMkLst>
            <pc:docMk/>
            <pc:sldMk cId="0" sldId="272"/>
            <ac:inkMk id="8255" creationId="{21733D2A-8D8F-4EA9-947F-F86F54F6BE79}"/>
          </ac:inkMkLst>
        </pc:inkChg>
        <pc:inkChg chg="add mod">
          <ac:chgData name="Dragutin Kostic" userId="8b6a502ff069c3fa" providerId="LiveId" clId="{5A8496D1-22D5-4D39-9746-F158C1178FB2}" dt="2021-03-18T11:42:19.022" v="396"/>
          <ac:inkMkLst>
            <pc:docMk/>
            <pc:sldMk cId="0" sldId="272"/>
            <ac:inkMk id="8256" creationId="{C3624BB0-E85E-49C2-BE05-5D39D4B6E24D}"/>
          </ac:inkMkLst>
        </pc:inkChg>
        <pc:inkChg chg="add mod">
          <ac:chgData name="Dragutin Kostic" userId="8b6a502ff069c3fa" providerId="LiveId" clId="{5A8496D1-22D5-4D39-9746-F158C1178FB2}" dt="2021-03-18T11:42:19.022" v="396"/>
          <ac:inkMkLst>
            <pc:docMk/>
            <pc:sldMk cId="0" sldId="272"/>
            <ac:inkMk id="8258" creationId="{77ABCAF0-5ADE-4DE8-AF01-245921280D0F}"/>
          </ac:inkMkLst>
        </pc:inkChg>
        <pc:inkChg chg="add mod">
          <ac:chgData name="Dragutin Kostic" userId="8b6a502ff069c3fa" providerId="LiveId" clId="{5A8496D1-22D5-4D39-9746-F158C1178FB2}" dt="2021-03-18T11:42:33.389" v="413"/>
          <ac:inkMkLst>
            <pc:docMk/>
            <pc:sldMk cId="0" sldId="272"/>
            <ac:inkMk id="8260" creationId="{4723D515-63B8-4501-B708-BC761351EFC0}"/>
          </ac:inkMkLst>
        </pc:inkChg>
        <pc:inkChg chg="add mod">
          <ac:chgData name="Dragutin Kostic" userId="8b6a502ff069c3fa" providerId="LiveId" clId="{5A8496D1-22D5-4D39-9746-F158C1178FB2}" dt="2021-03-18T11:42:33.389" v="413"/>
          <ac:inkMkLst>
            <pc:docMk/>
            <pc:sldMk cId="0" sldId="272"/>
            <ac:inkMk id="8261" creationId="{DEFC501C-B541-444E-8D11-2350FC53747F}"/>
          </ac:inkMkLst>
        </pc:inkChg>
        <pc:inkChg chg="add mod">
          <ac:chgData name="Dragutin Kostic" userId="8b6a502ff069c3fa" providerId="LiveId" clId="{5A8496D1-22D5-4D39-9746-F158C1178FB2}" dt="2021-03-18T11:42:33.389" v="413"/>
          <ac:inkMkLst>
            <pc:docMk/>
            <pc:sldMk cId="0" sldId="272"/>
            <ac:inkMk id="8262" creationId="{09ECF171-5416-4CB7-A795-BADC2AB9292E}"/>
          </ac:inkMkLst>
        </pc:inkChg>
        <pc:inkChg chg="add mod">
          <ac:chgData name="Dragutin Kostic" userId="8b6a502ff069c3fa" providerId="LiveId" clId="{5A8496D1-22D5-4D39-9746-F158C1178FB2}" dt="2021-03-18T11:42:33.389" v="413"/>
          <ac:inkMkLst>
            <pc:docMk/>
            <pc:sldMk cId="0" sldId="272"/>
            <ac:inkMk id="8263" creationId="{2C7AEDE8-9DAB-4CD9-840E-85FC0CF4E597}"/>
          </ac:inkMkLst>
        </pc:inkChg>
        <pc:inkChg chg="add mod">
          <ac:chgData name="Dragutin Kostic" userId="8b6a502ff069c3fa" providerId="LiveId" clId="{5A8496D1-22D5-4D39-9746-F158C1178FB2}" dt="2021-03-18T11:42:33.389" v="413"/>
          <ac:inkMkLst>
            <pc:docMk/>
            <pc:sldMk cId="0" sldId="272"/>
            <ac:inkMk id="8264" creationId="{06B38244-B850-4031-90CF-AE7238D2A751}"/>
          </ac:inkMkLst>
        </pc:inkChg>
        <pc:inkChg chg="add mod">
          <ac:chgData name="Dragutin Kostic" userId="8b6a502ff069c3fa" providerId="LiveId" clId="{5A8496D1-22D5-4D39-9746-F158C1178FB2}" dt="2021-03-18T11:42:33.389" v="413"/>
          <ac:inkMkLst>
            <pc:docMk/>
            <pc:sldMk cId="0" sldId="272"/>
            <ac:inkMk id="8265" creationId="{CCE4FCF1-0D51-42DC-861E-F2C5C8FBE8DC}"/>
          </ac:inkMkLst>
        </pc:inkChg>
        <pc:inkChg chg="add mod">
          <ac:chgData name="Dragutin Kostic" userId="8b6a502ff069c3fa" providerId="LiveId" clId="{5A8496D1-22D5-4D39-9746-F158C1178FB2}" dt="2021-03-18T11:42:33.389" v="413"/>
          <ac:inkMkLst>
            <pc:docMk/>
            <pc:sldMk cId="0" sldId="272"/>
            <ac:inkMk id="8266" creationId="{25C3EE09-76EF-4116-915C-427CB0669D8E}"/>
          </ac:inkMkLst>
        </pc:inkChg>
        <pc:inkChg chg="add mod">
          <ac:chgData name="Dragutin Kostic" userId="8b6a502ff069c3fa" providerId="LiveId" clId="{5A8496D1-22D5-4D39-9746-F158C1178FB2}" dt="2021-03-18T11:42:33.389" v="413"/>
          <ac:inkMkLst>
            <pc:docMk/>
            <pc:sldMk cId="0" sldId="272"/>
            <ac:inkMk id="8267" creationId="{A621F1B4-D9BB-41D4-A668-03921B092F73}"/>
          </ac:inkMkLst>
        </pc:inkChg>
        <pc:inkChg chg="add mod">
          <ac:chgData name="Dragutin Kostic" userId="8b6a502ff069c3fa" providerId="LiveId" clId="{5A8496D1-22D5-4D39-9746-F158C1178FB2}" dt="2021-03-18T11:42:33.389" v="413"/>
          <ac:inkMkLst>
            <pc:docMk/>
            <pc:sldMk cId="0" sldId="272"/>
            <ac:inkMk id="8268" creationId="{38237E34-5B78-4083-A72C-2641F2668B70}"/>
          </ac:inkMkLst>
        </pc:inkChg>
        <pc:inkChg chg="add mod">
          <ac:chgData name="Dragutin Kostic" userId="8b6a502ff069c3fa" providerId="LiveId" clId="{5A8496D1-22D5-4D39-9746-F158C1178FB2}" dt="2021-03-18T11:42:33.389" v="413"/>
          <ac:inkMkLst>
            <pc:docMk/>
            <pc:sldMk cId="0" sldId="272"/>
            <ac:inkMk id="8269" creationId="{B359A522-F1DC-4C36-852C-DF406599E058}"/>
          </ac:inkMkLst>
        </pc:inkChg>
        <pc:inkChg chg="add mod">
          <ac:chgData name="Dragutin Kostic" userId="8b6a502ff069c3fa" providerId="LiveId" clId="{5A8496D1-22D5-4D39-9746-F158C1178FB2}" dt="2021-03-18T11:42:19.022" v="396"/>
          <ac:inkMkLst>
            <pc:docMk/>
            <pc:sldMk cId="0" sldId="272"/>
            <ac:inkMk id="8271" creationId="{E57A48F2-FF29-4C52-B44D-6323833D691E}"/>
          </ac:inkMkLst>
        </pc:inkChg>
        <pc:inkChg chg="add mod">
          <ac:chgData name="Dragutin Kostic" userId="8b6a502ff069c3fa" providerId="LiveId" clId="{5A8496D1-22D5-4D39-9746-F158C1178FB2}" dt="2021-03-18T11:42:19.022" v="396"/>
          <ac:inkMkLst>
            <pc:docMk/>
            <pc:sldMk cId="0" sldId="272"/>
            <ac:inkMk id="8272" creationId="{1A356064-F673-440F-92F5-A9015E3939AB}"/>
          </ac:inkMkLst>
        </pc:inkChg>
        <pc:inkChg chg="add mod">
          <ac:chgData name="Dragutin Kostic" userId="8b6a502ff069c3fa" providerId="LiveId" clId="{5A8496D1-22D5-4D39-9746-F158C1178FB2}" dt="2021-03-18T11:42:19.022" v="396"/>
          <ac:inkMkLst>
            <pc:docMk/>
            <pc:sldMk cId="0" sldId="272"/>
            <ac:inkMk id="8273" creationId="{F3B70164-B98D-43DE-A5F9-03F482C7F43F}"/>
          </ac:inkMkLst>
        </pc:inkChg>
        <pc:inkChg chg="add mod">
          <ac:chgData name="Dragutin Kostic" userId="8b6a502ff069c3fa" providerId="LiveId" clId="{5A8496D1-22D5-4D39-9746-F158C1178FB2}" dt="2021-03-18T11:42:19.022" v="396"/>
          <ac:inkMkLst>
            <pc:docMk/>
            <pc:sldMk cId="0" sldId="272"/>
            <ac:inkMk id="8274" creationId="{16D40ACA-F40A-4107-AEC4-7EA1FF6340C8}"/>
          </ac:inkMkLst>
        </pc:inkChg>
        <pc:inkChg chg="add mod">
          <ac:chgData name="Dragutin Kostic" userId="8b6a502ff069c3fa" providerId="LiveId" clId="{5A8496D1-22D5-4D39-9746-F158C1178FB2}" dt="2021-03-18T11:42:33.389" v="413"/>
          <ac:inkMkLst>
            <pc:docMk/>
            <pc:sldMk cId="0" sldId="272"/>
            <ac:inkMk id="8276" creationId="{F4C26196-60E6-46D5-A6EB-1CCA22094405}"/>
          </ac:inkMkLst>
        </pc:inkChg>
        <pc:inkChg chg="add mod">
          <ac:chgData name="Dragutin Kostic" userId="8b6a502ff069c3fa" providerId="LiveId" clId="{5A8496D1-22D5-4D39-9746-F158C1178FB2}" dt="2021-03-18T11:42:33.389" v="413"/>
          <ac:inkMkLst>
            <pc:docMk/>
            <pc:sldMk cId="0" sldId="272"/>
            <ac:inkMk id="8277" creationId="{B2B9EB35-8EF3-4BC0-814A-302F3FB2A99C}"/>
          </ac:inkMkLst>
        </pc:inkChg>
        <pc:inkChg chg="add mod">
          <ac:chgData name="Dragutin Kostic" userId="8b6a502ff069c3fa" providerId="LiveId" clId="{5A8496D1-22D5-4D39-9746-F158C1178FB2}" dt="2021-03-18T11:42:33.389" v="413"/>
          <ac:inkMkLst>
            <pc:docMk/>
            <pc:sldMk cId="0" sldId="272"/>
            <ac:inkMk id="8279" creationId="{3A3B3170-28A3-4765-A706-D8F47BFA2C7B}"/>
          </ac:inkMkLst>
        </pc:inkChg>
        <pc:inkChg chg="add mod">
          <ac:chgData name="Dragutin Kostic" userId="8b6a502ff069c3fa" providerId="LiveId" clId="{5A8496D1-22D5-4D39-9746-F158C1178FB2}" dt="2021-03-18T11:42:33.389" v="413"/>
          <ac:inkMkLst>
            <pc:docMk/>
            <pc:sldMk cId="0" sldId="272"/>
            <ac:inkMk id="8281" creationId="{0DB0C632-B67F-4791-BC0B-0C8047E336B9}"/>
          </ac:inkMkLst>
        </pc:inkChg>
        <pc:inkChg chg="add mod">
          <ac:chgData name="Dragutin Kostic" userId="8b6a502ff069c3fa" providerId="LiveId" clId="{5A8496D1-22D5-4D39-9746-F158C1178FB2}" dt="2021-03-18T11:42:33.389" v="413"/>
          <ac:inkMkLst>
            <pc:docMk/>
            <pc:sldMk cId="0" sldId="272"/>
            <ac:inkMk id="8282" creationId="{C7ED574D-F6A0-42EF-BF73-5676EE45887C}"/>
          </ac:inkMkLst>
        </pc:inkChg>
        <pc:inkChg chg="add mod">
          <ac:chgData name="Dragutin Kostic" userId="8b6a502ff069c3fa" providerId="LiveId" clId="{5A8496D1-22D5-4D39-9746-F158C1178FB2}" dt="2021-03-18T11:42:33.389" v="413"/>
          <ac:inkMkLst>
            <pc:docMk/>
            <pc:sldMk cId="0" sldId="272"/>
            <ac:inkMk id="8284" creationId="{4BF43A25-3A53-4FA5-A6FB-4789679760B9}"/>
          </ac:inkMkLst>
        </pc:inkChg>
        <pc:inkChg chg="add mod">
          <ac:chgData name="Dragutin Kostic" userId="8b6a502ff069c3fa" providerId="LiveId" clId="{5A8496D1-22D5-4D39-9746-F158C1178FB2}" dt="2021-03-18T11:42:33.389" v="413"/>
          <ac:inkMkLst>
            <pc:docMk/>
            <pc:sldMk cId="0" sldId="272"/>
            <ac:inkMk id="8285" creationId="{EB9509DB-231C-4627-8708-8CFF6DE98B33}"/>
          </ac:inkMkLst>
        </pc:inkChg>
        <pc:inkChg chg="add mod">
          <ac:chgData name="Dragutin Kostic" userId="8b6a502ff069c3fa" providerId="LiveId" clId="{5A8496D1-22D5-4D39-9746-F158C1178FB2}" dt="2021-03-18T11:42:33.389" v="413"/>
          <ac:inkMkLst>
            <pc:docMk/>
            <pc:sldMk cId="0" sldId="272"/>
            <ac:inkMk id="8286" creationId="{6C296DBA-D28B-469E-8381-D8C9E7AF46EA}"/>
          </ac:inkMkLst>
        </pc:inkChg>
        <pc:inkChg chg="add mod">
          <ac:chgData name="Dragutin Kostic" userId="8b6a502ff069c3fa" providerId="LiveId" clId="{5A8496D1-22D5-4D39-9746-F158C1178FB2}" dt="2021-03-18T11:42:33.389" v="413"/>
          <ac:inkMkLst>
            <pc:docMk/>
            <pc:sldMk cId="0" sldId="272"/>
            <ac:inkMk id="8288" creationId="{B858F6CB-3BAC-46C0-B431-0C3D0076E5FB}"/>
          </ac:inkMkLst>
        </pc:inkChg>
        <pc:inkChg chg="add mod">
          <ac:chgData name="Dragutin Kostic" userId="8b6a502ff069c3fa" providerId="LiveId" clId="{5A8496D1-22D5-4D39-9746-F158C1178FB2}" dt="2021-03-18T11:42:33.389" v="413"/>
          <ac:inkMkLst>
            <pc:docMk/>
            <pc:sldMk cId="0" sldId="272"/>
            <ac:inkMk id="8289" creationId="{E0422D03-1F35-4348-AC66-39E6316538A3}"/>
          </ac:inkMkLst>
        </pc:inkChg>
        <pc:inkChg chg="add mod">
          <ac:chgData name="Dragutin Kostic" userId="8b6a502ff069c3fa" providerId="LiveId" clId="{5A8496D1-22D5-4D39-9746-F158C1178FB2}" dt="2021-03-18T11:42:33.389" v="413"/>
          <ac:inkMkLst>
            <pc:docMk/>
            <pc:sldMk cId="0" sldId="272"/>
            <ac:inkMk id="8290" creationId="{3D8A28C8-966D-484F-B343-425A97DC4A35}"/>
          </ac:inkMkLst>
        </pc:inkChg>
        <pc:inkChg chg="add mod">
          <ac:chgData name="Dragutin Kostic" userId="8b6a502ff069c3fa" providerId="LiveId" clId="{5A8496D1-22D5-4D39-9746-F158C1178FB2}" dt="2021-03-18T11:42:33.389" v="413"/>
          <ac:inkMkLst>
            <pc:docMk/>
            <pc:sldMk cId="0" sldId="272"/>
            <ac:inkMk id="8291" creationId="{FE9DB2BB-5D24-453C-AE01-AC94D359E4E9}"/>
          </ac:inkMkLst>
        </pc:inkChg>
        <pc:inkChg chg="add">
          <ac:chgData name="Dragutin Kostic" userId="8b6a502ff069c3fa" providerId="LiveId" clId="{5A8496D1-22D5-4D39-9746-F158C1178FB2}" dt="2021-03-18T11:42:54.568" v="414" actId="9405"/>
          <ac:inkMkLst>
            <pc:docMk/>
            <pc:sldMk cId="0" sldId="272"/>
            <ac:inkMk id="8293" creationId="{1E9F71A1-B14E-4D18-AA79-CC01F8AF718D}"/>
          </ac:inkMkLst>
        </pc:inkChg>
      </pc:sldChg>
      <pc:sldChg chg="addSp delSp modSp mod">
        <pc:chgData name="Dragutin Kostic" userId="8b6a502ff069c3fa" providerId="LiveId" clId="{5A8496D1-22D5-4D39-9746-F158C1178FB2}" dt="2021-03-18T11:51:38.176" v="593"/>
        <pc:sldMkLst>
          <pc:docMk/>
          <pc:sldMk cId="0" sldId="278"/>
        </pc:sldMkLst>
        <pc:grpChg chg="del mod">
          <ac:chgData name="Dragutin Kostic" userId="8b6a502ff069c3fa" providerId="LiveId" clId="{5A8496D1-22D5-4D39-9746-F158C1178FB2}" dt="2021-03-18T11:47:02.011" v="422"/>
          <ac:grpSpMkLst>
            <pc:docMk/>
            <pc:sldMk cId="0" sldId="278"/>
            <ac:grpSpMk id="4" creationId="{2E726C2F-BBF9-4A51-82D7-85643D62983C}"/>
          </ac:grpSpMkLst>
        </pc:grpChg>
        <pc:grpChg chg="del mod">
          <ac:chgData name="Dragutin Kostic" userId="8b6a502ff069c3fa" providerId="LiveId" clId="{5A8496D1-22D5-4D39-9746-F158C1178FB2}" dt="2021-03-18T11:47:02.011" v="422"/>
          <ac:grpSpMkLst>
            <pc:docMk/>
            <pc:sldMk cId="0" sldId="278"/>
            <ac:grpSpMk id="9" creationId="{695FB569-740B-49C8-A58D-AF1175E44930}"/>
          </ac:grpSpMkLst>
        </pc:grpChg>
        <pc:grpChg chg="del mod">
          <ac:chgData name="Dragutin Kostic" userId="8b6a502ff069c3fa" providerId="LiveId" clId="{5A8496D1-22D5-4D39-9746-F158C1178FB2}" dt="2021-03-18T11:47:16.185" v="442"/>
          <ac:grpSpMkLst>
            <pc:docMk/>
            <pc:sldMk cId="0" sldId="278"/>
            <ac:grpSpMk id="10" creationId="{4347E3BD-8775-4ACF-A7A3-5464EC55A82A}"/>
          </ac:grpSpMkLst>
        </pc:grpChg>
        <pc:grpChg chg="del mod">
          <ac:chgData name="Dragutin Kostic" userId="8b6a502ff069c3fa" providerId="LiveId" clId="{5A8496D1-22D5-4D39-9746-F158C1178FB2}" dt="2021-03-18T11:47:16.185" v="442"/>
          <ac:grpSpMkLst>
            <pc:docMk/>
            <pc:sldMk cId="0" sldId="278"/>
            <ac:grpSpMk id="30" creationId="{845FA126-3069-4CBD-A9CF-EBCDA63F8D31}"/>
          </ac:grpSpMkLst>
        </pc:grpChg>
        <pc:grpChg chg="mod">
          <ac:chgData name="Dragutin Kostic" userId="8b6a502ff069c3fa" providerId="LiveId" clId="{5A8496D1-22D5-4D39-9746-F158C1178FB2}" dt="2021-03-18T11:47:16.185" v="442"/>
          <ac:grpSpMkLst>
            <pc:docMk/>
            <pc:sldMk cId="0" sldId="278"/>
            <ac:grpSpMk id="31" creationId="{C45DF60A-9044-4B65-BE7D-FCEE0F2A4E1E}"/>
          </ac:grpSpMkLst>
        </pc:grpChg>
        <pc:grpChg chg="del mod">
          <ac:chgData name="Dragutin Kostic" userId="8b6a502ff069c3fa" providerId="LiveId" clId="{5A8496D1-22D5-4D39-9746-F158C1178FB2}" dt="2021-03-18T11:47:58.602" v="459"/>
          <ac:grpSpMkLst>
            <pc:docMk/>
            <pc:sldMk cId="0" sldId="278"/>
            <ac:grpSpMk id="35" creationId="{6DEFFD37-4A40-417E-80DF-56127CE40902}"/>
          </ac:grpSpMkLst>
        </pc:grpChg>
        <pc:grpChg chg="del mod">
          <ac:chgData name="Dragutin Kostic" userId="8b6a502ff069c3fa" providerId="LiveId" clId="{5A8496D1-22D5-4D39-9746-F158C1178FB2}" dt="2021-03-18T11:47:58.602" v="459"/>
          <ac:grpSpMkLst>
            <pc:docMk/>
            <pc:sldMk cId="0" sldId="278"/>
            <ac:grpSpMk id="42" creationId="{187697CA-8269-47D4-ACEC-F7BE9DF4D526}"/>
          </ac:grpSpMkLst>
        </pc:grpChg>
        <pc:grpChg chg="del mod">
          <ac:chgData name="Dragutin Kostic" userId="8b6a502ff069c3fa" providerId="LiveId" clId="{5A8496D1-22D5-4D39-9746-F158C1178FB2}" dt="2021-03-18T11:47:58.602" v="459"/>
          <ac:grpSpMkLst>
            <pc:docMk/>
            <pc:sldMk cId="0" sldId="278"/>
            <ac:grpSpMk id="46" creationId="{92768CC4-2C8A-4CF7-AC1C-304083555BB1}"/>
          </ac:grpSpMkLst>
        </pc:grpChg>
        <pc:grpChg chg="del mod">
          <ac:chgData name="Dragutin Kostic" userId="8b6a502ff069c3fa" providerId="LiveId" clId="{5A8496D1-22D5-4D39-9746-F158C1178FB2}" dt="2021-03-18T11:48:00.546" v="462"/>
          <ac:grpSpMkLst>
            <pc:docMk/>
            <pc:sldMk cId="0" sldId="278"/>
            <ac:grpSpMk id="48" creationId="{39E7EAB9-F935-4466-80D5-6D5274466EB9}"/>
          </ac:grpSpMkLst>
        </pc:grpChg>
        <pc:grpChg chg="del mod">
          <ac:chgData name="Dragutin Kostic" userId="8b6a502ff069c3fa" providerId="LiveId" clId="{5A8496D1-22D5-4D39-9746-F158C1178FB2}" dt="2021-03-18T11:48:03.435" v="464"/>
          <ac:grpSpMkLst>
            <pc:docMk/>
            <pc:sldMk cId="0" sldId="278"/>
            <ac:grpSpMk id="51" creationId="{E799589F-7AE5-4869-95F8-219300ABDE20}"/>
          </ac:grpSpMkLst>
        </pc:grpChg>
        <pc:grpChg chg="mod">
          <ac:chgData name="Dragutin Kostic" userId="8b6a502ff069c3fa" providerId="LiveId" clId="{5A8496D1-22D5-4D39-9746-F158C1178FB2}" dt="2021-03-18T11:48:03.435" v="464"/>
          <ac:grpSpMkLst>
            <pc:docMk/>
            <pc:sldMk cId="0" sldId="278"/>
            <ac:grpSpMk id="53" creationId="{E1A659DD-117C-4590-9A03-56E247863EF6}"/>
          </ac:grpSpMkLst>
        </pc:grpChg>
        <pc:grpChg chg="mod">
          <ac:chgData name="Dragutin Kostic" userId="8b6a502ff069c3fa" providerId="LiveId" clId="{5A8496D1-22D5-4D39-9746-F158C1178FB2}" dt="2021-03-18T11:48:10.770" v="472"/>
          <ac:grpSpMkLst>
            <pc:docMk/>
            <pc:sldMk cId="0" sldId="278"/>
            <ac:grpSpMk id="61" creationId="{93BEE7E8-7853-4998-A2A8-C999E7E9ACC3}"/>
          </ac:grpSpMkLst>
        </pc:grpChg>
        <pc:grpChg chg="del mod">
          <ac:chgData name="Dragutin Kostic" userId="8b6a502ff069c3fa" providerId="LiveId" clId="{5A8496D1-22D5-4D39-9746-F158C1178FB2}" dt="2021-03-18T11:48:33.262" v="483"/>
          <ac:grpSpMkLst>
            <pc:docMk/>
            <pc:sldMk cId="0" sldId="278"/>
            <ac:grpSpMk id="11269" creationId="{EF6E631B-1147-4FAC-8C43-C3C32FD93FA3}"/>
          </ac:grpSpMkLst>
        </pc:grpChg>
        <pc:grpChg chg="mod">
          <ac:chgData name="Dragutin Kostic" userId="8b6a502ff069c3fa" providerId="LiveId" clId="{5A8496D1-22D5-4D39-9746-F158C1178FB2}" dt="2021-03-18T11:48:33.262" v="483"/>
          <ac:grpSpMkLst>
            <pc:docMk/>
            <pc:sldMk cId="0" sldId="278"/>
            <ac:grpSpMk id="11275" creationId="{7FF62C80-8AEE-4ADE-8B97-827F9AF60CD2}"/>
          </ac:grpSpMkLst>
        </pc:grpChg>
        <pc:grpChg chg="del mod">
          <ac:chgData name="Dragutin Kostic" userId="8b6a502ff069c3fa" providerId="LiveId" clId="{5A8496D1-22D5-4D39-9746-F158C1178FB2}" dt="2021-03-18T11:49:15.411" v="504"/>
          <ac:grpSpMkLst>
            <pc:docMk/>
            <pc:sldMk cId="0" sldId="278"/>
            <ac:grpSpMk id="11282" creationId="{FAEF04B8-07FA-413D-8023-5D93EDDE90B2}"/>
          </ac:grpSpMkLst>
        </pc:grpChg>
        <pc:grpChg chg="del mod">
          <ac:chgData name="Dragutin Kostic" userId="8b6a502ff069c3fa" providerId="LiveId" clId="{5A8496D1-22D5-4D39-9746-F158C1178FB2}" dt="2021-03-18T11:49:34.971" v="516"/>
          <ac:grpSpMkLst>
            <pc:docMk/>
            <pc:sldMk cId="0" sldId="278"/>
            <ac:grpSpMk id="11296" creationId="{498ADBF4-B0FA-4A22-A459-ADCE9F5521FA}"/>
          </ac:grpSpMkLst>
        </pc:grpChg>
        <pc:grpChg chg="del mod">
          <ac:chgData name="Dragutin Kostic" userId="8b6a502ff069c3fa" providerId="LiveId" clId="{5A8496D1-22D5-4D39-9746-F158C1178FB2}" dt="2021-03-18T11:49:30.859" v="510"/>
          <ac:grpSpMkLst>
            <pc:docMk/>
            <pc:sldMk cId="0" sldId="278"/>
            <ac:grpSpMk id="11299" creationId="{7638B1E2-8D44-45AE-A5BD-5AE12A3EA34D}"/>
          </ac:grpSpMkLst>
        </pc:grpChg>
        <pc:grpChg chg="del mod">
          <ac:chgData name="Dragutin Kostic" userId="8b6a502ff069c3fa" providerId="LiveId" clId="{5A8496D1-22D5-4D39-9746-F158C1178FB2}" dt="2021-03-18T11:49:34.971" v="516"/>
          <ac:grpSpMkLst>
            <pc:docMk/>
            <pc:sldMk cId="0" sldId="278"/>
            <ac:grpSpMk id="11302" creationId="{136AE59E-A810-4D2B-8A31-26B35D331604}"/>
          </ac:grpSpMkLst>
        </pc:grpChg>
        <pc:grpChg chg="mod">
          <ac:chgData name="Dragutin Kostic" userId="8b6a502ff069c3fa" providerId="LiveId" clId="{5A8496D1-22D5-4D39-9746-F158C1178FB2}" dt="2021-03-18T11:49:34.971" v="516"/>
          <ac:grpSpMkLst>
            <pc:docMk/>
            <pc:sldMk cId="0" sldId="278"/>
            <ac:grpSpMk id="11308" creationId="{8EBF90D0-FE7D-4DA9-9639-36BBCC73E47A}"/>
          </ac:grpSpMkLst>
        </pc:grpChg>
        <pc:grpChg chg="del mod">
          <ac:chgData name="Dragutin Kostic" userId="8b6a502ff069c3fa" providerId="LiveId" clId="{5A8496D1-22D5-4D39-9746-F158C1178FB2}" dt="2021-03-18T11:50:04.565" v="534"/>
          <ac:grpSpMkLst>
            <pc:docMk/>
            <pc:sldMk cId="0" sldId="278"/>
            <ac:grpSpMk id="11323" creationId="{80612B14-8EA3-4A84-B5C8-37A28F2D7086}"/>
          </ac:grpSpMkLst>
        </pc:grpChg>
        <pc:grpChg chg="mod">
          <ac:chgData name="Dragutin Kostic" userId="8b6a502ff069c3fa" providerId="LiveId" clId="{5A8496D1-22D5-4D39-9746-F158C1178FB2}" dt="2021-03-18T11:50:04.565" v="534"/>
          <ac:grpSpMkLst>
            <pc:docMk/>
            <pc:sldMk cId="0" sldId="278"/>
            <ac:grpSpMk id="11326" creationId="{1F958787-A2F4-425C-9FF5-6897360750FD}"/>
          </ac:grpSpMkLst>
        </pc:grpChg>
        <pc:grpChg chg="del mod">
          <ac:chgData name="Dragutin Kostic" userId="8b6a502ff069c3fa" providerId="LiveId" clId="{5A8496D1-22D5-4D39-9746-F158C1178FB2}" dt="2021-03-18T11:50:27.398" v="553"/>
          <ac:grpSpMkLst>
            <pc:docMk/>
            <pc:sldMk cId="0" sldId="278"/>
            <ac:grpSpMk id="11335" creationId="{918112E8-5874-4C6B-8579-8BD5AFF2F070}"/>
          </ac:grpSpMkLst>
        </pc:grpChg>
        <pc:grpChg chg="mod">
          <ac:chgData name="Dragutin Kostic" userId="8b6a502ff069c3fa" providerId="LiveId" clId="{5A8496D1-22D5-4D39-9746-F158C1178FB2}" dt="2021-03-18T11:50:27.398" v="553"/>
          <ac:grpSpMkLst>
            <pc:docMk/>
            <pc:sldMk cId="0" sldId="278"/>
            <ac:grpSpMk id="11345" creationId="{40CF098E-BB18-4404-A6E7-2AFE27D8E002}"/>
          </ac:grpSpMkLst>
        </pc:grpChg>
        <pc:grpChg chg="del mod">
          <ac:chgData name="Dragutin Kostic" userId="8b6a502ff069c3fa" providerId="LiveId" clId="{5A8496D1-22D5-4D39-9746-F158C1178FB2}" dt="2021-03-18T11:50:44.798" v="564"/>
          <ac:grpSpMkLst>
            <pc:docMk/>
            <pc:sldMk cId="0" sldId="278"/>
            <ac:grpSpMk id="11353" creationId="{EDEA3F4D-6281-40B7-86C5-EA641582F854}"/>
          </ac:grpSpMkLst>
        </pc:grpChg>
        <pc:grpChg chg="del mod">
          <ac:chgData name="Dragutin Kostic" userId="8b6a502ff069c3fa" providerId="LiveId" clId="{5A8496D1-22D5-4D39-9746-F158C1178FB2}" dt="2021-03-18T11:50:47.532" v="566"/>
          <ac:grpSpMkLst>
            <pc:docMk/>
            <pc:sldMk cId="0" sldId="278"/>
            <ac:grpSpMk id="11356" creationId="{E92388D3-9337-494E-80B9-53D5C7267450}"/>
          </ac:grpSpMkLst>
        </pc:grpChg>
        <pc:grpChg chg="del mod">
          <ac:chgData name="Dragutin Kostic" userId="8b6a502ff069c3fa" providerId="LiveId" clId="{5A8496D1-22D5-4D39-9746-F158C1178FB2}" dt="2021-03-18T11:50:59.272" v="572"/>
          <ac:grpSpMkLst>
            <pc:docMk/>
            <pc:sldMk cId="0" sldId="278"/>
            <ac:grpSpMk id="11358" creationId="{DBB5F3BC-56B7-428B-8EB5-54BFD35C98F9}"/>
          </ac:grpSpMkLst>
        </pc:grpChg>
        <pc:grpChg chg="mod">
          <ac:chgData name="Dragutin Kostic" userId="8b6a502ff069c3fa" providerId="LiveId" clId="{5A8496D1-22D5-4D39-9746-F158C1178FB2}" dt="2021-03-18T11:50:59.272" v="572"/>
          <ac:grpSpMkLst>
            <pc:docMk/>
            <pc:sldMk cId="0" sldId="278"/>
            <ac:grpSpMk id="11364" creationId="{5E032480-C815-4C72-AF1E-CCD2D22A34CD}"/>
          </ac:grpSpMkLst>
        </pc:grpChg>
        <pc:grpChg chg="del mod">
          <ac:chgData name="Dragutin Kostic" userId="8b6a502ff069c3fa" providerId="LiveId" clId="{5A8496D1-22D5-4D39-9746-F158C1178FB2}" dt="2021-03-18T11:51:19.799" v="586"/>
          <ac:grpSpMkLst>
            <pc:docMk/>
            <pc:sldMk cId="0" sldId="278"/>
            <ac:grpSpMk id="11368" creationId="{F9F84B81-1B1C-4F0B-A464-F8EFC2A72B4A}"/>
          </ac:grpSpMkLst>
        </pc:grpChg>
        <pc:grpChg chg="del mod">
          <ac:chgData name="Dragutin Kostic" userId="8b6a502ff069c3fa" providerId="LiveId" clId="{5A8496D1-22D5-4D39-9746-F158C1178FB2}" dt="2021-03-18T11:51:38.176" v="593"/>
          <ac:grpSpMkLst>
            <pc:docMk/>
            <pc:sldMk cId="0" sldId="278"/>
            <ac:grpSpMk id="11378" creationId="{BECE6CAD-CB5E-4FE8-B4C3-CD54FE90C3D2}"/>
          </ac:grpSpMkLst>
        </pc:grpChg>
        <pc:grpChg chg="mod">
          <ac:chgData name="Dragutin Kostic" userId="8b6a502ff069c3fa" providerId="LiveId" clId="{5A8496D1-22D5-4D39-9746-F158C1178FB2}" dt="2021-03-18T11:51:27.920" v="589"/>
          <ac:grpSpMkLst>
            <pc:docMk/>
            <pc:sldMk cId="0" sldId="278"/>
            <ac:grpSpMk id="11381" creationId="{C8B37B9C-B4C7-4A22-9ECA-A5014BD87F9B}"/>
          </ac:grpSpMkLst>
        </pc:grpChg>
        <pc:grpChg chg="mod">
          <ac:chgData name="Dragutin Kostic" userId="8b6a502ff069c3fa" providerId="LiveId" clId="{5A8496D1-22D5-4D39-9746-F158C1178FB2}" dt="2021-03-18T11:51:38.176" v="593"/>
          <ac:grpSpMkLst>
            <pc:docMk/>
            <pc:sldMk cId="0" sldId="278"/>
            <ac:grpSpMk id="11385" creationId="{E8D8053C-CF3B-4C33-800D-4770DBC16111}"/>
          </ac:grpSpMkLst>
        </pc:grpChg>
        <pc:inkChg chg="add mod">
          <ac:chgData name="Dragutin Kostic" userId="8b6a502ff069c3fa" providerId="LiveId" clId="{5A8496D1-22D5-4D39-9746-F158C1178FB2}" dt="2021-03-18T11:47:16.185" v="442"/>
          <ac:inkMkLst>
            <pc:docMk/>
            <pc:sldMk cId="0" sldId="278"/>
            <ac:inkMk id="2" creationId="{8A9D2354-140B-4CB8-9711-6F10658C6C7E}"/>
          </ac:inkMkLst>
        </pc:inkChg>
        <pc:inkChg chg="add mod">
          <ac:chgData name="Dragutin Kostic" userId="8b6a502ff069c3fa" providerId="LiveId" clId="{5A8496D1-22D5-4D39-9746-F158C1178FB2}" dt="2021-03-18T11:47:16.185" v="442"/>
          <ac:inkMkLst>
            <pc:docMk/>
            <pc:sldMk cId="0" sldId="278"/>
            <ac:inkMk id="3" creationId="{B354194D-B3E0-4D2D-BE41-5C4D4667F55B}"/>
          </ac:inkMkLst>
        </pc:inkChg>
        <pc:inkChg chg="add mod">
          <ac:chgData name="Dragutin Kostic" userId="8b6a502ff069c3fa" providerId="LiveId" clId="{5A8496D1-22D5-4D39-9746-F158C1178FB2}" dt="2021-03-18T11:47:16.185" v="442"/>
          <ac:inkMkLst>
            <pc:docMk/>
            <pc:sldMk cId="0" sldId="278"/>
            <ac:inkMk id="5" creationId="{BAD3C571-6192-42FE-AF5C-94B86A064A74}"/>
          </ac:inkMkLst>
        </pc:inkChg>
        <pc:inkChg chg="add mod">
          <ac:chgData name="Dragutin Kostic" userId="8b6a502ff069c3fa" providerId="LiveId" clId="{5A8496D1-22D5-4D39-9746-F158C1178FB2}" dt="2021-03-18T11:47:16.185" v="442"/>
          <ac:inkMkLst>
            <pc:docMk/>
            <pc:sldMk cId="0" sldId="278"/>
            <ac:inkMk id="6" creationId="{79A62DAD-EFF9-4BF2-AFFA-79FEE3849867}"/>
          </ac:inkMkLst>
        </pc:inkChg>
        <pc:inkChg chg="add mod">
          <ac:chgData name="Dragutin Kostic" userId="8b6a502ff069c3fa" providerId="LiveId" clId="{5A8496D1-22D5-4D39-9746-F158C1178FB2}" dt="2021-03-18T11:47:16.185" v="442"/>
          <ac:inkMkLst>
            <pc:docMk/>
            <pc:sldMk cId="0" sldId="278"/>
            <ac:inkMk id="7" creationId="{1940CC9C-141F-4254-B444-C874D6CEF479}"/>
          </ac:inkMkLst>
        </pc:inkChg>
        <pc:inkChg chg="add mod">
          <ac:chgData name="Dragutin Kostic" userId="8b6a502ff069c3fa" providerId="LiveId" clId="{5A8496D1-22D5-4D39-9746-F158C1178FB2}" dt="2021-03-18T11:47:16.185" v="442"/>
          <ac:inkMkLst>
            <pc:docMk/>
            <pc:sldMk cId="0" sldId="278"/>
            <ac:inkMk id="8" creationId="{0EC2A2A0-3622-4504-98A6-D89F4060C948}"/>
          </ac:inkMkLst>
        </pc:inkChg>
        <pc:inkChg chg="add mod">
          <ac:chgData name="Dragutin Kostic" userId="8b6a502ff069c3fa" providerId="LiveId" clId="{5A8496D1-22D5-4D39-9746-F158C1178FB2}" dt="2021-03-18T11:47:16.185" v="442"/>
          <ac:inkMkLst>
            <pc:docMk/>
            <pc:sldMk cId="0" sldId="278"/>
            <ac:inkMk id="11" creationId="{E86F2D6B-EEEC-402B-BBAA-EDA5A2BDC8B4}"/>
          </ac:inkMkLst>
        </pc:inkChg>
        <pc:inkChg chg="add mod">
          <ac:chgData name="Dragutin Kostic" userId="8b6a502ff069c3fa" providerId="LiveId" clId="{5A8496D1-22D5-4D39-9746-F158C1178FB2}" dt="2021-03-18T11:47:16.185" v="442"/>
          <ac:inkMkLst>
            <pc:docMk/>
            <pc:sldMk cId="0" sldId="278"/>
            <ac:inkMk id="12" creationId="{5FAB477A-8FB7-4745-A6D5-7FAC2D87C463}"/>
          </ac:inkMkLst>
        </pc:inkChg>
        <pc:inkChg chg="add mod">
          <ac:chgData name="Dragutin Kostic" userId="8b6a502ff069c3fa" providerId="LiveId" clId="{5A8496D1-22D5-4D39-9746-F158C1178FB2}" dt="2021-03-18T11:47:16.185" v="442"/>
          <ac:inkMkLst>
            <pc:docMk/>
            <pc:sldMk cId="0" sldId="278"/>
            <ac:inkMk id="13" creationId="{DB9142B6-A3D2-4164-86EF-73D2B28FAB2C}"/>
          </ac:inkMkLst>
        </pc:inkChg>
        <pc:inkChg chg="add mod">
          <ac:chgData name="Dragutin Kostic" userId="8b6a502ff069c3fa" providerId="LiveId" clId="{5A8496D1-22D5-4D39-9746-F158C1178FB2}" dt="2021-03-18T11:47:16.185" v="442"/>
          <ac:inkMkLst>
            <pc:docMk/>
            <pc:sldMk cId="0" sldId="278"/>
            <ac:inkMk id="14" creationId="{772586E1-B224-4A17-892B-841241714B93}"/>
          </ac:inkMkLst>
        </pc:inkChg>
        <pc:inkChg chg="add mod">
          <ac:chgData name="Dragutin Kostic" userId="8b6a502ff069c3fa" providerId="LiveId" clId="{5A8496D1-22D5-4D39-9746-F158C1178FB2}" dt="2021-03-18T11:47:16.185" v="442"/>
          <ac:inkMkLst>
            <pc:docMk/>
            <pc:sldMk cId="0" sldId="278"/>
            <ac:inkMk id="15" creationId="{B540B916-61DB-464E-B813-21D21E3DB61A}"/>
          </ac:inkMkLst>
        </pc:inkChg>
        <pc:inkChg chg="add mod">
          <ac:chgData name="Dragutin Kostic" userId="8b6a502ff069c3fa" providerId="LiveId" clId="{5A8496D1-22D5-4D39-9746-F158C1178FB2}" dt="2021-03-18T11:47:16.185" v="442"/>
          <ac:inkMkLst>
            <pc:docMk/>
            <pc:sldMk cId="0" sldId="278"/>
            <ac:inkMk id="16" creationId="{F30A130A-E59C-4156-AE8C-589F53CD68CB}"/>
          </ac:inkMkLst>
        </pc:inkChg>
        <pc:inkChg chg="add mod">
          <ac:chgData name="Dragutin Kostic" userId="8b6a502ff069c3fa" providerId="LiveId" clId="{5A8496D1-22D5-4D39-9746-F158C1178FB2}" dt="2021-03-18T11:47:16.185" v="442"/>
          <ac:inkMkLst>
            <pc:docMk/>
            <pc:sldMk cId="0" sldId="278"/>
            <ac:inkMk id="17" creationId="{BC7231DF-37A4-4A70-BD0F-AF2F5EAE01B7}"/>
          </ac:inkMkLst>
        </pc:inkChg>
        <pc:inkChg chg="add mod">
          <ac:chgData name="Dragutin Kostic" userId="8b6a502ff069c3fa" providerId="LiveId" clId="{5A8496D1-22D5-4D39-9746-F158C1178FB2}" dt="2021-03-18T11:47:16.185" v="442"/>
          <ac:inkMkLst>
            <pc:docMk/>
            <pc:sldMk cId="0" sldId="278"/>
            <ac:inkMk id="18" creationId="{91D05911-123C-454B-A9CA-546F5531CE77}"/>
          </ac:inkMkLst>
        </pc:inkChg>
        <pc:inkChg chg="add mod">
          <ac:chgData name="Dragutin Kostic" userId="8b6a502ff069c3fa" providerId="LiveId" clId="{5A8496D1-22D5-4D39-9746-F158C1178FB2}" dt="2021-03-18T11:47:16.185" v="442"/>
          <ac:inkMkLst>
            <pc:docMk/>
            <pc:sldMk cId="0" sldId="278"/>
            <ac:inkMk id="19" creationId="{8A8CCD3D-B89A-4D63-9B53-77746A9EA2E2}"/>
          </ac:inkMkLst>
        </pc:inkChg>
        <pc:inkChg chg="add mod">
          <ac:chgData name="Dragutin Kostic" userId="8b6a502ff069c3fa" providerId="LiveId" clId="{5A8496D1-22D5-4D39-9746-F158C1178FB2}" dt="2021-03-18T11:47:16.185" v="442"/>
          <ac:inkMkLst>
            <pc:docMk/>
            <pc:sldMk cId="0" sldId="278"/>
            <ac:inkMk id="20" creationId="{B9E1C6E6-11A7-4676-A11C-7DD2851FA59E}"/>
          </ac:inkMkLst>
        </pc:inkChg>
        <pc:inkChg chg="add mod">
          <ac:chgData name="Dragutin Kostic" userId="8b6a502ff069c3fa" providerId="LiveId" clId="{5A8496D1-22D5-4D39-9746-F158C1178FB2}" dt="2021-03-18T11:47:16.185" v="442"/>
          <ac:inkMkLst>
            <pc:docMk/>
            <pc:sldMk cId="0" sldId="278"/>
            <ac:inkMk id="21" creationId="{B756085D-A2C3-4478-B22F-3F773B66593B}"/>
          </ac:inkMkLst>
        </pc:inkChg>
        <pc:inkChg chg="add mod">
          <ac:chgData name="Dragutin Kostic" userId="8b6a502ff069c3fa" providerId="LiveId" clId="{5A8496D1-22D5-4D39-9746-F158C1178FB2}" dt="2021-03-18T11:47:16.185" v="442"/>
          <ac:inkMkLst>
            <pc:docMk/>
            <pc:sldMk cId="0" sldId="278"/>
            <ac:inkMk id="22" creationId="{B2E1BD06-93C7-4056-9214-BD0F2B5B81CA}"/>
          </ac:inkMkLst>
        </pc:inkChg>
        <pc:inkChg chg="add mod">
          <ac:chgData name="Dragutin Kostic" userId="8b6a502ff069c3fa" providerId="LiveId" clId="{5A8496D1-22D5-4D39-9746-F158C1178FB2}" dt="2021-03-18T11:47:16.185" v="442"/>
          <ac:inkMkLst>
            <pc:docMk/>
            <pc:sldMk cId="0" sldId="278"/>
            <ac:inkMk id="23" creationId="{DC9E9877-DBD5-4453-ABD3-3F8B858479A3}"/>
          </ac:inkMkLst>
        </pc:inkChg>
        <pc:inkChg chg="add mod">
          <ac:chgData name="Dragutin Kostic" userId="8b6a502ff069c3fa" providerId="LiveId" clId="{5A8496D1-22D5-4D39-9746-F158C1178FB2}" dt="2021-03-18T11:47:16.185" v="442"/>
          <ac:inkMkLst>
            <pc:docMk/>
            <pc:sldMk cId="0" sldId="278"/>
            <ac:inkMk id="24" creationId="{18614B30-8E2A-484E-9420-6250864EA633}"/>
          </ac:inkMkLst>
        </pc:inkChg>
        <pc:inkChg chg="add mod">
          <ac:chgData name="Dragutin Kostic" userId="8b6a502ff069c3fa" providerId="LiveId" clId="{5A8496D1-22D5-4D39-9746-F158C1178FB2}" dt="2021-03-18T11:47:16.185" v="442"/>
          <ac:inkMkLst>
            <pc:docMk/>
            <pc:sldMk cId="0" sldId="278"/>
            <ac:inkMk id="25" creationId="{AEBEE5DE-979A-46F3-9146-2CD3871F4DBF}"/>
          </ac:inkMkLst>
        </pc:inkChg>
        <pc:inkChg chg="add mod">
          <ac:chgData name="Dragutin Kostic" userId="8b6a502ff069c3fa" providerId="LiveId" clId="{5A8496D1-22D5-4D39-9746-F158C1178FB2}" dt="2021-03-18T11:47:16.185" v="442"/>
          <ac:inkMkLst>
            <pc:docMk/>
            <pc:sldMk cId="0" sldId="278"/>
            <ac:inkMk id="26" creationId="{35B0C952-68A5-4EBA-8EAD-0DBB8609B1D7}"/>
          </ac:inkMkLst>
        </pc:inkChg>
        <pc:inkChg chg="add mod">
          <ac:chgData name="Dragutin Kostic" userId="8b6a502ff069c3fa" providerId="LiveId" clId="{5A8496D1-22D5-4D39-9746-F158C1178FB2}" dt="2021-03-18T11:47:16.185" v="442"/>
          <ac:inkMkLst>
            <pc:docMk/>
            <pc:sldMk cId="0" sldId="278"/>
            <ac:inkMk id="27" creationId="{1DD75C44-F110-475C-89A1-9BDAA423EE7A}"/>
          </ac:inkMkLst>
        </pc:inkChg>
        <pc:inkChg chg="add mod">
          <ac:chgData name="Dragutin Kostic" userId="8b6a502ff069c3fa" providerId="LiveId" clId="{5A8496D1-22D5-4D39-9746-F158C1178FB2}" dt="2021-03-18T11:47:16.185" v="442"/>
          <ac:inkMkLst>
            <pc:docMk/>
            <pc:sldMk cId="0" sldId="278"/>
            <ac:inkMk id="28" creationId="{4BF9ACE0-73CB-460C-9B8F-AF6167475B44}"/>
          </ac:inkMkLst>
        </pc:inkChg>
        <pc:inkChg chg="add mod">
          <ac:chgData name="Dragutin Kostic" userId="8b6a502ff069c3fa" providerId="LiveId" clId="{5A8496D1-22D5-4D39-9746-F158C1178FB2}" dt="2021-03-18T11:47:16.185" v="442"/>
          <ac:inkMkLst>
            <pc:docMk/>
            <pc:sldMk cId="0" sldId="278"/>
            <ac:inkMk id="29" creationId="{43FB5F18-F512-4B1E-B4E5-EC50D680BE41}"/>
          </ac:inkMkLst>
        </pc:inkChg>
        <pc:inkChg chg="add">
          <ac:chgData name="Dragutin Kostic" userId="8b6a502ff069c3fa" providerId="LiveId" clId="{5A8496D1-22D5-4D39-9746-F158C1178FB2}" dt="2021-03-18T11:47:20.661" v="443" actId="9405"/>
          <ac:inkMkLst>
            <pc:docMk/>
            <pc:sldMk cId="0" sldId="278"/>
            <ac:inkMk id="32" creationId="{6A017C17-028B-4971-84CA-BC71FEED8CF4}"/>
          </ac:inkMkLst>
        </pc:inkChg>
        <pc:inkChg chg="add mod">
          <ac:chgData name="Dragutin Kostic" userId="8b6a502ff069c3fa" providerId="LiveId" clId="{5A8496D1-22D5-4D39-9746-F158C1178FB2}" dt="2021-03-18T11:48:03.435" v="464"/>
          <ac:inkMkLst>
            <pc:docMk/>
            <pc:sldMk cId="0" sldId="278"/>
            <ac:inkMk id="33" creationId="{8268F263-1641-4A68-9408-59A4294FFB22}"/>
          </ac:inkMkLst>
        </pc:inkChg>
        <pc:inkChg chg="add mod">
          <ac:chgData name="Dragutin Kostic" userId="8b6a502ff069c3fa" providerId="LiveId" clId="{5A8496D1-22D5-4D39-9746-F158C1178FB2}" dt="2021-03-18T11:48:03.435" v="464"/>
          <ac:inkMkLst>
            <pc:docMk/>
            <pc:sldMk cId="0" sldId="278"/>
            <ac:inkMk id="34" creationId="{3EEF28A7-C08B-431C-B824-BB75C1D5C95A}"/>
          </ac:inkMkLst>
        </pc:inkChg>
        <pc:inkChg chg="add mod">
          <ac:chgData name="Dragutin Kostic" userId="8b6a502ff069c3fa" providerId="LiveId" clId="{5A8496D1-22D5-4D39-9746-F158C1178FB2}" dt="2021-03-18T11:48:03.435" v="464"/>
          <ac:inkMkLst>
            <pc:docMk/>
            <pc:sldMk cId="0" sldId="278"/>
            <ac:inkMk id="36" creationId="{1E6B8728-42EB-4A86-B0E4-B28EE2632841}"/>
          </ac:inkMkLst>
        </pc:inkChg>
        <pc:inkChg chg="add mod">
          <ac:chgData name="Dragutin Kostic" userId="8b6a502ff069c3fa" providerId="LiveId" clId="{5A8496D1-22D5-4D39-9746-F158C1178FB2}" dt="2021-03-18T11:48:03.435" v="464"/>
          <ac:inkMkLst>
            <pc:docMk/>
            <pc:sldMk cId="0" sldId="278"/>
            <ac:inkMk id="37" creationId="{11034FD2-7AA1-4342-88D7-F0D05AD9488F}"/>
          </ac:inkMkLst>
        </pc:inkChg>
        <pc:inkChg chg="add mod">
          <ac:chgData name="Dragutin Kostic" userId="8b6a502ff069c3fa" providerId="LiveId" clId="{5A8496D1-22D5-4D39-9746-F158C1178FB2}" dt="2021-03-18T11:48:03.435" v="464"/>
          <ac:inkMkLst>
            <pc:docMk/>
            <pc:sldMk cId="0" sldId="278"/>
            <ac:inkMk id="38" creationId="{3D119F32-20FE-424A-90B9-6688E9C06B0F}"/>
          </ac:inkMkLst>
        </pc:inkChg>
        <pc:inkChg chg="add mod">
          <ac:chgData name="Dragutin Kostic" userId="8b6a502ff069c3fa" providerId="LiveId" clId="{5A8496D1-22D5-4D39-9746-F158C1178FB2}" dt="2021-03-18T11:48:03.435" v="464"/>
          <ac:inkMkLst>
            <pc:docMk/>
            <pc:sldMk cId="0" sldId="278"/>
            <ac:inkMk id="39" creationId="{F4C33C8F-2198-49CD-BFEB-C18820063C54}"/>
          </ac:inkMkLst>
        </pc:inkChg>
        <pc:inkChg chg="add mod">
          <ac:chgData name="Dragutin Kostic" userId="8b6a502ff069c3fa" providerId="LiveId" clId="{5A8496D1-22D5-4D39-9746-F158C1178FB2}" dt="2021-03-18T11:48:03.435" v="464"/>
          <ac:inkMkLst>
            <pc:docMk/>
            <pc:sldMk cId="0" sldId="278"/>
            <ac:inkMk id="40" creationId="{85E01CDD-0E07-4A0F-AAEB-F5039AD7A5AF}"/>
          </ac:inkMkLst>
        </pc:inkChg>
        <pc:inkChg chg="add mod">
          <ac:chgData name="Dragutin Kostic" userId="8b6a502ff069c3fa" providerId="LiveId" clId="{5A8496D1-22D5-4D39-9746-F158C1178FB2}" dt="2021-03-18T11:48:03.435" v="464"/>
          <ac:inkMkLst>
            <pc:docMk/>
            <pc:sldMk cId="0" sldId="278"/>
            <ac:inkMk id="41" creationId="{324A6ECB-6395-49B6-994C-3EB71CDA4D07}"/>
          </ac:inkMkLst>
        </pc:inkChg>
        <pc:inkChg chg="add mod">
          <ac:chgData name="Dragutin Kostic" userId="8b6a502ff069c3fa" providerId="LiveId" clId="{5A8496D1-22D5-4D39-9746-F158C1178FB2}" dt="2021-03-18T11:48:03.435" v="464"/>
          <ac:inkMkLst>
            <pc:docMk/>
            <pc:sldMk cId="0" sldId="278"/>
            <ac:inkMk id="43" creationId="{86B669AB-2D91-4EE0-826F-A455E7752870}"/>
          </ac:inkMkLst>
        </pc:inkChg>
        <pc:inkChg chg="add mod">
          <ac:chgData name="Dragutin Kostic" userId="8b6a502ff069c3fa" providerId="LiveId" clId="{5A8496D1-22D5-4D39-9746-F158C1178FB2}" dt="2021-03-18T11:48:03.435" v="464"/>
          <ac:inkMkLst>
            <pc:docMk/>
            <pc:sldMk cId="0" sldId="278"/>
            <ac:inkMk id="44" creationId="{CE06FEF7-CC39-4864-A48A-D962532EDB98}"/>
          </ac:inkMkLst>
        </pc:inkChg>
        <pc:inkChg chg="add mod">
          <ac:chgData name="Dragutin Kostic" userId="8b6a502ff069c3fa" providerId="LiveId" clId="{5A8496D1-22D5-4D39-9746-F158C1178FB2}" dt="2021-03-18T11:48:03.435" v="464"/>
          <ac:inkMkLst>
            <pc:docMk/>
            <pc:sldMk cId="0" sldId="278"/>
            <ac:inkMk id="45" creationId="{98203FE8-38D8-4555-A93E-3C3FCC473C80}"/>
          </ac:inkMkLst>
        </pc:inkChg>
        <pc:inkChg chg="add mod">
          <ac:chgData name="Dragutin Kostic" userId="8b6a502ff069c3fa" providerId="LiveId" clId="{5A8496D1-22D5-4D39-9746-F158C1178FB2}" dt="2021-03-18T11:48:03.435" v="464"/>
          <ac:inkMkLst>
            <pc:docMk/>
            <pc:sldMk cId="0" sldId="278"/>
            <ac:inkMk id="47" creationId="{C0D435AC-2D01-4E63-B59B-5D51DAB61477}"/>
          </ac:inkMkLst>
        </pc:inkChg>
        <pc:inkChg chg="add mod">
          <ac:chgData name="Dragutin Kostic" userId="8b6a502ff069c3fa" providerId="LiveId" clId="{5A8496D1-22D5-4D39-9746-F158C1178FB2}" dt="2021-03-18T11:48:03.435" v="464"/>
          <ac:inkMkLst>
            <pc:docMk/>
            <pc:sldMk cId="0" sldId="278"/>
            <ac:inkMk id="49" creationId="{756ED0D6-DEF0-4CE8-A313-9E022CEB57EE}"/>
          </ac:inkMkLst>
        </pc:inkChg>
        <pc:inkChg chg="add mod">
          <ac:chgData name="Dragutin Kostic" userId="8b6a502ff069c3fa" providerId="LiveId" clId="{5A8496D1-22D5-4D39-9746-F158C1178FB2}" dt="2021-03-18T11:48:03.435" v="464"/>
          <ac:inkMkLst>
            <pc:docMk/>
            <pc:sldMk cId="0" sldId="278"/>
            <ac:inkMk id="50" creationId="{93EB3A57-5E30-4B6E-A289-E976F74395D9}"/>
          </ac:inkMkLst>
        </pc:inkChg>
        <pc:inkChg chg="add mod">
          <ac:chgData name="Dragutin Kostic" userId="8b6a502ff069c3fa" providerId="LiveId" clId="{5A8496D1-22D5-4D39-9746-F158C1178FB2}" dt="2021-03-18T11:48:03.435" v="464"/>
          <ac:inkMkLst>
            <pc:docMk/>
            <pc:sldMk cId="0" sldId="278"/>
            <ac:inkMk id="52" creationId="{F2B014C2-3682-453E-BB3A-B20A8ADC7B67}"/>
          </ac:inkMkLst>
        </pc:inkChg>
        <pc:inkChg chg="add mod">
          <ac:chgData name="Dragutin Kostic" userId="8b6a502ff069c3fa" providerId="LiveId" clId="{5A8496D1-22D5-4D39-9746-F158C1178FB2}" dt="2021-03-18T11:48:10.770" v="472"/>
          <ac:inkMkLst>
            <pc:docMk/>
            <pc:sldMk cId="0" sldId="278"/>
            <ac:inkMk id="54" creationId="{F6101C4E-F389-4D66-94B8-F323C8CDA08A}"/>
          </ac:inkMkLst>
        </pc:inkChg>
        <pc:inkChg chg="add mod">
          <ac:chgData name="Dragutin Kostic" userId="8b6a502ff069c3fa" providerId="LiveId" clId="{5A8496D1-22D5-4D39-9746-F158C1178FB2}" dt="2021-03-18T11:48:10.770" v="472"/>
          <ac:inkMkLst>
            <pc:docMk/>
            <pc:sldMk cId="0" sldId="278"/>
            <ac:inkMk id="55" creationId="{5425772B-8749-4907-AF0F-4FF299EE4030}"/>
          </ac:inkMkLst>
        </pc:inkChg>
        <pc:inkChg chg="add mod">
          <ac:chgData name="Dragutin Kostic" userId="8b6a502ff069c3fa" providerId="LiveId" clId="{5A8496D1-22D5-4D39-9746-F158C1178FB2}" dt="2021-03-18T11:48:10.770" v="472"/>
          <ac:inkMkLst>
            <pc:docMk/>
            <pc:sldMk cId="0" sldId="278"/>
            <ac:inkMk id="56" creationId="{DFE66367-1A00-4984-97E6-925CAEFA0367}"/>
          </ac:inkMkLst>
        </pc:inkChg>
        <pc:inkChg chg="add mod">
          <ac:chgData name="Dragutin Kostic" userId="8b6a502ff069c3fa" providerId="LiveId" clId="{5A8496D1-22D5-4D39-9746-F158C1178FB2}" dt="2021-03-18T11:48:10.770" v="472"/>
          <ac:inkMkLst>
            <pc:docMk/>
            <pc:sldMk cId="0" sldId="278"/>
            <ac:inkMk id="57" creationId="{73D04D65-49E7-4370-A289-08F705F3D541}"/>
          </ac:inkMkLst>
        </pc:inkChg>
        <pc:inkChg chg="add mod">
          <ac:chgData name="Dragutin Kostic" userId="8b6a502ff069c3fa" providerId="LiveId" clId="{5A8496D1-22D5-4D39-9746-F158C1178FB2}" dt="2021-03-18T11:48:10.770" v="472"/>
          <ac:inkMkLst>
            <pc:docMk/>
            <pc:sldMk cId="0" sldId="278"/>
            <ac:inkMk id="58" creationId="{F1C1D335-E34D-45DC-AE86-435A9E217A4A}"/>
          </ac:inkMkLst>
        </pc:inkChg>
        <pc:inkChg chg="add mod">
          <ac:chgData name="Dragutin Kostic" userId="8b6a502ff069c3fa" providerId="LiveId" clId="{5A8496D1-22D5-4D39-9746-F158C1178FB2}" dt="2021-03-18T11:48:10.770" v="472"/>
          <ac:inkMkLst>
            <pc:docMk/>
            <pc:sldMk cId="0" sldId="278"/>
            <ac:inkMk id="59" creationId="{9AC33743-D87E-4DC2-A605-664305365C7D}"/>
          </ac:inkMkLst>
        </pc:inkChg>
        <pc:inkChg chg="add mod">
          <ac:chgData name="Dragutin Kostic" userId="8b6a502ff069c3fa" providerId="LiveId" clId="{5A8496D1-22D5-4D39-9746-F158C1178FB2}" dt="2021-03-18T11:48:10.770" v="472"/>
          <ac:inkMkLst>
            <pc:docMk/>
            <pc:sldMk cId="0" sldId="278"/>
            <ac:inkMk id="60" creationId="{4D362BF6-27BF-49F7-8A86-F7840D0B4326}"/>
          </ac:inkMkLst>
        </pc:inkChg>
        <pc:inkChg chg="add mod">
          <ac:chgData name="Dragutin Kostic" userId="8b6a502ff069c3fa" providerId="LiveId" clId="{5A8496D1-22D5-4D39-9746-F158C1178FB2}" dt="2021-03-18T11:48:33.262" v="483"/>
          <ac:inkMkLst>
            <pc:docMk/>
            <pc:sldMk cId="0" sldId="278"/>
            <ac:inkMk id="62" creationId="{F21630A6-3C0B-4236-AC27-37343C5544C4}"/>
          </ac:inkMkLst>
        </pc:inkChg>
        <pc:inkChg chg="add mod">
          <ac:chgData name="Dragutin Kostic" userId="8b6a502ff069c3fa" providerId="LiveId" clId="{5A8496D1-22D5-4D39-9746-F158C1178FB2}" dt="2021-03-18T11:48:33.262" v="483"/>
          <ac:inkMkLst>
            <pc:docMk/>
            <pc:sldMk cId="0" sldId="278"/>
            <ac:inkMk id="63" creationId="{9ABDEF2E-CA57-4E08-BD73-E8D8869FFCE6}"/>
          </ac:inkMkLst>
        </pc:inkChg>
        <pc:inkChg chg="add mod">
          <ac:chgData name="Dragutin Kostic" userId="8b6a502ff069c3fa" providerId="LiveId" clId="{5A8496D1-22D5-4D39-9746-F158C1178FB2}" dt="2021-03-18T11:48:33.262" v="483"/>
          <ac:inkMkLst>
            <pc:docMk/>
            <pc:sldMk cId="0" sldId="278"/>
            <ac:inkMk id="11264" creationId="{D710B26B-2CA8-4BB5-BDE8-5B6DDEE89439}"/>
          </ac:inkMkLst>
        </pc:inkChg>
        <pc:inkChg chg="add mod">
          <ac:chgData name="Dragutin Kostic" userId="8b6a502ff069c3fa" providerId="LiveId" clId="{5A8496D1-22D5-4D39-9746-F158C1178FB2}" dt="2021-03-18T11:48:33.262" v="483"/>
          <ac:inkMkLst>
            <pc:docMk/>
            <pc:sldMk cId="0" sldId="278"/>
            <ac:inkMk id="11265" creationId="{31DF47AC-96F7-46F3-B7EE-D4B15AB533BA}"/>
          </ac:inkMkLst>
        </pc:inkChg>
        <pc:inkChg chg="add mod">
          <ac:chgData name="Dragutin Kostic" userId="8b6a502ff069c3fa" providerId="LiveId" clId="{5A8496D1-22D5-4D39-9746-F158C1178FB2}" dt="2021-03-18T11:48:33.262" v="483"/>
          <ac:inkMkLst>
            <pc:docMk/>
            <pc:sldMk cId="0" sldId="278"/>
            <ac:inkMk id="11270" creationId="{03E93269-917C-41B3-9AC5-2E4B251FCA45}"/>
          </ac:inkMkLst>
        </pc:inkChg>
        <pc:inkChg chg="add mod">
          <ac:chgData name="Dragutin Kostic" userId="8b6a502ff069c3fa" providerId="LiveId" clId="{5A8496D1-22D5-4D39-9746-F158C1178FB2}" dt="2021-03-18T11:48:33.262" v="483"/>
          <ac:inkMkLst>
            <pc:docMk/>
            <pc:sldMk cId="0" sldId="278"/>
            <ac:inkMk id="11271" creationId="{CA2AA572-25B4-4D42-8A97-E4FC99EB6F42}"/>
          </ac:inkMkLst>
        </pc:inkChg>
        <pc:inkChg chg="add mod">
          <ac:chgData name="Dragutin Kostic" userId="8b6a502ff069c3fa" providerId="LiveId" clId="{5A8496D1-22D5-4D39-9746-F158C1178FB2}" dt="2021-03-18T11:48:33.262" v="483"/>
          <ac:inkMkLst>
            <pc:docMk/>
            <pc:sldMk cId="0" sldId="278"/>
            <ac:inkMk id="11272" creationId="{CEF50EAA-74E1-42C8-A945-B1EFCAA174F2}"/>
          </ac:inkMkLst>
        </pc:inkChg>
        <pc:inkChg chg="add mod">
          <ac:chgData name="Dragutin Kostic" userId="8b6a502ff069c3fa" providerId="LiveId" clId="{5A8496D1-22D5-4D39-9746-F158C1178FB2}" dt="2021-03-18T11:48:33.262" v="483"/>
          <ac:inkMkLst>
            <pc:docMk/>
            <pc:sldMk cId="0" sldId="278"/>
            <ac:inkMk id="11273" creationId="{ED23282A-17D0-442D-8FF4-0C223DB6E64F}"/>
          </ac:inkMkLst>
        </pc:inkChg>
        <pc:inkChg chg="add mod">
          <ac:chgData name="Dragutin Kostic" userId="8b6a502ff069c3fa" providerId="LiveId" clId="{5A8496D1-22D5-4D39-9746-F158C1178FB2}" dt="2021-03-18T11:48:33.262" v="483"/>
          <ac:inkMkLst>
            <pc:docMk/>
            <pc:sldMk cId="0" sldId="278"/>
            <ac:inkMk id="11274" creationId="{4E94A57B-18A9-4C53-950A-8E45F80699AB}"/>
          </ac:inkMkLst>
        </pc:inkChg>
        <pc:inkChg chg="add">
          <ac:chgData name="Dragutin Kostic" userId="8b6a502ff069c3fa" providerId="LiveId" clId="{5A8496D1-22D5-4D39-9746-F158C1178FB2}" dt="2021-03-18T11:48:57.080" v="484" actId="9405"/>
          <ac:inkMkLst>
            <pc:docMk/>
            <pc:sldMk cId="0" sldId="278"/>
            <ac:inkMk id="11276" creationId="{C2DBCB62-BE00-4B22-80BB-EB776FC05E6D}"/>
          </ac:inkMkLst>
        </pc:inkChg>
        <pc:inkChg chg="add mod">
          <ac:chgData name="Dragutin Kostic" userId="8b6a502ff069c3fa" providerId="LiveId" clId="{5A8496D1-22D5-4D39-9746-F158C1178FB2}" dt="2021-03-18T11:49:34.971" v="516"/>
          <ac:inkMkLst>
            <pc:docMk/>
            <pc:sldMk cId="0" sldId="278"/>
            <ac:inkMk id="11277" creationId="{247ECD2D-B497-43E8-973B-0AB64BC10533}"/>
          </ac:inkMkLst>
        </pc:inkChg>
        <pc:inkChg chg="add mod">
          <ac:chgData name="Dragutin Kostic" userId="8b6a502ff069c3fa" providerId="LiveId" clId="{5A8496D1-22D5-4D39-9746-F158C1178FB2}" dt="2021-03-18T11:49:34.971" v="516"/>
          <ac:inkMkLst>
            <pc:docMk/>
            <pc:sldMk cId="0" sldId="278"/>
            <ac:inkMk id="11278" creationId="{9507ED6C-24D1-48F6-A07B-71D9C5F0771A}"/>
          </ac:inkMkLst>
        </pc:inkChg>
        <pc:inkChg chg="add mod">
          <ac:chgData name="Dragutin Kostic" userId="8b6a502ff069c3fa" providerId="LiveId" clId="{5A8496D1-22D5-4D39-9746-F158C1178FB2}" dt="2021-03-18T11:49:34.971" v="516"/>
          <ac:inkMkLst>
            <pc:docMk/>
            <pc:sldMk cId="0" sldId="278"/>
            <ac:inkMk id="11279" creationId="{410807D7-800D-48CB-983D-D03256D9B334}"/>
          </ac:inkMkLst>
        </pc:inkChg>
        <pc:inkChg chg="add mod">
          <ac:chgData name="Dragutin Kostic" userId="8b6a502ff069c3fa" providerId="LiveId" clId="{5A8496D1-22D5-4D39-9746-F158C1178FB2}" dt="2021-03-18T11:49:34.971" v="516"/>
          <ac:inkMkLst>
            <pc:docMk/>
            <pc:sldMk cId="0" sldId="278"/>
            <ac:inkMk id="11280" creationId="{25B0111E-3B5A-41DF-A62A-58F39A20125D}"/>
          </ac:inkMkLst>
        </pc:inkChg>
        <pc:inkChg chg="add mod">
          <ac:chgData name="Dragutin Kostic" userId="8b6a502ff069c3fa" providerId="LiveId" clId="{5A8496D1-22D5-4D39-9746-F158C1178FB2}" dt="2021-03-18T11:49:34.971" v="516"/>
          <ac:inkMkLst>
            <pc:docMk/>
            <pc:sldMk cId="0" sldId="278"/>
            <ac:inkMk id="11281" creationId="{B3A55FA2-1999-467D-8B0A-A24CA9D3F8CD}"/>
          </ac:inkMkLst>
        </pc:inkChg>
        <pc:inkChg chg="add mod">
          <ac:chgData name="Dragutin Kostic" userId="8b6a502ff069c3fa" providerId="LiveId" clId="{5A8496D1-22D5-4D39-9746-F158C1178FB2}" dt="2021-03-18T11:49:34.971" v="516"/>
          <ac:inkMkLst>
            <pc:docMk/>
            <pc:sldMk cId="0" sldId="278"/>
            <ac:inkMk id="11283" creationId="{8861886E-2E1E-4DAB-843C-FB0332AB6BA2}"/>
          </ac:inkMkLst>
        </pc:inkChg>
        <pc:inkChg chg="add mod">
          <ac:chgData name="Dragutin Kostic" userId="8b6a502ff069c3fa" providerId="LiveId" clId="{5A8496D1-22D5-4D39-9746-F158C1178FB2}" dt="2021-03-18T11:49:34.971" v="516"/>
          <ac:inkMkLst>
            <pc:docMk/>
            <pc:sldMk cId="0" sldId="278"/>
            <ac:inkMk id="11284" creationId="{A2FE0493-885F-49A1-A8D4-185ED09A7B06}"/>
          </ac:inkMkLst>
        </pc:inkChg>
        <pc:inkChg chg="add mod">
          <ac:chgData name="Dragutin Kostic" userId="8b6a502ff069c3fa" providerId="LiveId" clId="{5A8496D1-22D5-4D39-9746-F158C1178FB2}" dt="2021-03-18T11:49:34.971" v="516"/>
          <ac:inkMkLst>
            <pc:docMk/>
            <pc:sldMk cId="0" sldId="278"/>
            <ac:inkMk id="11285" creationId="{DDC0E185-4C20-4C98-B5E0-C1AF1208B495}"/>
          </ac:inkMkLst>
        </pc:inkChg>
        <pc:inkChg chg="add mod">
          <ac:chgData name="Dragutin Kostic" userId="8b6a502ff069c3fa" providerId="LiveId" clId="{5A8496D1-22D5-4D39-9746-F158C1178FB2}" dt="2021-03-18T11:49:34.971" v="516"/>
          <ac:inkMkLst>
            <pc:docMk/>
            <pc:sldMk cId="0" sldId="278"/>
            <ac:inkMk id="11286" creationId="{17EAE44F-2680-4F9A-99C2-A009F67501FE}"/>
          </ac:inkMkLst>
        </pc:inkChg>
        <pc:inkChg chg="add mod">
          <ac:chgData name="Dragutin Kostic" userId="8b6a502ff069c3fa" providerId="LiveId" clId="{5A8496D1-22D5-4D39-9746-F158C1178FB2}" dt="2021-03-18T11:49:34.971" v="516"/>
          <ac:inkMkLst>
            <pc:docMk/>
            <pc:sldMk cId="0" sldId="278"/>
            <ac:inkMk id="11287" creationId="{11A9D8E1-84C6-46B7-B465-837500427E5A}"/>
          </ac:inkMkLst>
        </pc:inkChg>
        <pc:inkChg chg="add mod">
          <ac:chgData name="Dragutin Kostic" userId="8b6a502ff069c3fa" providerId="LiveId" clId="{5A8496D1-22D5-4D39-9746-F158C1178FB2}" dt="2021-03-18T11:49:34.971" v="516"/>
          <ac:inkMkLst>
            <pc:docMk/>
            <pc:sldMk cId="0" sldId="278"/>
            <ac:inkMk id="11288" creationId="{9DB9528F-1C1B-4E31-97C0-C511599F0BDA}"/>
          </ac:inkMkLst>
        </pc:inkChg>
        <pc:inkChg chg="add mod">
          <ac:chgData name="Dragutin Kostic" userId="8b6a502ff069c3fa" providerId="LiveId" clId="{5A8496D1-22D5-4D39-9746-F158C1178FB2}" dt="2021-03-18T11:49:34.971" v="516"/>
          <ac:inkMkLst>
            <pc:docMk/>
            <pc:sldMk cId="0" sldId="278"/>
            <ac:inkMk id="11289" creationId="{6B34FCE5-5654-4E4B-AB8B-E8B19039AFD7}"/>
          </ac:inkMkLst>
        </pc:inkChg>
        <pc:inkChg chg="add mod">
          <ac:chgData name="Dragutin Kostic" userId="8b6a502ff069c3fa" providerId="LiveId" clId="{5A8496D1-22D5-4D39-9746-F158C1178FB2}" dt="2021-03-18T11:49:34.971" v="516"/>
          <ac:inkMkLst>
            <pc:docMk/>
            <pc:sldMk cId="0" sldId="278"/>
            <ac:inkMk id="11290" creationId="{65D63A76-0D92-4614-B5AD-8F73B0258785}"/>
          </ac:inkMkLst>
        </pc:inkChg>
        <pc:inkChg chg="add mod">
          <ac:chgData name="Dragutin Kostic" userId="8b6a502ff069c3fa" providerId="LiveId" clId="{5A8496D1-22D5-4D39-9746-F158C1178FB2}" dt="2021-03-18T11:49:34.971" v="516"/>
          <ac:inkMkLst>
            <pc:docMk/>
            <pc:sldMk cId="0" sldId="278"/>
            <ac:inkMk id="11291" creationId="{1F2033B5-A6F8-4037-992A-2DF3947AB0F7}"/>
          </ac:inkMkLst>
        </pc:inkChg>
        <pc:inkChg chg="add mod">
          <ac:chgData name="Dragutin Kostic" userId="8b6a502ff069c3fa" providerId="LiveId" clId="{5A8496D1-22D5-4D39-9746-F158C1178FB2}" dt="2021-03-18T11:49:34.971" v="516"/>
          <ac:inkMkLst>
            <pc:docMk/>
            <pc:sldMk cId="0" sldId="278"/>
            <ac:inkMk id="11292" creationId="{6A2A9E20-8FC5-4CAB-8D04-194FB0C76524}"/>
          </ac:inkMkLst>
        </pc:inkChg>
        <pc:inkChg chg="add mod">
          <ac:chgData name="Dragutin Kostic" userId="8b6a502ff069c3fa" providerId="LiveId" clId="{5A8496D1-22D5-4D39-9746-F158C1178FB2}" dt="2021-03-18T11:49:34.971" v="516"/>
          <ac:inkMkLst>
            <pc:docMk/>
            <pc:sldMk cId="0" sldId="278"/>
            <ac:inkMk id="11293" creationId="{F049D5DC-3869-4692-AC7B-2CDEF2C708C6}"/>
          </ac:inkMkLst>
        </pc:inkChg>
        <pc:inkChg chg="add mod">
          <ac:chgData name="Dragutin Kostic" userId="8b6a502ff069c3fa" providerId="LiveId" clId="{5A8496D1-22D5-4D39-9746-F158C1178FB2}" dt="2021-03-18T11:49:34.971" v="516"/>
          <ac:inkMkLst>
            <pc:docMk/>
            <pc:sldMk cId="0" sldId="278"/>
            <ac:inkMk id="11294" creationId="{D0409545-DA5E-4CEF-8488-1CA2A127BBBF}"/>
          </ac:inkMkLst>
        </pc:inkChg>
        <pc:inkChg chg="add mod">
          <ac:chgData name="Dragutin Kostic" userId="8b6a502ff069c3fa" providerId="LiveId" clId="{5A8496D1-22D5-4D39-9746-F158C1178FB2}" dt="2021-03-18T11:49:34.971" v="516"/>
          <ac:inkMkLst>
            <pc:docMk/>
            <pc:sldMk cId="0" sldId="278"/>
            <ac:inkMk id="11295" creationId="{C9A4A8AB-9F1F-4676-832B-6F2DCEC39862}"/>
          </ac:inkMkLst>
        </pc:inkChg>
        <pc:inkChg chg="add mod">
          <ac:chgData name="Dragutin Kostic" userId="8b6a502ff069c3fa" providerId="LiveId" clId="{5A8496D1-22D5-4D39-9746-F158C1178FB2}" dt="2021-03-18T11:49:34.971" v="516"/>
          <ac:inkMkLst>
            <pc:docMk/>
            <pc:sldMk cId="0" sldId="278"/>
            <ac:inkMk id="11297" creationId="{3DF8B866-2B61-40CC-8027-EE9DA6F3E9FD}"/>
          </ac:inkMkLst>
        </pc:inkChg>
        <pc:inkChg chg="add mod">
          <ac:chgData name="Dragutin Kostic" userId="8b6a502ff069c3fa" providerId="LiveId" clId="{5A8496D1-22D5-4D39-9746-F158C1178FB2}" dt="2021-03-18T11:49:34.971" v="516"/>
          <ac:inkMkLst>
            <pc:docMk/>
            <pc:sldMk cId="0" sldId="278"/>
            <ac:inkMk id="11298" creationId="{BBA52B53-1510-4DFA-9F4D-ABC660CF8B2B}"/>
          </ac:inkMkLst>
        </pc:inkChg>
        <pc:inkChg chg="add mod">
          <ac:chgData name="Dragutin Kostic" userId="8b6a502ff069c3fa" providerId="LiveId" clId="{5A8496D1-22D5-4D39-9746-F158C1178FB2}" dt="2021-03-18T11:49:34.971" v="516"/>
          <ac:inkMkLst>
            <pc:docMk/>
            <pc:sldMk cId="0" sldId="278"/>
            <ac:inkMk id="11300" creationId="{06C0997C-827A-49B3-82CD-4E1607BA3892}"/>
          </ac:inkMkLst>
        </pc:inkChg>
        <pc:inkChg chg="add mod">
          <ac:chgData name="Dragutin Kostic" userId="8b6a502ff069c3fa" providerId="LiveId" clId="{5A8496D1-22D5-4D39-9746-F158C1178FB2}" dt="2021-03-18T11:49:34.971" v="516"/>
          <ac:inkMkLst>
            <pc:docMk/>
            <pc:sldMk cId="0" sldId="278"/>
            <ac:inkMk id="11301" creationId="{2453A8B0-84C5-40E8-9637-5A14395B8F01}"/>
          </ac:inkMkLst>
        </pc:inkChg>
        <pc:inkChg chg="add mod">
          <ac:chgData name="Dragutin Kostic" userId="8b6a502ff069c3fa" providerId="LiveId" clId="{5A8496D1-22D5-4D39-9746-F158C1178FB2}" dt="2021-03-18T11:49:34.971" v="516"/>
          <ac:inkMkLst>
            <pc:docMk/>
            <pc:sldMk cId="0" sldId="278"/>
            <ac:inkMk id="11303" creationId="{6730E9BB-8163-4043-A5F2-92C768D778D7}"/>
          </ac:inkMkLst>
        </pc:inkChg>
        <pc:inkChg chg="add mod">
          <ac:chgData name="Dragutin Kostic" userId="8b6a502ff069c3fa" providerId="LiveId" clId="{5A8496D1-22D5-4D39-9746-F158C1178FB2}" dt="2021-03-18T11:49:34.971" v="516"/>
          <ac:inkMkLst>
            <pc:docMk/>
            <pc:sldMk cId="0" sldId="278"/>
            <ac:inkMk id="11304" creationId="{B6CE344B-325E-4849-8157-E76329D5EE4A}"/>
          </ac:inkMkLst>
        </pc:inkChg>
        <pc:inkChg chg="add mod">
          <ac:chgData name="Dragutin Kostic" userId="8b6a502ff069c3fa" providerId="LiveId" clId="{5A8496D1-22D5-4D39-9746-F158C1178FB2}" dt="2021-03-18T11:49:34.971" v="516"/>
          <ac:inkMkLst>
            <pc:docMk/>
            <pc:sldMk cId="0" sldId="278"/>
            <ac:inkMk id="11305" creationId="{65673751-5BDA-437A-8498-CFC3AF33BC95}"/>
          </ac:inkMkLst>
        </pc:inkChg>
        <pc:inkChg chg="add mod">
          <ac:chgData name="Dragutin Kostic" userId="8b6a502ff069c3fa" providerId="LiveId" clId="{5A8496D1-22D5-4D39-9746-F158C1178FB2}" dt="2021-03-18T11:49:34.971" v="516"/>
          <ac:inkMkLst>
            <pc:docMk/>
            <pc:sldMk cId="0" sldId="278"/>
            <ac:inkMk id="11306" creationId="{4175BA2B-2E1B-4C33-BDD4-6C7990464465}"/>
          </ac:inkMkLst>
        </pc:inkChg>
        <pc:inkChg chg="add mod">
          <ac:chgData name="Dragutin Kostic" userId="8b6a502ff069c3fa" providerId="LiveId" clId="{5A8496D1-22D5-4D39-9746-F158C1178FB2}" dt="2021-03-18T11:49:34.971" v="516"/>
          <ac:inkMkLst>
            <pc:docMk/>
            <pc:sldMk cId="0" sldId="278"/>
            <ac:inkMk id="11307" creationId="{960750EF-1DE4-40A6-A1FC-69EE3CE5081F}"/>
          </ac:inkMkLst>
        </pc:inkChg>
        <pc:inkChg chg="add mod">
          <ac:chgData name="Dragutin Kostic" userId="8b6a502ff069c3fa" providerId="LiveId" clId="{5A8496D1-22D5-4D39-9746-F158C1178FB2}" dt="2021-03-18T11:50:04.565" v="534"/>
          <ac:inkMkLst>
            <pc:docMk/>
            <pc:sldMk cId="0" sldId="278"/>
            <ac:inkMk id="11309" creationId="{8645E744-A1E6-4CB2-8D34-5160D44A817C}"/>
          </ac:inkMkLst>
        </pc:inkChg>
        <pc:inkChg chg="add mod">
          <ac:chgData name="Dragutin Kostic" userId="8b6a502ff069c3fa" providerId="LiveId" clId="{5A8496D1-22D5-4D39-9746-F158C1178FB2}" dt="2021-03-18T11:50:04.565" v="534"/>
          <ac:inkMkLst>
            <pc:docMk/>
            <pc:sldMk cId="0" sldId="278"/>
            <ac:inkMk id="11310" creationId="{2A2FAC42-078A-461C-991C-42CC4A9E3DFB}"/>
          </ac:inkMkLst>
        </pc:inkChg>
        <pc:inkChg chg="add mod">
          <ac:chgData name="Dragutin Kostic" userId="8b6a502ff069c3fa" providerId="LiveId" clId="{5A8496D1-22D5-4D39-9746-F158C1178FB2}" dt="2021-03-18T11:50:04.565" v="534"/>
          <ac:inkMkLst>
            <pc:docMk/>
            <pc:sldMk cId="0" sldId="278"/>
            <ac:inkMk id="11311" creationId="{87F11C8A-D074-49DC-AA36-0E52531BB0B4}"/>
          </ac:inkMkLst>
        </pc:inkChg>
        <pc:inkChg chg="add mod">
          <ac:chgData name="Dragutin Kostic" userId="8b6a502ff069c3fa" providerId="LiveId" clId="{5A8496D1-22D5-4D39-9746-F158C1178FB2}" dt="2021-03-18T11:50:04.565" v="534"/>
          <ac:inkMkLst>
            <pc:docMk/>
            <pc:sldMk cId="0" sldId="278"/>
            <ac:inkMk id="11312" creationId="{33E15290-82A7-4677-860E-8EC6C1808503}"/>
          </ac:inkMkLst>
        </pc:inkChg>
        <pc:inkChg chg="add mod">
          <ac:chgData name="Dragutin Kostic" userId="8b6a502ff069c3fa" providerId="LiveId" clId="{5A8496D1-22D5-4D39-9746-F158C1178FB2}" dt="2021-03-18T11:50:04.565" v="534"/>
          <ac:inkMkLst>
            <pc:docMk/>
            <pc:sldMk cId="0" sldId="278"/>
            <ac:inkMk id="11313" creationId="{5886DBFA-1E1E-4BF4-9F16-2EE5B90651FF}"/>
          </ac:inkMkLst>
        </pc:inkChg>
        <pc:inkChg chg="add mod">
          <ac:chgData name="Dragutin Kostic" userId="8b6a502ff069c3fa" providerId="LiveId" clId="{5A8496D1-22D5-4D39-9746-F158C1178FB2}" dt="2021-03-18T11:50:04.565" v="534"/>
          <ac:inkMkLst>
            <pc:docMk/>
            <pc:sldMk cId="0" sldId="278"/>
            <ac:inkMk id="11314" creationId="{EEDACE0E-C525-48B0-8F4F-D05E854B7454}"/>
          </ac:inkMkLst>
        </pc:inkChg>
        <pc:inkChg chg="add mod">
          <ac:chgData name="Dragutin Kostic" userId="8b6a502ff069c3fa" providerId="LiveId" clId="{5A8496D1-22D5-4D39-9746-F158C1178FB2}" dt="2021-03-18T11:50:04.565" v="534"/>
          <ac:inkMkLst>
            <pc:docMk/>
            <pc:sldMk cId="0" sldId="278"/>
            <ac:inkMk id="11315" creationId="{49A20A42-0AC4-409C-9E3D-B72E4864E98A}"/>
          </ac:inkMkLst>
        </pc:inkChg>
        <pc:inkChg chg="add mod">
          <ac:chgData name="Dragutin Kostic" userId="8b6a502ff069c3fa" providerId="LiveId" clId="{5A8496D1-22D5-4D39-9746-F158C1178FB2}" dt="2021-03-18T11:50:04.565" v="534"/>
          <ac:inkMkLst>
            <pc:docMk/>
            <pc:sldMk cId="0" sldId="278"/>
            <ac:inkMk id="11316" creationId="{38FEA9DB-5E2D-4F53-89B1-D7D92E9964E0}"/>
          </ac:inkMkLst>
        </pc:inkChg>
        <pc:inkChg chg="add mod">
          <ac:chgData name="Dragutin Kostic" userId="8b6a502ff069c3fa" providerId="LiveId" clId="{5A8496D1-22D5-4D39-9746-F158C1178FB2}" dt="2021-03-18T11:50:04.565" v="534"/>
          <ac:inkMkLst>
            <pc:docMk/>
            <pc:sldMk cId="0" sldId="278"/>
            <ac:inkMk id="11317" creationId="{18EA9CE2-676D-4DDA-B68D-55617EA514B3}"/>
          </ac:inkMkLst>
        </pc:inkChg>
        <pc:inkChg chg="add mod">
          <ac:chgData name="Dragutin Kostic" userId="8b6a502ff069c3fa" providerId="LiveId" clId="{5A8496D1-22D5-4D39-9746-F158C1178FB2}" dt="2021-03-18T11:50:04.565" v="534"/>
          <ac:inkMkLst>
            <pc:docMk/>
            <pc:sldMk cId="0" sldId="278"/>
            <ac:inkMk id="11318" creationId="{5A84F39D-CF86-4826-B56B-E44F30D0EB77}"/>
          </ac:inkMkLst>
        </pc:inkChg>
        <pc:inkChg chg="add mod">
          <ac:chgData name="Dragutin Kostic" userId="8b6a502ff069c3fa" providerId="LiveId" clId="{5A8496D1-22D5-4D39-9746-F158C1178FB2}" dt="2021-03-18T11:50:04.565" v="534"/>
          <ac:inkMkLst>
            <pc:docMk/>
            <pc:sldMk cId="0" sldId="278"/>
            <ac:inkMk id="11319" creationId="{C576E0FC-ABB2-4B57-9A4D-9C64990FE22B}"/>
          </ac:inkMkLst>
        </pc:inkChg>
        <pc:inkChg chg="add mod">
          <ac:chgData name="Dragutin Kostic" userId="8b6a502ff069c3fa" providerId="LiveId" clId="{5A8496D1-22D5-4D39-9746-F158C1178FB2}" dt="2021-03-18T11:50:04.565" v="534"/>
          <ac:inkMkLst>
            <pc:docMk/>
            <pc:sldMk cId="0" sldId="278"/>
            <ac:inkMk id="11320" creationId="{8CD2B52A-DD29-4B19-9906-BB36E4BE1632}"/>
          </ac:inkMkLst>
        </pc:inkChg>
        <pc:inkChg chg="add mod">
          <ac:chgData name="Dragutin Kostic" userId="8b6a502ff069c3fa" providerId="LiveId" clId="{5A8496D1-22D5-4D39-9746-F158C1178FB2}" dt="2021-03-18T11:50:04.565" v="534"/>
          <ac:inkMkLst>
            <pc:docMk/>
            <pc:sldMk cId="0" sldId="278"/>
            <ac:inkMk id="11321" creationId="{C8BC987D-8C6C-43C9-83A2-95DB6850FE4C}"/>
          </ac:inkMkLst>
        </pc:inkChg>
        <pc:inkChg chg="add mod">
          <ac:chgData name="Dragutin Kostic" userId="8b6a502ff069c3fa" providerId="LiveId" clId="{5A8496D1-22D5-4D39-9746-F158C1178FB2}" dt="2021-03-18T11:50:04.565" v="534"/>
          <ac:inkMkLst>
            <pc:docMk/>
            <pc:sldMk cId="0" sldId="278"/>
            <ac:inkMk id="11322" creationId="{6A6FED3C-39D9-433F-A21D-E41321F1A799}"/>
          </ac:inkMkLst>
        </pc:inkChg>
        <pc:inkChg chg="add mod">
          <ac:chgData name="Dragutin Kostic" userId="8b6a502ff069c3fa" providerId="LiveId" clId="{5A8496D1-22D5-4D39-9746-F158C1178FB2}" dt="2021-03-18T11:50:04.565" v="534"/>
          <ac:inkMkLst>
            <pc:docMk/>
            <pc:sldMk cId="0" sldId="278"/>
            <ac:inkMk id="11324" creationId="{F3BD806D-4B90-4695-B64B-1A8A05C2E9DD}"/>
          </ac:inkMkLst>
        </pc:inkChg>
        <pc:inkChg chg="add mod">
          <ac:chgData name="Dragutin Kostic" userId="8b6a502ff069c3fa" providerId="LiveId" clId="{5A8496D1-22D5-4D39-9746-F158C1178FB2}" dt="2021-03-18T11:50:04.565" v="534"/>
          <ac:inkMkLst>
            <pc:docMk/>
            <pc:sldMk cId="0" sldId="278"/>
            <ac:inkMk id="11325" creationId="{E01C4367-6591-452A-808D-888F4961B45A}"/>
          </ac:inkMkLst>
        </pc:inkChg>
        <pc:inkChg chg="add mod">
          <ac:chgData name="Dragutin Kostic" userId="8b6a502ff069c3fa" providerId="LiveId" clId="{5A8496D1-22D5-4D39-9746-F158C1178FB2}" dt="2021-03-18T11:50:27.398" v="553"/>
          <ac:inkMkLst>
            <pc:docMk/>
            <pc:sldMk cId="0" sldId="278"/>
            <ac:inkMk id="11327" creationId="{69959595-B604-47A4-A919-C7E59B4DA604}"/>
          </ac:inkMkLst>
        </pc:inkChg>
        <pc:inkChg chg="add mod">
          <ac:chgData name="Dragutin Kostic" userId="8b6a502ff069c3fa" providerId="LiveId" clId="{5A8496D1-22D5-4D39-9746-F158C1178FB2}" dt="2021-03-18T11:50:27.398" v="553"/>
          <ac:inkMkLst>
            <pc:docMk/>
            <pc:sldMk cId="0" sldId="278"/>
            <ac:inkMk id="11328" creationId="{B8AA5C7D-BEC9-4241-A133-A280C35F8E46}"/>
          </ac:inkMkLst>
        </pc:inkChg>
        <pc:inkChg chg="add mod">
          <ac:chgData name="Dragutin Kostic" userId="8b6a502ff069c3fa" providerId="LiveId" clId="{5A8496D1-22D5-4D39-9746-F158C1178FB2}" dt="2021-03-18T11:50:27.398" v="553"/>
          <ac:inkMkLst>
            <pc:docMk/>
            <pc:sldMk cId="0" sldId="278"/>
            <ac:inkMk id="11329" creationId="{D5B4348E-A8C8-4D95-984B-10430F74157B}"/>
          </ac:inkMkLst>
        </pc:inkChg>
        <pc:inkChg chg="add mod">
          <ac:chgData name="Dragutin Kostic" userId="8b6a502ff069c3fa" providerId="LiveId" clId="{5A8496D1-22D5-4D39-9746-F158C1178FB2}" dt="2021-03-18T11:50:27.398" v="553"/>
          <ac:inkMkLst>
            <pc:docMk/>
            <pc:sldMk cId="0" sldId="278"/>
            <ac:inkMk id="11330" creationId="{CE7ED31C-782B-4FC7-92CD-672B532813FD}"/>
          </ac:inkMkLst>
        </pc:inkChg>
        <pc:inkChg chg="add mod">
          <ac:chgData name="Dragutin Kostic" userId="8b6a502ff069c3fa" providerId="LiveId" clId="{5A8496D1-22D5-4D39-9746-F158C1178FB2}" dt="2021-03-18T11:50:27.398" v="553"/>
          <ac:inkMkLst>
            <pc:docMk/>
            <pc:sldMk cId="0" sldId="278"/>
            <ac:inkMk id="11331" creationId="{0685C933-5E19-4A0F-B06D-A06D07B46CF7}"/>
          </ac:inkMkLst>
        </pc:inkChg>
        <pc:inkChg chg="add mod">
          <ac:chgData name="Dragutin Kostic" userId="8b6a502ff069c3fa" providerId="LiveId" clId="{5A8496D1-22D5-4D39-9746-F158C1178FB2}" dt="2021-03-18T11:50:27.398" v="553"/>
          <ac:inkMkLst>
            <pc:docMk/>
            <pc:sldMk cId="0" sldId="278"/>
            <ac:inkMk id="11332" creationId="{B0ACDFB4-F3B7-4719-87BC-6FDBC136C647}"/>
          </ac:inkMkLst>
        </pc:inkChg>
        <pc:inkChg chg="add mod">
          <ac:chgData name="Dragutin Kostic" userId="8b6a502ff069c3fa" providerId="LiveId" clId="{5A8496D1-22D5-4D39-9746-F158C1178FB2}" dt="2021-03-18T11:50:27.398" v="553"/>
          <ac:inkMkLst>
            <pc:docMk/>
            <pc:sldMk cId="0" sldId="278"/>
            <ac:inkMk id="11333" creationId="{CCFDDCA6-7204-4B82-A9E1-5C81B3D8F628}"/>
          </ac:inkMkLst>
        </pc:inkChg>
        <pc:inkChg chg="add mod">
          <ac:chgData name="Dragutin Kostic" userId="8b6a502ff069c3fa" providerId="LiveId" clId="{5A8496D1-22D5-4D39-9746-F158C1178FB2}" dt="2021-03-18T11:50:27.398" v="553"/>
          <ac:inkMkLst>
            <pc:docMk/>
            <pc:sldMk cId="0" sldId="278"/>
            <ac:inkMk id="11334" creationId="{095D4B89-50BA-4174-92A1-69BF72BA7150}"/>
          </ac:inkMkLst>
        </pc:inkChg>
        <pc:inkChg chg="add mod">
          <ac:chgData name="Dragutin Kostic" userId="8b6a502ff069c3fa" providerId="LiveId" clId="{5A8496D1-22D5-4D39-9746-F158C1178FB2}" dt="2021-03-18T11:50:27.398" v="553"/>
          <ac:inkMkLst>
            <pc:docMk/>
            <pc:sldMk cId="0" sldId="278"/>
            <ac:inkMk id="11336" creationId="{A5D565B2-3DDC-4248-97DA-3586D0506E92}"/>
          </ac:inkMkLst>
        </pc:inkChg>
        <pc:inkChg chg="add mod">
          <ac:chgData name="Dragutin Kostic" userId="8b6a502ff069c3fa" providerId="LiveId" clId="{5A8496D1-22D5-4D39-9746-F158C1178FB2}" dt="2021-03-18T11:50:27.398" v="553"/>
          <ac:inkMkLst>
            <pc:docMk/>
            <pc:sldMk cId="0" sldId="278"/>
            <ac:inkMk id="11337" creationId="{7E9FA38B-9904-41E9-8D12-5BBB64FDDB5C}"/>
          </ac:inkMkLst>
        </pc:inkChg>
        <pc:inkChg chg="add mod">
          <ac:chgData name="Dragutin Kostic" userId="8b6a502ff069c3fa" providerId="LiveId" clId="{5A8496D1-22D5-4D39-9746-F158C1178FB2}" dt="2021-03-18T11:50:27.398" v="553"/>
          <ac:inkMkLst>
            <pc:docMk/>
            <pc:sldMk cId="0" sldId="278"/>
            <ac:inkMk id="11338" creationId="{8FA55CB7-7186-4F76-9C5B-76D371AB5E2D}"/>
          </ac:inkMkLst>
        </pc:inkChg>
        <pc:inkChg chg="add mod">
          <ac:chgData name="Dragutin Kostic" userId="8b6a502ff069c3fa" providerId="LiveId" clId="{5A8496D1-22D5-4D39-9746-F158C1178FB2}" dt="2021-03-18T11:50:27.398" v="553"/>
          <ac:inkMkLst>
            <pc:docMk/>
            <pc:sldMk cId="0" sldId="278"/>
            <ac:inkMk id="11339" creationId="{EA110963-DE18-44C0-B78C-EB635E7BBFD8}"/>
          </ac:inkMkLst>
        </pc:inkChg>
        <pc:inkChg chg="add mod">
          <ac:chgData name="Dragutin Kostic" userId="8b6a502ff069c3fa" providerId="LiveId" clId="{5A8496D1-22D5-4D39-9746-F158C1178FB2}" dt="2021-03-18T11:50:27.398" v="553"/>
          <ac:inkMkLst>
            <pc:docMk/>
            <pc:sldMk cId="0" sldId="278"/>
            <ac:inkMk id="11340" creationId="{45298987-6AFB-4367-8A58-591CC2093B96}"/>
          </ac:inkMkLst>
        </pc:inkChg>
        <pc:inkChg chg="add mod">
          <ac:chgData name="Dragutin Kostic" userId="8b6a502ff069c3fa" providerId="LiveId" clId="{5A8496D1-22D5-4D39-9746-F158C1178FB2}" dt="2021-03-18T11:50:27.398" v="553"/>
          <ac:inkMkLst>
            <pc:docMk/>
            <pc:sldMk cId="0" sldId="278"/>
            <ac:inkMk id="11341" creationId="{9E4B6AA5-C28F-49DC-988A-D9636ABF458F}"/>
          </ac:inkMkLst>
        </pc:inkChg>
        <pc:inkChg chg="add mod">
          <ac:chgData name="Dragutin Kostic" userId="8b6a502ff069c3fa" providerId="LiveId" clId="{5A8496D1-22D5-4D39-9746-F158C1178FB2}" dt="2021-03-18T11:50:27.398" v="553"/>
          <ac:inkMkLst>
            <pc:docMk/>
            <pc:sldMk cId="0" sldId="278"/>
            <ac:inkMk id="11342" creationId="{2BFB3111-DA5D-48B9-BAB1-8B004AC3BD51}"/>
          </ac:inkMkLst>
        </pc:inkChg>
        <pc:inkChg chg="add mod">
          <ac:chgData name="Dragutin Kostic" userId="8b6a502ff069c3fa" providerId="LiveId" clId="{5A8496D1-22D5-4D39-9746-F158C1178FB2}" dt="2021-03-18T11:50:27.398" v="553"/>
          <ac:inkMkLst>
            <pc:docMk/>
            <pc:sldMk cId="0" sldId="278"/>
            <ac:inkMk id="11343" creationId="{1D28BE70-F32F-4EDA-8C75-BD792C634E75}"/>
          </ac:inkMkLst>
        </pc:inkChg>
        <pc:inkChg chg="add mod">
          <ac:chgData name="Dragutin Kostic" userId="8b6a502ff069c3fa" providerId="LiveId" clId="{5A8496D1-22D5-4D39-9746-F158C1178FB2}" dt="2021-03-18T11:50:27.398" v="553"/>
          <ac:inkMkLst>
            <pc:docMk/>
            <pc:sldMk cId="0" sldId="278"/>
            <ac:inkMk id="11344" creationId="{8247F427-58C0-40F2-9DD2-86044CB6B578}"/>
          </ac:inkMkLst>
        </pc:inkChg>
        <pc:inkChg chg="add mod">
          <ac:chgData name="Dragutin Kostic" userId="8b6a502ff069c3fa" providerId="LiveId" clId="{5A8496D1-22D5-4D39-9746-F158C1178FB2}" dt="2021-03-18T11:50:59.272" v="572"/>
          <ac:inkMkLst>
            <pc:docMk/>
            <pc:sldMk cId="0" sldId="278"/>
            <ac:inkMk id="11346" creationId="{0FE172CF-8071-42AC-84AD-A7163F02810A}"/>
          </ac:inkMkLst>
        </pc:inkChg>
        <pc:inkChg chg="add mod">
          <ac:chgData name="Dragutin Kostic" userId="8b6a502ff069c3fa" providerId="LiveId" clId="{5A8496D1-22D5-4D39-9746-F158C1178FB2}" dt="2021-03-18T11:50:59.272" v="572"/>
          <ac:inkMkLst>
            <pc:docMk/>
            <pc:sldMk cId="0" sldId="278"/>
            <ac:inkMk id="11347" creationId="{4BA6EE8D-0E44-42CF-B532-D142E516D71B}"/>
          </ac:inkMkLst>
        </pc:inkChg>
        <pc:inkChg chg="add mod">
          <ac:chgData name="Dragutin Kostic" userId="8b6a502ff069c3fa" providerId="LiveId" clId="{5A8496D1-22D5-4D39-9746-F158C1178FB2}" dt="2021-03-18T11:50:59.272" v="572"/>
          <ac:inkMkLst>
            <pc:docMk/>
            <pc:sldMk cId="0" sldId="278"/>
            <ac:inkMk id="11348" creationId="{DDCCF604-600D-42ED-94DE-BBA9ECD43D96}"/>
          </ac:inkMkLst>
        </pc:inkChg>
        <pc:inkChg chg="add mod">
          <ac:chgData name="Dragutin Kostic" userId="8b6a502ff069c3fa" providerId="LiveId" clId="{5A8496D1-22D5-4D39-9746-F158C1178FB2}" dt="2021-03-18T11:50:59.272" v="572"/>
          <ac:inkMkLst>
            <pc:docMk/>
            <pc:sldMk cId="0" sldId="278"/>
            <ac:inkMk id="11349" creationId="{031E05DC-7DD9-4461-B9C4-72DD78FC19A0}"/>
          </ac:inkMkLst>
        </pc:inkChg>
        <pc:inkChg chg="add mod">
          <ac:chgData name="Dragutin Kostic" userId="8b6a502ff069c3fa" providerId="LiveId" clId="{5A8496D1-22D5-4D39-9746-F158C1178FB2}" dt="2021-03-18T11:50:59.272" v="572"/>
          <ac:inkMkLst>
            <pc:docMk/>
            <pc:sldMk cId="0" sldId="278"/>
            <ac:inkMk id="11350" creationId="{0BA446CE-7D18-4B8F-98CA-574CC5DBA9D2}"/>
          </ac:inkMkLst>
        </pc:inkChg>
        <pc:inkChg chg="add mod">
          <ac:chgData name="Dragutin Kostic" userId="8b6a502ff069c3fa" providerId="LiveId" clId="{5A8496D1-22D5-4D39-9746-F158C1178FB2}" dt="2021-03-18T11:50:59.272" v="572"/>
          <ac:inkMkLst>
            <pc:docMk/>
            <pc:sldMk cId="0" sldId="278"/>
            <ac:inkMk id="11351" creationId="{5C8E8F4F-56F2-4D5F-B122-DD0D30119A6B}"/>
          </ac:inkMkLst>
        </pc:inkChg>
        <pc:inkChg chg="add mod">
          <ac:chgData name="Dragutin Kostic" userId="8b6a502ff069c3fa" providerId="LiveId" clId="{5A8496D1-22D5-4D39-9746-F158C1178FB2}" dt="2021-03-18T11:50:59.272" v="572"/>
          <ac:inkMkLst>
            <pc:docMk/>
            <pc:sldMk cId="0" sldId="278"/>
            <ac:inkMk id="11352" creationId="{C6F5CB8D-A382-4257-87B8-162E01D2CCA6}"/>
          </ac:inkMkLst>
        </pc:inkChg>
        <pc:inkChg chg="add mod">
          <ac:chgData name="Dragutin Kostic" userId="8b6a502ff069c3fa" providerId="LiveId" clId="{5A8496D1-22D5-4D39-9746-F158C1178FB2}" dt="2021-03-18T11:50:59.272" v="572"/>
          <ac:inkMkLst>
            <pc:docMk/>
            <pc:sldMk cId="0" sldId="278"/>
            <ac:inkMk id="11354" creationId="{B2BAFCCF-ED9B-409B-BAEE-8BED58CDCA2E}"/>
          </ac:inkMkLst>
        </pc:inkChg>
        <pc:inkChg chg="add mod">
          <ac:chgData name="Dragutin Kostic" userId="8b6a502ff069c3fa" providerId="LiveId" clId="{5A8496D1-22D5-4D39-9746-F158C1178FB2}" dt="2021-03-18T11:50:59.272" v="572"/>
          <ac:inkMkLst>
            <pc:docMk/>
            <pc:sldMk cId="0" sldId="278"/>
            <ac:inkMk id="11355" creationId="{928FE482-8AEA-4E09-A386-99CBCB295BEA}"/>
          </ac:inkMkLst>
        </pc:inkChg>
        <pc:inkChg chg="add mod">
          <ac:chgData name="Dragutin Kostic" userId="8b6a502ff069c3fa" providerId="LiveId" clId="{5A8496D1-22D5-4D39-9746-F158C1178FB2}" dt="2021-03-18T11:50:59.272" v="572"/>
          <ac:inkMkLst>
            <pc:docMk/>
            <pc:sldMk cId="0" sldId="278"/>
            <ac:inkMk id="11357" creationId="{94555414-364E-42DB-9B4C-6E2F38E05366}"/>
          </ac:inkMkLst>
        </pc:inkChg>
        <pc:inkChg chg="add mod">
          <ac:chgData name="Dragutin Kostic" userId="8b6a502ff069c3fa" providerId="LiveId" clId="{5A8496D1-22D5-4D39-9746-F158C1178FB2}" dt="2021-03-18T11:50:59.272" v="572"/>
          <ac:inkMkLst>
            <pc:docMk/>
            <pc:sldMk cId="0" sldId="278"/>
            <ac:inkMk id="11359" creationId="{F0D9C0B9-E722-4C03-9B19-E2968E4F7227}"/>
          </ac:inkMkLst>
        </pc:inkChg>
        <pc:inkChg chg="add mod">
          <ac:chgData name="Dragutin Kostic" userId="8b6a502ff069c3fa" providerId="LiveId" clId="{5A8496D1-22D5-4D39-9746-F158C1178FB2}" dt="2021-03-18T11:50:59.272" v="572"/>
          <ac:inkMkLst>
            <pc:docMk/>
            <pc:sldMk cId="0" sldId="278"/>
            <ac:inkMk id="11360" creationId="{AF824D26-66FC-4626-8ABF-991A245F5D93}"/>
          </ac:inkMkLst>
        </pc:inkChg>
        <pc:inkChg chg="add mod">
          <ac:chgData name="Dragutin Kostic" userId="8b6a502ff069c3fa" providerId="LiveId" clId="{5A8496D1-22D5-4D39-9746-F158C1178FB2}" dt="2021-03-18T11:50:59.272" v="572"/>
          <ac:inkMkLst>
            <pc:docMk/>
            <pc:sldMk cId="0" sldId="278"/>
            <ac:inkMk id="11361" creationId="{3A006C54-681F-4437-A603-947EC5466847}"/>
          </ac:inkMkLst>
        </pc:inkChg>
        <pc:inkChg chg="add mod">
          <ac:chgData name="Dragutin Kostic" userId="8b6a502ff069c3fa" providerId="LiveId" clId="{5A8496D1-22D5-4D39-9746-F158C1178FB2}" dt="2021-03-18T11:50:59.272" v="572"/>
          <ac:inkMkLst>
            <pc:docMk/>
            <pc:sldMk cId="0" sldId="278"/>
            <ac:inkMk id="11362" creationId="{E78BDE9B-B08D-4352-8020-88ED7380768C}"/>
          </ac:inkMkLst>
        </pc:inkChg>
        <pc:inkChg chg="add mod">
          <ac:chgData name="Dragutin Kostic" userId="8b6a502ff069c3fa" providerId="LiveId" clId="{5A8496D1-22D5-4D39-9746-F158C1178FB2}" dt="2021-03-18T11:50:59.272" v="572"/>
          <ac:inkMkLst>
            <pc:docMk/>
            <pc:sldMk cId="0" sldId="278"/>
            <ac:inkMk id="11363" creationId="{9F53F29B-C15C-4C42-B976-61DC240BE712}"/>
          </ac:inkMkLst>
        </pc:inkChg>
        <pc:inkChg chg="add mod">
          <ac:chgData name="Dragutin Kostic" userId="8b6a502ff069c3fa" providerId="LiveId" clId="{5A8496D1-22D5-4D39-9746-F158C1178FB2}" dt="2021-03-18T11:51:38.176" v="593"/>
          <ac:inkMkLst>
            <pc:docMk/>
            <pc:sldMk cId="0" sldId="278"/>
            <ac:inkMk id="11365" creationId="{5FF50A97-865F-4AFC-8AC9-2ED6CEEBAC71}"/>
          </ac:inkMkLst>
        </pc:inkChg>
        <pc:inkChg chg="add mod">
          <ac:chgData name="Dragutin Kostic" userId="8b6a502ff069c3fa" providerId="LiveId" clId="{5A8496D1-22D5-4D39-9746-F158C1178FB2}" dt="2021-03-18T11:51:38.176" v="593"/>
          <ac:inkMkLst>
            <pc:docMk/>
            <pc:sldMk cId="0" sldId="278"/>
            <ac:inkMk id="11366" creationId="{0F5E00A2-A308-4757-91D1-DD3353A24AE6}"/>
          </ac:inkMkLst>
        </pc:inkChg>
        <pc:inkChg chg="add mod">
          <ac:chgData name="Dragutin Kostic" userId="8b6a502ff069c3fa" providerId="LiveId" clId="{5A8496D1-22D5-4D39-9746-F158C1178FB2}" dt="2021-03-18T11:51:38.176" v="593"/>
          <ac:inkMkLst>
            <pc:docMk/>
            <pc:sldMk cId="0" sldId="278"/>
            <ac:inkMk id="11367" creationId="{013BF5B1-A0EE-4F13-84D7-3A50C45F885A}"/>
          </ac:inkMkLst>
        </pc:inkChg>
        <pc:inkChg chg="add mod">
          <ac:chgData name="Dragutin Kostic" userId="8b6a502ff069c3fa" providerId="LiveId" clId="{5A8496D1-22D5-4D39-9746-F158C1178FB2}" dt="2021-03-18T11:51:38.176" v="593"/>
          <ac:inkMkLst>
            <pc:docMk/>
            <pc:sldMk cId="0" sldId="278"/>
            <ac:inkMk id="11369" creationId="{90BCC016-1C2A-4126-8E34-5EAD55A1B83E}"/>
          </ac:inkMkLst>
        </pc:inkChg>
        <pc:inkChg chg="add mod">
          <ac:chgData name="Dragutin Kostic" userId="8b6a502ff069c3fa" providerId="LiveId" clId="{5A8496D1-22D5-4D39-9746-F158C1178FB2}" dt="2021-03-18T11:51:38.176" v="593"/>
          <ac:inkMkLst>
            <pc:docMk/>
            <pc:sldMk cId="0" sldId="278"/>
            <ac:inkMk id="11370" creationId="{E0C0F4E3-5985-40D1-9277-B5A2C1D2EBBA}"/>
          </ac:inkMkLst>
        </pc:inkChg>
        <pc:inkChg chg="add mod">
          <ac:chgData name="Dragutin Kostic" userId="8b6a502ff069c3fa" providerId="LiveId" clId="{5A8496D1-22D5-4D39-9746-F158C1178FB2}" dt="2021-03-18T11:51:38.176" v="593"/>
          <ac:inkMkLst>
            <pc:docMk/>
            <pc:sldMk cId="0" sldId="278"/>
            <ac:inkMk id="11371" creationId="{882ACF97-ECD7-40B9-8134-CDC7C4408127}"/>
          </ac:inkMkLst>
        </pc:inkChg>
        <pc:inkChg chg="add mod">
          <ac:chgData name="Dragutin Kostic" userId="8b6a502ff069c3fa" providerId="LiveId" clId="{5A8496D1-22D5-4D39-9746-F158C1178FB2}" dt="2021-03-18T11:51:38.176" v="593"/>
          <ac:inkMkLst>
            <pc:docMk/>
            <pc:sldMk cId="0" sldId="278"/>
            <ac:inkMk id="11372" creationId="{9A5229E2-9609-4A30-90A2-0DAE8E881765}"/>
          </ac:inkMkLst>
        </pc:inkChg>
        <pc:inkChg chg="add mod">
          <ac:chgData name="Dragutin Kostic" userId="8b6a502ff069c3fa" providerId="LiveId" clId="{5A8496D1-22D5-4D39-9746-F158C1178FB2}" dt="2021-03-18T11:51:38.176" v="593"/>
          <ac:inkMkLst>
            <pc:docMk/>
            <pc:sldMk cId="0" sldId="278"/>
            <ac:inkMk id="11373" creationId="{DC40B577-CFB5-4E81-85F5-B34CEA551B87}"/>
          </ac:inkMkLst>
        </pc:inkChg>
        <pc:inkChg chg="add mod">
          <ac:chgData name="Dragutin Kostic" userId="8b6a502ff069c3fa" providerId="LiveId" clId="{5A8496D1-22D5-4D39-9746-F158C1178FB2}" dt="2021-03-18T11:51:38.176" v="593"/>
          <ac:inkMkLst>
            <pc:docMk/>
            <pc:sldMk cId="0" sldId="278"/>
            <ac:inkMk id="11374" creationId="{63271DC5-ECA6-4E93-B730-C14AD2BBCA1D}"/>
          </ac:inkMkLst>
        </pc:inkChg>
        <pc:inkChg chg="add mod">
          <ac:chgData name="Dragutin Kostic" userId="8b6a502ff069c3fa" providerId="LiveId" clId="{5A8496D1-22D5-4D39-9746-F158C1178FB2}" dt="2021-03-18T11:51:38.176" v="593"/>
          <ac:inkMkLst>
            <pc:docMk/>
            <pc:sldMk cId="0" sldId="278"/>
            <ac:inkMk id="11375" creationId="{82345AC3-FC61-4046-871E-94B683C60E01}"/>
          </ac:inkMkLst>
        </pc:inkChg>
        <pc:inkChg chg="add mod">
          <ac:chgData name="Dragutin Kostic" userId="8b6a502ff069c3fa" providerId="LiveId" clId="{5A8496D1-22D5-4D39-9746-F158C1178FB2}" dt="2021-03-18T11:51:38.176" v="593"/>
          <ac:inkMkLst>
            <pc:docMk/>
            <pc:sldMk cId="0" sldId="278"/>
            <ac:inkMk id="11376" creationId="{EF3FF7FB-5443-4C54-A43B-0EA4A9E98D07}"/>
          </ac:inkMkLst>
        </pc:inkChg>
        <pc:inkChg chg="add mod">
          <ac:chgData name="Dragutin Kostic" userId="8b6a502ff069c3fa" providerId="LiveId" clId="{5A8496D1-22D5-4D39-9746-F158C1178FB2}" dt="2021-03-18T11:51:38.176" v="593"/>
          <ac:inkMkLst>
            <pc:docMk/>
            <pc:sldMk cId="0" sldId="278"/>
            <ac:inkMk id="11377" creationId="{19045FD3-3012-4D34-9B80-8DAD9121A1E8}"/>
          </ac:inkMkLst>
        </pc:inkChg>
        <pc:inkChg chg="add mod">
          <ac:chgData name="Dragutin Kostic" userId="8b6a502ff069c3fa" providerId="LiveId" clId="{5A8496D1-22D5-4D39-9746-F158C1178FB2}" dt="2021-03-18T11:51:27.920" v="589"/>
          <ac:inkMkLst>
            <pc:docMk/>
            <pc:sldMk cId="0" sldId="278"/>
            <ac:inkMk id="11379" creationId="{863A1F0B-A42A-453D-B934-35351A5D5B66}"/>
          </ac:inkMkLst>
        </pc:inkChg>
        <pc:inkChg chg="add mod">
          <ac:chgData name="Dragutin Kostic" userId="8b6a502ff069c3fa" providerId="LiveId" clId="{5A8496D1-22D5-4D39-9746-F158C1178FB2}" dt="2021-03-18T11:51:27.920" v="589"/>
          <ac:inkMkLst>
            <pc:docMk/>
            <pc:sldMk cId="0" sldId="278"/>
            <ac:inkMk id="11380" creationId="{B8EFBE4A-5E51-4435-87D5-5069C3F628ED}"/>
          </ac:inkMkLst>
        </pc:inkChg>
        <pc:inkChg chg="add mod">
          <ac:chgData name="Dragutin Kostic" userId="8b6a502ff069c3fa" providerId="LiveId" clId="{5A8496D1-22D5-4D39-9746-F158C1178FB2}" dt="2021-03-18T11:51:38.176" v="593"/>
          <ac:inkMkLst>
            <pc:docMk/>
            <pc:sldMk cId="0" sldId="278"/>
            <ac:inkMk id="11382" creationId="{366A62AC-99EC-4A90-B9B4-4AFA068A6E9E}"/>
          </ac:inkMkLst>
        </pc:inkChg>
        <pc:inkChg chg="add mod">
          <ac:chgData name="Dragutin Kostic" userId="8b6a502ff069c3fa" providerId="LiveId" clId="{5A8496D1-22D5-4D39-9746-F158C1178FB2}" dt="2021-03-18T11:51:38.176" v="593"/>
          <ac:inkMkLst>
            <pc:docMk/>
            <pc:sldMk cId="0" sldId="278"/>
            <ac:inkMk id="11383" creationId="{4FF8D3FD-3AC0-4467-B0B6-242E5343ECC9}"/>
          </ac:inkMkLst>
        </pc:inkChg>
        <pc:inkChg chg="add mod">
          <ac:chgData name="Dragutin Kostic" userId="8b6a502ff069c3fa" providerId="LiveId" clId="{5A8496D1-22D5-4D39-9746-F158C1178FB2}" dt="2021-03-18T11:51:38.176" v="593"/>
          <ac:inkMkLst>
            <pc:docMk/>
            <pc:sldMk cId="0" sldId="278"/>
            <ac:inkMk id="11384" creationId="{32521FBE-50F7-46EA-82C6-5EC7F1B8287F}"/>
          </ac:inkMkLst>
        </pc:inkChg>
      </pc:sldChg>
      <pc:sldChg chg="addSp delSp modSp mod">
        <pc:chgData name="Dragutin Kostic" userId="8b6a502ff069c3fa" providerId="LiveId" clId="{5A8496D1-22D5-4D39-9746-F158C1178FB2}" dt="2021-03-18T12:28:58.889" v="825"/>
        <pc:sldMkLst>
          <pc:docMk/>
          <pc:sldMk cId="0" sldId="279"/>
        </pc:sldMkLst>
        <pc:grpChg chg="del mod">
          <ac:chgData name="Dragutin Kostic" userId="8b6a502ff069c3fa" providerId="LiveId" clId="{5A8496D1-22D5-4D39-9746-F158C1178FB2}" dt="2021-03-18T12:17:49.904" v="637"/>
          <ac:grpSpMkLst>
            <pc:docMk/>
            <pc:sldMk cId="0" sldId="279"/>
            <ac:grpSpMk id="13" creationId="{6C065803-FF6F-4A7A-92A9-01BAE75ACD80}"/>
          </ac:grpSpMkLst>
        </pc:grpChg>
        <pc:grpChg chg="mod">
          <ac:chgData name="Dragutin Kostic" userId="8b6a502ff069c3fa" providerId="LiveId" clId="{5A8496D1-22D5-4D39-9746-F158C1178FB2}" dt="2021-03-18T12:17:49.904" v="637"/>
          <ac:grpSpMkLst>
            <pc:docMk/>
            <pc:sldMk cId="0" sldId="279"/>
            <ac:grpSpMk id="17" creationId="{BF0D0081-899C-46AB-A4D8-C5EBC4F68790}"/>
          </ac:grpSpMkLst>
        </pc:grpChg>
        <pc:grpChg chg="mod">
          <ac:chgData name="Dragutin Kostic" userId="8b6a502ff069c3fa" providerId="LiveId" clId="{5A8496D1-22D5-4D39-9746-F158C1178FB2}" dt="2021-03-18T12:17:55.821" v="644"/>
          <ac:grpSpMkLst>
            <pc:docMk/>
            <pc:sldMk cId="0" sldId="279"/>
            <ac:grpSpMk id="24" creationId="{648AD983-D0E5-4BC5-AE5A-581CE438CC83}"/>
          </ac:grpSpMkLst>
        </pc:grpChg>
        <pc:grpChg chg="mod">
          <ac:chgData name="Dragutin Kostic" userId="8b6a502ff069c3fa" providerId="LiveId" clId="{5A8496D1-22D5-4D39-9746-F158C1178FB2}" dt="2021-03-18T12:18:17.942" v="654"/>
          <ac:grpSpMkLst>
            <pc:docMk/>
            <pc:sldMk cId="0" sldId="279"/>
            <ac:grpSpMk id="34" creationId="{1CF6F107-DB58-4272-8C94-F92C25E70A53}"/>
          </ac:grpSpMkLst>
        </pc:grpChg>
        <pc:grpChg chg="mod">
          <ac:chgData name="Dragutin Kostic" userId="8b6a502ff069c3fa" providerId="LiveId" clId="{5A8496D1-22D5-4D39-9746-F158C1178FB2}" dt="2021-03-18T12:18:17.942" v="654"/>
          <ac:grpSpMkLst>
            <pc:docMk/>
            <pc:sldMk cId="0" sldId="279"/>
            <ac:grpSpMk id="35" creationId="{4AC9DBF3-A329-477A-8F77-43AB7346426A}"/>
          </ac:grpSpMkLst>
        </pc:grpChg>
        <pc:grpChg chg="mod">
          <ac:chgData name="Dragutin Kostic" userId="8b6a502ff069c3fa" providerId="LiveId" clId="{5A8496D1-22D5-4D39-9746-F158C1178FB2}" dt="2021-03-18T12:18:22.698" v="664"/>
          <ac:grpSpMkLst>
            <pc:docMk/>
            <pc:sldMk cId="0" sldId="279"/>
            <ac:grpSpMk id="45" creationId="{C387B585-7B14-4C2C-BD6C-1708B11FABAC}"/>
          </ac:grpSpMkLst>
        </pc:grpChg>
        <pc:grpChg chg="del mod">
          <ac:chgData name="Dragutin Kostic" userId="8b6a502ff069c3fa" providerId="LiveId" clId="{5A8496D1-22D5-4D39-9746-F158C1178FB2}" dt="2021-03-18T12:18:28.301" v="674"/>
          <ac:grpSpMkLst>
            <pc:docMk/>
            <pc:sldMk cId="0" sldId="279"/>
            <ac:grpSpMk id="48" creationId="{1378FE96-A4B4-440C-AAEC-B0C90154CCF2}"/>
          </ac:grpSpMkLst>
        </pc:grpChg>
        <pc:grpChg chg="del mod">
          <ac:chgData name="Dragutin Kostic" userId="8b6a502ff069c3fa" providerId="LiveId" clId="{5A8496D1-22D5-4D39-9746-F158C1178FB2}" dt="2021-03-18T12:18:29.263" v="676"/>
          <ac:grpSpMkLst>
            <pc:docMk/>
            <pc:sldMk cId="0" sldId="279"/>
            <ac:grpSpMk id="55" creationId="{32637DBE-5B47-4C2E-B297-D41489B3E78B}"/>
          </ac:grpSpMkLst>
        </pc:grpChg>
        <pc:grpChg chg="mod">
          <ac:chgData name="Dragutin Kostic" userId="8b6a502ff069c3fa" providerId="LiveId" clId="{5A8496D1-22D5-4D39-9746-F158C1178FB2}" dt="2021-03-18T12:18:29.263" v="676"/>
          <ac:grpSpMkLst>
            <pc:docMk/>
            <pc:sldMk cId="0" sldId="279"/>
            <ac:grpSpMk id="57" creationId="{F6C63FD9-C4A1-44EB-9BB4-D17BD97A4FEB}"/>
          </ac:grpSpMkLst>
        </pc:grpChg>
        <pc:grpChg chg="mod">
          <ac:chgData name="Dragutin Kostic" userId="8b6a502ff069c3fa" providerId="LiveId" clId="{5A8496D1-22D5-4D39-9746-F158C1178FB2}" dt="2021-03-18T12:18:36.165" v="684"/>
          <ac:grpSpMkLst>
            <pc:docMk/>
            <pc:sldMk cId="0" sldId="279"/>
            <ac:grpSpMk id="1025" creationId="{B7F0A7B8-E832-41AB-A8C3-B74588E24802}"/>
          </ac:grpSpMkLst>
        </pc:grpChg>
        <pc:grpChg chg="mod">
          <ac:chgData name="Dragutin Kostic" userId="8b6a502ff069c3fa" providerId="LiveId" clId="{5A8496D1-22D5-4D39-9746-F158C1178FB2}" dt="2021-03-18T12:18:57.810" v="690"/>
          <ac:grpSpMkLst>
            <pc:docMk/>
            <pc:sldMk cId="0" sldId="279"/>
            <ac:grpSpMk id="1032" creationId="{DB51B62E-38CA-4C1E-92FF-64E18B81B74E}"/>
          </ac:grpSpMkLst>
        </pc:grpChg>
        <pc:grpChg chg="del mod">
          <ac:chgData name="Dragutin Kostic" userId="8b6a502ff069c3fa" providerId="LiveId" clId="{5A8496D1-22D5-4D39-9746-F158C1178FB2}" dt="2021-03-18T12:19:13.274" v="705"/>
          <ac:grpSpMkLst>
            <pc:docMk/>
            <pc:sldMk cId="0" sldId="279"/>
            <ac:grpSpMk id="1044" creationId="{862E3685-DB06-4EDB-8CB6-A9916F7A91DC}"/>
          </ac:grpSpMkLst>
        </pc:grpChg>
        <pc:grpChg chg="mod">
          <ac:chgData name="Dragutin Kostic" userId="8b6a502ff069c3fa" providerId="LiveId" clId="{5A8496D1-22D5-4D39-9746-F158C1178FB2}" dt="2021-03-18T12:19:13.274" v="705"/>
          <ac:grpSpMkLst>
            <pc:docMk/>
            <pc:sldMk cId="0" sldId="279"/>
            <ac:grpSpMk id="1047" creationId="{BA6227FF-698A-42BD-B5FD-CC3AF4147E98}"/>
          </ac:grpSpMkLst>
        </pc:grpChg>
        <pc:grpChg chg="del mod">
          <ac:chgData name="Dragutin Kostic" userId="8b6a502ff069c3fa" providerId="LiveId" clId="{5A8496D1-22D5-4D39-9746-F158C1178FB2}" dt="2021-03-18T12:19:21.518" v="718"/>
          <ac:grpSpMkLst>
            <pc:docMk/>
            <pc:sldMk cId="0" sldId="279"/>
            <ac:grpSpMk id="1056" creationId="{E631EF65-BE0C-47C5-BA69-F3C30B77551A}"/>
          </ac:grpSpMkLst>
        </pc:grpChg>
        <pc:grpChg chg="del mod">
          <ac:chgData name="Dragutin Kostic" userId="8b6a502ff069c3fa" providerId="LiveId" clId="{5A8496D1-22D5-4D39-9746-F158C1178FB2}" dt="2021-03-18T12:19:22.487" v="720"/>
          <ac:grpSpMkLst>
            <pc:docMk/>
            <pc:sldMk cId="0" sldId="279"/>
            <ac:grpSpMk id="1060" creationId="{DD6330C8-C897-4291-99F6-50DE70139A70}"/>
          </ac:grpSpMkLst>
        </pc:grpChg>
        <pc:grpChg chg="mod">
          <ac:chgData name="Dragutin Kostic" userId="8b6a502ff069c3fa" providerId="LiveId" clId="{5A8496D1-22D5-4D39-9746-F158C1178FB2}" dt="2021-03-18T12:19:22.487" v="720"/>
          <ac:grpSpMkLst>
            <pc:docMk/>
            <pc:sldMk cId="0" sldId="279"/>
            <ac:grpSpMk id="1062" creationId="{96B66A67-ECDC-4EC9-B87B-873AA04D2222}"/>
          </ac:grpSpMkLst>
        </pc:grpChg>
        <pc:grpChg chg="mod">
          <ac:chgData name="Dragutin Kostic" userId="8b6a502ff069c3fa" providerId="LiveId" clId="{5A8496D1-22D5-4D39-9746-F158C1178FB2}" dt="2021-03-18T12:28:58.889" v="825"/>
          <ac:grpSpMkLst>
            <pc:docMk/>
            <pc:sldMk cId="0" sldId="279"/>
            <ac:grpSpMk id="1077" creationId="{C9946DC3-F8DD-4157-BB26-347D46CC849E}"/>
          </ac:grpSpMkLst>
        </pc:grpChg>
        <pc:grpChg chg="mod">
          <ac:chgData name="Dragutin Kostic" userId="8b6a502ff069c3fa" providerId="LiveId" clId="{5A8496D1-22D5-4D39-9746-F158C1178FB2}" dt="2021-03-18T12:28:58.889" v="825"/>
          <ac:grpSpMkLst>
            <pc:docMk/>
            <pc:sldMk cId="0" sldId="279"/>
            <ac:grpSpMk id="1078" creationId="{E35C0791-B2DE-4B84-A029-C94909855E25}"/>
          </ac:grpSpMkLst>
        </pc:grpChg>
        <pc:grpChg chg="mod">
          <ac:chgData name="Dragutin Kostic" userId="8b6a502ff069c3fa" providerId="LiveId" clId="{5A8496D1-22D5-4D39-9746-F158C1178FB2}" dt="2021-03-18T12:28:58.889" v="825"/>
          <ac:grpSpMkLst>
            <pc:docMk/>
            <pc:sldMk cId="0" sldId="279"/>
            <ac:grpSpMk id="1079" creationId="{5C4104F5-6716-478A-B845-8721F81720D4}"/>
          </ac:grpSpMkLst>
        </pc:grpChg>
        <pc:inkChg chg="add mod">
          <ac:chgData name="Dragutin Kostic" userId="8b6a502ff069c3fa" providerId="LiveId" clId="{5A8496D1-22D5-4D39-9746-F158C1178FB2}" dt="2021-03-18T12:17:49.904" v="637"/>
          <ac:inkMkLst>
            <pc:docMk/>
            <pc:sldMk cId="0" sldId="279"/>
            <ac:inkMk id="3" creationId="{FD200299-514D-4764-9112-92AF916A7350}"/>
          </ac:inkMkLst>
        </pc:inkChg>
        <pc:inkChg chg="add mod">
          <ac:chgData name="Dragutin Kostic" userId="8b6a502ff069c3fa" providerId="LiveId" clId="{5A8496D1-22D5-4D39-9746-F158C1178FB2}" dt="2021-03-18T12:17:49.904" v="637"/>
          <ac:inkMkLst>
            <pc:docMk/>
            <pc:sldMk cId="0" sldId="279"/>
            <ac:inkMk id="4" creationId="{C42E7E7B-A454-4C0D-A8FA-8681BB651541}"/>
          </ac:inkMkLst>
        </pc:inkChg>
        <pc:inkChg chg="add mod">
          <ac:chgData name="Dragutin Kostic" userId="8b6a502ff069c3fa" providerId="LiveId" clId="{5A8496D1-22D5-4D39-9746-F158C1178FB2}" dt="2021-03-18T12:17:49.904" v="637"/>
          <ac:inkMkLst>
            <pc:docMk/>
            <pc:sldMk cId="0" sldId="279"/>
            <ac:inkMk id="5" creationId="{779E36AA-BAA0-4320-9A06-B0034DB62736}"/>
          </ac:inkMkLst>
        </pc:inkChg>
        <pc:inkChg chg="add mod">
          <ac:chgData name="Dragutin Kostic" userId="8b6a502ff069c3fa" providerId="LiveId" clId="{5A8496D1-22D5-4D39-9746-F158C1178FB2}" dt="2021-03-18T12:17:49.904" v="637"/>
          <ac:inkMkLst>
            <pc:docMk/>
            <pc:sldMk cId="0" sldId="279"/>
            <ac:inkMk id="6" creationId="{5E2B414F-16AB-4964-A2A5-CF73CFF29B8E}"/>
          </ac:inkMkLst>
        </pc:inkChg>
        <pc:inkChg chg="add mod">
          <ac:chgData name="Dragutin Kostic" userId="8b6a502ff069c3fa" providerId="LiveId" clId="{5A8496D1-22D5-4D39-9746-F158C1178FB2}" dt="2021-03-18T12:17:49.904" v="637"/>
          <ac:inkMkLst>
            <pc:docMk/>
            <pc:sldMk cId="0" sldId="279"/>
            <ac:inkMk id="7" creationId="{266FA02D-55C2-4A78-B03A-A860A5A91D09}"/>
          </ac:inkMkLst>
        </pc:inkChg>
        <pc:inkChg chg="add mod">
          <ac:chgData name="Dragutin Kostic" userId="8b6a502ff069c3fa" providerId="LiveId" clId="{5A8496D1-22D5-4D39-9746-F158C1178FB2}" dt="2021-03-18T12:17:49.904" v="637"/>
          <ac:inkMkLst>
            <pc:docMk/>
            <pc:sldMk cId="0" sldId="279"/>
            <ac:inkMk id="8" creationId="{AE060576-32BF-4E42-96C1-019AB87C0D08}"/>
          </ac:inkMkLst>
        </pc:inkChg>
        <pc:inkChg chg="add mod">
          <ac:chgData name="Dragutin Kostic" userId="8b6a502ff069c3fa" providerId="LiveId" clId="{5A8496D1-22D5-4D39-9746-F158C1178FB2}" dt="2021-03-18T12:17:49.904" v="637"/>
          <ac:inkMkLst>
            <pc:docMk/>
            <pc:sldMk cId="0" sldId="279"/>
            <ac:inkMk id="9" creationId="{16055B25-6721-43B7-824A-185657722BD0}"/>
          </ac:inkMkLst>
        </pc:inkChg>
        <pc:inkChg chg="add mod">
          <ac:chgData name="Dragutin Kostic" userId="8b6a502ff069c3fa" providerId="LiveId" clId="{5A8496D1-22D5-4D39-9746-F158C1178FB2}" dt="2021-03-18T12:17:49.904" v="637"/>
          <ac:inkMkLst>
            <pc:docMk/>
            <pc:sldMk cId="0" sldId="279"/>
            <ac:inkMk id="10" creationId="{C6454E36-B6F6-4736-8A6F-24019177E968}"/>
          </ac:inkMkLst>
        </pc:inkChg>
        <pc:inkChg chg="add mod">
          <ac:chgData name="Dragutin Kostic" userId="8b6a502ff069c3fa" providerId="LiveId" clId="{5A8496D1-22D5-4D39-9746-F158C1178FB2}" dt="2021-03-18T12:17:49.904" v="637"/>
          <ac:inkMkLst>
            <pc:docMk/>
            <pc:sldMk cId="0" sldId="279"/>
            <ac:inkMk id="11" creationId="{3ABD3E5C-7307-4917-892B-06EC082E7F10}"/>
          </ac:inkMkLst>
        </pc:inkChg>
        <pc:inkChg chg="add mod">
          <ac:chgData name="Dragutin Kostic" userId="8b6a502ff069c3fa" providerId="LiveId" clId="{5A8496D1-22D5-4D39-9746-F158C1178FB2}" dt="2021-03-18T12:17:49.904" v="637"/>
          <ac:inkMkLst>
            <pc:docMk/>
            <pc:sldMk cId="0" sldId="279"/>
            <ac:inkMk id="12" creationId="{3A6CDC7E-3E88-4269-AA75-ADFF011C69E4}"/>
          </ac:inkMkLst>
        </pc:inkChg>
        <pc:inkChg chg="add mod">
          <ac:chgData name="Dragutin Kostic" userId="8b6a502ff069c3fa" providerId="LiveId" clId="{5A8496D1-22D5-4D39-9746-F158C1178FB2}" dt="2021-03-18T12:17:49.904" v="637"/>
          <ac:inkMkLst>
            <pc:docMk/>
            <pc:sldMk cId="0" sldId="279"/>
            <ac:inkMk id="14" creationId="{986D5550-C4E0-40E8-8BC0-761D548FB666}"/>
          </ac:inkMkLst>
        </pc:inkChg>
        <pc:inkChg chg="add mod">
          <ac:chgData name="Dragutin Kostic" userId="8b6a502ff069c3fa" providerId="LiveId" clId="{5A8496D1-22D5-4D39-9746-F158C1178FB2}" dt="2021-03-18T12:17:49.904" v="637"/>
          <ac:inkMkLst>
            <pc:docMk/>
            <pc:sldMk cId="0" sldId="279"/>
            <ac:inkMk id="15" creationId="{E2EC1202-DCC0-438C-AA3F-CCDC4285C17B}"/>
          </ac:inkMkLst>
        </pc:inkChg>
        <pc:inkChg chg="add mod">
          <ac:chgData name="Dragutin Kostic" userId="8b6a502ff069c3fa" providerId="LiveId" clId="{5A8496D1-22D5-4D39-9746-F158C1178FB2}" dt="2021-03-18T12:17:49.904" v="637"/>
          <ac:inkMkLst>
            <pc:docMk/>
            <pc:sldMk cId="0" sldId="279"/>
            <ac:inkMk id="16" creationId="{E6E959B5-10AD-416C-A328-21047587A0AB}"/>
          </ac:inkMkLst>
        </pc:inkChg>
        <pc:inkChg chg="add mod">
          <ac:chgData name="Dragutin Kostic" userId="8b6a502ff069c3fa" providerId="LiveId" clId="{5A8496D1-22D5-4D39-9746-F158C1178FB2}" dt="2021-03-18T12:17:55.821" v="644"/>
          <ac:inkMkLst>
            <pc:docMk/>
            <pc:sldMk cId="0" sldId="279"/>
            <ac:inkMk id="18" creationId="{4D2E5A3F-E47E-4C58-9AA9-A44F431D87E2}"/>
          </ac:inkMkLst>
        </pc:inkChg>
        <pc:inkChg chg="add mod">
          <ac:chgData name="Dragutin Kostic" userId="8b6a502ff069c3fa" providerId="LiveId" clId="{5A8496D1-22D5-4D39-9746-F158C1178FB2}" dt="2021-03-18T12:17:55.821" v="644"/>
          <ac:inkMkLst>
            <pc:docMk/>
            <pc:sldMk cId="0" sldId="279"/>
            <ac:inkMk id="19" creationId="{86B13D21-6455-417D-9AE6-1B101020F684}"/>
          </ac:inkMkLst>
        </pc:inkChg>
        <pc:inkChg chg="add mod">
          <ac:chgData name="Dragutin Kostic" userId="8b6a502ff069c3fa" providerId="LiveId" clId="{5A8496D1-22D5-4D39-9746-F158C1178FB2}" dt="2021-03-18T12:17:55.821" v="644"/>
          <ac:inkMkLst>
            <pc:docMk/>
            <pc:sldMk cId="0" sldId="279"/>
            <ac:inkMk id="20" creationId="{9F0C9F2A-0AC4-481B-9A24-ADD2FAB1BBBB}"/>
          </ac:inkMkLst>
        </pc:inkChg>
        <pc:inkChg chg="add mod">
          <ac:chgData name="Dragutin Kostic" userId="8b6a502ff069c3fa" providerId="LiveId" clId="{5A8496D1-22D5-4D39-9746-F158C1178FB2}" dt="2021-03-18T12:17:55.821" v="644"/>
          <ac:inkMkLst>
            <pc:docMk/>
            <pc:sldMk cId="0" sldId="279"/>
            <ac:inkMk id="21" creationId="{D327676F-7DC8-4344-A763-6007731D29A4}"/>
          </ac:inkMkLst>
        </pc:inkChg>
        <pc:inkChg chg="add mod">
          <ac:chgData name="Dragutin Kostic" userId="8b6a502ff069c3fa" providerId="LiveId" clId="{5A8496D1-22D5-4D39-9746-F158C1178FB2}" dt="2021-03-18T12:17:55.821" v="644"/>
          <ac:inkMkLst>
            <pc:docMk/>
            <pc:sldMk cId="0" sldId="279"/>
            <ac:inkMk id="22" creationId="{A531FB3D-CF5B-413E-B77B-759C481F43AA}"/>
          </ac:inkMkLst>
        </pc:inkChg>
        <pc:inkChg chg="add mod">
          <ac:chgData name="Dragutin Kostic" userId="8b6a502ff069c3fa" providerId="LiveId" clId="{5A8496D1-22D5-4D39-9746-F158C1178FB2}" dt="2021-03-18T12:17:55.821" v="644"/>
          <ac:inkMkLst>
            <pc:docMk/>
            <pc:sldMk cId="0" sldId="279"/>
            <ac:inkMk id="23" creationId="{648555B1-3820-492C-BFB8-8FC2AB9913CD}"/>
          </ac:inkMkLst>
        </pc:inkChg>
        <pc:inkChg chg="add mod">
          <ac:chgData name="Dragutin Kostic" userId="8b6a502ff069c3fa" providerId="LiveId" clId="{5A8496D1-22D5-4D39-9746-F158C1178FB2}" dt="2021-03-18T12:18:17.942" v="654"/>
          <ac:inkMkLst>
            <pc:docMk/>
            <pc:sldMk cId="0" sldId="279"/>
            <ac:inkMk id="25" creationId="{AB41221C-8BBE-496D-968F-31B9355EACA5}"/>
          </ac:inkMkLst>
        </pc:inkChg>
        <pc:inkChg chg="add mod">
          <ac:chgData name="Dragutin Kostic" userId="8b6a502ff069c3fa" providerId="LiveId" clId="{5A8496D1-22D5-4D39-9746-F158C1178FB2}" dt="2021-03-18T12:18:17.942" v="654"/>
          <ac:inkMkLst>
            <pc:docMk/>
            <pc:sldMk cId="0" sldId="279"/>
            <ac:inkMk id="26" creationId="{63E3A1EE-73A4-4D28-8AAB-28402B3C4BE4}"/>
          </ac:inkMkLst>
        </pc:inkChg>
        <pc:inkChg chg="add mod">
          <ac:chgData name="Dragutin Kostic" userId="8b6a502ff069c3fa" providerId="LiveId" clId="{5A8496D1-22D5-4D39-9746-F158C1178FB2}" dt="2021-03-18T12:18:17.942" v="654"/>
          <ac:inkMkLst>
            <pc:docMk/>
            <pc:sldMk cId="0" sldId="279"/>
            <ac:inkMk id="27" creationId="{E66E08F8-1DAA-4181-9DE7-86D4B589C9EC}"/>
          </ac:inkMkLst>
        </pc:inkChg>
        <pc:inkChg chg="add mod">
          <ac:chgData name="Dragutin Kostic" userId="8b6a502ff069c3fa" providerId="LiveId" clId="{5A8496D1-22D5-4D39-9746-F158C1178FB2}" dt="2021-03-18T12:18:17.942" v="654"/>
          <ac:inkMkLst>
            <pc:docMk/>
            <pc:sldMk cId="0" sldId="279"/>
            <ac:inkMk id="28" creationId="{B32B3F01-64C6-4C12-B0EB-562C8FC99646}"/>
          </ac:inkMkLst>
        </pc:inkChg>
        <pc:inkChg chg="add mod">
          <ac:chgData name="Dragutin Kostic" userId="8b6a502ff069c3fa" providerId="LiveId" clId="{5A8496D1-22D5-4D39-9746-F158C1178FB2}" dt="2021-03-18T12:18:17.942" v="654"/>
          <ac:inkMkLst>
            <pc:docMk/>
            <pc:sldMk cId="0" sldId="279"/>
            <ac:inkMk id="29" creationId="{8EDF1933-DB6F-4BC7-9076-E2FA9C3D6865}"/>
          </ac:inkMkLst>
        </pc:inkChg>
        <pc:inkChg chg="add mod">
          <ac:chgData name="Dragutin Kostic" userId="8b6a502ff069c3fa" providerId="LiveId" clId="{5A8496D1-22D5-4D39-9746-F158C1178FB2}" dt="2021-03-18T12:18:17.942" v="654"/>
          <ac:inkMkLst>
            <pc:docMk/>
            <pc:sldMk cId="0" sldId="279"/>
            <ac:inkMk id="30" creationId="{10CC7149-E79E-47E1-94E1-710D7F3618D6}"/>
          </ac:inkMkLst>
        </pc:inkChg>
        <pc:inkChg chg="add mod">
          <ac:chgData name="Dragutin Kostic" userId="8b6a502ff069c3fa" providerId="LiveId" clId="{5A8496D1-22D5-4D39-9746-F158C1178FB2}" dt="2021-03-18T12:18:17.942" v="654"/>
          <ac:inkMkLst>
            <pc:docMk/>
            <pc:sldMk cId="0" sldId="279"/>
            <ac:inkMk id="31" creationId="{7AB65F10-38AE-4473-8224-9BEEE71564B1}"/>
          </ac:inkMkLst>
        </pc:inkChg>
        <pc:inkChg chg="add mod">
          <ac:chgData name="Dragutin Kostic" userId="8b6a502ff069c3fa" providerId="LiveId" clId="{5A8496D1-22D5-4D39-9746-F158C1178FB2}" dt="2021-03-18T12:18:17.942" v="654"/>
          <ac:inkMkLst>
            <pc:docMk/>
            <pc:sldMk cId="0" sldId="279"/>
            <ac:inkMk id="32" creationId="{76258B0F-CD61-43A5-A2D7-665F91189ADB}"/>
          </ac:inkMkLst>
        </pc:inkChg>
        <pc:inkChg chg="add mod">
          <ac:chgData name="Dragutin Kostic" userId="8b6a502ff069c3fa" providerId="LiveId" clId="{5A8496D1-22D5-4D39-9746-F158C1178FB2}" dt="2021-03-18T12:18:17.942" v="654"/>
          <ac:inkMkLst>
            <pc:docMk/>
            <pc:sldMk cId="0" sldId="279"/>
            <ac:inkMk id="33" creationId="{9E5BEBCE-FA2D-402E-B13E-2771E88B47DA}"/>
          </ac:inkMkLst>
        </pc:inkChg>
        <pc:inkChg chg="add mod">
          <ac:chgData name="Dragutin Kostic" userId="8b6a502ff069c3fa" providerId="LiveId" clId="{5A8496D1-22D5-4D39-9746-F158C1178FB2}" dt="2021-03-18T12:18:22.698" v="664"/>
          <ac:inkMkLst>
            <pc:docMk/>
            <pc:sldMk cId="0" sldId="279"/>
            <ac:inkMk id="36" creationId="{4FF4CD92-11CF-43AA-8D10-8808F8B2F143}"/>
          </ac:inkMkLst>
        </pc:inkChg>
        <pc:inkChg chg="add mod">
          <ac:chgData name="Dragutin Kostic" userId="8b6a502ff069c3fa" providerId="LiveId" clId="{5A8496D1-22D5-4D39-9746-F158C1178FB2}" dt="2021-03-18T12:18:22.698" v="664"/>
          <ac:inkMkLst>
            <pc:docMk/>
            <pc:sldMk cId="0" sldId="279"/>
            <ac:inkMk id="37" creationId="{6E348E47-363E-437E-BF21-0C6175E1DB78}"/>
          </ac:inkMkLst>
        </pc:inkChg>
        <pc:inkChg chg="add mod">
          <ac:chgData name="Dragutin Kostic" userId="8b6a502ff069c3fa" providerId="LiveId" clId="{5A8496D1-22D5-4D39-9746-F158C1178FB2}" dt="2021-03-18T12:18:22.698" v="664"/>
          <ac:inkMkLst>
            <pc:docMk/>
            <pc:sldMk cId="0" sldId="279"/>
            <ac:inkMk id="38" creationId="{36AC8904-8151-441D-811A-51418D3B3305}"/>
          </ac:inkMkLst>
        </pc:inkChg>
        <pc:inkChg chg="add mod">
          <ac:chgData name="Dragutin Kostic" userId="8b6a502ff069c3fa" providerId="LiveId" clId="{5A8496D1-22D5-4D39-9746-F158C1178FB2}" dt="2021-03-18T12:18:22.698" v="664"/>
          <ac:inkMkLst>
            <pc:docMk/>
            <pc:sldMk cId="0" sldId="279"/>
            <ac:inkMk id="39" creationId="{15A94D80-4C3B-47FA-9A26-C3D869972D2D}"/>
          </ac:inkMkLst>
        </pc:inkChg>
        <pc:inkChg chg="add mod">
          <ac:chgData name="Dragutin Kostic" userId="8b6a502ff069c3fa" providerId="LiveId" clId="{5A8496D1-22D5-4D39-9746-F158C1178FB2}" dt="2021-03-18T12:18:22.698" v="664"/>
          <ac:inkMkLst>
            <pc:docMk/>
            <pc:sldMk cId="0" sldId="279"/>
            <ac:inkMk id="40" creationId="{47F50405-5AFC-484F-8EB5-EAE32BDF8FEE}"/>
          </ac:inkMkLst>
        </pc:inkChg>
        <pc:inkChg chg="add mod">
          <ac:chgData name="Dragutin Kostic" userId="8b6a502ff069c3fa" providerId="LiveId" clId="{5A8496D1-22D5-4D39-9746-F158C1178FB2}" dt="2021-03-18T12:18:22.698" v="664"/>
          <ac:inkMkLst>
            <pc:docMk/>
            <pc:sldMk cId="0" sldId="279"/>
            <ac:inkMk id="41" creationId="{DAA7492F-B27A-4540-A06F-C3629EEE2750}"/>
          </ac:inkMkLst>
        </pc:inkChg>
        <pc:inkChg chg="add mod">
          <ac:chgData name="Dragutin Kostic" userId="8b6a502ff069c3fa" providerId="LiveId" clId="{5A8496D1-22D5-4D39-9746-F158C1178FB2}" dt="2021-03-18T12:18:22.698" v="664"/>
          <ac:inkMkLst>
            <pc:docMk/>
            <pc:sldMk cId="0" sldId="279"/>
            <ac:inkMk id="42" creationId="{24CFC161-053E-4A87-9965-B2A8F2C39BCB}"/>
          </ac:inkMkLst>
        </pc:inkChg>
        <pc:inkChg chg="add mod">
          <ac:chgData name="Dragutin Kostic" userId="8b6a502ff069c3fa" providerId="LiveId" clId="{5A8496D1-22D5-4D39-9746-F158C1178FB2}" dt="2021-03-18T12:18:22.698" v="664"/>
          <ac:inkMkLst>
            <pc:docMk/>
            <pc:sldMk cId="0" sldId="279"/>
            <ac:inkMk id="43" creationId="{5387DC5C-C5CF-402C-8975-35BE37B680F2}"/>
          </ac:inkMkLst>
        </pc:inkChg>
        <pc:inkChg chg="add mod">
          <ac:chgData name="Dragutin Kostic" userId="8b6a502ff069c3fa" providerId="LiveId" clId="{5A8496D1-22D5-4D39-9746-F158C1178FB2}" dt="2021-03-18T12:18:22.698" v="664"/>
          <ac:inkMkLst>
            <pc:docMk/>
            <pc:sldMk cId="0" sldId="279"/>
            <ac:inkMk id="44" creationId="{DA39369C-7B7B-4C94-8500-C2C51DB06F2F}"/>
          </ac:inkMkLst>
        </pc:inkChg>
        <pc:inkChg chg="add mod">
          <ac:chgData name="Dragutin Kostic" userId="8b6a502ff069c3fa" providerId="LiveId" clId="{5A8496D1-22D5-4D39-9746-F158C1178FB2}" dt="2021-03-18T12:18:29.263" v="676"/>
          <ac:inkMkLst>
            <pc:docMk/>
            <pc:sldMk cId="0" sldId="279"/>
            <ac:inkMk id="46" creationId="{3EB244D7-D9F2-4CF9-B8BB-207A4C4BD7A9}"/>
          </ac:inkMkLst>
        </pc:inkChg>
        <pc:inkChg chg="add mod">
          <ac:chgData name="Dragutin Kostic" userId="8b6a502ff069c3fa" providerId="LiveId" clId="{5A8496D1-22D5-4D39-9746-F158C1178FB2}" dt="2021-03-18T12:18:29.263" v="676"/>
          <ac:inkMkLst>
            <pc:docMk/>
            <pc:sldMk cId="0" sldId="279"/>
            <ac:inkMk id="47" creationId="{07500879-283C-440F-8D5C-D84D167071B5}"/>
          </ac:inkMkLst>
        </pc:inkChg>
        <pc:inkChg chg="add mod">
          <ac:chgData name="Dragutin Kostic" userId="8b6a502ff069c3fa" providerId="LiveId" clId="{5A8496D1-22D5-4D39-9746-F158C1178FB2}" dt="2021-03-18T12:18:29.263" v="676"/>
          <ac:inkMkLst>
            <pc:docMk/>
            <pc:sldMk cId="0" sldId="279"/>
            <ac:inkMk id="49" creationId="{4E52DC29-4E6E-46A5-A6CD-7F1CE17DF776}"/>
          </ac:inkMkLst>
        </pc:inkChg>
        <pc:inkChg chg="add mod">
          <ac:chgData name="Dragutin Kostic" userId="8b6a502ff069c3fa" providerId="LiveId" clId="{5A8496D1-22D5-4D39-9746-F158C1178FB2}" dt="2021-03-18T12:18:29.263" v="676"/>
          <ac:inkMkLst>
            <pc:docMk/>
            <pc:sldMk cId="0" sldId="279"/>
            <ac:inkMk id="50" creationId="{C97A21AA-A69A-49A5-87DE-5AA354E1A6F9}"/>
          </ac:inkMkLst>
        </pc:inkChg>
        <pc:inkChg chg="add mod">
          <ac:chgData name="Dragutin Kostic" userId="8b6a502ff069c3fa" providerId="LiveId" clId="{5A8496D1-22D5-4D39-9746-F158C1178FB2}" dt="2021-03-18T12:18:29.263" v="676"/>
          <ac:inkMkLst>
            <pc:docMk/>
            <pc:sldMk cId="0" sldId="279"/>
            <ac:inkMk id="51" creationId="{67E53E55-B634-48E8-8BA8-BD4DB54A388C}"/>
          </ac:inkMkLst>
        </pc:inkChg>
        <pc:inkChg chg="add mod">
          <ac:chgData name="Dragutin Kostic" userId="8b6a502ff069c3fa" providerId="LiveId" clId="{5A8496D1-22D5-4D39-9746-F158C1178FB2}" dt="2021-03-18T12:18:29.263" v="676"/>
          <ac:inkMkLst>
            <pc:docMk/>
            <pc:sldMk cId="0" sldId="279"/>
            <ac:inkMk id="52" creationId="{0B28163A-BDC8-46CF-8638-E8ED5F1C568C}"/>
          </ac:inkMkLst>
        </pc:inkChg>
        <pc:inkChg chg="add mod">
          <ac:chgData name="Dragutin Kostic" userId="8b6a502ff069c3fa" providerId="LiveId" clId="{5A8496D1-22D5-4D39-9746-F158C1178FB2}" dt="2021-03-18T12:18:29.263" v="676"/>
          <ac:inkMkLst>
            <pc:docMk/>
            <pc:sldMk cId="0" sldId="279"/>
            <ac:inkMk id="53" creationId="{C2DDFD72-66E2-464B-B6BA-902139B1E24A}"/>
          </ac:inkMkLst>
        </pc:inkChg>
        <pc:inkChg chg="add mod">
          <ac:chgData name="Dragutin Kostic" userId="8b6a502ff069c3fa" providerId="LiveId" clId="{5A8496D1-22D5-4D39-9746-F158C1178FB2}" dt="2021-03-18T12:18:29.263" v="676"/>
          <ac:inkMkLst>
            <pc:docMk/>
            <pc:sldMk cId="0" sldId="279"/>
            <ac:inkMk id="54" creationId="{CAE169D5-9461-410F-A281-5C2E608A216B}"/>
          </ac:inkMkLst>
        </pc:inkChg>
        <pc:inkChg chg="add mod">
          <ac:chgData name="Dragutin Kostic" userId="8b6a502ff069c3fa" providerId="LiveId" clId="{5A8496D1-22D5-4D39-9746-F158C1178FB2}" dt="2021-03-18T12:18:29.263" v="676"/>
          <ac:inkMkLst>
            <pc:docMk/>
            <pc:sldMk cId="0" sldId="279"/>
            <ac:inkMk id="56" creationId="{5487EC5A-246F-4A40-BFA9-6FB32EB4D6FD}"/>
          </ac:inkMkLst>
        </pc:inkChg>
        <pc:inkChg chg="add mod">
          <ac:chgData name="Dragutin Kostic" userId="8b6a502ff069c3fa" providerId="LiveId" clId="{5A8496D1-22D5-4D39-9746-F158C1178FB2}" dt="2021-03-18T12:18:36.165" v="684"/>
          <ac:inkMkLst>
            <pc:docMk/>
            <pc:sldMk cId="0" sldId="279"/>
            <ac:inkMk id="58" creationId="{A45F74FD-EBB0-4529-AEAD-87D73C4FE861}"/>
          </ac:inkMkLst>
        </pc:inkChg>
        <pc:inkChg chg="add mod">
          <ac:chgData name="Dragutin Kostic" userId="8b6a502ff069c3fa" providerId="LiveId" clId="{5A8496D1-22D5-4D39-9746-F158C1178FB2}" dt="2021-03-18T12:18:36.165" v="684"/>
          <ac:inkMkLst>
            <pc:docMk/>
            <pc:sldMk cId="0" sldId="279"/>
            <ac:inkMk id="59" creationId="{5DC63521-3953-417C-BEFE-7438A88C79FA}"/>
          </ac:inkMkLst>
        </pc:inkChg>
        <pc:inkChg chg="add mod">
          <ac:chgData name="Dragutin Kostic" userId="8b6a502ff069c3fa" providerId="LiveId" clId="{5A8496D1-22D5-4D39-9746-F158C1178FB2}" dt="2021-03-18T12:18:36.165" v="684"/>
          <ac:inkMkLst>
            <pc:docMk/>
            <pc:sldMk cId="0" sldId="279"/>
            <ac:inkMk id="60" creationId="{37F3D4EE-E604-493B-A5DD-177C4A9AB28E}"/>
          </ac:inkMkLst>
        </pc:inkChg>
        <pc:inkChg chg="add mod">
          <ac:chgData name="Dragutin Kostic" userId="8b6a502ff069c3fa" providerId="LiveId" clId="{5A8496D1-22D5-4D39-9746-F158C1178FB2}" dt="2021-03-18T12:18:36.165" v="684"/>
          <ac:inkMkLst>
            <pc:docMk/>
            <pc:sldMk cId="0" sldId="279"/>
            <ac:inkMk id="61" creationId="{9B0796B8-79D4-4491-AE06-3FF926A85CBA}"/>
          </ac:inkMkLst>
        </pc:inkChg>
        <pc:inkChg chg="add mod">
          <ac:chgData name="Dragutin Kostic" userId="8b6a502ff069c3fa" providerId="LiveId" clId="{5A8496D1-22D5-4D39-9746-F158C1178FB2}" dt="2021-03-18T12:18:36.165" v="684"/>
          <ac:inkMkLst>
            <pc:docMk/>
            <pc:sldMk cId="0" sldId="279"/>
            <ac:inkMk id="62" creationId="{95738750-857D-4A2F-8AC0-76FA0F839C48}"/>
          </ac:inkMkLst>
        </pc:inkChg>
        <pc:inkChg chg="add mod">
          <ac:chgData name="Dragutin Kostic" userId="8b6a502ff069c3fa" providerId="LiveId" clId="{5A8496D1-22D5-4D39-9746-F158C1178FB2}" dt="2021-03-18T12:18:36.165" v="684"/>
          <ac:inkMkLst>
            <pc:docMk/>
            <pc:sldMk cId="0" sldId="279"/>
            <ac:inkMk id="63" creationId="{C6FC9167-C41B-4083-A3B2-5209E5A730D0}"/>
          </ac:inkMkLst>
        </pc:inkChg>
        <pc:inkChg chg="add mod">
          <ac:chgData name="Dragutin Kostic" userId="8b6a502ff069c3fa" providerId="LiveId" clId="{5A8496D1-22D5-4D39-9746-F158C1178FB2}" dt="2021-03-18T12:18:36.165" v="684"/>
          <ac:inkMkLst>
            <pc:docMk/>
            <pc:sldMk cId="0" sldId="279"/>
            <ac:inkMk id="1024" creationId="{F71CC69B-D7ED-456D-B941-7DE31E0D83B8}"/>
          </ac:inkMkLst>
        </pc:inkChg>
        <pc:inkChg chg="add mod">
          <ac:chgData name="Dragutin Kostic" userId="8b6a502ff069c3fa" providerId="LiveId" clId="{5A8496D1-22D5-4D39-9746-F158C1178FB2}" dt="2021-03-18T12:18:57.810" v="690"/>
          <ac:inkMkLst>
            <pc:docMk/>
            <pc:sldMk cId="0" sldId="279"/>
            <ac:inkMk id="1027" creationId="{59117B68-0697-4A51-BBE3-321F47FBCF24}"/>
          </ac:inkMkLst>
        </pc:inkChg>
        <pc:inkChg chg="add mod">
          <ac:chgData name="Dragutin Kostic" userId="8b6a502ff069c3fa" providerId="LiveId" clId="{5A8496D1-22D5-4D39-9746-F158C1178FB2}" dt="2021-03-18T12:18:57.810" v="690"/>
          <ac:inkMkLst>
            <pc:docMk/>
            <pc:sldMk cId="0" sldId="279"/>
            <ac:inkMk id="1028" creationId="{1E81AD40-8E12-4D81-BE01-53A2763F63E0}"/>
          </ac:inkMkLst>
        </pc:inkChg>
        <pc:inkChg chg="add mod">
          <ac:chgData name="Dragutin Kostic" userId="8b6a502ff069c3fa" providerId="LiveId" clId="{5A8496D1-22D5-4D39-9746-F158C1178FB2}" dt="2021-03-18T12:18:57.810" v="690"/>
          <ac:inkMkLst>
            <pc:docMk/>
            <pc:sldMk cId="0" sldId="279"/>
            <ac:inkMk id="1029" creationId="{1C819C85-2E8A-4B03-913C-59CD78890347}"/>
          </ac:inkMkLst>
        </pc:inkChg>
        <pc:inkChg chg="add mod">
          <ac:chgData name="Dragutin Kostic" userId="8b6a502ff069c3fa" providerId="LiveId" clId="{5A8496D1-22D5-4D39-9746-F158C1178FB2}" dt="2021-03-18T12:18:57.810" v="690"/>
          <ac:inkMkLst>
            <pc:docMk/>
            <pc:sldMk cId="0" sldId="279"/>
            <ac:inkMk id="1030" creationId="{DB41CA9B-1643-4EBD-8CDC-9ACD349F9BFB}"/>
          </ac:inkMkLst>
        </pc:inkChg>
        <pc:inkChg chg="add">
          <ac:chgData name="Dragutin Kostic" userId="8b6a502ff069c3fa" providerId="LiveId" clId="{5A8496D1-22D5-4D39-9746-F158C1178FB2}" dt="2021-03-18T12:18:56.927" v="689" actId="9405"/>
          <ac:inkMkLst>
            <pc:docMk/>
            <pc:sldMk cId="0" sldId="279"/>
            <ac:inkMk id="1031" creationId="{658CC11E-5C28-49C9-986A-F33FD7FB3207}"/>
          </ac:inkMkLst>
        </pc:inkChg>
        <pc:inkChg chg="add">
          <ac:chgData name="Dragutin Kostic" userId="8b6a502ff069c3fa" providerId="LiveId" clId="{5A8496D1-22D5-4D39-9746-F158C1178FB2}" dt="2021-03-18T12:19:00.394" v="691" actId="9405"/>
          <ac:inkMkLst>
            <pc:docMk/>
            <pc:sldMk cId="0" sldId="279"/>
            <ac:inkMk id="1033" creationId="{4403E631-D9D1-4B36-B220-0F294914F634}"/>
          </ac:inkMkLst>
        </pc:inkChg>
        <pc:inkChg chg="add mod">
          <ac:chgData name="Dragutin Kostic" userId="8b6a502ff069c3fa" providerId="LiveId" clId="{5A8496D1-22D5-4D39-9746-F158C1178FB2}" dt="2021-03-18T12:19:13.274" v="705"/>
          <ac:inkMkLst>
            <pc:docMk/>
            <pc:sldMk cId="0" sldId="279"/>
            <ac:inkMk id="1034" creationId="{3AD94D4F-27CC-4C39-BE90-B0A350B875D6}"/>
          </ac:inkMkLst>
        </pc:inkChg>
        <pc:inkChg chg="add mod">
          <ac:chgData name="Dragutin Kostic" userId="8b6a502ff069c3fa" providerId="LiveId" clId="{5A8496D1-22D5-4D39-9746-F158C1178FB2}" dt="2021-03-18T12:19:13.274" v="705"/>
          <ac:inkMkLst>
            <pc:docMk/>
            <pc:sldMk cId="0" sldId="279"/>
            <ac:inkMk id="1035" creationId="{0A4CF7D7-2B5B-4A3E-88AB-AE6BFB1F109A}"/>
          </ac:inkMkLst>
        </pc:inkChg>
        <pc:inkChg chg="add mod">
          <ac:chgData name="Dragutin Kostic" userId="8b6a502ff069c3fa" providerId="LiveId" clId="{5A8496D1-22D5-4D39-9746-F158C1178FB2}" dt="2021-03-18T12:19:13.274" v="705"/>
          <ac:inkMkLst>
            <pc:docMk/>
            <pc:sldMk cId="0" sldId="279"/>
            <ac:inkMk id="1036" creationId="{29790988-8B25-466F-B427-3F79244DF410}"/>
          </ac:inkMkLst>
        </pc:inkChg>
        <pc:inkChg chg="add mod">
          <ac:chgData name="Dragutin Kostic" userId="8b6a502ff069c3fa" providerId="LiveId" clId="{5A8496D1-22D5-4D39-9746-F158C1178FB2}" dt="2021-03-18T12:19:13.274" v="705"/>
          <ac:inkMkLst>
            <pc:docMk/>
            <pc:sldMk cId="0" sldId="279"/>
            <ac:inkMk id="1037" creationId="{4112F510-5ADB-427F-912B-BD1F6C136825}"/>
          </ac:inkMkLst>
        </pc:inkChg>
        <pc:inkChg chg="add mod">
          <ac:chgData name="Dragutin Kostic" userId="8b6a502ff069c3fa" providerId="LiveId" clId="{5A8496D1-22D5-4D39-9746-F158C1178FB2}" dt="2021-03-18T12:19:13.274" v="705"/>
          <ac:inkMkLst>
            <pc:docMk/>
            <pc:sldMk cId="0" sldId="279"/>
            <ac:inkMk id="1038" creationId="{5B3A50E2-1D3B-46B3-964D-83EA3DD8D7FA}"/>
          </ac:inkMkLst>
        </pc:inkChg>
        <pc:inkChg chg="add mod">
          <ac:chgData name="Dragutin Kostic" userId="8b6a502ff069c3fa" providerId="LiveId" clId="{5A8496D1-22D5-4D39-9746-F158C1178FB2}" dt="2021-03-18T12:19:13.274" v="705"/>
          <ac:inkMkLst>
            <pc:docMk/>
            <pc:sldMk cId="0" sldId="279"/>
            <ac:inkMk id="1039" creationId="{1ACD9CD0-CB5A-42B7-9184-3E92F0ECF94C}"/>
          </ac:inkMkLst>
        </pc:inkChg>
        <pc:inkChg chg="add mod">
          <ac:chgData name="Dragutin Kostic" userId="8b6a502ff069c3fa" providerId="LiveId" clId="{5A8496D1-22D5-4D39-9746-F158C1178FB2}" dt="2021-03-18T12:19:13.274" v="705"/>
          <ac:inkMkLst>
            <pc:docMk/>
            <pc:sldMk cId="0" sldId="279"/>
            <ac:inkMk id="1040" creationId="{4A297AFA-AB6E-4990-846A-8028FB6574C4}"/>
          </ac:inkMkLst>
        </pc:inkChg>
        <pc:inkChg chg="add mod">
          <ac:chgData name="Dragutin Kostic" userId="8b6a502ff069c3fa" providerId="LiveId" clId="{5A8496D1-22D5-4D39-9746-F158C1178FB2}" dt="2021-03-18T12:19:13.274" v="705"/>
          <ac:inkMkLst>
            <pc:docMk/>
            <pc:sldMk cId="0" sldId="279"/>
            <ac:inkMk id="1041" creationId="{5D8AD82B-3891-4453-8883-42E95983B9A2}"/>
          </ac:inkMkLst>
        </pc:inkChg>
        <pc:inkChg chg="add mod">
          <ac:chgData name="Dragutin Kostic" userId="8b6a502ff069c3fa" providerId="LiveId" clId="{5A8496D1-22D5-4D39-9746-F158C1178FB2}" dt="2021-03-18T12:19:13.274" v="705"/>
          <ac:inkMkLst>
            <pc:docMk/>
            <pc:sldMk cId="0" sldId="279"/>
            <ac:inkMk id="1042" creationId="{EA8D169D-D2CD-4E25-8099-2017D133AB63}"/>
          </ac:inkMkLst>
        </pc:inkChg>
        <pc:inkChg chg="add mod">
          <ac:chgData name="Dragutin Kostic" userId="8b6a502ff069c3fa" providerId="LiveId" clId="{5A8496D1-22D5-4D39-9746-F158C1178FB2}" dt="2021-03-18T12:19:13.274" v="705"/>
          <ac:inkMkLst>
            <pc:docMk/>
            <pc:sldMk cId="0" sldId="279"/>
            <ac:inkMk id="1043" creationId="{2E24B2F7-9D51-4E26-9F6C-D94D93B47C47}"/>
          </ac:inkMkLst>
        </pc:inkChg>
        <pc:inkChg chg="add mod">
          <ac:chgData name="Dragutin Kostic" userId="8b6a502ff069c3fa" providerId="LiveId" clId="{5A8496D1-22D5-4D39-9746-F158C1178FB2}" dt="2021-03-18T12:19:13.274" v="705"/>
          <ac:inkMkLst>
            <pc:docMk/>
            <pc:sldMk cId="0" sldId="279"/>
            <ac:inkMk id="1045" creationId="{FDCD7860-C0E4-4956-A06B-12F8A8A9B4DB}"/>
          </ac:inkMkLst>
        </pc:inkChg>
        <pc:inkChg chg="add mod">
          <ac:chgData name="Dragutin Kostic" userId="8b6a502ff069c3fa" providerId="LiveId" clId="{5A8496D1-22D5-4D39-9746-F158C1178FB2}" dt="2021-03-18T12:19:13.274" v="705"/>
          <ac:inkMkLst>
            <pc:docMk/>
            <pc:sldMk cId="0" sldId="279"/>
            <ac:inkMk id="1046" creationId="{E152B2D8-1666-4E4C-99BD-33735F79E575}"/>
          </ac:inkMkLst>
        </pc:inkChg>
        <pc:inkChg chg="add mod">
          <ac:chgData name="Dragutin Kostic" userId="8b6a502ff069c3fa" providerId="LiveId" clId="{5A8496D1-22D5-4D39-9746-F158C1178FB2}" dt="2021-03-18T12:19:22.487" v="720"/>
          <ac:inkMkLst>
            <pc:docMk/>
            <pc:sldMk cId="0" sldId="279"/>
            <ac:inkMk id="1048" creationId="{491CCA49-7CF5-4540-A149-31F84D2AE699}"/>
          </ac:inkMkLst>
        </pc:inkChg>
        <pc:inkChg chg="add mod">
          <ac:chgData name="Dragutin Kostic" userId="8b6a502ff069c3fa" providerId="LiveId" clId="{5A8496D1-22D5-4D39-9746-F158C1178FB2}" dt="2021-03-18T12:19:22.487" v="720"/>
          <ac:inkMkLst>
            <pc:docMk/>
            <pc:sldMk cId="0" sldId="279"/>
            <ac:inkMk id="1049" creationId="{795F6B4E-5791-4F29-B06A-21783F8D1A55}"/>
          </ac:inkMkLst>
        </pc:inkChg>
        <pc:inkChg chg="add mod">
          <ac:chgData name="Dragutin Kostic" userId="8b6a502ff069c3fa" providerId="LiveId" clId="{5A8496D1-22D5-4D39-9746-F158C1178FB2}" dt="2021-03-18T12:19:22.487" v="720"/>
          <ac:inkMkLst>
            <pc:docMk/>
            <pc:sldMk cId="0" sldId="279"/>
            <ac:inkMk id="1050" creationId="{C0D85DED-FBD3-4394-B1DC-1BA6598CD816}"/>
          </ac:inkMkLst>
        </pc:inkChg>
        <pc:inkChg chg="add mod">
          <ac:chgData name="Dragutin Kostic" userId="8b6a502ff069c3fa" providerId="LiveId" clId="{5A8496D1-22D5-4D39-9746-F158C1178FB2}" dt="2021-03-18T12:19:22.487" v="720"/>
          <ac:inkMkLst>
            <pc:docMk/>
            <pc:sldMk cId="0" sldId="279"/>
            <ac:inkMk id="1051" creationId="{1E2396B5-FA59-473F-8651-F732DA919AB2}"/>
          </ac:inkMkLst>
        </pc:inkChg>
        <pc:inkChg chg="add mod">
          <ac:chgData name="Dragutin Kostic" userId="8b6a502ff069c3fa" providerId="LiveId" clId="{5A8496D1-22D5-4D39-9746-F158C1178FB2}" dt="2021-03-18T12:19:22.487" v="720"/>
          <ac:inkMkLst>
            <pc:docMk/>
            <pc:sldMk cId="0" sldId="279"/>
            <ac:inkMk id="1052" creationId="{A71B1EC4-94CE-4F1C-9925-EE5E60BF404E}"/>
          </ac:inkMkLst>
        </pc:inkChg>
        <pc:inkChg chg="add mod">
          <ac:chgData name="Dragutin Kostic" userId="8b6a502ff069c3fa" providerId="LiveId" clId="{5A8496D1-22D5-4D39-9746-F158C1178FB2}" dt="2021-03-18T12:19:22.487" v="720"/>
          <ac:inkMkLst>
            <pc:docMk/>
            <pc:sldMk cId="0" sldId="279"/>
            <ac:inkMk id="1053" creationId="{23D00E24-C52E-459B-9703-C1A4EF4F0F2B}"/>
          </ac:inkMkLst>
        </pc:inkChg>
        <pc:inkChg chg="add mod">
          <ac:chgData name="Dragutin Kostic" userId="8b6a502ff069c3fa" providerId="LiveId" clId="{5A8496D1-22D5-4D39-9746-F158C1178FB2}" dt="2021-03-18T12:19:22.487" v="720"/>
          <ac:inkMkLst>
            <pc:docMk/>
            <pc:sldMk cId="0" sldId="279"/>
            <ac:inkMk id="1054" creationId="{CBC62E78-C295-4DD1-B838-5F266A7606D9}"/>
          </ac:inkMkLst>
        </pc:inkChg>
        <pc:inkChg chg="add mod">
          <ac:chgData name="Dragutin Kostic" userId="8b6a502ff069c3fa" providerId="LiveId" clId="{5A8496D1-22D5-4D39-9746-F158C1178FB2}" dt="2021-03-18T12:19:22.487" v="720"/>
          <ac:inkMkLst>
            <pc:docMk/>
            <pc:sldMk cId="0" sldId="279"/>
            <ac:inkMk id="1055" creationId="{1A3B4521-1C72-40FE-A4A3-F10215023B60}"/>
          </ac:inkMkLst>
        </pc:inkChg>
        <pc:inkChg chg="add mod">
          <ac:chgData name="Dragutin Kostic" userId="8b6a502ff069c3fa" providerId="LiveId" clId="{5A8496D1-22D5-4D39-9746-F158C1178FB2}" dt="2021-03-18T12:19:22.487" v="720"/>
          <ac:inkMkLst>
            <pc:docMk/>
            <pc:sldMk cId="0" sldId="279"/>
            <ac:inkMk id="1057" creationId="{2E56F8AD-1153-4D41-BC03-103D49A32C39}"/>
          </ac:inkMkLst>
        </pc:inkChg>
        <pc:inkChg chg="add mod">
          <ac:chgData name="Dragutin Kostic" userId="8b6a502ff069c3fa" providerId="LiveId" clId="{5A8496D1-22D5-4D39-9746-F158C1178FB2}" dt="2021-03-18T12:19:22.487" v="720"/>
          <ac:inkMkLst>
            <pc:docMk/>
            <pc:sldMk cId="0" sldId="279"/>
            <ac:inkMk id="1058" creationId="{C2AAB948-D52A-4B12-B4E3-44BD7776751E}"/>
          </ac:inkMkLst>
        </pc:inkChg>
        <pc:inkChg chg="add mod">
          <ac:chgData name="Dragutin Kostic" userId="8b6a502ff069c3fa" providerId="LiveId" clId="{5A8496D1-22D5-4D39-9746-F158C1178FB2}" dt="2021-03-18T12:19:22.487" v="720"/>
          <ac:inkMkLst>
            <pc:docMk/>
            <pc:sldMk cId="0" sldId="279"/>
            <ac:inkMk id="1059" creationId="{190A3555-17AF-4146-89BF-B0B69FDE2AC5}"/>
          </ac:inkMkLst>
        </pc:inkChg>
        <pc:inkChg chg="add mod">
          <ac:chgData name="Dragutin Kostic" userId="8b6a502ff069c3fa" providerId="LiveId" clId="{5A8496D1-22D5-4D39-9746-F158C1178FB2}" dt="2021-03-18T12:19:22.487" v="720"/>
          <ac:inkMkLst>
            <pc:docMk/>
            <pc:sldMk cId="0" sldId="279"/>
            <ac:inkMk id="1061" creationId="{17841484-8045-4D8E-AFE9-3199DA74C621}"/>
          </ac:inkMkLst>
        </pc:inkChg>
        <pc:inkChg chg="add">
          <ac:chgData name="Dragutin Kostic" userId="8b6a502ff069c3fa" providerId="LiveId" clId="{5A8496D1-22D5-4D39-9746-F158C1178FB2}" dt="2021-03-18T12:28:48.112" v="811" actId="9405"/>
          <ac:inkMkLst>
            <pc:docMk/>
            <pc:sldMk cId="0" sldId="279"/>
            <ac:inkMk id="1063" creationId="{462C32A1-86F2-4DA2-B09F-B25D9C1F4A17}"/>
          </ac:inkMkLst>
        </pc:inkChg>
        <pc:inkChg chg="add mod">
          <ac:chgData name="Dragutin Kostic" userId="8b6a502ff069c3fa" providerId="LiveId" clId="{5A8496D1-22D5-4D39-9746-F158C1178FB2}" dt="2021-03-18T12:28:58.889" v="825"/>
          <ac:inkMkLst>
            <pc:docMk/>
            <pc:sldMk cId="0" sldId="279"/>
            <ac:inkMk id="1064" creationId="{33C756DF-C71B-4F54-868A-9745DD33EAFE}"/>
          </ac:inkMkLst>
        </pc:inkChg>
        <pc:inkChg chg="add mod">
          <ac:chgData name="Dragutin Kostic" userId="8b6a502ff069c3fa" providerId="LiveId" clId="{5A8496D1-22D5-4D39-9746-F158C1178FB2}" dt="2021-03-18T12:28:58.889" v="825"/>
          <ac:inkMkLst>
            <pc:docMk/>
            <pc:sldMk cId="0" sldId="279"/>
            <ac:inkMk id="1065" creationId="{E270D6E1-DBAC-46D9-8A8E-A53BB85B8E3D}"/>
          </ac:inkMkLst>
        </pc:inkChg>
        <pc:inkChg chg="add mod">
          <ac:chgData name="Dragutin Kostic" userId="8b6a502ff069c3fa" providerId="LiveId" clId="{5A8496D1-22D5-4D39-9746-F158C1178FB2}" dt="2021-03-18T12:28:58.889" v="825"/>
          <ac:inkMkLst>
            <pc:docMk/>
            <pc:sldMk cId="0" sldId="279"/>
            <ac:inkMk id="1066" creationId="{9F626186-53DB-4288-A88A-D03DC5273F8F}"/>
          </ac:inkMkLst>
        </pc:inkChg>
        <pc:inkChg chg="add mod">
          <ac:chgData name="Dragutin Kostic" userId="8b6a502ff069c3fa" providerId="LiveId" clId="{5A8496D1-22D5-4D39-9746-F158C1178FB2}" dt="2021-03-18T12:28:58.889" v="825"/>
          <ac:inkMkLst>
            <pc:docMk/>
            <pc:sldMk cId="0" sldId="279"/>
            <ac:inkMk id="1067" creationId="{DCD99FF5-AEFE-4D34-A925-AECB2B08979C}"/>
          </ac:inkMkLst>
        </pc:inkChg>
        <pc:inkChg chg="add mod">
          <ac:chgData name="Dragutin Kostic" userId="8b6a502ff069c3fa" providerId="LiveId" clId="{5A8496D1-22D5-4D39-9746-F158C1178FB2}" dt="2021-03-18T12:28:58.889" v="825"/>
          <ac:inkMkLst>
            <pc:docMk/>
            <pc:sldMk cId="0" sldId="279"/>
            <ac:inkMk id="1068" creationId="{818E03A4-3A65-4602-876F-3515CA1A3D7E}"/>
          </ac:inkMkLst>
        </pc:inkChg>
        <pc:inkChg chg="add mod">
          <ac:chgData name="Dragutin Kostic" userId="8b6a502ff069c3fa" providerId="LiveId" clId="{5A8496D1-22D5-4D39-9746-F158C1178FB2}" dt="2021-03-18T12:28:58.889" v="825"/>
          <ac:inkMkLst>
            <pc:docMk/>
            <pc:sldMk cId="0" sldId="279"/>
            <ac:inkMk id="1069" creationId="{82D42020-54F3-4407-A099-2A86418948F8}"/>
          </ac:inkMkLst>
        </pc:inkChg>
        <pc:inkChg chg="add mod">
          <ac:chgData name="Dragutin Kostic" userId="8b6a502ff069c3fa" providerId="LiveId" clId="{5A8496D1-22D5-4D39-9746-F158C1178FB2}" dt="2021-03-18T12:28:58.889" v="825"/>
          <ac:inkMkLst>
            <pc:docMk/>
            <pc:sldMk cId="0" sldId="279"/>
            <ac:inkMk id="1070" creationId="{6CB3FEDE-5E98-4CE0-9F62-E66A4E981C11}"/>
          </ac:inkMkLst>
        </pc:inkChg>
        <pc:inkChg chg="add mod">
          <ac:chgData name="Dragutin Kostic" userId="8b6a502ff069c3fa" providerId="LiveId" clId="{5A8496D1-22D5-4D39-9746-F158C1178FB2}" dt="2021-03-18T12:28:58.889" v="825"/>
          <ac:inkMkLst>
            <pc:docMk/>
            <pc:sldMk cId="0" sldId="279"/>
            <ac:inkMk id="1071" creationId="{1BA3D2C4-849A-485E-97DE-B4F1BBE1BA41}"/>
          </ac:inkMkLst>
        </pc:inkChg>
        <pc:inkChg chg="add mod">
          <ac:chgData name="Dragutin Kostic" userId="8b6a502ff069c3fa" providerId="LiveId" clId="{5A8496D1-22D5-4D39-9746-F158C1178FB2}" dt="2021-03-18T12:28:58.889" v="825"/>
          <ac:inkMkLst>
            <pc:docMk/>
            <pc:sldMk cId="0" sldId="279"/>
            <ac:inkMk id="1072" creationId="{DDDFBA29-8429-4FC6-AE64-4C8D57BF3280}"/>
          </ac:inkMkLst>
        </pc:inkChg>
        <pc:inkChg chg="add mod">
          <ac:chgData name="Dragutin Kostic" userId="8b6a502ff069c3fa" providerId="LiveId" clId="{5A8496D1-22D5-4D39-9746-F158C1178FB2}" dt="2021-03-18T12:28:58.889" v="825"/>
          <ac:inkMkLst>
            <pc:docMk/>
            <pc:sldMk cId="0" sldId="279"/>
            <ac:inkMk id="1073" creationId="{992E229F-A9A7-4B1B-AFCE-7B7807A2BC64}"/>
          </ac:inkMkLst>
        </pc:inkChg>
        <pc:inkChg chg="add mod">
          <ac:chgData name="Dragutin Kostic" userId="8b6a502ff069c3fa" providerId="LiveId" clId="{5A8496D1-22D5-4D39-9746-F158C1178FB2}" dt="2021-03-18T12:28:58.889" v="825"/>
          <ac:inkMkLst>
            <pc:docMk/>
            <pc:sldMk cId="0" sldId="279"/>
            <ac:inkMk id="1074" creationId="{A32F0C1E-0738-4B59-8F03-A13F170AB936}"/>
          </ac:inkMkLst>
        </pc:inkChg>
        <pc:inkChg chg="add mod">
          <ac:chgData name="Dragutin Kostic" userId="8b6a502ff069c3fa" providerId="LiveId" clId="{5A8496D1-22D5-4D39-9746-F158C1178FB2}" dt="2021-03-18T12:28:58.889" v="825"/>
          <ac:inkMkLst>
            <pc:docMk/>
            <pc:sldMk cId="0" sldId="279"/>
            <ac:inkMk id="1075" creationId="{9B7C211D-BF02-447F-AEE6-D10C3EC42ECF}"/>
          </ac:inkMkLst>
        </pc:inkChg>
        <pc:inkChg chg="add mod">
          <ac:chgData name="Dragutin Kostic" userId="8b6a502ff069c3fa" providerId="LiveId" clId="{5A8496D1-22D5-4D39-9746-F158C1178FB2}" dt="2021-03-18T12:28:58.889" v="825"/>
          <ac:inkMkLst>
            <pc:docMk/>
            <pc:sldMk cId="0" sldId="279"/>
            <ac:inkMk id="1076" creationId="{B4BBC8C6-7D16-4582-A559-E59DB7A8A989}"/>
          </ac:inkMkLst>
        </pc:inkChg>
      </pc:sldChg>
      <pc:sldChg chg="addSp delSp modSp mod">
        <pc:chgData name="Dragutin Kostic" userId="8b6a502ff069c3fa" providerId="LiveId" clId="{5A8496D1-22D5-4D39-9746-F158C1178FB2}" dt="2021-03-18T11:32:43.094" v="177"/>
        <pc:sldMkLst>
          <pc:docMk/>
          <pc:sldMk cId="3979336941" sldId="292"/>
        </pc:sldMkLst>
        <pc:grpChg chg="del mod">
          <ac:chgData name="Dragutin Kostic" userId="8b6a502ff069c3fa" providerId="LiveId" clId="{5A8496D1-22D5-4D39-9746-F158C1178FB2}" dt="2021-03-18T11:32:05.982" v="123"/>
          <ac:grpSpMkLst>
            <pc:docMk/>
            <pc:sldMk cId="3979336941" sldId="292"/>
            <ac:grpSpMk id="8" creationId="{5CDC3FC0-1D81-45AD-AD2B-715D5EEE42E7}"/>
          </ac:grpSpMkLst>
        </pc:grpChg>
        <pc:grpChg chg="del mod">
          <ac:chgData name="Dragutin Kostic" userId="8b6a502ff069c3fa" providerId="LiveId" clId="{5A8496D1-22D5-4D39-9746-F158C1178FB2}" dt="2021-03-18T11:32:07.482" v="126"/>
          <ac:grpSpMkLst>
            <pc:docMk/>
            <pc:sldMk cId="3979336941" sldId="292"/>
            <ac:grpSpMk id="12" creationId="{1C12E1AF-644C-42BD-9830-965F1A632BEC}"/>
          </ac:grpSpMkLst>
        </pc:grpChg>
        <pc:grpChg chg="del mod">
          <ac:chgData name="Dragutin Kostic" userId="8b6a502ff069c3fa" providerId="LiveId" clId="{5A8496D1-22D5-4D39-9746-F158C1178FB2}" dt="2021-03-18T11:32:10.509" v="129"/>
          <ac:grpSpMkLst>
            <pc:docMk/>
            <pc:sldMk cId="3979336941" sldId="292"/>
            <ac:grpSpMk id="15" creationId="{F9C81670-2BB0-4617-A3BE-EE2D51224E37}"/>
          </ac:grpSpMkLst>
        </pc:grpChg>
        <pc:grpChg chg="del mod">
          <ac:chgData name="Dragutin Kostic" userId="8b6a502ff069c3fa" providerId="LiveId" clId="{5A8496D1-22D5-4D39-9746-F158C1178FB2}" dt="2021-03-18T11:32:13.077" v="132"/>
          <ac:grpSpMkLst>
            <pc:docMk/>
            <pc:sldMk cId="3979336941" sldId="292"/>
            <ac:grpSpMk id="18" creationId="{BCB70B4A-A526-4400-9CB7-1001F560D72F}"/>
          </ac:grpSpMkLst>
        </pc:grpChg>
        <pc:grpChg chg="del mod">
          <ac:chgData name="Dragutin Kostic" userId="8b6a502ff069c3fa" providerId="LiveId" clId="{5A8496D1-22D5-4D39-9746-F158C1178FB2}" dt="2021-03-18T11:32:14.865" v="136"/>
          <ac:grpSpMkLst>
            <pc:docMk/>
            <pc:sldMk cId="3979336941" sldId="292"/>
            <ac:grpSpMk id="21" creationId="{3312E224-06BE-46E1-BB6B-1C3D87BBAA62}"/>
          </ac:grpSpMkLst>
        </pc:grpChg>
        <pc:grpChg chg="del mod">
          <ac:chgData name="Dragutin Kostic" userId="8b6a502ff069c3fa" providerId="LiveId" clId="{5A8496D1-22D5-4D39-9746-F158C1178FB2}" dt="2021-03-18T11:32:15.814" v="138"/>
          <ac:grpSpMkLst>
            <pc:docMk/>
            <pc:sldMk cId="3979336941" sldId="292"/>
            <ac:grpSpMk id="25" creationId="{1ED81217-9FE6-4677-8041-5ECC60D64631}"/>
          </ac:grpSpMkLst>
        </pc:grpChg>
        <pc:grpChg chg="del mod">
          <ac:chgData name="Dragutin Kostic" userId="8b6a502ff069c3fa" providerId="LiveId" clId="{5A8496D1-22D5-4D39-9746-F158C1178FB2}" dt="2021-03-18T11:32:17.280" v="141"/>
          <ac:grpSpMkLst>
            <pc:docMk/>
            <pc:sldMk cId="3979336941" sldId="292"/>
            <ac:grpSpMk id="27" creationId="{EDE1DCCF-58FD-406A-862E-47D932ADE83F}"/>
          </ac:grpSpMkLst>
        </pc:grpChg>
        <pc:grpChg chg="del mod">
          <ac:chgData name="Dragutin Kostic" userId="8b6a502ff069c3fa" providerId="LiveId" clId="{5A8496D1-22D5-4D39-9746-F158C1178FB2}" dt="2021-03-18T11:32:18.578" v="144"/>
          <ac:grpSpMkLst>
            <pc:docMk/>
            <pc:sldMk cId="3979336941" sldId="292"/>
            <ac:grpSpMk id="30" creationId="{299C13B7-17DC-4315-B2B8-E27A6195EB2F}"/>
          </ac:grpSpMkLst>
        </pc:grpChg>
        <pc:grpChg chg="del mod">
          <ac:chgData name="Dragutin Kostic" userId="8b6a502ff069c3fa" providerId="LiveId" clId="{5A8496D1-22D5-4D39-9746-F158C1178FB2}" dt="2021-03-18T11:32:24.294" v="151"/>
          <ac:grpSpMkLst>
            <pc:docMk/>
            <pc:sldMk cId="3979336941" sldId="292"/>
            <ac:grpSpMk id="33" creationId="{30B6D9CE-82B3-4C93-BD71-977725A59CF3}"/>
          </ac:grpSpMkLst>
        </pc:grpChg>
        <pc:grpChg chg="del mod">
          <ac:chgData name="Dragutin Kostic" userId="8b6a502ff069c3fa" providerId="LiveId" clId="{5A8496D1-22D5-4D39-9746-F158C1178FB2}" dt="2021-03-18T11:32:26.511" v="153"/>
          <ac:grpSpMkLst>
            <pc:docMk/>
            <pc:sldMk cId="3979336941" sldId="292"/>
            <ac:grpSpMk id="40" creationId="{0FA161DC-CA8D-4E0C-B723-EADAC3C62C8D}"/>
          </ac:grpSpMkLst>
        </pc:grpChg>
        <pc:grpChg chg="del mod">
          <ac:chgData name="Dragutin Kostic" userId="8b6a502ff069c3fa" providerId="LiveId" clId="{5A8496D1-22D5-4D39-9746-F158C1178FB2}" dt="2021-03-18T11:32:27.489" v="155"/>
          <ac:grpSpMkLst>
            <pc:docMk/>
            <pc:sldMk cId="3979336941" sldId="292"/>
            <ac:grpSpMk id="42" creationId="{60EDA589-2714-4DAB-9CA6-202FD3FD3CF8}"/>
          </ac:grpSpMkLst>
        </pc:grpChg>
        <pc:grpChg chg="mod">
          <ac:chgData name="Dragutin Kostic" userId="8b6a502ff069c3fa" providerId="LiveId" clId="{5A8496D1-22D5-4D39-9746-F158C1178FB2}" dt="2021-03-18T11:32:27.489" v="155"/>
          <ac:grpSpMkLst>
            <pc:docMk/>
            <pc:sldMk cId="3979336941" sldId="292"/>
            <ac:grpSpMk id="44" creationId="{2EF3370D-EED6-4954-92E0-7BFF61239488}"/>
          </ac:grpSpMkLst>
        </pc:grpChg>
        <pc:grpChg chg="del mod">
          <ac:chgData name="Dragutin Kostic" userId="8b6a502ff069c3fa" providerId="LiveId" clId="{5A8496D1-22D5-4D39-9746-F158C1178FB2}" dt="2021-03-18T11:32:34.799" v="165"/>
          <ac:grpSpMkLst>
            <pc:docMk/>
            <pc:sldMk cId="3979336941" sldId="292"/>
            <ac:grpSpMk id="51" creationId="{67F0ED96-3B67-413D-B452-7E9908CECB4A}"/>
          </ac:grpSpMkLst>
        </pc:grpChg>
        <pc:grpChg chg="mod">
          <ac:chgData name="Dragutin Kostic" userId="8b6a502ff069c3fa" providerId="LiveId" clId="{5A8496D1-22D5-4D39-9746-F158C1178FB2}" dt="2021-03-18T11:32:34.799" v="165"/>
          <ac:grpSpMkLst>
            <pc:docMk/>
            <pc:sldMk cId="3979336941" sldId="292"/>
            <ac:grpSpMk id="54" creationId="{DC8CA807-F0DB-4D6B-B208-9D720AA82749}"/>
          </ac:grpSpMkLst>
        </pc:grpChg>
        <pc:grpChg chg="mod">
          <ac:chgData name="Dragutin Kostic" userId="8b6a502ff069c3fa" providerId="LiveId" clId="{5A8496D1-22D5-4D39-9746-F158C1178FB2}" dt="2021-03-18T11:32:43.094" v="177"/>
          <ac:grpSpMkLst>
            <pc:docMk/>
            <pc:sldMk cId="3979336941" sldId="292"/>
            <ac:grpSpMk id="66" creationId="{3C57A555-EEFD-4070-B3DB-844127D7FF22}"/>
          </ac:grpSpMkLst>
        </pc:grpChg>
        <pc:inkChg chg="add mod">
          <ac:chgData name="Dragutin Kostic" userId="8b6a502ff069c3fa" providerId="LiveId" clId="{5A8496D1-22D5-4D39-9746-F158C1178FB2}" dt="2021-03-18T11:32:14.865" v="136"/>
          <ac:inkMkLst>
            <pc:docMk/>
            <pc:sldMk cId="3979336941" sldId="292"/>
            <ac:inkMk id="2" creationId="{86E67F0D-00F4-4772-9063-D6B1D3E6C63E}"/>
          </ac:inkMkLst>
        </pc:inkChg>
        <pc:inkChg chg="add mod">
          <ac:chgData name="Dragutin Kostic" userId="8b6a502ff069c3fa" providerId="LiveId" clId="{5A8496D1-22D5-4D39-9746-F158C1178FB2}" dt="2021-03-18T11:32:14.865" v="136"/>
          <ac:inkMkLst>
            <pc:docMk/>
            <pc:sldMk cId="3979336941" sldId="292"/>
            <ac:inkMk id="5" creationId="{87FB13DC-9FAE-451E-9B9C-0D81D3A7611D}"/>
          </ac:inkMkLst>
        </pc:inkChg>
        <pc:inkChg chg="add mod">
          <ac:chgData name="Dragutin Kostic" userId="8b6a502ff069c3fa" providerId="LiveId" clId="{5A8496D1-22D5-4D39-9746-F158C1178FB2}" dt="2021-03-18T11:32:14.865" v="136"/>
          <ac:inkMkLst>
            <pc:docMk/>
            <pc:sldMk cId="3979336941" sldId="292"/>
            <ac:inkMk id="6" creationId="{F07FF513-99B5-40DC-B0E0-6B99DAB0845F}"/>
          </ac:inkMkLst>
        </pc:inkChg>
        <pc:inkChg chg="add mod">
          <ac:chgData name="Dragutin Kostic" userId="8b6a502ff069c3fa" providerId="LiveId" clId="{5A8496D1-22D5-4D39-9746-F158C1178FB2}" dt="2021-03-18T11:32:14.865" v="136"/>
          <ac:inkMkLst>
            <pc:docMk/>
            <pc:sldMk cId="3979336941" sldId="292"/>
            <ac:inkMk id="7" creationId="{D01F1832-7A5B-4058-AB36-79FC1391F598}"/>
          </ac:inkMkLst>
        </pc:inkChg>
        <pc:inkChg chg="add mod">
          <ac:chgData name="Dragutin Kostic" userId="8b6a502ff069c3fa" providerId="LiveId" clId="{5A8496D1-22D5-4D39-9746-F158C1178FB2}" dt="2021-03-18T11:32:14.865" v="136"/>
          <ac:inkMkLst>
            <pc:docMk/>
            <pc:sldMk cId="3979336941" sldId="292"/>
            <ac:inkMk id="9" creationId="{D07A484D-D525-4BBF-BA4A-1A61D235E598}"/>
          </ac:inkMkLst>
        </pc:inkChg>
        <pc:inkChg chg="add mod">
          <ac:chgData name="Dragutin Kostic" userId="8b6a502ff069c3fa" providerId="LiveId" clId="{5A8496D1-22D5-4D39-9746-F158C1178FB2}" dt="2021-03-18T11:32:14.865" v="136"/>
          <ac:inkMkLst>
            <pc:docMk/>
            <pc:sldMk cId="3979336941" sldId="292"/>
            <ac:inkMk id="10" creationId="{8D32F53C-628B-470E-94ED-DFF83424C178}"/>
          </ac:inkMkLst>
        </pc:inkChg>
        <pc:inkChg chg="add mod">
          <ac:chgData name="Dragutin Kostic" userId="8b6a502ff069c3fa" providerId="LiveId" clId="{5A8496D1-22D5-4D39-9746-F158C1178FB2}" dt="2021-03-18T11:32:14.865" v="136"/>
          <ac:inkMkLst>
            <pc:docMk/>
            <pc:sldMk cId="3979336941" sldId="292"/>
            <ac:inkMk id="11" creationId="{10E5DFBA-85D6-4690-A4C1-D5F2BA0A14C0}"/>
          </ac:inkMkLst>
        </pc:inkChg>
        <pc:inkChg chg="add mod">
          <ac:chgData name="Dragutin Kostic" userId="8b6a502ff069c3fa" providerId="LiveId" clId="{5A8496D1-22D5-4D39-9746-F158C1178FB2}" dt="2021-03-18T11:32:24.294" v="151"/>
          <ac:inkMkLst>
            <pc:docMk/>
            <pc:sldMk cId="3979336941" sldId="292"/>
            <ac:inkMk id="13" creationId="{C08FC7D9-1487-4FED-B8C1-F2512175130C}"/>
          </ac:inkMkLst>
        </pc:inkChg>
        <pc:inkChg chg="add mod">
          <ac:chgData name="Dragutin Kostic" userId="8b6a502ff069c3fa" providerId="LiveId" clId="{5A8496D1-22D5-4D39-9746-F158C1178FB2}" dt="2021-03-18T11:32:24.294" v="151"/>
          <ac:inkMkLst>
            <pc:docMk/>
            <pc:sldMk cId="3979336941" sldId="292"/>
            <ac:inkMk id="14" creationId="{0C7CA78A-B706-4FFA-A19B-884F9A530EA2}"/>
          </ac:inkMkLst>
        </pc:inkChg>
        <pc:inkChg chg="add mod">
          <ac:chgData name="Dragutin Kostic" userId="8b6a502ff069c3fa" providerId="LiveId" clId="{5A8496D1-22D5-4D39-9746-F158C1178FB2}" dt="2021-03-18T11:32:27.489" v="155"/>
          <ac:inkMkLst>
            <pc:docMk/>
            <pc:sldMk cId="3979336941" sldId="292"/>
            <ac:inkMk id="16" creationId="{A72E7C94-2409-46B4-9CE8-AA5D7A98F9F6}"/>
          </ac:inkMkLst>
        </pc:inkChg>
        <pc:inkChg chg="add mod">
          <ac:chgData name="Dragutin Kostic" userId="8b6a502ff069c3fa" providerId="LiveId" clId="{5A8496D1-22D5-4D39-9746-F158C1178FB2}" dt="2021-03-18T11:32:27.489" v="155"/>
          <ac:inkMkLst>
            <pc:docMk/>
            <pc:sldMk cId="3979336941" sldId="292"/>
            <ac:inkMk id="17" creationId="{C7EA40A3-1715-44C1-9896-E393953E8C9E}"/>
          </ac:inkMkLst>
        </pc:inkChg>
        <pc:inkChg chg="add mod">
          <ac:chgData name="Dragutin Kostic" userId="8b6a502ff069c3fa" providerId="LiveId" clId="{5A8496D1-22D5-4D39-9746-F158C1178FB2}" dt="2021-03-18T11:32:27.489" v="155"/>
          <ac:inkMkLst>
            <pc:docMk/>
            <pc:sldMk cId="3979336941" sldId="292"/>
            <ac:inkMk id="19" creationId="{3A98D7D9-9CCD-4BAB-A223-BFDDCF8807B4}"/>
          </ac:inkMkLst>
        </pc:inkChg>
        <pc:inkChg chg="add mod">
          <ac:chgData name="Dragutin Kostic" userId="8b6a502ff069c3fa" providerId="LiveId" clId="{5A8496D1-22D5-4D39-9746-F158C1178FB2}" dt="2021-03-18T11:32:27.489" v="155"/>
          <ac:inkMkLst>
            <pc:docMk/>
            <pc:sldMk cId="3979336941" sldId="292"/>
            <ac:inkMk id="20" creationId="{FCB2262D-163D-44AC-B72B-A4165E29A9C6}"/>
          </ac:inkMkLst>
        </pc:inkChg>
        <pc:inkChg chg="add mod">
          <ac:chgData name="Dragutin Kostic" userId="8b6a502ff069c3fa" providerId="LiveId" clId="{5A8496D1-22D5-4D39-9746-F158C1178FB2}" dt="2021-03-18T11:32:27.489" v="155"/>
          <ac:inkMkLst>
            <pc:docMk/>
            <pc:sldMk cId="3979336941" sldId="292"/>
            <ac:inkMk id="22" creationId="{5611C760-2E24-4602-9FD0-8FF37E88B689}"/>
          </ac:inkMkLst>
        </pc:inkChg>
        <pc:inkChg chg="add mod">
          <ac:chgData name="Dragutin Kostic" userId="8b6a502ff069c3fa" providerId="LiveId" clId="{5A8496D1-22D5-4D39-9746-F158C1178FB2}" dt="2021-03-18T11:32:27.489" v="155"/>
          <ac:inkMkLst>
            <pc:docMk/>
            <pc:sldMk cId="3979336941" sldId="292"/>
            <ac:inkMk id="23" creationId="{15F7A360-8D3E-447C-8041-5F5C54C9E6CC}"/>
          </ac:inkMkLst>
        </pc:inkChg>
        <pc:inkChg chg="add mod">
          <ac:chgData name="Dragutin Kostic" userId="8b6a502ff069c3fa" providerId="LiveId" clId="{5A8496D1-22D5-4D39-9746-F158C1178FB2}" dt="2021-03-18T11:32:27.489" v="155"/>
          <ac:inkMkLst>
            <pc:docMk/>
            <pc:sldMk cId="3979336941" sldId="292"/>
            <ac:inkMk id="24" creationId="{610AC8EA-1DBF-415E-A89D-044B8FA1B892}"/>
          </ac:inkMkLst>
        </pc:inkChg>
        <pc:inkChg chg="add mod">
          <ac:chgData name="Dragutin Kostic" userId="8b6a502ff069c3fa" providerId="LiveId" clId="{5A8496D1-22D5-4D39-9746-F158C1178FB2}" dt="2021-03-18T11:32:27.489" v="155"/>
          <ac:inkMkLst>
            <pc:docMk/>
            <pc:sldMk cId="3979336941" sldId="292"/>
            <ac:inkMk id="26" creationId="{211E8D0C-1E14-459E-A24D-6F67CDDC6B85}"/>
          </ac:inkMkLst>
        </pc:inkChg>
        <pc:inkChg chg="add mod">
          <ac:chgData name="Dragutin Kostic" userId="8b6a502ff069c3fa" providerId="LiveId" clId="{5A8496D1-22D5-4D39-9746-F158C1178FB2}" dt="2021-03-18T11:32:27.489" v="155"/>
          <ac:inkMkLst>
            <pc:docMk/>
            <pc:sldMk cId="3979336941" sldId="292"/>
            <ac:inkMk id="28" creationId="{7763A3E4-82EB-4459-884E-D5AE22A65F2F}"/>
          </ac:inkMkLst>
        </pc:inkChg>
        <pc:inkChg chg="add mod">
          <ac:chgData name="Dragutin Kostic" userId="8b6a502ff069c3fa" providerId="LiveId" clId="{5A8496D1-22D5-4D39-9746-F158C1178FB2}" dt="2021-03-18T11:32:27.489" v="155"/>
          <ac:inkMkLst>
            <pc:docMk/>
            <pc:sldMk cId="3979336941" sldId="292"/>
            <ac:inkMk id="29" creationId="{CBFB4F08-3552-4D54-8325-CA4E80CDCCB0}"/>
          </ac:inkMkLst>
        </pc:inkChg>
        <pc:inkChg chg="add mod">
          <ac:chgData name="Dragutin Kostic" userId="8b6a502ff069c3fa" providerId="LiveId" clId="{5A8496D1-22D5-4D39-9746-F158C1178FB2}" dt="2021-03-18T11:32:27.489" v="155"/>
          <ac:inkMkLst>
            <pc:docMk/>
            <pc:sldMk cId="3979336941" sldId="292"/>
            <ac:inkMk id="31" creationId="{AF899F97-AC28-4B20-A409-F9E7C4327135}"/>
          </ac:inkMkLst>
        </pc:inkChg>
        <pc:inkChg chg="add mod">
          <ac:chgData name="Dragutin Kostic" userId="8b6a502ff069c3fa" providerId="LiveId" clId="{5A8496D1-22D5-4D39-9746-F158C1178FB2}" dt="2021-03-18T11:32:27.489" v="155"/>
          <ac:inkMkLst>
            <pc:docMk/>
            <pc:sldMk cId="3979336941" sldId="292"/>
            <ac:inkMk id="32" creationId="{7A440BBD-748E-4F8E-B2C5-DF1AF320BD42}"/>
          </ac:inkMkLst>
        </pc:inkChg>
        <pc:inkChg chg="add mod">
          <ac:chgData name="Dragutin Kostic" userId="8b6a502ff069c3fa" providerId="LiveId" clId="{5A8496D1-22D5-4D39-9746-F158C1178FB2}" dt="2021-03-18T11:32:27.489" v="155"/>
          <ac:inkMkLst>
            <pc:docMk/>
            <pc:sldMk cId="3979336941" sldId="292"/>
            <ac:inkMk id="34" creationId="{9DF97137-FB01-4446-B819-55E646A55774}"/>
          </ac:inkMkLst>
        </pc:inkChg>
        <pc:inkChg chg="add mod">
          <ac:chgData name="Dragutin Kostic" userId="8b6a502ff069c3fa" providerId="LiveId" clId="{5A8496D1-22D5-4D39-9746-F158C1178FB2}" dt="2021-03-18T11:32:27.489" v="155"/>
          <ac:inkMkLst>
            <pc:docMk/>
            <pc:sldMk cId="3979336941" sldId="292"/>
            <ac:inkMk id="35" creationId="{3F615BD5-F079-454F-8199-20CC3E45D796}"/>
          </ac:inkMkLst>
        </pc:inkChg>
        <pc:inkChg chg="add mod">
          <ac:chgData name="Dragutin Kostic" userId="8b6a502ff069c3fa" providerId="LiveId" clId="{5A8496D1-22D5-4D39-9746-F158C1178FB2}" dt="2021-03-18T11:32:27.489" v="155"/>
          <ac:inkMkLst>
            <pc:docMk/>
            <pc:sldMk cId="3979336941" sldId="292"/>
            <ac:inkMk id="36" creationId="{3394698F-0513-4133-AE7F-37AB56212740}"/>
          </ac:inkMkLst>
        </pc:inkChg>
        <pc:inkChg chg="add mod">
          <ac:chgData name="Dragutin Kostic" userId="8b6a502ff069c3fa" providerId="LiveId" clId="{5A8496D1-22D5-4D39-9746-F158C1178FB2}" dt="2021-03-18T11:32:27.489" v="155"/>
          <ac:inkMkLst>
            <pc:docMk/>
            <pc:sldMk cId="3979336941" sldId="292"/>
            <ac:inkMk id="37" creationId="{784498C2-0BCA-4B65-BC73-FAABA3314169}"/>
          </ac:inkMkLst>
        </pc:inkChg>
        <pc:inkChg chg="add mod">
          <ac:chgData name="Dragutin Kostic" userId="8b6a502ff069c3fa" providerId="LiveId" clId="{5A8496D1-22D5-4D39-9746-F158C1178FB2}" dt="2021-03-18T11:32:27.489" v="155"/>
          <ac:inkMkLst>
            <pc:docMk/>
            <pc:sldMk cId="3979336941" sldId="292"/>
            <ac:inkMk id="38" creationId="{733B2C77-1A22-4703-985F-637E0A036B88}"/>
          </ac:inkMkLst>
        </pc:inkChg>
        <pc:inkChg chg="add mod">
          <ac:chgData name="Dragutin Kostic" userId="8b6a502ff069c3fa" providerId="LiveId" clId="{5A8496D1-22D5-4D39-9746-F158C1178FB2}" dt="2021-03-18T11:32:27.489" v="155"/>
          <ac:inkMkLst>
            <pc:docMk/>
            <pc:sldMk cId="3979336941" sldId="292"/>
            <ac:inkMk id="39" creationId="{33A3F919-CE7B-4D2A-8A6A-89C7652124CE}"/>
          </ac:inkMkLst>
        </pc:inkChg>
        <pc:inkChg chg="add mod">
          <ac:chgData name="Dragutin Kostic" userId="8b6a502ff069c3fa" providerId="LiveId" clId="{5A8496D1-22D5-4D39-9746-F158C1178FB2}" dt="2021-03-18T11:32:27.489" v="155"/>
          <ac:inkMkLst>
            <pc:docMk/>
            <pc:sldMk cId="3979336941" sldId="292"/>
            <ac:inkMk id="41" creationId="{20C2E3B8-844C-4143-A57D-0DCF1C6563F3}"/>
          </ac:inkMkLst>
        </pc:inkChg>
        <pc:inkChg chg="add mod">
          <ac:chgData name="Dragutin Kostic" userId="8b6a502ff069c3fa" providerId="LiveId" clId="{5A8496D1-22D5-4D39-9746-F158C1178FB2}" dt="2021-03-18T11:32:27.489" v="155"/>
          <ac:inkMkLst>
            <pc:docMk/>
            <pc:sldMk cId="3979336941" sldId="292"/>
            <ac:inkMk id="43" creationId="{4BEB9F2F-68F2-4041-A894-6B1DBD1BE5E8}"/>
          </ac:inkMkLst>
        </pc:inkChg>
        <pc:inkChg chg="add">
          <ac:chgData name="Dragutin Kostic" userId="8b6a502ff069c3fa" providerId="LiveId" clId="{5A8496D1-22D5-4D39-9746-F158C1178FB2}" dt="2021-03-18T11:32:28.639" v="156" actId="9405"/>
          <ac:inkMkLst>
            <pc:docMk/>
            <pc:sldMk cId="3979336941" sldId="292"/>
            <ac:inkMk id="45" creationId="{6AD02ABA-00B1-4730-9AFD-3D0CCD698787}"/>
          </ac:inkMkLst>
        </pc:inkChg>
        <pc:inkChg chg="add mod">
          <ac:chgData name="Dragutin Kostic" userId="8b6a502ff069c3fa" providerId="LiveId" clId="{5A8496D1-22D5-4D39-9746-F158C1178FB2}" dt="2021-03-18T11:32:34.799" v="165"/>
          <ac:inkMkLst>
            <pc:docMk/>
            <pc:sldMk cId="3979336941" sldId="292"/>
            <ac:inkMk id="46" creationId="{855D5C7F-6533-45B7-BE1C-173B325B1216}"/>
          </ac:inkMkLst>
        </pc:inkChg>
        <pc:inkChg chg="add mod">
          <ac:chgData name="Dragutin Kostic" userId="8b6a502ff069c3fa" providerId="LiveId" clId="{5A8496D1-22D5-4D39-9746-F158C1178FB2}" dt="2021-03-18T11:32:34.799" v="165"/>
          <ac:inkMkLst>
            <pc:docMk/>
            <pc:sldMk cId="3979336941" sldId="292"/>
            <ac:inkMk id="47" creationId="{7393BA34-1E29-49DC-96A9-6D79131C598A}"/>
          </ac:inkMkLst>
        </pc:inkChg>
        <pc:inkChg chg="add mod">
          <ac:chgData name="Dragutin Kostic" userId="8b6a502ff069c3fa" providerId="LiveId" clId="{5A8496D1-22D5-4D39-9746-F158C1178FB2}" dt="2021-03-18T11:32:34.799" v="165"/>
          <ac:inkMkLst>
            <pc:docMk/>
            <pc:sldMk cId="3979336941" sldId="292"/>
            <ac:inkMk id="48" creationId="{DF3E6AF6-CEF0-4121-8003-CEB6ECFF8481}"/>
          </ac:inkMkLst>
        </pc:inkChg>
        <pc:inkChg chg="add mod">
          <ac:chgData name="Dragutin Kostic" userId="8b6a502ff069c3fa" providerId="LiveId" clId="{5A8496D1-22D5-4D39-9746-F158C1178FB2}" dt="2021-03-18T11:32:34.799" v="165"/>
          <ac:inkMkLst>
            <pc:docMk/>
            <pc:sldMk cId="3979336941" sldId="292"/>
            <ac:inkMk id="49" creationId="{F8139534-1338-4D1D-B2F0-17ADC35A5307}"/>
          </ac:inkMkLst>
        </pc:inkChg>
        <pc:inkChg chg="add mod">
          <ac:chgData name="Dragutin Kostic" userId="8b6a502ff069c3fa" providerId="LiveId" clId="{5A8496D1-22D5-4D39-9746-F158C1178FB2}" dt="2021-03-18T11:32:34.799" v="165"/>
          <ac:inkMkLst>
            <pc:docMk/>
            <pc:sldMk cId="3979336941" sldId="292"/>
            <ac:inkMk id="50" creationId="{2F24187A-54F3-442A-9939-253D01C86397}"/>
          </ac:inkMkLst>
        </pc:inkChg>
        <pc:inkChg chg="add mod">
          <ac:chgData name="Dragutin Kostic" userId="8b6a502ff069c3fa" providerId="LiveId" clId="{5A8496D1-22D5-4D39-9746-F158C1178FB2}" dt="2021-03-18T11:32:34.799" v="165"/>
          <ac:inkMkLst>
            <pc:docMk/>
            <pc:sldMk cId="3979336941" sldId="292"/>
            <ac:inkMk id="52" creationId="{CE8F572C-33EF-49F2-9E50-24BD41A97492}"/>
          </ac:inkMkLst>
        </pc:inkChg>
        <pc:inkChg chg="add mod">
          <ac:chgData name="Dragutin Kostic" userId="8b6a502ff069c3fa" providerId="LiveId" clId="{5A8496D1-22D5-4D39-9746-F158C1178FB2}" dt="2021-03-18T11:32:34.799" v="165"/>
          <ac:inkMkLst>
            <pc:docMk/>
            <pc:sldMk cId="3979336941" sldId="292"/>
            <ac:inkMk id="53" creationId="{47734977-6827-4F2D-82C9-541DA6CD41EF}"/>
          </ac:inkMkLst>
        </pc:inkChg>
        <pc:inkChg chg="add">
          <ac:chgData name="Dragutin Kostic" userId="8b6a502ff069c3fa" providerId="LiveId" clId="{5A8496D1-22D5-4D39-9746-F158C1178FB2}" dt="2021-03-18T11:32:36.110" v="166" actId="9405"/>
          <ac:inkMkLst>
            <pc:docMk/>
            <pc:sldMk cId="3979336941" sldId="292"/>
            <ac:inkMk id="55" creationId="{FD7C1123-342F-4742-9919-04A723E7F4C6}"/>
          </ac:inkMkLst>
        </pc:inkChg>
        <pc:inkChg chg="add mod">
          <ac:chgData name="Dragutin Kostic" userId="8b6a502ff069c3fa" providerId="LiveId" clId="{5A8496D1-22D5-4D39-9746-F158C1178FB2}" dt="2021-03-18T11:32:43.094" v="177"/>
          <ac:inkMkLst>
            <pc:docMk/>
            <pc:sldMk cId="3979336941" sldId="292"/>
            <ac:inkMk id="56" creationId="{208E4729-D402-43EC-9691-00908FC4580F}"/>
          </ac:inkMkLst>
        </pc:inkChg>
        <pc:inkChg chg="add mod">
          <ac:chgData name="Dragutin Kostic" userId="8b6a502ff069c3fa" providerId="LiveId" clId="{5A8496D1-22D5-4D39-9746-F158C1178FB2}" dt="2021-03-18T11:32:43.094" v="177"/>
          <ac:inkMkLst>
            <pc:docMk/>
            <pc:sldMk cId="3979336941" sldId="292"/>
            <ac:inkMk id="57" creationId="{196027F6-A036-4971-9435-CBC41E0F7D46}"/>
          </ac:inkMkLst>
        </pc:inkChg>
        <pc:inkChg chg="add mod">
          <ac:chgData name="Dragutin Kostic" userId="8b6a502ff069c3fa" providerId="LiveId" clId="{5A8496D1-22D5-4D39-9746-F158C1178FB2}" dt="2021-03-18T11:32:43.094" v="177"/>
          <ac:inkMkLst>
            <pc:docMk/>
            <pc:sldMk cId="3979336941" sldId="292"/>
            <ac:inkMk id="58" creationId="{62CFD463-63DD-4667-9922-2415ADA76ECC}"/>
          </ac:inkMkLst>
        </pc:inkChg>
        <pc:inkChg chg="add mod">
          <ac:chgData name="Dragutin Kostic" userId="8b6a502ff069c3fa" providerId="LiveId" clId="{5A8496D1-22D5-4D39-9746-F158C1178FB2}" dt="2021-03-18T11:32:43.094" v="177"/>
          <ac:inkMkLst>
            <pc:docMk/>
            <pc:sldMk cId="3979336941" sldId="292"/>
            <ac:inkMk id="59" creationId="{EE62ACB0-D437-4FF0-BBC3-528790CC715B}"/>
          </ac:inkMkLst>
        </pc:inkChg>
        <pc:inkChg chg="add mod">
          <ac:chgData name="Dragutin Kostic" userId="8b6a502ff069c3fa" providerId="LiveId" clId="{5A8496D1-22D5-4D39-9746-F158C1178FB2}" dt="2021-03-18T11:32:43.094" v="177"/>
          <ac:inkMkLst>
            <pc:docMk/>
            <pc:sldMk cId="3979336941" sldId="292"/>
            <ac:inkMk id="60" creationId="{5B2A7F4A-3074-4CFC-AFB6-B5169D5E84A2}"/>
          </ac:inkMkLst>
        </pc:inkChg>
        <pc:inkChg chg="add mod">
          <ac:chgData name="Dragutin Kostic" userId="8b6a502ff069c3fa" providerId="LiveId" clId="{5A8496D1-22D5-4D39-9746-F158C1178FB2}" dt="2021-03-18T11:32:43.094" v="177"/>
          <ac:inkMkLst>
            <pc:docMk/>
            <pc:sldMk cId="3979336941" sldId="292"/>
            <ac:inkMk id="61" creationId="{3996D186-35C0-4F26-925B-BBCE9116D83B}"/>
          </ac:inkMkLst>
        </pc:inkChg>
        <pc:inkChg chg="add mod">
          <ac:chgData name="Dragutin Kostic" userId="8b6a502ff069c3fa" providerId="LiveId" clId="{5A8496D1-22D5-4D39-9746-F158C1178FB2}" dt="2021-03-18T11:32:43.094" v="177"/>
          <ac:inkMkLst>
            <pc:docMk/>
            <pc:sldMk cId="3979336941" sldId="292"/>
            <ac:inkMk id="62" creationId="{176744C9-3219-4318-8B70-2213CCF44839}"/>
          </ac:inkMkLst>
        </pc:inkChg>
        <pc:inkChg chg="add mod">
          <ac:chgData name="Dragutin Kostic" userId="8b6a502ff069c3fa" providerId="LiveId" clId="{5A8496D1-22D5-4D39-9746-F158C1178FB2}" dt="2021-03-18T11:32:43.094" v="177"/>
          <ac:inkMkLst>
            <pc:docMk/>
            <pc:sldMk cId="3979336941" sldId="292"/>
            <ac:inkMk id="63" creationId="{7D8FCFF0-2BF5-4689-BEA9-19C339C20430}"/>
          </ac:inkMkLst>
        </pc:inkChg>
        <pc:inkChg chg="add mod">
          <ac:chgData name="Dragutin Kostic" userId="8b6a502ff069c3fa" providerId="LiveId" clId="{5A8496D1-22D5-4D39-9746-F158C1178FB2}" dt="2021-03-18T11:32:43.094" v="177"/>
          <ac:inkMkLst>
            <pc:docMk/>
            <pc:sldMk cId="3979336941" sldId="292"/>
            <ac:inkMk id="64" creationId="{110B5CAF-E24D-4317-B895-E3DFE7F55B51}"/>
          </ac:inkMkLst>
        </pc:inkChg>
        <pc:inkChg chg="add mod">
          <ac:chgData name="Dragutin Kostic" userId="8b6a502ff069c3fa" providerId="LiveId" clId="{5A8496D1-22D5-4D39-9746-F158C1178FB2}" dt="2021-03-18T11:32:43.094" v="177"/>
          <ac:inkMkLst>
            <pc:docMk/>
            <pc:sldMk cId="3979336941" sldId="292"/>
            <ac:inkMk id="65" creationId="{5BAC3E0F-BF2F-4196-B793-861BEAB8EC86}"/>
          </ac:inkMkLst>
        </pc:inkChg>
      </pc:sldChg>
      <pc:sldChg chg="addSp delSp modSp mod">
        <pc:chgData name="Dragutin Kostic" userId="8b6a502ff069c3fa" providerId="LiveId" clId="{5A8496D1-22D5-4D39-9746-F158C1178FB2}" dt="2021-03-18T12:57:54.877" v="1409"/>
        <pc:sldMkLst>
          <pc:docMk/>
          <pc:sldMk cId="2027425242" sldId="295"/>
        </pc:sldMkLst>
        <pc:grpChg chg="mod">
          <ac:chgData name="Dragutin Kostic" userId="8b6a502ff069c3fa" providerId="LiveId" clId="{5A8496D1-22D5-4D39-9746-F158C1178FB2}" dt="2021-03-18T12:50:52.780" v="1228"/>
          <ac:grpSpMkLst>
            <pc:docMk/>
            <pc:sldMk cId="2027425242" sldId="295"/>
            <ac:grpSpMk id="5" creationId="{8AB3970E-73AA-4460-8C1F-3730C9A7BAEB}"/>
          </ac:grpSpMkLst>
        </pc:grpChg>
        <pc:grpChg chg="mod">
          <ac:chgData name="Dragutin Kostic" userId="8b6a502ff069c3fa" providerId="LiveId" clId="{5A8496D1-22D5-4D39-9746-F158C1178FB2}" dt="2021-03-18T12:50:55.152" v="1231"/>
          <ac:grpSpMkLst>
            <pc:docMk/>
            <pc:sldMk cId="2027425242" sldId="295"/>
            <ac:grpSpMk id="8" creationId="{9909BCD8-8A09-4FAA-A39B-F7830FFCFBBA}"/>
          </ac:grpSpMkLst>
        </pc:grpChg>
        <pc:grpChg chg="del mod">
          <ac:chgData name="Dragutin Kostic" userId="8b6a502ff069c3fa" providerId="LiveId" clId="{5A8496D1-22D5-4D39-9746-F158C1178FB2}" dt="2021-03-18T12:51:07.125" v="1248"/>
          <ac:grpSpMkLst>
            <pc:docMk/>
            <pc:sldMk cId="2027425242" sldId="295"/>
            <ac:grpSpMk id="15" creationId="{D6440C86-7459-4716-9870-72287FBDA2E6}"/>
          </ac:grpSpMkLst>
        </pc:grpChg>
        <pc:grpChg chg="del mod">
          <ac:chgData name="Dragutin Kostic" userId="8b6a502ff069c3fa" providerId="LiveId" clId="{5A8496D1-22D5-4D39-9746-F158C1178FB2}" dt="2021-03-18T12:51:07.125" v="1248"/>
          <ac:grpSpMkLst>
            <pc:docMk/>
            <pc:sldMk cId="2027425242" sldId="295"/>
            <ac:grpSpMk id="25" creationId="{2EFEDFD2-C021-4791-A6FE-E7A843E77FE6}"/>
          </ac:grpSpMkLst>
        </pc:grpChg>
        <pc:grpChg chg="mod">
          <ac:chgData name="Dragutin Kostic" userId="8b6a502ff069c3fa" providerId="LiveId" clId="{5A8496D1-22D5-4D39-9746-F158C1178FB2}" dt="2021-03-18T12:51:07.125" v="1248"/>
          <ac:grpSpMkLst>
            <pc:docMk/>
            <pc:sldMk cId="2027425242" sldId="295"/>
            <ac:grpSpMk id="26" creationId="{EE8EF5F7-E42C-48D5-BA8E-8EEF9EB959F1}"/>
          </ac:grpSpMkLst>
        </pc:grpChg>
        <pc:grpChg chg="mod">
          <ac:chgData name="Dragutin Kostic" userId="8b6a502ff069c3fa" providerId="LiveId" clId="{5A8496D1-22D5-4D39-9746-F158C1178FB2}" dt="2021-03-18T12:52:30.195" v="1251"/>
          <ac:grpSpMkLst>
            <pc:docMk/>
            <pc:sldMk cId="2027425242" sldId="295"/>
            <ac:grpSpMk id="29" creationId="{9523FF76-9775-4783-8279-F8DEB5E1C3D4}"/>
          </ac:grpSpMkLst>
        </pc:grpChg>
        <pc:grpChg chg="mod">
          <ac:chgData name="Dragutin Kostic" userId="8b6a502ff069c3fa" providerId="LiveId" clId="{5A8496D1-22D5-4D39-9746-F158C1178FB2}" dt="2021-03-18T12:52:48.602" v="1281"/>
          <ac:grpSpMkLst>
            <pc:docMk/>
            <pc:sldMk cId="2027425242" sldId="295"/>
            <ac:grpSpMk id="59" creationId="{0E55BABE-1157-4D1B-A19F-175F34D0D1F0}"/>
          </ac:grpSpMkLst>
        </pc:grpChg>
        <pc:grpChg chg="mod">
          <ac:chgData name="Dragutin Kostic" userId="8b6a502ff069c3fa" providerId="LiveId" clId="{5A8496D1-22D5-4D39-9746-F158C1178FB2}" dt="2021-03-18T12:53:27.061" v="1284"/>
          <ac:grpSpMkLst>
            <pc:docMk/>
            <pc:sldMk cId="2027425242" sldId="295"/>
            <ac:grpSpMk id="62" creationId="{48D31B18-E5B5-498B-A9C8-89D445D1E67B}"/>
          </ac:grpSpMkLst>
        </pc:grpChg>
        <pc:grpChg chg="del mod">
          <ac:chgData name="Dragutin Kostic" userId="8b6a502ff069c3fa" providerId="LiveId" clId="{5A8496D1-22D5-4D39-9746-F158C1178FB2}" dt="2021-03-18T12:56:08.739" v="1296"/>
          <ac:grpSpMkLst>
            <pc:docMk/>
            <pc:sldMk cId="2027425242" sldId="295"/>
            <ac:grpSpMk id="66" creationId="{C5362638-0928-406A-BB5F-6555EB9A6B06}"/>
          </ac:grpSpMkLst>
        </pc:grpChg>
        <pc:grpChg chg="mod">
          <ac:chgData name="Dragutin Kostic" userId="8b6a502ff069c3fa" providerId="LiveId" clId="{5A8496D1-22D5-4D39-9746-F158C1178FB2}" dt="2021-03-18T12:56:08.739" v="1296"/>
          <ac:grpSpMkLst>
            <pc:docMk/>
            <pc:sldMk cId="2027425242" sldId="295"/>
            <ac:grpSpMk id="74" creationId="{799290ED-BCE6-410B-85E7-FAF7AC95502A}"/>
          </ac:grpSpMkLst>
        </pc:grpChg>
        <pc:grpChg chg="del mod">
          <ac:chgData name="Dragutin Kostic" userId="8b6a502ff069c3fa" providerId="LiveId" clId="{5A8496D1-22D5-4D39-9746-F158C1178FB2}" dt="2021-03-18T12:56:20.197" v="1304"/>
          <ac:grpSpMkLst>
            <pc:docMk/>
            <pc:sldMk cId="2027425242" sldId="295"/>
            <ac:grpSpMk id="78" creationId="{79E9C966-6FAB-4D7A-AD5B-F9E6A9AE805E}"/>
          </ac:grpSpMkLst>
        </pc:grpChg>
        <pc:grpChg chg="del mod">
          <ac:chgData name="Dragutin Kostic" userId="8b6a502ff069c3fa" providerId="LiveId" clId="{5A8496D1-22D5-4D39-9746-F158C1178FB2}" dt="2021-03-18T12:56:21.143" v="1306"/>
          <ac:grpSpMkLst>
            <pc:docMk/>
            <pc:sldMk cId="2027425242" sldId="295"/>
            <ac:grpSpMk id="82" creationId="{FD3CC6D9-CC5B-46C1-95D1-2928F8925980}"/>
          </ac:grpSpMkLst>
        </pc:grpChg>
        <pc:grpChg chg="del mod">
          <ac:chgData name="Dragutin Kostic" userId="8b6a502ff069c3fa" providerId="LiveId" clId="{5A8496D1-22D5-4D39-9746-F158C1178FB2}" dt="2021-03-18T12:56:27.858" v="1314"/>
          <ac:grpSpMkLst>
            <pc:docMk/>
            <pc:sldMk cId="2027425242" sldId="295"/>
            <ac:grpSpMk id="84" creationId="{1CE04871-5764-4FD6-8DF5-0C5C50103551}"/>
          </ac:grpSpMkLst>
        </pc:grpChg>
        <pc:grpChg chg="del mod">
          <ac:chgData name="Dragutin Kostic" userId="8b6a502ff069c3fa" providerId="LiveId" clId="{5A8496D1-22D5-4D39-9746-F158C1178FB2}" dt="2021-03-18T12:56:30.828" v="1320"/>
          <ac:grpSpMkLst>
            <pc:docMk/>
            <pc:sldMk cId="2027425242" sldId="295"/>
            <ac:grpSpMk id="92" creationId="{FEDDAF4B-DFCF-4224-BDDD-EDF3BA8BD076}"/>
          </ac:grpSpMkLst>
        </pc:grpChg>
        <pc:grpChg chg="mod">
          <ac:chgData name="Dragutin Kostic" userId="8b6a502ff069c3fa" providerId="LiveId" clId="{5A8496D1-22D5-4D39-9746-F158C1178FB2}" dt="2021-03-18T12:56:30.828" v="1320"/>
          <ac:grpSpMkLst>
            <pc:docMk/>
            <pc:sldMk cId="2027425242" sldId="295"/>
            <ac:grpSpMk id="98" creationId="{A2CA5090-5C90-45A0-B5AD-983109B089B1}"/>
          </ac:grpSpMkLst>
        </pc:grpChg>
        <pc:grpChg chg="mod">
          <ac:chgData name="Dragutin Kostic" userId="8b6a502ff069c3fa" providerId="LiveId" clId="{5A8496D1-22D5-4D39-9746-F158C1178FB2}" dt="2021-03-18T12:56:38.104" v="1325"/>
          <ac:grpSpMkLst>
            <pc:docMk/>
            <pc:sldMk cId="2027425242" sldId="295"/>
            <ac:grpSpMk id="103" creationId="{DC86F160-D0B0-4EB4-A4F9-896B460CF661}"/>
          </ac:grpSpMkLst>
        </pc:grpChg>
        <pc:grpChg chg="del mod">
          <ac:chgData name="Dragutin Kostic" userId="8b6a502ff069c3fa" providerId="LiveId" clId="{5A8496D1-22D5-4D39-9746-F158C1178FB2}" dt="2021-03-18T12:56:45.689" v="1334"/>
          <ac:grpSpMkLst>
            <pc:docMk/>
            <pc:sldMk cId="2027425242" sldId="295"/>
            <ac:grpSpMk id="109" creationId="{4D8DCD62-5FF5-451B-B31D-4E4FBB8A4484}"/>
          </ac:grpSpMkLst>
        </pc:grpChg>
        <pc:grpChg chg="mod">
          <ac:chgData name="Dragutin Kostic" userId="8b6a502ff069c3fa" providerId="LiveId" clId="{5A8496D1-22D5-4D39-9746-F158C1178FB2}" dt="2021-03-18T12:56:45.689" v="1334"/>
          <ac:grpSpMkLst>
            <pc:docMk/>
            <pc:sldMk cId="2027425242" sldId="295"/>
            <ac:grpSpMk id="112" creationId="{0A43F63D-D219-4CAB-965F-92312996C75D}"/>
          </ac:grpSpMkLst>
        </pc:grpChg>
        <pc:grpChg chg="mod">
          <ac:chgData name="Dragutin Kostic" userId="8b6a502ff069c3fa" providerId="LiveId" clId="{5A8496D1-22D5-4D39-9746-F158C1178FB2}" dt="2021-03-18T12:56:52.375" v="1345"/>
          <ac:grpSpMkLst>
            <pc:docMk/>
            <pc:sldMk cId="2027425242" sldId="295"/>
            <ac:grpSpMk id="123" creationId="{A545FF5E-2F81-44E2-8335-B14E5C7206FA}"/>
          </ac:grpSpMkLst>
        </pc:grpChg>
        <pc:grpChg chg="mod">
          <ac:chgData name="Dragutin Kostic" userId="8b6a502ff069c3fa" providerId="LiveId" clId="{5A8496D1-22D5-4D39-9746-F158C1178FB2}" dt="2021-03-18T12:57:02.841" v="1354"/>
          <ac:grpSpMkLst>
            <pc:docMk/>
            <pc:sldMk cId="2027425242" sldId="295"/>
            <ac:grpSpMk id="132" creationId="{DD10565B-5930-453D-A632-938EB0739C4E}"/>
          </ac:grpSpMkLst>
        </pc:grpChg>
        <pc:grpChg chg="mod">
          <ac:chgData name="Dragutin Kostic" userId="8b6a502ff069c3fa" providerId="LiveId" clId="{5A8496D1-22D5-4D39-9746-F158C1178FB2}" dt="2021-03-18T12:57:02.841" v="1354"/>
          <ac:grpSpMkLst>
            <pc:docMk/>
            <pc:sldMk cId="2027425242" sldId="295"/>
            <ac:grpSpMk id="133" creationId="{C2031889-C077-4E11-ACD4-64CE02B5B22F}"/>
          </ac:grpSpMkLst>
        </pc:grpChg>
        <pc:grpChg chg="del mod">
          <ac:chgData name="Dragutin Kostic" userId="8b6a502ff069c3fa" providerId="LiveId" clId="{5A8496D1-22D5-4D39-9746-F158C1178FB2}" dt="2021-03-18T12:57:25.135" v="1365"/>
          <ac:grpSpMkLst>
            <pc:docMk/>
            <pc:sldMk cId="2027425242" sldId="295"/>
            <ac:grpSpMk id="140" creationId="{12F3C910-EF89-49FB-AA6A-2DEA7B43DD26}"/>
          </ac:grpSpMkLst>
        </pc:grpChg>
        <pc:grpChg chg="del mod">
          <ac:chgData name="Dragutin Kostic" userId="8b6a502ff069c3fa" providerId="LiveId" clId="{5A8496D1-22D5-4D39-9746-F158C1178FB2}" dt="2021-03-18T12:57:54.877" v="1409"/>
          <ac:grpSpMkLst>
            <pc:docMk/>
            <pc:sldMk cId="2027425242" sldId="295"/>
            <ac:grpSpMk id="144" creationId="{A532B331-8996-44E6-B02E-3A8E268EE6EF}"/>
          </ac:grpSpMkLst>
        </pc:grpChg>
        <pc:grpChg chg="del mod">
          <ac:chgData name="Dragutin Kostic" userId="8b6a502ff069c3fa" providerId="LiveId" clId="{5A8496D1-22D5-4D39-9746-F158C1178FB2}" dt="2021-03-18T12:57:35.738" v="1375"/>
          <ac:grpSpMkLst>
            <pc:docMk/>
            <pc:sldMk cId="2027425242" sldId="295"/>
            <ac:grpSpMk id="149" creationId="{E3BA235A-76EC-4D41-BE7B-D2CCB8A57C7E}"/>
          </ac:grpSpMkLst>
        </pc:grpChg>
        <pc:grpChg chg="del mod">
          <ac:chgData name="Dragutin Kostic" userId="8b6a502ff069c3fa" providerId="LiveId" clId="{5A8496D1-22D5-4D39-9746-F158C1178FB2}" dt="2021-03-18T12:57:54.877" v="1409"/>
          <ac:grpSpMkLst>
            <pc:docMk/>
            <pc:sldMk cId="2027425242" sldId="295"/>
            <ac:grpSpMk id="154" creationId="{600E65FA-493B-45E2-A886-92F9CF5AC6FA}"/>
          </ac:grpSpMkLst>
        </pc:grpChg>
        <pc:grpChg chg="mod">
          <ac:chgData name="Dragutin Kostic" userId="8b6a502ff069c3fa" providerId="LiveId" clId="{5A8496D1-22D5-4D39-9746-F158C1178FB2}" dt="2021-03-18T12:57:37.565" v="1379"/>
          <ac:grpSpMkLst>
            <pc:docMk/>
            <pc:sldMk cId="2027425242" sldId="295"/>
            <ac:grpSpMk id="158" creationId="{869F5A0D-F5FB-4E8E-ACE4-C9541242036E}"/>
          </ac:grpSpMkLst>
        </pc:grpChg>
        <pc:grpChg chg="del mod">
          <ac:chgData name="Dragutin Kostic" userId="8b6a502ff069c3fa" providerId="LiveId" clId="{5A8496D1-22D5-4D39-9746-F158C1178FB2}" dt="2021-03-18T12:57:45.414" v="1391"/>
          <ac:grpSpMkLst>
            <pc:docMk/>
            <pc:sldMk cId="2027425242" sldId="295"/>
            <ac:grpSpMk id="162" creationId="{FEBFD127-18E1-462D-A73A-1AB0BC9B55B2}"/>
          </ac:grpSpMkLst>
        </pc:grpChg>
        <pc:grpChg chg="del mod">
          <ac:chgData name="Dragutin Kostic" userId="8b6a502ff069c3fa" providerId="LiveId" clId="{5A8496D1-22D5-4D39-9746-F158C1178FB2}" dt="2021-03-18T12:57:54.877" v="1409"/>
          <ac:grpSpMkLst>
            <pc:docMk/>
            <pc:sldMk cId="2027425242" sldId="295"/>
            <ac:grpSpMk id="170" creationId="{648011CB-858A-4D38-8640-51140568E7CD}"/>
          </ac:grpSpMkLst>
        </pc:grpChg>
        <pc:grpChg chg="del mod">
          <ac:chgData name="Dragutin Kostic" userId="8b6a502ff069c3fa" providerId="LiveId" clId="{5A8496D1-22D5-4D39-9746-F158C1178FB2}" dt="2021-03-18T12:57:54.877" v="1409"/>
          <ac:grpSpMkLst>
            <pc:docMk/>
            <pc:sldMk cId="2027425242" sldId="295"/>
            <ac:grpSpMk id="171" creationId="{3AD9DD2B-74BD-4729-B60F-F31246FC5F30}"/>
          </ac:grpSpMkLst>
        </pc:grpChg>
        <pc:grpChg chg="mod">
          <ac:chgData name="Dragutin Kostic" userId="8b6a502ff069c3fa" providerId="LiveId" clId="{5A8496D1-22D5-4D39-9746-F158C1178FB2}" dt="2021-03-18T12:57:54.877" v="1409"/>
          <ac:grpSpMkLst>
            <pc:docMk/>
            <pc:sldMk cId="2027425242" sldId="295"/>
            <ac:grpSpMk id="189" creationId="{A1715C07-DEF2-441A-9907-E2D80E3DE271}"/>
          </ac:grpSpMkLst>
        </pc:grpChg>
        <pc:inkChg chg="add mod">
          <ac:chgData name="Dragutin Kostic" userId="8b6a502ff069c3fa" providerId="LiveId" clId="{5A8496D1-22D5-4D39-9746-F158C1178FB2}" dt="2021-03-18T12:50:52.780" v="1228"/>
          <ac:inkMkLst>
            <pc:docMk/>
            <pc:sldMk cId="2027425242" sldId="295"/>
            <ac:inkMk id="2" creationId="{FFEAAA45-7736-415F-9286-782D6671E7C6}"/>
          </ac:inkMkLst>
        </pc:inkChg>
        <pc:inkChg chg="add mod">
          <ac:chgData name="Dragutin Kostic" userId="8b6a502ff069c3fa" providerId="LiveId" clId="{5A8496D1-22D5-4D39-9746-F158C1178FB2}" dt="2021-03-18T12:50:52.780" v="1228"/>
          <ac:inkMkLst>
            <pc:docMk/>
            <pc:sldMk cId="2027425242" sldId="295"/>
            <ac:inkMk id="4" creationId="{1114AB62-0BD0-48E1-B85E-CC820311B0A2}"/>
          </ac:inkMkLst>
        </pc:inkChg>
        <pc:inkChg chg="add mod">
          <ac:chgData name="Dragutin Kostic" userId="8b6a502ff069c3fa" providerId="LiveId" clId="{5A8496D1-22D5-4D39-9746-F158C1178FB2}" dt="2021-03-18T12:50:55.152" v="1231"/>
          <ac:inkMkLst>
            <pc:docMk/>
            <pc:sldMk cId="2027425242" sldId="295"/>
            <ac:inkMk id="6" creationId="{C3172A30-EFC2-4E6B-81D6-218E76AC3854}"/>
          </ac:inkMkLst>
        </pc:inkChg>
        <pc:inkChg chg="add mod">
          <ac:chgData name="Dragutin Kostic" userId="8b6a502ff069c3fa" providerId="LiveId" clId="{5A8496D1-22D5-4D39-9746-F158C1178FB2}" dt="2021-03-18T12:50:55.152" v="1231"/>
          <ac:inkMkLst>
            <pc:docMk/>
            <pc:sldMk cId="2027425242" sldId="295"/>
            <ac:inkMk id="7" creationId="{6075E2AB-BF3C-459F-8C75-F113842B7E6E}"/>
          </ac:inkMkLst>
        </pc:inkChg>
        <pc:inkChg chg="add mod">
          <ac:chgData name="Dragutin Kostic" userId="8b6a502ff069c3fa" providerId="LiveId" clId="{5A8496D1-22D5-4D39-9746-F158C1178FB2}" dt="2021-03-18T12:51:07.125" v="1248"/>
          <ac:inkMkLst>
            <pc:docMk/>
            <pc:sldMk cId="2027425242" sldId="295"/>
            <ac:inkMk id="9" creationId="{8346F2B3-BF24-456E-8022-E6C15A5509FF}"/>
          </ac:inkMkLst>
        </pc:inkChg>
        <pc:inkChg chg="add mod">
          <ac:chgData name="Dragutin Kostic" userId="8b6a502ff069c3fa" providerId="LiveId" clId="{5A8496D1-22D5-4D39-9746-F158C1178FB2}" dt="2021-03-18T12:51:07.125" v="1248"/>
          <ac:inkMkLst>
            <pc:docMk/>
            <pc:sldMk cId="2027425242" sldId="295"/>
            <ac:inkMk id="10" creationId="{0BAC9350-63A2-4D1B-8206-60F3699BB965}"/>
          </ac:inkMkLst>
        </pc:inkChg>
        <pc:inkChg chg="add mod">
          <ac:chgData name="Dragutin Kostic" userId="8b6a502ff069c3fa" providerId="LiveId" clId="{5A8496D1-22D5-4D39-9746-F158C1178FB2}" dt="2021-03-18T12:51:07.125" v="1248"/>
          <ac:inkMkLst>
            <pc:docMk/>
            <pc:sldMk cId="2027425242" sldId="295"/>
            <ac:inkMk id="11" creationId="{0BFC16B8-CBA8-441F-9FD0-773D90B4816B}"/>
          </ac:inkMkLst>
        </pc:inkChg>
        <pc:inkChg chg="add mod">
          <ac:chgData name="Dragutin Kostic" userId="8b6a502ff069c3fa" providerId="LiveId" clId="{5A8496D1-22D5-4D39-9746-F158C1178FB2}" dt="2021-03-18T12:51:07.125" v="1248"/>
          <ac:inkMkLst>
            <pc:docMk/>
            <pc:sldMk cId="2027425242" sldId="295"/>
            <ac:inkMk id="12" creationId="{B666DC60-DCAB-4800-A635-2A85DBE45062}"/>
          </ac:inkMkLst>
        </pc:inkChg>
        <pc:inkChg chg="add mod">
          <ac:chgData name="Dragutin Kostic" userId="8b6a502ff069c3fa" providerId="LiveId" clId="{5A8496D1-22D5-4D39-9746-F158C1178FB2}" dt="2021-03-18T12:51:07.125" v="1248"/>
          <ac:inkMkLst>
            <pc:docMk/>
            <pc:sldMk cId="2027425242" sldId="295"/>
            <ac:inkMk id="13" creationId="{E965BDDC-20BA-4E86-94E8-8B68417590ED}"/>
          </ac:inkMkLst>
        </pc:inkChg>
        <pc:inkChg chg="add mod">
          <ac:chgData name="Dragutin Kostic" userId="8b6a502ff069c3fa" providerId="LiveId" clId="{5A8496D1-22D5-4D39-9746-F158C1178FB2}" dt="2021-03-18T12:51:07.125" v="1248"/>
          <ac:inkMkLst>
            <pc:docMk/>
            <pc:sldMk cId="2027425242" sldId="295"/>
            <ac:inkMk id="14" creationId="{0842F69D-7577-4DC0-872B-F8D70B6F9DAA}"/>
          </ac:inkMkLst>
        </pc:inkChg>
        <pc:inkChg chg="add mod">
          <ac:chgData name="Dragutin Kostic" userId="8b6a502ff069c3fa" providerId="LiveId" clId="{5A8496D1-22D5-4D39-9746-F158C1178FB2}" dt="2021-03-18T12:51:07.125" v="1248"/>
          <ac:inkMkLst>
            <pc:docMk/>
            <pc:sldMk cId="2027425242" sldId="295"/>
            <ac:inkMk id="16" creationId="{6A231A60-51D9-4BC6-BD18-8A2B7EB06651}"/>
          </ac:inkMkLst>
        </pc:inkChg>
        <pc:inkChg chg="add mod">
          <ac:chgData name="Dragutin Kostic" userId="8b6a502ff069c3fa" providerId="LiveId" clId="{5A8496D1-22D5-4D39-9746-F158C1178FB2}" dt="2021-03-18T12:51:07.125" v="1248"/>
          <ac:inkMkLst>
            <pc:docMk/>
            <pc:sldMk cId="2027425242" sldId="295"/>
            <ac:inkMk id="17" creationId="{C863EFCD-6313-40FE-94C5-E7CD301E5062}"/>
          </ac:inkMkLst>
        </pc:inkChg>
        <pc:inkChg chg="add mod">
          <ac:chgData name="Dragutin Kostic" userId="8b6a502ff069c3fa" providerId="LiveId" clId="{5A8496D1-22D5-4D39-9746-F158C1178FB2}" dt="2021-03-18T12:51:07.125" v="1248"/>
          <ac:inkMkLst>
            <pc:docMk/>
            <pc:sldMk cId="2027425242" sldId="295"/>
            <ac:inkMk id="18" creationId="{04132F45-609A-4351-96C0-689436D1A396}"/>
          </ac:inkMkLst>
        </pc:inkChg>
        <pc:inkChg chg="add mod">
          <ac:chgData name="Dragutin Kostic" userId="8b6a502ff069c3fa" providerId="LiveId" clId="{5A8496D1-22D5-4D39-9746-F158C1178FB2}" dt="2021-03-18T12:51:07.125" v="1248"/>
          <ac:inkMkLst>
            <pc:docMk/>
            <pc:sldMk cId="2027425242" sldId="295"/>
            <ac:inkMk id="19" creationId="{0CD8B729-B3E3-45B4-B9B1-BE75314D834F}"/>
          </ac:inkMkLst>
        </pc:inkChg>
        <pc:inkChg chg="add mod">
          <ac:chgData name="Dragutin Kostic" userId="8b6a502ff069c3fa" providerId="LiveId" clId="{5A8496D1-22D5-4D39-9746-F158C1178FB2}" dt="2021-03-18T12:51:07.125" v="1248"/>
          <ac:inkMkLst>
            <pc:docMk/>
            <pc:sldMk cId="2027425242" sldId="295"/>
            <ac:inkMk id="20" creationId="{154F0128-1FE6-4F8C-9DF0-2B7DAB789D97}"/>
          </ac:inkMkLst>
        </pc:inkChg>
        <pc:inkChg chg="add mod">
          <ac:chgData name="Dragutin Kostic" userId="8b6a502ff069c3fa" providerId="LiveId" clId="{5A8496D1-22D5-4D39-9746-F158C1178FB2}" dt="2021-03-18T12:51:07.125" v="1248"/>
          <ac:inkMkLst>
            <pc:docMk/>
            <pc:sldMk cId="2027425242" sldId="295"/>
            <ac:inkMk id="21" creationId="{A34CBFF1-6254-4686-94CC-1BCA4842735F}"/>
          </ac:inkMkLst>
        </pc:inkChg>
        <pc:inkChg chg="add mod">
          <ac:chgData name="Dragutin Kostic" userId="8b6a502ff069c3fa" providerId="LiveId" clId="{5A8496D1-22D5-4D39-9746-F158C1178FB2}" dt="2021-03-18T12:51:07.125" v="1248"/>
          <ac:inkMkLst>
            <pc:docMk/>
            <pc:sldMk cId="2027425242" sldId="295"/>
            <ac:inkMk id="22" creationId="{43B62071-0C0A-470F-A3A8-345D692C1B21}"/>
          </ac:inkMkLst>
        </pc:inkChg>
        <pc:inkChg chg="add mod">
          <ac:chgData name="Dragutin Kostic" userId="8b6a502ff069c3fa" providerId="LiveId" clId="{5A8496D1-22D5-4D39-9746-F158C1178FB2}" dt="2021-03-18T12:51:07.125" v="1248"/>
          <ac:inkMkLst>
            <pc:docMk/>
            <pc:sldMk cId="2027425242" sldId="295"/>
            <ac:inkMk id="23" creationId="{D08E76D4-344C-4658-91D6-67853B32CD72}"/>
          </ac:inkMkLst>
        </pc:inkChg>
        <pc:inkChg chg="add">
          <ac:chgData name="Dragutin Kostic" userId="8b6a502ff069c3fa" providerId="LiveId" clId="{5A8496D1-22D5-4D39-9746-F158C1178FB2}" dt="2021-03-18T12:51:06.188" v="1247" actId="9405"/>
          <ac:inkMkLst>
            <pc:docMk/>
            <pc:sldMk cId="2027425242" sldId="295"/>
            <ac:inkMk id="24" creationId="{E4781D6F-172C-4919-94CA-08D2949F83A6}"/>
          </ac:inkMkLst>
        </pc:inkChg>
        <pc:inkChg chg="add mod">
          <ac:chgData name="Dragutin Kostic" userId="8b6a502ff069c3fa" providerId="LiveId" clId="{5A8496D1-22D5-4D39-9746-F158C1178FB2}" dt="2021-03-18T12:52:30.195" v="1251"/>
          <ac:inkMkLst>
            <pc:docMk/>
            <pc:sldMk cId="2027425242" sldId="295"/>
            <ac:inkMk id="27" creationId="{A3563A71-4C1B-4322-80E5-20FC1F15A5E4}"/>
          </ac:inkMkLst>
        </pc:inkChg>
        <pc:inkChg chg="add mod">
          <ac:chgData name="Dragutin Kostic" userId="8b6a502ff069c3fa" providerId="LiveId" clId="{5A8496D1-22D5-4D39-9746-F158C1178FB2}" dt="2021-03-18T12:52:30.195" v="1251"/>
          <ac:inkMkLst>
            <pc:docMk/>
            <pc:sldMk cId="2027425242" sldId="295"/>
            <ac:inkMk id="28" creationId="{9A66A0D4-0A14-4515-9E12-0E9ED20A44BA}"/>
          </ac:inkMkLst>
        </pc:inkChg>
        <pc:inkChg chg="add mod">
          <ac:chgData name="Dragutin Kostic" userId="8b6a502ff069c3fa" providerId="LiveId" clId="{5A8496D1-22D5-4D39-9746-F158C1178FB2}" dt="2021-03-18T12:52:48.602" v="1281"/>
          <ac:inkMkLst>
            <pc:docMk/>
            <pc:sldMk cId="2027425242" sldId="295"/>
            <ac:inkMk id="30" creationId="{7F2B096A-C1CE-41F9-8388-CC38EE3B61F0}"/>
          </ac:inkMkLst>
        </pc:inkChg>
        <pc:inkChg chg="add mod">
          <ac:chgData name="Dragutin Kostic" userId="8b6a502ff069c3fa" providerId="LiveId" clId="{5A8496D1-22D5-4D39-9746-F158C1178FB2}" dt="2021-03-18T12:52:48.602" v="1281"/>
          <ac:inkMkLst>
            <pc:docMk/>
            <pc:sldMk cId="2027425242" sldId="295"/>
            <ac:inkMk id="31" creationId="{9199070A-9BF8-4DE7-8730-E50939740944}"/>
          </ac:inkMkLst>
        </pc:inkChg>
        <pc:inkChg chg="add mod">
          <ac:chgData name="Dragutin Kostic" userId="8b6a502ff069c3fa" providerId="LiveId" clId="{5A8496D1-22D5-4D39-9746-F158C1178FB2}" dt="2021-03-18T12:52:48.602" v="1281"/>
          <ac:inkMkLst>
            <pc:docMk/>
            <pc:sldMk cId="2027425242" sldId="295"/>
            <ac:inkMk id="32" creationId="{767C93BB-9E12-4634-91E2-CA6B40F922C9}"/>
          </ac:inkMkLst>
        </pc:inkChg>
        <pc:inkChg chg="add mod">
          <ac:chgData name="Dragutin Kostic" userId="8b6a502ff069c3fa" providerId="LiveId" clId="{5A8496D1-22D5-4D39-9746-F158C1178FB2}" dt="2021-03-18T12:52:48.602" v="1281"/>
          <ac:inkMkLst>
            <pc:docMk/>
            <pc:sldMk cId="2027425242" sldId="295"/>
            <ac:inkMk id="33" creationId="{0382DD2E-209B-4E3E-85B2-A858F669BC62}"/>
          </ac:inkMkLst>
        </pc:inkChg>
        <pc:inkChg chg="add mod">
          <ac:chgData name="Dragutin Kostic" userId="8b6a502ff069c3fa" providerId="LiveId" clId="{5A8496D1-22D5-4D39-9746-F158C1178FB2}" dt="2021-03-18T12:52:48.602" v="1281"/>
          <ac:inkMkLst>
            <pc:docMk/>
            <pc:sldMk cId="2027425242" sldId="295"/>
            <ac:inkMk id="34" creationId="{3C21AB26-8970-47C4-9E70-2FD4BF5732FD}"/>
          </ac:inkMkLst>
        </pc:inkChg>
        <pc:inkChg chg="add mod">
          <ac:chgData name="Dragutin Kostic" userId="8b6a502ff069c3fa" providerId="LiveId" clId="{5A8496D1-22D5-4D39-9746-F158C1178FB2}" dt="2021-03-18T12:52:48.602" v="1281"/>
          <ac:inkMkLst>
            <pc:docMk/>
            <pc:sldMk cId="2027425242" sldId="295"/>
            <ac:inkMk id="35" creationId="{812B5C72-2C36-487F-B277-2ADF343C835E}"/>
          </ac:inkMkLst>
        </pc:inkChg>
        <pc:inkChg chg="add mod">
          <ac:chgData name="Dragutin Kostic" userId="8b6a502ff069c3fa" providerId="LiveId" clId="{5A8496D1-22D5-4D39-9746-F158C1178FB2}" dt="2021-03-18T12:52:48.602" v="1281"/>
          <ac:inkMkLst>
            <pc:docMk/>
            <pc:sldMk cId="2027425242" sldId="295"/>
            <ac:inkMk id="36" creationId="{7BCC4C24-E8EC-40A1-8D09-FE2CF7387507}"/>
          </ac:inkMkLst>
        </pc:inkChg>
        <pc:inkChg chg="add mod">
          <ac:chgData name="Dragutin Kostic" userId="8b6a502ff069c3fa" providerId="LiveId" clId="{5A8496D1-22D5-4D39-9746-F158C1178FB2}" dt="2021-03-18T12:52:48.602" v="1281"/>
          <ac:inkMkLst>
            <pc:docMk/>
            <pc:sldMk cId="2027425242" sldId="295"/>
            <ac:inkMk id="37" creationId="{FA9A9086-A7A6-48E8-8292-A6998F24B75C}"/>
          </ac:inkMkLst>
        </pc:inkChg>
        <pc:inkChg chg="add mod">
          <ac:chgData name="Dragutin Kostic" userId="8b6a502ff069c3fa" providerId="LiveId" clId="{5A8496D1-22D5-4D39-9746-F158C1178FB2}" dt="2021-03-18T12:52:48.602" v="1281"/>
          <ac:inkMkLst>
            <pc:docMk/>
            <pc:sldMk cId="2027425242" sldId="295"/>
            <ac:inkMk id="38" creationId="{19417883-8BBB-410C-A8F4-7E6FBDC683D5}"/>
          </ac:inkMkLst>
        </pc:inkChg>
        <pc:inkChg chg="add mod">
          <ac:chgData name="Dragutin Kostic" userId="8b6a502ff069c3fa" providerId="LiveId" clId="{5A8496D1-22D5-4D39-9746-F158C1178FB2}" dt="2021-03-18T12:52:48.602" v="1281"/>
          <ac:inkMkLst>
            <pc:docMk/>
            <pc:sldMk cId="2027425242" sldId="295"/>
            <ac:inkMk id="39" creationId="{9CF4FD2D-2BDF-4227-9E29-542537F83D5A}"/>
          </ac:inkMkLst>
        </pc:inkChg>
        <pc:inkChg chg="add mod">
          <ac:chgData name="Dragutin Kostic" userId="8b6a502ff069c3fa" providerId="LiveId" clId="{5A8496D1-22D5-4D39-9746-F158C1178FB2}" dt="2021-03-18T12:52:48.602" v="1281"/>
          <ac:inkMkLst>
            <pc:docMk/>
            <pc:sldMk cId="2027425242" sldId="295"/>
            <ac:inkMk id="40" creationId="{99627D7A-3422-42C6-839B-C141870D646A}"/>
          </ac:inkMkLst>
        </pc:inkChg>
        <pc:inkChg chg="add mod">
          <ac:chgData name="Dragutin Kostic" userId="8b6a502ff069c3fa" providerId="LiveId" clId="{5A8496D1-22D5-4D39-9746-F158C1178FB2}" dt="2021-03-18T12:52:48.602" v="1281"/>
          <ac:inkMkLst>
            <pc:docMk/>
            <pc:sldMk cId="2027425242" sldId="295"/>
            <ac:inkMk id="41" creationId="{0FFE9EEE-3D93-4AA2-A6D5-4F1AA0053CF0}"/>
          </ac:inkMkLst>
        </pc:inkChg>
        <pc:inkChg chg="add mod">
          <ac:chgData name="Dragutin Kostic" userId="8b6a502ff069c3fa" providerId="LiveId" clId="{5A8496D1-22D5-4D39-9746-F158C1178FB2}" dt="2021-03-18T12:52:48.602" v="1281"/>
          <ac:inkMkLst>
            <pc:docMk/>
            <pc:sldMk cId="2027425242" sldId="295"/>
            <ac:inkMk id="42" creationId="{D947829C-0575-4268-8E2E-97902EBEB082}"/>
          </ac:inkMkLst>
        </pc:inkChg>
        <pc:inkChg chg="add mod">
          <ac:chgData name="Dragutin Kostic" userId="8b6a502ff069c3fa" providerId="LiveId" clId="{5A8496D1-22D5-4D39-9746-F158C1178FB2}" dt="2021-03-18T12:52:48.602" v="1281"/>
          <ac:inkMkLst>
            <pc:docMk/>
            <pc:sldMk cId="2027425242" sldId="295"/>
            <ac:inkMk id="43" creationId="{0935F80D-0756-497B-B54E-BDA0E90590D7}"/>
          </ac:inkMkLst>
        </pc:inkChg>
        <pc:inkChg chg="add mod">
          <ac:chgData name="Dragutin Kostic" userId="8b6a502ff069c3fa" providerId="LiveId" clId="{5A8496D1-22D5-4D39-9746-F158C1178FB2}" dt="2021-03-18T12:52:48.602" v="1281"/>
          <ac:inkMkLst>
            <pc:docMk/>
            <pc:sldMk cId="2027425242" sldId="295"/>
            <ac:inkMk id="44" creationId="{CA06CB55-9B9D-4D28-8340-5F8D8E40F133}"/>
          </ac:inkMkLst>
        </pc:inkChg>
        <pc:inkChg chg="add mod">
          <ac:chgData name="Dragutin Kostic" userId="8b6a502ff069c3fa" providerId="LiveId" clId="{5A8496D1-22D5-4D39-9746-F158C1178FB2}" dt="2021-03-18T12:52:48.602" v="1281"/>
          <ac:inkMkLst>
            <pc:docMk/>
            <pc:sldMk cId="2027425242" sldId="295"/>
            <ac:inkMk id="45" creationId="{D77F2C80-6CF4-4286-A41E-78B6532B9F62}"/>
          </ac:inkMkLst>
        </pc:inkChg>
        <pc:inkChg chg="add mod">
          <ac:chgData name="Dragutin Kostic" userId="8b6a502ff069c3fa" providerId="LiveId" clId="{5A8496D1-22D5-4D39-9746-F158C1178FB2}" dt="2021-03-18T12:52:48.602" v="1281"/>
          <ac:inkMkLst>
            <pc:docMk/>
            <pc:sldMk cId="2027425242" sldId="295"/>
            <ac:inkMk id="46" creationId="{EFF9C068-2086-4F1E-BD38-FBC9BBA660D7}"/>
          </ac:inkMkLst>
        </pc:inkChg>
        <pc:inkChg chg="add mod">
          <ac:chgData name="Dragutin Kostic" userId="8b6a502ff069c3fa" providerId="LiveId" clId="{5A8496D1-22D5-4D39-9746-F158C1178FB2}" dt="2021-03-18T12:52:48.602" v="1281"/>
          <ac:inkMkLst>
            <pc:docMk/>
            <pc:sldMk cId="2027425242" sldId="295"/>
            <ac:inkMk id="47" creationId="{4D48AE11-FE32-4007-9DA7-EC92BFEA5F5E}"/>
          </ac:inkMkLst>
        </pc:inkChg>
        <pc:inkChg chg="add mod">
          <ac:chgData name="Dragutin Kostic" userId="8b6a502ff069c3fa" providerId="LiveId" clId="{5A8496D1-22D5-4D39-9746-F158C1178FB2}" dt="2021-03-18T12:52:48.602" v="1281"/>
          <ac:inkMkLst>
            <pc:docMk/>
            <pc:sldMk cId="2027425242" sldId="295"/>
            <ac:inkMk id="48" creationId="{67320CA1-1BD5-4FEC-A4BA-917DEB4415C6}"/>
          </ac:inkMkLst>
        </pc:inkChg>
        <pc:inkChg chg="add mod">
          <ac:chgData name="Dragutin Kostic" userId="8b6a502ff069c3fa" providerId="LiveId" clId="{5A8496D1-22D5-4D39-9746-F158C1178FB2}" dt="2021-03-18T12:52:48.602" v="1281"/>
          <ac:inkMkLst>
            <pc:docMk/>
            <pc:sldMk cId="2027425242" sldId="295"/>
            <ac:inkMk id="49" creationId="{49215FD9-59B5-499A-B402-163A924D0260}"/>
          </ac:inkMkLst>
        </pc:inkChg>
        <pc:inkChg chg="add mod">
          <ac:chgData name="Dragutin Kostic" userId="8b6a502ff069c3fa" providerId="LiveId" clId="{5A8496D1-22D5-4D39-9746-F158C1178FB2}" dt="2021-03-18T12:52:48.602" v="1281"/>
          <ac:inkMkLst>
            <pc:docMk/>
            <pc:sldMk cId="2027425242" sldId="295"/>
            <ac:inkMk id="50" creationId="{5C5B1A03-F278-4A77-8E95-14981E6E0219}"/>
          </ac:inkMkLst>
        </pc:inkChg>
        <pc:inkChg chg="add mod">
          <ac:chgData name="Dragutin Kostic" userId="8b6a502ff069c3fa" providerId="LiveId" clId="{5A8496D1-22D5-4D39-9746-F158C1178FB2}" dt="2021-03-18T12:52:48.602" v="1281"/>
          <ac:inkMkLst>
            <pc:docMk/>
            <pc:sldMk cId="2027425242" sldId="295"/>
            <ac:inkMk id="51" creationId="{8FA8615F-FBC5-4081-99AC-C0D676A74337}"/>
          </ac:inkMkLst>
        </pc:inkChg>
        <pc:inkChg chg="add mod">
          <ac:chgData name="Dragutin Kostic" userId="8b6a502ff069c3fa" providerId="LiveId" clId="{5A8496D1-22D5-4D39-9746-F158C1178FB2}" dt="2021-03-18T12:52:48.602" v="1281"/>
          <ac:inkMkLst>
            <pc:docMk/>
            <pc:sldMk cId="2027425242" sldId="295"/>
            <ac:inkMk id="52" creationId="{BE219133-C8B8-4CC3-B188-DFD14AE88DFA}"/>
          </ac:inkMkLst>
        </pc:inkChg>
        <pc:inkChg chg="add mod">
          <ac:chgData name="Dragutin Kostic" userId="8b6a502ff069c3fa" providerId="LiveId" clId="{5A8496D1-22D5-4D39-9746-F158C1178FB2}" dt="2021-03-18T12:52:48.602" v="1281"/>
          <ac:inkMkLst>
            <pc:docMk/>
            <pc:sldMk cId="2027425242" sldId="295"/>
            <ac:inkMk id="53" creationId="{3F9E3A7D-3867-4B7E-B993-A72E280B53B4}"/>
          </ac:inkMkLst>
        </pc:inkChg>
        <pc:inkChg chg="add mod">
          <ac:chgData name="Dragutin Kostic" userId="8b6a502ff069c3fa" providerId="LiveId" clId="{5A8496D1-22D5-4D39-9746-F158C1178FB2}" dt="2021-03-18T12:52:48.602" v="1281"/>
          <ac:inkMkLst>
            <pc:docMk/>
            <pc:sldMk cId="2027425242" sldId="295"/>
            <ac:inkMk id="54" creationId="{2D5E4632-A62A-47B5-BCC8-104D582FD28D}"/>
          </ac:inkMkLst>
        </pc:inkChg>
        <pc:inkChg chg="add mod">
          <ac:chgData name="Dragutin Kostic" userId="8b6a502ff069c3fa" providerId="LiveId" clId="{5A8496D1-22D5-4D39-9746-F158C1178FB2}" dt="2021-03-18T12:52:48.602" v="1281"/>
          <ac:inkMkLst>
            <pc:docMk/>
            <pc:sldMk cId="2027425242" sldId="295"/>
            <ac:inkMk id="55" creationId="{177A8C78-6927-4219-9855-AB5AAE503464}"/>
          </ac:inkMkLst>
        </pc:inkChg>
        <pc:inkChg chg="add mod">
          <ac:chgData name="Dragutin Kostic" userId="8b6a502ff069c3fa" providerId="LiveId" clId="{5A8496D1-22D5-4D39-9746-F158C1178FB2}" dt="2021-03-18T12:52:48.602" v="1281"/>
          <ac:inkMkLst>
            <pc:docMk/>
            <pc:sldMk cId="2027425242" sldId="295"/>
            <ac:inkMk id="56" creationId="{584A7A6F-65F6-4E0A-92A5-D3DA54707023}"/>
          </ac:inkMkLst>
        </pc:inkChg>
        <pc:inkChg chg="add mod">
          <ac:chgData name="Dragutin Kostic" userId="8b6a502ff069c3fa" providerId="LiveId" clId="{5A8496D1-22D5-4D39-9746-F158C1178FB2}" dt="2021-03-18T12:52:48.602" v="1281"/>
          <ac:inkMkLst>
            <pc:docMk/>
            <pc:sldMk cId="2027425242" sldId="295"/>
            <ac:inkMk id="57" creationId="{3C72F843-5E3D-458A-BE45-B79356C70BB1}"/>
          </ac:inkMkLst>
        </pc:inkChg>
        <pc:inkChg chg="add mod">
          <ac:chgData name="Dragutin Kostic" userId="8b6a502ff069c3fa" providerId="LiveId" clId="{5A8496D1-22D5-4D39-9746-F158C1178FB2}" dt="2021-03-18T12:52:48.602" v="1281"/>
          <ac:inkMkLst>
            <pc:docMk/>
            <pc:sldMk cId="2027425242" sldId="295"/>
            <ac:inkMk id="58" creationId="{998618F8-5BF9-4E52-B7CA-89146A0D5260}"/>
          </ac:inkMkLst>
        </pc:inkChg>
        <pc:inkChg chg="add mod">
          <ac:chgData name="Dragutin Kostic" userId="8b6a502ff069c3fa" providerId="LiveId" clId="{5A8496D1-22D5-4D39-9746-F158C1178FB2}" dt="2021-03-18T12:53:27.061" v="1284"/>
          <ac:inkMkLst>
            <pc:docMk/>
            <pc:sldMk cId="2027425242" sldId="295"/>
            <ac:inkMk id="60" creationId="{A55E872B-BA28-41C9-8DB7-17992900BB50}"/>
          </ac:inkMkLst>
        </pc:inkChg>
        <pc:inkChg chg="add mod">
          <ac:chgData name="Dragutin Kostic" userId="8b6a502ff069c3fa" providerId="LiveId" clId="{5A8496D1-22D5-4D39-9746-F158C1178FB2}" dt="2021-03-18T12:53:27.061" v="1284"/>
          <ac:inkMkLst>
            <pc:docMk/>
            <pc:sldMk cId="2027425242" sldId="295"/>
            <ac:inkMk id="61" creationId="{2590577B-0702-436B-BCDC-0C6E93EBCB7A}"/>
          </ac:inkMkLst>
        </pc:inkChg>
        <pc:inkChg chg="add mod">
          <ac:chgData name="Dragutin Kostic" userId="8b6a502ff069c3fa" providerId="LiveId" clId="{5A8496D1-22D5-4D39-9746-F158C1178FB2}" dt="2021-03-18T12:56:08.739" v="1296"/>
          <ac:inkMkLst>
            <pc:docMk/>
            <pc:sldMk cId="2027425242" sldId="295"/>
            <ac:inkMk id="63" creationId="{DD08C134-5DA2-4FD4-AE4B-8B418D341D4F}"/>
          </ac:inkMkLst>
        </pc:inkChg>
        <pc:inkChg chg="add mod">
          <ac:chgData name="Dragutin Kostic" userId="8b6a502ff069c3fa" providerId="LiveId" clId="{5A8496D1-22D5-4D39-9746-F158C1178FB2}" dt="2021-03-18T12:56:08.739" v="1296"/>
          <ac:inkMkLst>
            <pc:docMk/>
            <pc:sldMk cId="2027425242" sldId="295"/>
            <ac:inkMk id="64" creationId="{E90DE4CA-DDAB-422E-9C32-7A680FE0D64E}"/>
          </ac:inkMkLst>
        </pc:inkChg>
        <pc:inkChg chg="add mod">
          <ac:chgData name="Dragutin Kostic" userId="8b6a502ff069c3fa" providerId="LiveId" clId="{5A8496D1-22D5-4D39-9746-F158C1178FB2}" dt="2021-03-18T12:56:08.739" v="1296"/>
          <ac:inkMkLst>
            <pc:docMk/>
            <pc:sldMk cId="2027425242" sldId="295"/>
            <ac:inkMk id="65" creationId="{29DEC611-0C84-49C1-B9D2-88DFC6CD5D41}"/>
          </ac:inkMkLst>
        </pc:inkChg>
        <pc:inkChg chg="add mod">
          <ac:chgData name="Dragutin Kostic" userId="8b6a502ff069c3fa" providerId="LiveId" clId="{5A8496D1-22D5-4D39-9746-F158C1178FB2}" dt="2021-03-18T12:56:08.739" v="1296"/>
          <ac:inkMkLst>
            <pc:docMk/>
            <pc:sldMk cId="2027425242" sldId="295"/>
            <ac:inkMk id="67" creationId="{DE810D15-D24D-45BA-BB94-E011C29BB8B7}"/>
          </ac:inkMkLst>
        </pc:inkChg>
        <pc:inkChg chg="add mod">
          <ac:chgData name="Dragutin Kostic" userId="8b6a502ff069c3fa" providerId="LiveId" clId="{5A8496D1-22D5-4D39-9746-F158C1178FB2}" dt="2021-03-18T12:56:08.739" v="1296"/>
          <ac:inkMkLst>
            <pc:docMk/>
            <pc:sldMk cId="2027425242" sldId="295"/>
            <ac:inkMk id="68" creationId="{AD3D7CFC-6182-42F5-91D1-EB50F473FFAA}"/>
          </ac:inkMkLst>
        </pc:inkChg>
        <pc:inkChg chg="add mod">
          <ac:chgData name="Dragutin Kostic" userId="8b6a502ff069c3fa" providerId="LiveId" clId="{5A8496D1-22D5-4D39-9746-F158C1178FB2}" dt="2021-03-18T12:56:08.739" v="1296"/>
          <ac:inkMkLst>
            <pc:docMk/>
            <pc:sldMk cId="2027425242" sldId="295"/>
            <ac:inkMk id="69" creationId="{F684E0AA-EA90-430C-B7CB-34340B507DE7}"/>
          </ac:inkMkLst>
        </pc:inkChg>
        <pc:inkChg chg="add mod">
          <ac:chgData name="Dragutin Kostic" userId="8b6a502ff069c3fa" providerId="LiveId" clId="{5A8496D1-22D5-4D39-9746-F158C1178FB2}" dt="2021-03-18T12:56:08.739" v="1296"/>
          <ac:inkMkLst>
            <pc:docMk/>
            <pc:sldMk cId="2027425242" sldId="295"/>
            <ac:inkMk id="70" creationId="{84C493C5-CBC8-4A47-8B18-A84FC4EFCB48}"/>
          </ac:inkMkLst>
        </pc:inkChg>
        <pc:inkChg chg="add mod">
          <ac:chgData name="Dragutin Kostic" userId="8b6a502ff069c3fa" providerId="LiveId" clId="{5A8496D1-22D5-4D39-9746-F158C1178FB2}" dt="2021-03-18T12:56:08.739" v="1296"/>
          <ac:inkMkLst>
            <pc:docMk/>
            <pc:sldMk cId="2027425242" sldId="295"/>
            <ac:inkMk id="71" creationId="{FA704C14-B670-4023-BF9F-D90F4585B459}"/>
          </ac:inkMkLst>
        </pc:inkChg>
        <pc:inkChg chg="add mod">
          <ac:chgData name="Dragutin Kostic" userId="8b6a502ff069c3fa" providerId="LiveId" clId="{5A8496D1-22D5-4D39-9746-F158C1178FB2}" dt="2021-03-18T12:56:08.739" v="1296"/>
          <ac:inkMkLst>
            <pc:docMk/>
            <pc:sldMk cId="2027425242" sldId="295"/>
            <ac:inkMk id="72" creationId="{D62C86CE-A4FB-4318-9F15-7ED3699DE5F7}"/>
          </ac:inkMkLst>
        </pc:inkChg>
        <pc:inkChg chg="add mod">
          <ac:chgData name="Dragutin Kostic" userId="8b6a502ff069c3fa" providerId="LiveId" clId="{5A8496D1-22D5-4D39-9746-F158C1178FB2}" dt="2021-03-18T12:56:08.739" v="1296"/>
          <ac:inkMkLst>
            <pc:docMk/>
            <pc:sldMk cId="2027425242" sldId="295"/>
            <ac:inkMk id="73" creationId="{DCC7AB7C-748E-4844-A4FE-363DEC62B41A}"/>
          </ac:inkMkLst>
        </pc:inkChg>
        <pc:inkChg chg="add mod">
          <ac:chgData name="Dragutin Kostic" userId="8b6a502ff069c3fa" providerId="LiveId" clId="{5A8496D1-22D5-4D39-9746-F158C1178FB2}" dt="2021-03-18T12:56:21.143" v="1306"/>
          <ac:inkMkLst>
            <pc:docMk/>
            <pc:sldMk cId="2027425242" sldId="295"/>
            <ac:inkMk id="75" creationId="{2BDEF1A4-614D-4CBB-9B4D-235D411E2638}"/>
          </ac:inkMkLst>
        </pc:inkChg>
        <pc:inkChg chg="add mod">
          <ac:chgData name="Dragutin Kostic" userId="8b6a502ff069c3fa" providerId="LiveId" clId="{5A8496D1-22D5-4D39-9746-F158C1178FB2}" dt="2021-03-18T12:56:21.143" v="1306"/>
          <ac:inkMkLst>
            <pc:docMk/>
            <pc:sldMk cId="2027425242" sldId="295"/>
            <ac:inkMk id="76" creationId="{CD1C6261-5624-40AC-8FD5-F63078CC12B9}"/>
          </ac:inkMkLst>
        </pc:inkChg>
        <pc:inkChg chg="add mod">
          <ac:chgData name="Dragutin Kostic" userId="8b6a502ff069c3fa" providerId="LiveId" clId="{5A8496D1-22D5-4D39-9746-F158C1178FB2}" dt="2021-03-18T12:56:21.143" v="1306"/>
          <ac:inkMkLst>
            <pc:docMk/>
            <pc:sldMk cId="2027425242" sldId="295"/>
            <ac:inkMk id="77" creationId="{B9A7D8FC-C4F6-467E-BFDF-60C81B68E655}"/>
          </ac:inkMkLst>
        </pc:inkChg>
        <pc:inkChg chg="add mod">
          <ac:chgData name="Dragutin Kostic" userId="8b6a502ff069c3fa" providerId="LiveId" clId="{5A8496D1-22D5-4D39-9746-F158C1178FB2}" dt="2021-03-18T12:56:21.143" v="1306"/>
          <ac:inkMkLst>
            <pc:docMk/>
            <pc:sldMk cId="2027425242" sldId="295"/>
            <ac:inkMk id="79" creationId="{597E8EF2-4747-43EB-8D99-2B9B740D7DB2}"/>
          </ac:inkMkLst>
        </pc:inkChg>
        <pc:inkChg chg="add mod">
          <ac:chgData name="Dragutin Kostic" userId="8b6a502ff069c3fa" providerId="LiveId" clId="{5A8496D1-22D5-4D39-9746-F158C1178FB2}" dt="2021-03-18T12:56:21.143" v="1306"/>
          <ac:inkMkLst>
            <pc:docMk/>
            <pc:sldMk cId="2027425242" sldId="295"/>
            <ac:inkMk id="80" creationId="{3F80D17A-3B2C-4393-AE89-61F2D879BD5A}"/>
          </ac:inkMkLst>
        </pc:inkChg>
        <pc:inkChg chg="add mod">
          <ac:chgData name="Dragutin Kostic" userId="8b6a502ff069c3fa" providerId="LiveId" clId="{5A8496D1-22D5-4D39-9746-F158C1178FB2}" dt="2021-03-18T12:56:30.828" v="1320"/>
          <ac:inkMkLst>
            <pc:docMk/>
            <pc:sldMk cId="2027425242" sldId="295"/>
            <ac:inkMk id="81" creationId="{1E6A94DF-0C69-4D1F-909F-A209A7098626}"/>
          </ac:inkMkLst>
        </pc:inkChg>
        <pc:inkChg chg="add mod">
          <ac:chgData name="Dragutin Kostic" userId="8b6a502ff069c3fa" providerId="LiveId" clId="{5A8496D1-22D5-4D39-9746-F158C1178FB2}" dt="2021-03-18T12:56:30.828" v="1320"/>
          <ac:inkMkLst>
            <pc:docMk/>
            <pc:sldMk cId="2027425242" sldId="295"/>
            <ac:inkMk id="83" creationId="{AF3D5E9E-7BF1-412C-9E76-CD2916340943}"/>
          </ac:inkMkLst>
        </pc:inkChg>
        <pc:inkChg chg="add mod">
          <ac:chgData name="Dragutin Kostic" userId="8b6a502ff069c3fa" providerId="LiveId" clId="{5A8496D1-22D5-4D39-9746-F158C1178FB2}" dt="2021-03-18T12:56:30.828" v="1320"/>
          <ac:inkMkLst>
            <pc:docMk/>
            <pc:sldMk cId="2027425242" sldId="295"/>
            <ac:inkMk id="85" creationId="{1B01E1FD-042F-4439-9168-6C6C77951EA2}"/>
          </ac:inkMkLst>
        </pc:inkChg>
        <pc:inkChg chg="add mod">
          <ac:chgData name="Dragutin Kostic" userId="8b6a502ff069c3fa" providerId="LiveId" clId="{5A8496D1-22D5-4D39-9746-F158C1178FB2}" dt="2021-03-18T12:56:30.828" v="1320"/>
          <ac:inkMkLst>
            <pc:docMk/>
            <pc:sldMk cId="2027425242" sldId="295"/>
            <ac:inkMk id="86" creationId="{8F99F706-EF54-4DF6-B1F3-E13512D4D1B7}"/>
          </ac:inkMkLst>
        </pc:inkChg>
        <pc:inkChg chg="add mod">
          <ac:chgData name="Dragutin Kostic" userId="8b6a502ff069c3fa" providerId="LiveId" clId="{5A8496D1-22D5-4D39-9746-F158C1178FB2}" dt="2021-03-18T12:56:30.828" v="1320"/>
          <ac:inkMkLst>
            <pc:docMk/>
            <pc:sldMk cId="2027425242" sldId="295"/>
            <ac:inkMk id="87" creationId="{FD20A8D1-1E6A-477D-9706-B610A84D05D3}"/>
          </ac:inkMkLst>
        </pc:inkChg>
        <pc:inkChg chg="add mod">
          <ac:chgData name="Dragutin Kostic" userId="8b6a502ff069c3fa" providerId="LiveId" clId="{5A8496D1-22D5-4D39-9746-F158C1178FB2}" dt="2021-03-18T12:56:30.828" v="1320"/>
          <ac:inkMkLst>
            <pc:docMk/>
            <pc:sldMk cId="2027425242" sldId="295"/>
            <ac:inkMk id="88" creationId="{F4473586-5D72-4BF9-BF9B-1CF17BA17CAD}"/>
          </ac:inkMkLst>
        </pc:inkChg>
        <pc:inkChg chg="add mod">
          <ac:chgData name="Dragutin Kostic" userId="8b6a502ff069c3fa" providerId="LiveId" clId="{5A8496D1-22D5-4D39-9746-F158C1178FB2}" dt="2021-03-18T12:56:30.828" v="1320"/>
          <ac:inkMkLst>
            <pc:docMk/>
            <pc:sldMk cId="2027425242" sldId="295"/>
            <ac:inkMk id="89" creationId="{5212317A-3CF5-490A-A363-F92191C4D1F4}"/>
          </ac:inkMkLst>
        </pc:inkChg>
        <pc:inkChg chg="add mod">
          <ac:chgData name="Dragutin Kostic" userId="8b6a502ff069c3fa" providerId="LiveId" clId="{5A8496D1-22D5-4D39-9746-F158C1178FB2}" dt="2021-03-18T12:56:30.828" v="1320"/>
          <ac:inkMkLst>
            <pc:docMk/>
            <pc:sldMk cId="2027425242" sldId="295"/>
            <ac:inkMk id="90" creationId="{B0AC4339-9A2F-4D48-98C6-E0EF1530E672}"/>
          </ac:inkMkLst>
        </pc:inkChg>
        <pc:inkChg chg="add mod">
          <ac:chgData name="Dragutin Kostic" userId="8b6a502ff069c3fa" providerId="LiveId" clId="{5A8496D1-22D5-4D39-9746-F158C1178FB2}" dt="2021-03-18T12:56:30.828" v="1320"/>
          <ac:inkMkLst>
            <pc:docMk/>
            <pc:sldMk cId="2027425242" sldId="295"/>
            <ac:inkMk id="91" creationId="{DD27C0CC-810D-46B3-ACFC-3DC249C26DDA}"/>
          </ac:inkMkLst>
        </pc:inkChg>
        <pc:inkChg chg="add mod">
          <ac:chgData name="Dragutin Kostic" userId="8b6a502ff069c3fa" providerId="LiveId" clId="{5A8496D1-22D5-4D39-9746-F158C1178FB2}" dt="2021-03-18T12:56:30.828" v="1320"/>
          <ac:inkMkLst>
            <pc:docMk/>
            <pc:sldMk cId="2027425242" sldId="295"/>
            <ac:inkMk id="93" creationId="{9996E4F3-8728-48D0-BEF4-B42853A74319}"/>
          </ac:inkMkLst>
        </pc:inkChg>
        <pc:inkChg chg="add mod">
          <ac:chgData name="Dragutin Kostic" userId="8b6a502ff069c3fa" providerId="LiveId" clId="{5A8496D1-22D5-4D39-9746-F158C1178FB2}" dt="2021-03-18T12:56:30.828" v="1320"/>
          <ac:inkMkLst>
            <pc:docMk/>
            <pc:sldMk cId="2027425242" sldId="295"/>
            <ac:inkMk id="94" creationId="{89A9F0DB-B23F-438F-91D3-43BB21B88A68}"/>
          </ac:inkMkLst>
        </pc:inkChg>
        <pc:inkChg chg="add mod">
          <ac:chgData name="Dragutin Kostic" userId="8b6a502ff069c3fa" providerId="LiveId" clId="{5A8496D1-22D5-4D39-9746-F158C1178FB2}" dt="2021-03-18T12:56:30.828" v="1320"/>
          <ac:inkMkLst>
            <pc:docMk/>
            <pc:sldMk cId="2027425242" sldId="295"/>
            <ac:inkMk id="95" creationId="{8863EB88-D0C7-49CB-898C-E260D1F99E45}"/>
          </ac:inkMkLst>
        </pc:inkChg>
        <pc:inkChg chg="add mod">
          <ac:chgData name="Dragutin Kostic" userId="8b6a502ff069c3fa" providerId="LiveId" clId="{5A8496D1-22D5-4D39-9746-F158C1178FB2}" dt="2021-03-18T12:56:30.828" v="1320"/>
          <ac:inkMkLst>
            <pc:docMk/>
            <pc:sldMk cId="2027425242" sldId="295"/>
            <ac:inkMk id="96" creationId="{5335A041-A72D-4AF8-B33B-96927C60B1BA}"/>
          </ac:inkMkLst>
        </pc:inkChg>
        <pc:inkChg chg="add mod">
          <ac:chgData name="Dragutin Kostic" userId="8b6a502ff069c3fa" providerId="LiveId" clId="{5A8496D1-22D5-4D39-9746-F158C1178FB2}" dt="2021-03-18T12:56:30.828" v="1320"/>
          <ac:inkMkLst>
            <pc:docMk/>
            <pc:sldMk cId="2027425242" sldId="295"/>
            <ac:inkMk id="97" creationId="{2CD8005B-9D0F-43F3-974F-E39B015CBBE8}"/>
          </ac:inkMkLst>
        </pc:inkChg>
        <pc:inkChg chg="add mod">
          <ac:chgData name="Dragutin Kostic" userId="8b6a502ff069c3fa" providerId="LiveId" clId="{5A8496D1-22D5-4D39-9746-F158C1178FB2}" dt="2021-03-18T12:56:38.104" v="1325"/>
          <ac:inkMkLst>
            <pc:docMk/>
            <pc:sldMk cId="2027425242" sldId="295"/>
            <ac:inkMk id="99" creationId="{C07EE370-1560-411B-AE9F-F47179B185BD}"/>
          </ac:inkMkLst>
        </pc:inkChg>
        <pc:inkChg chg="add mod">
          <ac:chgData name="Dragutin Kostic" userId="8b6a502ff069c3fa" providerId="LiveId" clId="{5A8496D1-22D5-4D39-9746-F158C1178FB2}" dt="2021-03-18T12:56:38.104" v="1325"/>
          <ac:inkMkLst>
            <pc:docMk/>
            <pc:sldMk cId="2027425242" sldId="295"/>
            <ac:inkMk id="100" creationId="{A8D42479-B25E-4EF1-8037-5B6148309AB1}"/>
          </ac:inkMkLst>
        </pc:inkChg>
        <pc:inkChg chg="add mod">
          <ac:chgData name="Dragutin Kostic" userId="8b6a502ff069c3fa" providerId="LiveId" clId="{5A8496D1-22D5-4D39-9746-F158C1178FB2}" dt="2021-03-18T12:56:38.104" v="1325"/>
          <ac:inkMkLst>
            <pc:docMk/>
            <pc:sldMk cId="2027425242" sldId="295"/>
            <ac:inkMk id="101" creationId="{9A709249-9AE1-494B-BEC3-89907F295C27}"/>
          </ac:inkMkLst>
        </pc:inkChg>
        <pc:inkChg chg="add mod">
          <ac:chgData name="Dragutin Kostic" userId="8b6a502ff069c3fa" providerId="LiveId" clId="{5A8496D1-22D5-4D39-9746-F158C1178FB2}" dt="2021-03-18T12:56:38.104" v="1325"/>
          <ac:inkMkLst>
            <pc:docMk/>
            <pc:sldMk cId="2027425242" sldId="295"/>
            <ac:inkMk id="102" creationId="{47C41E76-4CC6-4DED-83C9-14AEDA5C7EA8}"/>
          </ac:inkMkLst>
        </pc:inkChg>
        <pc:inkChg chg="add mod">
          <ac:chgData name="Dragutin Kostic" userId="8b6a502ff069c3fa" providerId="LiveId" clId="{5A8496D1-22D5-4D39-9746-F158C1178FB2}" dt="2021-03-18T12:56:45.689" v="1334"/>
          <ac:inkMkLst>
            <pc:docMk/>
            <pc:sldMk cId="2027425242" sldId="295"/>
            <ac:inkMk id="104" creationId="{7E80D720-E534-4D19-BF0D-842B44F30BCD}"/>
          </ac:inkMkLst>
        </pc:inkChg>
        <pc:inkChg chg="add mod">
          <ac:chgData name="Dragutin Kostic" userId="8b6a502ff069c3fa" providerId="LiveId" clId="{5A8496D1-22D5-4D39-9746-F158C1178FB2}" dt="2021-03-18T12:56:45.689" v="1334"/>
          <ac:inkMkLst>
            <pc:docMk/>
            <pc:sldMk cId="2027425242" sldId="295"/>
            <ac:inkMk id="105" creationId="{246412F3-5073-4A2C-A939-9C09C179C419}"/>
          </ac:inkMkLst>
        </pc:inkChg>
        <pc:inkChg chg="add mod">
          <ac:chgData name="Dragutin Kostic" userId="8b6a502ff069c3fa" providerId="LiveId" clId="{5A8496D1-22D5-4D39-9746-F158C1178FB2}" dt="2021-03-18T12:56:45.689" v="1334"/>
          <ac:inkMkLst>
            <pc:docMk/>
            <pc:sldMk cId="2027425242" sldId="295"/>
            <ac:inkMk id="106" creationId="{F7777768-E316-4F08-8776-6497C77025A4}"/>
          </ac:inkMkLst>
        </pc:inkChg>
        <pc:inkChg chg="add mod">
          <ac:chgData name="Dragutin Kostic" userId="8b6a502ff069c3fa" providerId="LiveId" clId="{5A8496D1-22D5-4D39-9746-F158C1178FB2}" dt="2021-03-18T12:56:45.689" v="1334"/>
          <ac:inkMkLst>
            <pc:docMk/>
            <pc:sldMk cId="2027425242" sldId="295"/>
            <ac:inkMk id="107" creationId="{6AFE4A0E-493E-4174-80B8-9119C8EA6C49}"/>
          </ac:inkMkLst>
        </pc:inkChg>
        <pc:inkChg chg="add mod">
          <ac:chgData name="Dragutin Kostic" userId="8b6a502ff069c3fa" providerId="LiveId" clId="{5A8496D1-22D5-4D39-9746-F158C1178FB2}" dt="2021-03-18T12:56:45.689" v="1334"/>
          <ac:inkMkLst>
            <pc:docMk/>
            <pc:sldMk cId="2027425242" sldId="295"/>
            <ac:inkMk id="108" creationId="{F6860FD4-28AB-4B22-8B12-009A765AC3AF}"/>
          </ac:inkMkLst>
        </pc:inkChg>
        <pc:inkChg chg="add mod">
          <ac:chgData name="Dragutin Kostic" userId="8b6a502ff069c3fa" providerId="LiveId" clId="{5A8496D1-22D5-4D39-9746-F158C1178FB2}" dt="2021-03-18T12:56:45.689" v="1334"/>
          <ac:inkMkLst>
            <pc:docMk/>
            <pc:sldMk cId="2027425242" sldId="295"/>
            <ac:inkMk id="110" creationId="{442A0899-DFBB-42E8-9C50-711B052D218F}"/>
          </ac:inkMkLst>
        </pc:inkChg>
        <pc:inkChg chg="add mod">
          <ac:chgData name="Dragutin Kostic" userId="8b6a502ff069c3fa" providerId="LiveId" clId="{5A8496D1-22D5-4D39-9746-F158C1178FB2}" dt="2021-03-18T12:56:45.689" v="1334"/>
          <ac:inkMkLst>
            <pc:docMk/>
            <pc:sldMk cId="2027425242" sldId="295"/>
            <ac:inkMk id="111" creationId="{08AA5781-BF97-43C2-A4CE-4E8BD7EAA2A5}"/>
          </ac:inkMkLst>
        </pc:inkChg>
        <pc:inkChg chg="add mod">
          <ac:chgData name="Dragutin Kostic" userId="8b6a502ff069c3fa" providerId="LiveId" clId="{5A8496D1-22D5-4D39-9746-F158C1178FB2}" dt="2021-03-18T12:56:52.375" v="1345"/>
          <ac:inkMkLst>
            <pc:docMk/>
            <pc:sldMk cId="2027425242" sldId="295"/>
            <ac:inkMk id="113" creationId="{0EA632F7-F366-4206-BE8F-F8F6DCACC93F}"/>
          </ac:inkMkLst>
        </pc:inkChg>
        <pc:inkChg chg="add mod">
          <ac:chgData name="Dragutin Kostic" userId="8b6a502ff069c3fa" providerId="LiveId" clId="{5A8496D1-22D5-4D39-9746-F158C1178FB2}" dt="2021-03-18T12:56:52.375" v="1345"/>
          <ac:inkMkLst>
            <pc:docMk/>
            <pc:sldMk cId="2027425242" sldId="295"/>
            <ac:inkMk id="114" creationId="{FF4D486A-C063-4111-932B-EDCDC0F6F0CD}"/>
          </ac:inkMkLst>
        </pc:inkChg>
        <pc:inkChg chg="add mod">
          <ac:chgData name="Dragutin Kostic" userId="8b6a502ff069c3fa" providerId="LiveId" clId="{5A8496D1-22D5-4D39-9746-F158C1178FB2}" dt="2021-03-18T12:56:52.375" v="1345"/>
          <ac:inkMkLst>
            <pc:docMk/>
            <pc:sldMk cId="2027425242" sldId="295"/>
            <ac:inkMk id="115" creationId="{D9DCCBD3-9584-40BA-97AB-D055500A0267}"/>
          </ac:inkMkLst>
        </pc:inkChg>
        <pc:inkChg chg="add mod">
          <ac:chgData name="Dragutin Kostic" userId="8b6a502ff069c3fa" providerId="LiveId" clId="{5A8496D1-22D5-4D39-9746-F158C1178FB2}" dt="2021-03-18T12:56:52.375" v="1345"/>
          <ac:inkMkLst>
            <pc:docMk/>
            <pc:sldMk cId="2027425242" sldId="295"/>
            <ac:inkMk id="116" creationId="{27CC836D-B11E-4783-B5EB-C719A247C274}"/>
          </ac:inkMkLst>
        </pc:inkChg>
        <pc:inkChg chg="add mod">
          <ac:chgData name="Dragutin Kostic" userId="8b6a502ff069c3fa" providerId="LiveId" clId="{5A8496D1-22D5-4D39-9746-F158C1178FB2}" dt="2021-03-18T12:56:52.375" v="1345"/>
          <ac:inkMkLst>
            <pc:docMk/>
            <pc:sldMk cId="2027425242" sldId="295"/>
            <ac:inkMk id="117" creationId="{2987BCC9-22FD-4BF7-9DBF-FB1DACE75056}"/>
          </ac:inkMkLst>
        </pc:inkChg>
        <pc:inkChg chg="add mod">
          <ac:chgData name="Dragutin Kostic" userId="8b6a502ff069c3fa" providerId="LiveId" clId="{5A8496D1-22D5-4D39-9746-F158C1178FB2}" dt="2021-03-18T12:56:52.375" v="1345"/>
          <ac:inkMkLst>
            <pc:docMk/>
            <pc:sldMk cId="2027425242" sldId="295"/>
            <ac:inkMk id="118" creationId="{E25BDEC6-2FEB-44F7-9AA1-627AE326710C}"/>
          </ac:inkMkLst>
        </pc:inkChg>
        <pc:inkChg chg="add mod">
          <ac:chgData name="Dragutin Kostic" userId="8b6a502ff069c3fa" providerId="LiveId" clId="{5A8496D1-22D5-4D39-9746-F158C1178FB2}" dt="2021-03-18T12:56:52.375" v="1345"/>
          <ac:inkMkLst>
            <pc:docMk/>
            <pc:sldMk cId="2027425242" sldId="295"/>
            <ac:inkMk id="119" creationId="{90598EE9-8C88-4C0E-AD15-4947814D37FA}"/>
          </ac:inkMkLst>
        </pc:inkChg>
        <pc:inkChg chg="add mod">
          <ac:chgData name="Dragutin Kostic" userId="8b6a502ff069c3fa" providerId="LiveId" clId="{5A8496D1-22D5-4D39-9746-F158C1178FB2}" dt="2021-03-18T12:56:52.375" v="1345"/>
          <ac:inkMkLst>
            <pc:docMk/>
            <pc:sldMk cId="2027425242" sldId="295"/>
            <ac:inkMk id="120" creationId="{AAA69601-BC6B-4BCB-8F8E-2ADC1E263080}"/>
          </ac:inkMkLst>
        </pc:inkChg>
        <pc:inkChg chg="add mod">
          <ac:chgData name="Dragutin Kostic" userId="8b6a502ff069c3fa" providerId="LiveId" clId="{5A8496D1-22D5-4D39-9746-F158C1178FB2}" dt="2021-03-18T12:56:52.375" v="1345"/>
          <ac:inkMkLst>
            <pc:docMk/>
            <pc:sldMk cId="2027425242" sldId="295"/>
            <ac:inkMk id="121" creationId="{ED826B97-723A-4F6C-8667-4435AAB78D99}"/>
          </ac:inkMkLst>
        </pc:inkChg>
        <pc:inkChg chg="add mod">
          <ac:chgData name="Dragutin Kostic" userId="8b6a502ff069c3fa" providerId="LiveId" clId="{5A8496D1-22D5-4D39-9746-F158C1178FB2}" dt="2021-03-18T12:56:52.375" v="1345"/>
          <ac:inkMkLst>
            <pc:docMk/>
            <pc:sldMk cId="2027425242" sldId="295"/>
            <ac:inkMk id="122" creationId="{A4C98672-8F10-4B51-979D-97C4C076DB16}"/>
          </ac:inkMkLst>
        </pc:inkChg>
        <pc:inkChg chg="add mod">
          <ac:chgData name="Dragutin Kostic" userId="8b6a502ff069c3fa" providerId="LiveId" clId="{5A8496D1-22D5-4D39-9746-F158C1178FB2}" dt="2021-03-18T12:57:02.841" v="1354"/>
          <ac:inkMkLst>
            <pc:docMk/>
            <pc:sldMk cId="2027425242" sldId="295"/>
            <ac:inkMk id="124" creationId="{129B8E3B-924C-4C72-B424-926C5D4350A9}"/>
          </ac:inkMkLst>
        </pc:inkChg>
        <pc:inkChg chg="add mod">
          <ac:chgData name="Dragutin Kostic" userId="8b6a502ff069c3fa" providerId="LiveId" clId="{5A8496D1-22D5-4D39-9746-F158C1178FB2}" dt="2021-03-18T12:57:02.841" v="1354"/>
          <ac:inkMkLst>
            <pc:docMk/>
            <pc:sldMk cId="2027425242" sldId="295"/>
            <ac:inkMk id="125" creationId="{16DC0E2E-4230-47FE-BEC5-1609DED2E98A}"/>
          </ac:inkMkLst>
        </pc:inkChg>
        <pc:inkChg chg="add mod">
          <ac:chgData name="Dragutin Kostic" userId="8b6a502ff069c3fa" providerId="LiveId" clId="{5A8496D1-22D5-4D39-9746-F158C1178FB2}" dt="2021-03-18T12:57:02.841" v="1354"/>
          <ac:inkMkLst>
            <pc:docMk/>
            <pc:sldMk cId="2027425242" sldId="295"/>
            <ac:inkMk id="126" creationId="{5BCC32E9-B21E-4139-AEC6-3B83C1D62A1D}"/>
          </ac:inkMkLst>
        </pc:inkChg>
        <pc:inkChg chg="add mod">
          <ac:chgData name="Dragutin Kostic" userId="8b6a502ff069c3fa" providerId="LiveId" clId="{5A8496D1-22D5-4D39-9746-F158C1178FB2}" dt="2021-03-18T12:57:02.841" v="1354"/>
          <ac:inkMkLst>
            <pc:docMk/>
            <pc:sldMk cId="2027425242" sldId="295"/>
            <ac:inkMk id="127" creationId="{CAEBFC7E-34B9-441F-99A4-6DA6FAFC25D3}"/>
          </ac:inkMkLst>
        </pc:inkChg>
        <pc:inkChg chg="add mod">
          <ac:chgData name="Dragutin Kostic" userId="8b6a502ff069c3fa" providerId="LiveId" clId="{5A8496D1-22D5-4D39-9746-F158C1178FB2}" dt="2021-03-18T12:57:02.841" v="1354"/>
          <ac:inkMkLst>
            <pc:docMk/>
            <pc:sldMk cId="2027425242" sldId="295"/>
            <ac:inkMk id="128" creationId="{345A5869-B352-4F28-B451-8346D98664C6}"/>
          </ac:inkMkLst>
        </pc:inkChg>
        <pc:inkChg chg="add mod">
          <ac:chgData name="Dragutin Kostic" userId="8b6a502ff069c3fa" providerId="LiveId" clId="{5A8496D1-22D5-4D39-9746-F158C1178FB2}" dt="2021-03-18T12:57:02.841" v="1354"/>
          <ac:inkMkLst>
            <pc:docMk/>
            <pc:sldMk cId="2027425242" sldId="295"/>
            <ac:inkMk id="129" creationId="{23892ABD-290B-40E2-93FD-412AA1AA25F0}"/>
          </ac:inkMkLst>
        </pc:inkChg>
        <pc:inkChg chg="add mod">
          <ac:chgData name="Dragutin Kostic" userId="8b6a502ff069c3fa" providerId="LiveId" clId="{5A8496D1-22D5-4D39-9746-F158C1178FB2}" dt="2021-03-18T12:57:02.841" v="1354"/>
          <ac:inkMkLst>
            <pc:docMk/>
            <pc:sldMk cId="2027425242" sldId="295"/>
            <ac:inkMk id="130" creationId="{BBF8FB4F-DE4F-4045-9162-B56057558B4B}"/>
          </ac:inkMkLst>
        </pc:inkChg>
        <pc:inkChg chg="add mod">
          <ac:chgData name="Dragutin Kostic" userId="8b6a502ff069c3fa" providerId="LiveId" clId="{5A8496D1-22D5-4D39-9746-F158C1178FB2}" dt="2021-03-18T12:57:02.841" v="1354"/>
          <ac:inkMkLst>
            <pc:docMk/>
            <pc:sldMk cId="2027425242" sldId="295"/>
            <ac:inkMk id="131" creationId="{2AB29594-38DB-43C7-8A00-820978B870F0}"/>
          </ac:inkMkLst>
        </pc:inkChg>
        <pc:inkChg chg="add mod">
          <ac:chgData name="Dragutin Kostic" userId="8b6a502ff069c3fa" providerId="LiveId" clId="{5A8496D1-22D5-4D39-9746-F158C1178FB2}" dt="2021-03-18T12:57:54.877" v="1409"/>
          <ac:inkMkLst>
            <pc:docMk/>
            <pc:sldMk cId="2027425242" sldId="295"/>
            <ac:inkMk id="134" creationId="{2CC394AE-604E-4502-8E21-87A3B1C717E8}"/>
          </ac:inkMkLst>
        </pc:inkChg>
        <pc:inkChg chg="add mod">
          <ac:chgData name="Dragutin Kostic" userId="8b6a502ff069c3fa" providerId="LiveId" clId="{5A8496D1-22D5-4D39-9746-F158C1178FB2}" dt="2021-03-18T12:57:54.877" v="1409"/>
          <ac:inkMkLst>
            <pc:docMk/>
            <pc:sldMk cId="2027425242" sldId="295"/>
            <ac:inkMk id="135" creationId="{B116882A-90DE-4C02-84C2-1B24177447DC}"/>
          </ac:inkMkLst>
        </pc:inkChg>
        <pc:inkChg chg="add mod">
          <ac:chgData name="Dragutin Kostic" userId="8b6a502ff069c3fa" providerId="LiveId" clId="{5A8496D1-22D5-4D39-9746-F158C1178FB2}" dt="2021-03-18T12:57:54.877" v="1409"/>
          <ac:inkMkLst>
            <pc:docMk/>
            <pc:sldMk cId="2027425242" sldId="295"/>
            <ac:inkMk id="136" creationId="{87706271-DA29-4675-999A-8FD388914649}"/>
          </ac:inkMkLst>
        </pc:inkChg>
        <pc:inkChg chg="add mod">
          <ac:chgData name="Dragutin Kostic" userId="8b6a502ff069c3fa" providerId="LiveId" clId="{5A8496D1-22D5-4D39-9746-F158C1178FB2}" dt="2021-03-18T12:57:54.877" v="1409"/>
          <ac:inkMkLst>
            <pc:docMk/>
            <pc:sldMk cId="2027425242" sldId="295"/>
            <ac:inkMk id="137" creationId="{A52846E0-4305-4796-A878-118C048E91ED}"/>
          </ac:inkMkLst>
        </pc:inkChg>
        <pc:inkChg chg="add mod">
          <ac:chgData name="Dragutin Kostic" userId="8b6a502ff069c3fa" providerId="LiveId" clId="{5A8496D1-22D5-4D39-9746-F158C1178FB2}" dt="2021-03-18T12:57:54.877" v="1409"/>
          <ac:inkMkLst>
            <pc:docMk/>
            <pc:sldMk cId="2027425242" sldId="295"/>
            <ac:inkMk id="138" creationId="{F1727008-EE63-4E93-B8BC-20FA3F067D63}"/>
          </ac:inkMkLst>
        </pc:inkChg>
        <pc:inkChg chg="add mod">
          <ac:chgData name="Dragutin Kostic" userId="8b6a502ff069c3fa" providerId="LiveId" clId="{5A8496D1-22D5-4D39-9746-F158C1178FB2}" dt="2021-03-18T12:57:54.877" v="1409"/>
          <ac:inkMkLst>
            <pc:docMk/>
            <pc:sldMk cId="2027425242" sldId="295"/>
            <ac:inkMk id="139" creationId="{7D09646F-B943-4798-A4F6-47A83C1D91C8}"/>
          </ac:inkMkLst>
        </pc:inkChg>
        <pc:inkChg chg="add mod">
          <ac:chgData name="Dragutin Kostic" userId="8b6a502ff069c3fa" providerId="LiveId" clId="{5A8496D1-22D5-4D39-9746-F158C1178FB2}" dt="2021-03-18T12:57:54.877" v="1409"/>
          <ac:inkMkLst>
            <pc:docMk/>
            <pc:sldMk cId="2027425242" sldId="295"/>
            <ac:inkMk id="141" creationId="{2F464C48-6F00-43BA-8ECE-A410F97B1F6B}"/>
          </ac:inkMkLst>
        </pc:inkChg>
        <pc:inkChg chg="add mod">
          <ac:chgData name="Dragutin Kostic" userId="8b6a502ff069c3fa" providerId="LiveId" clId="{5A8496D1-22D5-4D39-9746-F158C1178FB2}" dt="2021-03-18T12:57:54.877" v="1409"/>
          <ac:inkMkLst>
            <pc:docMk/>
            <pc:sldMk cId="2027425242" sldId="295"/>
            <ac:inkMk id="142" creationId="{43518B05-7329-449A-8D4F-63B8DE2680E7}"/>
          </ac:inkMkLst>
        </pc:inkChg>
        <pc:inkChg chg="add mod">
          <ac:chgData name="Dragutin Kostic" userId="8b6a502ff069c3fa" providerId="LiveId" clId="{5A8496D1-22D5-4D39-9746-F158C1178FB2}" dt="2021-03-18T12:57:54.877" v="1409"/>
          <ac:inkMkLst>
            <pc:docMk/>
            <pc:sldMk cId="2027425242" sldId="295"/>
            <ac:inkMk id="143" creationId="{AFF6EC4B-A1D6-4F50-B348-F53C62042659}"/>
          </ac:inkMkLst>
        </pc:inkChg>
        <pc:inkChg chg="add mod">
          <ac:chgData name="Dragutin Kostic" userId="8b6a502ff069c3fa" providerId="LiveId" clId="{5A8496D1-22D5-4D39-9746-F158C1178FB2}" dt="2021-03-18T12:57:54.877" v="1409"/>
          <ac:inkMkLst>
            <pc:docMk/>
            <pc:sldMk cId="2027425242" sldId="295"/>
            <ac:inkMk id="145" creationId="{6D6D3530-5E20-475F-8C44-12F22D011E37}"/>
          </ac:inkMkLst>
        </pc:inkChg>
        <pc:inkChg chg="add mod">
          <ac:chgData name="Dragutin Kostic" userId="8b6a502ff069c3fa" providerId="LiveId" clId="{5A8496D1-22D5-4D39-9746-F158C1178FB2}" dt="2021-03-18T12:57:54.877" v="1409"/>
          <ac:inkMkLst>
            <pc:docMk/>
            <pc:sldMk cId="2027425242" sldId="295"/>
            <ac:inkMk id="146" creationId="{D7CCDDE3-54E4-40E6-B74F-3BCDDE1F4C8B}"/>
          </ac:inkMkLst>
        </pc:inkChg>
        <pc:inkChg chg="add mod">
          <ac:chgData name="Dragutin Kostic" userId="8b6a502ff069c3fa" providerId="LiveId" clId="{5A8496D1-22D5-4D39-9746-F158C1178FB2}" dt="2021-03-18T12:57:54.877" v="1409"/>
          <ac:inkMkLst>
            <pc:docMk/>
            <pc:sldMk cId="2027425242" sldId="295"/>
            <ac:inkMk id="147" creationId="{3758F2EC-2382-437C-9976-401EC3230AB1}"/>
          </ac:inkMkLst>
        </pc:inkChg>
        <pc:inkChg chg="add mod">
          <ac:chgData name="Dragutin Kostic" userId="8b6a502ff069c3fa" providerId="LiveId" clId="{5A8496D1-22D5-4D39-9746-F158C1178FB2}" dt="2021-03-18T12:57:54.877" v="1409"/>
          <ac:inkMkLst>
            <pc:docMk/>
            <pc:sldMk cId="2027425242" sldId="295"/>
            <ac:inkMk id="148" creationId="{697CF245-E5BB-4322-97C2-7462D25107FD}"/>
          </ac:inkMkLst>
        </pc:inkChg>
        <pc:inkChg chg="add mod">
          <ac:chgData name="Dragutin Kostic" userId="8b6a502ff069c3fa" providerId="LiveId" clId="{5A8496D1-22D5-4D39-9746-F158C1178FB2}" dt="2021-03-18T12:57:54.877" v="1409"/>
          <ac:inkMkLst>
            <pc:docMk/>
            <pc:sldMk cId="2027425242" sldId="295"/>
            <ac:inkMk id="150" creationId="{D1744657-7EA0-4D18-A59F-C42B08F37EE9}"/>
          </ac:inkMkLst>
        </pc:inkChg>
        <pc:inkChg chg="add mod">
          <ac:chgData name="Dragutin Kostic" userId="8b6a502ff069c3fa" providerId="LiveId" clId="{5A8496D1-22D5-4D39-9746-F158C1178FB2}" dt="2021-03-18T12:57:54.877" v="1409"/>
          <ac:inkMkLst>
            <pc:docMk/>
            <pc:sldMk cId="2027425242" sldId="295"/>
            <ac:inkMk id="151" creationId="{7F9595CA-3637-4142-8C26-05573D860B61}"/>
          </ac:inkMkLst>
        </pc:inkChg>
        <pc:inkChg chg="add mod">
          <ac:chgData name="Dragutin Kostic" userId="8b6a502ff069c3fa" providerId="LiveId" clId="{5A8496D1-22D5-4D39-9746-F158C1178FB2}" dt="2021-03-18T12:57:54.877" v="1409"/>
          <ac:inkMkLst>
            <pc:docMk/>
            <pc:sldMk cId="2027425242" sldId="295"/>
            <ac:inkMk id="152" creationId="{B777F858-10AB-4473-AA59-E3464D9EC51E}"/>
          </ac:inkMkLst>
        </pc:inkChg>
        <pc:inkChg chg="add mod">
          <ac:chgData name="Dragutin Kostic" userId="8b6a502ff069c3fa" providerId="LiveId" clId="{5A8496D1-22D5-4D39-9746-F158C1178FB2}" dt="2021-03-18T12:57:54.877" v="1409"/>
          <ac:inkMkLst>
            <pc:docMk/>
            <pc:sldMk cId="2027425242" sldId="295"/>
            <ac:inkMk id="153" creationId="{FEF6D839-ABBC-45BE-AA7F-46A70B46CA05}"/>
          </ac:inkMkLst>
        </pc:inkChg>
        <pc:inkChg chg="add mod">
          <ac:chgData name="Dragutin Kostic" userId="8b6a502ff069c3fa" providerId="LiveId" clId="{5A8496D1-22D5-4D39-9746-F158C1178FB2}" dt="2021-03-18T12:57:37.565" v="1379"/>
          <ac:inkMkLst>
            <pc:docMk/>
            <pc:sldMk cId="2027425242" sldId="295"/>
            <ac:inkMk id="155" creationId="{4A66A0AF-C764-45E0-B293-6C10375027EE}"/>
          </ac:inkMkLst>
        </pc:inkChg>
        <pc:inkChg chg="add mod">
          <ac:chgData name="Dragutin Kostic" userId="8b6a502ff069c3fa" providerId="LiveId" clId="{5A8496D1-22D5-4D39-9746-F158C1178FB2}" dt="2021-03-18T12:57:37.565" v="1379"/>
          <ac:inkMkLst>
            <pc:docMk/>
            <pc:sldMk cId="2027425242" sldId="295"/>
            <ac:inkMk id="156" creationId="{13E7E479-7B3A-4FAD-81BA-9BD850A3B173}"/>
          </ac:inkMkLst>
        </pc:inkChg>
        <pc:inkChg chg="add mod">
          <ac:chgData name="Dragutin Kostic" userId="8b6a502ff069c3fa" providerId="LiveId" clId="{5A8496D1-22D5-4D39-9746-F158C1178FB2}" dt="2021-03-18T12:57:37.565" v="1379"/>
          <ac:inkMkLst>
            <pc:docMk/>
            <pc:sldMk cId="2027425242" sldId="295"/>
            <ac:inkMk id="157" creationId="{20068A13-CAFF-4E4C-A288-DDBAEAD899E3}"/>
          </ac:inkMkLst>
        </pc:inkChg>
        <pc:inkChg chg="add mod">
          <ac:chgData name="Dragutin Kostic" userId="8b6a502ff069c3fa" providerId="LiveId" clId="{5A8496D1-22D5-4D39-9746-F158C1178FB2}" dt="2021-03-18T12:57:54.877" v="1409"/>
          <ac:inkMkLst>
            <pc:docMk/>
            <pc:sldMk cId="2027425242" sldId="295"/>
            <ac:inkMk id="159" creationId="{95CF6A6B-6DE5-41CB-ADD0-4FB220F56338}"/>
          </ac:inkMkLst>
        </pc:inkChg>
        <pc:inkChg chg="add mod">
          <ac:chgData name="Dragutin Kostic" userId="8b6a502ff069c3fa" providerId="LiveId" clId="{5A8496D1-22D5-4D39-9746-F158C1178FB2}" dt="2021-03-18T12:57:54.877" v="1409"/>
          <ac:inkMkLst>
            <pc:docMk/>
            <pc:sldMk cId="2027425242" sldId="295"/>
            <ac:inkMk id="160" creationId="{3F56F8D7-8E45-471C-98C0-7DA295B104C5}"/>
          </ac:inkMkLst>
        </pc:inkChg>
        <pc:inkChg chg="add mod">
          <ac:chgData name="Dragutin Kostic" userId="8b6a502ff069c3fa" providerId="LiveId" clId="{5A8496D1-22D5-4D39-9746-F158C1178FB2}" dt="2021-03-18T12:57:54.877" v="1409"/>
          <ac:inkMkLst>
            <pc:docMk/>
            <pc:sldMk cId="2027425242" sldId="295"/>
            <ac:inkMk id="161" creationId="{2ACFA95B-E66D-4215-A441-C3C1DF0BF889}"/>
          </ac:inkMkLst>
        </pc:inkChg>
        <pc:inkChg chg="add mod">
          <ac:chgData name="Dragutin Kostic" userId="8b6a502ff069c3fa" providerId="LiveId" clId="{5A8496D1-22D5-4D39-9746-F158C1178FB2}" dt="2021-03-18T12:57:54.877" v="1409"/>
          <ac:inkMkLst>
            <pc:docMk/>
            <pc:sldMk cId="2027425242" sldId="295"/>
            <ac:inkMk id="163" creationId="{FDEE009E-8330-4DC7-8104-26840DC195C8}"/>
          </ac:inkMkLst>
        </pc:inkChg>
        <pc:inkChg chg="add mod">
          <ac:chgData name="Dragutin Kostic" userId="8b6a502ff069c3fa" providerId="LiveId" clId="{5A8496D1-22D5-4D39-9746-F158C1178FB2}" dt="2021-03-18T12:57:54.877" v="1409"/>
          <ac:inkMkLst>
            <pc:docMk/>
            <pc:sldMk cId="2027425242" sldId="295"/>
            <ac:inkMk id="164" creationId="{10144667-5B17-4035-A01E-C4189BA851EF}"/>
          </ac:inkMkLst>
        </pc:inkChg>
        <pc:inkChg chg="add mod">
          <ac:chgData name="Dragutin Kostic" userId="8b6a502ff069c3fa" providerId="LiveId" clId="{5A8496D1-22D5-4D39-9746-F158C1178FB2}" dt="2021-03-18T12:57:54.877" v="1409"/>
          <ac:inkMkLst>
            <pc:docMk/>
            <pc:sldMk cId="2027425242" sldId="295"/>
            <ac:inkMk id="165" creationId="{12B36C29-9F0D-4BCD-AAFE-E03116B26F73}"/>
          </ac:inkMkLst>
        </pc:inkChg>
        <pc:inkChg chg="add mod">
          <ac:chgData name="Dragutin Kostic" userId="8b6a502ff069c3fa" providerId="LiveId" clId="{5A8496D1-22D5-4D39-9746-F158C1178FB2}" dt="2021-03-18T12:57:54.877" v="1409"/>
          <ac:inkMkLst>
            <pc:docMk/>
            <pc:sldMk cId="2027425242" sldId="295"/>
            <ac:inkMk id="166" creationId="{A709F39D-9691-4D6D-971D-5FF8362FC066}"/>
          </ac:inkMkLst>
        </pc:inkChg>
        <pc:inkChg chg="add mod">
          <ac:chgData name="Dragutin Kostic" userId="8b6a502ff069c3fa" providerId="LiveId" clId="{5A8496D1-22D5-4D39-9746-F158C1178FB2}" dt="2021-03-18T12:57:54.877" v="1409"/>
          <ac:inkMkLst>
            <pc:docMk/>
            <pc:sldMk cId="2027425242" sldId="295"/>
            <ac:inkMk id="167" creationId="{F001A1AD-572B-4A2A-BA76-29B976FF4B66}"/>
          </ac:inkMkLst>
        </pc:inkChg>
        <pc:inkChg chg="add mod">
          <ac:chgData name="Dragutin Kostic" userId="8b6a502ff069c3fa" providerId="LiveId" clId="{5A8496D1-22D5-4D39-9746-F158C1178FB2}" dt="2021-03-18T12:57:54.877" v="1409"/>
          <ac:inkMkLst>
            <pc:docMk/>
            <pc:sldMk cId="2027425242" sldId="295"/>
            <ac:inkMk id="168" creationId="{FEB2A88C-2AFB-4C2E-BE10-AE1FA0903F8F}"/>
          </ac:inkMkLst>
        </pc:inkChg>
        <pc:inkChg chg="add mod">
          <ac:chgData name="Dragutin Kostic" userId="8b6a502ff069c3fa" providerId="LiveId" clId="{5A8496D1-22D5-4D39-9746-F158C1178FB2}" dt="2021-03-18T12:57:54.877" v="1409"/>
          <ac:inkMkLst>
            <pc:docMk/>
            <pc:sldMk cId="2027425242" sldId="295"/>
            <ac:inkMk id="169" creationId="{C9C37695-70F0-49D6-BC46-050DDAA1CA20}"/>
          </ac:inkMkLst>
        </pc:inkChg>
        <pc:inkChg chg="add mod">
          <ac:chgData name="Dragutin Kostic" userId="8b6a502ff069c3fa" providerId="LiveId" clId="{5A8496D1-22D5-4D39-9746-F158C1178FB2}" dt="2021-03-18T12:57:54.877" v="1409"/>
          <ac:inkMkLst>
            <pc:docMk/>
            <pc:sldMk cId="2027425242" sldId="295"/>
            <ac:inkMk id="172" creationId="{4DD6E79C-1C2A-44A0-AF9D-24DD8894F057}"/>
          </ac:inkMkLst>
        </pc:inkChg>
        <pc:inkChg chg="add mod">
          <ac:chgData name="Dragutin Kostic" userId="8b6a502ff069c3fa" providerId="LiveId" clId="{5A8496D1-22D5-4D39-9746-F158C1178FB2}" dt="2021-03-18T12:57:54.877" v="1409"/>
          <ac:inkMkLst>
            <pc:docMk/>
            <pc:sldMk cId="2027425242" sldId="295"/>
            <ac:inkMk id="173" creationId="{2783035F-F6D6-42F6-9409-8074F9612CBB}"/>
          </ac:inkMkLst>
        </pc:inkChg>
        <pc:inkChg chg="add mod">
          <ac:chgData name="Dragutin Kostic" userId="8b6a502ff069c3fa" providerId="LiveId" clId="{5A8496D1-22D5-4D39-9746-F158C1178FB2}" dt="2021-03-18T12:57:54.877" v="1409"/>
          <ac:inkMkLst>
            <pc:docMk/>
            <pc:sldMk cId="2027425242" sldId="295"/>
            <ac:inkMk id="174" creationId="{A08EBBB2-F1B3-482B-A5A4-06F8199D751B}"/>
          </ac:inkMkLst>
        </pc:inkChg>
        <pc:inkChg chg="add mod">
          <ac:chgData name="Dragutin Kostic" userId="8b6a502ff069c3fa" providerId="LiveId" clId="{5A8496D1-22D5-4D39-9746-F158C1178FB2}" dt="2021-03-18T12:57:54.877" v="1409"/>
          <ac:inkMkLst>
            <pc:docMk/>
            <pc:sldMk cId="2027425242" sldId="295"/>
            <ac:inkMk id="175" creationId="{F0696109-2237-464A-BDB0-EEA81BA5616F}"/>
          </ac:inkMkLst>
        </pc:inkChg>
        <pc:inkChg chg="add mod">
          <ac:chgData name="Dragutin Kostic" userId="8b6a502ff069c3fa" providerId="LiveId" clId="{5A8496D1-22D5-4D39-9746-F158C1178FB2}" dt="2021-03-18T12:57:54.877" v="1409"/>
          <ac:inkMkLst>
            <pc:docMk/>
            <pc:sldMk cId="2027425242" sldId="295"/>
            <ac:inkMk id="176" creationId="{82378BE9-9699-48C4-A4A8-5F0CED96B7CE}"/>
          </ac:inkMkLst>
        </pc:inkChg>
        <pc:inkChg chg="add mod">
          <ac:chgData name="Dragutin Kostic" userId="8b6a502ff069c3fa" providerId="LiveId" clId="{5A8496D1-22D5-4D39-9746-F158C1178FB2}" dt="2021-03-18T12:57:54.877" v="1409"/>
          <ac:inkMkLst>
            <pc:docMk/>
            <pc:sldMk cId="2027425242" sldId="295"/>
            <ac:inkMk id="177" creationId="{C9A31EA4-0E1D-452F-9E36-64F23C91FDC1}"/>
          </ac:inkMkLst>
        </pc:inkChg>
        <pc:inkChg chg="add mod">
          <ac:chgData name="Dragutin Kostic" userId="8b6a502ff069c3fa" providerId="LiveId" clId="{5A8496D1-22D5-4D39-9746-F158C1178FB2}" dt="2021-03-18T12:57:54.877" v="1409"/>
          <ac:inkMkLst>
            <pc:docMk/>
            <pc:sldMk cId="2027425242" sldId="295"/>
            <ac:inkMk id="178" creationId="{5AB42292-5897-4879-A5DE-08952BCBE991}"/>
          </ac:inkMkLst>
        </pc:inkChg>
        <pc:inkChg chg="add mod">
          <ac:chgData name="Dragutin Kostic" userId="8b6a502ff069c3fa" providerId="LiveId" clId="{5A8496D1-22D5-4D39-9746-F158C1178FB2}" dt="2021-03-18T12:57:54.877" v="1409"/>
          <ac:inkMkLst>
            <pc:docMk/>
            <pc:sldMk cId="2027425242" sldId="295"/>
            <ac:inkMk id="179" creationId="{139DCCD0-D42D-4786-854F-DB5465E524F8}"/>
          </ac:inkMkLst>
        </pc:inkChg>
        <pc:inkChg chg="add mod">
          <ac:chgData name="Dragutin Kostic" userId="8b6a502ff069c3fa" providerId="LiveId" clId="{5A8496D1-22D5-4D39-9746-F158C1178FB2}" dt="2021-03-18T12:57:54.877" v="1409"/>
          <ac:inkMkLst>
            <pc:docMk/>
            <pc:sldMk cId="2027425242" sldId="295"/>
            <ac:inkMk id="180" creationId="{8C8ABAD5-A08E-4C08-8BAB-86570A9E2BE0}"/>
          </ac:inkMkLst>
        </pc:inkChg>
        <pc:inkChg chg="add mod">
          <ac:chgData name="Dragutin Kostic" userId="8b6a502ff069c3fa" providerId="LiveId" clId="{5A8496D1-22D5-4D39-9746-F158C1178FB2}" dt="2021-03-18T12:57:54.877" v="1409"/>
          <ac:inkMkLst>
            <pc:docMk/>
            <pc:sldMk cId="2027425242" sldId="295"/>
            <ac:inkMk id="181" creationId="{31D485BC-735B-4D2C-9CBE-33AAA36E6E02}"/>
          </ac:inkMkLst>
        </pc:inkChg>
        <pc:inkChg chg="add mod">
          <ac:chgData name="Dragutin Kostic" userId="8b6a502ff069c3fa" providerId="LiveId" clId="{5A8496D1-22D5-4D39-9746-F158C1178FB2}" dt="2021-03-18T12:57:54.877" v="1409"/>
          <ac:inkMkLst>
            <pc:docMk/>
            <pc:sldMk cId="2027425242" sldId="295"/>
            <ac:inkMk id="182" creationId="{6B613070-17A8-4640-8E79-F1DC151F68F6}"/>
          </ac:inkMkLst>
        </pc:inkChg>
        <pc:inkChg chg="add mod">
          <ac:chgData name="Dragutin Kostic" userId="8b6a502ff069c3fa" providerId="LiveId" clId="{5A8496D1-22D5-4D39-9746-F158C1178FB2}" dt="2021-03-18T12:57:54.877" v="1409"/>
          <ac:inkMkLst>
            <pc:docMk/>
            <pc:sldMk cId="2027425242" sldId="295"/>
            <ac:inkMk id="183" creationId="{856D74E7-1A84-41AB-AD29-5B01BDA48BEF}"/>
          </ac:inkMkLst>
        </pc:inkChg>
        <pc:inkChg chg="add mod">
          <ac:chgData name="Dragutin Kostic" userId="8b6a502ff069c3fa" providerId="LiveId" clId="{5A8496D1-22D5-4D39-9746-F158C1178FB2}" dt="2021-03-18T12:57:54.877" v="1409"/>
          <ac:inkMkLst>
            <pc:docMk/>
            <pc:sldMk cId="2027425242" sldId="295"/>
            <ac:inkMk id="184" creationId="{CA4A334C-1DEC-4505-9180-1C290913A93D}"/>
          </ac:inkMkLst>
        </pc:inkChg>
        <pc:inkChg chg="add mod">
          <ac:chgData name="Dragutin Kostic" userId="8b6a502ff069c3fa" providerId="LiveId" clId="{5A8496D1-22D5-4D39-9746-F158C1178FB2}" dt="2021-03-18T12:57:54.877" v="1409"/>
          <ac:inkMkLst>
            <pc:docMk/>
            <pc:sldMk cId="2027425242" sldId="295"/>
            <ac:inkMk id="185" creationId="{9C7FBEFA-ACCF-4177-B049-B073A828CBA0}"/>
          </ac:inkMkLst>
        </pc:inkChg>
        <pc:inkChg chg="add mod">
          <ac:chgData name="Dragutin Kostic" userId="8b6a502ff069c3fa" providerId="LiveId" clId="{5A8496D1-22D5-4D39-9746-F158C1178FB2}" dt="2021-03-18T12:57:54.877" v="1409"/>
          <ac:inkMkLst>
            <pc:docMk/>
            <pc:sldMk cId="2027425242" sldId="295"/>
            <ac:inkMk id="186" creationId="{B9226468-FE80-409A-9369-8A30747C08F6}"/>
          </ac:inkMkLst>
        </pc:inkChg>
        <pc:inkChg chg="add mod">
          <ac:chgData name="Dragutin Kostic" userId="8b6a502ff069c3fa" providerId="LiveId" clId="{5A8496D1-22D5-4D39-9746-F158C1178FB2}" dt="2021-03-18T12:57:54.877" v="1409"/>
          <ac:inkMkLst>
            <pc:docMk/>
            <pc:sldMk cId="2027425242" sldId="295"/>
            <ac:inkMk id="187" creationId="{F95F21FC-4E3A-4C4E-9E20-DAC7B624C234}"/>
          </ac:inkMkLst>
        </pc:inkChg>
        <pc:inkChg chg="add mod">
          <ac:chgData name="Dragutin Kostic" userId="8b6a502ff069c3fa" providerId="LiveId" clId="{5A8496D1-22D5-4D39-9746-F158C1178FB2}" dt="2021-03-18T12:57:54.877" v="1409"/>
          <ac:inkMkLst>
            <pc:docMk/>
            <pc:sldMk cId="2027425242" sldId="295"/>
            <ac:inkMk id="188" creationId="{D2C23EC2-2D79-47F1-9B10-115FE1ACFCB1}"/>
          </ac:inkMkLst>
        </pc:inkChg>
      </pc:sldChg>
      <pc:sldChg chg="addSp delSp modSp mod">
        <pc:chgData name="Dragutin Kostic" userId="8b6a502ff069c3fa" providerId="LiveId" clId="{5A8496D1-22D5-4D39-9746-F158C1178FB2}" dt="2021-03-18T13:20:01.758" v="1458"/>
        <pc:sldMkLst>
          <pc:docMk/>
          <pc:sldMk cId="3692024083" sldId="296"/>
        </pc:sldMkLst>
        <pc:grpChg chg="mod">
          <ac:chgData name="Dragutin Kostic" userId="8b6a502ff069c3fa" providerId="LiveId" clId="{5A8496D1-22D5-4D39-9746-F158C1178FB2}" dt="2021-03-18T13:18:36.027" v="1419"/>
          <ac:grpSpMkLst>
            <pc:docMk/>
            <pc:sldMk cId="3692024083" sldId="296"/>
            <ac:grpSpMk id="10" creationId="{477250D9-9838-4317-A721-2835F9E9533F}"/>
          </ac:grpSpMkLst>
        </pc:grpChg>
        <pc:grpChg chg="del mod">
          <ac:chgData name="Dragutin Kostic" userId="8b6a502ff069c3fa" providerId="LiveId" clId="{5A8496D1-22D5-4D39-9746-F158C1178FB2}" dt="2021-03-18T13:19:09.541" v="1429"/>
          <ac:grpSpMkLst>
            <pc:docMk/>
            <pc:sldMk cId="3692024083" sldId="296"/>
            <ac:grpSpMk id="16" creationId="{E036B293-B7E5-470B-A2ED-D5BC15E25D2D}"/>
          </ac:grpSpMkLst>
        </pc:grpChg>
        <pc:grpChg chg="del mod">
          <ac:chgData name="Dragutin Kostic" userId="8b6a502ff069c3fa" providerId="LiveId" clId="{5A8496D1-22D5-4D39-9746-F158C1178FB2}" dt="2021-03-18T13:19:12.523" v="1435"/>
          <ac:grpSpMkLst>
            <pc:docMk/>
            <pc:sldMk cId="3692024083" sldId="296"/>
            <ac:grpSpMk id="20" creationId="{3A750CA7-3951-4A57-BA66-44EB7E85D836}"/>
          </ac:grpSpMkLst>
        </pc:grpChg>
        <pc:grpChg chg="del mod">
          <ac:chgData name="Dragutin Kostic" userId="8b6a502ff069c3fa" providerId="LiveId" clId="{5A8496D1-22D5-4D39-9746-F158C1178FB2}" dt="2021-03-18T13:19:12.523" v="1435"/>
          <ac:grpSpMkLst>
            <pc:docMk/>
            <pc:sldMk cId="3692024083" sldId="296"/>
            <ac:grpSpMk id="21" creationId="{7ACB5D31-393A-4CF6-8479-358940E3C35E}"/>
          </ac:grpSpMkLst>
        </pc:grpChg>
        <pc:grpChg chg="mod">
          <ac:chgData name="Dragutin Kostic" userId="8b6a502ff069c3fa" providerId="LiveId" clId="{5A8496D1-22D5-4D39-9746-F158C1178FB2}" dt="2021-03-18T13:19:12.523" v="1435"/>
          <ac:grpSpMkLst>
            <pc:docMk/>
            <pc:sldMk cId="3692024083" sldId="296"/>
            <ac:grpSpMk id="27" creationId="{4CCBDF0D-C2E3-4705-AE4C-00ACA2454525}"/>
          </ac:grpSpMkLst>
        </pc:grpChg>
        <pc:grpChg chg="del mod">
          <ac:chgData name="Dragutin Kostic" userId="8b6a502ff069c3fa" providerId="LiveId" clId="{5A8496D1-22D5-4D39-9746-F158C1178FB2}" dt="2021-03-18T13:19:45.898" v="1444"/>
          <ac:grpSpMkLst>
            <pc:docMk/>
            <pc:sldMk cId="3692024083" sldId="296"/>
            <ac:grpSpMk id="31" creationId="{8D507DF7-BA16-4009-95D3-7D380AF7878A}"/>
          </ac:grpSpMkLst>
        </pc:grpChg>
        <pc:grpChg chg="del mod">
          <ac:chgData name="Dragutin Kostic" userId="8b6a502ff069c3fa" providerId="LiveId" clId="{5A8496D1-22D5-4D39-9746-F158C1178FB2}" dt="2021-03-18T13:19:47.771" v="1446"/>
          <ac:grpSpMkLst>
            <pc:docMk/>
            <pc:sldMk cId="3692024083" sldId="296"/>
            <ac:grpSpMk id="36" creationId="{70B715A5-E35F-418C-A284-C03FF2CD69A3}"/>
          </ac:grpSpMkLst>
        </pc:grpChg>
        <pc:grpChg chg="del mod">
          <ac:chgData name="Dragutin Kostic" userId="8b6a502ff069c3fa" providerId="LiveId" clId="{5A8496D1-22D5-4D39-9746-F158C1178FB2}" dt="2021-03-18T13:19:51.386" v="1448"/>
          <ac:grpSpMkLst>
            <pc:docMk/>
            <pc:sldMk cId="3692024083" sldId="296"/>
            <ac:grpSpMk id="38" creationId="{51BB4E7D-5837-4993-824F-E8F1F64EDCD5}"/>
          </ac:grpSpMkLst>
        </pc:grpChg>
        <pc:grpChg chg="del mod">
          <ac:chgData name="Dragutin Kostic" userId="8b6a502ff069c3fa" providerId="LiveId" clId="{5A8496D1-22D5-4D39-9746-F158C1178FB2}" dt="2021-03-18T13:19:58.011" v="1453"/>
          <ac:grpSpMkLst>
            <pc:docMk/>
            <pc:sldMk cId="3692024083" sldId="296"/>
            <ac:grpSpMk id="40" creationId="{97681B6B-0B0E-4051-A563-B2F2E014343B}"/>
          </ac:grpSpMkLst>
        </pc:grpChg>
        <pc:grpChg chg="del mod">
          <ac:chgData name="Dragutin Kostic" userId="8b6a502ff069c3fa" providerId="LiveId" clId="{5A8496D1-22D5-4D39-9746-F158C1178FB2}" dt="2021-03-18T13:19:59.849" v="1456"/>
          <ac:grpSpMkLst>
            <pc:docMk/>
            <pc:sldMk cId="3692024083" sldId="296"/>
            <ac:grpSpMk id="45" creationId="{A9D65060-C5B0-4369-AB95-00BDF4C01369}"/>
          </ac:grpSpMkLst>
        </pc:grpChg>
        <pc:grpChg chg="del mod">
          <ac:chgData name="Dragutin Kostic" userId="8b6a502ff069c3fa" providerId="LiveId" clId="{5A8496D1-22D5-4D39-9746-F158C1178FB2}" dt="2021-03-18T13:20:01.758" v="1458"/>
          <ac:grpSpMkLst>
            <pc:docMk/>
            <pc:sldMk cId="3692024083" sldId="296"/>
            <ac:grpSpMk id="48" creationId="{530B3408-FEE7-4442-AE9B-7CC586E6164E}"/>
          </ac:grpSpMkLst>
        </pc:grpChg>
        <pc:grpChg chg="mod">
          <ac:chgData name="Dragutin Kostic" userId="8b6a502ff069c3fa" providerId="LiveId" clId="{5A8496D1-22D5-4D39-9746-F158C1178FB2}" dt="2021-03-18T13:20:01.758" v="1458"/>
          <ac:grpSpMkLst>
            <pc:docMk/>
            <pc:sldMk cId="3692024083" sldId="296"/>
            <ac:grpSpMk id="50" creationId="{217C2A13-0C7B-49B7-B163-F6352749F8AE}"/>
          </ac:grpSpMkLst>
        </pc:grpChg>
        <pc:inkChg chg="add mod">
          <ac:chgData name="Dragutin Kostic" userId="8b6a502ff069c3fa" providerId="LiveId" clId="{5A8496D1-22D5-4D39-9746-F158C1178FB2}" dt="2021-03-18T13:18:36.027" v="1419"/>
          <ac:inkMkLst>
            <pc:docMk/>
            <pc:sldMk cId="3692024083" sldId="296"/>
            <ac:inkMk id="2" creationId="{5AA01F40-4B19-4B83-AE47-8AC86DB5EB0D}"/>
          </ac:inkMkLst>
        </pc:inkChg>
        <pc:inkChg chg="add mod">
          <ac:chgData name="Dragutin Kostic" userId="8b6a502ff069c3fa" providerId="LiveId" clId="{5A8496D1-22D5-4D39-9746-F158C1178FB2}" dt="2021-03-18T13:18:36.027" v="1419"/>
          <ac:inkMkLst>
            <pc:docMk/>
            <pc:sldMk cId="3692024083" sldId="296"/>
            <ac:inkMk id="4" creationId="{2FE61787-5E4C-419D-8ABB-3A4993449BD1}"/>
          </ac:inkMkLst>
        </pc:inkChg>
        <pc:inkChg chg="add mod">
          <ac:chgData name="Dragutin Kostic" userId="8b6a502ff069c3fa" providerId="LiveId" clId="{5A8496D1-22D5-4D39-9746-F158C1178FB2}" dt="2021-03-18T13:18:36.027" v="1419"/>
          <ac:inkMkLst>
            <pc:docMk/>
            <pc:sldMk cId="3692024083" sldId="296"/>
            <ac:inkMk id="5" creationId="{D1F74624-87EB-4359-8176-3961EE66230E}"/>
          </ac:inkMkLst>
        </pc:inkChg>
        <pc:inkChg chg="add mod">
          <ac:chgData name="Dragutin Kostic" userId="8b6a502ff069c3fa" providerId="LiveId" clId="{5A8496D1-22D5-4D39-9746-F158C1178FB2}" dt="2021-03-18T13:18:36.027" v="1419"/>
          <ac:inkMkLst>
            <pc:docMk/>
            <pc:sldMk cId="3692024083" sldId="296"/>
            <ac:inkMk id="6" creationId="{FA901547-9D23-4595-962B-BA4D89C363B2}"/>
          </ac:inkMkLst>
        </pc:inkChg>
        <pc:inkChg chg="add">
          <ac:chgData name="Dragutin Kostic" userId="8b6a502ff069c3fa" providerId="LiveId" clId="{5A8496D1-22D5-4D39-9746-F158C1178FB2}" dt="2021-03-18T13:18:33.990" v="1416" actId="9405"/>
          <ac:inkMkLst>
            <pc:docMk/>
            <pc:sldMk cId="3692024083" sldId="296"/>
            <ac:inkMk id="7" creationId="{2423C29A-0A25-4E27-8B5E-329EACEBC9E8}"/>
          </ac:inkMkLst>
        </pc:inkChg>
        <pc:inkChg chg="add">
          <ac:chgData name="Dragutin Kostic" userId="8b6a502ff069c3fa" providerId="LiveId" clId="{5A8496D1-22D5-4D39-9746-F158C1178FB2}" dt="2021-03-18T13:18:34.442" v="1417" actId="9405"/>
          <ac:inkMkLst>
            <pc:docMk/>
            <pc:sldMk cId="3692024083" sldId="296"/>
            <ac:inkMk id="8" creationId="{DD41526D-AEA1-453C-B4B6-41352315ACFB}"/>
          </ac:inkMkLst>
        </pc:inkChg>
        <pc:inkChg chg="add">
          <ac:chgData name="Dragutin Kostic" userId="8b6a502ff069c3fa" providerId="LiveId" clId="{5A8496D1-22D5-4D39-9746-F158C1178FB2}" dt="2021-03-18T13:18:35.492" v="1418" actId="9405"/>
          <ac:inkMkLst>
            <pc:docMk/>
            <pc:sldMk cId="3692024083" sldId="296"/>
            <ac:inkMk id="9" creationId="{97957EB1-9302-4829-97C6-FCC06DD6F762}"/>
          </ac:inkMkLst>
        </pc:inkChg>
        <pc:inkChg chg="add">
          <ac:chgData name="Dragutin Kostic" userId="8b6a502ff069c3fa" providerId="LiveId" clId="{5A8496D1-22D5-4D39-9746-F158C1178FB2}" dt="2021-03-18T13:18:41.932" v="1420" actId="9405"/>
          <ac:inkMkLst>
            <pc:docMk/>
            <pc:sldMk cId="3692024083" sldId="296"/>
            <ac:inkMk id="11" creationId="{44E21666-9D7E-4AAB-95E0-8FD9D48C3AB2}"/>
          </ac:inkMkLst>
        </pc:inkChg>
        <pc:inkChg chg="add">
          <ac:chgData name="Dragutin Kostic" userId="8b6a502ff069c3fa" providerId="LiveId" clId="{5A8496D1-22D5-4D39-9746-F158C1178FB2}" dt="2021-03-18T13:18:48.142" v="1421" actId="9405"/>
          <ac:inkMkLst>
            <pc:docMk/>
            <pc:sldMk cId="3692024083" sldId="296"/>
            <ac:inkMk id="12" creationId="{5CD5E209-A32E-4B71-B7C5-4725391A8039}"/>
          </ac:inkMkLst>
        </pc:inkChg>
        <pc:inkChg chg="add mod">
          <ac:chgData name="Dragutin Kostic" userId="8b6a502ff069c3fa" providerId="LiveId" clId="{5A8496D1-22D5-4D39-9746-F158C1178FB2}" dt="2021-03-18T13:19:12.523" v="1435"/>
          <ac:inkMkLst>
            <pc:docMk/>
            <pc:sldMk cId="3692024083" sldId="296"/>
            <ac:inkMk id="13" creationId="{02325E8A-2542-48D1-838D-D4BFD9EB2EF9}"/>
          </ac:inkMkLst>
        </pc:inkChg>
        <pc:inkChg chg="add mod">
          <ac:chgData name="Dragutin Kostic" userId="8b6a502ff069c3fa" providerId="LiveId" clId="{5A8496D1-22D5-4D39-9746-F158C1178FB2}" dt="2021-03-18T13:19:12.523" v="1435"/>
          <ac:inkMkLst>
            <pc:docMk/>
            <pc:sldMk cId="3692024083" sldId="296"/>
            <ac:inkMk id="14" creationId="{B784E395-9237-4AC6-9A4A-921A35EF182D}"/>
          </ac:inkMkLst>
        </pc:inkChg>
        <pc:inkChg chg="add mod">
          <ac:chgData name="Dragutin Kostic" userId="8b6a502ff069c3fa" providerId="LiveId" clId="{5A8496D1-22D5-4D39-9746-F158C1178FB2}" dt="2021-03-18T13:19:12.523" v="1435"/>
          <ac:inkMkLst>
            <pc:docMk/>
            <pc:sldMk cId="3692024083" sldId="296"/>
            <ac:inkMk id="15" creationId="{3A4C206F-0DE1-422F-8F28-D0BA33CE9B6E}"/>
          </ac:inkMkLst>
        </pc:inkChg>
        <pc:inkChg chg="add mod">
          <ac:chgData name="Dragutin Kostic" userId="8b6a502ff069c3fa" providerId="LiveId" clId="{5A8496D1-22D5-4D39-9746-F158C1178FB2}" dt="2021-03-18T13:19:12.523" v="1435"/>
          <ac:inkMkLst>
            <pc:docMk/>
            <pc:sldMk cId="3692024083" sldId="296"/>
            <ac:inkMk id="17" creationId="{062AA05F-FF18-4ABA-BFE2-62F8055FD569}"/>
          </ac:inkMkLst>
        </pc:inkChg>
        <pc:inkChg chg="add mod">
          <ac:chgData name="Dragutin Kostic" userId="8b6a502ff069c3fa" providerId="LiveId" clId="{5A8496D1-22D5-4D39-9746-F158C1178FB2}" dt="2021-03-18T13:19:12.523" v="1435"/>
          <ac:inkMkLst>
            <pc:docMk/>
            <pc:sldMk cId="3692024083" sldId="296"/>
            <ac:inkMk id="18" creationId="{090B5226-305C-4CA8-9AF9-D0B703F48CD3}"/>
          </ac:inkMkLst>
        </pc:inkChg>
        <pc:inkChg chg="add mod">
          <ac:chgData name="Dragutin Kostic" userId="8b6a502ff069c3fa" providerId="LiveId" clId="{5A8496D1-22D5-4D39-9746-F158C1178FB2}" dt="2021-03-18T13:19:12.523" v="1435"/>
          <ac:inkMkLst>
            <pc:docMk/>
            <pc:sldMk cId="3692024083" sldId="296"/>
            <ac:inkMk id="19" creationId="{C1B1B63B-DBD3-45B5-978A-3AA18D8FB619}"/>
          </ac:inkMkLst>
        </pc:inkChg>
        <pc:inkChg chg="add mod">
          <ac:chgData name="Dragutin Kostic" userId="8b6a502ff069c3fa" providerId="LiveId" clId="{5A8496D1-22D5-4D39-9746-F158C1178FB2}" dt="2021-03-18T13:19:12.523" v="1435"/>
          <ac:inkMkLst>
            <pc:docMk/>
            <pc:sldMk cId="3692024083" sldId="296"/>
            <ac:inkMk id="22" creationId="{4A4ACBC4-2B81-4AA9-A2CF-96470A041D71}"/>
          </ac:inkMkLst>
        </pc:inkChg>
        <pc:inkChg chg="add mod">
          <ac:chgData name="Dragutin Kostic" userId="8b6a502ff069c3fa" providerId="LiveId" clId="{5A8496D1-22D5-4D39-9746-F158C1178FB2}" dt="2021-03-18T13:19:12.523" v="1435"/>
          <ac:inkMkLst>
            <pc:docMk/>
            <pc:sldMk cId="3692024083" sldId="296"/>
            <ac:inkMk id="23" creationId="{B6532466-C141-4E89-A496-28B902228F6D}"/>
          </ac:inkMkLst>
        </pc:inkChg>
        <pc:inkChg chg="add mod">
          <ac:chgData name="Dragutin Kostic" userId="8b6a502ff069c3fa" providerId="LiveId" clId="{5A8496D1-22D5-4D39-9746-F158C1178FB2}" dt="2021-03-18T13:19:12.523" v="1435"/>
          <ac:inkMkLst>
            <pc:docMk/>
            <pc:sldMk cId="3692024083" sldId="296"/>
            <ac:inkMk id="24" creationId="{B73840A0-1667-4C1C-89A0-250F8556DC92}"/>
          </ac:inkMkLst>
        </pc:inkChg>
        <pc:inkChg chg="add mod">
          <ac:chgData name="Dragutin Kostic" userId="8b6a502ff069c3fa" providerId="LiveId" clId="{5A8496D1-22D5-4D39-9746-F158C1178FB2}" dt="2021-03-18T13:19:12.523" v="1435"/>
          <ac:inkMkLst>
            <pc:docMk/>
            <pc:sldMk cId="3692024083" sldId="296"/>
            <ac:inkMk id="25" creationId="{37129C6F-9516-4ED8-B3E3-9DEDCA0472F3}"/>
          </ac:inkMkLst>
        </pc:inkChg>
        <pc:inkChg chg="add mod">
          <ac:chgData name="Dragutin Kostic" userId="8b6a502ff069c3fa" providerId="LiveId" clId="{5A8496D1-22D5-4D39-9746-F158C1178FB2}" dt="2021-03-18T13:19:12.523" v="1435"/>
          <ac:inkMkLst>
            <pc:docMk/>
            <pc:sldMk cId="3692024083" sldId="296"/>
            <ac:inkMk id="26" creationId="{02F19809-96AA-4729-A0D5-9338C8905591}"/>
          </ac:inkMkLst>
        </pc:inkChg>
        <pc:inkChg chg="add">
          <ac:chgData name="Dragutin Kostic" userId="8b6a502ff069c3fa" providerId="LiveId" clId="{5A8496D1-22D5-4D39-9746-F158C1178FB2}" dt="2021-03-18T13:19:23.850" v="1436" actId="9405"/>
          <ac:inkMkLst>
            <pc:docMk/>
            <pc:sldMk cId="3692024083" sldId="296"/>
            <ac:inkMk id="28" creationId="{E7118B27-8011-4C1E-A5B2-7491165FC24A}"/>
          </ac:inkMkLst>
        </pc:inkChg>
        <pc:inkChg chg="add mod">
          <ac:chgData name="Dragutin Kostic" userId="8b6a502ff069c3fa" providerId="LiveId" clId="{5A8496D1-22D5-4D39-9746-F158C1178FB2}" dt="2021-03-18T13:20:01.758" v="1458"/>
          <ac:inkMkLst>
            <pc:docMk/>
            <pc:sldMk cId="3692024083" sldId="296"/>
            <ac:inkMk id="29" creationId="{30F95741-D364-461A-BDB4-E730DA84527C}"/>
          </ac:inkMkLst>
        </pc:inkChg>
        <pc:inkChg chg="add mod">
          <ac:chgData name="Dragutin Kostic" userId="8b6a502ff069c3fa" providerId="LiveId" clId="{5A8496D1-22D5-4D39-9746-F158C1178FB2}" dt="2021-03-18T13:20:01.758" v="1458"/>
          <ac:inkMkLst>
            <pc:docMk/>
            <pc:sldMk cId="3692024083" sldId="296"/>
            <ac:inkMk id="30" creationId="{D46995CD-2A0E-435B-9188-C654571DA743}"/>
          </ac:inkMkLst>
        </pc:inkChg>
        <pc:inkChg chg="add mod">
          <ac:chgData name="Dragutin Kostic" userId="8b6a502ff069c3fa" providerId="LiveId" clId="{5A8496D1-22D5-4D39-9746-F158C1178FB2}" dt="2021-03-18T13:20:01.758" v="1458"/>
          <ac:inkMkLst>
            <pc:docMk/>
            <pc:sldMk cId="3692024083" sldId="296"/>
            <ac:inkMk id="32" creationId="{76100454-9792-4716-BCCE-29D941898417}"/>
          </ac:inkMkLst>
        </pc:inkChg>
        <pc:inkChg chg="add mod">
          <ac:chgData name="Dragutin Kostic" userId="8b6a502ff069c3fa" providerId="LiveId" clId="{5A8496D1-22D5-4D39-9746-F158C1178FB2}" dt="2021-03-18T13:20:01.758" v="1458"/>
          <ac:inkMkLst>
            <pc:docMk/>
            <pc:sldMk cId="3692024083" sldId="296"/>
            <ac:inkMk id="33" creationId="{84EA2F2B-1F8E-4298-85F6-ED8C66E5B4B2}"/>
          </ac:inkMkLst>
        </pc:inkChg>
        <pc:inkChg chg="add mod">
          <ac:chgData name="Dragutin Kostic" userId="8b6a502ff069c3fa" providerId="LiveId" clId="{5A8496D1-22D5-4D39-9746-F158C1178FB2}" dt="2021-03-18T13:20:01.758" v="1458"/>
          <ac:inkMkLst>
            <pc:docMk/>
            <pc:sldMk cId="3692024083" sldId="296"/>
            <ac:inkMk id="34" creationId="{94E0A5AF-E1B5-4531-B7F5-70C39B5D1E89}"/>
          </ac:inkMkLst>
        </pc:inkChg>
        <pc:inkChg chg="add mod">
          <ac:chgData name="Dragutin Kostic" userId="8b6a502ff069c3fa" providerId="LiveId" clId="{5A8496D1-22D5-4D39-9746-F158C1178FB2}" dt="2021-03-18T13:20:01.758" v="1458"/>
          <ac:inkMkLst>
            <pc:docMk/>
            <pc:sldMk cId="3692024083" sldId="296"/>
            <ac:inkMk id="35" creationId="{96374250-237F-4123-8C34-FC2E9F88CD83}"/>
          </ac:inkMkLst>
        </pc:inkChg>
        <pc:inkChg chg="add mod">
          <ac:chgData name="Dragutin Kostic" userId="8b6a502ff069c3fa" providerId="LiveId" clId="{5A8496D1-22D5-4D39-9746-F158C1178FB2}" dt="2021-03-18T13:20:01.758" v="1458"/>
          <ac:inkMkLst>
            <pc:docMk/>
            <pc:sldMk cId="3692024083" sldId="296"/>
            <ac:inkMk id="37" creationId="{908730B2-E02D-423F-B9AE-6F9E9FF7CD4F}"/>
          </ac:inkMkLst>
        </pc:inkChg>
        <pc:inkChg chg="add mod">
          <ac:chgData name="Dragutin Kostic" userId="8b6a502ff069c3fa" providerId="LiveId" clId="{5A8496D1-22D5-4D39-9746-F158C1178FB2}" dt="2021-03-18T13:20:01.758" v="1458"/>
          <ac:inkMkLst>
            <pc:docMk/>
            <pc:sldMk cId="3692024083" sldId="296"/>
            <ac:inkMk id="39" creationId="{8158C43F-5A28-4B11-ABC3-94D7BFF26D76}"/>
          </ac:inkMkLst>
        </pc:inkChg>
        <pc:inkChg chg="add mod">
          <ac:chgData name="Dragutin Kostic" userId="8b6a502ff069c3fa" providerId="LiveId" clId="{5A8496D1-22D5-4D39-9746-F158C1178FB2}" dt="2021-03-18T13:20:01.758" v="1458"/>
          <ac:inkMkLst>
            <pc:docMk/>
            <pc:sldMk cId="3692024083" sldId="296"/>
            <ac:inkMk id="41" creationId="{33B2D20C-6618-4D03-8528-064B4B1FB391}"/>
          </ac:inkMkLst>
        </pc:inkChg>
        <pc:inkChg chg="add mod">
          <ac:chgData name="Dragutin Kostic" userId="8b6a502ff069c3fa" providerId="LiveId" clId="{5A8496D1-22D5-4D39-9746-F158C1178FB2}" dt="2021-03-18T13:20:01.758" v="1458"/>
          <ac:inkMkLst>
            <pc:docMk/>
            <pc:sldMk cId="3692024083" sldId="296"/>
            <ac:inkMk id="42" creationId="{CEFBC111-4DA0-4353-BEA3-169CBB0E1FFC}"/>
          </ac:inkMkLst>
        </pc:inkChg>
        <pc:inkChg chg="add mod">
          <ac:chgData name="Dragutin Kostic" userId="8b6a502ff069c3fa" providerId="LiveId" clId="{5A8496D1-22D5-4D39-9746-F158C1178FB2}" dt="2021-03-18T13:20:01.758" v="1458"/>
          <ac:inkMkLst>
            <pc:docMk/>
            <pc:sldMk cId="3692024083" sldId="296"/>
            <ac:inkMk id="43" creationId="{4874E58E-4AA6-416C-84AC-C5BD50D4F40E}"/>
          </ac:inkMkLst>
        </pc:inkChg>
        <pc:inkChg chg="add mod">
          <ac:chgData name="Dragutin Kostic" userId="8b6a502ff069c3fa" providerId="LiveId" clId="{5A8496D1-22D5-4D39-9746-F158C1178FB2}" dt="2021-03-18T13:20:01.758" v="1458"/>
          <ac:inkMkLst>
            <pc:docMk/>
            <pc:sldMk cId="3692024083" sldId="296"/>
            <ac:inkMk id="44" creationId="{6D4EB72F-7892-40C4-878F-7DB5F496FE60}"/>
          </ac:inkMkLst>
        </pc:inkChg>
        <pc:inkChg chg="add mod">
          <ac:chgData name="Dragutin Kostic" userId="8b6a502ff069c3fa" providerId="LiveId" clId="{5A8496D1-22D5-4D39-9746-F158C1178FB2}" dt="2021-03-18T13:20:01.758" v="1458"/>
          <ac:inkMkLst>
            <pc:docMk/>
            <pc:sldMk cId="3692024083" sldId="296"/>
            <ac:inkMk id="46" creationId="{85F3131A-E3AB-4AE7-AF86-A747A7074F96}"/>
          </ac:inkMkLst>
        </pc:inkChg>
        <pc:inkChg chg="add mod">
          <ac:chgData name="Dragutin Kostic" userId="8b6a502ff069c3fa" providerId="LiveId" clId="{5A8496D1-22D5-4D39-9746-F158C1178FB2}" dt="2021-03-18T13:20:01.758" v="1458"/>
          <ac:inkMkLst>
            <pc:docMk/>
            <pc:sldMk cId="3692024083" sldId="296"/>
            <ac:inkMk id="47" creationId="{2CBC5765-7446-4507-A358-1BF1AEAE569B}"/>
          </ac:inkMkLst>
        </pc:inkChg>
        <pc:inkChg chg="add mod">
          <ac:chgData name="Dragutin Kostic" userId="8b6a502ff069c3fa" providerId="LiveId" clId="{5A8496D1-22D5-4D39-9746-F158C1178FB2}" dt="2021-03-18T13:20:01.758" v="1458"/>
          <ac:inkMkLst>
            <pc:docMk/>
            <pc:sldMk cId="3692024083" sldId="296"/>
            <ac:inkMk id="49" creationId="{D6D46C0D-F4AA-4358-A7C8-F65E76A6C383}"/>
          </ac:inkMkLst>
        </pc:inkChg>
      </pc:sldChg>
      <pc:sldChg chg="addSp delSp modSp mod">
        <pc:chgData name="Dragutin Kostic" userId="8b6a502ff069c3fa" providerId="LiveId" clId="{5A8496D1-22D5-4D39-9746-F158C1178FB2}" dt="2021-03-18T13:25:40.324" v="1588"/>
        <pc:sldMkLst>
          <pc:docMk/>
          <pc:sldMk cId="116772653" sldId="297"/>
        </pc:sldMkLst>
        <pc:grpChg chg="mod">
          <ac:chgData name="Dragutin Kostic" userId="8b6a502ff069c3fa" providerId="LiveId" clId="{5A8496D1-22D5-4D39-9746-F158C1178FB2}" dt="2021-03-18T13:20:45.457" v="1462"/>
          <ac:grpSpMkLst>
            <pc:docMk/>
            <pc:sldMk cId="116772653" sldId="297"/>
            <ac:grpSpMk id="6" creationId="{E9ECC01E-DBF2-4C29-A26A-F5B8BA76D3AA}"/>
          </ac:grpSpMkLst>
        </pc:grpChg>
        <pc:grpChg chg="mod">
          <ac:chgData name="Dragutin Kostic" userId="8b6a502ff069c3fa" providerId="LiveId" clId="{5A8496D1-22D5-4D39-9746-F158C1178FB2}" dt="2021-03-18T13:20:49.535" v="1468"/>
          <ac:grpSpMkLst>
            <pc:docMk/>
            <pc:sldMk cId="116772653" sldId="297"/>
            <ac:grpSpMk id="12" creationId="{7886A95C-B81F-4294-B74D-BF2DCF916BB6}"/>
          </ac:grpSpMkLst>
        </pc:grpChg>
        <pc:grpChg chg="mod">
          <ac:chgData name="Dragutin Kostic" userId="8b6a502ff069c3fa" providerId="LiveId" clId="{5A8496D1-22D5-4D39-9746-F158C1178FB2}" dt="2021-03-18T13:20:49.535" v="1468"/>
          <ac:grpSpMkLst>
            <pc:docMk/>
            <pc:sldMk cId="116772653" sldId="297"/>
            <ac:grpSpMk id="13" creationId="{2060754C-7FFE-4BBA-9F96-BEE2CEF1C3D8}"/>
          </ac:grpSpMkLst>
        </pc:grpChg>
        <pc:grpChg chg="del mod">
          <ac:chgData name="Dragutin Kostic" userId="8b6a502ff069c3fa" providerId="LiveId" clId="{5A8496D1-22D5-4D39-9746-F158C1178FB2}" dt="2021-03-18T13:20:55.352" v="1477"/>
          <ac:grpSpMkLst>
            <pc:docMk/>
            <pc:sldMk cId="116772653" sldId="297"/>
            <ac:grpSpMk id="16" creationId="{5AC2D595-13DF-444B-96E3-21B1E926BD12}"/>
          </ac:grpSpMkLst>
        </pc:grpChg>
        <pc:grpChg chg="mod">
          <ac:chgData name="Dragutin Kostic" userId="8b6a502ff069c3fa" providerId="LiveId" clId="{5A8496D1-22D5-4D39-9746-F158C1178FB2}" dt="2021-03-18T13:20:55.352" v="1477"/>
          <ac:grpSpMkLst>
            <pc:docMk/>
            <pc:sldMk cId="116772653" sldId="297"/>
            <ac:grpSpMk id="22" creationId="{78CA1DA9-BC9C-4787-9CA7-D0089F793AF7}"/>
          </ac:grpSpMkLst>
        </pc:grpChg>
        <pc:grpChg chg="mod">
          <ac:chgData name="Dragutin Kostic" userId="8b6a502ff069c3fa" providerId="LiveId" clId="{5A8496D1-22D5-4D39-9746-F158C1178FB2}" dt="2021-03-18T13:21:05.499" v="1484"/>
          <ac:grpSpMkLst>
            <pc:docMk/>
            <pc:sldMk cId="116772653" sldId="297"/>
            <ac:grpSpMk id="29" creationId="{66BBF454-83B3-4C09-85D9-B2F50019D869}"/>
          </ac:grpSpMkLst>
        </pc:grpChg>
        <pc:grpChg chg="del mod">
          <ac:chgData name="Dragutin Kostic" userId="8b6a502ff069c3fa" providerId="LiveId" clId="{5A8496D1-22D5-4D39-9746-F158C1178FB2}" dt="2021-03-18T13:22:14.898" v="1506"/>
          <ac:grpSpMkLst>
            <pc:docMk/>
            <pc:sldMk cId="116772653" sldId="297"/>
            <ac:grpSpMk id="42" creationId="{DD23A309-D056-4F43-BB82-D54004BC4FA5}"/>
          </ac:grpSpMkLst>
        </pc:grpChg>
        <pc:grpChg chg="del mod">
          <ac:chgData name="Dragutin Kostic" userId="8b6a502ff069c3fa" providerId="LiveId" clId="{5A8496D1-22D5-4D39-9746-F158C1178FB2}" dt="2021-03-18T13:22:18.235" v="1508"/>
          <ac:grpSpMkLst>
            <pc:docMk/>
            <pc:sldMk cId="116772653" sldId="297"/>
            <ac:grpSpMk id="47" creationId="{51C90B19-E762-47D0-919E-00650A629D09}"/>
          </ac:grpSpMkLst>
        </pc:grpChg>
        <pc:grpChg chg="del mod">
          <ac:chgData name="Dragutin Kostic" userId="8b6a502ff069c3fa" providerId="LiveId" clId="{5A8496D1-22D5-4D39-9746-F158C1178FB2}" dt="2021-03-18T13:22:20.094" v="1510"/>
          <ac:grpSpMkLst>
            <pc:docMk/>
            <pc:sldMk cId="116772653" sldId="297"/>
            <ac:grpSpMk id="51" creationId="{2473364F-8754-437E-A1F7-AE1CD51868C8}"/>
          </ac:grpSpMkLst>
        </pc:grpChg>
        <pc:grpChg chg="mod">
          <ac:chgData name="Dragutin Kostic" userId="8b6a502ff069c3fa" providerId="LiveId" clId="{5A8496D1-22D5-4D39-9746-F158C1178FB2}" dt="2021-03-18T13:22:18.235" v="1508"/>
          <ac:grpSpMkLst>
            <pc:docMk/>
            <pc:sldMk cId="116772653" sldId="297"/>
            <ac:grpSpMk id="53" creationId="{1945BD77-838A-4393-B623-793FC86FE652}"/>
          </ac:grpSpMkLst>
        </pc:grpChg>
        <pc:grpChg chg="mod">
          <ac:chgData name="Dragutin Kostic" userId="8b6a502ff069c3fa" providerId="LiveId" clId="{5A8496D1-22D5-4D39-9746-F158C1178FB2}" dt="2021-03-18T13:22:20.094" v="1510"/>
          <ac:grpSpMkLst>
            <pc:docMk/>
            <pc:sldMk cId="116772653" sldId="297"/>
            <ac:grpSpMk id="55" creationId="{ADB80B85-FA28-49B9-9EE9-074385946419}"/>
          </ac:grpSpMkLst>
        </pc:grpChg>
        <pc:grpChg chg="del mod">
          <ac:chgData name="Dragutin Kostic" userId="8b6a502ff069c3fa" providerId="LiveId" clId="{5A8496D1-22D5-4D39-9746-F158C1178FB2}" dt="2021-03-18T13:25:40.324" v="1588"/>
          <ac:grpSpMkLst>
            <pc:docMk/>
            <pc:sldMk cId="116772653" sldId="297"/>
            <ac:grpSpMk id="64" creationId="{15920842-68AE-4162-BFF8-3B8B59F36C01}"/>
          </ac:grpSpMkLst>
        </pc:grpChg>
        <pc:grpChg chg="del mod">
          <ac:chgData name="Dragutin Kostic" userId="8b6a502ff069c3fa" providerId="LiveId" clId="{5A8496D1-22D5-4D39-9746-F158C1178FB2}" dt="2021-03-18T13:25:36.942" v="1583"/>
          <ac:grpSpMkLst>
            <pc:docMk/>
            <pc:sldMk cId="116772653" sldId="297"/>
            <ac:grpSpMk id="72" creationId="{43F22524-523B-4E84-98E8-59E9ECF67C60}"/>
          </ac:grpSpMkLst>
        </pc:grpChg>
        <pc:grpChg chg="del mod">
          <ac:chgData name="Dragutin Kostic" userId="8b6a502ff069c3fa" providerId="LiveId" clId="{5A8496D1-22D5-4D39-9746-F158C1178FB2}" dt="2021-03-18T13:24:36.044" v="1539"/>
          <ac:grpSpMkLst>
            <pc:docMk/>
            <pc:sldMk cId="116772653" sldId="297"/>
            <ac:grpSpMk id="80" creationId="{B63CB400-FCB0-4CDA-8D1A-5E30567BA255}"/>
          </ac:grpSpMkLst>
        </pc:grpChg>
        <pc:grpChg chg="mod">
          <ac:chgData name="Dragutin Kostic" userId="8b6a502ff069c3fa" providerId="LiveId" clId="{5A8496D1-22D5-4D39-9746-F158C1178FB2}" dt="2021-03-18T13:24:36.044" v="1539"/>
          <ac:grpSpMkLst>
            <pc:docMk/>
            <pc:sldMk cId="116772653" sldId="297"/>
            <ac:grpSpMk id="84" creationId="{D6A154C2-BBB5-4362-8285-FA502F05F2C6}"/>
          </ac:grpSpMkLst>
        </pc:grpChg>
        <pc:grpChg chg="del mod">
          <ac:chgData name="Dragutin Kostic" userId="8b6a502ff069c3fa" providerId="LiveId" clId="{5A8496D1-22D5-4D39-9746-F158C1178FB2}" dt="2021-03-18T13:25:17.091" v="1562"/>
          <ac:grpSpMkLst>
            <pc:docMk/>
            <pc:sldMk cId="116772653" sldId="297"/>
            <ac:grpSpMk id="92" creationId="{A54E7499-A032-4ED3-A088-8AF9F69B59C3}"/>
          </ac:grpSpMkLst>
        </pc:grpChg>
        <pc:grpChg chg="del mod">
          <ac:chgData name="Dragutin Kostic" userId="8b6a502ff069c3fa" providerId="LiveId" clId="{5A8496D1-22D5-4D39-9746-F158C1178FB2}" dt="2021-03-18T13:25:02.438" v="1555"/>
          <ac:grpSpMkLst>
            <pc:docMk/>
            <pc:sldMk cId="116772653" sldId="297"/>
            <ac:grpSpMk id="95" creationId="{5E7800EA-5B34-441E-A257-EB1235647020}"/>
          </ac:grpSpMkLst>
        </pc:grpChg>
        <pc:grpChg chg="del mod">
          <ac:chgData name="Dragutin Kostic" userId="8b6a502ff069c3fa" providerId="LiveId" clId="{5A8496D1-22D5-4D39-9746-F158C1178FB2}" dt="2021-03-18T13:25:05.220" v="1557"/>
          <ac:grpSpMkLst>
            <pc:docMk/>
            <pc:sldMk cId="116772653" sldId="297"/>
            <ac:grpSpMk id="100" creationId="{62E0A3CA-211A-4E4E-9219-4D23A672989A}"/>
          </ac:grpSpMkLst>
        </pc:grpChg>
        <pc:grpChg chg="del mod">
          <ac:chgData name="Dragutin Kostic" userId="8b6a502ff069c3fa" providerId="LiveId" clId="{5A8496D1-22D5-4D39-9746-F158C1178FB2}" dt="2021-03-18T13:25:17.091" v="1562"/>
          <ac:grpSpMkLst>
            <pc:docMk/>
            <pc:sldMk cId="116772653" sldId="297"/>
            <ac:grpSpMk id="102" creationId="{B9536C65-9888-44C3-90A7-E56A25FDF4B8}"/>
          </ac:grpSpMkLst>
        </pc:grpChg>
        <pc:grpChg chg="mod">
          <ac:chgData name="Dragutin Kostic" userId="8b6a502ff069c3fa" providerId="LiveId" clId="{5A8496D1-22D5-4D39-9746-F158C1178FB2}" dt="2021-03-18T13:25:17.091" v="1562"/>
          <ac:grpSpMkLst>
            <pc:docMk/>
            <pc:sldMk cId="116772653" sldId="297"/>
            <ac:grpSpMk id="107" creationId="{A988380C-19DF-49E3-B434-12023DB2D705}"/>
          </ac:grpSpMkLst>
        </pc:grpChg>
        <pc:grpChg chg="del mod">
          <ac:chgData name="Dragutin Kostic" userId="8b6a502ff069c3fa" providerId="LiveId" clId="{5A8496D1-22D5-4D39-9746-F158C1178FB2}" dt="2021-03-18T13:25:26.970" v="1578"/>
          <ac:grpSpMkLst>
            <pc:docMk/>
            <pc:sldMk cId="116772653" sldId="297"/>
            <ac:grpSpMk id="120" creationId="{87F3C136-0C5D-45DF-91A8-3DA29F0ECB9C}"/>
          </ac:grpSpMkLst>
        </pc:grpChg>
        <pc:grpChg chg="mod">
          <ac:chgData name="Dragutin Kostic" userId="8b6a502ff069c3fa" providerId="LiveId" clId="{5A8496D1-22D5-4D39-9746-F158C1178FB2}" dt="2021-03-18T13:25:26.970" v="1578"/>
          <ac:grpSpMkLst>
            <pc:docMk/>
            <pc:sldMk cId="116772653" sldId="297"/>
            <ac:grpSpMk id="123" creationId="{5ACC0D1F-0FC0-4725-A814-5FCD1BE55E7F}"/>
          </ac:grpSpMkLst>
        </pc:grpChg>
        <pc:grpChg chg="del mod">
          <ac:chgData name="Dragutin Kostic" userId="8b6a502ff069c3fa" providerId="LiveId" clId="{5A8496D1-22D5-4D39-9746-F158C1178FB2}" dt="2021-03-18T13:25:40.324" v="1588"/>
          <ac:grpSpMkLst>
            <pc:docMk/>
            <pc:sldMk cId="116772653" sldId="297"/>
            <ac:grpSpMk id="128" creationId="{3B3CBA7F-182A-4FA9-9413-6B71DFAE927B}"/>
          </ac:grpSpMkLst>
        </pc:grpChg>
        <pc:grpChg chg="mod">
          <ac:chgData name="Dragutin Kostic" userId="8b6a502ff069c3fa" providerId="LiveId" clId="{5A8496D1-22D5-4D39-9746-F158C1178FB2}" dt="2021-03-18T13:25:40.324" v="1588"/>
          <ac:grpSpMkLst>
            <pc:docMk/>
            <pc:sldMk cId="116772653" sldId="297"/>
            <ac:grpSpMk id="133" creationId="{DAC4333F-616E-41DA-B947-B3BC9B7828C1}"/>
          </ac:grpSpMkLst>
        </pc:grpChg>
        <pc:inkChg chg="add mod">
          <ac:chgData name="Dragutin Kostic" userId="8b6a502ff069c3fa" providerId="LiveId" clId="{5A8496D1-22D5-4D39-9746-F158C1178FB2}" dt="2021-03-18T13:20:45.457" v="1462"/>
          <ac:inkMkLst>
            <pc:docMk/>
            <pc:sldMk cId="116772653" sldId="297"/>
            <ac:inkMk id="2" creationId="{FFB1C1DC-32BA-44C2-B1B6-E995F4A0B0E7}"/>
          </ac:inkMkLst>
        </pc:inkChg>
        <pc:inkChg chg="add mod">
          <ac:chgData name="Dragutin Kostic" userId="8b6a502ff069c3fa" providerId="LiveId" clId="{5A8496D1-22D5-4D39-9746-F158C1178FB2}" dt="2021-03-18T13:20:45.457" v="1462"/>
          <ac:inkMkLst>
            <pc:docMk/>
            <pc:sldMk cId="116772653" sldId="297"/>
            <ac:inkMk id="3" creationId="{1F4AE5B1-5E47-488E-8AE3-03809AE8994B}"/>
          </ac:inkMkLst>
        </pc:inkChg>
        <pc:inkChg chg="add mod">
          <ac:chgData name="Dragutin Kostic" userId="8b6a502ff069c3fa" providerId="LiveId" clId="{5A8496D1-22D5-4D39-9746-F158C1178FB2}" dt="2021-03-18T13:20:45.457" v="1462"/>
          <ac:inkMkLst>
            <pc:docMk/>
            <pc:sldMk cId="116772653" sldId="297"/>
            <ac:inkMk id="5" creationId="{8D016F0A-93FB-45A5-943A-EFE2CA35B9BB}"/>
          </ac:inkMkLst>
        </pc:inkChg>
        <pc:inkChg chg="add mod">
          <ac:chgData name="Dragutin Kostic" userId="8b6a502ff069c3fa" providerId="LiveId" clId="{5A8496D1-22D5-4D39-9746-F158C1178FB2}" dt="2021-03-18T13:20:49.535" v="1468"/>
          <ac:inkMkLst>
            <pc:docMk/>
            <pc:sldMk cId="116772653" sldId="297"/>
            <ac:inkMk id="7" creationId="{7B62B95A-DF79-41CA-A3FF-4FBBD0A9F2D7}"/>
          </ac:inkMkLst>
        </pc:inkChg>
        <pc:inkChg chg="add mod">
          <ac:chgData name="Dragutin Kostic" userId="8b6a502ff069c3fa" providerId="LiveId" clId="{5A8496D1-22D5-4D39-9746-F158C1178FB2}" dt="2021-03-18T13:20:49.535" v="1468"/>
          <ac:inkMkLst>
            <pc:docMk/>
            <pc:sldMk cId="116772653" sldId="297"/>
            <ac:inkMk id="8" creationId="{C10C7ADB-ABB3-4212-AC7C-B39215920A8A}"/>
          </ac:inkMkLst>
        </pc:inkChg>
        <pc:inkChg chg="add mod">
          <ac:chgData name="Dragutin Kostic" userId="8b6a502ff069c3fa" providerId="LiveId" clId="{5A8496D1-22D5-4D39-9746-F158C1178FB2}" dt="2021-03-18T13:20:49.535" v="1468"/>
          <ac:inkMkLst>
            <pc:docMk/>
            <pc:sldMk cId="116772653" sldId="297"/>
            <ac:inkMk id="9" creationId="{8151B006-7F9E-49C6-8F89-5058A80DE528}"/>
          </ac:inkMkLst>
        </pc:inkChg>
        <pc:inkChg chg="add">
          <ac:chgData name="Dragutin Kostic" userId="8b6a502ff069c3fa" providerId="LiveId" clId="{5A8496D1-22D5-4D39-9746-F158C1178FB2}" dt="2021-03-18T13:20:48.147" v="1466" actId="9405"/>
          <ac:inkMkLst>
            <pc:docMk/>
            <pc:sldMk cId="116772653" sldId="297"/>
            <ac:inkMk id="10" creationId="{772C5BFE-3B12-4BDC-967F-203806B0127F}"/>
          </ac:inkMkLst>
        </pc:inkChg>
        <pc:inkChg chg="add mod">
          <ac:chgData name="Dragutin Kostic" userId="8b6a502ff069c3fa" providerId="LiveId" clId="{5A8496D1-22D5-4D39-9746-F158C1178FB2}" dt="2021-03-18T13:20:49.535" v="1468"/>
          <ac:inkMkLst>
            <pc:docMk/>
            <pc:sldMk cId="116772653" sldId="297"/>
            <ac:inkMk id="11" creationId="{79EE5096-8BA6-44CC-938F-12A16EE708B0}"/>
          </ac:inkMkLst>
        </pc:inkChg>
        <pc:inkChg chg="add mod">
          <ac:chgData name="Dragutin Kostic" userId="8b6a502ff069c3fa" providerId="LiveId" clId="{5A8496D1-22D5-4D39-9746-F158C1178FB2}" dt="2021-03-18T13:20:55.352" v="1477"/>
          <ac:inkMkLst>
            <pc:docMk/>
            <pc:sldMk cId="116772653" sldId="297"/>
            <ac:inkMk id="14" creationId="{24131859-842C-4503-B9A8-422DBFBE0F33}"/>
          </ac:inkMkLst>
        </pc:inkChg>
        <pc:inkChg chg="add mod">
          <ac:chgData name="Dragutin Kostic" userId="8b6a502ff069c3fa" providerId="LiveId" clId="{5A8496D1-22D5-4D39-9746-F158C1178FB2}" dt="2021-03-18T13:20:55.352" v="1477"/>
          <ac:inkMkLst>
            <pc:docMk/>
            <pc:sldMk cId="116772653" sldId="297"/>
            <ac:inkMk id="15" creationId="{4AE70385-67D0-454C-8255-3B5513B8B795}"/>
          </ac:inkMkLst>
        </pc:inkChg>
        <pc:inkChg chg="add mod">
          <ac:chgData name="Dragutin Kostic" userId="8b6a502ff069c3fa" providerId="LiveId" clId="{5A8496D1-22D5-4D39-9746-F158C1178FB2}" dt="2021-03-18T13:20:55.352" v="1477"/>
          <ac:inkMkLst>
            <pc:docMk/>
            <pc:sldMk cId="116772653" sldId="297"/>
            <ac:inkMk id="17" creationId="{D23EED88-04B1-4D54-A008-EF7B2C1D317C}"/>
          </ac:inkMkLst>
        </pc:inkChg>
        <pc:inkChg chg="add mod">
          <ac:chgData name="Dragutin Kostic" userId="8b6a502ff069c3fa" providerId="LiveId" clId="{5A8496D1-22D5-4D39-9746-F158C1178FB2}" dt="2021-03-18T13:20:55.352" v="1477"/>
          <ac:inkMkLst>
            <pc:docMk/>
            <pc:sldMk cId="116772653" sldId="297"/>
            <ac:inkMk id="18" creationId="{4EAAB8AD-9F20-48A3-8284-909B89D9EB41}"/>
          </ac:inkMkLst>
        </pc:inkChg>
        <pc:inkChg chg="add mod">
          <ac:chgData name="Dragutin Kostic" userId="8b6a502ff069c3fa" providerId="LiveId" clId="{5A8496D1-22D5-4D39-9746-F158C1178FB2}" dt="2021-03-18T13:20:55.352" v="1477"/>
          <ac:inkMkLst>
            <pc:docMk/>
            <pc:sldMk cId="116772653" sldId="297"/>
            <ac:inkMk id="19" creationId="{BE8E50DD-100F-420D-8D40-BE3BC35D5B1E}"/>
          </ac:inkMkLst>
        </pc:inkChg>
        <pc:inkChg chg="add mod">
          <ac:chgData name="Dragutin Kostic" userId="8b6a502ff069c3fa" providerId="LiveId" clId="{5A8496D1-22D5-4D39-9746-F158C1178FB2}" dt="2021-03-18T13:20:55.352" v="1477"/>
          <ac:inkMkLst>
            <pc:docMk/>
            <pc:sldMk cId="116772653" sldId="297"/>
            <ac:inkMk id="20" creationId="{D7C2DC4D-DDE8-415E-9036-CF2BE034CDCA}"/>
          </ac:inkMkLst>
        </pc:inkChg>
        <pc:inkChg chg="add mod">
          <ac:chgData name="Dragutin Kostic" userId="8b6a502ff069c3fa" providerId="LiveId" clId="{5A8496D1-22D5-4D39-9746-F158C1178FB2}" dt="2021-03-18T13:20:55.352" v="1477"/>
          <ac:inkMkLst>
            <pc:docMk/>
            <pc:sldMk cId="116772653" sldId="297"/>
            <ac:inkMk id="21" creationId="{492C9AC8-24CE-49A1-A08D-D546D266E34B}"/>
          </ac:inkMkLst>
        </pc:inkChg>
        <pc:inkChg chg="add mod">
          <ac:chgData name="Dragutin Kostic" userId="8b6a502ff069c3fa" providerId="LiveId" clId="{5A8496D1-22D5-4D39-9746-F158C1178FB2}" dt="2021-03-18T13:21:05.499" v="1484"/>
          <ac:inkMkLst>
            <pc:docMk/>
            <pc:sldMk cId="116772653" sldId="297"/>
            <ac:inkMk id="23" creationId="{18EDF9A4-035C-4842-8D42-97368B29B272}"/>
          </ac:inkMkLst>
        </pc:inkChg>
        <pc:inkChg chg="add mod">
          <ac:chgData name="Dragutin Kostic" userId="8b6a502ff069c3fa" providerId="LiveId" clId="{5A8496D1-22D5-4D39-9746-F158C1178FB2}" dt="2021-03-18T13:21:05.499" v="1484"/>
          <ac:inkMkLst>
            <pc:docMk/>
            <pc:sldMk cId="116772653" sldId="297"/>
            <ac:inkMk id="24" creationId="{6AD760DE-0669-48FA-9FB3-905F525C5506}"/>
          </ac:inkMkLst>
        </pc:inkChg>
        <pc:inkChg chg="add mod">
          <ac:chgData name="Dragutin Kostic" userId="8b6a502ff069c3fa" providerId="LiveId" clId="{5A8496D1-22D5-4D39-9746-F158C1178FB2}" dt="2021-03-18T13:21:05.499" v="1484"/>
          <ac:inkMkLst>
            <pc:docMk/>
            <pc:sldMk cId="116772653" sldId="297"/>
            <ac:inkMk id="25" creationId="{91BF5D69-2C43-44CB-B6B1-42041FCEBF12}"/>
          </ac:inkMkLst>
        </pc:inkChg>
        <pc:inkChg chg="add mod">
          <ac:chgData name="Dragutin Kostic" userId="8b6a502ff069c3fa" providerId="LiveId" clId="{5A8496D1-22D5-4D39-9746-F158C1178FB2}" dt="2021-03-18T13:21:05.499" v="1484"/>
          <ac:inkMkLst>
            <pc:docMk/>
            <pc:sldMk cId="116772653" sldId="297"/>
            <ac:inkMk id="26" creationId="{B8CB9CFA-A4D9-47DF-AC96-DEDE97DD95F4}"/>
          </ac:inkMkLst>
        </pc:inkChg>
        <pc:inkChg chg="add mod">
          <ac:chgData name="Dragutin Kostic" userId="8b6a502ff069c3fa" providerId="LiveId" clId="{5A8496D1-22D5-4D39-9746-F158C1178FB2}" dt="2021-03-18T13:21:05.499" v="1484"/>
          <ac:inkMkLst>
            <pc:docMk/>
            <pc:sldMk cId="116772653" sldId="297"/>
            <ac:inkMk id="27" creationId="{70DBEB67-6B09-41FB-A960-A763678BDC53}"/>
          </ac:inkMkLst>
        </pc:inkChg>
        <pc:inkChg chg="add mod">
          <ac:chgData name="Dragutin Kostic" userId="8b6a502ff069c3fa" providerId="LiveId" clId="{5A8496D1-22D5-4D39-9746-F158C1178FB2}" dt="2021-03-18T13:21:05.499" v="1484"/>
          <ac:inkMkLst>
            <pc:docMk/>
            <pc:sldMk cId="116772653" sldId="297"/>
            <ac:inkMk id="28" creationId="{DDE397E9-9545-4984-8C41-4B98ED46C912}"/>
          </ac:inkMkLst>
        </pc:inkChg>
        <pc:inkChg chg="add">
          <ac:chgData name="Dragutin Kostic" userId="8b6a502ff069c3fa" providerId="LiveId" clId="{5A8496D1-22D5-4D39-9746-F158C1178FB2}" dt="2021-03-18T13:21:08.955" v="1485" actId="9405"/>
          <ac:inkMkLst>
            <pc:docMk/>
            <pc:sldMk cId="116772653" sldId="297"/>
            <ac:inkMk id="30" creationId="{282B6520-EF3F-4561-A1E0-7B9F90607F2D}"/>
          </ac:inkMkLst>
        </pc:inkChg>
        <pc:inkChg chg="add">
          <ac:chgData name="Dragutin Kostic" userId="8b6a502ff069c3fa" providerId="LiveId" clId="{5A8496D1-22D5-4D39-9746-F158C1178FB2}" dt="2021-03-18T13:21:13.146" v="1486" actId="9405"/>
          <ac:inkMkLst>
            <pc:docMk/>
            <pc:sldMk cId="116772653" sldId="297"/>
            <ac:inkMk id="31" creationId="{61A5AA14-9BE2-4036-ACFA-85DFD4D5A489}"/>
          </ac:inkMkLst>
        </pc:inkChg>
        <pc:inkChg chg="add">
          <ac:chgData name="Dragutin Kostic" userId="8b6a502ff069c3fa" providerId="LiveId" clId="{5A8496D1-22D5-4D39-9746-F158C1178FB2}" dt="2021-03-18T13:21:24.034" v="1487" actId="9405"/>
          <ac:inkMkLst>
            <pc:docMk/>
            <pc:sldMk cId="116772653" sldId="297"/>
            <ac:inkMk id="32" creationId="{87A0F188-FD90-4E42-8C49-17E3FFE7CFBC}"/>
          </ac:inkMkLst>
        </pc:inkChg>
        <pc:inkChg chg="add">
          <ac:chgData name="Dragutin Kostic" userId="8b6a502ff069c3fa" providerId="LiveId" clId="{5A8496D1-22D5-4D39-9746-F158C1178FB2}" dt="2021-03-18T13:21:33.320" v="1488" actId="9405"/>
          <ac:inkMkLst>
            <pc:docMk/>
            <pc:sldMk cId="116772653" sldId="297"/>
            <ac:inkMk id="33" creationId="{593D397E-AE87-441B-8712-9DA7AC0188E1}"/>
          </ac:inkMkLst>
        </pc:inkChg>
        <pc:inkChg chg="add">
          <ac:chgData name="Dragutin Kostic" userId="8b6a502ff069c3fa" providerId="LiveId" clId="{5A8496D1-22D5-4D39-9746-F158C1178FB2}" dt="2021-03-18T13:21:40.050" v="1489" actId="9405"/>
          <ac:inkMkLst>
            <pc:docMk/>
            <pc:sldMk cId="116772653" sldId="297"/>
            <ac:inkMk id="34" creationId="{877831F8-AB1C-45EE-823D-F82EDE368391}"/>
          </ac:inkMkLst>
        </pc:inkChg>
        <pc:inkChg chg="add">
          <ac:chgData name="Dragutin Kostic" userId="8b6a502ff069c3fa" providerId="LiveId" clId="{5A8496D1-22D5-4D39-9746-F158C1178FB2}" dt="2021-03-18T13:21:43.465" v="1490" actId="9405"/>
          <ac:inkMkLst>
            <pc:docMk/>
            <pc:sldMk cId="116772653" sldId="297"/>
            <ac:inkMk id="35" creationId="{EF4692B5-1B24-4BD2-88D0-775C25028282}"/>
          </ac:inkMkLst>
        </pc:inkChg>
        <pc:inkChg chg="add mod">
          <ac:chgData name="Dragutin Kostic" userId="8b6a502ff069c3fa" providerId="LiveId" clId="{5A8496D1-22D5-4D39-9746-F158C1178FB2}" dt="2021-03-18T13:22:20.094" v="1510"/>
          <ac:inkMkLst>
            <pc:docMk/>
            <pc:sldMk cId="116772653" sldId="297"/>
            <ac:inkMk id="36" creationId="{A083AE3E-098C-470E-8092-9685AD1F7C17}"/>
          </ac:inkMkLst>
        </pc:inkChg>
        <pc:inkChg chg="add mod">
          <ac:chgData name="Dragutin Kostic" userId="8b6a502ff069c3fa" providerId="LiveId" clId="{5A8496D1-22D5-4D39-9746-F158C1178FB2}" dt="2021-03-18T13:22:20.094" v="1510"/>
          <ac:inkMkLst>
            <pc:docMk/>
            <pc:sldMk cId="116772653" sldId="297"/>
            <ac:inkMk id="37" creationId="{36A8CA25-1A31-4FD9-8697-034A8A8E006A}"/>
          </ac:inkMkLst>
        </pc:inkChg>
        <pc:inkChg chg="add mod">
          <ac:chgData name="Dragutin Kostic" userId="8b6a502ff069c3fa" providerId="LiveId" clId="{5A8496D1-22D5-4D39-9746-F158C1178FB2}" dt="2021-03-18T13:22:20.094" v="1510"/>
          <ac:inkMkLst>
            <pc:docMk/>
            <pc:sldMk cId="116772653" sldId="297"/>
            <ac:inkMk id="38" creationId="{546E4872-BD08-4F80-9047-8A1795A541CF}"/>
          </ac:inkMkLst>
        </pc:inkChg>
        <pc:inkChg chg="add mod">
          <ac:chgData name="Dragutin Kostic" userId="8b6a502ff069c3fa" providerId="LiveId" clId="{5A8496D1-22D5-4D39-9746-F158C1178FB2}" dt="2021-03-18T13:22:20.094" v="1510"/>
          <ac:inkMkLst>
            <pc:docMk/>
            <pc:sldMk cId="116772653" sldId="297"/>
            <ac:inkMk id="39" creationId="{945D8D26-6126-453B-A6E6-1DD5FEC7CD5C}"/>
          </ac:inkMkLst>
        </pc:inkChg>
        <pc:inkChg chg="add mod">
          <ac:chgData name="Dragutin Kostic" userId="8b6a502ff069c3fa" providerId="LiveId" clId="{5A8496D1-22D5-4D39-9746-F158C1178FB2}" dt="2021-03-18T13:22:20.094" v="1510"/>
          <ac:inkMkLst>
            <pc:docMk/>
            <pc:sldMk cId="116772653" sldId="297"/>
            <ac:inkMk id="40" creationId="{91D8165F-969D-4D4A-BF22-5F9EC03236D3}"/>
          </ac:inkMkLst>
        </pc:inkChg>
        <pc:inkChg chg="add mod">
          <ac:chgData name="Dragutin Kostic" userId="8b6a502ff069c3fa" providerId="LiveId" clId="{5A8496D1-22D5-4D39-9746-F158C1178FB2}" dt="2021-03-18T13:22:20.094" v="1510"/>
          <ac:inkMkLst>
            <pc:docMk/>
            <pc:sldMk cId="116772653" sldId="297"/>
            <ac:inkMk id="41" creationId="{5D29241F-653C-4877-835C-A8986144D504}"/>
          </ac:inkMkLst>
        </pc:inkChg>
        <pc:inkChg chg="add mod">
          <ac:chgData name="Dragutin Kostic" userId="8b6a502ff069c3fa" providerId="LiveId" clId="{5A8496D1-22D5-4D39-9746-F158C1178FB2}" dt="2021-03-18T13:22:18.235" v="1508"/>
          <ac:inkMkLst>
            <pc:docMk/>
            <pc:sldMk cId="116772653" sldId="297"/>
            <ac:inkMk id="43" creationId="{52084358-9429-4CE1-A750-0A67B3B43025}"/>
          </ac:inkMkLst>
        </pc:inkChg>
        <pc:inkChg chg="add mod">
          <ac:chgData name="Dragutin Kostic" userId="8b6a502ff069c3fa" providerId="LiveId" clId="{5A8496D1-22D5-4D39-9746-F158C1178FB2}" dt="2021-03-18T13:22:18.235" v="1508"/>
          <ac:inkMkLst>
            <pc:docMk/>
            <pc:sldMk cId="116772653" sldId="297"/>
            <ac:inkMk id="44" creationId="{C6E26634-4B04-4DB9-B099-48890F5FCA8B}"/>
          </ac:inkMkLst>
        </pc:inkChg>
        <pc:inkChg chg="add mod">
          <ac:chgData name="Dragutin Kostic" userId="8b6a502ff069c3fa" providerId="LiveId" clId="{5A8496D1-22D5-4D39-9746-F158C1178FB2}" dt="2021-03-18T13:22:18.235" v="1508"/>
          <ac:inkMkLst>
            <pc:docMk/>
            <pc:sldMk cId="116772653" sldId="297"/>
            <ac:inkMk id="45" creationId="{4CD74CFA-2F25-4D08-AD1F-D5491212AD4F}"/>
          </ac:inkMkLst>
        </pc:inkChg>
        <pc:inkChg chg="add mod">
          <ac:chgData name="Dragutin Kostic" userId="8b6a502ff069c3fa" providerId="LiveId" clId="{5A8496D1-22D5-4D39-9746-F158C1178FB2}" dt="2021-03-18T13:22:18.235" v="1508"/>
          <ac:inkMkLst>
            <pc:docMk/>
            <pc:sldMk cId="116772653" sldId="297"/>
            <ac:inkMk id="46" creationId="{48EF9BAA-31BE-4CC0-816D-6EA9E5F20EAD}"/>
          </ac:inkMkLst>
        </pc:inkChg>
        <pc:inkChg chg="add mod">
          <ac:chgData name="Dragutin Kostic" userId="8b6a502ff069c3fa" providerId="LiveId" clId="{5A8496D1-22D5-4D39-9746-F158C1178FB2}" dt="2021-03-18T13:22:20.094" v="1510"/>
          <ac:inkMkLst>
            <pc:docMk/>
            <pc:sldMk cId="116772653" sldId="297"/>
            <ac:inkMk id="48" creationId="{4E2CF4DD-89BC-4CEC-A896-F80503782A24}"/>
          </ac:inkMkLst>
        </pc:inkChg>
        <pc:inkChg chg="add mod">
          <ac:chgData name="Dragutin Kostic" userId="8b6a502ff069c3fa" providerId="LiveId" clId="{5A8496D1-22D5-4D39-9746-F158C1178FB2}" dt="2021-03-18T13:22:20.094" v="1510"/>
          <ac:inkMkLst>
            <pc:docMk/>
            <pc:sldMk cId="116772653" sldId="297"/>
            <ac:inkMk id="49" creationId="{11AA69F6-4938-475D-B096-1BA73998AA0F}"/>
          </ac:inkMkLst>
        </pc:inkChg>
        <pc:inkChg chg="add mod">
          <ac:chgData name="Dragutin Kostic" userId="8b6a502ff069c3fa" providerId="LiveId" clId="{5A8496D1-22D5-4D39-9746-F158C1178FB2}" dt="2021-03-18T13:22:20.094" v="1510"/>
          <ac:inkMkLst>
            <pc:docMk/>
            <pc:sldMk cId="116772653" sldId="297"/>
            <ac:inkMk id="50" creationId="{60CB0CD5-C6B6-433E-8D95-E16AAD2BB888}"/>
          </ac:inkMkLst>
        </pc:inkChg>
        <pc:inkChg chg="add mod">
          <ac:chgData name="Dragutin Kostic" userId="8b6a502ff069c3fa" providerId="LiveId" clId="{5A8496D1-22D5-4D39-9746-F158C1178FB2}" dt="2021-03-18T13:22:18.235" v="1508"/>
          <ac:inkMkLst>
            <pc:docMk/>
            <pc:sldMk cId="116772653" sldId="297"/>
            <ac:inkMk id="52" creationId="{C1BB72BF-6516-41B0-B80D-163DE35859A0}"/>
          </ac:inkMkLst>
        </pc:inkChg>
        <pc:inkChg chg="add mod">
          <ac:chgData name="Dragutin Kostic" userId="8b6a502ff069c3fa" providerId="LiveId" clId="{5A8496D1-22D5-4D39-9746-F158C1178FB2}" dt="2021-03-18T13:22:20.094" v="1510"/>
          <ac:inkMkLst>
            <pc:docMk/>
            <pc:sldMk cId="116772653" sldId="297"/>
            <ac:inkMk id="54" creationId="{8A8B5BC3-190A-4111-808E-0941394F4C00}"/>
          </ac:inkMkLst>
        </pc:inkChg>
        <pc:inkChg chg="add">
          <ac:chgData name="Dragutin Kostic" userId="8b6a502ff069c3fa" providerId="LiveId" clId="{5A8496D1-22D5-4D39-9746-F158C1178FB2}" dt="2021-03-18T13:22:43.246" v="1511" actId="9405"/>
          <ac:inkMkLst>
            <pc:docMk/>
            <pc:sldMk cId="116772653" sldId="297"/>
            <ac:inkMk id="56" creationId="{6960E2EF-09B0-4A58-A448-1E8488B3BE92}"/>
          </ac:inkMkLst>
        </pc:inkChg>
        <pc:inkChg chg="add">
          <ac:chgData name="Dragutin Kostic" userId="8b6a502ff069c3fa" providerId="LiveId" clId="{5A8496D1-22D5-4D39-9746-F158C1178FB2}" dt="2021-03-18T13:22:45.039" v="1512" actId="9405"/>
          <ac:inkMkLst>
            <pc:docMk/>
            <pc:sldMk cId="116772653" sldId="297"/>
            <ac:inkMk id="57" creationId="{3436A5E9-CE25-4E3F-B7D9-F67BC8603D5B}"/>
          </ac:inkMkLst>
        </pc:inkChg>
        <pc:inkChg chg="add">
          <ac:chgData name="Dragutin Kostic" userId="8b6a502ff069c3fa" providerId="LiveId" clId="{5A8496D1-22D5-4D39-9746-F158C1178FB2}" dt="2021-03-18T13:22:46.900" v="1513" actId="9405"/>
          <ac:inkMkLst>
            <pc:docMk/>
            <pc:sldMk cId="116772653" sldId="297"/>
            <ac:inkMk id="58" creationId="{043B8D3E-1568-4E8F-926B-D1ADA17E4DB4}"/>
          </ac:inkMkLst>
        </pc:inkChg>
        <pc:inkChg chg="add">
          <ac:chgData name="Dragutin Kostic" userId="8b6a502ff069c3fa" providerId="LiveId" clId="{5A8496D1-22D5-4D39-9746-F158C1178FB2}" dt="2021-03-18T13:23:37.269" v="1514" actId="9405"/>
          <ac:inkMkLst>
            <pc:docMk/>
            <pc:sldMk cId="116772653" sldId="297"/>
            <ac:inkMk id="59" creationId="{486AC118-31AF-4A3B-BC97-6D3F51E4B0D3}"/>
          </ac:inkMkLst>
        </pc:inkChg>
        <pc:inkChg chg="add">
          <ac:chgData name="Dragutin Kostic" userId="8b6a502ff069c3fa" providerId="LiveId" clId="{5A8496D1-22D5-4D39-9746-F158C1178FB2}" dt="2021-03-18T13:23:48.299" v="1515" actId="9405"/>
          <ac:inkMkLst>
            <pc:docMk/>
            <pc:sldMk cId="116772653" sldId="297"/>
            <ac:inkMk id="60" creationId="{1A2A0C2C-03C2-44A9-8A53-B9C2631A4339}"/>
          </ac:inkMkLst>
        </pc:inkChg>
        <pc:inkChg chg="add">
          <ac:chgData name="Dragutin Kostic" userId="8b6a502ff069c3fa" providerId="LiveId" clId="{5A8496D1-22D5-4D39-9746-F158C1178FB2}" dt="2021-03-18T13:23:53.307" v="1516" actId="9405"/>
          <ac:inkMkLst>
            <pc:docMk/>
            <pc:sldMk cId="116772653" sldId="297"/>
            <ac:inkMk id="61" creationId="{1A596C01-9AA4-4AD3-A065-1EC83F216F3C}"/>
          </ac:inkMkLst>
        </pc:inkChg>
        <pc:inkChg chg="add mod">
          <ac:chgData name="Dragutin Kostic" userId="8b6a502ff069c3fa" providerId="LiveId" clId="{5A8496D1-22D5-4D39-9746-F158C1178FB2}" dt="2021-03-18T13:25:40.324" v="1588"/>
          <ac:inkMkLst>
            <pc:docMk/>
            <pc:sldMk cId="116772653" sldId="297"/>
            <ac:inkMk id="62" creationId="{18CC975B-BF1B-4FFA-9FE5-CEC16DFD938A}"/>
          </ac:inkMkLst>
        </pc:inkChg>
        <pc:inkChg chg="add mod">
          <ac:chgData name="Dragutin Kostic" userId="8b6a502ff069c3fa" providerId="LiveId" clId="{5A8496D1-22D5-4D39-9746-F158C1178FB2}" dt="2021-03-18T13:25:40.324" v="1588"/>
          <ac:inkMkLst>
            <pc:docMk/>
            <pc:sldMk cId="116772653" sldId="297"/>
            <ac:inkMk id="63" creationId="{378599A2-B6BD-46C3-B61E-E97D7AB152C5}"/>
          </ac:inkMkLst>
        </pc:inkChg>
        <pc:inkChg chg="add">
          <ac:chgData name="Dragutin Kostic" userId="8b6a502ff069c3fa" providerId="LiveId" clId="{5A8496D1-22D5-4D39-9746-F158C1178FB2}" dt="2021-03-18T13:24:05.819" v="1520" actId="9405"/>
          <ac:inkMkLst>
            <pc:docMk/>
            <pc:sldMk cId="116772653" sldId="297"/>
            <ac:inkMk id="65" creationId="{96AB1E08-488B-4FF3-883C-3442DC188A00}"/>
          </ac:inkMkLst>
        </pc:inkChg>
        <pc:inkChg chg="add">
          <ac:chgData name="Dragutin Kostic" userId="8b6a502ff069c3fa" providerId="LiveId" clId="{5A8496D1-22D5-4D39-9746-F158C1178FB2}" dt="2021-03-18T13:24:13.336" v="1521" actId="9405"/>
          <ac:inkMkLst>
            <pc:docMk/>
            <pc:sldMk cId="116772653" sldId="297"/>
            <ac:inkMk id="66" creationId="{6D663C62-C079-49ED-88D5-22D971AA590A}"/>
          </ac:inkMkLst>
        </pc:inkChg>
        <pc:inkChg chg="add mod">
          <ac:chgData name="Dragutin Kostic" userId="8b6a502ff069c3fa" providerId="LiveId" clId="{5A8496D1-22D5-4D39-9746-F158C1178FB2}" dt="2021-03-18T13:25:40.324" v="1588"/>
          <ac:inkMkLst>
            <pc:docMk/>
            <pc:sldMk cId="116772653" sldId="297"/>
            <ac:inkMk id="67" creationId="{1C8C62B6-EBE3-4B06-8471-C28A4C7BF322}"/>
          </ac:inkMkLst>
        </pc:inkChg>
        <pc:inkChg chg="add mod">
          <ac:chgData name="Dragutin Kostic" userId="8b6a502ff069c3fa" providerId="LiveId" clId="{5A8496D1-22D5-4D39-9746-F158C1178FB2}" dt="2021-03-18T13:25:40.324" v="1588"/>
          <ac:inkMkLst>
            <pc:docMk/>
            <pc:sldMk cId="116772653" sldId="297"/>
            <ac:inkMk id="68" creationId="{144E75DB-63DC-46B9-A7A0-85B893E730AB}"/>
          </ac:inkMkLst>
        </pc:inkChg>
        <pc:inkChg chg="add mod">
          <ac:chgData name="Dragutin Kostic" userId="8b6a502ff069c3fa" providerId="LiveId" clId="{5A8496D1-22D5-4D39-9746-F158C1178FB2}" dt="2021-03-18T13:25:40.324" v="1588"/>
          <ac:inkMkLst>
            <pc:docMk/>
            <pc:sldMk cId="116772653" sldId="297"/>
            <ac:inkMk id="69" creationId="{D0A0F0F6-A23A-4840-B997-41F5B421EBF2}"/>
          </ac:inkMkLst>
        </pc:inkChg>
        <pc:inkChg chg="add mod">
          <ac:chgData name="Dragutin Kostic" userId="8b6a502ff069c3fa" providerId="LiveId" clId="{5A8496D1-22D5-4D39-9746-F158C1178FB2}" dt="2021-03-18T13:25:40.324" v="1588"/>
          <ac:inkMkLst>
            <pc:docMk/>
            <pc:sldMk cId="116772653" sldId="297"/>
            <ac:inkMk id="70" creationId="{D0EE47FA-5B31-40B9-A642-2D44686371B1}"/>
          </ac:inkMkLst>
        </pc:inkChg>
        <pc:inkChg chg="add mod">
          <ac:chgData name="Dragutin Kostic" userId="8b6a502ff069c3fa" providerId="LiveId" clId="{5A8496D1-22D5-4D39-9746-F158C1178FB2}" dt="2021-03-18T13:25:40.324" v="1588"/>
          <ac:inkMkLst>
            <pc:docMk/>
            <pc:sldMk cId="116772653" sldId="297"/>
            <ac:inkMk id="71" creationId="{A6AECB20-706D-4B87-B54B-DC590BA7ACBA}"/>
          </ac:inkMkLst>
        </pc:inkChg>
        <pc:inkChg chg="add mod">
          <ac:chgData name="Dragutin Kostic" userId="8b6a502ff069c3fa" providerId="LiveId" clId="{5A8496D1-22D5-4D39-9746-F158C1178FB2}" dt="2021-03-18T13:24:36.044" v="1539"/>
          <ac:inkMkLst>
            <pc:docMk/>
            <pc:sldMk cId="116772653" sldId="297"/>
            <ac:inkMk id="73" creationId="{CB32C5BE-48FE-4FCF-AFCD-78A6A59F3490}"/>
          </ac:inkMkLst>
        </pc:inkChg>
        <pc:inkChg chg="add mod">
          <ac:chgData name="Dragutin Kostic" userId="8b6a502ff069c3fa" providerId="LiveId" clId="{5A8496D1-22D5-4D39-9746-F158C1178FB2}" dt="2021-03-18T13:24:36.044" v="1539"/>
          <ac:inkMkLst>
            <pc:docMk/>
            <pc:sldMk cId="116772653" sldId="297"/>
            <ac:inkMk id="74" creationId="{C27F8010-9CBB-4D49-A717-331F7DFDFA62}"/>
          </ac:inkMkLst>
        </pc:inkChg>
        <pc:inkChg chg="add mod">
          <ac:chgData name="Dragutin Kostic" userId="8b6a502ff069c3fa" providerId="LiveId" clId="{5A8496D1-22D5-4D39-9746-F158C1178FB2}" dt="2021-03-18T13:24:36.044" v="1539"/>
          <ac:inkMkLst>
            <pc:docMk/>
            <pc:sldMk cId="116772653" sldId="297"/>
            <ac:inkMk id="75" creationId="{25420440-B28C-4248-8E4E-E65F76C22BEA}"/>
          </ac:inkMkLst>
        </pc:inkChg>
        <pc:inkChg chg="add mod">
          <ac:chgData name="Dragutin Kostic" userId="8b6a502ff069c3fa" providerId="LiveId" clId="{5A8496D1-22D5-4D39-9746-F158C1178FB2}" dt="2021-03-18T13:24:36.044" v="1539"/>
          <ac:inkMkLst>
            <pc:docMk/>
            <pc:sldMk cId="116772653" sldId="297"/>
            <ac:inkMk id="76" creationId="{C4F1DC2B-B663-4A3C-9626-064FCA4BD4BD}"/>
          </ac:inkMkLst>
        </pc:inkChg>
        <pc:inkChg chg="add mod">
          <ac:chgData name="Dragutin Kostic" userId="8b6a502ff069c3fa" providerId="LiveId" clId="{5A8496D1-22D5-4D39-9746-F158C1178FB2}" dt="2021-03-18T13:24:36.044" v="1539"/>
          <ac:inkMkLst>
            <pc:docMk/>
            <pc:sldMk cId="116772653" sldId="297"/>
            <ac:inkMk id="77" creationId="{47072243-5997-4EA2-ABF9-71046ACE693F}"/>
          </ac:inkMkLst>
        </pc:inkChg>
        <pc:inkChg chg="add mod">
          <ac:chgData name="Dragutin Kostic" userId="8b6a502ff069c3fa" providerId="LiveId" clId="{5A8496D1-22D5-4D39-9746-F158C1178FB2}" dt="2021-03-18T13:24:36.044" v="1539"/>
          <ac:inkMkLst>
            <pc:docMk/>
            <pc:sldMk cId="116772653" sldId="297"/>
            <ac:inkMk id="78" creationId="{B9446FA2-F618-46FA-B253-F521E2ACE0E1}"/>
          </ac:inkMkLst>
        </pc:inkChg>
        <pc:inkChg chg="add mod">
          <ac:chgData name="Dragutin Kostic" userId="8b6a502ff069c3fa" providerId="LiveId" clId="{5A8496D1-22D5-4D39-9746-F158C1178FB2}" dt="2021-03-18T13:24:36.044" v="1539"/>
          <ac:inkMkLst>
            <pc:docMk/>
            <pc:sldMk cId="116772653" sldId="297"/>
            <ac:inkMk id="79" creationId="{2F0158A3-C166-4D62-BFAC-A891C4CBD4FC}"/>
          </ac:inkMkLst>
        </pc:inkChg>
        <pc:inkChg chg="add mod">
          <ac:chgData name="Dragutin Kostic" userId="8b6a502ff069c3fa" providerId="LiveId" clId="{5A8496D1-22D5-4D39-9746-F158C1178FB2}" dt="2021-03-18T13:24:36.044" v="1539"/>
          <ac:inkMkLst>
            <pc:docMk/>
            <pc:sldMk cId="116772653" sldId="297"/>
            <ac:inkMk id="81" creationId="{F2501BCC-1235-4325-993E-5B5518732D2A}"/>
          </ac:inkMkLst>
        </pc:inkChg>
        <pc:inkChg chg="add mod">
          <ac:chgData name="Dragutin Kostic" userId="8b6a502ff069c3fa" providerId="LiveId" clId="{5A8496D1-22D5-4D39-9746-F158C1178FB2}" dt="2021-03-18T13:24:36.044" v="1539"/>
          <ac:inkMkLst>
            <pc:docMk/>
            <pc:sldMk cId="116772653" sldId="297"/>
            <ac:inkMk id="82" creationId="{E57DD8B0-E55E-42A1-9234-DF62D2F4431B}"/>
          </ac:inkMkLst>
        </pc:inkChg>
        <pc:inkChg chg="add mod">
          <ac:chgData name="Dragutin Kostic" userId="8b6a502ff069c3fa" providerId="LiveId" clId="{5A8496D1-22D5-4D39-9746-F158C1178FB2}" dt="2021-03-18T13:24:36.044" v="1539"/>
          <ac:inkMkLst>
            <pc:docMk/>
            <pc:sldMk cId="116772653" sldId="297"/>
            <ac:inkMk id="83" creationId="{954FF6E1-C2A1-4397-B7A1-D0557DCCC37A}"/>
          </ac:inkMkLst>
        </pc:inkChg>
        <pc:inkChg chg="add mod">
          <ac:chgData name="Dragutin Kostic" userId="8b6a502ff069c3fa" providerId="LiveId" clId="{5A8496D1-22D5-4D39-9746-F158C1178FB2}" dt="2021-03-18T13:25:17.091" v="1562"/>
          <ac:inkMkLst>
            <pc:docMk/>
            <pc:sldMk cId="116772653" sldId="297"/>
            <ac:inkMk id="85" creationId="{F16FEFA6-1B23-42C9-ABF5-68BA0D9EEF69}"/>
          </ac:inkMkLst>
        </pc:inkChg>
        <pc:inkChg chg="add mod">
          <ac:chgData name="Dragutin Kostic" userId="8b6a502ff069c3fa" providerId="LiveId" clId="{5A8496D1-22D5-4D39-9746-F158C1178FB2}" dt="2021-03-18T13:25:17.091" v="1562"/>
          <ac:inkMkLst>
            <pc:docMk/>
            <pc:sldMk cId="116772653" sldId="297"/>
            <ac:inkMk id="86" creationId="{05B78710-2768-46D0-8770-942DC2D4C467}"/>
          </ac:inkMkLst>
        </pc:inkChg>
        <pc:inkChg chg="add mod">
          <ac:chgData name="Dragutin Kostic" userId="8b6a502ff069c3fa" providerId="LiveId" clId="{5A8496D1-22D5-4D39-9746-F158C1178FB2}" dt="2021-03-18T13:25:17.091" v="1562"/>
          <ac:inkMkLst>
            <pc:docMk/>
            <pc:sldMk cId="116772653" sldId="297"/>
            <ac:inkMk id="87" creationId="{58BFF8F8-D19C-4646-9990-BF3F83E24BF0}"/>
          </ac:inkMkLst>
        </pc:inkChg>
        <pc:inkChg chg="add mod">
          <ac:chgData name="Dragutin Kostic" userId="8b6a502ff069c3fa" providerId="LiveId" clId="{5A8496D1-22D5-4D39-9746-F158C1178FB2}" dt="2021-03-18T13:25:17.091" v="1562"/>
          <ac:inkMkLst>
            <pc:docMk/>
            <pc:sldMk cId="116772653" sldId="297"/>
            <ac:inkMk id="88" creationId="{9C750A62-057B-4F63-8B72-4A8FAC5FB21C}"/>
          </ac:inkMkLst>
        </pc:inkChg>
        <pc:inkChg chg="add mod">
          <ac:chgData name="Dragutin Kostic" userId="8b6a502ff069c3fa" providerId="LiveId" clId="{5A8496D1-22D5-4D39-9746-F158C1178FB2}" dt="2021-03-18T13:25:17.091" v="1562"/>
          <ac:inkMkLst>
            <pc:docMk/>
            <pc:sldMk cId="116772653" sldId="297"/>
            <ac:inkMk id="89" creationId="{4CCF398D-4697-402F-A221-5B65E2DB6726}"/>
          </ac:inkMkLst>
        </pc:inkChg>
        <pc:inkChg chg="add mod">
          <ac:chgData name="Dragutin Kostic" userId="8b6a502ff069c3fa" providerId="LiveId" clId="{5A8496D1-22D5-4D39-9746-F158C1178FB2}" dt="2021-03-18T13:25:17.091" v="1562"/>
          <ac:inkMkLst>
            <pc:docMk/>
            <pc:sldMk cId="116772653" sldId="297"/>
            <ac:inkMk id="90" creationId="{C37EC176-5CC1-486F-9B7A-1C5E7E58EBE9}"/>
          </ac:inkMkLst>
        </pc:inkChg>
        <pc:inkChg chg="add mod">
          <ac:chgData name="Dragutin Kostic" userId="8b6a502ff069c3fa" providerId="LiveId" clId="{5A8496D1-22D5-4D39-9746-F158C1178FB2}" dt="2021-03-18T13:25:17.091" v="1562"/>
          <ac:inkMkLst>
            <pc:docMk/>
            <pc:sldMk cId="116772653" sldId="297"/>
            <ac:inkMk id="91" creationId="{D84D26AE-CEE1-408D-8332-C1C6E3DD42EA}"/>
          </ac:inkMkLst>
        </pc:inkChg>
        <pc:inkChg chg="add mod">
          <ac:chgData name="Dragutin Kostic" userId="8b6a502ff069c3fa" providerId="LiveId" clId="{5A8496D1-22D5-4D39-9746-F158C1178FB2}" dt="2021-03-18T13:25:17.091" v="1562"/>
          <ac:inkMkLst>
            <pc:docMk/>
            <pc:sldMk cId="116772653" sldId="297"/>
            <ac:inkMk id="93" creationId="{241D3CE9-4219-4833-BF28-5054A62BF339}"/>
          </ac:inkMkLst>
        </pc:inkChg>
        <pc:inkChg chg="add mod">
          <ac:chgData name="Dragutin Kostic" userId="8b6a502ff069c3fa" providerId="LiveId" clId="{5A8496D1-22D5-4D39-9746-F158C1178FB2}" dt="2021-03-18T13:25:17.091" v="1562"/>
          <ac:inkMkLst>
            <pc:docMk/>
            <pc:sldMk cId="116772653" sldId="297"/>
            <ac:inkMk id="94" creationId="{2A51E9B0-E88D-4F8D-8E74-C87989DFD37C}"/>
          </ac:inkMkLst>
        </pc:inkChg>
        <pc:inkChg chg="add mod">
          <ac:chgData name="Dragutin Kostic" userId="8b6a502ff069c3fa" providerId="LiveId" clId="{5A8496D1-22D5-4D39-9746-F158C1178FB2}" dt="2021-03-18T13:25:17.091" v="1562"/>
          <ac:inkMkLst>
            <pc:docMk/>
            <pc:sldMk cId="116772653" sldId="297"/>
            <ac:inkMk id="96" creationId="{D3ADF1BF-733A-4457-883A-8EC453280533}"/>
          </ac:inkMkLst>
        </pc:inkChg>
        <pc:inkChg chg="add mod">
          <ac:chgData name="Dragutin Kostic" userId="8b6a502ff069c3fa" providerId="LiveId" clId="{5A8496D1-22D5-4D39-9746-F158C1178FB2}" dt="2021-03-18T13:25:17.091" v="1562"/>
          <ac:inkMkLst>
            <pc:docMk/>
            <pc:sldMk cId="116772653" sldId="297"/>
            <ac:inkMk id="97" creationId="{9262546A-CECA-412C-834C-D5315EAB2880}"/>
          </ac:inkMkLst>
        </pc:inkChg>
        <pc:inkChg chg="add mod">
          <ac:chgData name="Dragutin Kostic" userId="8b6a502ff069c3fa" providerId="LiveId" clId="{5A8496D1-22D5-4D39-9746-F158C1178FB2}" dt="2021-03-18T13:25:17.091" v="1562"/>
          <ac:inkMkLst>
            <pc:docMk/>
            <pc:sldMk cId="116772653" sldId="297"/>
            <ac:inkMk id="98" creationId="{0EE08E5D-61F9-465F-9C11-5D907D54C329}"/>
          </ac:inkMkLst>
        </pc:inkChg>
        <pc:inkChg chg="add mod">
          <ac:chgData name="Dragutin Kostic" userId="8b6a502ff069c3fa" providerId="LiveId" clId="{5A8496D1-22D5-4D39-9746-F158C1178FB2}" dt="2021-03-18T13:25:17.091" v="1562"/>
          <ac:inkMkLst>
            <pc:docMk/>
            <pc:sldMk cId="116772653" sldId="297"/>
            <ac:inkMk id="99" creationId="{A54247C9-8495-433E-999B-CE8AEC7C496C}"/>
          </ac:inkMkLst>
        </pc:inkChg>
        <pc:inkChg chg="add mod">
          <ac:chgData name="Dragutin Kostic" userId="8b6a502ff069c3fa" providerId="LiveId" clId="{5A8496D1-22D5-4D39-9746-F158C1178FB2}" dt="2021-03-18T13:25:17.091" v="1562"/>
          <ac:inkMkLst>
            <pc:docMk/>
            <pc:sldMk cId="116772653" sldId="297"/>
            <ac:inkMk id="101" creationId="{B5BFE332-98A6-48A1-947E-D5A168B6017F}"/>
          </ac:inkMkLst>
        </pc:inkChg>
        <pc:inkChg chg="add mod">
          <ac:chgData name="Dragutin Kostic" userId="8b6a502ff069c3fa" providerId="LiveId" clId="{5A8496D1-22D5-4D39-9746-F158C1178FB2}" dt="2021-03-18T13:25:17.091" v="1562"/>
          <ac:inkMkLst>
            <pc:docMk/>
            <pc:sldMk cId="116772653" sldId="297"/>
            <ac:inkMk id="103" creationId="{EB535A0F-A84E-4788-B35A-312054DD38B4}"/>
          </ac:inkMkLst>
        </pc:inkChg>
        <pc:inkChg chg="add mod">
          <ac:chgData name="Dragutin Kostic" userId="8b6a502ff069c3fa" providerId="LiveId" clId="{5A8496D1-22D5-4D39-9746-F158C1178FB2}" dt="2021-03-18T13:25:17.091" v="1562"/>
          <ac:inkMkLst>
            <pc:docMk/>
            <pc:sldMk cId="116772653" sldId="297"/>
            <ac:inkMk id="104" creationId="{8A693114-DE45-4917-ABE2-457E3316D6A8}"/>
          </ac:inkMkLst>
        </pc:inkChg>
        <pc:inkChg chg="add mod">
          <ac:chgData name="Dragutin Kostic" userId="8b6a502ff069c3fa" providerId="LiveId" clId="{5A8496D1-22D5-4D39-9746-F158C1178FB2}" dt="2021-03-18T13:25:17.091" v="1562"/>
          <ac:inkMkLst>
            <pc:docMk/>
            <pc:sldMk cId="116772653" sldId="297"/>
            <ac:inkMk id="105" creationId="{B93B2720-327B-4D5C-ABB3-A8C0316766A0}"/>
          </ac:inkMkLst>
        </pc:inkChg>
        <pc:inkChg chg="add mod">
          <ac:chgData name="Dragutin Kostic" userId="8b6a502ff069c3fa" providerId="LiveId" clId="{5A8496D1-22D5-4D39-9746-F158C1178FB2}" dt="2021-03-18T13:25:17.091" v="1562"/>
          <ac:inkMkLst>
            <pc:docMk/>
            <pc:sldMk cId="116772653" sldId="297"/>
            <ac:inkMk id="106" creationId="{5700011D-3960-4E07-AF73-1302D81899F7}"/>
          </ac:inkMkLst>
        </pc:inkChg>
        <pc:inkChg chg="add mod">
          <ac:chgData name="Dragutin Kostic" userId="8b6a502ff069c3fa" providerId="LiveId" clId="{5A8496D1-22D5-4D39-9746-F158C1178FB2}" dt="2021-03-18T13:25:26.970" v="1578"/>
          <ac:inkMkLst>
            <pc:docMk/>
            <pc:sldMk cId="116772653" sldId="297"/>
            <ac:inkMk id="108" creationId="{C40A4445-4F94-47DB-80C1-B8F4BB62A538}"/>
          </ac:inkMkLst>
        </pc:inkChg>
        <pc:inkChg chg="add mod">
          <ac:chgData name="Dragutin Kostic" userId="8b6a502ff069c3fa" providerId="LiveId" clId="{5A8496D1-22D5-4D39-9746-F158C1178FB2}" dt="2021-03-18T13:25:26.970" v="1578"/>
          <ac:inkMkLst>
            <pc:docMk/>
            <pc:sldMk cId="116772653" sldId="297"/>
            <ac:inkMk id="109" creationId="{80C5DC83-72F6-4718-944E-4BE3B3999B2D}"/>
          </ac:inkMkLst>
        </pc:inkChg>
        <pc:inkChg chg="add mod">
          <ac:chgData name="Dragutin Kostic" userId="8b6a502ff069c3fa" providerId="LiveId" clId="{5A8496D1-22D5-4D39-9746-F158C1178FB2}" dt="2021-03-18T13:25:26.970" v="1578"/>
          <ac:inkMkLst>
            <pc:docMk/>
            <pc:sldMk cId="116772653" sldId="297"/>
            <ac:inkMk id="110" creationId="{C29FCA91-836D-4C5B-A23F-4098720B8B04}"/>
          </ac:inkMkLst>
        </pc:inkChg>
        <pc:inkChg chg="add mod">
          <ac:chgData name="Dragutin Kostic" userId="8b6a502ff069c3fa" providerId="LiveId" clId="{5A8496D1-22D5-4D39-9746-F158C1178FB2}" dt="2021-03-18T13:25:26.970" v="1578"/>
          <ac:inkMkLst>
            <pc:docMk/>
            <pc:sldMk cId="116772653" sldId="297"/>
            <ac:inkMk id="111" creationId="{03599D74-27D4-4E74-A537-1F2B238E466F}"/>
          </ac:inkMkLst>
        </pc:inkChg>
        <pc:inkChg chg="add mod">
          <ac:chgData name="Dragutin Kostic" userId="8b6a502ff069c3fa" providerId="LiveId" clId="{5A8496D1-22D5-4D39-9746-F158C1178FB2}" dt="2021-03-18T13:25:26.970" v="1578"/>
          <ac:inkMkLst>
            <pc:docMk/>
            <pc:sldMk cId="116772653" sldId="297"/>
            <ac:inkMk id="112" creationId="{261EA554-CE59-4786-AABB-4DA5584E90FE}"/>
          </ac:inkMkLst>
        </pc:inkChg>
        <pc:inkChg chg="add mod">
          <ac:chgData name="Dragutin Kostic" userId="8b6a502ff069c3fa" providerId="LiveId" clId="{5A8496D1-22D5-4D39-9746-F158C1178FB2}" dt="2021-03-18T13:25:26.970" v="1578"/>
          <ac:inkMkLst>
            <pc:docMk/>
            <pc:sldMk cId="116772653" sldId="297"/>
            <ac:inkMk id="113" creationId="{D83E8213-C5C0-4772-95D4-537D58B2A260}"/>
          </ac:inkMkLst>
        </pc:inkChg>
        <pc:inkChg chg="add mod">
          <ac:chgData name="Dragutin Kostic" userId="8b6a502ff069c3fa" providerId="LiveId" clId="{5A8496D1-22D5-4D39-9746-F158C1178FB2}" dt="2021-03-18T13:25:26.970" v="1578"/>
          <ac:inkMkLst>
            <pc:docMk/>
            <pc:sldMk cId="116772653" sldId="297"/>
            <ac:inkMk id="114" creationId="{85C41DC2-67BA-4D64-97B6-42C3A606F160}"/>
          </ac:inkMkLst>
        </pc:inkChg>
        <pc:inkChg chg="add mod">
          <ac:chgData name="Dragutin Kostic" userId="8b6a502ff069c3fa" providerId="LiveId" clId="{5A8496D1-22D5-4D39-9746-F158C1178FB2}" dt="2021-03-18T13:25:26.970" v="1578"/>
          <ac:inkMkLst>
            <pc:docMk/>
            <pc:sldMk cId="116772653" sldId="297"/>
            <ac:inkMk id="115" creationId="{478800ED-86C6-4776-89C3-87ACC2C24D06}"/>
          </ac:inkMkLst>
        </pc:inkChg>
        <pc:inkChg chg="add mod">
          <ac:chgData name="Dragutin Kostic" userId="8b6a502ff069c3fa" providerId="LiveId" clId="{5A8496D1-22D5-4D39-9746-F158C1178FB2}" dt="2021-03-18T13:25:26.970" v="1578"/>
          <ac:inkMkLst>
            <pc:docMk/>
            <pc:sldMk cId="116772653" sldId="297"/>
            <ac:inkMk id="116" creationId="{83C570F0-4892-4A42-911E-7B1AF6777CE0}"/>
          </ac:inkMkLst>
        </pc:inkChg>
        <pc:inkChg chg="add mod">
          <ac:chgData name="Dragutin Kostic" userId="8b6a502ff069c3fa" providerId="LiveId" clId="{5A8496D1-22D5-4D39-9746-F158C1178FB2}" dt="2021-03-18T13:25:26.970" v="1578"/>
          <ac:inkMkLst>
            <pc:docMk/>
            <pc:sldMk cId="116772653" sldId="297"/>
            <ac:inkMk id="117" creationId="{0170F9F0-4F6F-4559-8B82-9569CE401B64}"/>
          </ac:inkMkLst>
        </pc:inkChg>
        <pc:inkChg chg="add mod">
          <ac:chgData name="Dragutin Kostic" userId="8b6a502ff069c3fa" providerId="LiveId" clId="{5A8496D1-22D5-4D39-9746-F158C1178FB2}" dt="2021-03-18T13:25:26.970" v="1578"/>
          <ac:inkMkLst>
            <pc:docMk/>
            <pc:sldMk cId="116772653" sldId="297"/>
            <ac:inkMk id="118" creationId="{695A01D5-7B55-4EB1-A610-3AE7E5CEC2FF}"/>
          </ac:inkMkLst>
        </pc:inkChg>
        <pc:inkChg chg="add mod">
          <ac:chgData name="Dragutin Kostic" userId="8b6a502ff069c3fa" providerId="LiveId" clId="{5A8496D1-22D5-4D39-9746-F158C1178FB2}" dt="2021-03-18T13:25:26.970" v="1578"/>
          <ac:inkMkLst>
            <pc:docMk/>
            <pc:sldMk cId="116772653" sldId="297"/>
            <ac:inkMk id="119" creationId="{B3CD9756-F546-4145-9E93-9E3C82808216}"/>
          </ac:inkMkLst>
        </pc:inkChg>
        <pc:inkChg chg="add mod">
          <ac:chgData name="Dragutin Kostic" userId="8b6a502ff069c3fa" providerId="LiveId" clId="{5A8496D1-22D5-4D39-9746-F158C1178FB2}" dt="2021-03-18T13:25:26.970" v="1578"/>
          <ac:inkMkLst>
            <pc:docMk/>
            <pc:sldMk cId="116772653" sldId="297"/>
            <ac:inkMk id="121" creationId="{828BFF03-6870-4081-A80C-0F6F209F7C77}"/>
          </ac:inkMkLst>
        </pc:inkChg>
        <pc:inkChg chg="add mod">
          <ac:chgData name="Dragutin Kostic" userId="8b6a502ff069c3fa" providerId="LiveId" clId="{5A8496D1-22D5-4D39-9746-F158C1178FB2}" dt="2021-03-18T13:25:26.970" v="1578"/>
          <ac:inkMkLst>
            <pc:docMk/>
            <pc:sldMk cId="116772653" sldId="297"/>
            <ac:inkMk id="122" creationId="{3BBB9CA2-9828-45AE-993F-039D099A3819}"/>
          </ac:inkMkLst>
        </pc:inkChg>
        <pc:inkChg chg="add mod">
          <ac:chgData name="Dragutin Kostic" userId="8b6a502ff069c3fa" providerId="LiveId" clId="{5A8496D1-22D5-4D39-9746-F158C1178FB2}" dt="2021-03-18T13:25:40.324" v="1588"/>
          <ac:inkMkLst>
            <pc:docMk/>
            <pc:sldMk cId="116772653" sldId="297"/>
            <ac:inkMk id="124" creationId="{845C3160-190B-4159-929B-F5CF9BBF8F20}"/>
          </ac:inkMkLst>
        </pc:inkChg>
        <pc:inkChg chg="add mod">
          <ac:chgData name="Dragutin Kostic" userId="8b6a502ff069c3fa" providerId="LiveId" clId="{5A8496D1-22D5-4D39-9746-F158C1178FB2}" dt="2021-03-18T13:25:40.324" v="1588"/>
          <ac:inkMkLst>
            <pc:docMk/>
            <pc:sldMk cId="116772653" sldId="297"/>
            <ac:inkMk id="125" creationId="{D7B05863-EA64-4AC2-9450-ADBA000BF184}"/>
          </ac:inkMkLst>
        </pc:inkChg>
        <pc:inkChg chg="add mod">
          <ac:chgData name="Dragutin Kostic" userId="8b6a502ff069c3fa" providerId="LiveId" clId="{5A8496D1-22D5-4D39-9746-F158C1178FB2}" dt="2021-03-18T13:25:40.324" v="1588"/>
          <ac:inkMkLst>
            <pc:docMk/>
            <pc:sldMk cId="116772653" sldId="297"/>
            <ac:inkMk id="126" creationId="{15B40E2B-489B-4E88-8FED-146027D29E5B}"/>
          </ac:inkMkLst>
        </pc:inkChg>
        <pc:inkChg chg="add mod">
          <ac:chgData name="Dragutin Kostic" userId="8b6a502ff069c3fa" providerId="LiveId" clId="{5A8496D1-22D5-4D39-9746-F158C1178FB2}" dt="2021-03-18T13:25:40.324" v="1588"/>
          <ac:inkMkLst>
            <pc:docMk/>
            <pc:sldMk cId="116772653" sldId="297"/>
            <ac:inkMk id="127" creationId="{8155E905-C189-4407-A95B-B6A419995F7A}"/>
          </ac:inkMkLst>
        </pc:inkChg>
        <pc:inkChg chg="add mod">
          <ac:chgData name="Dragutin Kostic" userId="8b6a502ff069c3fa" providerId="LiveId" clId="{5A8496D1-22D5-4D39-9746-F158C1178FB2}" dt="2021-03-18T13:25:40.324" v="1588"/>
          <ac:inkMkLst>
            <pc:docMk/>
            <pc:sldMk cId="116772653" sldId="297"/>
            <ac:inkMk id="129" creationId="{2F293C4F-0D0D-4290-8E56-A34597A01813}"/>
          </ac:inkMkLst>
        </pc:inkChg>
        <pc:inkChg chg="add mod">
          <ac:chgData name="Dragutin Kostic" userId="8b6a502ff069c3fa" providerId="LiveId" clId="{5A8496D1-22D5-4D39-9746-F158C1178FB2}" dt="2021-03-18T13:25:40.324" v="1588"/>
          <ac:inkMkLst>
            <pc:docMk/>
            <pc:sldMk cId="116772653" sldId="297"/>
            <ac:inkMk id="130" creationId="{AF11824E-E673-47D1-8C25-05E4F0E05C9A}"/>
          </ac:inkMkLst>
        </pc:inkChg>
        <pc:inkChg chg="add mod">
          <ac:chgData name="Dragutin Kostic" userId="8b6a502ff069c3fa" providerId="LiveId" clId="{5A8496D1-22D5-4D39-9746-F158C1178FB2}" dt="2021-03-18T13:25:40.324" v="1588"/>
          <ac:inkMkLst>
            <pc:docMk/>
            <pc:sldMk cId="116772653" sldId="297"/>
            <ac:inkMk id="131" creationId="{948A2E20-3A0C-4E41-B10C-DACC77CDA4F0}"/>
          </ac:inkMkLst>
        </pc:inkChg>
        <pc:inkChg chg="add mod">
          <ac:chgData name="Dragutin Kostic" userId="8b6a502ff069c3fa" providerId="LiveId" clId="{5A8496D1-22D5-4D39-9746-F158C1178FB2}" dt="2021-03-18T13:25:40.324" v="1588"/>
          <ac:inkMkLst>
            <pc:docMk/>
            <pc:sldMk cId="116772653" sldId="297"/>
            <ac:inkMk id="132" creationId="{3671D206-3B97-46C6-94A0-E1621A42FB36}"/>
          </ac:inkMkLst>
        </pc:inkChg>
      </pc:sldChg>
      <pc:sldChg chg="addSp delSp modSp mod">
        <pc:chgData name="Dragutin Kostic" userId="8b6a502ff069c3fa" providerId="LiveId" clId="{5A8496D1-22D5-4D39-9746-F158C1178FB2}" dt="2021-03-18T13:32:27.467" v="1838"/>
        <pc:sldMkLst>
          <pc:docMk/>
          <pc:sldMk cId="485581311" sldId="298"/>
        </pc:sldMkLst>
        <pc:grpChg chg="del mod">
          <ac:chgData name="Dragutin Kostic" userId="8b6a502ff069c3fa" providerId="LiveId" clId="{5A8496D1-22D5-4D39-9746-F158C1178FB2}" dt="2021-03-18T13:31:20.940" v="1796"/>
          <ac:grpSpMkLst>
            <pc:docMk/>
            <pc:sldMk cId="485581311" sldId="298"/>
            <ac:grpSpMk id="4" creationId="{C206376C-09A9-4A86-906B-9EA2363125FA}"/>
          </ac:grpSpMkLst>
        </pc:grpChg>
        <pc:grpChg chg="del mod">
          <ac:chgData name="Dragutin Kostic" userId="8b6a502ff069c3fa" providerId="LiveId" clId="{5A8496D1-22D5-4D39-9746-F158C1178FB2}" dt="2021-03-18T13:31:24.443" v="1804"/>
          <ac:grpSpMkLst>
            <pc:docMk/>
            <pc:sldMk cId="485581311" sldId="298"/>
            <ac:grpSpMk id="6" creationId="{F9BCE6BE-B0A1-44B4-8502-605DFEC276AF}"/>
          </ac:grpSpMkLst>
        </pc:grpChg>
        <pc:grpChg chg="mod">
          <ac:chgData name="Dragutin Kostic" userId="8b6a502ff069c3fa" providerId="LiveId" clId="{5A8496D1-22D5-4D39-9746-F158C1178FB2}" dt="2021-03-18T13:31:24.443" v="1804"/>
          <ac:grpSpMkLst>
            <pc:docMk/>
            <pc:sldMk cId="485581311" sldId="298"/>
            <ac:grpSpMk id="14" creationId="{57762978-A3C2-42F6-B1D9-581CE9DE631D}"/>
          </ac:grpSpMkLst>
        </pc:grpChg>
        <pc:grpChg chg="mod">
          <ac:chgData name="Dragutin Kostic" userId="8b6a502ff069c3fa" providerId="LiveId" clId="{5A8496D1-22D5-4D39-9746-F158C1178FB2}" dt="2021-03-18T13:31:58.090" v="1812"/>
          <ac:grpSpMkLst>
            <pc:docMk/>
            <pc:sldMk cId="485581311" sldId="298"/>
            <ac:grpSpMk id="22" creationId="{9AA7DCF6-0022-49C5-A9B5-C896DB546327}"/>
          </ac:grpSpMkLst>
        </pc:grpChg>
        <pc:grpChg chg="del mod">
          <ac:chgData name="Dragutin Kostic" userId="8b6a502ff069c3fa" providerId="LiveId" clId="{5A8496D1-22D5-4D39-9746-F158C1178FB2}" dt="2021-03-18T13:32:06.473" v="1830"/>
          <ac:grpSpMkLst>
            <pc:docMk/>
            <pc:sldMk cId="485581311" sldId="298"/>
            <ac:grpSpMk id="37" creationId="{A5531B57-9443-4104-99C8-E2B07D83BFD5}"/>
          </ac:grpSpMkLst>
        </pc:grpChg>
        <pc:grpChg chg="mod">
          <ac:chgData name="Dragutin Kostic" userId="8b6a502ff069c3fa" providerId="LiveId" clId="{5A8496D1-22D5-4D39-9746-F158C1178FB2}" dt="2021-03-18T13:32:05.487" v="1827"/>
          <ac:grpSpMkLst>
            <pc:docMk/>
            <pc:sldMk cId="485581311" sldId="298"/>
            <ac:grpSpMk id="38" creationId="{5C1625D4-CECE-4561-9EDE-4F30249A7199}"/>
          </ac:grpSpMkLst>
        </pc:grpChg>
        <pc:grpChg chg="mod">
          <ac:chgData name="Dragutin Kostic" userId="8b6a502ff069c3fa" providerId="LiveId" clId="{5A8496D1-22D5-4D39-9746-F158C1178FB2}" dt="2021-03-18T13:32:06.473" v="1830"/>
          <ac:grpSpMkLst>
            <pc:docMk/>
            <pc:sldMk cId="485581311" sldId="298"/>
            <ac:grpSpMk id="41" creationId="{75E2DC96-B0EE-4712-A2CC-D6E6466AEDBB}"/>
          </ac:grpSpMkLst>
        </pc:grpChg>
        <pc:grpChg chg="mod">
          <ac:chgData name="Dragutin Kostic" userId="8b6a502ff069c3fa" providerId="LiveId" clId="{5A8496D1-22D5-4D39-9746-F158C1178FB2}" dt="2021-03-18T13:32:23.278" v="1835"/>
          <ac:grpSpMkLst>
            <pc:docMk/>
            <pc:sldMk cId="485581311" sldId="298"/>
            <ac:grpSpMk id="46" creationId="{DFE3C97F-E1FA-480E-8E2D-678733926CA9}"/>
          </ac:grpSpMkLst>
        </pc:grpChg>
        <pc:grpChg chg="mod">
          <ac:chgData name="Dragutin Kostic" userId="8b6a502ff069c3fa" providerId="LiveId" clId="{5A8496D1-22D5-4D39-9746-F158C1178FB2}" dt="2021-03-18T13:32:27.467" v="1838"/>
          <ac:grpSpMkLst>
            <pc:docMk/>
            <pc:sldMk cId="485581311" sldId="298"/>
            <ac:grpSpMk id="49" creationId="{46CE4E5A-DE0B-4762-9006-E23F916CAF7D}"/>
          </ac:grpSpMkLst>
        </pc:grpChg>
        <pc:inkChg chg="add mod">
          <ac:chgData name="Dragutin Kostic" userId="8b6a502ff069c3fa" providerId="LiveId" clId="{5A8496D1-22D5-4D39-9746-F158C1178FB2}" dt="2021-03-18T13:31:24.443" v="1804"/>
          <ac:inkMkLst>
            <pc:docMk/>
            <pc:sldMk cId="485581311" sldId="298"/>
            <ac:inkMk id="2" creationId="{97F97B79-3E53-44F7-8849-380C97415443}"/>
          </ac:inkMkLst>
        </pc:inkChg>
        <pc:inkChg chg="add mod">
          <ac:chgData name="Dragutin Kostic" userId="8b6a502ff069c3fa" providerId="LiveId" clId="{5A8496D1-22D5-4D39-9746-F158C1178FB2}" dt="2021-03-18T13:31:24.443" v="1804"/>
          <ac:inkMkLst>
            <pc:docMk/>
            <pc:sldMk cId="485581311" sldId="298"/>
            <ac:inkMk id="3" creationId="{79A3149E-5922-4184-8A4B-E8A8AE585B5F}"/>
          </ac:inkMkLst>
        </pc:inkChg>
        <pc:inkChg chg="add mod">
          <ac:chgData name="Dragutin Kostic" userId="8b6a502ff069c3fa" providerId="LiveId" clId="{5A8496D1-22D5-4D39-9746-F158C1178FB2}" dt="2021-03-18T13:31:24.443" v="1804"/>
          <ac:inkMkLst>
            <pc:docMk/>
            <pc:sldMk cId="485581311" sldId="298"/>
            <ac:inkMk id="5" creationId="{E04D8CAF-53E9-411A-AA13-34C9DED52DF6}"/>
          </ac:inkMkLst>
        </pc:inkChg>
        <pc:inkChg chg="add mod">
          <ac:chgData name="Dragutin Kostic" userId="8b6a502ff069c3fa" providerId="LiveId" clId="{5A8496D1-22D5-4D39-9746-F158C1178FB2}" dt="2021-03-18T13:31:24.443" v="1804"/>
          <ac:inkMkLst>
            <pc:docMk/>
            <pc:sldMk cId="485581311" sldId="298"/>
            <ac:inkMk id="7" creationId="{6D4A465A-2025-449C-BDD9-35783A208A8B}"/>
          </ac:inkMkLst>
        </pc:inkChg>
        <pc:inkChg chg="add mod">
          <ac:chgData name="Dragutin Kostic" userId="8b6a502ff069c3fa" providerId="LiveId" clId="{5A8496D1-22D5-4D39-9746-F158C1178FB2}" dt="2021-03-18T13:31:24.443" v="1804"/>
          <ac:inkMkLst>
            <pc:docMk/>
            <pc:sldMk cId="485581311" sldId="298"/>
            <ac:inkMk id="8" creationId="{DB50FD4F-BF76-4111-B876-F783EE19ED0B}"/>
          </ac:inkMkLst>
        </pc:inkChg>
        <pc:inkChg chg="add mod">
          <ac:chgData name="Dragutin Kostic" userId="8b6a502ff069c3fa" providerId="LiveId" clId="{5A8496D1-22D5-4D39-9746-F158C1178FB2}" dt="2021-03-18T13:31:24.443" v="1804"/>
          <ac:inkMkLst>
            <pc:docMk/>
            <pc:sldMk cId="485581311" sldId="298"/>
            <ac:inkMk id="9" creationId="{5BFC2561-36D9-41B6-84F9-11A25F94A744}"/>
          </ac:inkMkLst>
        </pc:inkChg>
        <pc:inkChg chg="add mod">
          <ac:chgData name="Dragutin Kostic" userId="8b6a502ff069c3fa" providerId="LiveId" clId="{5A8496D1-22D5-4D39-9746-F158C1178FB2}" dt="2021-03-18T13:31:24.443" v="1804"/>
          <ac:inkMkLst>
            <pc:docMk/>
            <pc:sldMk cId="485581311" sldId="298"/>
            <ac:inkMk id="10" creationId="{A7409BA9-1105-4EF9-96DD-BFFE6EF45A6A}"/>
          </ac:inkMkLst>
        </pc:inkChg>
        <pc:inkChg chg="add mod">
          <ac:chgData name="Dragutin Kostic" userId="8b6a502ff069c3fa" providerId="LiveId" clId="{5A8496D1-22D5-4D39-9746-F158C1178FB2}" dt="2021-03-18T13:31:24.443" v="1804"/>
          <ac:inkMkLst>
            <pc:docMk/>
            <pc:sldMk cId="485581311" sldId="298"/>
            <ac:inkMk id="11" creationId="{95B41F20-566A-4F6F-8FF2-81E82E21E397}"/>
          </ac:inkMkLst>
        </pc:inkChg>
        <pc:inkChg chg="add mod">
          <ac:chgData name="Dragutin Kostic" userId="8b6a502ff069c3fa" providerId="LiveId" clId="{5A8496D1-22D5-4D39-9746-F158C1178FB2}" dt="2021-03-18T13:31:24.443" v="1804"/>
          <ac:inkMkLst>
            <pc:docMk/>
            <pc:sldMk cId="485581311" sldId="298"/>
            <ac:inkMk id="12" creationId="{300DAD16-3977-4A25-9E18-FD2BE3CC0201}"/>
          </ac:inkMkLst>
        </pc:inkChg>
        <pc:inkChg chg="add mod">
          <ac:chgData name="Dragutin Kostic" userId="8b6a502ff069c3fa" providerId="LiveId" clId="{5A8496D1-22D5-4D39-9746-F158C1178FB2}" dt="2021-03-18T13:31:24.443" v="1804"/>
          <ac:inkMkLst>
            <pc:docMk/>
            <pc:sldMk cId="485581311" sldId="298"/>
            <ac:inkMk id="13" creationId="{3F454C9F-F2A1-4198-8D24-CF0E2CEC1727}"/>
          </ac:inkMkLst>
        </pc:inkChg>
        <pc:inkChg chg="add">
          <ac:chgData name="Dragutin Kostic" userId="8b6a502ff069c3fa" providerId="LiveId" clId="{5A8496D1-22D5-4D39-9746-F158C1178FB2}" dt="2021-03-18T13:31:26.766" v="1805" actId="9405"/>
          <ac:inkMkLst>
            <pc:docMk/>
            <pc:sldMk cId="485581311" sldId="298"/>
            <ac:inkMk id="15" creationId="{98751C67-8700-4109-B708-228552880B86}"/>
          </ac:inkMkLst>
        </pc:inkChg>
        <pc:inkChg chg="add">
          <ac:chgData name="Dragutin Kostic" userId="8b6a502ff069c3fa" providerId="LiveId" clId="{5A8496D1-22D5-4D39-9746-F158C1178FB2}" dt="2021-03-18T13:31:42.034" v="1806" actId="9405"/>
          <ac:inkMkLst>
            <pc:docMk/>
            <pc:sldMk cId="485581311" sldId="298"/>
            <ac:inkMk id="16" creationId="{B6C931F0-B5DB-41EC-88BE-166ECCD0702B}"/>
          </ac:inkMkLst>
        </pc:inkChg>
        <pc:inkChg chg="add mod">
          <ac:chgData name="Dragutin Kostic" userId="8b6a502ff069c3fa" providerId="LiveId" clId="{5A8496D1-22D5-4D39-9746-F158C1178FB2}" dt="2021-03-18T13:31:58.090" v="1812"/>
          <ac:inkMkLst>
            <pc:docMk/>
            <pc:sldMk cId="485581311" sldId="298"/>
            <ac:inkMk id="17" creationId="{24BA0648-B5B7-4982-B4FD-27CEAD4EC7D5}"/>
          </ac:inkMkLst>
        </pc:inkChg>
        <pc:inkChg chg="add mod">
          <ac:chgData name="Dragutin Kostic" userId="8b6a502ff069c3fa" providerId="LiveId" clId="{5A8496D1-22D5-4D39-9746-F158C1178FB2}" dt="2021-03-18T13:31:58.090" v="1812"/>
          <ac:inkMkLst>
            <pc:docMk/>
            <pc:sldMk cId="485581311" sldId="298"/>
            <ac:inkMk id="18" creationId="{E272538E-343D-427B-A206-47D5EE855B5C}"/>
          </ac:inkMkLst>
        </pc:inkChg>
        <pc:inkChg chg="add mod">
          <ac:chgData name="Dragutin Kostic" userId="8b6a502ff069c3fa" providerId="LiveId" clId="{5A8496D1-22D5-4D39-9746-F158C1178FB2}" dt="2021-03-18T13:31:58.090" v="1812"/>
          <ac:inkMkLst>
            <pc:docMk/>
            <pc:sldMk cId="485581311" sldId="298"/>
            <ac:inkMk id="19" creationId="{78700FA0-F432-4791-9DDC-A10E8E5A42B2}"/>
          </ac:inkMkLst>
        </pc:inkChg>
        <pc:inkChg chg="add mod">
          <ac:chgData name="Dragutin Kostic" userId="8b6a502ff069c3fa" providerId="LiveId" clId="{5A8496D1-22D5-4D39-9746-F158C1178FB2}" dt="2021-03-18T13:31:58.090" v="1812"/>
          <ac:inkMkLst>
            <pc:docMk/>
            <pc:sldMk cId="485581311" sldId="298"/>
            <ac:inkMk id="20" creationId="{AC966119-7D94-4776-869F-62B11A9C53DE}"/>
          </ac:inkMkLst>
        </pc:inkChg>
        <pc:inkChg chg="add mod">
          <ac:chgData name="Dragutin Kostic" userId="8b6a502ff069c3fa" providerId="LiveId" clId="{5A8496D1-22D5-4D39-9746-F158C1178FB2}" dt="2021-03-18T13:31:58.090" v="1812"/>
          <ac:inkMkLst>
            <pc:docMk/>
            <pc:sldMk cId="485581311" sldId="298"/>
            <ac:inkMk id="21" creationId="{FA856B21-2964-42D7-9752-86B1A2509C82}"/>
          </ac:inkMkLst>
        </pc:inkChg>
        <pc:inkChg chg="add mod">
          <ac:chgData name="Dragutin Kostic" userId="8b6a502ff069c3fa" providerId="LiveId" clId="{5A8496D1-22D5-4D39-9746-F158C1178FB2}" dt="2021-03-18T13:32:05.487" v="1827"/>
          <ac:inkMkLst>
            <pc:docMk/>
            <pc:sldMk cId="485581311" sldId="298"/>
            <ac:inkMk id="23" creationId="{289DFD57-24D3-4808-BFE3-F06C5D7AD1F5}"/>
          </ac:inkMkLst>
        </pc:inkChg>
        <pc:inkChg chg="add mod">
          <ac:chgData name="Dragutin Kostic" userId="8b6a502ff069c3fa" providerId="LiveId" clId="{5A8496D1-22D5-4D39-9746-F158C1178FB2}" dt="2021-03-18T13:32:05.487" v="1827"/>
          <ac:inkMkLst>
            <pc:docMk/>
            <pc:sldMk cId="485581311" sldId="298"/>
            <ac:inkMk id="24" creationId="{76794FC6-03AB-4E83-9BBE-DA482E756CB9}"/>
          </ac:inkMkLst>
        </pc:inkChg>
        <pc:inkChg chg="add mod">
          <ac:chgData name="Dragutin Kostic" userId="8b6a502ff069c3fa" providerId="LiveId" clId="{5A8496D1-22D5-4D39-9746-F158C1178FB2}" dt="2021-03-18T13:32:05.487" v="1827"/>
          <ac:inkMkLst>
            <pc:docMk/>
            <pc:sldMk cId="485581311" sldId="298"/>
            <ac:inkMk id="25" creationId="{B5AD69B0-C8D4-495C-BF38-7D5442FA16DA}"/>
          </ac:inkMkLst>
        </pc:inkChg>
        <pc:inkChg chg="add mod">
          <ac:chgData name="Dragutin Kostic" userId="8b6a502ff069c3fa" providerId="LiveId" clId="{5A8496D1-22D5-4D39-9746-F158C1178FB2}" dt="2021-03-18T13:32:05.487" v="1827"/>
          <ac:inkMkLst>
            <pc:docMk/>
            <pc:sldMk cId="485581311" sldId="298"/>
            <ac:inkMk id="26" creationId="{B38084E4-150B-41C6-80BB-2B5F4BD3B74A}"/>
          </ac:inkMkLst>
        </pc:inkChg>
        <pc:inkChg chg="add mod">
          <ac:chgData name="Dragutin Kostic" userId="8b6a502ff069c3fa" providerId="LiveId" clId="{5A8496D1-22D5-4D39-9746-F158C1178FB2}" dt="2021-03-18T13:32:05.487" v="1827"/>
          <ac:inkMkLst>
            <pc:docMk/>
            <pc:sldMk cId="485581311" sldId="298"/>
            <ac:inkMk id="27" creationId="{7C26A987-1DDA-4967-A8F4-351CA33FEBBE}"/>
          </ac:inkMkLst>
        </pc:inkChg>
        <pc:inkChg chg="add mod">
          <ac:chgData name="Dragutin Kostic" userId="8b6a502ff069c3fa" providerId="LiveId" clId="{5A8496D1-22D5-4D39-9746-F158C1178FB2}" dt="2021-03-18T13:32:06.473" v="1830"/>
          <ac:inkMkLst>
            <pc:docMk/>
            <pc:sldMk cId="485581311" sldId="298"/>
            <ac:inkMk id="28" creationId="{6083A4FC-5CC7-4C47-A66F-578E2EF88F18}"/>
          </ac:inkMkLst>
        </pc:inkChg>
        <pc:inkChg chg="add mod">
          <ac:chgData name="Dragutin Kostic" userId="8b6a502ff069c3fa" providerId="LiveId" clId="{5A8496D1-22D5-4D39-9746-F158C1178FB2}" dt="2021-03-18T13:32:06.473" v="1830"/>
          <ac:inkMkLst>
            <pc:docMk/>
            <pc:sldMk cId="485581311" sldId="298"/>
            <ac:inkMk id="29" creationId="{665A9461-6A9C-4ED2-8931-B52FC639DE6A}"/>
          </ac:inkMkLst>
        </pc:inkChg>
        <pc:inkChg chg="add mod">
          <ac:chgData name="Dragutin Kostic" userId="8b6a502ff069c3fa" providerId="LiveId" clId="{5A8496D1-22D5-4D39-9746-F158C1178FB2}" dt="2021-03-18T13:32:06.473" v="1830"/>
          <ac:inkMkLst>
            <pc:docMk/>
            <pc:sldMk cId="485581311" sldId="298"/>
            <ac:inkMk id="30" creationId="{F1019C91-163A-4D2E-ADBA-362818E31D51}"/>
          </ac:inkMkLst>
        </pc:inkChg>
        <pc:inkChg chg="add mod">
          <ac:chgData name="Dragutin Kostic" userId="8b6a502ff069c3fa" providerId="LiveId" clId="{5A8496D1-22D5-4D39-9746-F158C1178FB2}" dt="2021-03-18T13:32:06.473" v="1830"/>
          <ac:inkMkLst>
            <pc:docMk/>
            <pc:sldMk cId="485581311" sldId="298"/>
            <ac:inkMk id="31" creationId="{AB85CE28-FE0B-465D-981F-B41132671F53}"/>
          </ac:inkMkLst>
        </pc:inkChg>
        <pc:inkChg chg="add mod">
          <ac:chgData name="Dragutin Kostic" userId="8b6a502ff069c3fa" providerId="LiveId" clId="{5A8496D1-22D5-4D39-9746-F158C1178FB2}" dt="2021-03-18T13:32:06.473" v="1830"/>
          <ac:inkMkLst>
            <pc:docMk/>
            <pc:sldMk cId="485581311" sldId="298"/>
            <ac:inkMk id="32" creationId="{B255D567-AD06-48D0-91BE-915029CF9DBD}"/>
          </ac:inkMkLst>
        </pc:inkChg>
        <pc:inkChg chg="add mod">
          <ac:chgData name="Dragutin Kostic" userId="8b6a502ff069c3fa" providerId="LiveId" clId="{5A8496D1-22D5-4D39-9746-F158C1178FB2}" dt="2021-03-18T13:32:06.473" v="1830"/>
          <ac:inkMkLst>
            <pc:docMk/>
            <pc:sldMk cId="485581311" sldId="298"/>
            <ac:inkMk id="33" creationId="{0F0AD190-AAC1-4FF2-989C-79E867A01865}"/>
          </ac:inkMkLst>
        </pc:inkChg>
        <pc:inkChg chg="add mod">
          <ac:chgData name="Dragutin Kostic" userId="8b6a502ff069c3fa" providerId="LiveId" clId="{5A8496D1-22D5-4D39-9746-F158C1178FB2}" dt="2021-03-18T13:32:06.473" v="1830"/>
          <ac:inkMkLst>
            <pc:docMk/>
            <pc:sldMk cId="485581311" sldId="298"/>
            <ac:inkMk id="34" creationId="{F4CBD2D7-993B-4017-96E0-D75AE5DA55C4}"/>
          </ac:inkMkLst>
        </pc:inkChg>
        <pc:inkChg chg="add mod">
          <ac:chgData name="Dragutin Kostic" userId="8b6a502ff069c3fa" providerId="LiveId" clId="{5A8496D1-22D5-4D39-9746-F158C1178FB2}" dt="2021-03-18T13:32:06.473" v="1830"/>
          <ac:inkMkLst>
            <pc:docMk/>
            <pc:sldMk cId="485581311" sldId="298"/>
            <ac:inkMk id="35" creationId="{8B80E008-EC75-4658-9425-2C7DE03B4528}"/>
          </ac:inkMkLst>
        </pc:inkChg>
        <pc:inkChg chg="add mod">
          <ac:chgData name="Dragutin Kostic" userId="8b6a502ff069c3fa" providerId="LiveId" clId="{5A8496D1-22D5-4D39-9746-F158C1178FB2}" dt="2021-03-18T13:32:06.473" v="1830"/>
          <ac:inkMkLst>
            <pc:docMk/>
            <pc:sldMk cId="485581311" sldId="298"/>
            <ac:inkMk id="36" creationId="{28B45142-BAB4-41F2-BB7A-AF86876BAC0F}"/>
          </ac:inkMkLst>
        </pc:inkChg>
        <pc:inkChg chg="add mod">
          <ac:chgData name="Dragutin Kostic" userId="8b6a502ff069c3fa" providerId="LiveId" clId="{5A8496D1-22D5-4D39-9746-F158C1178FB2}" dt="2021-03-18T13:32:06.473" v="1830"/>
          <ac:inkMkLst>
            <pc:docMk/>
            <pc:sldMk cId="485581311" sldId="298"/>
            <ac:inkMk id="39" creationId="{75D5464A-8888-42B1-B108-A9258D96FD7D}"/>
          </ac:inkMkLst>
        </pc:inkChg>
        <pc:inkChg chg="add mod">
          <ac:chgData name="Dragutin Kostic" userId="8b6a502ff069c3fa" providerId="LiveId" clId="{5A8496D1-22D5-4D39-9746-F158C1178FB2}" dt="2021-03-18T13:32:06.473" v="1830"/>
          <ac:inkMkLst>
            <pc:docMk/>
            <pc:sldMk cId="485581311" sldId="298"/>
            <ac:inkMk id="40" creationId="{16BD2828-2B78-42AB-AF62-6287C7950A1B}"/>
          </ac:inkMkLst>
        </pc:inkChg>
        <pc:inkChg chg="add">
          <ac:chgData name="Dragutin Kostic" userId="8b6a502ff069c3fa" providerId="LiveId" clId="{5A8496D1-22D5-4D39-9746-F158C1178FB2}" dt="2021-03-18T13:32:07.319" v="1831" actId="9405"/>
          <ac:inkMkLst>
            <pc:docMk/>
            <pc:sldMk cId="485581311" sldId="298"/>
            <ac:inkMk id="42" creationId="{38AB1E84-BFB2-4D11-B227-D93574DEE6FE}"/>
          </ac:inkMkLst>
        </pc:inkChg>
        <pc:inkChg chg="add mod">
          <ac:chgData name="Dragutin Kostic" userId="8b6a502ff069c3fa" providerId="LiveId" clId="{5A8496D1-22D5-4D39-9746-F158C1178FB2}" dt="2021-03-18T13:32:23.278" v="1835"/>
          <ac:inkMkLst>
            <pc:docMk/>
            <pc:sldMk cId="485581311" sldId="298"/>
            <ac:inkMk id="43" creationId="{ED57DB27-E892-4CB9-9DA3-B98F464438BC}"/>
          </ac:inkMkLst>
        </pc:inkChg>
        <pc:inkChg chg="add mod">
          <ac:chgData name="Dragutin Kostic" userId="8b6a502ff069c3fa" providerId="LiveId" clId="{5A8496D1-22D5-4D39-9746-F158C1178FB2}" dt="2021-03-18T13:32:23.278" v="1835"/>
          <ac:inkMkLst>
            <pc:docMk/>
            <pc:sldMk cId="485581311" sldId="298"/>
            <ac:inkMk id="44" creationId="{77AECCC2-B469-4758-8537-4609EA35E902}"/>
          </ac:inkMkLst>
        </pc:inkChg>
        <pc:inkChg chg="add mod">
          <ac:chgData name="Dragutin Kostic" userId="8b6a502ff069c3fa" providerId="LiveId" clId="{5A8496D1-22D5-4D39-9746-F158C1178FB2}" dt="2021-03-18T13:32:23.278" v="1835"/>
          <ac:inkMkLst>
            <pc:docMk/>
            <pc:sldMk cId="485581311" sldId="298"/>
            <ac:inkMk id="45" creationId="{DCDFF59F-E9DB-4DF9-AC5E-4020C69CB5F3}"/>
          </ac:inkMkLst>
        </pc:inkChg>
        <pc:inkChg chg="add mod">
          <ac:chgData name="Dragutin Kostic" userId="8b6a502ff069c3fa" providerId="LiveId" clId="{5A8496D1-22D5-4D39-9746-F158C1178FB2}" dt="2021-03-18T13:32:27.467" v="1838"/>
          <ac:inkMkLst>
            <pc:docMk/>
            <pc:sldMk cId="485581311" sldId="298"/>
            <ac:inkMk id="47" creationId="{CDEB859B-0F5C-49AB-AAFF-CE75152FE0FA}"/>
          </ac:inkMkLst>
        </pc:inkChg>
        <pc:inkChg chg="add mod">
          <ac:chgData name="Dragutin Kostic" userId="8b6a502ff069c3fa" providerId="LiveId" clId="{5A8496D1-22D5-4D39-9746-F158C1178FB2}" dt="2021-03-18T13:32:27.467" v="1838"/>
          <ac:inkMkLst>
            <pc:docMk/>
            <pc:sldMk cId="485581311" sldId="298"/>
            <ac:inkMk id="48" creationId="{F1262A36-9375-4AB7-8D2A-B32082D5A7A4}"/>
          </ac:inkMkLst>
        </pc:inkChg>
      </pc:sldChg>
      <pc:sldChg chg="addSp delSp modSp mod">
        <pc:chgData name="Dragutin Kostic" userId="8b6a502ff069c3fa" providerId="LiveId" clId="{5A8496D1-22D5-4D39-9746-F158C1178FB2}" dt="2021-03-18T12:28:24.972" v="810" actId="9405"/>
        <pc:sldMkLst>
          <pc:docMk/>
          <pc:sldMk cId="192482995" sldId="301"/>
        </pc:sldMkLst>
        <pc:grpChg chg="del mod">
          <ac:chgData name="Dragutin Kostic" userId="8b6a502ff069c3fa" providerId="LiveId" clId="{5A8496D1-22D5-4D39-9746-F158C1178FB2}" dt="2021-03-18T12:25:58.897" v="732"/>
          <ac:grpSpMkLst>
            <pc:docMk/>
            <pc:sldMk cId="192482995" sldId="301"/>
            <ac:grpSpMk id="15" creationId="{058A564B-4E6C-4239-82A7-8142349022FF}"/>
          </ac:grpSpMkLst>
        </pc:grpChg>
        <pc:grpChg chg="del mod">
          <ac:chgData name="Dragutin Kostic" userId="8b6a502ff069c3fa" providerId="LiveId" clId="{5A8496D1-22D5-4D39-9746-F158C1178FB2}" dt="2021-03-18T12:26:33.611" v="763"/>
          <ac:grpSpMkLst>
            <pc:docMk/>
            <pc:sldMk cId="192482995" sldId="301"/>
            <ac:grpSpMk id="16" creationId="{C9BE1240-FCD1-41A7-AA12-0780D87FC7BC}"/>
          </ac:grpSpMkLst>
        </pc:grpChg>
        <pc:grpChg chg="del mod">
          <ac:chgData name="Dragutin Kostic" userId="8b6a502ff069c3fa" providerId="LiveId" clId="{5A8496D1-22D5-4D39-9746-F158C1178FB2}" dt="2021-03-18T12:26:24.700" v="756"/>
          <ac:grpSpMkLst>
            <pc:docMk/>
            <pc:sldMk cId="192482995" sldId="301"/>
            <ac:grpSpMk id="31" creationId="{02EBFD27-C8AD-4742-953C-F5383A1B0BD9}"/>
          </ac:grpSpMkLst>
        </pc:grpChg>
        <pc:grpChg chg="mod">
          <ac:chgData name="Dragutin Kostic" userId="8b6a502ff069c3fa" providerId="LiveId" clId="{5A8496D1-22D5-4D39-9746-F158C1178FB2}" dt="2021-03-18T12:26:11.512" v="747"/>
          <ac:grpSpMkLst>
            <pc:docMk/>
            <pc:sldMk cId="192482995" sldId="301"/>
            <ac:grpSpMk id="32" creationId="{A0A315AA-2B10-49E3-B8A8-EBA1D818F4B8}"/>
          </ac:grpSpMkLst>
        </pc:grpChg>
        <pc:grpChg chg="mod">
          <ac:chgData name="Dragutin Kostic" userId="8b6a502ff069c3fa" providerId="LiveId" clId="{5A8496D1-22D5-4D39-9746-F158C1178FB2}" dt="2021-03-18T12:26:24.700" v="756"/>
          <ac:grpSpMkLst>
            <pc:docMk/>
            <pc:sldMk cId="192482995" sldId="301"/>
            <ac:grpSpMk id="41" creationId="{2BD13F92-106D-4ADD-B14F-9DBDEA8A26D5}"/>
          </ac:grpSpMkLst>
        </pc:grpChg>
        <pc:grpChg chg="del mod">
          <ac:chgData name="Dragutin Kostic" userId="8b6a502ff069c3fa" providerId="LiveId" clId="{5A8496D1-22D5-4D39-9746-F158C1178FB2}" dt="2021-03-18T12:26:36.727" v="766"/>
          <ac:grpSpMkLst>
            <pc:docMk/>
            <pc:sldMk cId="192482995" sldId="301"/>
            <ac:grpSpMk id="45" creationId="{6AC91EE8-0748-40E5-963A-EF506B3884E0}"/>
          </ac:grpSpMkLst>
        </pc:grpChg>
        <pc:grpChg chg="mod">
          <ac:chgData name="Dragutin Kostic" userId="8b6a502ff069c3fa" providerId="LiveId" clId="{5A8496D1-22D5-4D39-9746-F158C1178FB2}" dt="2021-03-18T12:26:33.611" v="763"/>
          <ac:grpSpMkLst>
            <pc:docMk/>
            <pc:sldMk cId="192482995" sldId="301"/>
            <ac:grpSpMk id="48" creationId="{D8218147-F5C4-4EC1-8E05-AF9D8942FFDC}"/>
          </ac:grpSpMkLst>
        </pc:grpChg>
        <pc:grpChg chg="del mod">
          <ac:chgData name="Dragutin Kostic" userId="8b6a502ff069c3fa" providerId="LiveId" clId="{5A8496D1-22D5-4D39-9746-F158C1178FB2}" dt="2021-03-18T12:26:38.135" v="769"/>
          <ac:grpSpMkLst>
            <pc:docMk/>
            <pc:sldMk cId="192482995" sldId="301"/>
            <ac:grpSpMk id="51" creationId="{1B6045DE-A95C-4BA6-BF7C-E2224733FAD5}"/>
          </ac:grpSpMkLst>
        </pc:grpChg>
        <pc:grpChg chg="del mod">
          <ac:chgData name="Dragutin Kostic" userId="8b6a502ff069c3fa" providerId="LiveId" clId="{5A8496D1-22D5-4D39-9746-F158C1178FB2}" dt="2021-03-18T12:26:40.692" v="772"/>
          <ac:grpSpMkLst>
            <pc:docMk/>
            <pc:sldMk cId="192482995" sldId="301"/>
            <ac:grpSpMk id="54" creationId="{79668099-6413-4018-AE0C-865E992DBC34}"/>
          </ac:grpSpMkLst>
        </pc:grpChg>
        <pc:grpChg chg="del mod">
          <ac:chgData name="Dragutin Kostic" userId="8b6a502ff069c3fa" providerId="LiveId" clId="{5A8496D1-22D5-4D39-9746-F158C1178FB2}" dt="2021-03-18T12:26:45.679" v="774"/>
          <ac:grpSpMkLst>
            <pc:docMk/>
            <pc:sldMk cId="192482995" sldId="301"/>
            <ac:grpSpMk id="57" creationId="{E470831A-1B59-4AA0-A0A0-D0FFCA5A60DD}"/>
          </ac:grpSpMkLst>
        </pc:grpChg>
        <pc:grpChg chg="mod">
          <ac:chgData name="Dragutin Kostic" userId="8b6a502ff069c3fa" providerId="LiveId" clId="{5A8496D1-22D5-4D39-9746-F158C1178FB2}" dt="2021-03-18T12:26:45.679" v="774"/>
          <ac:grpSpMkLst>
            <pc:docMk/>
            <pc:sldMk cId="192482995" sldId="301"/>
            <ac:grpSpMk id="59" creationId="{0817C01C-66FC-4565-A9F2-132315C53A7C}"/>
          </ac:grpSpMkLst>
        </pc:grpChg>
        <pc:grpChg chg="mod">
          <ac:chgData name="Dragutin Kostic" userId="8b6a502ff069c3fa" providerId="LiveId" clId="{5A8496D1-22D5-4D39-9746-F158C1178FB2}" dt="2021-03-18T12:26:51.386" v="779"/>
          <ac:grpSpMkLst>
            <pc:docMk/>
            <pc:sldMk cId="192482995" sldId="301"/>
            <ac:grpSpMk id="64" creationId="{63DA6EEA-BAC1-41F5-9881-672428A98453}"/>
          </ac:grpSpMkLst>
        </pc:grpChg>
        <pc:grpChg chg="del mod">
          <ac:chgData name="Dragutin Kostic" userId="8b6a502ff069c3fa" providerId="LiveId" clId="{5A8496D1-22D5-4D39-9746-F158C1178FB2}" dt="2021-03-18T12:28:06.141" v="808"/>
          <ac:grpSpMkLst>
            <pc:docMk/>
            <pc:sldMk cId="192482995" sldId="301"/>
            <ac:grpSpMk id="73" creationId="{1A7B55A6-DEBC-4FD0-98D1-C92B152E80B9}"/>
          </ac:grpSpMkLst>
        </pc:grpChg>
        <pc:grpChg chg="del mod">
          <ac:chgData name="Dragutin Kostic" userId="8b6a502ff069c3fa" providerId="LiveId" clId="{5A8496D1-22D5-4D39-9746-F158C1178FB2}" dt="2021-03-18T12:27:51.630" v="800"/>
          <ac:grpSpMkLst>
            <pc:docMk/>
            <pc:sldMk cId="192482995" sldId="301"/>
            <ac:grpSpMk id="79" creationId="{C0075FC3-E93D-4BD9-9114-363ABF461A70}"/>
          </ac:grpSpMkLst>
        </pc:grpChg>
        <pc:grpChg chg="del mod">
          <ac:chgData name="Dragutin Kostic" userId="8b6a502ff069c3fa" providerId="LiveId" clId="{5A8496D1-22D5-4D39-9746-F158C1178FB2}" dt="2021-03-18T12:27:51.630" v="800"/>
          <ac:grpSpMkLst>
            <pc:docMk/>
            <pc:sldMk cId="192482995" sldId="301"/>
            <ac:grpSpMk id="85" creationId="{FE711A97-25D5-4146-BF65-06C23911B7FC}"/>
          </ac:grpSpMkLst>
        </pc:grpChg>
        <pc:grpChg chg="mod">
          <ac:chgData name="Dragutin Kostic" userId="8b6a502ff069c3fa" providerId="LiveId" clId="{5A8496D1-22D5-4D39-9746-F158C1178FB2}" dt="2021-03-18T12:27:51.630" v="800"/>
          <ac:grpSpMkLst>
            <pc:docMk/>
            <pc:sldMk cId="192482995" sldId="301"/>
            <ac:grpSpMk id="86" creationId="{D94A5BA8-E126-4FA8-BBF4-7BBA07478524}"/>
          </ac:grpSpMkLst>
        </pc:grpChg>
        <pc:grpChg chg="del mod">
          <ac:chgData name="Dragutin Kostic" userId="8b6a502ff069c3fa" providerId="LiveId" clId="{5A8496D1-22D5-4D39-9746-F158C1178FB2}" dt="2021-03-18T12:27:59.986" v="805"/>
          <ac:grpSpMkLst>
            <pc:docMk/>
            <pc:sldMk cId="192482995" sldId="301"/>
            <ac:grpSpMk id="89" creationId="{E46D00A8-AFC1-4D0A-BC5D-1E371A797D46}"/>
          </ac:grpSpMkLst>
        </pc:grpChg>
        <pc:grpChg chg="mod">
          <ac:chgData name="Dragutin Kostic" userId="8b6a502ff069c3fa" providerId="LiveId" clId="{5A8496D1-22D5-4D39-9746-F158C1178FB2}" dt="2021-03-18T12:27:59.986" v="805"/>
          <ac:grpSpMkLst>
            <pc:docMk/>
            <pc:sldMk cId="192482995" sldId="301"/>
            <ac:grpSpMk id="91" creationId="{0B9884C5-5983-4590-B6B2-FA1F55DC1C73}"/>
          </ac:grpSpMkLst>
        </pc:grpChg>
        <pc:grpChg chg="mod">
          <ac:chgData name="Dragutin Kostic" userId="8b6a502ff069c3fa" providerId="LiveId" clId="{5A8496D1-22D5-4D39-9746-F158C1178FB2}" dt="2021-03-18T12:28:06.141" v="808"/>
          <ac:grpSpMkLst>
            <pc:docMk/>
            <pc:sldMk cId="192482995" sldId="301"/>
            <ac:grpSpMk id="94" creationId="{C350CDAC-B364-4C0E-961E-FC637BADB3E6}"/>
          </ac:grpSpMkLst>
        </pc:grpChg>
        <pc:inkChg chg="add mod">
          <ac:chgData name="Dragutin Kostic" userId="8b6a502ff069c3fa" providerId="LiveId" clId="{5A8496D1-22D5-4D39-9746-F158C1178FB2}" dt="2021-03-18T12:26:33.611" v="763"/>
          <ac:inkMkLst>
            <pc:docMk/>
            <pc:sldMk cId="192482995" sldId="301"/>
            <ac:inkMk id="3" creationId="{E39DB9B0-8F22-482B-AC26-636EE926A704}"/>
          </ac:inkMkLst>
        </pc:inkChg>
        <pc:inkChg chg="add mod">
          <ac:chgData name="Dragutin Kostic" userId="8b6a502ff069c3fa" providerId="LiveId" clId="{5A8496D1-22D5-4D39-9746-F158C1178FB2}" dt="2021-03-18T12:26:33.611" v="763"/>
          <ac:inkMkLst>
            <pc:docMk/>
            <pc:sldMk cId="192482995" sldId="301"/>
            <ac:inkMk id="4" creationId="{D0D51D4F-E366-4B0E-B2B4-2477C4C27D34}"/>
          </ac:inkMkLst>
        </pc:inkChg>
        <pc:inkChg chg="add mod">
          <ac:chgData name="Dragutin Kostic" userId="8b6a502ff069c3fa" providerId="LiveId" clId="{5A8496D1-22D5-4D39-9746-F158C1178FB2}" dt="2021-03-18T12:26:33.611" v="763"/>
          <ac:inkMkLst>
            <pc:docMk/>
            <pc:sldMk cId="192482995" sldId="301"/>
            <ac:inkMk id="6" creationId="{88633B89-4032-413F-83A4-DD921BF35CA4}"/>
          </ac:inkMkLst>
        </pc:inkChg>
        <pc:inkChg chg="add mod">
          <ac:chgData name="Dragutin Kostic" userId="8b6a502ff069c3fa" providerId="LiveId" clId="{5A8496D1-22D5-4D39-9746-F158C1178FB2}" dt="2021-03-18T12:26:33.611" v="763"/>
          <ac:inkMkLst>
            <pc:docMk/>
            <pc:sldMk cId="192482995" sldId="301"/>
            <ac:inkMk id="7" creationId="{E0BE6BFF-B9E3-4F5F-AC09-23A13CB1CE73}"/>
          </ac:inkMkLst>
        </pc:inkChg>
        <pc:inkChg chg="add mod">
          <ac:chgData name="Dragutin Kostic" userId="8b6a502ff069c3fa" providerId="LiveId" clId="{5A8496D1-22D5-4D39-9746-F158C1178FB2}" dt="2021-03-18T12:26:33.611" v="763"/>
          <ac:inkMkLst>
            <pc:docMk/>
            <pc:sldMk cId="192482995" sldId="301"/>
            <ac:inkMk id="8" creationId="{60E09F84-6B7F-4E97-BAB7-B57AF2D5E305}"/>
          </ac:inkMkLst>
        </pc:inkChg>
        <pc:inkChg chg="add mod">
          <ac:chgData name="Dragutin Kostic" userId="8b6a502ff069c3fa" providerId="LiveId" clId="{5A8496D1-22D5-4D39-9746-F158C1178FB2}" dt="2021-03-18T12:26:33.611" v="763"/>
          <ac:inkMkLst>
            <pc:docMk/>
            <pc:sldMk cId="192482995" sldId="301"/>
            <ac:inkMk id="9" creationId="{9799E810-50C1-4D42-959E-750A3D3C2001}"/>
          </ac:inkMkLst>
        </pc:inkChg>
        <pc:inkChg chg="add mod">
          <ac:chgData name="Dragutin Kostic" userId="8b6a502ff069c3fa" providerId="LiveId" clId="{5A8496D1-22D5-4D39-9746-F158C1178FB2}" dt="2021-03-18T12:26:33.611" v="763"/>
          <ac:inkMkLst>
            <pc:docMk/>
            <pc:sldMk cId="192482995" sldId="301"/>
            <ac:inkMk id="10" creationId="{007ADE74-1574-4850-BAD8-7A80E7B66BD3}"/>
          </ac:inkMkLst>
        </pc:inkChg>
        <pc:inkChg chg="add mod">
          <ac:chgData name="Dragutin Kostic" userId="8b6a502ff069c3fa" providerId="LiveId" clId="{5A8496D1-22D5-4D39-9746-F158C1178FB2}" dt="2021-03-18T12:26:33.611" v="763"/>
          <ac:inkMkLst>
            <pc:docMk/>
            <pc:sldMk cId="192482995" sldId="301"/>
            <ac:inkMk id="11" creationId="{D01194AD-396C-4F09-8E5D-6BAC25CEA655}"/>
          </ac:inkMkLst>
        </pc:inkChg>
        <pc:inkChg chg="add mod">
          <ac:chgData name="Dragutin Kostic" userId="8b6a502ff069c3fa" providerId="LiveId" clId="{5A8496D1-22D5-4D39-9746-F158C1178FB2}" dt="2021-03-18T12:26:33.611" v="763"/>
          <ac:inkMkLst>
            <pc:docMk/>
            <pc:sldMk cId="192482995" sldId="301"/>
            <ac:inkMk id="12" creationId="{567517E5-E4D3-46A2-9A3A-D550C0A803DE}"/>
          </ac:inkMkLst>
        </pc:inkChg>
        <pc:inkChg chg="add mod">
          <ac:chgData name="Dragutin Kostic" userId="8b6a502ff069c3fa" providerId="LiveId" clId="{5A8496D1-22D5-4D39-9746-F158C1178FB2}" dt="2021-03-18T12:26:33.611" v="763"/>
          <ac:inkMkLst>
            <pc:docMk/>
            <pc:sldMk cId="192482995" sldId="301"/>
            <ac:inkMk id="13" creationId="{6787CEEE-C967-422D-B5AE-EA6C893F0FEC}"/>
          </ac:inkMkLst>
        </pc:inkChg>
        <pc:inkChg chg="add mod">
          <ac:chgData name="Dragutin Kostic" userId="8b6a502ff069c3fa" providerId="LiveId" clId="{5A8496D1-22D5-4D39-9746-F158C1178FB2}" dt="2021-03-18T12:26:33.611" v="763"/>
          <ac:inkMkLst>
            <pc:docMk/>
            <pc:sldMk cId="192482995" sldId="301"/>
            <ac:inkMk id="14" creationId="{D0775D2F-C321-4DB7-8B59-A5DD0C9D5366}"/>
          </ac:inkMkLst>
        </pc:inkChg>
        <pc:inkChg chg="add mod">
          <ac:chgData name="Dragutin Kostic" userId="8b6a502ff069c3fa" providerId="LiveId" clId="{5A8496D1-22D5-4D39-9746-F158C1178FB2}" dt="2021-03-18T12:26:11.512" v="747"/>
          <ac:inkMkLst>
            <pc:docMk/>
            <pc:sldMk cId="192482995" sldId="301"/>
            <ac:inkMk id="17" creationId="{76D8DB7D-178F-41B9-A79F-F92F3FCCAAF6}"/>
          </ac:inkMkLst>
        </pc:inkChg>
        <pc:inkChg chg="add mod">
          <ac:chgData name="Dragutin Kostic" userId="8b6a502ff069c3fa" providerId="LiveId" clId="{5A8496D1-22D5-4D39-9746-F158C1178FB2}" dt="2021-03-18T12:26:11.512" v="747"/>
          <ac:inkMkLst>
            <pc:docMk/>
            <pc:sldMk cId="192482995" sldId="301"/>
            <ac:inkMk id="18" creationId="{58890A8F-909A-4530-84F8-1881601C3DE7}"/>
          </ac:inkMkLst>
        </pc:inkChg>
        <pc:inkChg chg="add mod">
          <ac:chgData name="Dragutin Kostic" userId="8b6a502ff069c3fa" providerId="LiveId" clId="{5A8496D1-22D5-4D39-9746-F158C1178FB2}" dt="2021-03-18T12:26:11.512" v="747"/>
          <ac:inkMkLst>
            <pc:docMk/>
            <pc:sldMk cId="192482995" sldId="301"/>
            <ac:inkMk id="19" creationId="{9C1555B1-85B5-4854-BC33-43B900E257CE}"/>
          </ac:inkMkLst>
        </pc:inkChg>
        <pc:inkChg chg="add mod">
          <ac:chgData name="Dragutin Kostic" userId="8b6a502ff069c3fa" providerId="LiveId" clId="{5A8496D1-22D5-4D39-9746-F158C1178FB2}" dt="2021-03-18T12:26:11.512" v="747"/>
          <ac:inkMkLst>
            <pc:docMk/>
            <pc:sldMk cId="192482995" sldId="301"/>
            <ac:inkMk id="20" creationId="{61EEBF39-A9BE-4206-9E82-35AA42A4828F}"/>
          </ac:inkMkLst>
        </pc:inkChg>
        <pc:inkChg chg="add mod">
          <ac:chgData name="Dragutin Kostic" userId="8b6a502ff069c3fa" providerId="LiveId" clId="{5A8496D1-22D5-4D39-9746-F158C1178FB2}" dt="2021-03-18T12:26:11.512" v="747"/>
          <ac:inkMkLst>
            <pc:docMk/>
            <pc:sldMk cId="192482995" sldId="301"/>
            <ac:inkMk id="21" creationId="{AC2687DE-D286-4442-9A04-427B4FBC14BF}"/>
          </ac:inkMkLst>
        </pc:inkChg>
        <pc:inkChg chg="add mod">
          <ac:chgData name="Dragutin Kostic" userId="8b6a502ff069c3fa" providerId="LiveId" clId="{5A8496D1-22D5-4D39-9746-F158C1178FB2}" dt="2021-03-18T12:26:11.512" v="747"/>
          <ac:inkMkLst>
            <pc:docMk/>
            <pc:sldMk cId="192482995" sldId="301"/>
            <ac:inkMk id="22" creationId="{FEC49C7E-3B36-411D-A50A-04BE099712BF}"/>
          </ac:inkMkLst>
        </pc:inkChg>
        <pc:inkChg chg="add mod">
          <ac:chgData name="Dragutin Kostic" userId="8b6a502ff069c3fa" providerId="LiveId" clId="{5A8496D1-22D5-4D39-9746-F158C1178FB2}" dt="2021-03-18T12:26:11.512" v="747"/>
          <ac:inkMkLst>
            <pc:docMk/>
            <pc:sldMk cId="192482995" sldId="301"/>
            <ac:inkMk id="23" creationId="{0276DE0C-A373-4C42-A6DC-4A8F531E8FF6}"/>
          </ac:inkMkLst>
        </pc:inkChg>
        <pc:inkChg chg="add mod">
          <ac:chgData name="Dragutin Kostic" userId="8b6a502ff069c3fa" providerId="LiveId" clId="{5A8496D1-22D5-4D39-9746-F158C1178FB2}" dt="2021-03-18T12:26:24.700" v="756"/>
          <ac:inkMkLst>
            <pc:docMk/>
            <pc:sldMk cId="192482995" sldId="301"/>
            <ac:inkMk id="24" creationId="{D37035A9-B9DE-4DED-A1D1-4017250A51AB}"/>
          </ac:inkMkLst>
        </pc:inkChg>
        <pc:inkChg chg="add mod">
          <ac:chgData name="Dragutin Kostic" userId="8b6a502ff069c3fa" providerId="LiveId" clId="{5A8496D1-22D5-4D39-9746-F158C1178FB2}" dt="2021-03-18T12:26:24.700" v="756"/>
          <ac:inkMkLst>
            <pc:docMk/>
            <pc:sldMk cId="192482995" sldId="301"/>
            <ac:inkMk id="25" creationId="{0F2DC8A0-D8AF-4B81-B25B-C94F0AFA3DE2}"/>
          </ac:inkMkLst>
        </pc:inkChg>
        <pc:inkChg chg="add mod">
          <ac:chgData name="Dragutin Kostic" userId="8b6a502ff069c3fa" providerId="LiveId" clId="{5A8496D1-22D5-4D39-9746-F158C1178FB2}" dt="2021-03-18T12:26:24.700" v="756"/>
          <ac:inkMkLst>
            <pc:docMk/>
            <pc:sldMk cId="192482995" sldId="301"/>
            <ac:inkMk id="26" creationId="{D14970F3-155E-4009-92CB-DF1B1183FA29}"/>
          </ac:inkMkLst>
        </pc:inkChg>
        <pc:inkChg chg="add mod">
          <ac:chgData name="Dragutin Kostic" userId="8b6a502ff069c3fa" providerId="LiveId" clId="{5A8496D1-22D5-4D39-9746-F158C1178FB2}" dt="2021-03-18T12:26:24.700" v="756"/>
          <ac:inkMkLst>
            <pc:docMk/>
            <pc:sldMk cId="192482995" sldId="301"/>
            <ac:inkMk id="27" creationId="{1DC5F6FD-4557-4C03-9D80-DA56D20CD718}"/>
          </ac:inkMkLst>
        </pc:inkChg>
        <pc:inkChg chg="add mod">
          <ac:chgData name="Dragutin Kostic" userId="8b6a502ff069c3fa" providerId="LiveId" clId="{5A8496D1-22D5-4D39-9746-F158C1178FB2}" dt="2021-03-18T12:26:24.700" v="756"/>
          <ac:inkMkLst>
            <pc:docMk/>
            <pc:sldMk cId="192482995" sldId="301"/>
            <ac:inkMk id="28" creationId="{AC6DA5CC-A4C9-48A1-9018-D0F9074A494F}"/>
          </ac:inkMkLst>
        </pc:inkChg>
        <pc:inkChg chg="add mod">
          <ac:chgData name="Dragutin Kostic" userId="8b6a502ff069c3fa" providerId="LiveId" clId="{5A8496D1-22D5-4D39-9746-F158C1178FB2}" dt="2021-03-18T12:26:24.700" v="756"/>
          <ac:inkMkLst>
            <pc:docMk/>
            <pc:sldMk cId="192482995" sldId="301"/>
            <ac:inkMk id="29" creationId="{9FC8D4EA-6A8B-4BF5-9826-604865F5D381}"/>
          </ac:inkMkLst>
        </pc:inkChg>
        <pc:inkChg chg="add mod">
          <ac:chgData name="Dragutin Kostic" userId="8b6a502ff069c3fa" providerId="LiveId" clId="{5A8496D1-22D5-4D39-9746-F158C1178FB2}" dt="2021-03-18T12:26:24.700" v="756"/>
          <ac:inkMkLst>
            <pc:docMk/>
            <pc:sldMk cId="192482995" sldId="301"/>
            <ac:inkMk id="30" creationId="{673CEACC-49DB-4BA3-A3D9-28ECDA2325D1}"/>
          </ac:inkMkLst>
        </pc:inkChg>
        <pc:inkChg chg="add mod">
          <ac:chgData name="Dragutin Kostic" userId="8b6a502ff069c3fa" providerId="LiveId" clId="{5A8496D1-22D5-4D39-9746-F158C1178FB2}" dt="2021-03-18T12:26:24.700" v="756"/>
          <ac:inkMkLst>
            <pc:docMk/>
            <pc:sldMk cId="192482995" sldId="301"/>
            <ac:inkMk id="33" creationId="{E649B8F0-39C5-4424-B174-2F2053EB353D}"/>
          </ac:inkMkLst>
        </pc:inkChg>
        <pc:inkChg chg="add mod">
          <ac:chgData name="Dragutin Kostic" userId="8b6a502ff069c3fa" providerId="LiveId" clId="{5A8496D1-22D5-4D39-9746-F158C1178FB2}" dt="2021-03-18T12:26:24.700" v="756"/>
          <ac:inkMkLst>
            <pc:docMk/>
            <pc:sldMk cId="192482995" sldId="301"/>
            <ac:inkMk id="34" creationId="{2F2E9F63-0B5E-4BD5-A8A7-FFF6F129F4BF}"/>
          </ac:inkMkLst>
        </pc:inkChg>
        <pc:inkChg chg="add mod">
          <ac:chgData name="Dragutin Kostic" userId="8b6a502ff069c3fa" providerId="LiveId" clId="{5A8496D1-22D5-4D39-9746-F158C1178FB2}" dt="2021-03-18T12:26:24.700" v="756"/>
          <ac:inkMkLst>
            <pc:docMk/>
            <pc:sldMk cId="192482995" sldId="301"/>
            <ac:inkMk id="35" creationId="{AF0C09A9-A399-4B99-A2AE-90C2E5AB1A0C}"/>
          </ac:inkMkLst>
        </pc:inkChg>
        <pc:inkChg chg="add mod">
          <ac:chgData name="Dragutin Kostic" userId="8b6a502ff069c3fa" providerId="LiveId" clId="{5A8496D1-22D5-4D39-9746-F158C1178FB2}" dt="2021-03-18T12:26:24.700" v="756"/>
          <ac:inkMkLst>
            <pc:docMk/>
            <pc:sldMk cId="192482995" sldId="301"/>
            <ac:inkMk id="36" creationId="{4078F97D-831E-498F-9C20-B4E770BAAB76}"/>
          </ac:inkMkLst>
        </pc:inkChg>
        <pc:inkChg chg="add mod">
          <ac:chgData name="Dragutin Kostic" userId="8b6a502ff069c3fa" providerId="LiveId" clId="{5A8496D1-22D5-4D39-9746-F158C1178FB2}" dt="2021-03-18T12:26:24.700" v="756"/>
          <ac:inkMkLst>
            <pc:docMk/>
            <pc:sldMk cId="192482995" sldId="301"/>
            <ac:inkMk id="37" creationId="{607B7C6F-5B2E-4B9C-85A7-3F271D37792A}"/>
          </ac:inkMkLst>
        </pc:inkChg>
        <pc:inkChg chg="add mod">
          <ac:chgData name="Dragutin Kostic" userId="8b6a502ff069c3fa" providerId="LiveId" clId="{5A8496D1-22D5-4D39-9746-F158C1178FB2}" dt="2021-03-18T12:26:24.700" v="756"/>
          <ac:inkMkLst>
            <pc:docMk/>
            <pc:sldMk cId="192482995" sldId="301"/>
            <ac:inkMk id="38" creationId="{3F5804A2-3954-4790-85DB-B124616DAA09}"/>
          </ac:inkMkLst>
        </pc:inkChg>
        <pc:inkChg chg="add mod">
          <ac:chgData name="Dragutin Kostic" userId="8b6a502ff069c3fa" providerId="LiveId" clId="{5A8496D1-22D5-4D39-9746-F158C1178FB2}" dt="2021-03-18T12:26:24.700" v="756"/>
          <ac:inkMkLst>
            <pc:docMk/>
            <pc:sldMk cId="192482995" sldId="301"/>
            <ac:inkMk id="39" creationId="{20287698-59AD-41D8-AD99-44127A8F3EA8}"/>
          </ac:inkMkLst>
        </pc:inkChg>
        <pc:inkChg chg="add mod">
          <ac:chgData name="Dragutin Kostic" userId="8b6a502ff069c3fa" providerId="LiveId" clId="{5A8496D1-22D5-4D39-9746-F158C1178FB2}" dt="2021-03-18T12:26:24.700" v="756"/>
          <ac:inkMkLst>
            <pc:docMk/>
            <pc:sldMk cId="192482995" sldId="301"/>
            <ac:inkMk id="40" creationId="{E4B11E4F-BAB6-4A20-A1CB-ACFA717EBE51}"/>
          </ac:inkMkLst>
        </pc:inkChg>
        <pc:inkChg chg="add mod">
          <ac:chgData name="Dragutin Kostic" userId="8b6a502ff069c3fa" providerId="LiveId" clId="{5A8496D1-22D5-4D39-9746-F158C1178FB2}" dt="2021-03-18T12:26:45.679" v="774"/>
          <ac:inkMkLst>
            <pc:docMk/>
            <pc:sldMk cId="192482995" sldId="301"/>
            <ac:inkMk id="42" creationId="{D3F2610D-201C-43F8-A4F6-F8E18CF9585B}"/>
          </ac:inkMkLst>
        </pc:inkChg>
        <pc:inkChg chg="add mod">
          <ac:chgData name="Dragutin Kostic" userId="8b6a502ff069c3fa" providerId="LiveId" clId="{5A8496D1-22D5-4D39-9746-F158C1178FB2}" dt="2021-03-18T12:26:45.679" v="774"/>
          <ac:inkMkLst>
            <pc:docMk/>
            <pc:sldMk cId="192482995" sldId="301"/>
            <ac:inkMk id="43" creationId="{76CCE6D7-55A1-4CC8-827C-CD38AB522C73}"/>
          </ac:inkMkLst>
        </pc:inkChg>
        <pc:inkChg chg="add mod">
          <ac:chgData name="Dragutin Kostic" userId="8b6a502ff069c3fa" providerId="LiveId" clId="{5A8496D1-22D5-4D39-9746-F158C1178FB2}" dt="2021-03-18T12:26:45.679" v="774"/>
          <ac:inkMkLst>
            <pc:docMk/>
            <pc:sldMk cId="192482995" sldId="301"/>
            <ac:inkMk id="44" creationId="{BEFD6C38-AC3E-4B2D-B3B4-EDDA0411496B}"/>
          </ac:inkMkLst>
        </pc:inkChg>
        <pc:inkChg chg="add mod">
          <ac:chgData name="Dragutin Kostic" userId="8b6a502ff069c3fa" providerId="LiveId" clId="{5A8496D1-22D5-4D39-9746-F158C1178FB2}" dt="2021-03-18T12:26:33.611" v="763"/>
          <ac:inkMkLst>
            <pc:docMk/>
            <pc:sldMk cId="192482995" sldId="301"/>
            <ac:inkMk id="46" creationId="{5AAA8AAC-BFBF-43AD-A405-3131963648AF}"/>
          </ac:inkMkLst>
        </pc:inkChg>
        <pc:inkChg chg="add mod">
          <ac:chgData name="Dragutin Kostic" userId="8b6a502ff069c3fa" providerId="LiveId" clId="{5A8496D1-22D5-4D39-9746-F158C1178FB2}" dt="2021-03-18T12:26:33.611" v="763"/>
          <ac:inkMkLst>
            <pc:docMk/>
            <pc:sldMk cId="192482995" sldId="301"/>
            <ac:inkMk id="47" creationId="{601FE609-7F16-4E3E-A302-A6E136A042DF}"/>
          </ac:inkMkLst>
        </pc:inkChg>
        <pc:inkChg chg="add mod">
          <ac:chgData name="Dragutin Kostic" userId="8b6a502ff069c3fa" providerId="LiveId" clId="{5A8496D1-22D5-4D39-9746-F158C1178FB2}" dt="2021-03-18T12:26:45.679" v="774"/>
          <ac:inkMkLst>
            <pc:docMk/>
            <pc:sldMk cId="192482995" sldId="301"/>
            <ac:inkMk id="49" creationId="{4863FAFB-E8D8-4986-90D3-C8364CE60B39}"/>
          </ac:inkMkLst>
        </pc:inkChg>
        <pc:inkChg chg="add mod">
          <ac:chgData name="Dragutin Kostic" userId="8b6a502ff069c3fa" providerId="LiveId" clId="{5A8496D1-22D5-4D39-9746-F158C1178FB2}" dt="2021-03-18T12:26:45.679" v="774"/>
          <ac:inkMkLst>
            <pc:docMk/>
            <pc:sldMk cId="192482995" sldId="301"/>
            <ac:inkMk id="50" creationId="{5ADB3A19-12EE-45DC-81C5-C591707E01B0}"/>
          </ac:inkMkLst>
        </pc:inkChg>
        <pc:inkChg chg="add mod">
          <ac:chgData name="Dragutin Kostic" userId="8b6a502ff069c3fa" providerId="LiveId" clId="{5A8496D1-22D5-4D39-9746-F158C1178FB2}" dt="2021-03-18T12:26:45.679" v="774"/>
          <ac:inkMkLst>
            <pc:docMk/>
            <pc:sldMk cId="192482995" sldId="301"/>
            <ac:inkMk id="52" creationId="{F9773CBF-8E89-41CB-9900-34BA39A92801}"/>
          </ac:inkMkLst>
        </pc:inkChg>
        <pc:inkChg chg="add mod">
          <ac:chgData name="Dragutin Kostic" userId="8b6a502ff069c3fa" providerId="LiveId" clId="{5A8496D1-22D5-4D39-9746-F158C1178FB2}" dt="2021-03-18T12:26:45.679" v="774"/>
          <ac:inkMkLst>
            <pc:docMk/>
            <pc:sldMk cId="192482995" sldId="301"/>
            <ac:inkMk id="53" creationId="{78C65E45-4063-431A-888D-B2B4C039AA35}"/>
          </ac:inkMkLst>
        </pc:inkChg>
        <pc:inkChg chg="add mod">
          <ac:chgData name="Dragutin Kostic" userId="8b6a502ff069c3fa" providerId="LiveId" clId="{5A8496D1-22D5-4D39-9746-F158C1178FB2}" dt="2021-03-18T12:26:45.679" v="774"/>
          <ac:inkMkLst>
            <pc:docMk/>
            <pc:sldMk cId="192482995" sldId="301"/>
            <ac:inkMk id="55" creationId="{85D5256E-4E92-4ABA-A6DD-024CB6326B3C}"/>
          </ac:inkMkLst>
        </pc:inkChg>
        <pc:inkChg chg="add mod">
          <ac:chgData name="Dragutin Kostic" userId="8b6a502ff069c3fa" providerId="LiveId" clId="{5A8496D1-22D5-4D39-9746-F158C1178FB2}" dt="2021-03-18T12:26:45.679" v="774"/>
          <ac:inkMkLst>
            <pc:docMk/>
            <pc:sldMk cId="192482995" sldId="301"/>
            <ac:inkMk id="56" creationId="{187449CA-B88B-444D-BBC1-E1F4078EB370}"/>
          </ac:inkMkLst>
        </pc:inkChg>
        <pc:inkChg chg="add mod">
          <ac:chgData name="Dragutin Kostic" userId="8b6a502ff069c3fa" providerId="LiveId" clId="{5A8496D1-22D5-4D39-9746-F158C1178FB2}" dt="2021-03-18T12:26:45.679" v="774"/>
          <ac:inkMkLst>
            <pc:docMk/>
            <pc:sldMk cId="192482995" sldId="301"/>
            <ac:inkMk id="58" creationId="{C828EA85-49B7-4941-9402-8180339F2D9B}"/>
          </ac:inkMkLst>
        </pc:inkChg>
        <pc:inkChg chg="add mod">
          <ac:chgData name="Dragutin Kostic" userId="8b6a502ff069c3fa" providerId="LiveId" clId="{5A8496D1-22D5-4D39-9746-F158C1178FB2}" dt="2021-03-18T12:26:51.386" v="779"/>
          <ac:inkMkLst>
            <pc:docMk/>
            <pc:sldMk cId="192482995" sldId="301"/>
            <ac:inkMk id="60" creationId="{D1858771-4D5A-409D-98B0-B41BC468F3D5}"/>
          </ac:inkMkLst>
        </pc:inkChg>
        <pc:inkChg chg="add mod">
          <ac:chgData name="Dragutin Kostic" userId="8b6a502ff069c3fa" providerId="LiveId" clId="{5A8496D1-22D5-4D39-9746-F158C1178FB2}" dt="2021-03-18T12:26:51.386" v="779"/>
          <ac:inkMkLst>
            <pc:docMk/>
            <pc:sldMk cId="192482995" sldId="301"/>
            <ac:inkMk id="61" creationId="{CFED6BC3-1E99-426A-9D31-2C97FEC52EC4}"/>
          </ac:inkMkLst>
        </pc:inkChg>
        <pc:inkChg chg="add mod">
          <ac:chgData name="Dragutin Kostic" userId="8b6a502ff069c3fa" providerId="LiveId" clId="{5A8496D1-22D5-4D39-9746-F158C1178FB2}" dt="2021-03-18T12:26:51.386" v="779"/>
          <ac:inkMkLst>
            <pc:docMk/>
            <pc:sldMk cId="192482995" sldId="301"/>
            <ac:inkMk id="62" creationId="{EDA58BA2-3E54-4EE2-ABE2-42F48995ACD3}"/>
          </ac:inkMkLst>
        </pc:inkChg>
        <pc:inkChg chg="add mod">
          <ac:chgData name="Dragutin Kostic" userId="8b6a502ff069c3fa" providerId="LiveId" clId="{5A8496D1-22D5-4D39-9746-F158C1178FB2}" dt="2021-03-18T12:26:51.386" v="779"/>
          <ac:inkMkLst>
            <pc:docMk/>
            <pc:sldMk cId="192482995" sldId="301"/>
            <ac:inkMk id="63" creationId="{01BD457D-5821-41A8-A84B-7CE36AFA66B5}"/>
          </ac:inkMkLst>
        </pc:inkChg>
        <pc:inkChg chg="add mod">
          <ac:chgData name="Dragutin Kostic" userId="8b6a502ff069c3fa" providerId="LiveId" clId="{5A8496D1-22D5-4D39-9746-F158C1178FB2}" dt="2021-03-18T12:28:06.141" v="808"/>
          <ac:inkMkLst>
            <pc:docMk/>
            <pc:sldMk cId="192482995" sldId="301"/>
            <ac:inkMk id="65" creationId="{FAA4AF90-23F4-4556-B67D-3D294DD1C7AB}"/>
          </ac:inkMkLst>
        </pc:inkChg>
        <pc:inkChg chg="add mod">
          <ac:chgData name="Dragutin Kostic" userId="8b6a502ff069c3fa" providerId="LiveId" clId="{5A8496D1-22D5-4D39-9746-F158C1178FB2}" dt="2021-03-18T12:28:06.141" v="808"/>
          <ac:inkMkLst>
            <pc:docMk/>
            <pc:sldMk cId="192482995" sldId="301"/>
            <ac:inkMk id="66" creationId="{00B44E1D-285B-464F-A3D6-DC8221702FBD}"/>
          </ac:inkMkLst>
        </pc:inkChg>
        <pc:inkChg chg="add mod">
          <ac:chgData name="Dragutin Kostic" userId="8b6a502ff069c3fa" providerId="LiveId" clId="{5A8496D1-22D5-4D39-9746-F158C1178FB2}" dt="2021-03-18T12:28:06.141" v="808"/>
          <ac:inkMkLst>
            <pc:docMk/>
            <pc:sldMk cId="192482995" sldId="301"/>
            <ac:inkMk id="67" creationId="{D14E7349-41A9-4357-A59D-D020D8E16DCC}"/>
          </ac:inkMkLst>
        </pc:inkChg>
        <pc:inkChg chg="add mod">
          <ac:chgData name="Dragutin Kostic" userId="8b6a502ff069c3fa" providerId="LiveId" clId="{5A8496D1-22D5-4D39-9746-F158C1178FB2}" dt="2021-03-18T12:28:06.141" v="808"/>
          <ac:inkMkLst>
            <pc:docMk/>
            <pc:sldMk cId="192482995" sldId="301"/>
            <ac:inkMk id="68" creationId="{85B0A95A-A577-49C6-BC41-51933975D521}"/>
          </ac:inkMkLst>
        </pc:inkChg>
        <pc:inkChg chg="add mod">
          <ac:chgData name="Dragutin Kostic" userId="8b6a502ff069c3fa" providerId="LiveId" clId="{5A8496D1-22D5-4D39-9746-F158C1178FB2}" dt="2021-03-18T12:28:06.141" v="808"/>
          <ac:inkMkLst>
            <pc:docMk/>
            <pc:sldMk cId="192482995" sldId="301"/>
            <ac:inkMk id="69" creationId="{99745BC9-AA34-4297-BFF1-EECCF88BE0AC}"/>
          </ac:inkMkLst>
        </pc:inkChg>
        <pc:inkChg chg="add mod">
          <ac:chgData name="Dragutin Kostic" userId="8b6a502ff069c3fa" providerId="LiveId" clId="{5A8496D1-22D5-4D39-9746-F158C1178FB2}" dt="2021-03-18T12:28:06.141" v="808"/>
          <ac:inkMkLst>
            <pc:docMk/>
            <pc:sldMk cId="192482995" sldId="301"/>
            <ac:inkMk id="70" creationId="{DA6DADFD-29BF-4939-825A-4966BB49A36B}"/>
          </ac:inkMkLst>
        </pc:inkChg>
        <pc:inkChg chg="add mod">
          <ac:chgData name="Dragutin Kostic" userId="8b6a502ff069c3fa" providerId="LiveId" clId="{5A8496D1-22D5-4D39-9746-F158C1178FB2}" dt="2021-03-18T12:28:06.141" v="808"/>
          <ac:inkMkLst>
            <pc:docMk/>
            <pc:sldMk cId="192482995" sldId="301"/>
            <ac:inkMk id="71" creationId="{5FBBC167-8C8D-43E2-9070-3D8F29E9A909}"/>
          </ac:inkMkLst>
        </pc:inkChg>
        <pc:inkChg chg="add mod">
          <ac:chgData name="Dragutin Kostic" userId="8b6a502ff069c3fa" providerId="LiveId" clId="{5A8496D1-22D5-4D39-9746-F158C1178FB2}" dt="2021-03-18T12:28:06.141" v="808"/>
          <ac:inkMkLst>
            <pc:docMk/>
            <pc:sldMk cId="192482995" sldId="301"/>
            <ac:inkMk id="72" creationId="{E8193809-2838-4DBA-A6A2-72095B9D5E9B}"/>
          </ac:inkMkLst>
        </pc:inkChg>
        <pc:inkChg chg="add mod">
          <ac:chgData name="Dragutin Kostic" userId="8b6a502ff069c3fa" providerId="LiveId" clId="{5A8496D1-22D5-4D39-9746-F158C1178FB2}" dt="2021-03-18T12:27:51.630" v="800"/>
          <ac:inkMkLst>
            <pc:docMk/>
            <pc:sldMk cId="192482995" sldId="301"/>
            <ac:inkMk id="74" creationId="{A8448EFB-A580-47BD-99D2-396531A01637}"/>
          </ac:inkMkLst>
        </pc:inkChg>
        <pc:inkChg chg="add mod">
          <ac:chgData name="Dragutin Kostic" userId="8b6a502ff069c3fa" providerId="LiveId" clId="{5A8496D1-22D5-4D39-9746-F158C1178FB2}" dt="2021-03-18T12:27:51.630" v="800"/>
          <ac:inkMkLst>
            <pc:docMk/>
            <pc:sldMk cId="192482995" sldId="301"/>
            <ac:inkMk id="75" creationId="{347FC141-C8DA-4784-9BF8-7798F9A9D026}"/>
          </ac:inkMkLst>
        </pc:inkChg>
        <pc:inkChg chg="add mod">
          <ac:chgData name="Dragutin Kostic" userId="8b6a502ff069c3fa" providerId="LiveId" clId="{5A8496D1-22D5-4D39-9746-F158C1178FB2}" dt="2021-03-18T12:27:51.630" v="800"/>
          <ac:inkMkLst>
            <pc:docMk/>
            <pc:sldMk cId="192482995" sldId="301"/>
            <ac:inkMk id="76" creationId="{828FC155-C3A6-4601-887D-2E548FFDFD58}"/>
          </ac:inkMkLst>
        </pc:inkChg>
        <pc:inkChg chg="add mod">
          <ac:chgData name="Dragutin Kostic" userId="8b6a502ff069c3fa" providerId="LiveId" clId="{5A8496D1-22D5-4D39-9746-F158C1178FB2}" dt="2021-03-18T12:27:51.630" v="800"/>
          <ac:inkMkLst>
            <pc:docMk/>
            <pc:sldMk cId="192482995" sldId="301"/>
            <ac:inkMk id="77" creationId="{375B3072-0BD9-411B-B99D-0B9453A9B97F}"/>
          </ac:inkMkLst>
        </pc:inkChg>
        <pc:inkChg chg="add mod">
          <ac:chgData name="Dragutin Kostic" userId="8b6a502ff069c3fa" providerId="LiveId" clId="{5A8496D1-22D5-4D39-9746-F158C1178FB2}" dt="2021-03-18T12:27:51.630" v="800"/>
          <ac:inkMkLst>
            <pc:docMk/>
            <pc:sldMk cId="192482995" sldId="301"/>
            <ac:inkMk id="78" creationId="{E23C16FB-74FF-4248-B53E-1A1943427783}"/>
          </ac:inkMkLst>
        </pc:inkChg>
        <pc:inkChg chg="add mod">
          <ac:chgData name="Dragutin Kostic" userId="8b6a502ff069c3fa" providerId="LiveId" clId="{5A8496D1-22D5-4D39-9746-F158C1178FB2}" dt="2021-03-18T12:27:51.630" v="800"/>
          <ac:inkMkLst>
            <pc:docMk/>
            <pc:sldMk cId="192482995" sldId="301"/>
            <ac:inkMk id="80" creationId="{3A543845-153B-48CE-A384-8153E5842A77}"/>
          </ac:inkMkLst>
        </pc:inkChg>
        <pc:inkChg chg="add mod">
          <ac:chgData name="Dragutin Kostic" userId="8b6a502ff069c3fa" providerId="LiveId" clId="{5A8496D1-22D5-4D39-9746-F158C1178FB2}" dt="2021-03-18T12:27:51.630" v="800"/>
          <ac:inkMkLst>
            <pc:docMk/>
            <pc:sldMk cId="192482995" sldId="301"/>
            <ac:inkMk id="81" creationId="{9ADA0899-9F2D-4C2C-A97E-44C30B29BADD}"/>
          </ac:inkMkLst>
        </pc:inkChg>
        <pc:inkChg chg="add mod">
          <ac:chgData name="Dragutin Kostic" userId="8b6a502ff069c3fa" providerId="LiveId" clId="{5A8496D1-22D5-4D39-9746-F158C1178FB2}" dt="2021-03-18T12:27:51.630" v="800"/>
          <ac:inkMkLst>
            <pc:docMk/>
            <pc:sldMk cId="192482995" sldId="301"/>
            <ac:inkMk id="82" creationId="{040F7376-8992-42D7-9CFC-742731E6F27F}"/>
          </ac:inkMkLst>
        </pc:inkChg>
        <pc:inkChg chg="add mod">
          <ac:chgData name="Dragutin Kostic" userId="8b6a502ff069c3fa" providerId="LiveId" clId="{5A8496D1-22D5-4D39-9746-F158C1178FB2}" dt="2021-03-18T12:27:51.630" v="800"/>
          <ac:inkMkLst>
            <pc:docMk/>
            <pc:sldMk cId="192482995" sldId="301"/>
            <ac:inkMk id="83" creationId="{077EF9F2-5152-4116-BF20-D08B7000BC80}"/>
          </ac:inkMkLst>
        </pc:inkChg>
        <pc:inkChg chg="add mod">
          <ac:chgData name="Dragutin Kostic" userId="8b6a502ff069c3fa" providerId="LiveId" clId="{5A8496D1-22D5-4D39-9746-F158C1178FB2}" dt="2021-03-18T12:27:51.630" v="800"/>
          <ac:inkMkLst>
            <pc:docMk/>
            <pc:sldMk cId="192482995" sldId="301"/>
            <ac:inkMk id="84" creationId="{ACA6C068-2A2D-4D32-B88F-BA6B1C6D6E3F}"/>
          </ac:inkMkLst>
        </pc:inkChg>
        <pc:inkChg chg="add mod">
          <ac:chgData name="Dragutin Kostic" userId="8b6a502ff069c3fa" providerId="LiveId" clId="{5A8496D1-22D5-4D39-9746-F158C1178FB2}" dt="2021-03-18T12:27:59.986" v="805"/>
          <ac:inkMkLst>
            <pc:docMk/>
            <pc:sldMk cId="192482995" sldId="301"/>
            <ac:inkMk id="87" creationId="{FB264239-FEB3-438A-9DA4-63C90EC27265}"/>
          </ac:inkMkLst>
        </pc:inkChg>
        <pc:inkChg chg="add mod">
          <ac:chgData name="Dragutin Kostic" userId="8b6a502ff069c3fa" providerId="LiveId" clId="{5A8496D1-22D5-4D39-9746-F158C1178FB2}" dt="2021-03-18T12:27:59.986" v="805"/>
          <ac:inkMkLst>
            <pc:docMk/>
            <pc:sldMk cId="192482995" sldId="301"/>
            <ac:inkMk id="88" creationId="{ECB2D552-F167-4A11-9E30-2D88FAF4E179}"/>
          </ac:inkMkLst>
        </pc:inkChg>
        <pc:inkChg chg="add mod">
          <ac:chgData name="Dragutin Kostic" userId="8b6a502ff069c3fa" providerId="LiveId" clId="{5A8496D1-22D5-4D39-9746-F158C1178FB2}" dt="2021-03-18T12:27:59.986" v="805"/>
          <ac:inkMkLst>
            <pc:docMk/>
            <pc:sldMk cId="192482995" sldId="301"/>
            <ac:inkMk id="90" creationId="{D99B2810-F50D-46A5-A885-499F5104A33F}"/>
          </ac:inkMkLst>
        </pc:inkChg>
        <pc:inkChg chg="add mod">
          <ac:chgData name="Dragutin Kostic" userId="8b6a502ff069c3fa" providerId="LiveId" clId="{5A8496D1-22D5-4D39-9746-F158C1178FB2}" dt="2021-03-18T12:28:06.141" v="808"/>
          <ac:inkMkLst>
            <pc:docMk/>
            <pc:sldMk cId="192482995" sldId="301"/>
            <ac:inkMk id="92" creationId="{CA4F44B4-67AE-4066-A323-4B708AEC9E89}"/>
          </ac:inkMkLst>
        </pc:inkChg>
        <pc:inkChg chg="add mod">
          <ac:chgData name="Dragutin Kostic" userId="8b6a502ff069c3fa" providerId="LiveId" clId="{5A8496D1-22D5-4D39-9746-F158C1178FB2}" dt="2021-03-18T12:28:06.141" v="808"/>
          <ac:inkMkLst>
            <pc:docMk/>
            <pc:sldMk cId="192482995" sldId="301"/>
            <ac:inkMk id="93" creationId="{9B25608B-5109-4132-A330-E960E40DC51A}"/>
          </ac:inkMkLst>
        </pc:inkChg>
        <pc:inkChg chg="add">
          <ac:chgData name="Dragutin Kostic" userId="8b6a502ff069c3fa" providerId="LiveId" clId="{5A8496D1-22D5-4D39-9746-F158C1178FB2}" dt="2021-03-18T12:28:21.936" v="809" actId="9405"/>
          <ac:inkMkLst>
            <pc:docMk/>
            <pc:sldMk cId="192482995" sldId="301"/>
            <ac:inkMk id="95" creationId="{8BE66DFA-BA01-490A-B61E-C17B428E8C55}"/>
          </ac:inkMkLst>
        </pc:inkChg>
        <pc:inkChg chg="add">
          <ac:chgData name="Dragutin Kostic" userId="8b6a502ff069c3fa" providerId="LiveId" clId="{5A8496D1-22D5-4D39-9746-F158C1178FB2}" dt="2021-03-18T12:28:24.972" v="810" actId="9405"/>
          <ac:inkMkLst>
            <pc:docMk/>
            <pc:sldMk cId="192482995" sldId="301"/>
            <ac:inkMk id="96" creationId="{3E0A4516-CF97-4B30-8CDD-F0DBF010A7B9}"/>
          </ac:inkMkLst>
        </pc:inkChg>
      </pc:sldChg>
      <pc:sldChg chg="addSp delSp modSp mod">
        <pc:chgData name="Dragutin Kostic" userId="8b6a502ff069c3fa" providerId="LiveId" clId="{5A8496D1-22D5-4D39-9746-F158C1178FB2}" dt="2021-03-18T12:36:44.006" v="1006"/>
        <pc:sldMkLst>
          <pc:docMk/>
          <pc:sldMk cId="1309227115" sldId="302"/>
        </pc:sldMkLst>
        <pc:grpChg chg="del mod">
          <ac:chgData name="Dragutin Kostic" userId="8b6a502ff069c3fa" providerId="LiveId" clId="{5A8496D1-22D5-4D39-9746-F158C1178FB2}" dt="2021-03-18T12:32:12.195" v="884"/>
          <ac:grpSpMkLst>
            <pc:docMk/>
            <pc:sldMk cId="1309227115" sldId="302"/>
            <ac:grpSpMk id="11" creationId="{E9A068D5-DBCD-486F-86F5-E35DB1E2F9CA}"/>
          </ac:grpSpMkLst>
        </pc:grpChg>
        <pc:grpChg chg="del mod">
          <ac:chgData name="Dragutin Kostic" userId="8b6a502ff069c3fa" providerId="LiveId" clId="{5A8496D1-22D5-4D39-9746-F158C1178FB2}" dt="2021-03-18T12:32:12.195" v="884"/>
          <ac:grpSpMkLst>
            <pc:docMk/>
            <pc:sldMk cId="1309227115" sldId="302"/>
            <ac:grpSpMk id="16" creationId="{F131A74A-EE1F-4D49-AFD2-6EFFDB33A210}"/>
          </ac:grpSpMkLst>
        </pc:grpChg>
        <pc:grpChg chg="del mod">
          <ac:chgData name="Dragutin Kostic" userId="8b6a502ff069c3fa" providerId="LiveId" clId="{5A8496D1-22D5-4D39-9746-F158C1178FB2}" dt="2021-03-18T12:32:13.437" v="886"/>
          <ac:grpSpMkLst>
            <pc:docMk/>
            <pc:sldMk cId="1309227115" sldId="302"/>
            <ac:grpSpMk id="17" creationId="{030A6D8C-89EB-40AD-A422-679781BF2B4D}"/>
          </ac:grpSpMkLst>
        </pc:grpChg>
        <pc:grpChg chg="mod">
          <ac:chgData name="Dragutin Kostic" userId="8b6a502ff069c3fa" providerId="LiveId" clId="{5A8496D1-22D5-4D39-9746-F158C1178FB2}" dt="2021-03-18T12:32:13.437" v="886"/>
          <ac:grpSpMkLst>
            <pc:docMk/>
            <pc:sldMk cId="1309227115" sldId="302"/>
            <ac:grpSpMk id="19" creationId="{D16A250C-2F8E-49DE-8CA0-D344F4EE02DE}"/>
          </ac:grpSpMkLst>
        </pc:grpChg>
        <pc:grpChg chg="del mod">
          <ac:chgData name="Dragutin Kostic" userId="8b6a502ff069c3fa" providerId="LiveId" clId="{5A8496D1-22D5-4D39-9746-F158C1178FB2}" dt="2021-03-18T12:32:22.450" v="898"/>
          <ac:grpSpMkLst>
            <pc:docMk/>
            <pc:sldMk cId="1309227115" sldId="302"/>
            <ac:grpSpMk id="24" creationId="{0350CF80-D928-4EEC-A9B5-A9620E8DEE46}"/>
          </ac:grpSpMkLst>
        </pc:grpChg>
        <pc:grpChg chg="del mod">
          <ac:chgData name="Dragutin Kostic" userId="8b6a502ff069c3fa" providerId="LiveId" clId="{5A8496D1-22D5-4D39-9746-F158C1178FB2}" dt="2021-03-18T12:32:26.799" v="904"/>
          <ac:grpSpMkLst>
            <pc:docMk/>
            <pc:sldMk cId="1309227115" sldId="302"/>
            <ac:grpSpMk id="31" creationId="{3E2E8C29-A588-4F2D-A463-36355711F349}"/>
          </ac:grpSpMkLst>
        </pc:grpChg>
        <pc:grpChg chg="del mod">
          <ac:chgData name="Dragutin Kostic" userId="8b6a502ff069c3fa" providerId="LiveId" clId="{5A8496D1-22D5-4D39-9746-F158C1178FB2}" dt="2021-03-18T12:32:26.799" v="904"/>
          <ac:grpSpMkLst>
            <pc:docMk/>
            <pc:sldMk cId="1309227115" sldId="302"/>
            <ac:grpSpMk id="37" creationId="{2B7DDC9B-C712-4202-801D-B9D2138AD2F6}"/>
          </ac:grpSpMkLst>
        </pc:grpChg>
        <pc:grpChg chg="mod">
          <ac:chgData name="Dragutin Kostic" userId="8b6a502ff069c3fa" providerId="LiveId" clId="{5A8496D1-22D5-4D39-9746-F158C1178FB2}" dt="2021-03-18T12:32:26.799" v="904"/>
          <ac:grpSpMkLst>
            <pc:docMk/>
            <pc:sldMk cId="1309227115" sldId="302"/>
            <ac:grpSpMk id="38" creationId="{C5085EF5-6F50-4F7E-A1A7-AEFE03E9252A}"/>
          </ac:grpSpMkLst>
        </pc:grpChg>
        <pc:grpChg chg="del mod">
          <ac:chgData name="Dragutin Kostic" userId="8b6a502ff069c3fa" providerId="LiveId" clId="{5A8496D1-22D5-4D39-9746-F158C1178FB2}" dt="2021-03-18T12:33:52.277" v="909"/>
          <ac:grpSpMkLst>
            <pc:docMk/>
            <pc:sldMk cId="1309227115" sldId="302"/>
            <ac:grpSpMk id="41" creationId="{989EF0CA-208E-4314-8CA9-4975EFC8E76F}"/>
          </ac:grpSpMkLst>
        </pc:grpChg>
        <pc:grpChg chg="del mod">
          <ac:chgData name="Dragutin Kostic" userId="8b6a502ff069c3fa" providerId="LiveId" clId="{5A8496D1-22D5-4D39-9746-F158C1178FB2}" dt="2021-03-18T12:33:58.348" v="915"/>
          <ac:grpSpMkLst>
            <pc:docMk/>
            <pc:sldMk cId="1309227115" sldId="302"/>
            <ac:grpSpMk id="43" creationId="{0B08D893-49B0-455E-9CE4-F4F767459A17}"/>
          </ac:grpSpMkLst>
        </pc:grpChg>
        <pc:grpChg chg="mod">
          <ac:chgData name="Dragutin Kostic" userId="8b6a502ff069c3fa" providerId="LiveId" clId="{5A8496D1-22D5-4D39-9746-F158C1178FB2}" dt="2021-03-18T12:33:58.348" v="915"/>
          <ac:grpSpMkLst>
            <pc:docMk/>
            <pc:sldMk cId="1309227115" sldId="302"/>
            <ac:grpSpMk id="49" creationId="{8AF9D080-C176-471B-8C46-89793C77816A}"/>
          </ac:grpSpMkLst>
        </pc:grpChg>
        <pc:grpChg chg="mod">
          <ac:chgData name="Dragutin Kostic" userId="8b6a502ff069c3fa" providerId="LiveId" clId="{5A8496D1-22D5-4D39-9746-F158C1178FB2}" dt="2021-03-18T12:33:58.348" v="915"/>
          <ac:grpSpMkLst>
            <pc:docMk/>
            <pc:sldMk cId="1309227115" sldId="302"/>
            <ac:grpSpMk id="50" creationId="{458732F6-4346-4368-8A0F-26BD242FCFA9}"/>
          </ac:grpSpMkLst>
        </pc:grpChg>
        <pc:grpChg chg="mod">
          <ac:chgData name="Dragutin Kostic" userId="8b6a502ff069c3fa" providerId="LiveId" clId="{5A8496D1-22D5-4D39-9746-F158C1178FB2}" dt="2021-03-18T12:34:18.961" v="927"/>
          <ac:grpSpMkLst>
            <pc:docMk/>
            <pc:sldMk cId="1309227115" sldId="302"/>
            <ac:grpSpMk id="62" creationId="{D806BC65-48DC-451F-A19F-EB661946DFD7}"/>
          </ac:grpSpMkLst>
        </pc:grpChg>
        <pc:grpChg chg="del mod">
          <ac:chgData name="Dragutin Kostic" userId="8b6a502ff069c3fa" providerId="LiveId" clId="{5A8496D1-22D5-4D39-9746-F158C1178FB2}" dt="2021-03-18T12:34:27.747" v="937"/>
          <ac:grpSpMkLst>
            <pc:docMk/>
            <pc:sldMk cId="1309227115" sldId="302"/>
            <ac:grpSpMk id="66" creationId="{ECAB73F3-E211-45F4-A224-5F883B7DCE0C}"/>
          </ac:grpSpMkLst>
        </pc:grpChg>
        <pc:grpChg chg="del mod">
          <ac:chgData name="Dragutin Kostic" userId="8b6a502ff069c3fa" providerId="LiveId" clId="{5A8496D1-22D5-4D39-9746-F158C1178FB2}" dt="2021-03-18T12:34:29.625" v="940"/>
          <ac:grpSpMkLst>
            <pc:docMk/>
            <pc:sldMk cId="1309227115" sldId="302"/>
            <ac:grpSpMk id="72" creationId="{BC53F6C6-8DFE-4423-A768-4A9482E67E2A}"/>
          </ac:grpSpMkLst>
        </pc:grpChg>
        <pc:grpChg chg="mod">
          <ac:chgData name="Dragutin Kostic" userId="8b6a502ff069c3fa" providerId="LiveId" clId="{5A8496D1-22D5-4D39-9746-F158C1178FB2}" dt="2021-03-18T12:34:29.625" v="940"/>
          <ac:grpSpMkLst>
            <pc:docMk/>
            <pc:sldMk cId="1309227115" sldId="302"/>
            <ac:grpSpMk id="75" creationId="{F8E0D67B-9BC5-4712-BC5E-6B250BBA7CB5}"/>
          </ac:grpSpMkLst>
        </pc:grpChg>
        <pc:grpChg chg="mod">
          <ac:chgData name="Dragutin Kostic" userId="8b6a502ff069c3fa" providerId="LiveId" clId="{5A8496D1-22D5-4D39-9746-F158C1178FB2}" dt="2021-03-18T12:35:07.401" v="951"/>
          <ac:grpSpMkLst>
            <pc:docMk/>
            <pc:sldMk cId="1309227115" sldId="302"/>
            <ac:grpSpMk id="86" creationId="{9B01F5F8-5F7C-424C-9BBA-856D2B657684}"/>
          </ac:grpSpMkLst>
        </pc:grpChg>
        <pc:grpChg chg="mod">
          <ac:chgData name="Dragutin Kostic" userId="8b6a502ff069c3fa" providerId="LiveId" clId="{5A8496D1-22D5-4D39-9746-F158C1178FB2}" dt="2021-03-18T12:35:11.783" v="960"/>
          <ac:grpSpMkLst>
            <pc:docMk/>
            <pc:sldMk cId="1309227115" sldId="302"/>
            <ac:grpSpMk id="95" creationId="{C45E69EF-5166-4383-A289-02D60CF7238F}"/>
          </ac:grpSpMkLst>
        </pc:grpChg>
        <pc:grpChg chg="mod">
          <ac:chgData name="Dragutin Kostic" userId="8b6a502ff069c3fa" providerId="LiveId" clId="{5A8496D1-22D5-4D39-9746-F158C1178FB2}" dt="2021-03-18T12:35:39.942" v="964"/>
          <ac:grpSpMkLst>
            <pc:docMk/>
            <pc:sldMk cId="1309227115" sldId="302"/>
            <ac:grpSpMk id="99" creationId="{B00C5705-54A1-4F9F-887A-B7DCCF9DD123}"/>
          </ac:grpSpMkLst>
        </pc:grpChg>
        <pc:grpChg chg="mod">
          <ac:chgData name="Dragutin Kostic" userId="8b6a502ff069c3fa" providerId="LiveId" clId="{5A8496D1-22D5-4D39-9746-F158C1178FB2}" dt="2021-03-18T12:35:42.203" v="967"/>
          <ac:grpSpMkLst>
            <pc:docMk/>
            <pc:sldMk cId="1309227115" sldId="302"/>
            <ac:grpSpMk id="102" creationId="{BEBF00B7-C840-4869-97FF-DF4EDFB675DD}"/>
          </ac:grpSpMkLst>
        </pc:grpChg>
        <pc:grpChg chg="mod">
          <ac:chgData name="Dragutin Kostic" userId="8b6a502ff069c3fa" providerId="LiveId" clId="{5A8496D1-22D5-4D39-9746-F158C1178FB2}" dt="2021-03-18T12:36:10.732" v="970"/>
          <ac:grpSpMkLst>
            <pc:docMk/>
            <pc:sldMk cId="1309227115" sldId="302"/>
            <ac:grpSpMk id="105" creationId="{B5B2179B-2E1A-4A73-9710-21B3DC7A3A69}"/>
          </ac:grpSpMkLst>
        </pc:grpChg>
        <pc:grpChg chg="del mod">
          <ac:chgData name="Dragutin Kostic" userId="8b6a502ff069c3fa" providerId="LiveId" clId="{5A8496D1-22D5-4D39-9746-F158C1178FB2}" dt="2021-03-18T12:36:22.272" v="981"/>
          <ac:grpSpMkLst>
            <pc:docMk/>
            <pc:sldMk cId="1309227115" sldId="302"/>
            <ac:grpSpMk id="109" creationId="{5D15B346-A4B2-4DC1-8899-44DF2C2F44AB}"/>
          </ac:grpSpMkLst>
        </pc:grpChg>
        <pc:grpChg chg="mod">
          <ac:chgData name="Dragutin Kostic" userId="8b6a502ff069c3fa" providerId="LiveId" clId="{5A8496D1-22D5-4D39-9746-F158C1178FB2}" dt="2021-03-18T12:36:22.272" v="981"/>
          <ac:grpSpMkLst>
            <pc:docMk/>
            <pc:sldMk cId="1309227115" sldId="302"/>
            <ac:grpSpMk id="116" creationId="{85A936AE-2E64-464A-AAD6-B672387E37EC}"/>
          </ac:grpSpMkLst>
        </pc:grpChg>
        <pc:grpChg chg="del mod">
          <ac:chgData name="Dragutin Kostic" userId="8b6a502ff069c3fa" providerId="LiveId" clId="{5A8496D1-22D5-4D39-9746-F158C1178FB2}" dt="2021-03-18T12:36:35.847" v="995"/>
          <ac:grpSpMkLst>
            <pc:docMk/>
            <pc:sldMk cId="1309227115" sldId="302"/>
            <ac:grpSpMk id="128" creationId="{1B0DEE62-167F-4E2C-9CB2-05B469CD827A}"/>
          </ac:grpSpMkLst>
        </pc:grpChg>
        <pc:grpChg chg="mod">
          <ac:chgData name="Dragutin Kostic" userId="8b6a502ff069c3fa" providerId="LiveId" clId="{5A8496D1-22D5-4D39-9746-F158C1178FB2}" dt="2021-03-18T12:36:33.207" v="993"/>
          <ac:grpSpMkLst>
            <pc:docMk/>
            <pc:sldMk cId="1309227115" sldId="302"/>
            <ac:grpSpMk id="129" creationId="{4114953B-4E4D-4211-9631-2AC919E8AAC2}"/>
          </ac:grpSpMkLst>
        </pc:grpChg>
        <pc:grpChg chg="del mod">
          <ac:chgData name="Dragutin Kostic" userId="8b6a502ff069c3fa" providerId="LiveId" clId="{5A8496D1-22D5-4D39-9746-F158C1178FB2}" dt="2021-03-18T12:36:39.956" v="998"/>
          <ac:grpSpMkLst>
            <pc:docMk/>
            <pc:sldMk cId="1309227115" sldId="302"/>
            <ac:grpSpMk id="131" creationId="{A24D33DB-E7F3-4826-8A2B-FE3C4454F4EC}"/>
          </ac:grpSpMkLst>
        </pc:grpChg>
        <pc:grpChg chg="del mod">
          <ac:chgData name="Dragutin Kostic" userId="8b6a502ff069c3fa" providerId="LiveId" clId="{5A8496D1-22D5-4D39-9746-F158C1178FB2}" dt="2021-03-18T12:36:44.006" v="1006"/>
          <ac:grpSpMkLst>
            <pc:docMk/>
            <pc:sldMk cId="1309227115" sldId="302"/>
            <ac:grpSpMk id="134" creationId="{F2D12D6A-DC77-4B59-B6F4-FA2A444C35A9}"/>
          </ac:grpSpMkLst>
        </pc:grpChg>
        <pc:grpChg chg="mod">
          <ac:chgData name="Dragutin Kostic" userId="8b6a502ff069c3fa" providerId="LiveId" clId="{5A8496D1-22D5-4D39-9746-F158C1178FB2}" dt="2021-03-18T12:36:44.006" v="1006"/>
          <ac:grpSpMkLst>
            <pc:docMk/>
            <pc:sldMk cId="1309227115" sldId="302"/>
            <ac:grpSpMk id="142" creationId="{0CD0E2E8-DF78-4DF4-B721-A610B05BD9EA}"/>
          </ac:grpSpMkLst>
        </pc:grpChg>
        <pc:inkChg chg="add mod">
          <ac:chgData name="Dragutin Kostic" userId="8b6a502ff069c3fa" providerId="LiveId" clId="{5A8496D1-22D5-4D39-9746-F158C1178FB2}" dt="2021-03-18T12:32:13.437" v="886"/>
          <ac:inkMkLst>
            <pc:docMk/>
            <pc:sldMk cId="1309227115" sldId="302"/>
            <ac:inkMk id="3" creationId="{911C3BD1-7E10-4831-B709-3E90E3CB5488}"/>
          </ac:inkMkLst>
        </pc:inkChg>
        <pc:inkChg chg="add mod">
          <ac:chgData name="Dragutin Kostic" userId="8b6a502ff069c3fa" providerId="LiveId" clId="{5A8496D1-22D5-4D39-9746-F158C1178FB2}" dt="2021-03-18T12:32:13.437" v="886"/>
          <ac:inkMkLst>
            <pc:docMk/>
            <pc:sldMk cId="1309227115" sldId="302"/>
            <ac:inkMk id="4" creationId="{D4FF04B8-5F1D-43CD-AAC1-5EC53DA1B200}"/>
          </ac:inkMkLst>
        </pc:inkChg>
        <pc:inkChg chg="add mod">
          <ac:chgData name="Dragutin Kostic" userId="8b6a502ff069c3fa" providerId="LiveId" clId="{5A8496D1-22D5-4D39-9746-F158C1178FB2}" dt="2021-03-18T12:32:13.437" v="886"/>
          <ac:inkMkLst>
            <pc:docMk/>
            <pc:sldMk cId="1309227115" sldId="302"/>
            <ac:inkMk id="5" creationId="{D8E6E05B-4005-40E9-8BC2-6F6ABF5C9F13}"/>
          </ac:inkMkLst>
        </pc:inkChg>
        <pc:inkChg chg="add mod">
          <ac:chgData name="Dragutin Kostic" userId="8b6a502ff069c3fa" providerId="LiveId" clId="{5A8496D1-22D5-4D39-9746-F158C1178FB2}" dt="2021-03-18T12:32:13.437" v="886"/>
          <ac:inkMkLst>
            <pc:docMk/>
            <pc:sldMk cId="1309227115" sldId="302"/>
            <ac:inkMk id="6" creationId="{9F6F35C5-9B14-4229-B7F8-7B3F05C8196A}"/>
          </ac:inkMkLst>
        </pc:inkChg>
        <pc:inkChg chg="add mod">
          <ac:chgData name="Dragutin Kostic" userId="8b6a502ff069c3fa" providerId="LiveId" clId="{5A8496D1-22D5-4D39-9746-F158C1178FB2}" dt="2021-03-18T12:32:13.437" v="886"/>
          <ac:inkMkLst>
            <pc:docMk/>
            <pc:sldMk cId="1309227115" sldId="302"/>
            <ac:inkMk id="7" creationId="{24420E76-69FE-4ADD-A62B-BE913161F140}"/>
          </ac:inkMkLst>
        </pc:inkChg>
        <pc:inkChg chg="add mod">
          <ac:chgData name="Dragutin Kostic" userId="8b6a502ff069c3fa" providerId="LiveId" clId="{5A8496D1-22D5-4D39-9746-F158C1178FB2}" dt="2021-03-18T12:32:13.437" v="886"/>
          <ac:inkMkLst>
            <pc:docMk/>
            <pc:sldMk cId="1309227115" sldId="302"/>
            <ac:inkMk id="9" creationId="{3BE8A46D-D2CA-4289-A850-1B49D41F0D64}"/>
          </ac:inkMkLst>
        </pc:inkChg>
        <pc:inkChg chg="add mod">
          <ac:chgData name="Dragutin Kostic" userId="8b6a502ff069c3fa" providerId="LiveId" clId="{5A8496D1-22D5-4D39-9746-F158C1178FB2}" dt="2021-03-18T12:32:13.437" v="886"/>
          <ac:inkMkLst>
            <pc:docMk/>
            <pc:sldMk cId="1309227115" sldId="302"/>
            <ac:inkMk id="10" creationId="{C72349E6-A94E-4BDC-AB97-F920AB9A4B11}"/>
          </ac:inkMkLst>
        </pc:inkChg>
        <pc:inkChg chg="add mod">
          <ac:chgData name="Dragutin Kostic" userId="8b6a502ff069c3fa" providerId="LiveId" clId="{5A8496D1-22D5-4D39-9746-F158C1178FB2}" dt="2021-03-18T12:32:13.437" v="886"/>
          <ac:inkMkLst>
            <pc:docMk/>
            <pc:sldMk cId="1309227115" sldId="302"/>
            <ac:inkMk id="12" creationId="{59039BE3-8D6A-45BA-AFC0-54D1EE3323BD}"/>
          </ac:inkMkLst>
        </pc:inkChg>
        <pc:inkChg chg="add mod">
          <ac:chgData name="Dragutin Kostic" userId="8b6a502ff069c3fa" providerId="LiveId" clId="{5A8496D1-22D5-4D39-9746-F158C1178FB2}" dt="2021-03-18T12:32:13.437" v="886"/>
          <ac:inkMkLst>
            <pc:docMk/>
            <pc:sldMk cId="1309227115" sldId="302"/>
            <ac:inkMk id="13" creationId="{5C6A55AA-7EC0-40C3-BE11-B3C56E0AC578}"/>
          </ac:inkMkLst>
        </pc:inkChg>
        <pc:inkChg chg="add mod">
          <ac:chgData name="Dragutin Kostic" userId="8b6a502ff069c3fa" providerId="LiveId" clId="{5A8496D1-22D5-4D39-9746-F158C1178FB2}" dt="2021-03-18T12:32:13.437" v="886"/>
          <ac:inkMkLst>
            <pc:docMk/>
            <pc:sldMk cId="1309227115" sldId="302"/>
            <ac:inkMk id="14" creationId="{5F9F07E8-20D9-4F31-B132-BE7669F48C79}"/>
          </ac:inkMkLst>
        </pc:inkChg>
        <pc:inkChg chg="add mod">
          <ac:chgData name="Dragutin Kostic" userId="8b6a502ff069c3fa" providerId="LiveId" clId="{5A8496D1-22D5-4D39-9746-F158C1178FB2}" dt="2021-03-18T12:32:13.437" v="886"/>
          <ac:inkMkLst>
            <pc:docMk/>
            <pc:sldMk cId="1309227115" sldId="302"/>
            <ac:inkMk id="15" creationId="{A96FA13E-545B-4FD5-9AE5-B8BC76F4342B}"/>
          </ac:inkMkLst>
        </pc:inkChg>
        <pc:inkChg chg="add mod">
          <ac:chgData name="Dragutin Kostic" userId="8b6a502ff069c3fa" providerId="LiveId" clId="{5A8496D1-22D5-4D39-9746-F158C1178FB2}" dt="2021-03-18T12:32:13.437" v="886"/>
          <ac:inkMkLst>
            <pc:docMk/>
            <pc:sldMk cId="1309227115" sldId="302"/>
            <ac:inkMk id="18" creationId="{8B1CFACC-16C0-4254-9739-14D72C19BC6E}"/>
          </ac:inkMkLst>
        </pc:inkChg>
        <pc:inkChg chg="add mod">
          <ac:chgData name="Dragutin Kostic" userId="8b6a502ff069c3fa" providerId="LiveId" clId="{5A8496D1-22D5-4D39-9746-F158C1178FB2}" dt="2021-03-18T12:32:26.799" v="904"/>
          <ac:inkMkLst>
            <pc:docMk/>
            <pc:sldMk cId="1309227115" sldId="302"/>
            <ac:inkMk id="20" creationId="{C565899B-CA96-4556-B8EA-D426647118F4}"/>
          </ac:inkMkLst>
        </pc:inkChg>
        <pc:inkChg chg="add mod">
          <ac:chgData name="Dragutin Kostic" userId="8b6a502ff069c3fa" providerId="LiveId" clId="{5A8496D1-22D5-4D39-9746-F158C1178FB2}" dt="2021-03-18T12:32:26.799" v="904"/>
          <ac:inkMkLst>
            <pc:docMk/>
            <pc:sldMk cId="1309227115" sldId="302"/>
            <ac:inkMk id="21" creationId="{31D92D06-7415-4B95-A14F-4D9EE8614224}"/>
          </ac:inkMkLst>
        </pc:inkChg>
        <pc:inkChg chg="add mod">
          <ac:chgData name="Dragutin Kostic" userId="8b6a502ff069c3fa" providerId="LiveId" clId="{5A8496D1-22D5-4D39-9746-F158C1178FB2}" dt="2021-03-18T12:32:26.799" v="904"/>
          <ac:inkMkLst>
            <pc:docMk/>
            <pc:sldMk cId="1309227115" sldId="302"/>
            <ac:inkMk id="22" creationId="{E6C8E87F-3295-41F8-B7A3-064906ED7524}"/>
          </ac:inkMkLst>
        </pc:inkChg>
        <pc:inkChg chg="add mod">
          <ac:chgData name="Dragutin Kostic" userId="8b6a502ff069c3fa" providerId="LiveId" clId="{5A8496D1-22D5-4D39-9746-F158C1178FB2}" dt="2021-03-18T12:32:26.799" v="904"/>
          <ac:inkMkLst>
            <pc:docMk/>
            <pc:sldMk cId="1309227115" sldId="302"/>
            <ac:inkMk id="23" creationId="{87C46DA4-A7DC-46BA-97F2-E4157A579412}"/>
          </ac:inkMkLst>
        </pc:inkChg>
        <pc:inkChg chg="add mod">
          <ac:chgData name="Dragutin Kostic" userId="8b6a502ff069c3fa" providerId="LiveId" clId="{5A8496D1-22D5-4D39-9746-F158C1178FB2}" dt="2021-03-18T12:32:26.799" v="904"/>
          <ac:inkMkLst>
            <pc:docMk/>
            <pc:sldMk cId="1309227115" sldId="302"/>
            <ac:inkMk id="25" creationId="{C188D5FD-D282-415B-9848-D46361DEC7A1}"/>
          </ac:inkMkLst>
        </pc:inkChg>
        <pc:inkChg chg="add mod">
          <ac:chgData name="Dragutin Kostic" userId="8b6a502ff069c3fa" providerId="LiveId" clId="{5A8496D1-22D5-4D39-9746-F158C1178FB2}" dt="2021-03-18T12:32:26.799" v="904"/>
          <ac:inkMkLst>
            <pc:docMk/>
            <pc:sldMk cId="1309227115" sldId="302"/>
            <ac:inkMk id="26" creationId="{E0DBC5EB-EE4D-409D-8E04-7399B94324E7}"/>
          </ac:inkMkLst>
        </pc:inkChg>
        <pc:inkChg chg="add mod">
          <ac:chgData name="Dragutin Kostic" userId="8b6a502ff069c3fa" providerId="LiveId" clId="{5A8496D1-22D5-4D39-9746-F158C1178FB2}" dt="2021-03-18T12:32:26.799" v="904"/>
          <ac:inkMkLst>
            <pc:docMk/>
            <pc:sldMk cId="1309227115" sldId="302"/>
            <ac:inkMk id="27" creationId="{07FF4AE8-1404-46BB-B80D-4F01BBEC6961}"/>
          </ac:inkMkLst>
        </pc:inkChg>
        <pc:inkChg chg="add mod">
          <ac:chgData name="Dragutin Kostic" userId="8b6a502ff069c3fa" providerId="LiveId" clId="{5A8496D1-22D5-4D39-9746-F158C1178FB2}" dt="2021-03-18T12:32:26.799" v="904"/>
          <ac:inkMkLst>
            <pc:docMk/>
            <pc:sldMk cId="1309227115" sldId="302"/>
            <ac:inkMk id="28" creationId="{A68D38F5-B5B3-47C0-964A-56FD3A1E876B}"/>
          </ac:inkMkLst>
        </pc:inkChg>
        <pc:inkChg chg="add mod">
          <ac:chgData name="Dragutin Kostic" userId="8b6a502ff069c3fa" providerId="LiveId" clId="{5A8496D1-22D5-4D39-9746-F158C1178FB2}" dt="2021-03-18T12:32:26.799" v="904"/>
          <ac:inkMkLst>
            <pc:docMk/>
            <pc:sldMk cId="1309227115" sldId="302"/>
            <ac:inkMk id="29" creationId="{B65E4B95-266F-434E-A6DC-713F33FB0C2E}"/>
          </ac:inkMkLst>
        </pc:inkChg>
        <pc:inkChg chg="add mod">
          <ac:chgData name="Dragutin Kostic" userId="8b6a502ff069c3fa" providerId="LiveId" clId="{5A8496D1-22D5-4D39-9746-F158C1178FB2}" dt="2021-03-18T12:32:26.799" v="904"/>
          <ac:inkMkLst>
            <pc:docMk/>
            <pc:sldMk cId="1309227115" sldId="302"/>
            <ac:inkMk id="30" creationId="{EDC6B139-0CA1-4BB3-8300-3AFC87F8BB46}"/>
          </ac:inkMkLst>
        </pc:inkChg>
        <pc:inkChg chg="add mod">
          <ac:chgData name="Dragutin Kostic" userId="8b6a502ff069c3fa" providerId="LiveId" clId="{5A8496D1-22D5-4D39-9746-F158C1178FB2}" dt="2021-03-18T12:32:26.799" v="904"/>
          <ac:inkMkLst>
            <pc:docMk/>
            <pc:sldMk cId="1309227115" sldId="302"/>
            <ac:inkMk id="32" creationId="{100B90FF-8A68-4BBD-89D1-4403BC215A8C}"/>
          </ac:inkMkLst>
        </pc:inkChg>
        <pc:inkChg chg="add mod">
          <ac:chgData name="Dragutin Kostic" userId="8b6a502ff069c3fa" providerId="LiveId" clId="{5A8496D1-22D5-4D39-9746-F158C1178FB2}" dt="2021-03-18T12:32:26.799" v="904"/>
          <ac:inkMkLst>
            <pc:docMk/>
            <pc:sldMk cId="1309227115" sldId="302"/>
            <ac:inkMk id="33" creationId="{4FAA680F-AA9D-4D07-9948-E5596BFEF76C}"/>
          </ac:inkMkLst>
        </pc:inkChg>
        <pc:inkChg chg="add mod">
          <ac:chgData name="Dragutin Kostic" userId="8b6a502ff069c3fa" providerId="LiveId" clId="{5A8496D1-22D5-4D39-9746-F158C1178FB2}" dt="2021-03-18T12:32:26.799" v="904"/>
          <ac:inkMkLst>
            <pc:docMk/>
            <pc:sldMk cId="1309227115" sldId="302"/>
            <ac:inkMk id="34" creationId="{4AA94876-0A84-4997-A1A4-780E21F9F1A1}"/>
          </ac:inkMkLst>
        </pc:inkChg>
        <pc:inkChg chg="add mod">
          <ac:chgData name="Dragutin Kostic" userId="8b6a502ff069c3fa" providerId="LiveId" clId="{5A8496D1-22D5-4D39-9746-F158C1178FB2}" dt="2021-03-18T12:32:26.799" v="904"/>
          <ac:inkMkLst>
            <pc:docMk/>
            <pc:sldMk cId="1309227115" sldId="302"/>
            <ac:inkMk id="35" creationId="{EE843E48-BD8F-4EE6-AFB6-139368A3ED1A}"/>
          </ac:inkMkLst>
        </pc:inkChg>
        <pc:inkChg chg="add mod">
          <ac:chgData name="Dragutin Kostic" userId="8b6a502ff069c3fa" providerId="LiveId" clId="{5A8496D1-22D5-4D39-9746-F158C1178FB2}" dt="2021-03-18T12:32:26.799" v="904"/>
          <ac:inkMkLst>
            <pc:docMk/>
            <pc:sldMk cId="1309227115" sldId="302"/>
            <ac:inkMk id="36" creationId="{258E7C94-73CC-4181-8803-378F1C147C8A}"/>
          </ac:inkMkLst>
        </pc:inkChg>
        <pc:inkChg chg="add mod">
          <ac:chgData name="Dragutin Kostic" userId="8b6a502ff069c3fa" providerId="LiveId" clId="{5A8496D1-22D5-4D39-9746-F158C1178FB2}" dt="2021-03-18T12:33:58.348" v="915"/>
          <ac:inkMkLst>
            <pc:docMk/>
            <pc:sldMk cId="1309227115" sldId="302"/>
            <ac:inkMk id="39" creationId="{0B15798C-FD04-4A7B-886C-C31CA47FD636}"/>
          </ac:inkMkLst>
        </pc:inkChg>
        <pc:inkChg chg="add mod">
          <ac:chgData name="Dragutin Kostic" userId="8b6a502ff069c3fa" providerId="LiveId" clId="{5A8496D1-22D5-4D39-9746-F158C1178FB2}" dt="2021-03-18T12:33:58.348" v="915"/>
          <ac:inkMkLst>
            <pc:docMk/>
            <pc:sldMk cId="1309227115" sldId="302"/>
            <ac:inkMk id="40" creationId="{499138F3-EA12-4B35-B7AF-5914299C69DA}"/>
          </ac:inkMkLst>
        </pc:inkChg>
        <pc:inkChg chg="add mod">
          <ac:chgData name="Dragutin Kostic" userId="8b6a502ff069c3fa" providerId="LiveId" clId="{5A8496D1-22D5-4D39-9746-F158C1178FB2}" dt="2021-03-18T12:33:58.348" v="915"/>
          <ac:inkMkLst>
            <pc:docMk/>
            <pc:sldMk cId="1309227115" sldId="302"/>
            <ac:inkMk id="42" creationId="{955C5162-88CE-4486-9617-DBF2AEA3A5B9}"/>
          </ac:inkMkLst>
        </pc:inkChg>
        <pc:inkChg chg="add mod">
          <ac:chgData name="Dragutin Kostic" userId="8b6a502ff069c3fa" providerId="LiveId" clId="{5A8496D1-22D5-4D39-9746-F158C1178FB2}" dt="2021-03-18T12:33:58.348" v="915"/>
          <ac:inkMkLst>
            <pc:docMk/>
            <pc:sldMk cId="1309227115" sldId="302"/>
            <ac:inkMk id="44" creationId="{6B82783E-68D3-4A85-A5DF-4478A1C63DBD}"/>
          </ac:inkMkLst>
        </pc:inkChg>
        <pc:inkChg chg="add mod">
          <ac:chgData name="Dragutin Kostic" userId="8b6a502ff069c3fa" providerId="LiveId" clId="{5A8496D1-22D5-4D39-9746-F158C1178FB2}" dt="2021-03-18T12:33:58.348" v="915"/>
          <ac:inkMkLst>
            <pc:docMk/>
            <pc:sldMk cId="1309227115" sldId="302"/>
            <ac:inkMk id="45" creationId="{B800B3FA-DE90-4EC9-8B85-A69575F17F86}"/>
          </ac:inkMkLst>
        </pc:inkChg>
        <pc:inkChg chg="add mod">
          <ac:chgData name="Dragutin Kostic" userId="8b6a502ff069c3fa" providerId="LiveId" clId="{5A8496D1-22D5-4D39-9746-F158C1178FB2}" dt="2021-03-18T12:33:58.348" v="915"/>
          <ac:inkMkLst>
            <pc:docMk/>
            <pc:sldMk cId="1309227115" sldId="302"/>
            <ac:inkMk id="46" creationId="{C831978C-C2CF-4840-8A4C-3D475D5F88F9}"/>
          </ac:inkMkLst>
        </pc:inkChg>
        <pc:inkChg chg="add mod">
          <ac:chgData name="Dragutin Kostic" userId="8b6a502ff069c3fa" providerId="LiveId" clId="{5A8496D1-22D5-4D39-9746-F158C1178FB2}" dt="2021-03-18T12:33:58.348" v="915"/>
          <ac:inkMkLst>
            <pc:docMk/>
            <pc:sldMk cId="1309227115" sldId="302"/>
            <ac:inkMk id="47" creationId="{F4A670C0-3FD5-4387-9A7C-085266F54710}"/>
          </ac:inkMkLst>
        </pc:inkChg>
        <pc:inkChg chg="add mod">
          <ac:chgData name="Dragutin Kostic" userId="8b6a502ff069c3fa" providerId="LiveId" clId="{5A8496D1-22D5-4D39-9746-F158C1178FB2}" dt="2021-03-18T12:33:58.348" v="915"/>
          <ac:inkMkLst>
            <pc:docMk/>
            <pc:sldMk cId="1309227115" sldId="302"/>
            <ac:inkMk id="48" creationId="{CBE5B84D-38C9-4B6F-999D-18ED92C2C220}"/>
          </ac:inkMkLst>
        </pc:inkChg>
        <pc:inkChg chg="add mod">
          <ac:chgData name="Dragutin Kostic" userId="8b6a502ff069c3fa" providerId="LiveId" clId="{5A8496D1-22D5-4D39-9746-F158C1178FB2}" dt="2021-03-18T12:34:18.961" v="927"/>
          <ac:inkMkLst>
            <pc:docMk/>
            <pc:sldMk cId="1309227115" sldId="302"/>
            <ac:inkMk id="51" creationId="{63A30F36-45A3-4099-9B7C-25B42E463976}"/>
          </ac:inkMkLst>
        </pc:inkChg>
        <pc:inkChg chg="add mod">
          <ac:chgData name="Dragutin Kostic" userId="8b6a502ff069c3fa" providerId="LiveId" clId="{5A8496D1-22D5-4D39-9746-F158C1178FB2}" dt="2021-03-18T12:34:18.961" v="927"/>
          <ac:inkMkLst>
            <pc:docMk/>
            <pc:sldMk cId="1309227115" sldId="302"/>
            <ac:inkMk id="52" creationId="{59FBB0AD-20BC-48F0-92E9-3BCE2179B4F8}"/>
          </ac:inkMkLst>
        </pc:inkChg>
        <pc:inkChg chg="add mod">
          <ac:chgData name="Dragutin Kostic" userId="8b6a502ff069c3fa" providerId="LiveId" clId="{5A8496D1-22D5-4D39-9746-F158C1178FB2}" dt="2021-03-18T12:34:18.961" v="927"/>
          <ac:inkMkLst>
            <pc:docMk/>
            <pc:sldMk cId="1309227115" sldId="302"/>
            <ac:inkMk id="53" creationId="{E8AA727F-3BA3-47FB-B44B-96FF3EF43B37}"/>
          </ac:inkMkLst>
        </pc:inkChg>
        <pc:inkChg chg="add mod">
          <ac:chgData name="Dragutin Kostic" userId="8b6a502ff069c3fa" providerId="LiveId" clId="{5A8496D1-22D5-4D39-9746-F158C1178FB2}" dt="2021-03-18T12:34:18.961" v="927"/>
          <ac:inkMkLst>
            <pc:docMk/>
            <pc:sldMk cId="1309227115" sldId="302"/>
            <ac:inkMk id="54" creationId="{C6193FFC-C06A-4F12-9503-A6889E132178}"/>
          </ac:inkMkLst>
        </pc:inkChg>
        <pc:inkChg chg="add mod">
          <ac:chgData name="Dragutin Kostic" userId="8b6a502ff069c3fa" providerId="LiveId" clId="{5A8496D1-22D5-4D39-9746-F158C1178FB2}" dt="2021-03-18T12:34:18.961" v="927"/>
          <ac:inkMkLst>
            <pc:docMk/>
            <pc:sldMk cId="1309227115" sldId="302"/>
            <ac:inkMk id="55" creationId="{6AAC2CE5-10CF-46CB-BAB6-D29E4FBDD77D}"/>
          </ac:inkMkLst>
        </pc:inkChg>
        <pc:inkChg chg="add mod">
          <ac:chgData name="Dragutin Kostic" userId="8b6a502ff069c3fa" providerId="LiveId" clId="{5A8496D1-22D5-4D39-9746-F158C1178FB2}" dt="2021-03-18T12:34:18.961" v="927"/>
          <ac:inkMkLst>
            <pc:docMk/>
            <pc:sldMk cId="1309227115" sldId="302"/>
            <ac:inkMk id="56" creationId="{01CDCB07-7C20-44CC-A391-5249C20F481E}"/>
          </ac:inkMkLst>
        </pc:inkChg>
        <pc:inkChg chg="add mod">
          <ac:chgData name="Dragutin Kostic" userId="8b6a502ff069c3fa" providerId="LiveId" clId="{5A8496D1-22D5-4D39-9746-F158C1178FB2}" dt="2021-03-18T12:34:18.961" v="927"/>
          <ac:inkMkLst>
            <pc:docMk/>
            <pc:sldMk cId="1309227115" sldId="302"/>
            <ac:inkMk id="57" creationId="{D988E538-FAC5-4E2B-986C-E06C8E31D34A}"/>
          </ac:inkMkLst>
        </pc:inkChg>
        <pc:inkChg chg="add mod">
          <ac:chgData name="Dragutin Kostic" userId="8b6a502ff069c3fa" providerId="LiveId" clId="{5A8496D1-22D5-4D39-9746-F158C1178FB2}" dt="2021-03-18T12:34:18.961" v="927"/>
          <ac:inkMkLst>
            <pc:docMk/>
            <pc:sldMk cId="1309227115" sldId="302"/>
            <ac:inkMk id="58" creationId="{AFC1B300-4AE1-4E6A-93C2-D92341680BF0}"/>
          </ac:inkMkLst>
        </pc:inkChg>
        <pc:inkChg chg="add mod">
          <ac:chgData name="Dragutin Kostic" userId="8b6a502ff069c3fa" providerId="LiveId" clId="{5A8496D1-22D5-4D39-9746-F158C1178FB2}" dt="2021-03-18T12:34:18.961" v="927"/>
          <ac:inkMkLst>
            <pc:docMk/>
            <pc:sldMk cId="1309227115" sldId="302"/>
            <ac:inkMk id="59" creationId="{8C128366-7660-4EB7-AC8C-4647C50512B7}"/>
          </ac:inkMkLst>
        </pc:inkChg>
        <pc:inkChg chg="add mod">
          <ac:chgData name="Dragutin Kostic" userId="8b6a502ff069c3fa" providerId="LiveId" clId="{5A8496D1-22D5-4D39-9746-F158C1178FB2}" dt="2021-03-18T12:34:18.961" v="927"/>
          <ac:inkMkLst>
            <pc:docMk/>
            <pc:sldMk cId="1309227115" sldId="302"/>
            <ac:inkMk id="60" creationId="{91F34183-6693-4183-B75A-55A0341FF4EE}"/>
          </ac:inkMkLst>
        </pc:inkChg>
        <pc:inkChg chg="add mod">
          <ac:chgData name="Dragutin Kostic" userId="8b6a502ff069c3fa" providerId="LiveId" clId="{5A8496D1-22D5-4D39-9746-F158C1178FB2}" dt="2021-03-18T12:34:18.961" v="927"/>
          <ac:inkMkLst>
            <pc:docMk/>
            <pc:sldMk cId="1309227115" sldId="302"/>
            <ac:inkMk id="61" creationId="{1E1877EE-3A2C-4B89-972E-F4AC6FBD41C3}"/>
          </ac:inkMkLst>
        </pc:inkChg>
        <pc:inkChg chg="add mod">
          <ac:chgData name="Dragutin Kostic" userId="8b6a502ff069c3fa" providerId="LiveId" clId="{5A8496D1-22D5-4D39-9746-F158C1178FB2}" dt="2021-03-18T12:34:29.625" v="940"/>
          <ac:inkMkLst>
            <pc:docMk/>
            <pc:sldMk cId="1309227115" sldId="302"/>
            <ac:inkMk id="63" creationId="{866AE049-7CA1-4052-827A-58E86F797C54}"/>
          </ac:inkMkLst>
        </pc:inkChg>
        <pc:inkChg chg="add mod">
          <ac:chgData name="Dragutin Kostic" userId="8b6a502ff069c3fa" providerId="LiveId" clId="{5A8496D1-22D5-4D39-9746-F158C1178FB2}" dt="2021-03-18T12:34:29.625" v="940"/>
          <ac:inkMkLst>
            <pc:docMk/>
            <pc:sldMk cId="1309227115" sldId="302"/>
            <ac:inkMk id="64" creationId="{1B4BE2D3-83B4-4009-81FB-1BB33A51EA53}"/>
          </ac:inkMkLst>
        </pc:inkChg>
        <pc:inkChg chg="add mod">
          <ac:chgData name="Dragutin Kostic" userId="8b6a502ff069c3fa" providerId="LiveId" clId="{5A8496D1-22D5-4D39-9746-F158C1178FB2}" dt="2021-03-18T12:34:29.625" v="940"/>
          <ac:inkMkLst>
            <pc:docMk/>
            <pc:sldMk cId="1309227115" sldId="302"/>
            <ac:inkMk id="65" creationId="{11F157E1-B7A1-4DD0-BD41-E7CBFC008DDD}"/>
          </ac:inkMkLst>
        </pc:inkChg>
        <pc:inkChg chg="add mod">
          <ac:chgData name="Dragutin Kostic" userId="8b6a502ff069c3fa" providerId="LiveId" clId="{5A8496D1-22D5-4D39-9746-F158C1178FB2}" dt="2021-03-18T12:34:29.625" v="940"/>
          <ac:inkMkLst>
            <pc:docMk/>
            <pc:sldMk cId="1309227115" sldId="302"/>
            <ac:inkMk id="67" creationId="{7BEC330F-0527-4D8C-84F3-642257C3D256}"/>
          </ac:inkMkLst>
        </pc:inkChg>
        <pc:inkChg chg="add mod">
          <ac:chgData name="Dragutin Kostic" userId="8b6a502ff069c3fa" providerId="LiveId" clId="{5A8496D1-22D5-4D39-9746-F158C1178FB2}" dt="2021-03-18T12:34:29.625" v="940"/>
          <ac:inkMkLst>
            <pc:docMk/>
            <pc:sldMk cId="1309227115" sldId="302"/>
            <ac:inkMk id="68" creationId="{A4134221-5D67-4608-B879-13F046C70547}"/>
          </ac:inkMkLst>
        </pc:inkChg>
        <pc:inkChg chg="add mod">
          <ac:chgData name="Dragutin Kostic" userId="8b6a502ff069c3fa" providerId="LiveId" clId="{5A8496D1-22D5-4D39-9746-F158C1178FB2}" dt="2021-03-18T12:34:29.625" v="940"/>
          <ac:inkMkLst>
            <pc:docMk/>
            <pc:sldMk cId="1309227115" sldId="302"/>
            <ac:inkMk id="69" creationId="{3F13ED8C-84B0-428A-B260-B192FB8AD157}"/>
          </ac:inkMkLst>
        </pc:inkChg>
        <pc:inkChg chg="add mod">
          <ac:chgData name="Dragutin Kostic" userId="8b6a502ff069c3fa" providerId="LiveId" clId="{5A8496D1-22D5-4D39-9746-F158C1178FB2}" dt="2021-03-18T12:34:29.625" v="940"/>
          <ac:inkMkLst>
            <pc:docMk/>
            <pc:sldMk cId="1309227115" sldId="302"/>
            <ac:inkMk id="70" creationId="{1705D4DF-008F-465A-9CE8-77C277B98918}"/>
          </ac:inkMkLst>
        </pc:inkChg>
        <pc:inkChg chg="add mod">
          <ac:chgData name="Dragutin Kostic" userId="8b6a502ff069c3fa" providerId="LiveId" clId="{5A8496D1-22D5-4D39-9746-F158C1178FB2}" dt="2021-03-18T12:34:29.625" v="940"/>
          <ac:inkMkLst>
            <pc:docMk/>
            <pc:sldMk cId="1309227115" sldId="302"/>
            <ac:inkMk id="71" creationId="{4AEF673C-9053-4CD2-A239-52E0A668FEF9}"/>
          </ac:inkMkLst>
        </pc:inkChg>
        <pc:inkChg chg="add mod">
          <ac:chgData name="Dragutin Kostic" userId="8b6a502ff069c3fa" providerId="LiveId" clId="{5A8496D1-22D5-4D39-9746-F158C1178FB2}" dt="2021-03-18T12:34:29.625" v="940"/>
          <ac:inkMkLst>
            <pc:docMk/>
            <pc:sldMk cId="1309227115" sldId="302"/>
            <ac:inkMk id="73" creationId="{081D45DA-501E-4FC5-9C45-B5E3E54CA203}"/>
          </ac:inkMkLst>
        </pc:inkChg>
        <pc:inkChg chg="add mod">
          <ac:chgData name="Dragutin Kostic" userId="8b6a502ff069c3fa" providerId="LiveId" clId="{5A8496D1-22D5-4D39-9746-F158C1178FB2}" dt="2021-03-18T12:34:29.625" v="940"/>
          <ac:inkMkLst>
            <pc:docMk/>
            <pc:sldMk cId="1309227115" sldId="302"/>
            <ac:inkMk id="74" creationId="{4EB729CD-6B88-4352-9064-F34AA1EB647F}"/>
          </ac:inkMkLst>
        </pc:inkChg>
        <pc:inkChg chg="add mod">
          <ac:chgData name="Dragutin Kostic" userId="8b6a502ff069c3fa" providerId="LiveId" clId="{5A8496D1-22D5-4D39-9746-F158C1178FB2}" dt="2021-03-18T12:35:07.401" v="951"/>
          <ac:inkMkLst>
            <pc:docMk/>
            <pc:sldMk cId="1309227115" sldId="302"/>
            <ac:inkMk id="76" creationId="{00F9ED01-73E2-43B9-87FC-221CBA559661}"/>
          </ac:inkMkLst>
        </pc:inkChg>
        <pc:inkChg chg="add mod">
          <ac:chgData name="Dragutin Kostic" userId="8b6a502ff069c3fa" providerId="LiveId" clId="{5A8496D1-22D5-4D39-9746-F158C1178FB2}" dt="2021-03-18T12:35:07.401" v="951"/>
          <ac:inkMkLst>
            <pc:docMk/>
            <pc:sldMk cId="1309227115" sldId="302"/>
            <ac:inkMk id="77" creationId="{98144179-33E2-4EF5-BF92-4CF66F092F67}"/>
          </ac:inkMkLst>
        </pc:inkChg>
        <pc:inkChg chg="add mod">
          <ac:chgData name="Dragutin Kostic" userId="8b6a502ff069c3fa" providerId="LiveId" clId="{5A8496D1-22D5-4D39-9746-F158C1178FB2}" dt="2021-03-18T12:35:07.401" v="951"/>
          <ac:inkMkLst>
            <pc:docMk/>
            <pc:sldMk cId="1309227115" sldId="302"/>
            <ac:inkMk id="78" creationId="{A90A19EA-0511-43CA-B3C6-1C9D44D5C2CB}"/>
          </ac:inkMkLst>
        </pc:inkChg>
        <pc:inkChg chg="add mod">
          <ac:chgData name="Dragutin Kostic" userId="8b6a502ff069c3fa" providerId="LiveId" clId="{5A8496D1-22D5-4D39-9746-F158C1178FB2}" dt="2021-03-18T12:35:07.401" v="951"/>
          <ac:inkMkLst>
            <pc:docMk/>
            <pc:sldMk cId="1309227115" sldId="302"/>
            <ac:inkMk id="79" creationId="{F594EE29-87AA-4E7A-AE0B-6AC9A0BD9C3D}"/>
          </ac:inkMkLst>
        </pc:inkChg>
        <pc:inkChg chg="add mod">
          <ac:chgData name="Dragutin Kostic" userId="8b6a502ff069c3fa" providerId="LiveId" clId="{5A8496D1-22D5-4D39-9746-F158C1178FB2}" dt="2021-03-18T12:35:07.401" v="951"/>
          <ac:inkMkLst>
            <pc:docMk/>
            <pc:sldMk cId="1309227115" sldId="302"/>
            <ac:inkMk id="80" creationId="{0FBA596A-CCB3-4516-8A92-84663B41C21A}"/>
          </ac:inkMkLst>
        </pc:inkChg>
        <pc:inkChg chg="add mod">
          <ac:chgData name="Dragutin Kostic" userId="8b6a502ff069c3fa" providerId="LiveId" clId="{5A8496D1-22D5-4D39-9746-F158C1178FB2}" dt="2021-03-18T12:35:07.401" v="951"/>
          <ac:inkMkLst>
            <pc:docMk/>
            <pc:sldMk cId="1309227115" sldId="302"/>
            <ac:inkMk id="81" creationId="{1F847801-1554-4FAD-A8A5-44413B3AA5E0}"/>
          </ac:inkMkLst>
        </pc:inkChg>
        <pc:inkChg chg="add mod">
          <ac:chgData name="Dragutin Kostic" userId="8b6a502ff069c3fa" providerId="LiveId" clId="{5A8496D1-22D5-4D39-9746-F158C1178FB2}" dt="2021-03-18T12:35:07.401" v="951"/>
          <ac:inkMkLst>
            <pc:docMk/>
            <pc:sldMk cId="1309227115" sldId="302"/>
            <ac:inkMk id="82" creationId="{47131B21-D8F2-44EA-9E29-78D769B45A8E}"/>
          </ac:inkMkLst>
        </pc:inkChg>
        <pc:inkChg chg="add mod">
          <ac:chgData name="Dragutin Kostic" userId="8b6a502ff069c3fa" providerId="LiveId" clId="{5A8496D1-22D5-4D39-9746-F158C1178FB2}" dt="2021-03-18T12:35:07.401" v="951"/>
          <ac:inkMkLst>
            <pc:docMk/>
            <pc:sldMk cId="1309227115" sldId="302"/>
            <ac:inkMk id="83" creationId="{59870758-5468-4546-9502-C1E70BAE704F}"/>
          </ac:inkMkLst>
        </pc:inkChg>
        <pc:inkChg chg="add mod">
          <ac:chgData name="Dragutin Kostic" userId="8b6a502ff069c3fa" providerId="LiveId" clId="{5A8496D1-22D5-4D39-9746-F158C1178FB2}" dt="2021-03-18T12:35:07.401" v="951"/>
          <ac:inkMkLst>
            <pc:docMk/>
            <pc:sldMk cId="1309227115" sldId="302"/>
            <ac:inkMk id="84" creationId="{8F0BAF81-9994-43AA-84AB-2B64809A557C}"/>
          </ac:inkMkLst>
        </pc:inkChg>
        <pc:inkChg chg="add mod">
          <ac:chgData name="Dragutin Kostic" userId="8b6a502ff069c3fa" providerId="LiveId" clId="{5A8496D1-22D5-4D39-9746-F158C1178FB2}" dt="2021-03-18T12:35:11.783" v="960"/>
          <ac:inkMkLst>
            <pc:docMk/>
            <pc:sldMk cId="1309227115" sldId="302"/>
            <ac:inkMk id="85" creationId="{5BEF48E4-C98B-48C5-9A26-DE2412C2147B}"/>
          </ac:inkMkLst>
        </pc:inkChg>
        <pc:inkChg chg="add mod">
          <ac:chgData name="Dragutin Kostic" userId="8b6a502ff069c3fa" providerId="LiveId" clId="{5A8496D1-22D5-4D39-9746-F158C1178FB2}" dt="2021-03-18T12:35:11.783" v="960"/>
          <ac:inkMkLst>
            <pc:docMk/>
            <pc:sldMk cId="1309227115" sldId="302"/>
            <ac:inkMk id="87" creationId="{DA76707C-EF68-4B74-B236-46EF99EA8954}"/>
          </ac:inkMkLst>
        </pc:inkChg>
        <pc:inkChg chg="add mod">
          <ac:chgData name="Dragutin Kostic" userId="8b6a502ff069c3fa" providerId="LiveId" clId="{5A8496D1-22D5-4D39-9746-F158C1178FB2}" dt="2021-03-18T12:35:11.783" v="960"/>
          <ac:inkMkLst>
            <pc:docMk/>
            <pc:sldMk cId="1309227115" sldId="302"/>
            <ac:inkMk id="88" creationId="{E1931C07-A44F-4566-99EA-08EA3645B0F5}"/>
          </ac:inkMkLst>
        </pc:inkChg>
        <pc:inkChg chg="add mod">
          <ac:chgData name="Dragutin Kostic" userId="8b6a502ff069c3fa" providerId="LiveId" clId="{5A8496D1-22D5-4D39-9746-F158C1178FB2}" dt="2021-03-18T12:35:11.783" v="960"/>
          <ac:inkMkLst>
            <pc:docMk/>
            <pc:sldMk cId="1309227115" sldId="302"/>
            <ac:inkMk id="89" creationId="{50A75969-CA9C-400E-9E7B-DC9E91DA3111}"/>
          </ac:inkMkLst>
        </pc:inkChg>
        <pc:inkChg chg="add mod">
          <ac:chgData name="Dragutin Kostic" userId="8b6a502ff069c3fa" providerId="LiveId" clId="{5A8496D1-22D5-4D39-9746-F158C1178FB2}" dt="2021-03-18T12:35:11.783" v="960"/>
          <ac:inkMkLst>
            <pc:docMk/>
            <pc:sldMk cId="1309227115" sldId="302"/>
            <ac:inkMk id="90" creationId="{7081CA0D-FA5C-4292-A2A3-11D79D622A96}"/>
          </ac:inkMkLst>
        </pc:inkChg>
        <pc:inkChg chg="add mod">
          <ac:chgData name="Dragutin Kostic" userId="8b6a502ff069c3fa" providerId="LiveId" clId="{5A8496D1-22D5-4D39-9746-F158C1178FB2}" dt="2021-03-18T12:35:11.783" v="960"/>
          <ac:inkMkLst>
            <pc:docMk/>
            <pc:sldMk cId="1309227115" sldId="302"/>
            <ac:inkMk id="91" creationId="{5570F4D5-158C-4D8F-96AF-8FE4293C7DF9}"/>
          </ac:inkMkLst>
        </pc:inkChg>
        <pc:inkChg chg="add mod">
          <ac:chgData name="Dragutin Kostic" userId="8b6a502ff069c3fa" providerId="LiveId" clId="{5A8496D1-22D5-4D39-9746-F158C1178FB2}" dt="2021-03-18T12:35:11.783" v="960"/>
          <ac:inkMkLst>
            <pc:docMk/>
            <pc:sldMk cId="1309227115" sldId="302"/>
            <ac:inkMk id="92" creationId="{06EAD4A0-F38A-49E2-A4D3-08C91097D862}"/>
          </ac:inkMkLst>
        </pc:inkChg>
        <pc:inkChg chg="add mod">
          <ac:chgData name="Dragutin Kostic" userId="8b6a502ff069c3fa" providerId="LiveId" clId="{5A8496D1-22D5-4D39-9746-F158C1178FB2}" dt="2021-03-18T12:35:11.783" v="960"/>
          <ac:inkMkLst>
            <pc:docMk/>
            <pc:sldMk cId="1309227115" sldId="302"/>
            <ac:inkMk id="93" creationId="{D85C7AB0-5929-4C1E-8705-9839C868F4AD}"/>
          </ac:inkMkLst>
        </pc:inkChg>
        <pc:inkChg chg="add mod">
          <ac:chgData name="Dragutin Kostic" userId="8b6a502ff069c3fa" providerId="LiveId" clId="{5A8496D1-22D5-4D39-9746-F158C1178FB2}" dt="2021-03-18T12:35:11.783" v="960"/>
          <ac:inkMkLst>
            <pc:docMk/>
            <pc:sldMk cId="1309227115" sldId="302"/>
            <ac:inkMk id="94" creationId="{FDA7AB3B-C959-4B0D-85D1-C8DFBBCAB454}"/>
          </ac:inkMkLst>
        </pc:inkChg>
        <pc:inkChg chg="add">
          <ac:chgData name="Dragutin Kostic" userId="8b6a502ff069c3fa" providerId="LiveId" clId="{5A8496D1-22D5-4D39-9746-F158C1178FB2}" dt="2021-03-18T12:35:22.583" v="961" actId="9405"/>
          <ac:inkMkLst>
            <pc:docMk/>
            <pc:sldMk cId="1309227115" sldId="302"/>
            <ac:inkMk id="96" creationId="{822BBB10-F7EE-49B5-9279-E6EC994BF445}"/>
          </ac:inkMkLst>
        </pc:inkChg>
        <pc:inkChg chg="add mod">
          <ac:chgData name="Dragutin Kostic" userId="8b6a502ff069c3fa" providerId="LiveId" clId="{5A8496D1-22D5-4D39-9746-F158C1178FB2}" dt="2021-03-18T12:35:39.942" v="964"/>
          <ac:inkMkLst>
            <pc:docMk/>
            <pc:sldMk cId="1309227115" sldId="302"/>
            <ac:inkMk id="97" creationId="{DF1B4D3B-2EE6-4A99-BD08-664EC14F6B5A}"/>
          </ac:inkMkLst>
        </pc:inkChg>
        <pc:inkChg chg="add mod">
          <ac:chgData name="Dragutin Kostic" userId="8b6a502ff069c3fa" providerId="LiveId" clId="{5A8496D1-22D5-4D39-9746-F158C1178FB2}" dt="2021-03-18T12:35:39.942" v="964"/>
          <ac:inkMkLst>
            <pc:docMk/>
            <pc:sldMk cId="1309227115" sldId="302"/>
            <ac:inkMk id="98" creationId="{B8A703E1-61A2-4F8A-9D9D-D6FEC21B88CA}"/>
          </ac:inkMkLst>
        </pc:inkChg>
        <pc:inkChg chg="add mod">
          <ac:chgData name="Dragutin Kostic" userId="8b6a502ff069c3fa" providerId="LiveId" clId="{5A8496D1-22D5-4D39-9746-F158C1178FB2}" dt="2021-03-18T12:35:42.203" v="967"/>
          <ac:inkMkLst>
            <pc:docMk/>
            <pc:sldMk cId="1309227115" sldId="302"/>
            <ac:inkMk id="100" creationId="{3DBC26E0-0081-4E40-AAD5-7F62D3E3BE66}"/>
          </ac:inkMkLst>
        </pc:inkChg>
        <pc:inkChg chg="add mod">
          <ac:chgData name="Dragutin Kostic" userId="8b6a502ff069c3fa" providerId="LiveId" clId="{5A8496D1-22D5-4D39-9746-F158C1178FB2}" dt="2021-03-18T12:35:42.203" v="967"/>
          <ac:inkMkLst>
            <pc:docMk/>
            <pc:sldMk cId="1309227115" sldId="302"/>
            <ac:inkMk id="101" creationId="{51CD69A1-A713-4B69-9086-106133E103EC}"/>
          </ac:inkMkLst>
        </pc:inkChg>
        <pc:inkChg chg="add mod">
          <ac:chgData name="Dragutin Kostic" userId="8b6a502ff069c3fa" providerId="LiveId" clId="{5A8496D1-22D5-4D39-9746-F158C1178FB2}" dt="2021-03-18T12:36:10.732" v="970"/>
          <ac:inkMkLst>
            <pc:docMk/>
            <pc:sldMk cId="1309227115" sldId="302"/>
            <ac:inkMk id="103" creationId="{AA8ED06E-6CCE-48B7-8F2C-207100DE884D}"/>
          </ac:inkMkLst>
        </pc:inkChg>
        <pc:inkChg chg="add mod">
          <ac:chgData name="Dragutin Kostic" userId="8b6a502ff069c3fa" providerId="LiveId" clId="{5A8496D1-22D5-4D39-9746-F158C1178FB2}" dt="2021-03-18T12:36:10.732" v="970"/>
          <ac:inkMkLst>
            <pc:docMk/>
            <pc:sldMk cId="1309227115" sldId="302"/>
            <ac:inkMk id="104" creationId="{8A76957F-8E2A-491C-B01F-821DECBA25A1}"/>
          </ac:inkMkLst>
        </pc:inkChg>
        <pc:inkChg chg="add mod">
          <ac:chgData name="Dragutin Kostic" userId="8b6a502ff069c3fa" providerId="LiveId" clId="{5A8496D1-22D5-4D39-9746-F158C1178FB2}" dt="2021-03-18T12:36:22.272" v="981"/>
          <ac:inkMkLst>
            <pc:docMk/>
            <pc:sldMk cId="1309227115" sldId="302"/>
            <ac:inkMk id="106" creationId="{9D029F44-8BF2-45A0-B198-C391132CB1CC}"/>
          </ac:inkMkLst>
        </pc:inkChg>
        <pc:inkChg chg="add mod">
          <ac:chgData name="Dragutin Kostic" userId="8b6a502ff069c3fa" providerId="LiveId" clId="{5A8496D1-22D5-4D39-9746-F158C1178FB2}" dt="2021-03-18T12:36:22.272" v="981"/>
          <ac:inkMkLst>
            <pc:docMk/>
            <pc:sldMk cId="1309227115" sldId="302"/>
            <ac:inkMk id="107" creationId="{73DEE4BB-3FB2-4423-BA2C-34E5C00F4DEA}"/>
          </ac:inkMkLst>
        </pc:inkChg>
        <pc:inkChg chg="add mod">
          <ac:chgData name="Dragutin Kostic" userId="8b6a502ff069c3fa" providerId="LiveId" clId="{5A8496D1-22D5-4D39-9746-F158C1178FB2}" dt="2021-03-18T12:36:22.272" v="981"/>
          <ac:inkMkLst>
            <pc:docMk/>
            <pc:sldMk cId="1309227115" sldId="302"/>
            <ac:inkMk id="108" creationId="{78D69D4D-4AC4-4CC4-987E-EFC5011E8DAE}"/>
          </ac:inkMkLst>
        </pc:inkChg>
        <pc:inkChg chg="add mod">
          <ac:chgData name="Dragutin Kostic" userId="8b6a502ff069c3fa" providerId="LiveId" clId="{5A8496D1-22D5-4D39-9746-F158C1178FB2}" dt="2021-03-18T12:36:22.272" v="981"/>
          <ac:inkMkLst>
            <pc:docMk/>
            <pc:sldMk cId="1309227115" sldId="302"/>
            <ac:inkMk id="110" creationId="{A733AB79-27CA-4734-9AAD-9696BD84D231}"/>
          </ac:inkMkLst>
        </pc:inkChg>
        <pc:inkChg chg="add mod">
          <ac:chgData name="Dragutin Kostic" userId="8b6a502ff069c3fa" providerId="LiveId" clId="{5A8496D1-22D5-4D39-9746-F158C1178FB2}" dt="2021-03-18T12:36:22.272" v="981"/>
          <ac:inkMkLst>
            <pc:docMk/>
            <pc:sldMk cId="1309227115" sldId="302"/>
            <ac:inkMk id="111" creationId="{AB9B389E-6AA3-4278-862B-9D188A1E9158}"/>
          </ac:inkMkLst>
        </pc:inkChg>
        <pc:inkChg chg="add mod">
          <ac:chgData name="Dragutin Kostic" userId="8b6a502ff069c3fa" providerId="LiveId" clId="{5A8496D1-22D5-4D39-9746-F158C1178FB2}" dt="2021-03-18T12:36:22.272" v="981"/>
          <ac:inkMkLst>
            <pc:docMk/>
            <pc:sldMk cId="1309227115" sldId="302"/>
            <ac:inkMk id="112" creationId="{D35324D6-C8CA-44B1-8F84-4914F56AC715}"/>
          </ac:inkMkLst>
        </pc:inkChg>
        <pc:inkChg chg="add mod">
          <ac:chgData name="Dragutin Kostic" userId="8b6a502ff069c3fa" providerId="LiveId" clId="{5A8496D1-22D5-4D39-9746-F158C1178FB2}" dt="2021-03-18T12:36:22.272" v="981"/>
          <ac:inkMkLst>
            <pc:docMk/>
            <pc:sldMk cId="1309227115" sldId="302"/>
            <ac:inkMk id="113" creationId="{30E3D634-E997-4A54-90A2-9C966FE6A2D9}"/>
          </ac:inkMkLst>
        </pc:inkChg>
        <pc:inkChg chg="add mod">
          <ac:chgData name="Dragutin Kostic" userId="8b6a502ff069c3fa" providerId="LiveId" clId="{5A8496D1-22D5-4D39-9746-F158C1178FB2}" dt="2021-03-18T12:36:22.272" v="981"/>
          <ac:inkMkLst>
            <pc:docMk/>
            <pc:sldMk cId="1309227115" sldId="302"/>
            <ac:inkMk id="114" creationId="{9DC383A4-DF34-41B3-8C6C-54196F1E4C8D}"/>
          </ac:inkMkLst>
        </pc:inkChg>
        <pc:inkChg chg="add mod">
          <ac:chgData name="Dragutin Kostic" userId="8b6a502ff069c3fa" providerId="LiveId" clId="{5A8496D1-22D5-4D39-9746-F158C1178FB2}" dt="2021-03-18T12:36:22.272" v="981"/>
          <ac:inkMkLst>
            <pc:docMk/>
            <pc:sldMk cId="1309227115" sldId="302"/>
            <ac:inkMk id="115" creationId="{CB59FFAF-7CE9-42DE-AFEE-9B62EACE719A}"/>
          </ac:inkMkLst>
        </pc:inkChg>
        <pc:inkChg chg="add mod">
          <ac:chgData name="Dragutin Kostic" userId="8b6a502ff069c3fa" providerId="LiveId" clId="{5A8496D1-22D5-4D39-9746-F158C1178FB2}" dt="2021-03-18T12:36:44.006" v="1006"/>
          <ac:inkMkLst>
            <pc:docMk/>
            <pc:sldMk cId="1309227115" sldId="302"/>
            <ac:inkMk id="117" creationId="{88300FB2-6E3D-46D2-855C-F5CFA2B92C66}"/>
          </ac:inkMkLst>
        </pc:inkChg>
        <pc:inkChg chg="add mod">
          <ac:chgData name="Dragutin Kostic" userId="8b6a502ff069c3fa" providerId="LiveId" clId="{5A8496D1-22D5-4D39-9746-F158C1178FB2}" dt="2021-03-18T12:36:44.006" v="1006"/>
          <ac:inkMkLst>
            <pc:docMk/>
            <pc:sldMk cId="1309227115" sldId="302"/>
            <ac:inkMk id="118" creationId="{82C5B959-FCF6-4138-88E6-1FBC077A3582}"/>
          </ac:inkMkLst>
        </pc:inkChg>
        <pc:inkChg chg="add mod">
          <ac:chgData name="Dragutin Kostic" userId="8b6a502ff069c3fa" providerId="LiveId" clId="{5A8496D1-22D5-4D39-9746-F158C1178FB2}" dt="2021-03-18T12:36:44.006" v="1006"/>
          <ac:inkMkLst>
            <pc:docMk/>
            <pc:sldMk cId="1309227115" sldId="302"/>
            <ac:inkMk id="119" creationId="{9A825CC2-11EA-4182-8A9B-B96DC494C4E1}"/>
          </ac:inkMkLst>
        </pc:inkChg>
        <pc:inkChg chg="add mod">
          <ac:chgData name="Dragutin Kostic" userId="8b6a502ff069c3fa" providerId="LiveId" clId="{5A8496D1-22D5-4D39-9746-F158C1178FB2}" dt="2021-03-18T12:36:44.006" v="1006"/>
          <ac:inkMkLst>
            <pc:docMk/>
            <pc:sldMk cId="1309227115" sldId="302"/>
            <ac:inkMk id="120" creationId="{D100C549-3B6B-43B9-BC4F-BA72A1609717}"/>
          </ac:inkMkLst>
        </pc:inkChg>
        <pc:inkChg chg="add mod">
          <ac:chgData name="Dragutin Kostic" userId="8b6a502ff069c3fa" providerId="LiveId" clId="{5A8496D1-22D5-4D39-9746-F158C1178FB2}" dt="2021-03-18T12:36:44.006" v="1006"/>
          <ac:inkMkLst>
            <pc:docMk/>
            <pc:sldMk cId="1309227115" sldId="302"/>
            <ac:inkMk id="121" creationId="{C901E645-82E8-4D5E-8860-E92CC14567AA}"/>
          </ac:inkMkLst>
        </pc:inkChg>
        <pc:inkChg chg="add mod">
          <ac:chgData name="Dragutin Kostic" userId="8b6a502ff069c3fa" providerId="LiveId" clId="{5A8496D1-22D5-4D39-9746-F158C1178FB2}" dt="2021-03-18T12:36:33.207" v="993"/>
          <ac:inkMkLst>
            <pc:docMk/>
            <pc:sldMk cId="1309227115" sldId="302"/>
            <ac:inkMk id="122" creationId="{2A22B64F-7A0F-469C-9F98-ED1B021F791D}"/>
          </ac:inkMkLst>
        </pc:inkChg>
        <pc:inkChg chg="add mod">
          <ac:chgData name="Dragutin Kostic" userId="8b6a502ff069c3fa" providerId="LiveId" clId="{5A8496D1-22D5-4D39-9746-F158C1178FB2}" dt="2021-03-18T12:36:33.207" v="993"/>
          <ac:inkMkLst>
            <pc:docMk/>
            <pc:sldMk cId="1309227115" sldId="302"/>
            <ac:inkMk id="123" creationId="{2CECC559-7B76-454F-879E-FF07854E5D4E}"/>
          </ac:inkMkLst>
        </pc:inkChg>
        <pc:inkChg chg="add mod">
          <ac:chgData name="Dragutin Kostic" userId="8b6a502ff069c3fa" providerId="LiveId" clId="{5A8496D1-22D5-4D39-9746-F158C1178FB2}" dt="2021-03-18T12:36:44.006" v="1006"/>
          <ac:inkMkLst>
            <pc:docMk/>
            <pc:sldMk cId="1309227115" sldId="302"/>
            <ac:inkMk id="124" creationId="{C6BE0EAA-70C7-428D-B161-5F9407138ECA}"/>
          </ac:inkMkLst>
        </pc:inkChg>
        <pc:inkChg chg="add mod">
          <ac:chgData name="Dragutin Kostic" userId="8b6a502ff069c3fa" providerId="LiveId" clId="{5A8496D1-22D5-4D39-9746-F158C1178FB2}" dt="2021-03-18T12:36:44.006" v="1006"/>
          <ac:inkMkLst>
            <pc:docMk/>
            <pc:sldMk cId="1309227115" sldId="302"/>
            <ac:inkMk id="125" creationId="{9F233353-CFE9-4D22-BB1A-FE40AFD91E3B}"/>
          </ac:inkMkLst>
        </pc:inkChg>
        <pc:inkChg chg="add mod">
          <ac:chgData name="Dragutin Kostic" userId="8b6a502ff069c3fa" providerId="LiveId" clId="{5A8496D1-22D5-4D39-9746-F158C1178FB2}" dt="2021-03-18T12:36:44.006" v="1006"/>
          <ac:inkMkLst>
            <pc:docMk/>
            <pc:sldMk cId="1309227115" sldId="302"/>
            <ac:inkMk id="126" creationId="{5CB4208C-1D40-4B8A-AC76-024534FA0658}"/>
          </ac:inkMkLst>
        </pc:inkChg>
        <pc:inkChg chg="add mod">
          <ac:chgData name="Dragutin Kostic" userId="8b6a502ff069c3fa" providerId="LiveId" clId="{5A8496D1-22D5-4D39-9746-F158C1178FB2}" dt="2021-03-18T12:36:44.006" v="1006"/>
          <ac:inkMkLst>
            <pc:docMk/>
            <pc:sldMk cId="1309227115" sldId="302"/>
            <ac:inkMk id="127" creationId="{D3E7D2A2-4312-4E70-AA8E-124172C80717}"/>
          </ac:inkMkLst>
        </pc:inkChg>
        <pc:inkChg chg="add mod">
          <ac:chgData name="Dragutin Kostic" userId="8b6a502ff069c3fa" providerId="LiveId" clId="{5A8496D1-22D5-4D39-9746-F158C1178FB2}" dt="2021-03-18T12:36:44.006" v="1006"/>
          <ac:inkMkLst>
            <pc:docMk/>
            <pc:sldMk cId="1309227115" sldId="302"/>
            <ac:inkMk id="130" creationId="{64103001-7122-41D9-AD71-3B608251520C}"/>
          </ac:inkMkLst>
        </pc:inkChg>
        <pc:inkChg chg="add mod">
          <ac:chgData name="Dragutin Kostic" userId="8b6a502ff069c3fa" providerId="LiveId" clId="{5A8496D1-22D5-4D39-9746-F158C1178FB2}" dt="2021-03-18T12:36:44.006" v="1006"/>
          <ac:inkMkLst>
            <pc:docMk/>
            <pc:sldMk cId="1309227115" sldId="302"/>
            <ac:inkMk id="132" creationId="{EFC67E50-D4CA-4F8C-8CA7-C1241AD40436}"/>
          </ac:inkMkLst>
        </pc:inkChg>
        <pc:inkChg chg="add mod">
          <ac:chgData name="Dragutin Kostic" userId="8b6a502ff069c3fa" providerId="LiveId" clId="{5A8496D1-22D5-4D39-9746-F158C1178FB2}" dt="2021-03-18T12:36:44.006" v="1006"/>
          <ac:inkMkLst>
            <pc:docMk/>
            <pc:sldMk cId="1309227115" sldId="302"/>
            <ac:inkMk id="133" creationId="{ADF2AB74-B2D5-46C7-8022-D15424779BED}"/>
          </ac:inkMkLst>
        </pc:inkChg>
        <pc:inkChg chg="add mod">
          <ac:chgData name="Dragutin Kostic" userId="8b6a502ff069c3fa" providerId="LiveId" clId="{5A8496D1-22D5-4D39-9746-F158C1178FB2}" dt="2021-03-18T12:36:44.006" v="1006"/>
          <ac:inkMkLst>
            <pc:docMk/>
            <pc:sldMk cId="1309227115" sldId="302"/>
            <ac:inkMk id="135" creationId="{B8353413-8E9B-41BB-BA82-D9EDEA6D6F03}"/>
          </ac:inkMkLst>
        </pc:inkChg>
        <pc:inkChg chg="add mod">
          <ac:chgData name="Dragutin Kostic" userId="8b6a502ff069c3fa" providerId="LiveId" clId="{5A8496D1-22D5-4D39-9746-F158C1178FB2}" dt="2021-03-18T12:36:44.006" v="1006"/>
          <ac:inkMkLst>
            <pc:docMk/>
            <pc:sldMk cId="1309227115" sldId="302"/>
            <ac:inkMk id="136" creationId="{112801AF-0536-4543-BA2F-36F6D4A4EA4C}"/>
          </ac:inkMkLst>
        </pc:inkChg>
        <pc:inkChg chg="add mod">
          <ac:chgData name="Dragutin Kostic" userId="8b6a502ff069c3fa" providerId="LiveId" clId="{5A8496D1-22D5-4D39-9746-F158C1178FB2}" dt="2021-03-18T12:36:44.006" v="1006"/>
          <ac:inkMkLst>
            <pc:docMk/>
            <pc:sldMk cId="1309227115" sldId="302"/>
            <ac:inkMk id="137" creationId="{2EA5F901-95A2-4272-9A12-9BA23DF1FD62}"/>
          </ac:inkMkLst>
        </pc:inkChg>
        <pc:inkChg chg="add mod">
          <ac:chgData name="Dragutin Kostic" userId="8b6a502ff069c3fa" providerId="LiveId" clId="{5A8496D1-22D5-4D39-9746-F158C1178FB2}" dt="2021-03-18T12:36:44.006" v="1006"/>
          <ac:inkMkLst>
            <pc:docMk/>
            <pc:sldMk cId="1309227115" sldId="302"/>
            <ac:inkMk id="138" creationId="{30D9AFB2-D039-4BB3-A027-3F68A6EEE413}"/>
          </ac:inkMkLst>
        </pc:inkChg>
        <pc:inkChg chg="add mod">
          <ac:chgData name="Dragutin Kostic" userId="8b6a502ff069c3fa" providerId="LiveId" clId="{5A8496D1-22D5-4D39-9746-F158C1178FB2}" dt="2021-03-18T12:36:44.006" v="1006"/>
          <ac:inkMkLst>
            <pc:docMk/>
            <pc:sldMk cId="1309227115" sldId="302"/>
            <ac:inkMk id="139" creationId="{5A0FB63B-4A6D-49AD-BFAB-E3F25BE3A0D2}"/>
          </ac:inkMkLst>
        </pc:inkChg>
        <pc:inkChg chg="add mod">
          <ac:chgData name="Dragutin Kostic" userId="8b6a502ff069c3fa" providerId="LiveId" clId="{5A8496D1-22D5-4D39-9746-F158C1178FB2}" dt="2021-03-18T12:36:44.006" v="1006"/>
          <ac:inkMkLst>
            <pc:docMk/>
            <pc:sldMk cId="1309227115" sldId="302"/>
            <ac:inkMk id="140" creationId="{30B1EE45-70CA-4649-8A39-5F5C0D956CE9}"/>
          </ac:inkMkLst>
        </pc:inkChg>
        <pc:inkChg chg="add mod">
          <ac:chgData name="Dragutin Kostic" userId="8b6a502ff069c3fa" providerId="LiveId" clId="{5A8496D1-22D5-4D39-9746-F158C1178FB2}" dt="2021-03-18T12:36:44.006" v="1006"/>
          <ac:inkMkLst>
            <pc:docMk/>
            <pc:sldMk cId="1309227115" sldId="302"/>
            <ac:inkMk id="141" creationId="{2CBC189A-E2CB-4962-9C90-7B7A8FFBA1BB}"/>
          </ac:inkMkLst>
        </pc:inkChg>
      </pc:sldChg>
      <pc:sldChg chg="addSp delSp modSp mod">
        <pc:chgData name="Dragutin Kostic" userId="8b6a502ff069c3fa" providerId="LiveId" clId="{5A8496D1-22D5-4D39-9746-F158C1178FB2}" dt="2021-03-18T13:30:41.840" v="1791"/>
        <pc:sldMkLst>
          <pc:docMk/>
          <pc:sldMk cId="2604928892" sldId="305"/>
        </pc:sldMkLst>
        <pc:grpChg chg="mod">
          <ac:chgData name="Dragutin Kostic" userId="8b6a502ff069c3fa" providerId="LiveId" clId="{5A8496D1-22D5-4D39-9746-F158C1178FB2}" dt="2021-03-18T13:26:36.527" v="1592"/>
          <ac:grpSpMkLst>
            <pc:docMk/>
            <pc:sldMk cId="2604928892" sldId="305"/>
            <ac:grpSpMk id="11" creationId="{27DF4474-A032-44F2-A0F1-9B31CFDF03A3}"/>
          </ac:grpSpMkLst>
        </pc:grpChg>
        <pc:grpChg chg="del mod">
          <ac:chgData name="Dragutin Kostic" userId="8b6a502ff069c3fa" providerId="LiveId" clId="{5A8496D1-22D5-4D39-9746-F158C1178FB2}" dt="2021-03-18T13:30:07.602" v="1750"/>
          <ac:grpSpMkLst>
            <pc:docMk/>
            <pc:sldMk cId="2604928892" sldId="305"/>
            <ac:grpSpMk id="21" creationId="{87A0B15E-13BC-4687-8D6C-2AEC4E5B0268}"/>
          </ac:grpSpMkLst>
        </pc:grpChg>
        <pc:grpChg chg="del mod">
          <ac:chgData name="Dragutin Kostic" userId="8b6a502ff069c3fa" providerId="LiveId" clId="{5A8496D1-22D5-4D39-9746-F158C1178FB2}" dt="2021-03-18T13:30:07.602" v="1750"/>
          <ac:grpSpMkLst>
            <pc:docMk/>
            <pc:sldMk cId="2604928892" sldId="305"/>
            <ac:grpSpMk id="27" creationId="{8EA3964E-0448-4627-B627-67102E80C351}"/>
          </ac:grpSpMkLst>
        </pc:grpChg>
        <pc:grpChg chg="del mod">
          <ac:chgData name="Dragutin Kostic" userId="8b6a502ff069c3fa" providerId="LiveId" clId="{5A8496D1-22D5-4D39-9746-F158C1178FB2}" dt="2021-03-18T13:30:41.840" v="1791"/>
          <ac:grpSpMkLst>
            <pc:docMk/>
            <pc:sldMk cId="2604928892" sldId="305"/>
            <ac:grpSpMk id="35" creationId="{2469119D-2A47-490D-965B-D914D3980E20}"/>
          </ac:grpSpMkLst>
        </pc:grpChg>
        <pc:grpChg chg="del mod">
          <ac:chgData name="Dragutin Kostic" userId="8b6a502ff069c3fa" providerId="LiveId" clId="{5A8496D1-22D5-4D39-9746-F158C1178FB2}" dt="2021-03-18T13:30:41.840" v="1791"/>
          <ac:grpSpMkLst>
            <pc:docMk/>
            <pc:sldMk cId="2604928892" sldId="305"/>
            <ac:grpSpMk id="39" creationId="{C39E3E95-4F69-450F-8DFE-DD29301862B3}"/>
          </ac:grpSpMkLst>
        </pc:grpChg>
        <pc:grpChg chg="mod">
          <ac:chgData name="Dragutin Kostic" userId="8b6a502ff069c3fa" providerId="LiveId" clId="{5A8496D1-22D5-4D39-9746-F158C1178FB2}" dt="2021-03-18T13:27:35.561" v="1628"/>
          <ac:grpSpMkLst>
            <pc:docMk/>
            <pc:sldMk cId="2604928892" sldId="305"/>
            <ac:grpSpMk id="47" creationId="{DC6ECA5A-90C9-415E-A82A-8025B6776647}"/>
          </ac:grpSpMkLst>
        </pc:grpChg>
        <pc:grpChg chg="del mod">
          <ac:chgData name="Dragutin Kostic" userId="8b6a502ff069c3fa" providerId="LiveId" clId="{5A8496D1-22D5-4D39-9746-F158C1178FB2}" dt="2021-03-18T13:28:44.489" v="1652"/>
          <ac:grpSpMkLst>
            <pc:docMk/>
            <pc:sldMk cId="2604928892" sldId="305"/>
            <ac:grpSpMk id="62" creationId="{51B6E8FA-0E78-44B3-8BD6-BD12F870E0D1}"/>
          </ac:grpSpMkLst>
        </pc:grpChg>
        <pc:grpChg chg="del mod">
          <ac:chgData name="Dragutin Kostic" userId="8b6a502ff069c3fa" providerId="LiveId" clId="{5A8496D1-22D5-4D39-9746-F158C1178FB2}" dt="2021-03-18T13:30:02.034" v="1740"/>
          <ac:grpSpMkLst>
            <pc:docMk/>
            <pc:sldMk cId="2604928892" sldId="305"/>
            <ac:grpSpMk id="386" creationId="{D31D2A36-FA2B-4C97-860C-9F9E784F0DDB}"/>
          </ac:grpSpMkLst>
        </pc:grpChg>
        <pc:grpChg chg="mod">
          <ac:chgData name="Dragutin Kostic" userId="8b6a502ff069c3fa" providerId="LiveId" clId="{5A8496D1-22D5-4D39-9746-F158C1178FB2}" dt="2021-03-18T13:30:02.034" v="1740"/>
          <ac:grpSpMkLst>
            <pc:docMk/>
            <pc:sldMk cId="2604928892" sldId="305"/>
            <ac:grpSpMk id="393" creationId="{4A7EE0F9-0667-48A1-B57F-561ED98157CA}"/>
          </ac:grpSpMkLst>
        </pc:grpChg>
        <pc:grpChg chg="mod">
          <ac:chgData name="Dragutin Kostic" userId="8b6a502ff069c3fa" providerId="LiveId" clId="{5A8496D1-22D5-4D39-9746-F158C1178FB2}" dt="2021-03-18T13:30:07.602" v="1750"/>
          <ac:grpSpMkLst>
            <pc:docMk/>
            <pc:sldMk cId="2604928892" sldId="305"/>
            <ac:grpSpMk id="403" creationId="{747A3283-A90A-4D0B-83ED-1A8C32CCC600}"/>
          </ac:grpSpMkLst>
        </pc:grpChg>
        <pc:grpChg chg="mod">
          <ac:chgData name="Dragutin Kostic" userId="8b6a502ff069c3fa" providerId="LiveId" clId="{5A8496D1-22D5-4D39-9746-F158C1178FB2}" dt="2021-03-18T13:30:11.685" v="1757"/>
          <ac:grpSpMkLst>
            <pc:docMk/>
            <pc:sldMk cId="2604928892" sldId="305"/>
            <ac:grpSpMk id="410" creationId="{CF1ECEB2-6243-4051-A8A1-9095BA00B494}"/>
          </ac:grpSpMkLst>
        </pc:grpChg>
        <pc:grpChg chg="mod">
          <ac:chgData name="Dragutin Kostic" userId="8b6a502ff069c3fa" providerId="LiveId" clId="{5A8496D1-22D5-4D39-9746-F158C1178FB2}" dt="2021-03-18T13:30:20.533" v="1763"/>
          <ac:grpSpMkLst>
            <pc:docMk/>
            <pc:sldMk cId="2604928892" sldId="305"/>
            <ac:grpSpMk id="416" creationId="{A96ADA0E-1FDF-4919-A139-43FAF9E417ED}"/>
          </ac:grpSpMkLst>
        </pc:grpChg>
        <pc:grpChg chg="mod">
          <ac:chgData name="Dragutin Kostic" userId="8b6a502ff069c3fa" providerId="LiveId" clId="{5A8496D1-22D5-4D39-9746-F158C1178FB2}" dt="2021-03-18T13:28:44.489" v="1652"/>
          <ac:grpSpMkLst>
            <pc:docMk/>
            <pc:sldMk cId="2604928892" sldId="305"/>
            <ac:grpSpMk id="475" creationId="{714F7F1F-8C5F-4FB6-AF90-F40FE5682210}"/>
          </ac:grpSpMkLst>
        </pc:grpChg>
        <pc:grpChg chg="del mod">
          <ac:chgData name="Dragutin Kostic" userId="8b6a502ff069c3fa" providerId="LiveId" clId="{5A8496D1-22D5-4D39-9746-F158C1178FB2}" dt="2021-03-18T13:29:09.107" v="1667"/>
          <ac:grpSpMkLst>
            <pc:docMk/>
            <pc:sldMk cId="2604928892" sldId="305"/>
            <ac:grpSpMk id="509" creationId="{7DC3DCF4-18B4-478B-A789-798629BADDD5}"/>
          </ac:grpSpMkLst>
        </pc:grpChg>
        <pc:grpChg chg="del mod">
          <ac:chgData name="Dragutin Kostic" userId="8b6a502ff069c3fa" providerId="LiveId" clId="{5A8496D1-22D5-4D39-9746-F158C1178FB2}" dt="2021-03-18T13:29:14.481" v="1679"/>
          <ac:grpSpMkLst>
            <pc:docMk/>
            <pc:sldMk cId="2604928892" sldId="305"/>
            <ac:grpSpMk id="596" creationId="{976E2FAF-21F3-4DF8-9F12-62417302C3D9}"/>
          </ac:grpSpMkLst>
        </pc:grpChg>
        <pc:grpChg chg="mod">
          <ac:chgData name="Dragutin Kostic" userId="8b6a502ff069c3fa" providerId="LiveId" clId="{5A8496D1-22D5-4D39-9746-F158C1178FB2}" dt="2021-03-18T13:29:14.481" v="1679"/>
          <ac:grpSpMkLst>
            <pc:docMk/>
            <pc:sldMk cId="2604928892" sldId="305"/>
            <ac:grpSpMk id="714" creationId="{28C3856E-6903-4ED7-BF3E-E0426500A0CB}"/>
          </ac:grpSpMkLst>
        </pc:grpChg>
        <pc:grpChg chg="del mod">
          <ac:chgData name="Dragutin Kostic" userId="8b6a502ff069c3fa" providerId="LiveId" clId="{5A8496D1-22D5-4D39-9746-F158C1178FB2}" dt="2021-03-18T13:29:21.944" v="1686"/>
          <ac:grpSpMkLst>
            <pc:docMk/>
            <pc:sldMk cId="2604928892" sldId="305"/>
            <ac:grpSpMk id="718" creationId="{C05E263F-7AA7-4635-884A-F080C3C0395D}"/>
          </ac:grpSpMkLst>
        </pc:grpChg>
        <pc:grpChg chg="mod">
          <ac:chgData name="Dragutin Kostic" userId="8b6a502ff069c3fa" providerId="LiveId" clId="{5A8496D1-22D5-4D39-9746-F158C1178FB2}" dt="2021-03-18T13:29:21.944" v="1686"/>
          <ac:grpSpMkLst>
            <pc:docMk/>
            <pc:sldMk cId="2604928892" sldId="305"/>
            <ac:grpSpMk id="721" creationId="{0CA697A0-2E6C-43EC-92D6-B43759A6133F}"/>
          </ac:grpSpMkLst>
        </pc:grpChg>
        <pc:grpChg chg="del mod">
          <ac:chgData name="Dragutin Kostic" userId="8b6a502ff069c3fa" providerId="LiveId" clId="{5A8496D1-22D5-4D39-9746-F158C1178FB2}" dt="2021-03-18T13:29:37.434" v="1716"/>
          <ac:grpSpMkLst>
            <pc:docMk/>
            <pc:sldMk cId="2604928892" sldId="305"/>
            <ac:grpSpMk id="747" creationId="{2602FCCF-EA93-4E1B-82B2-E616C34C04CC}"/>
          </ac:grpSpMkLst>
        </pc:grpChg>
        <pc:grpChg chg="del mod">
          <ac:chgData name="Dragutin Kostic" userId="8b6a502ff069c3fa" providerId="LiveId" clId="{5A8496D1-22D5-4D39-9746-F158C1178FB2}" dt="2021-03-18T13:29:37.434" v="1716"/>
          <ac:grpSpMkLst>
            <pc:docMk/>
            <pc:sldMk cId="2604928892" sldId="305"/>
            <ac:grpSpMk id="748" creationId="{153B5FE3-1642-4A45-993D-70CA624DD058}"/>
          </ac:grpSpMkLst>
        </pc:grpChg>
        <pc:grpChg chg="mod">
          <ac:chgData name="Dragutin Kostic" userId="8b6a502ff069c3fa" providerId="LiveId" clId="{5A8496D1-22D5-4D39-9746-F158C1178FB2}" dt="2021-03-18T13:29:33.983" v="1712"/>
          <ac:grpSpMkLst>
            <pc:docMk/>
            <pc:sldMk cId="2604928892" sldId="305"/>
            <ac:grpSpMk id="749" creationId="{0B3CB876-6157-4627-8FFC-8962DA383CD8}"/>
          </ac:grpSpMkLst>
        </pc:grpChg>
        <pc:grpChg chg="mod">
          <ac:chgData name="Dragutin Kostic" userId="8b6a502ff069c3fa" providerId="LiveId" clId="{5A8496D1-22D5-4D39-9746-F158C1178FB2}" dt="2021-03-18T13:29:37.434" v="1716"/>
          <ac:grpSpMkLst>
            <pc:docMk/>
            <pc:sldMk cId="2604928892" sldId="305"/>
            <ac:grpSpMk id="753" creationId="{3255FCC1-AB3B-4FAA-89D2-843CF8DAD65B}"/>
          </ac:grpSpMkLst>
        </pc:grpChg>
        <pc:grpChg chg="del mod">
          <ac:chgData name="Dragutin Kostic" userId="8b6a502ff069c3fa" providerId="LiveId" clId="{5A8496D1-22D5-4D39-9746-F158C1178FB2}" dt="2021-03-18T13:29:47.165" v="1723"/>
          <ac:grpSpMkLst>
            <pc:docMk/>
            <pc:sldMk cId="2604928892" sldId="305"/>
            <ac:grpSpMk id="757" creationId="{28CFAAF0-C3DE-43DF-BD22-5B225C8F9CF6}"/>
          </ac:grpSpMkLst>
        </pc:grpChg>
        <pc:grpChg chg="del mod">
          <ac:chgData name="Dragutin Kostic" userId="8b6a502ff069c3fa" providerId="LiveId" clId="{5A8496D1-22D5-4D39-9746-F158C1178FB2}" dt="2021-03-18T13:29:51.171" v="1728"/>
          <ac:grpSpMkLst>
            <pc:docMk/>
            <pc:sldMk cId="2604928892" sldId="305"/>
            <ac:grpSpMk id="760" creationId="{3EB91652-0C5A-4F40-B5A0-E9F09D8537EC}"/>
          </ac:grpSpMkLst>
        </pc:grpChg>
        <pc:grpChg chg="mod">
          <ac:chgData name="Dragutin Kostic" userId="8b6a502ff069c3fa" providerId="LiveId" clId="{5A8496D1-22D5-4D39-9746-F158C1178FB2}" dt="2021-03-18T13:29:51.171" v="1728"/>
          <ac:grpSpMkLst>
            <pc:docMk/>
            <pc:sldMk cId="2604928892" sldId="305"/>
            <ac:grpSpMk id="765" creationId="{05EA8A8E-B000-4E3F-AD2E-C4029A20AEC2}"/>
          </ac:grpSpMkLst>
        </pc:grpChg>
        <pc:grpChg chg="del mod">
          <ac:chgData name="Dragutin Kostic" userId="8b6a502ff069c3fa" providerId="LiveId" clId="{5A8496D1-22D5-4D39-9746-F158C1178FB2}" dt="2021-03-18T13:30:41.840" v="1791"/>
          <ac:grpSpMkLst>
            <pc:docMk/>
            <pc:sldMk cId="2604928892" sldId="305"/>
            <ac:grpSpMk id="769" creationId="{265DE197-C40D-4109-AEB7-1A2AE7F6EDCC}"/>
          </ac:grpSpMkLst>
        </pc:grpChg>
        <pc:grpChg chg="del mod">
          <ac:chgData name="Dragutin Kostic" userId="8b6a502ff069c3fa" providerId="LiveId" clId="{5A8496D1-22D5-4D39-9746-F158C1178FB2}" dt="2021-03-18T13:30:32.859" v="1779"/>
          <ac:grpSpMkLst>
            <pc:docMk/>
            <pc:sldMk cId="2604928892" sldId="305"/>
            <ac:grpSpMk id="770" creationId="{EFF08A0C-E4C5-4D5D-A7BA-F878AF13631D}"/>
          </ac:grpSpMkLst>
        </pc:grpChg>
        <pc:grpChg chg="mod">
          <ac:chgData name="Dragutin Kostic" userId="8b6a502ff069c3fa" providerId="LiveId" clId="{5A8496D1-22D5-4D39-9746-F158C1178FB2}" dt="2021-03-18T13:30:32.859" v="1779"/>
          <ac:grpSpMkLst>
            <pc:docMk/>
            <pc:sldMk cId="2604928892" sldId="305"/>
            <ac:grpSpMk id="771" creationId="{7322B511-4EB9-4819-B95A-ED2BC19E3C7D}"/>
          </ac:grpSpMkLst>
        </pc:grpChg>
        <pc:grpChg chg="del mod">
          <ac:chgData name="Dragutin Kostic" userId="8b6a502ff069c3fa" providerId="LiveId" clId="{5A8496D1-22D5-4D39-9746-F158C1178FB2}" dt="2021-03-18T13:30:41.840" v="1791"/>
          <ac:grpSpMkLst>
            <pc:docMk/>
            <pc:sldMk cId="2604928892" sldId="305"/>
            <ac:grpSpMk id="774" creationId="{00FBF550-93EC-4575-8E40-56A7B4770209}"/>
          </ac:grpSpMkLst>
        </pc:grpChg>
        <pc:grpChg chg="mod">
          <ac:chgData name="Dragutin Kostic" userId="8b6a502ff069c3fa" providerId="LiveId" clId="{5A8496D1-22D5-4D39-9746-F158C1178FB2}" dt="2021-03-18T13:30:41.840" v="1791"/>
          <ac:grpSpMkLst>
            <pc:docMk/>
            <pc:sldMk cId="2604928892" sldId="305"/>
            <ac:grpSpMk id="783" creationId="{64D535D4-AE25-49CE-886E-8F5F645E0DE2}"/>
          </ac:grpSpMkLst>
        </pc:grpChg>
        <pc:inkChg chg="add">
          <ac:chgData name="Dragutin Kostic" userId="8b6a502ff069c3fa" providerId="LiveId" clId="{5A8496D1-22D5-4D39-9746-F158C1178FB2}" dt="2021-03-18T13:26:33.225" v="1589" actId="9405"/>
          <ac:inkMkLst>
            <pc:docMk/>
            <pc:sldMk cId="2604928892" sldId="305"/>
            <ac:inkMk id="8" creationId="{87A6EBE9-C9A7-4A24-9CDE-B31117F095C8}"/>
          </ac:inkMkLst>
        </pc:inkChg>
        <pc:inkChg chg="add mod">
          <ac:chgData name="Dragutin Kostic" userId="8b6a502ff069c3fa" providerId="LiveId" clId="{5A8496D1-22D5-4D39-9746-F158C1178FB2}" dt="2021-03-18T13:26:36.527" v="1592"/>
          <ac:inkMkLst>
            <pc:docMk/>
            <pc:sldMk cId="2604928892" sldId="305"/>
            <ac:inkMk id="9" creationId="{121CCC4E-BC15-4EEF-8C33-9AE0CCEB5DA6}"/>
          </ac:inkMkLst>
        </pc:inkChg>
        <pc:inkChg chg="add mod">
          <ac:chgData name="Dragutin Kostic" userId="8b6a502ff069c3fa" providerId="LiveId" clId="{5A8496D1-22D5-4D39-9746-F158C1178FB2}" dt="2021-03-18T13:26:36.527" v="1592"/>
          <ac:inkMkLst>
            <pc:docMk/>
            <pc:sldMk cId="2604928892" sldId="305"/>
            <ac:inkMk id="10" creationId="{21D3D39C-62C5-4CD9-883E-A646E6520908}"/>
          </ac:inkMkLst>
        </pc:inkChg>
        <pc:inkChg chg="add mod">
          <ac:chgData name="Dragutin Kostic" userId="8b6a502ff069c3fa" providerId="LiveId" clId="{5A8496D1-22D5-4D39-9746-F158C1178FB2}" dt="2021-03-18T13:30:07.602" v="1750"/>
          <ac:inkMkLst>
            <pc:docMk/>
            <pc:sldMk cId="2604928892" sldId="305"/>
            <ac:inkMk id="12" creationId="{61F85CA8-4698-4A03-B4C3-92DE8B5FFF8E}"/>
          </ac:inkMkLst>
        </pc:inkChg>
        <pc:inkChg chg="add mod">
          <ac:chgData name="Dragutin Kostic" userId="8b6a502ff069c3fa" providerId="LiveId" clId="{5A8496D1-22D5-4D39-9746-F158C1178FB2}" dt="2021-03-18T13:30:07.602" v="1750"/>
          <ac:inkMkLst>
            <pc:docMk/>
            <pc:sldMk cId="2604928892" sldId="305"/>
            <ac:inkMk id="13" creationId="{5C7158BC-D266-4EBA-ACD3-FE4D80CA5A30}"/>
          </ac:inkMkLst>
        </pc:inkChg>
        <pc:inkChg chg="add mod">
          <ac:chgData name="Dragutin Kostic" userId="8b6a502ff069c3fa" providerId="LiveId" clId="{5A8496D1-22D5-4D39-9746-F158C1178FB2}" dt="2021-03-18T13:30:07.602" v="1750"/>
          <ac:inkMkLst>
            <pc:docMk/>
            <pc:sldMk cId="2604928892" sldId="305"/>
            <ac:inkMk id="14" creationId="{86ED609A-F4EF-4EE7-AE21-21431CA05080}"/>
          </ac:inkMkLst>
        </pc:inkChg>
        <pc:inkChg chg="add mod">
          <ac:chgData name="Dragutin Kostic" userId="8b6a502ff069c3fa" providerId="LiveId" clId="{5A8496D1-22D5-4D39-9746-F158C1178FB2}" dt="2021-03-18T13:30:07.602" v="1750"/>
          <ac:inkMkLst>
            <pc:docMk/>
            <pc:sldMk cId="2604928892" sldId="305"/>
            <ac:inkMk id="15" creationId="{F314E01B-3556-4F24-A4EE-34A7C4CE7063}"/>
          </ac:inkMkLst>
        </pc:inkChg>
        <pc:inkChg chg="add mod">
          <ac:chgData name="Dragutin Kostic" userId="8b6a502ff069c3fa" providerId="LiveId" clId="{5A8496D1-22D5-4D39-9746-F158C1178FB2}" dt="2021-03-18T13:30:07.602" v="1750"/>
          <ac:inkMkLst>
            <pc:docMk/>
            <pc:sldMk cId="2604928892" sldId="305"/>
            <ac:inkMk id="16" creationId="{D2ABF065-5AC5-4ADD-8AB1-7B26513BAD12}"/>
          </ac:inkMkLst>
        </pc:inkChg>
        <pc:inkChg chg="add mod">
          <ac:chgData name="Dragutin Kostic" userId="8b6a502ff069c3fa" providerId="LiveId" clId="{5A8496D1-22D5-4D39-9746-F158C1178FB2}" dt="2021-03-18T13:30:07.602" v="1750"/>
          <ac:inkMkLst>
            <pc:docMk/>
            <pc:sldMk cId="2604928892" sldId="305"/>
            <ac:inkMk id="17" creationId="{D5319A99-3493-4EA7-B84C-89367636F0AE}"/>
          </ac:inkMkLst>
        </pc:inkChg>
        <pc:inkChg chg="add mod">
          <ac:chgData name="Dragutin Kostic" userId="8b6a502ff069c3fa" providerId="LiveId" clId="{5A8496D1-22D5-4D39-9746-F158C1178FB2}" dt="2021-03-18T13:30:07.602" v="1750"/>
          <ac:inkMkLst>
            <pc:docMk/>
            <pc:sldMk cId="2604928892" sldId="305"/>
            <ac:inkMk id="18" creationId="{F90E3D49-FE82-41C3-A826-29B51C9091D4}"/>
          </ac:inkMkLst>
        </pc:inkChg>
        <pc:inkChg chg="add mod">
          <ac:chgData name="Dragutin Kostic" userId="8b6a502ff069c3fa" providerId="LiveId" clId="{5A8496D1-22D5-4D39-9746-F158C1178FB2}" dt="2021-03-18T13:30:07.602" v="1750"/>
          <ac:inkMkLst>
            <pc:docMk/>
            <pc:sldMk cId="2604928892" sldId="305"/>
            <ac:inkMk id="19" creationId="{6572B9C4-9AA9-49BB-B9FF-B9B385F6BE4C}"/>
          </ac:inkMkLst>
        </pc:inkChg>
        <pc:inkChg chg="add mod">
          <ac:chgData name="Dragutin Kostic" userId="8b6a502ff069c3fa" providerId="LiveId" clId="{5A8496D1-22D5-4D39-9746-F158C1178FB2}" dt="2021-03-18T13:30:07.602" v="1750"/>
          <ac:inkMkLst>
            <pc:docMk/>
            <pc:sldMk cId="2604928892" sldId="305"/>
            <ac:inkMk id="20" creationId="{BD7DFBCB-A00C-45F1-AC7F-6EC76C93ACE3}"/>
          </ac:inkMkLst>
        </pc:inkChg>
        <pc:inkChg chg="add mod">
          <ac:chgData name="Dragutin Kostic" userId="8b6a502ff069c3fa" providerId="LiveId" clId="{5A8496D1-22D5-4D39-9746-F158C1178FB2}" dt="2021-03-18T13:30:07.602" v="1750"/>
          <ac:inkMkLst>
            <pc:docMk/>
            <pc:sldMk cId="2604928892" sldId="305"/>
            <ac:inkMk id="22" creationId="{34008CFB-C681-439C-96A5-707022F0DB34}"/>
          </ac:inkMkLst>
        </pc:inkChg>
        <pc:inkChg chg="add mod">
          <ac:chgData name="Dragutin Kostic" userId="8b6a502ff069c3fa" providerId="LiveId" clId="{5A8496D1-22D5-4D39-9746-F158C1178FB2}" dt="2021-03-18T13:30:07.602" v="1750"/>
          <ac:inkMkLst>
            <pc:docMk/>
            <pc:sldMk cId="2604928892" sldId="305"/>
            <ac:inkMk id="23" creationId="{AFEB5885-11F7-4034-8885-58B283FEEA6F}"/>
          </ac:inkMkLst>
        </pc:inkChg>
        <pc:inkChg chg="add mod">
          <ac:chgData name="Dragutin Kostic" userId="8b6a502ff069c3fa" providerId="LiveId" clId="{5A8496D1-22D5-4D39-9746-F158C1178FB2}" dt="2021-03-18T13:30:07.602" v="1750"/>
          <ac:inkMkLst>
            <pc:docMk/>
            <pc:sldMk cId="2604928892" sldId="305"/>
            <ac:inkMk id="24" creationId="{3F1C0590-3575-43CF-B071-CC264439BADE}"/>
          </ac:inkMkLst>
        </pc:inkChg>
        <pc:inkChg chg="add mod">
          <ac:chgData name="Dragutin Kostic" userId="8b6a502ff069c3fa" providerId="LiveId" clId="{5A8496D1-22D5-4D39-9746-F158C1178FB2}" dt="2021-03-18T13:30:07.602" v="1750"/>
          <ac:inkMkLst>
            <pc:docMk/>
            <pc:sldMk cId="2604928892" sldId="305"/>
            <ac:inkMk id="25" creationId="{5DDED10A-F626-4926-819C-1CC3726E96F0}"/>
          </ac:inkMkLst>
        </pc:inkChg>
        <pc:inkChg chg="add mod">
          <ac:chgData name="Dragutin Kostic" userId="8b6a502ff069c3fa" providerId="LiveId" clId="{5A8496D1-22D5-4D39-9746-F158C1178FB2}" dt="2021-03-18T13:30:07.602" v="1750"/>
          <ac:inkMkLst>
            <pc:docMk/>
            <pc:sldMk cId="2604928892" sldId="305"/>
            <ac:inkMk id="26" creationId="{896EA562-3E34-4F85-AD4B-ACA973D959DC}"/>
          </ac:inkMkLst>
        </pc:inkChg>
        <pc:inkChg chg="add mod">
          <ac:chgData name="Dragutin Kostic" userId="8b6a502ff069c3fa" providerId="LiveId" clId="{5A8496D1-22D5-4D39-9746-F158C1178FB2}" dt="2021-03-18T13:30:41.840" v="1791"/>
          <ac:inkMkLst>
            <pc:docMk/>
            <pc:sldMk cId="2604928892" sldId="305"/>
            <ac:inkMk id="28" creationId="{7E82032E-AEBE-4157-9FAA-D7C6F136CCBB}"/>
          </ac:inkMkLst>
        </pc:inkChg>
        <pc:inkChg chg="add mod">
          <ac:chgData name="Dragutin Kostic" userId="8b6a502ff069c3fa" providerId="LiveId" clId="{5A8496D1-22D5-4D39-9746-F158C1178FB2}" dt="2021-03-18T13:30:41.840" v="1791"/>
          <ac:inkMkLst>
            <pc:docMk/>
            <pc:sldMk cId="2604928892" sldId="305"/>
            <ac:inkMk id="29" creationId="{4E9D7D33-D781-433C-A914-EE8708C690B8}"/>
          </ac:inkMkLst>
        </pc:inkChg>
        <pc:inkChg chg="add mod">
          <ac:chgData name="Dragutin Kostic" userId="8b6a502ff069c3fa" providerId="LiveId" clId="{5A8496D1-22D5-4D39-9746-F158C1178FB2}" dt="2021-03-18T13:30:41.840" v="1791"/>
          <ac:inkMkLst>
            <pc:docMk/>
            <pc:sldMk cId="2604928892" sldId="305"/>
            <ac:inkMk id="30" creationId="{13A64E8D-A64C-472D-99BA-76187051F032}"/>
          </ac:inkMkLst>
        </pc:inkChg>
        <pc:inkChg chg="add mod">
          <ac:chgData name="Dragutin Kostic" userId="8b6a502ff069c3fa" providerId="LiveId" clId="{5A8496D1-22D5-4D39-9746-F158C1178FB2}" dt="2021-03-18T13:30:41.840" v="1791"/>
          <ac:inkMkLst>
            <pc:docMk/>
            <pc:sldMk cId="2604928892" sldId="305"/>
            <ac:inkMk id="31" creationId="{AE8750DC-EC3E-418C-A730-20347A43A64F}"/>
          </ac:inkMkLst>
        </pc:inkChg>
        <pc:inkChg chg="add mod">
          <ac:chgData name="Dragutin Kostic" userId="8b6a502ff069c3fa" providerId="LiveId" clId="{5A8496D1-22D5-4D39-9746-F158C1178FB2}" dt="2021-03-18T13:30:41.840" v="1791"/>
          <ac:inkMkLst>
            <pc:docMk/>
            <pc:sldMk cId="2604928892" sldId="305"/>
            <ac:inkMk id="32" creationId="{EABCED43-0816-4CDD-BB1A-DB10479520ED}"/>
          </ac:inkMkLst>
        </pc:inkChg>
        <pc:inkChg chg="add mod">
          <ac:chgData name="Dragutin Kostic" userId="8b6a502ff069c3fa" providerId="LiveId" clId="{5A8496D1-22D5-4D39-9746-F158C1178FB2}" dt="2021-03-18T13:30:41.840" v="1791"/>
          <ac:inkMkLst>
            <pc:docMk/>
            <pc:sldMk cId="2604928892" sldId="305"/>
            <ac:inkMk id="33" creationId="{0F23A899-21C2-4061-B489-0980E3B20590}"/>
          </ac:inkMkLst>
        </pc:inkChg>
        <pc:inkChg chg="add mod">
          <ac:chgData name="Dragutin Kostic" userId="8b6a502ff069c3fa" providerId="LiveId" clId="{5A8496D1-22D5-4D39-9746-F158C1178FB2}" dt="2021-03-18T13:30:41.840" v="1791"/>
          <ac:inkMkLst>
            <pc:docMk/>
            <pc:sldMk cId="2604928892" sldId="305"/>
            <ac:inkMk id="34" creationId="{0669EA30-EF4A-4DC7-B730-1398B3CCDBB0}"/>
          </ac:inkMkLst>
        </pc:inkChg>
        <pc:inkChg chg="add mod">
          <ac:chgData name="Dragutin Kostic" userId="8b6a502ff069c3fa" providerId="LiveId" clId="{5A8496D1-22D5-4D39-9746-F158C1178FB2}" dt="2021-03-18T13:30:41.840" v="1791"/>
          <ac:inkMkLst>
            <pc:docMk/>
            <pc:sldMk cId="2604928892" sldId="305"/>
            <ac:inkMk id="36" creationId="{9D15A373-C4BE-4485-9949-349D0CD9D410}"/>
          </ac:inkMkLst>
        </pc:inkChg>
        <pc:inkChg chg="add mod">
          <ac:chgData name="Dragutin Kostic" userId="8b6a502ff069c3fa" providerId="LiveId" clId="{5A8496D1-22D5-4D39-9746-F158C1178FB2}" dt="2021-03-18T13:30:41.840" v="1791"/>
          <ac:inkMkLst>
            <pc:docMk/>
            <pc:sldMk cId="2604928892" sldId="305"/>
            <ac:inkMk id="37" creationId="{7022B80C-5F47-44D7-9AE5-CC1F08DE124C}"/>
          </ac:inkMkLst>
        </pc:inkChg>
        <pc:inkChg chg="add mod">
          <ac:chgData name="Dragutin Kostic" userId="8b6a502ff069c3fa" providerId="LiveId" clId="{5A8496D1-22D5-4D39-9746-F158C1178FB2}" dt="2021-03-18T13:30:41.840" v="1791"/>
          <ac:inkMkLst>
            <pc:docMk/>
            <pc:sldMk cId="2604928892" sldId="305"/>
            <ac:inkMk id="38" creationId="{666F2DE9-1585-4E3E-A6B3-BDF409555727}"/>
          </ac:inkMkLst>
        </pc:inkChg>
        <pc:inkChg chg="add">
          <ac:chgData name="Dragutin Kostic" userId="8b6a502ff069c3fa" providerId="LiveId" clId="{5A8496D1-22D5-4D39-9746-F158C1178FB2}" dt="2021-03-18T13:27:15.396" v="1621" actId="9405"/>
          <ac:inkMkLst>
            <pc:docMk/>
            <pc:sldMk cId="2604928892" sldId="305"/>
            <ac:inkMk id="40" creationId="{9AF58811-FA62-4C3A-B9B5-496A556E4DC4}"/>
          </ac:inkMkLst>
        </pc:inkChg>
        <pc:inkChg chg="add">
          <ac:chgData name="Dragutin Kostic" userId="8b6a502ff069c3fa" providerId="LiveId" clId="{5A8496D1-22D5-4D39-9746-F158C1178FB2}" dt="2021-03-18T13:27:23.443" v="1622" actId="9405"/>
          <ac:inkMkLst>
            <pc:docMk/>
            <pc:sldMk cId="2604928892" sldId="305"/>
            <ac:inkMk id="41" creationId="{E5C5E9F0-66C5-42D4-ABDB-FD4F1C074574}"/>
          </ac:inkMkLst>
        </pc:inkChg>
        <pc:inkChg chg="add">
          <ac:chgData name="Dragutin Kostic" userId="8b6a502ff069c3fa" providerId="LiveId" clId="{5A8496D1-22D5-4D39-9746-F158C1178FB2}" dt="2021-03-18T13:27:24.721" v="1623" actId="9405"/>
          <ac:inkMkLst>
            <pc:docMk/>
            <pc:sldMk cId="2604928892" sldId="305"/>
            <ac:inkMk id="42" creationId="{3E9628B5-2AAC-4448-B300-F4D690AB0CE3}"/>
          </ac:inkMkLst>
        </pc:inkChg>
        <pc:inkChg chg="add">
          <ac:chgData name="Dragutin Kostic" userId="8b6a502ff069c3fa" providerId="LiveId" clId="{5A8496D1-22D5-4D39-9746-F158C1178FB2}" dt="2021-03-18T13:27:28.087" v="1624" actId="9405"/>
          <ac:inkMkLst>
            <pc:docMk/>
            <pc:sldMk cId="2604928892" sldId="305"/>
            <ac:inkMk id="43" creationId="{D288DBFC-190A-4B57-BEFA-7A49DD9C0416}"/>
          </ac:inkMkLst>
        </pc:inkChg>
        <pc:inkChg chg="add">
          <ac:chgData name="Dragutin Kostic" userId="8b6a502ff069c3fa" providerId="LiveId" clId="{5A8496D1-22D5-4D39-9746-F158C1178FB2}" dt="2021-03-18T13:27:28.993" v="1625" actId="9405"/>
          <ac:inkMkLst>
            <pc:docMk/>
            <pc:sldMk cId="2604928892" sldId="305"/>
            <ac:inkMk id="44" creationId="{57CC7F5B-0725-4BA7-948E-ED6D18E6F58D}"/>
          </ac:inkMkLst>
        </pc:inkChg>
        <pc:inkChg chg="add mod">
          <ac:chgData name="Dragutin Kostic" userId="8b6a502ff069c3fa" providerId="LiveId" clId="{5A8496D1-22D5-4D39-9746-F158C1178FB2}" dt="2021-03-18T13:27:35.561" v="1628"/>
          <ac:inkMkLst>
            <pc:docMk/>
            <pc:sldMk cId="2604928892" sldId="305"/>
            <ac:inkMk id="45" creationId="{5C22B9C4-52C6-44AC-ABBF-4A6D61E7A010}"/>
          </ac:inkMkLst>
        </pc:inkChg>
        <pc:inkChg chg="add mod">
          <ac:chgData name="Dragutin Kostic" userId="8b6a502ff069c3fa" providerId="LiveId" clId="{5A8496D1-22D5-4D39-9746-F158C1178FB2}" dt="2021-03-18T13:27:35.561" v="1628"/>
          <ac:inkMkLst>
            <pc:docMk/>
            <pc:sldMk cId="2604928892" sldId="305"/>
            <ac:inkMk id="46" creationId="{CF870CC6-93F7-43AA-AD88-5609FB094436}"/>
          </ac:inkMkLst>
        </pc:inkChg>
        <pc:inkChg chg="add">
          <ac:chgData name="Dragutin Kostic" userId="8b6a502ff069c3fa" providerId="LiveId" clId="{5A8496D1-22D5-4D39-9746-F158C1178FB2}" dt="2021-03-18T13:27:56.046" v="1629" actId="9405"/>
          <ac:inkMkLst>
            <pc:docMk/>
            <pc:sldMk cId="2604928892" sldId="305"/>
            <ac:inkMk id="48" creationId="{E809790E-05EF-44AB-B090-A23FE235D84B}"/>
          </ac:inkMkLst>
        </pc:inkChg>
        <pc:inkChg chg="add mod">
          <ac:chgData name="Dragutin Kostic" userId="8b6a502ff069c3fa" providerId="LiveId" clId="{5A8496D1-22D5-4D39-9746-F158C1178FB2}" dt="2021-03-18T13:28:44.489" v="1652"/>
          <ac:inkMkLst>
            <pc:docMk/>
            <pc:sldMk cId="2604928892" sldId="305"/>
            <ac:inkMk id="49" creationId="{885AB63A-CEC5-417B-A13C-6DEDC5F3EF01}"/>
          </ac:inkMkLst>
        </pc:inkChg>
        <pc:inkChg chg="add mod">
          <ac:chgData name="Dragutin Kostic" userId="8b6a502ff069c3fa" providerId="LiveId" clId="{5A8496D1-22D5-4D39-9746-F158C1178FB2}" dt="2021-03-18T13:28:44.489" v="1652"/>
          <ac:inkMkLst>
            <pc:docMk/>
            <pc:sldMk cId="2604928892" sldId="305"/>
            <ac:inkMk id="50" creationId="{FDB8CC59-2E4F-4416-9B6B-D51AA412563A}"/>
          </ac:inkMkLst>
        </pc:inkChg>
        <pc:inkChg chg="add mod">
          <ac:chgData name="Dragutin Kostic" userId="8b6a502ff069c3fa" providerId="LiveId" clId="{5A8496D1-22D5-4D39-9746-F158C1178FB2}" dt="2021-03-18T13:28:44.489" v="1652"/>
          <ac:inkMkLst>
            <pc:docMk/>
            <pc:sldMk cId="2604928892" sldId="305"/>
            <ac:inkMk id="51" creationId="{D0FE5529-2369-4E71-80E4-33AF43F5C824}"/>
          </ac:inkMkLst>
        </pc:inkChg>
        <pc:inkChg chg="add mod">
          <ac:chgData name="Dragutin Kostic" userId="8b6a502ff069c3fa" providerId="LiveId" clId="{5A8496D1-22D5-4D39-9746-F158C1178FB2}" dt="2021-03-18T13:28:44.489" v="1652"/>
          <ac:inkMkLst>
            <pc:docMk/>
            <pc:sldMk cId="2604928892" sldId="305"/>
            <ac:inkMk id="52" creationId="{81BD1E89-FADD-4FAD-964B-8AF3F4EA4B6B}"/>
          </ac:inkMkLst>
        </pc:inkChg>
        <pc:inkChg chg="add mod">
          <ac:chgData name="Dragutin Kostic" userId="8b6a502ff069c3fa" providerId="LiveId" clId="{5A8496D1-22D5-4D39-9746-F158C1178FB2}" dt="2021-03-18T13:28:44.489" v="1652"/>
          <ac:inkMkLst>
            <pc:docMk/>
            <pc:sldMk cId="2604928892" sldId="305"/>
            <ac:inkMk id="53" creationId="{B01A42B8-4677-4369-9CCF-9E72C16A42FB}"/>
          </ac:inkMkLst>
        </pc:inkChg>
        <pc:inkChg chg="add mod">
          <ac:chgData name="Dragutin Kostic" userId="8b6a502ff069c3fa" providerId="LiveId" clId="{5A8496D1-22D5-4D39-9746-F158C1178FB2}" dt="2021-03-18T13:28:44.489" v="1652"/>
          <ac:inkMkLst>
            <pc:docMk/>
            <pc:sldMk cId="2604928892" sldId="305"/>
            <ac:inkMk id="54" creationId="{F02AF996-5E05-4FE9-8FB3-7DC523ABFE09}"/>
          </ac:inkMkLst>
        </pc:inkChg>
        <pc:inkChg chg="add mod">
          <ac:chgData name="Dragutin Kostic" userId="8b6a502ff069c3fa" providerId="LiveId" clId="{5A8496D1-22D5-4D39-9746-F158C1178FB2}" dt="2021-03-18T13:28:44.489" v="1652"/>
          <ac:inkMkLst>
            <pc:docMk/>
            <pc:sldMk cId="2604928892" sldId="305"/>
            <ac:inkMk id="55" creationId="{54ACE452-416B-4258-A729-47853DFCACC0}"/>
          </ac:inkMkLst>
        </pc:inkChg>
        <pc:inkChg chg="add mod">
          <ac:chgData name="Dragutin Kostic" userId="8b6a502ff069c3fa" providerId="LiveId" clId="{5A8496D1-22D5-4D39-9746-F158C1178FB2}" dt="2021-03-18T13:28:44.489" v="1652"/>
          <ac:inkMkLst>
            <pc:docMk/>
            <pc:sldMk cId="2604928892" sldId="305"/>
            <ac:inkMk id="56" creationId="{FA669F91-2925-4A3C-B968-814E24D57693}"/>
          </ac:inkMkLst>
        </pc:inkChg>
        <pc:inkChg chg="add mod">
          <ac:chgData name="Dragutin Kostic" userId="8b6a502ff069c3fa" providerId="LiveId" clId="{5A8496D1-22D5-4D39-9746-F158C1178FB2}" dt="2021-03-18T13:28:44.489" v="1652"/>
          <ac:inkMkLst>
            <pc:docMk/>
            <pc:sldMk cId="2604928892" sldId="305"/>
            <ac:inkMk id="57" creationId="{EDB3DA39-C8AD-49CA-B261-05A9B9A81F16}"/>
          </ac:inkMkLst>
        </pc:inkChg>
        <pc:inkChg chg="add mod">
          <ac:chgData name="Dragutin Kostic" userId="8b6a502ff069c3fa" providerId="LiveId" clId="{5A8496D1-22D5-4D39-9746-F158C1178FB2}" dt="2021-03-18T13:28:44.489" v="1652"/>
          <ac:inkMkLst>
            <pc:docMk/>
            <pc:sldMk cId="2604928892" sldId="305"/>
            <ac:inkMk id="58" creationId="{FD64B5A8-BC3F-4329-B9FA-9141013CA878}"/>
          </ac:inkMkLst>
        </pc:inkChg>
        <pc:inkChg chg="add mod">
          <ac:chgData name="Dragutin Kostic" userId="8b6a502ff069c3fa" providerId="LiveId" clId="{5A8496D1-22D5-4D39-9746-F158C1178FB2}" dt="2021-03-18T13:28:44.489" v="1652"/>
          <ac:inkMkLst>
            <pc:docMk/>
            <pc:sldMk cId="2604928892" sldId="305"/>
            <ac:inkMk id="59" creationId="{9F1824CC-3290-4957-8571-F3BFF4B59F9C}"/>
          </ac:inkMkLst>
        </pc:inkChg>
        <pc:inkChg chg="add mod">
          <ac:chgData name="Dragutin Kostic" userId="8b6a502ff069c3fa" providerId="LiveId" clId="{5A8496D1-22D5-4D39-9746-F158C1178FB2}" dt="2021-03-18T13:28:44.489" v="1652"/>
          <ac:inkMkLst>
            <pc:docMk/>
            <pc:sldMk cId="2604928892" sldId="305"/>
            <ac:inkMk id="60" creationId="{C34E0EEC-1FBD-4CAA-BEFA-4F85AF34BE5D}"/>
          </ac:inkMkLst>
        </pc:inkChg>
        <pc:inkChg chg="add mod">
          <ac:chgData name="Dragutin Kostic" userId="8b6a502ff069c3fa" providerId="LiveId" clId="{5A8496D1-22D5-4D39-9746-F158C1178FB2}" dt="2021-03-18T13:28:44.489" v="1652"/>
          <ac:inkMkLst>
            <pc:docMk/>
            <pc:sldMk cId="2604928892" sldId="305"/>
            <ac:inkMk id="61" creationId="{7F892ADB-5CFE-45A5-9908-934A2EDF59E2}"/>
          </ac:inkMkLst>
        </pc:inkChg>
        <pc:inkChg chg="add mod">
          <ac:chgData name="Dragutin Kostic" userId="8b6a502ff069c3fa" providerId="LiveId" clId="{5A8496D1-22D5-4D39-9746-F158C1178FB2}" dt="2021-03-18T13:28:44.489" v="1652"/>
          <ac:inkMkLst>
            <pc:docMk/>
            <pc:sldMk cId="2604928892" sldId="305"/>
            <ac:inkMk id="63" creationId="{B35C840F-B806-46B2-A697-A0615904443A}"/>
          </ac:inkMkLst>
        </pc:inkChg>
        <pc:inkChg chg="add mod">
          <ac:chgData name="Dragutin Kostic" userId="8b6a502ff069c3fa" providerId="LiveId" clId="{5A8496D1-22D5-4D39-9746-F158C1178FB2}" dt="2021-03-18T13:30:02.034" v="1740"/>
          <ac:inkMkLst>
            <pc:docMk/>
            <pc:sldMk cId="2604928892" sldId="305"/>
            <ac:inkMk id="384" creationId="{5E91F0FA-B803-4F66-B72F-087345A8021D}"/>
          </ac:inkMkLst>
        </pc:inkChg>
        <pc:inkChg chg="add mod">
          <ac:chgData name="Dragutin Kostic" userId="8b6a502ff069c3fa" providerId="LiveId" clId="{5A8496D1-22D5-4D39-9746-F158C1178FB2}" dt="2021-03-18T13:30:02.034" v="1740"/>
          <ac:inkMkLst>
            <pc:docMk/>
            <pc:sldMk cId="2604928892" sldId="305"/>
            <ac:inkMk id="385" creationId="{D6B8B167-634C-45F5-9DDE-18099C3CA51B}"/>
          </ac:inkMkLst>
        </pc:inkChg>
        <pc:inkChg chg="add mod">
          <ac:chgData name="Dragutin Kostic" userId="8b6a502ff069c3fa" providerId="LiveId" clId="{5A8496D1-22D5-4D39-9746-F158C1178FB2}" dt="2021-03-18T13:30:02.034" v="1740"/>
          <ac:inkMkLst>
            <pc:docMk/>
            <pc:sldMk cId="2604928892" sldId="305"/>
            <ac:inkMk id="387" creationId="{6D9946DC-B45A-4685-8C00-4F2593D7D134}"/>
          </ac:inkMkLst>
        </pc:inkChg>
        <pc:inkChg chg="add mod">
          <ac:chgData name="Dragutin Kostic" userId="8b6a502ff069c3fa" providerId="LiveId" clId="{5A8496D1-22D5-4D39-9746-F158C1178FB2}" dt="2021-03-18T13:30:02.034" v="1740"/>
          <ac:inkMkLst>
            <pc:docMk/>
            <pc:sldMk cId="2604928892" sldId="305"/>
            <ac:inkMk id="388" creationId="{68DF15A6-2C48-45C4-8719-F438414B0D87}"/>
          </ac:inkMkLst>
        </pc:inkChg>
        <pc:inkChg chg="add mod">
          <ac:chgData name="Dragutin Kostic" userId="8b6a502ff069c3fa" providerId="LiveId" clId="{5A8496D1-22D5-4D39-9746-F158C1178FB2}" dt="2021-03-18T13:30:02.034" v="1740"/>
          <ac:inkMkLst>
            <pc:docMk/>
            <pc:sldMk cId="2604928892" sldId="305"/>
            <ac:inkMk id="389" creationId="{EC45FD04-8EE4-4646-B47E-7CB0C69732D0}"/>
          </ac:inkMkLst>
        </pc:inkChg>
        <pc:inkChg chg="add mod">
          <ac:chgData name="Dragutin Kostic" userId="8b6a502ff069c3fa" providerId="LiveId" clId="{5A8496D1-22D5-4D39-9746-F158C1178FB2}" dt="2021-03-18T13:30:02.034" v="1740"/>
          <ac:inkMkLst>
            <pc:docMk/>
            <pc:sldMk cId="2604928892" sldId="305"/>
            <ac:inkMk id="390" creationId="{83E39322-9FB9-4B79-9155-74CF102545B6}"/>
          </ac:inkMkLst>
        </pc:inkChg>
        <pc:inkChg chg="add mod">
          <ac:chgData name="Dragutin Kostic" userId="8b6a502ff069c3fa" providerId="LiveId" clId="{5A8496D1-22D5-4D39-9746-F158C1178FB2}" dt="2021-03-18T13:30:02.034" v="1740"/>
          <ac:inkMkLst>
            <pc:docMk/>
            <pc:sldMk cId="2604928892" sldId="305"/>
            <ac:inkMk id="391" creationId="{4764CD94-634F-481B-B51A-A63170A7BE96}"/>
          </ac:inkMkLst>
        </pc:inkChg>
        <pc:inkChg chg="add mod">
          <ac:chgData name="Dragutin Kostic" userId="8b6a502ff069c3fa" providerId="LiveId" clId="{5A8496D1-22D5-4D39-9746-F158C1178FB2}" dt="2021-03-18T13:30:02.034" v="1740"/>
          <ac:inkMkLst>
            <pc:docMk/>
            <pc:sldMk cId="2604928892" sldId="305"/>
            <ac:inkMk id="392" creationId="{17AC72DB-422D-4C53-BE11-C46C8D918970}"/>
          </ac:inkMkLst>
        </pc:inkChg>
        <pc:inkChg chg="add mod">
          <ac:chgData name="Dragutin Kostic" userId="8b6a502ff069c3fa" providerId="LiveId" clId="{5A8496D1-22D5-4D39-9746-F158C1178FB2}" dt="2021-03-18T13:30:07.602" v="1750"/>
          <ac:inkMkLst>
            <pc:docMk/>
            <pc:sldMk cId="2604928892" sldId="305"/>
            <ac:inkMk id="394" creationId="{9A77BC39-D2E0-444F-9100-4A19EF7B23BA}"/>
          </ac:inkMkLst>
        </pc:inkChg>
        <pc:inkChg chg="add mod">
          <ac:chgData name="Dragutin Kostic" userId="8b6a502ff069c3fa" providerId="LiveId" clId="{5A8496D1-22D5-4D39-9746-F158C1178FB2}" dt="2021-03-18T13:30:07.602" v="1750"/>
          <ac:inkMkLst>
            <pc:docMk/>
            <pc:sldMk cId="2604928892" sldId="305"/>
            <ac:inkMk id="395" creationId="{C661D229-8057-4B1A-A841-99C6BF1730EF}"/>
          </ac:inkMkLst>
        </pc:inkChg>
        <pc:inkChg chg="add mod">
          <ac:chgData name="Dragutin Kostic" userId="8b6a502ff069c3fa" providerId="LiveId" clId="{5A8496D1-22D5-4D39-9746-F158C1178FB2}" dt="2021-03-18T13:30:07.602" v="1750"/>
          <ac:inkMkLst>
            <pc:docMk/>
            <pc:sldMk cId="2604928892" sldId="305"/>
            <ac:inkMk id="396" creationId="{723E0F15-8BE6-46B7-BC7C-0EE97F602B79}"/>
          </ac:inkMkLst>
        </pc:inkChg>
        <pc:inkChg chg="add mod">
          <ac:chgData name="Dragutin Kostic" userId="8b6a502ff069c3fa" providerId="LiveId" clId="{5A8496D1-22D5-4D39-9746-F158C1178FB2}" dt="2021-03-18T13:30:07.602" v="1750"/>
          <ac:inkMkLst>
            <pc:docMk/>
            <pc:sldMk cId="2604928892" sldId="305"/>
            <ac:inkMk id="397" creationId="{AB3193DB-3C41-4F98-A380-F2A059C558D7}"/>
          </ac:inkMkLst>
        </pc:inkChg>
        <pc:inkChg chg="add mod">
          <ac:chgData name="Dragutin Kostic" userId="8b6a502ff069c3fa" providerId="LiveId" clId="{5A8496D1-22D5-4D39-9746-F158C1178FB2}" dt="2021-03-18T13:30:07.602" v="1750"/>
          <ac:inkMkLst>
            <pc:docMk/>
            <pc:sldMk cId="2604928892" sldId="305"/>
            <ac:inkMk id="398" creationId="{DBED79AB-23F6-4CD8-93CA-30E7E7EB8131}"/>
          </ac:inkMkLst>
        </pc:inkChg>
        <pc:inkChg chg="add mod">
          <ac:chgData name="Dragutin Kostic" userId="8b6a502ff069c3fa" providerId="LiveId" clId="{5A8496D1-22D5-4D39-9746-F158C1178FB2}" dt="2021-03-18T13:30:07.602" v="1750"/>
          <ac:inkMkLst>
            <pc:docMk/>
            <pc:sldMk cId="2604928892" sldId="305"/>
            <ac:inkMk id="399" creationId="{46697254-3ADF-4F23-B8DF-17622F5D49C8}"/>
          </ac:inkMkLst>
        </pc:inkChg>
        <pc:inkChg chg="add mod">
          <ac:chgData name="Dragutin Kostic" userId="8b6a502ff069c3fa" providerId="LiveId" clId="{5A8496D1-22D5-4D39-9746-F158C1178FB2}" dt="2021-03-18T13:30:07.602" v="1750"/>
          <ac:inkMkLst>
            <pc:docMk/>
            <pc:sldMk cId="2604928892" sldId="305"/>
            <ac:inkMk id="400" creationId="{1C7BAA6D-A6D0-484B-B5B2-6B14FC4283A3}"/>
          </ac:inkMkLst>
        </pc:inkChg>
        <pc:inkChg chg="add mod">
          <ac:chgData name="Dragutin Kostic" userId="8b6a502ff069c3fa" providerId="LiveId" clId="{5A8496D1-22D5-4D39-9746-F158C1178FB2}" dt="2021-03-18T13:30:07.602" v="1750"/>
          <ac:inkMkLst>
            <pc:docMk/>
            <pc:sldMk cId="2604928892" sldId="305"/>
            <ac:inkMk id="401" creationId="{63368EB5-E456-4523-949D-60B02F0DB0E9}"/>
          </ac:inkMkLst>
        </pc:inkChg>
        <pc:inkChg chg="add mod">
          <ac:chgData name="Dragutin Kostic" userId="8b6a502ff069c3fa" providerId="LiveId" clId="{5A8496D1-22D5-4D39-9746-F158C1178FB2}" dt="2021-03-18T13:30:07.602" v="1750"/>
          <ac:inkMkLst>
            <pc:docMk/>
            <pc:sldMk cId="2604928892" sldId="305"/>
            <ac:inkMk id="402" creationId="{3B5FF22F-7CA5-44AC-94A5-8FF699975E5F}"/>
          </ac:inkMkLst>
        </pc:inkChg>
        <pc:inkChg chg="add mod">
          <ac:chgData name="Dragutin Kostic" userId="8b6a502ff069c3fa" providerId="LiveId" clId="{5A8496D1-22D5-4D39-9746-F158C1178FB2}" dt="2021-03-18T13:30:11.685" v="1757"/>
          <ac:inkMkLst>
            <pc:docMk/>
            <pc:sldMk cId="2604928892" sldId="305"/>
            <ac:inkMk id="404" creationId="{62E99AF2-9B03-4BE6-82C7-769F99F3CC2A}"/>
          </ac:inkMkLst>
        </pc:inkChg>
        <pc:inkChg chg="add mod">
          <ac:chgData name="Dragutin Kostic" userId="8b6a502ff069c3fa" providerId="LiveId" clId="{5A8496D1-22D5-4D39-9746-F158C1178FB2}" dt="2021-03-18T13:30:11.685" v="1757"/>
          <ac:inkMkLst>
            <pc:docMk/>
            <pc:sldMk cId="2604928892" sldId="305"/>
            <ac:inkMk id="405" creationId="{ECC1E64B-1042-42F5-9D14-46D593653100}"/>
          </ac:inkMkLst>
        </pc:inkChg>
        <pc:inkChg chg="add mod">
          <ac:chgData name="Dragutin Kostic" userId="8b6a502ff069c3fa" providerId="LiveId" clId="{5A8496D1-22D5-4D39-9746-F158C1178FB2}" dt="2021-03-18T13:30:11.685" v="1757"/>
          <ac:inkMkLst>
            <pc:docMk/>
            <pc:sldMk cId="2604928892" sldId="305"/>
            <ac:inkMk id="406" creationId="{02CF3F06-D91D-4EC5-A069-BCCBE57C3D6E}"/>
          </ac:inkMkLst>
        </pc:inkChg>
        <pc:inkChg chg="add mod">
          <ac:chgData name="Dragutin Kostic" userId="8b6a502ff069c3fa" providerId="LiveId" clId="{5A8496D1-22D5-4D39-9746-F158C1178FB2}" dt="2021-03-18T13:30:11.685" v="1757"/>
          <ac:inkMkLst>
            <pc:docMk/>
            <pc:sldMk cId="2604928892" sldId="305"/>
            <ac:inkMk id="407" creationId="{0A78047E-8307-48AC-A79E-A9929D56D092}"/>
          </ac:inkMkLst>
        </pc:inkChg>
        <pc:inkChg chg="add mod">
          <ac:chgData name="Dragutin Kostic" userId="8b6a502ff069c3fa" providerId="LiveId" clId="{5A8496D1-22D5-4D39-9746-F158C1178FB2}" dt="2021-03-18T13:30:11.685" v="1757"/>
          <ac:inkMkLst>
            <pc:docMk/>
            <pc:sldMk cId="2604928892" sldId="305"/>
            <ac:inkMk id="408" creationId="{2536DFFE-7694-4D78-8CE9-1B367770FEC6}"/>
          </ac:inkMkLst>
        </pc:inkChg>
        <pc:inkChg chg="add mod">
          <ac:chgData name="Dragutin Kostic" userId="8b6a502ff069c3fa" providerId="LiveId" clId="{5A8496D1-22D5-4D39-9746-F158C1178FB2}" dt="2021-03-18T13:30:11.685" v="1757"/>
          <ac:inkMkLst>
            <pc:docMk/>
            <pc:sldMk cId="2604928892" sldId="305"/>
            <ac:inkMk id="409" creationId="{52CB83AD-EC35-4487-8AC5-486B26EBA1E3}"/>
          </ac:inkMkLst>
        </pc:inkChg>
        <pc:inkChg chg="add mod">
          <ac:chgData name="Dragutin Kostic" userId="8b6a502ff069c3fa" providerId="LiveId" clId="{5A8496D1-22D5-4D39-9746-F158C1178FB2}" dt="2021-03-18T13:30:20.533" v="1763"/>
          <ac:inkMkLst>
            <pc:docMk/>
            <pc:sldMk cId="2604928892" sldId="305"/>
            <ac:inkMk id="411" creationId="{B8251480-5CD3-485A-8F66-838F680F435F}"/>
          </ac:inkMkLst>
        </pc:inkChg>
        <pc:inkChg chg="add mod">
          <ac:chgData name="Dragutin Kostic" userId="8b6a502ff069c3fa" providerId="LiveId" clId="{5A8496D1-22D5-4D39-9746-F158C1178FB2}" dt="2021-03-18T13:30:20.533" v="1763"/>
          <ac:inkMkLst>
            <pc:docMk/>
            <pc:sldMk cId="2604928892" sldId="305"/>
            <ac:inkMk id="412" creationId="{F0A2AD4F-3269-45F7-ABF9-B1958DE615A3}"/>
          </ac:inkMkLst>
        </pc:inkChg>
        <pc:inkChg chg="add mod">
          <ac:chgData name="Dragutin Kostic" userId="8b6a502ff069c3fa" providerId="LiveId" clId="{5A8496D1-22D5-4D39-9746-F158C1178FB2}" dt="2021-03-18T13:30:20.533" v="1763"/>
          <ac:inkMkLst>
            <pc:docMk/>
            <pc:sldMk cId="2604928892" sldId="305"/>
            <ac:inkMk id="413" creationId="{BC8D84F1-BCA0-4410-A698-444A0E2405BF}"/>
          </ac:inkMkLst>
        </pc:inkChg>
        <pc:inkChg chg="add mod">
          <ac:chgData name="Dragutin Kostic" userId="8b6a502ff069c3fa" providerId="LiveId" clId="{5A8496D1-22D5-4D39-9746-F158C1178FB2}" dt="2021-03-18T13:30:20.533" v="1763"/>
          <ac:inkMkLst>
            <pc:docMk/>
            <pc:sldMk cId="2604928892" sldId="305"/>
            <ac:inkMk id="414" creationId="{22AEC909-FE6C-472F-BE75-E4803C14BD8F}"/>
          </ac:inkMkLst>
        </pc:inkChg>
        <pc:inkChg chg="add mod">
          <ac:chgData name="Dragutin Kostic" userId="8b6a502ff069c3fa" providerId="LiveId" clId="{5A8496D1-22D5-4D39-9746-F158C1178FB2}" dt="2021-03-18T13:30:20.533" v="1763"/>
          <ac:inkMkLst>
            <pc:docMk/>
            <pc:sldMk cId="2604928892" sldId="305"/>
            <ac:inkMk id="415" creationId="{03339FE5-35F8-4BD2-9BF0-0675CCA6E5FC}"/>
          </ac:inkMkLst>
        </pc:inkChg>
        <pc:inkChg chg="add mod">
          <ac:chgData name="Dragutin Kostic" userId="8b6a502ff069c3fa" providerId="LiveId" clId="{5A8496D1-22D5-4D39-9746-F158C1178FB2}" dt="2021-03-18T13:30:32.859" v="1779"/>
          <ac:inkMkLst>
            <pc:docMk/>
            <pc:sldMk cId="2604928892" sldId="305"/>
            <ac:inkMk id="417" creationId="{A7792294-E539-4F6B-82D6-674B1A822D92}"/>
          </ac:inkMkLst>
        </pc:inkChg>
        <pc:inkChg chg="add mod">
          <ac:chgData name="Dragutin Kostic" userId="8b6a502ff069c3fa" providerId="LiveId" clId="{5A8496D1-22D5-4D39-9746-F158C1178FB2}" dt="2021-03-18T13:30:32.859" v="1779"/>
          <ac:inkMkLst>
            <pc:docMk/>
            <pc:sldMk cId="2604928892" sldId="305"/>
            <ac:inkMk id="418" creationId="{B62846E7-F627-46DC-8B62-B3DF531FD68A}"/>
          </ac:inkMkLst>
        </pc:inkChg>
        <pc:inkChg chg="add mod">
          <ac:chgData name="Dragutin Kostic" userId="8b6a502ff069c3fa" providerId="LiveId" clId="{5A8496D1-22D5-4D39-9746-F158C1178FB2}" dt="2021-03-18T13:30:32.859" v="1779"/>
          <ac:inkMkLst>
            <pc:docMk/>
            <pc:sldMk cId="2604928892" sldId="305"/>
            <ac:inkMk id="419" creationId="{AD22BC81-FF77-4696-B0BB-77A7898C24AA}"/>
          </ac:inkMkLst>
        </pc:inkChg>
        <pc:inkChg chg="add mod">
          <ac:chgData name="Dragutin Kostic" userId="8b6a502ff069c3fa" providerId="LiveId" clId="{5A8496D1-22D5-4D39-9746-F158C1178FB2}" dt="2021-03-18T13:30:32.859" v="1779"/>
          <ac:inkMkLst>
            <pc:docMk/>
            <pc:sldMk cId="2604928892" sldId="305"/>
            <ac:inkMk id="420" creationId="{2EEC3A8B-69F0-427B-BFB4-083D27403777}"/>
          </ac:inkMkLst>
        </pc:inkChg>
        <pc:inkChg chg="add mod">
          <ac:chgData name="Dragutin Kostic" userId="8b6a502ff069c3fa" providerId="LiveId" clId="{5A8496D1-22D5-4D39-9746-F158C1178FB2}" dt="2021-03-18T13:30:32.859" v="1779"/>
          <ac:inkMkLst>
            <pc:docMk/>
            <pc:sldMk cId="2604928892" sldId="305"/>
            <ac:inkMk id="421" creationId="{376BF8D6-AAD7-43DD-85D2-DB06DE566EEC}"/>
          </ac:inkMkLst>
        </pc:inkChg>
        <pc:inkChg chg="add mod">
          <ac:chgData name="Dragutin Kostic" userId="8b6a502ff069c3fa" providerId="LiveId" clId="{5A8496D1-22D5-4D39-9746-F158C1178FB2}" dt="2021-03-18T13:30:32.859" v="1779"/>
          <ac:inkMkLst>
            <pc:docMk/>
            <pc:sldMk cId="2604928892" sldId="305"/>
            <ac:inkMk id="422" creationId="{41546164-54A6-4D05-9683-DFBF953AFFC0}"/>
          </ac:inkMkLst>
        </pc:inkChg>
        <pc:inkChg chg="add mod">
          <ac:chgData name="Dragutin Kostic" userId="8b6a502ff069c3fa" providerId="LiveId" clId="{5A8496D1-22D5-4D39-9746-F158C1178FB2}" dt="2021-03-18T13:30:32.859" v="1779"/>
          <ac:inkMkLst>
            <pc:docMk/>
            <pc:sldMk cId="2604928892" sldId="305"/>
            <ac:inkMk id="423" creationId="{434245D4-2763-41DF-8698-A01520713CC3}"/>
          </ac:inkMkLst>
        </pc:inkChg>
        <pc:inkChg chg="add mod">
          <ac:chgData name="Dragutin Kostic" userId="8b6a502ff069c3fa" providerId="LiveId" clId="{5A8496D1-22D5-4D39-9746-F158C1178FB2}" dt="2021-03-18T13:30:32.859" v="1779"/>
          <ac:inkMkLst>
            <pc:docMk/>
            <pc:sldMk cId="2604928892" sldId="305"/>
            <ac:inkMk id="424" creationId="{B3CC6107-7F34-4A69-B4AE-1B56883BD865}"/>
          </ac:inkMkLst>
        </pc:inkChg>
        <pc:inkChg chg="add mod">
          <ac:chgData name="Dragutin Kostic" userId="8b6a502ff069c3fa" providerId="LiveId" clId="{5A8496D1-22D5-4D39-9746-F158C1178FB2}" dt="2021-03-18T13:30:32.859" v="1779"/>
          <ac:inkMkLst>
            <pc:docMk/>
            <pc:sldMk cId="2604928892" sldId="305"/>
            <ac:inkMk id="425" creationId="{105D0FF4-BB9C-48F4-AFC3-398312451BBB}"/>
          </ac:inkMkLst>
        </pc:inkChg>
        <pc:inkChg chg="add mod">
          <ac:chgData name="Dragutin Kostic" userId="8b6a502ff069c3fa" providerId="LiveId" clId="{5A8496D1-22D5-4D39-9746-F158C1178FB2}" dt="2021-03-18T13:30:32.859" v="1779"/>
          <ac:inkMkLst>
            <pc:docMk/>
            <pc:sldMk cId="2604928892" sldId="305"/>
            <ac:inkMk id="429" creationId="{9EB2D9DB-083F-45C5-9000-858DD0F05A7D}"/>
          </ac:inkMkLst>
        </pc:inkChg>
        <pc:inkChg chg="add mod">
          <ac:chgData name="Dragutin Kostic" userId="8b6a502ff069c3fa" providerId="LiveId" clId="{5A8496D1-22D5-4D39-9746-F158C1178FB2}" dt="2021-03-18T13:30:32.859" v="1779"/>
          <ac:inkMkLst>
            <pc:docMk/>
            <pc:sldMk cId="2604928892" sldId="305"/>
            <ac:inkMk id="435" creationId="{B177B211-FD6B-4CB8-9849-FB1B42E803F1}"/>
          </ac:inkMkLst>
        </pc:inkChg>
        <pc:inkChg chg="add mod">
          <ac:chgData name="Dragutin Kostic" userId="8b6a502ff069c3fa" providerId="LiveId" clId="{5A8496D1-22D5-4D39-9746-F158C1178FB2}" dt="2021-03-18T13:30:32.859" v="1779"/>
          <ac:inkMkLst>
            <pc:docMk/>
            <pc:sldMk cId="2604928892" sldId="305"/>
            <ac:inkMk id="436" creationId="{CD929639-7C5F-45FB-A7E4-FFB0CAFC1DC7}"/>
          </ac:inkMkLst>
        </pc:inkChg>
        <pc:inkChg chg="add mod">
          <ac:chgData name="Dragutin Kostic" userId="8b6a502ff069c3fa" providerId="LiveId" clId="{5A8496D1-22D5-4D39-9746-F158C1178FB2}" dt="2021-03-18T13:30:41.840" v="1791"/>
          <ac:inkMkLst>
            <pc:docMk/>
            <pc:sldMk cId="2604928892" sldId="305"/>
            <ac:inkMk id="437" creationId="{C0E4217A-DC98-4604-9E59-AD1B946ADA42}"/>
          </ac:inkMkLst>
        </pc:inkChg>
        <pc:inkChg chg="add mod">
          <ac:chgData name="Dragutin Kostic" userId="8b6a502ff069c3fa" providerId="LiveId" clId="{5A8496D1-22D5-4D39-9746-F158C1178FB2}" dt="2021-03-18T13:30:41.840" v="1791"/>
          <ac:inkMkLst>
            <pc:docMk/>
            <pc:sldMk cId="2604928892" sldId="305"/>
            <ac:inkMk id="440" creationId="{C7FA231E-E015-4722-9A32-D7E32D2C1E66}"/>
          </ac:inkMkLst>
        </pc:inkChg>
        <pc:inkChg chg="add mod">
          <ac:chgData name="Dragutin Kostic" userId="8b6a502ff069c3fa" providerId="LiveId" clId="{5A8496D1-22D5-4D39-9746-F158C1178FB2}" dt="2021-03-18T13:28:44.489" v="1652"/>
          <ac:inkMkLst>
            <pc:docMk/>
            <pc:sldMk cId="2604928892" sldId="305"/>
            <ac:inkMk id="448" creationId="{D3B2263C-8694-4421-A193-14B4CBA0A4AB}"/>
          </ac:inkMkLst>
        </pc:inkChg>
        <pc:inkChg chg="add mod">
          <ac:chgData name="Dragutin Kostic" userId="8b6a502ff069c3fa" providerId="LiveId" clId="{5A8496D1-22D5-4D39-9746-F158C1178FB2}" dt="2021-03-18T13:28:44.489" v="1652"/>
          <ac:inkMkLst>
            <pc:docMk/>
            <pc:sldMk cId="2604928892" sldId="305"/>
            <ac:inkMk id="454" creationId="{BF7DBB53-A99D-4C07-BEFA-54E3EBCD4B25}"/>
          </ac:inkMkLst>
        </pc:inkChg>
        <pc:inkChg chg="add mod">
          <ac:chgData name="Dragutin Kostic" userId="8b6a502ff069c3fa" providerId="LiveId" clId="{5A8496D1-22D5-4D39-9746-F158C1178FB2}" dt="2021-03-18T13:28:44.489" v="1652"/>
          <ac:inkMkLst>
            <pc:docMk/>
            <pc:sldMk cId="2604928892" sldId="305"/>
            <ac:inkMk id="457" creationId="{C58FE07E-516C-44B3-BE4F-3625EDA9DDEC}"/>
          </ac:inkMkLst>
        </pc:inkChg>
        <pc:inkChg chg="add mod">
          <ac:chgData name="Dragutin Kostic" userId="8b6a502ff069c3fa" providerId="LiveId" clId="{5A8496D1-22D5-4D39-9746-F158C1178FB2}" dt="2021-03-18T13:28:44.489" v="1652"/>
          <ac:inkMkLst>
            <pc:docMk/>
            <pc:sldMk cId="2604928892" sldId="305"/>
            <ac:inkMk id="461" creationId="{889A4458-7E0A-43D2-926C-243DB1E0F2E7}"/>
          </ac:inkMkLst>
        </pc:inkChg>
        <pc:inkChg chg="add mod">
          <ac:chgData name="Dragutin Kostic" userId="8b6a502ff069c3fa" providerId="LiveId" clId="{5A8496D1-22D5-4D39-9746-F158C1178FB2}" dt="2021-03-18T13:28:44.489" v="1652"/>
          <ac:inkMkLst>
            <pc:docMk/>
            <pc:sldMk cId="2604928892" sldId="305"/>
            <ac:inkMk id="466" creationId="{F5D90B89-9695-40DF-8A8B-61494BABF96B}"/>
          </ac:inkMkLst>
        </pc:inkChg>
        <pc:inkChg chg="add mod">
          <ac:chgData name="Dragutin Kostic" userId="8b6a502ff069c3fa" providerId="LiveId" clId="{5A8496D1-22D5-4D39-9746-F158C1178FB2}" dt="2021-03-18T13:28:44.489" v="1652"/>
          <ac:inkMkLst>
            <pc:docMk/>
            <pc:sldMk cId="2604928892" sldId="305"/>
            <ac:inkMk id="470" creationId="{4405CBB1-0478-4CF5-BF62-9C29D7C654A4}"/>
          </ac:inkMkLst>
        </pc:inkChg>
        <pc:inkChg chg="add mod">
          <ac:chgData name="Dragutin Kostic" userId="8b6a502ff069c3fa" providerId="LiveId" clId="{5A8496D1-22D5-4D39-9746-F158C1178FB2}" dt="2021-03-18T13:28:44.489" v="1652"/>
          <ac:inkMkLst>
            <pc:docMk/>
            <pc:sldMk cId="2604928892" sldId="305"/>
            <ac:inkMk id="472" creationId="{5C8FBF10-404D-460F-AC68-ABC3BC35E585}"/>
          </ac:inkMkLst>
        </pc:inkChg>
        <pc:inkChg chg="add mod">
          <ac:chgData name="Dragutin Kostic" userId="8b6a502ff069c3fa" providerId="LiveId" clId="{5A8496D1-22D5-4D39-9746-F158C1178FB2}" dt="2021-03-18T13:29:14.481" v="1679"/>
          <ac:inkMkLst>
            <pc:docMk/>
            <pc:sldMk cId="2604928892" sldId="305"/>
            <ac:inkMk id="478" creationId="{B5E3D171-AE4E-46C1-8123-A635F5B35438}"/>
          </ac:inkMkLst>
        </pc:inkChg>
        <pc:inkChg chg="add mod">
          <ac:chgData name="Dragutin Kostic" userId="8b6a502ff069c3fa" providerId="LiveId" clId="{5A8496D1-22D5-4D39-9746-F158C1178FB2}" dt="2021-03-18T13:29:14.481" v="1679"/>
          <ac:inkMkLst>
            <pc:docMk/>
            <pc:sldMk cId="2604928892" sldId="305"/>
            <ac:inkMk id="479" creationId="{33EC9903-329F-46A6-8EC9-F8BBECC00362}"/>
          </ac:inkMkLst>
        </pc:inkChg>
        <pc:inkChg chg="add mod">
          <ac:chgData name="Dragutin Kostic" userId="8b6a502ff069c3fa" providerId="LiveId" clId="{5A8496D1-22D5-4D39-9746-F158C1178FB2}" dt="2021-03-18T13:29:14.481" v="1679"/>
          <ac:inkMkLst>
            <pc:docMk/>
            <pc:sldMk cId="2604928892" sldId="305"/>
            <ac:inkMk id="480" creationId="{6F795986-14B5-4659-A7EA-A7EA0F1C724B}"/>
          </ac:inkMkLst>
        </pc:inkChg>
        <pc:inkChg chg="add mod">
          <ac:chgData name="Dragutin Kostic" userId="8b6a502ff069c3fa" providerId="LiveId" clId="{5A8496D1-22D5-4D39-9746-F158C1178FB2}" dt="2021-03-18T13:29:14.481" v="1679"/>
          <ac:inkMkLst>
            <pc:docMk/>
            <pc:sldMk cId="2604928892" sldId="305"/>
            <ac:inkMk id="488" creationId="{DA887B20-BDAC-4BBA-9C43-91C39F4C6AB3}"/>
          </ac:inkMkLst>
        </pc:inkChg>
        <pc:inkChg chg="add mod">
          <ac:chgData name="Dragutin Kostic" userId="8b6a502ff069c3fa" providerId="LiveId" clId="{5A8496D1-22D5-4D39-9746-F158C1178FB2}" dt="2021-03-18T13:29:14.481" v="1679"/>
          <ac:inkMkLst>
            <pc:docMk/>
            <pc:sldMk cId="2604928892" sldId="305"/>
            <ac:inkMk id="492" creationId="{2072BF7F-B88F-4D38-B2B4-E25D7686A341}"/>
          </ac:inkMkLst>
        </pc:inkChg>
        <pc:inkChg chg="add mod">
          <ac:chgData name="Dragutin Kostic" userId="8b6a502ff069c3fa" providerId="LiveId" clId="{5A8496D1-22D5-4D39-9746-F158C1178FB2}" dt="2021-03-18T13:29:14.481" v="1679"/>
          <ac:inkMkLst>
            <pc:docMk/>
            <pc:sldMk cId="2604928892" sldId="305"/>
            <ac:inkMk id="530" creationId="{ED6CBBA3-B473-4C95-B46B-F3A99F6FDE2B}"/>
          </ac:inkMkLst>
        </pc:inkChg>
        <pc:inkChg chg="add mod">
          <ac:chgData name="Dragutin Kostic" userId="8b6a502ff069c3fa" providerId="LiveId" clId="{5A8496D1-22D5-4D39-9746-F158C1178FB2}" dt="2021-03-18T13:29:14.481" v="1679"/>
          <ac:inkMkLst>
            <pc:docMk/>
            <pc:sldMk cId="2604928892" sldId="305"/>
            <ac:inkMk id="532" creationId="{579D062E-959D-44C7-9389-5D74279DE4B7}"/>
          </ac:inkMkLst>
        </pc:inkChg>
        <pc:inkChg chg="add mod">
          <ac:chgData name="Dragutin Kostic" userId="8b6a502ff069c3fa" providerId="LiveId" clId="{5A8496D1-22D5-4D39-9746-F158C1178FB2}" dt="2021-03-18T13:29:14.481" v="1679"/>
          <ac:inkMkLst>
            <pc:docMk/>
            <pc:sldMk cId="2604928892" sldId="305"/>
            <ac:inkMk id="537" creationId="{D16C8CA0-5F86-456B-BE77-783EB8758680}"/>
          </ac:inkMkLst>
        </pc:inkChg>
        <pc:inkChg chg="add mod">
          <ac:chgData name="Dragutin Kostic" userId="8b6a502ff069c3fa" providerId="LiveId" clId="{5A8496D1-22D5-4D39-9746-F158C1178FB2}" dt="2021-03-18T13:29:14.481" v="1679"/>
          <ac:inkMkLst>
            <pc:docMk/>
            <pc:sldMk cId="2604928892" sldId="305"/>
            <ac:inkMk id="542" creationId="{0E5DB307-3FB7-41DE-8984-39738A2B7C2A}"/>
          </ac:inkMkLst>
        </pc:inkChg>
        <pc:inkChg chg="add mod">
          <ac:chgData name="Dragutin Kostic" userId="8b6a502ff069c3fa" providerId="LiveId" clId="{5A8496D1-22D5-4D39-9746-F158C1178FB2}" dt="2021-03-18T13:29:14.481" v="1679"/>
          <ac:inkMkLst>
            <pc:docMk/>
            <pc:sldMk cId="2604928892" sldId="305"/>
            <ac:inkMk id="549" creationId="{2159B55B-38EA-42F5-97F3-CBEA7A890E64}"/>
          </ac:inkMkLst>
        </pc:inkChg>
        <pc:inkChg chg="add mod">
          <ac:chgData name="Dragutin Kostic" userId="8b6a502ff069c3fa" providerId="LiveId" clId="{5A8496D1-22D5-4D39-9746-F158C1178FB2}" dt="2021-03-18T13:29:14.481" v="1679"/>
          <ac:inkMkLst>
            <pc:docMk/>
            <pc:sldMk cId="2604928892" sldId="305"/>
            <ac:inkMk id="553" creationId="{7BD839F2-170B-4C04-8752-840AF58A2BEF}"/>
          </ac:inkMkLst>
        </pc:inkChg>
        <pc:inkChg chg="add mod">
          <ac:chgData name="Dragutin Kostic" userId="8b6a502ff069c3fa" providerId="LiveId" clId="{5A8496D1-22D5-4D39-9746-F158C1178FB2}" dt="2021-03-18T13:29:14.481" v="1679"/>
          <ac:inkMkLst>
            <pc:docMk/>
            <pc:sldMk cId="2604928892" sldId="305"/>
            <ac:inkMk id="562" creationId="{674C3D4B-FDAF-4678-AF50-9077A458D6C2}"/>
          </ac:inkMkLst>
        </pc:inkChg>
        <pc:inkChg chg="add mod">
          <ac:chgData name="Dragutin Kostic" userId="8b6a502ff069c3fa" providerId="LiveId" clId="{5A8496D1-22D5-4D39-9746-F158C1178FB2}" dt="2021-03-18T13:29:14.481" v="1679"/>
          <ac:inkMkLst>
            <pc:docMk/>
            <pc:sldMk cId="2604928892" sldId="305"/>
            <ac:inkMk id="584" creationId="{FBCAFEBC-3284-4614-AC89-884D815C5441}"/>
          </ac:inkMkLst>
        </pc:inkChg>
        <pc:inkChg chg="add mod">
          <ac:chgData name="Dragutin Kostic" userId="8b6a502ff069c3fa" providerId="LiveId" clId="{5A8496D1-22D5-4D39-9746-F158C1178FB2}" dt="2021-03-18T13:29:14.481" v="1679"/>
          <ac:inkMkLst>
            <pc:docMk/>
            <pc:sldMk cId="2604928892" sldId="305"/>
            <ac:inkMk id="608" creationId="{350D4196-E075-4B67-BB52-934FD84826D1}"/>
          </ac:inkMkLst>
        </pc:inkChg>
        <pc:inkChg chg="add mod">
          <ac:chgData name="Dragutin Kostic" userId="8b6a502ff069c3fa" providerId="LiveId" clId="{5A8496D1-22D5-4D39-9746-F158C1178FB2}" dt="2021-03-18T13:29:14.481" v="1679"/>
          <ac:inkMkLst>
            <pc:docMk/>
            <pc:sldMk cId="2604928892" sldId="305"/>
            <ac:inkMk id="632" creationId="{D1FA7A1D-49E2-423D-B1B2-192D27C1D589}"/>
          </ac:inkMkLst>
        </pc:inkChg>
        <pc:inkChg chg="add mod">
          <ac:chgData name="Dragutin Kostic" userId="8b6a502ff069c3fa" providerId="LiveId" clId="{5A8496D1-22D5-4D39-9746-F158C1178FB2}" dt="2021-03-18T13:29:14.481" v="1679"/>
          <ac:inkMkLst>
            <pc:docMk/>
            <pc:sldMk cId="2604928892" sldId="305"/>
            <ac:inkMk id="647" creationId="{A5E34055-078F-4958-9DD5-061966103A0F}"/>
          </ac:inkMkLst>
        </pc:inkChg>
        <pc:inkChg chg="add mod">
          <ac:chgData name="Dragutin Kostic" userId="8b6a502ff069c3fa" providerId="LiveId" clId="{5A8496D1-22D5-4D39-9746-F158C1178FB2}" dt="2021-03-18T13:29:14.481" v="1679"/>
          <ac:inkMkLst>
            <pc:docMk/>
            <pc:sldMk cId="2604928892" sldId="305"/>
            <ac:inkMk id="649" creationId="{8759711C-6574-4C0E-9339-A9C683D15A7B}"/>
          </ac:inkMkLst>
        </pc:inkChg>
        <pc:inkChg chg="add mod">
          <ac:chgData name="Dragutin Kostic" userId="8b6a502ff069c3fa" providerId="LiveId" clId="{5A8496D1-22D5-4D39-9746-F158C1178FB2}" dt="2021-03-18T13:29:14.481" v="1679"/>
          <ac:inkMkLst>
            <pc:docMk/>
            <pc:sldMk cId="2604928892" sldId="305"/>
            <ac:inkMk id="658" creationId="{AB2F2206-D917-4BB1-815D-A55D00017FA3}"/>
          </ac:inkMkLst>
        </pc:inkChg>
        <pc:inkChg chg="add mod">
          <ac:chgData name="Dragutin Kostic" userId="8b6a502ff069c3fa" providerId="LiveId" clId="{5A8496D1-22D5-4D39-9746-F158C1178FB2}" dt="2021-03-18T13:29:14.481" v="1679"/>
          <ac:inkMkLst>
            <pc:docMk/>
            <pc:sldMk cId="2604928892" sldId="305"/>
            <ac:inkMk id="660" creationId="{21791588-55E6-4731-B254-0A51532E2FC8}"/>
          </ac:inkMkLst>
        </pc:inkChg>
        <pc:inkChg chg="add mod">
          <ac:chgData name="Dragutin Kostic" userId="8b6a502ff069c3fa" providerId="LiveId" clId="{5A8496D1-22D5-4D39-9746-F158C1178FB2}" dt="2021-03-18T13:29:14.481" v="1679"/>
          <ac:inkMkLst>
            <pc:docMk/>
            <pc:sldMk cId="2604928892" sldId="305"/>
            <ac:inkMk id="673" creationId="{00A2C3B0-D39E-4B7A-B31E-2E65C1F7BFF1}"/>
          </ac:inkMkLst>
        </pc:inkChg>
        <pc:inkChg chg="add mod">
          <ac:chgData name="Dragutin Kostic" userId="8b6a502ff069c3fa" providerId="LiveId" clId="{5A8496D1-22D5-4D39-9746-F158C1178FB2}" dt="2021-03-18T13:29:14.481" v="1679"/>
          <ac:inkMkLst>
            <pc:docMk/>
            <pc:sldMk cId="2604928892" sldId="305"/>
            <ac:inkMk id="678" creationId="{246EAA1D-A411-4352-90B3-4DB72E45C2BF}"/>
          </ac:inkMkLst>
        </pc:inkChg>
        <pc:inkChg chg="add mod">
          <ac:chgData name="Dragutin Kostic" userId="8b6a502ff069c3fa" providerId="LiveId" clId="{5A8496D1-22D5-4D39-9746-F158C1178FB2}" dt="2021-03-18T13:29:14.481" v="1679"/>
          <ac:inkMkLst>
            <pc:docMk/>
            <pc:sldMk cId="2604928892" sldId="305"/>
            <ac:inkMk id="687" creationId="{88C53334-0D1C-4237-9771-27105E82A6AA}"/>
          </ac:inkMkLst>
        </pc:inkChg>
        <pc:inkChg chg="add mod">
          <ac:chgData name="Dragutin Kostic" userId="8b6a502ff069c3fa" providerId="LiveId" clId="{5A8496D1-22D5-4D39-9746-F158C1178FB2}" dt="2021-03-18T13:29:14.481" v="1679"/>
          <ac:inkMkLst>
            <pc:docMk/>
            <pc:sldMk cId="2604928892" sldId="305"/>
            <ac:inkMk id="698" creationId="{1BB49077-FF57-445B-AFEF-A7B87633BBE4}"/>
          </ac:inkMkLst>
        </pc:inkChg>
        <pc:inkChg chg="add mod">
          <ac:chgData name="Dragutin Kostic" userId="8b6a502ff069c3fa" providerId="LiveId" clId="{5A8496D1-22D5-4D39-9746-F158C1178FB2}" dt="2021-03-18T13:29:14.481" v="1679"/>
          <ac:inkMkLst>
            <pc:docMk/>
            <pc:sldMk cId="2604928892" sldId="305"/>
            <ac:inkMk id="713" creationId="{9261FFC2-1B51-4E75-8235-2905A865C35D}"/>
          </ac:inkMkLst>
        </pc:inkChg>
        <pc:inkChg chg="add mod">
          <ac:chgData name="Dragutin Kostic" userId="8b6a502ff069c3fa" providerId="LiveId" clId="{5A8496D1-22D5-4D39-9746-F158C1178FB2}" dt="2021-03-18T13:29:21.944" v="1686"/>
          <ac:inkMkLst>
            <pc:docMk/>
            <pc:sldMk cId="2604928892" sldId="305"/>
            <ac:inkMk id="715" creationId="{4889C521-54A9-4F21-9E42-AF5E5DCC0674}"/>
          </ac:inkMkLst>
        </pc:inkChg>
        <pc:inkChg chg="add mod">
          <ac:chgData name="Dragutin Kostic" userId="8b6a502ff069c3fa" providerId="LiveId" clId="{5A8496D1-22D5-4D39-9746-F158C1178FB2}" dt="2021-03-18T13:29:21.944" v="1686"/>
          <ac:inkMkLst>
            <pc:docMk/>
            <pc:sldMk cId="2604928892" sldId="305"/>
            <ac:inkMk id="716" creationId="{D6AC9921-46A2-4BFC-8912-2331A6F594ED}"/>
          </ac:inkMkLst>
        </pc:inkChg>
        <pc:inkChg chg="add mod">
          <ac:chgData name="Dragutin Kostic" userId="8b6a502ff069c3fa" providerId="LiveId" clId="{5A8496D1-22D5-4D39-9746-F158C1178FB2}" dt="2021-03-18T13:29:21.944" v="1686"/>
          <ac:inkMkLst>
            <pc:docMk/>
            <pc:sldMk cId="2604928892" sldId="305"/>
            <ac:inkMk id="717" creationId="{391F88F8-FB19-44F5-A711-FC066BDA64F9}"/>
          </ac:inkMkLst>
        </pc:inkChg>
        <pc:inkChg chg="add mod">
          <ac:chgData name="Dragutin Kostic" userId="8b6a502ff069c3fa" providerId="LiveId" clId="{5A8496D1-22D5-4D39-9746-F158C1178FB2}" dt="2021-03-18T13:29:21.944" v="1686"/>
          <ac:inkMkLst>
            <pc:docMk/>
            <pc:sldMk cId="2604928892" sldId="305"/>
            <ac:inkMk id="719" creationId="{51988804-5978-4812-85CD-0846DB83A4D3}"/>
          </ac:inkMkLst>
        </pc:inkChg>
        <pc:inkChg chg="add mod">
          <ac:chgData name="Dragutin Kostic" userId="8b6a502ff069c3fa" providerId="LiveId" clId="{5A8496D1-22D5-4D39-9746-F158C1178FB2}" dt="2021-03-18T13:29:21.944" v="1686"/>
          <ac:inkMkLst>
            <pc:docMk/>
            <pc:sldMk cId="2604928892" sldId="305"/>
            <ac:inkMk id="720" creationId="{AE566E2A-CBD6-45C8-A03B-6EE4B6AA2A5F}"/>
          </ac:inkMkLst>
        </pc:inkChg>
        <pc:inkChg chg="add mod">
          <ac:chgData name="Dragutin Kostic" userId="8b6a502ff069c3fa" providerId="LiveId" clId="{5A8496D1-22D5-4D39-9746-F158C1178FB2}" dt="2021-03-18T13:29:33.983" v="1712"/>
          <ac:inkMkLst>
            <pc:docMk/>
            <pc:sldMk cId="2604928892" sldId="305"/>
            <ac:inkMk id="722" creationId="{DCB0CB95-D1A1-4A64-9306-1A6299AF2CD9}"/>
          </ac:inkMkLst>
        </pc:inkChg>
        <pc:inkChg chg="add mod">
          <ac:chgData name="Dragutin Kostic" userId="8b6a502ff069c3fa" providerId="LiveId" clId="{5A8496D1-22D5-4D39-9746-F158C1178FB2}" dt="2021-03-18T13:29:33.983" v="1712"/>
          <ac:inkMkLst>
            <pc:docMk/>
            <pc:sldMk cId="2604928892" sldId="305"/>
            <ac:inkMk id="723" creationId="{64EE72FB-789A-47BF-B0BA-4FE082716220}"/>
          </ac:inkMkLst>
        </pc:inkChg>
        <pc:inkChg chg="add mod">
          <ac:chgData name="Dragutin Kostic" userId="8b6a502ff069c3fa" providerId="LiveId" clId="{5A8496D1-22D5-4D39-9746-F158C1178FB2}" dt="2021-03-18T13:29:33.983" v="1712"/>
          <ac:inkMkLst>
            <pc:docMk/>
            <pc:sldMk cId="2604928892" sldId="305"/>
            <ac:inkMk id="724" creationId="{1D33F06F-29A4-42E6-AB60-EE5C4E8679B3}"/>
          </ac:inkMkLst>
        </pc:inkChg>
        <pc:inkChg chg="add mod">
          <ac:chgData name="Dragutin Kostic" userId="8b6a502ff069c3fa" providerId="LiveId" clId="{5A8496D1-22D5-4D39-9746-F158C1178FB2}" dt="2021-03-18T13:29:33.983" v="1712"/>
          <ac:inkMkLst>
            <pc:docMk/>
            <pc:sldMk cId="2604928892" sldId="305"/>
            <ac:inkMk id="725" creationId="{8D15437B-C47C-404C-A90E-6FB061512B98}"/>
          </ac:inkMkLst>
        </pc:inkChg>
        <pc:inkChg chg="add mod">
          <ac:chgData name="Dragutin Kostic" userId="8b6a502ff069c3fa" providerId="LiveId" clId="{5A8496D1-22D5-4D39-9746-F158C1178FB2}" dt="2021-03-18T13:29:33.983" v="1712"/>
          <ac:inkMkLst>
            <pc:docMk/>
            <pc:sldMk cId="2604928892" sldId="305"/>
            <ac:inkMk id="726" creationId="{3F9B4F62-8A3A-4163-A930-66F394FBBD5E}"/>
          </ac:inkMkLst>
        </pc:inkChg>
        <pc:inkChg chg="add mod">
          <ac:chgData name="Dragutin Kostic" userId="8b6a502ff069c3fa" providerId="LiveId" clId="{5A8496D1-22D5-4D39-9746-F158C1178FB2}" dt="2021-03-18T13:29:33.983" v="1712"/>
          <ac:inkMkLst>
            <pc:docMk/>
            <pc:sldMk cId="2604928892" sldId="305"/>
            <ac:inkMk id="727" creationId="{552A7DF5-B833-4039-81BC-CDF4D6B3F007}"/>
          </ac:inkMkLst>
        </pc:inkChg>
        <pc:inkChg chg="add mod">
          <ac:chgData name="Dragutin Kostic" userId="8b6a502ff069c3fa" providerId="LiveId" clId="{5A8496D1-22D5-4D39-9746-F158C1178FB2}" dt="2021-03-18T13:29:33.983" v="1712"/>
          <ac:inkMkLst>
            <pc:docMk/>
            <pc:sldMk cId="2604928892" sldId="305"/>
            <ac:inkMk id="728" creationId="{406650F8-82A9-4541-9080-DA3B85CBD01F}"/>
          </ac:inkMkLst>
        </pc:inkChg>
        <pc:inkChg chg="add mod">
          <ac:chgData name="Dragutin Kostic" userId="8b6a502ff069c3fa" providerId="LiveId" clId="{5A8496D1-22D5-4D39-9746-F158C1178FB2}" dt="2021-03-18T13:29:33.983" v="1712"/>
          <ac:inkMkLst>
            <pc:docMk/>
            <pc:sldMk cId="2604928892" sldId="305"/>
            <ac:inkMk id="729" creationId="{3EA66779-7D75-4CEB-AF63-B923235C5C74}"/>
          </ac:inkMkLst>
        </pc:inkChg>
        <pc:inkChg chg="add mod">
          <ac:chgData name="Dragutin Kostic" userId="8b6a502ff069c3fa" providerId="LiveId" clId="{5A8496D1-22D5-4D39-9746-F158C1178FB2}" dt="2021-03-18T13:29:33.983" v="1712"/>
          <ac:inkMkLst>
            <pc:docMk/>
            <pc:sldMk cId="2604928892" sldId="305"/>
            <ac:inkMk id="730" creationId="{084352E2-AAB2-4B45-A6B6-508FDE8286B0}"/>
          </ac:inkMkLst>
        </pc:inkChg>
        <pc:inkChg chg="add mod">
          <ac:chgData name="Dragutin Kostic" userId="8b6a502ff069c3fa" providerId="LiveId" clId="{5A8496D1-22D5-4D39-9746-F158C1178FB2}" dt="2021-03-18T13:29:33.983" v="1712"/>
          <ac:inkMkLst>
            <pc:docMk/>
            <pc:sldMk cId="2604928892" sldId="305"/>
            <ac:inkMk id="731" creationId="{7F77E617-26D7-4255-A96D-EE507ACDE897}"/>
          </ac:inkMkLst>
        </pc:inkChg>
        <pc:inkChg chg="add mod">
          <ac:chgData name="Dragutin Kostic" userId="8b6a502ff069c3fa" providerId="LiveId" clId="{5A8496D1-22D5-4D39-9746-F158C1178FB2}" dt="2021-03-18T13:29:37.434" v="1716"/>
          <ac:inkMkLst>
            <pc:docMk/>
            <pc:sldMk cId="2604928892" sldId="305"/>
            <ac:inkMk id="732" creationId="{DEE712D0-E1B4-49A1-BA3C-E5AC80FC678A}"/>
          </ac:inkMkLst>
        </pc:inkChg>
        <pc:inkChg chg="add mod">
          <ac:chgData name="Dragutin Kostic" userId="8b6a502ff069c3fa" providerId="LiveId" clId="{5A8496D1-22D5-4D39-9746-F158C1178FB2}" dt="2021-03-18T13:29:37.434" v="1716"/>
          <ac:inkMkLst>
            <pc:docMk/>
            <pc:sldMk cId="2604928892" sldId="305"/>
            <ac:inkMk id="733" creationId="{93A65168-7F39-426C-9C6E-602A92763B8B}"/>
          </ac:inkMkLst>
        </pc:inkChg>
        <pc:inkChg chg="add mod">
          <ac:chgData name="Dragutin Kostic" userId="8b6a502ff069c3fa" providerId="LiveId" clId="{5A8496D1-22D5-4D39-9746-F158C1178FB2}" dt="2021-03-18T13:29:37.434" v="1716"/>
          <ac:inkMkLst>
            <pc:docMk/>
            <pc:sldMk cId="2604928892" sldId="305"/>
            <ac:inkMk id="734" creationId="{309DC33E-77F4-4DB2-8AC7-AF2FE3CB8CB0}"/>
          </ac:inkMkLst>
        </pc:inkChg>
        <pc:inkChg chg="add mod">
          <ac:chgData name="Dragutin Kostic" userId="8b6a502ff069c3fa" providerId="LiveId" clId="{5A8496D1-22D5-4D39-9746-F158C1178FB2}" dt="2021-03-18T13:29:37.434" v="1716"/>
          <ac:inkMkLst>
            <pc:docMk/>
            <pc:sldMk cId="2604928892" sldId="305"/>
            <ac:inkMk id="735" creationId="{650A6D28-0627-4FA0-ABDA-CB870564DF7E}"/>
          </ac:inkMkLst>
        </pc:inkChg>
        <pc:inkChg chg="add mod">
          <ac:chgData name="Dragutin Kostic" userId="8b6a502ff069c3fa" providerId="LiveId" clId="{5A8496D1-22D5-4D39-9746-F158C1178FB2}" dt="2021-03-18T13:29:37.434" v="1716"/>
          <ac:inkMkLst>
            <pc:docMk/>
            <pc:sldMk cId="2604928892" sldId="305"/>
            <ac:inkMk id="736" creationId="{7F35C064-FE5E-4F1A-A814-8D5D4136BA8C}"/>
          </ac:inkMkLst>
        </pc:inkChg>
        <pc:inkChg chg="add mod">
          <ac:chgData name="Dragutin Kostic" userId="8b6a502ff069c3fa" providerId="LiveId" clId="{5A8496D1-22D5-4D39-9746-F158C1178FB2}" dt="2021-03-18T13:29:37.434" v="1716"/>
          <ac:inkMkLst>
            <pc:docMk/>
            <pc:sldMk cId="2604928892" sldId="305"/>
            <ac:inkMk id="737" creationId="{9ECFA41D-38AB-406C-859E-A3F4EB067752}"/>
          </ac:inkMkLst>
        </pc:inkChg>
        <pc:inkChg chg="add mod">
          <ac:chgData name="Dragutin Kostic" userId="8b6a502ff069c3fa" providerId="LiveId" clId="{5A8496D1-22D5-4D39-9746-F158C1178FB2}" dt="2021-03-18T13:29:37.434" v="1716"/>
          <ac:inkMkLst>
            <pc:docMk/>
            <pc:sldMk cId="2604928892" sldId="305"/>
            <ac:inkMk id="738" creationId="{E2D9B093-1336-4144-ABF6-AC6891D9DA5E}"/>
          </ac:inkMkLst>
        </pc:inkChg>
        <pc:inkChg chg="add mod">
          <ac:chgData name="Dragutin Kostic" userId="8b6a502ff069c3fa" providerId="LiveId" clId="{5A8496D1-22D5-4D39-9746-F158C1178FB2}" dt="2021-03-18T13:29:37.434" v="1716"/>
          <ac:inkMkLst>
            <pc:docMk/>
            <pc:sldMk cId="2604928892" sldId="305"/>
            <ac:inkMk id="739" creationId="{EDD8E4B4-4AAE-4811-8A86-952CFE471148}"/>
          </ac:inkMkLst>
        </pc:inkChg>
        <pc:inkChg chg="add mod">
          <ac:chgData name="Dragutin Kostic" userId="8b6a502ff069c3fa" providerId="LiveId" clId="{5A8496D1-22D5-4D39-9746-F158C1178FB2}" dt="2021-03-18T13:29:37.434" v="1716"/>
          <ac:inkMkLst>
            <pc:docMk/>
            <pc:sldMk cId="2604928892" sldId="305"/>
            <ac:inkMk id="740" creationId="{A3F4F9DA-96B9-4E9D-B1CD-433965565B7D}"/>
          </ac:inkMkLst>
        </pc:inkChg>
        <pc:inkChg chg="add mod">
          <ac:chgData name="Dragutin Kostic" userId="8b6a502ff069c3fa" providerId="LiveId" clId="{5A8496D1-22D5-4D39-9746-F158C1178FB2}" dt="2021-03-18T13:29:37.434" v="1716"/>
          <ac:inkMkLst>
            <pc:docMk/>
            <pc:sldMk cId="2604928892" sldId="305"/>
            <ac:inkMk id="741" creationId="{E9C43B89-F54E-41F8-9567-2E3AF75E3F8E}"/>
          </ac:inkMkLst>
        </pc:inkChg>
        <pc:inkChg chg="add mod">
          <ac:chgData name="Dragutin Kostic" userId="8b6a502ff069c3fa" providerId="LiveId" clId="{5A8496D1-22D5-4D39-9746-F158C1178FB2}" dt="2021-03-18T13:29:37.434" v="1716"/>
          <ac:inkMkLst>
            <pc:docMk/>
            <pc:sldMk cId="2604928892" sldId="305"/>
            <ac:inkMk id="742" creationId="{9D5E38DC-CE0C-4A79-A524-CC65191CF3EE}"/>
          </ac:inkMkLst>
        </pc:inkChg>
        <pc:inkChg chg="add mod">
          <ac:chgData name="Dragutin Kostic" userId="8b6a502ff069c3fa" providerId="LiveId" clId="{5A8496D1-22D5-4D39-9746-F158C1178FB2}" dt="2021-03-18T13:29:37.434" v="1716"/>
          <ac:inkMkLst>
            <pc:docMk/>
            <pc:sldMk cId="2604928892" sldId="305"/>
            <ac:inkMk id="743" creationId="{A1C91C90-30C3-41D0-BFB1-54A4A8E7A803}"/>
          </ac:inkMkLst>
        </pc:inkChg>
        <pc:inkChg chg="add mod">
          <ac:chgData name="Dragutin Kostic" userId="8b6a502ff069c3fa" providerId="LiveId" clId="{5A8496D1-22D5-4D39-9746-F158C1178FB2}" dt="2021-03-18T13:29:37.434" v="1716"/>
          <ac:inkMkLst>
            <pc:docMk/>
            <pc:sldMk cId="2604928892" sldId="305"/>
            <ac:inkMk id="744" creationId="{3A018711-3450-4D7D-9D69-735B19EFE468}"/>
          </ac:inkMkLst>
        </pc:inkChg>
        <pc:inkChg chg="add mod">
          <ac:chgData name="Dragutin Kostic" userId="8b6a502ff069c3fa" providerId="LiveId" clId="{5A8496D1-22D5-4D39-9746-F158C1178FB2}" dt="2021-03-18T13:29:37.434" v="1716"/>
          <ac:inkMkLst>
            <pc:docMk/>
            <pc:sldMk cId="2604928892" sldId="305"/>
            <ac:inkMk id="745" creationId="{2BE329B3-B326-44C3-823B-5FA61A4196F8}"/>
          </ac:inkMkLst>
        </pc:inkChg>
        <pc:inkChg chg="add mod">
          <ac:chgData name="Dragutin Kostic" userId="8b6a502ff069c3fa" providerId="LiveId" clId="{5A8496D1-22D5-4D39-9746-F158C1178FB2}" dt="2021-03-18T13:29:37.434" v="1716"/>
          <ac:inkMkLst>
            <pc:docMk/>
            <pc:sldMk cId="2604928892" sldId="305"/>
            <ac:inkMk id="746" creationId="{67ED1E1E-F57B-49B0-A4EB-789FF50CFDE8}"/>
          </ac:inkMkLst>
        </pc:inkChg>
        <pc:inkChg chg="add mod">
          <ac:chgData name="Dragutin Kostic" userId="8b6a502ff069c3fa" providerId="LiveId" clId="{5A8496D1-22D5-4D39-9746-F158C1178FB2}" dt="2021-03-18T13:29:37.434" v="1716"/>
          <ac:inkMkLst>
            <pc:docMk/>
            <pc:sldMk cId="2604928892" sldId="305"/>
            <ac:inkMk id="750" creationId="{581D3B40-50E2-412B-8BB6-B63DC18D2540}"/>
          </ac:inkMkLst>
        </pc:inkChg>
        <pc:inkChg chg="add mod">
          <ac:chgData name="Dragutin Kostic" userId="8b6a502ff069c3fa" providerId="LiveId" clId="{5A8496D1-22D5-4D39-9746-F158C1178FB2}" dt="2021-03-18T13:29:37.434" v="1716"/>
          <ac:inkMkLst>
            <pc:docMk/>
            <pc:sldMk cId="2604928892" sldId="305"/>
            <ac:inkMk id="751" creationId="{32737E3C-D166-4996-BC63-DCCD3185120F}"/>
          </ac:inkMkLst>
        </pc:inkChg>
        <pc:inkChg chg="add mod">
          <ac:chgData name="Dragutin Kostic" userId="8b6a502ff069c3fa" providerId="LiveId" clId="{5A8496D1-22D5-4D39-9746-F158C1178FB2}" dt="2021-03-18T13:29:37.434" v="1716"/>
          <ac:inkMkLst>
            <pc:docMk/>
            <pc:sldMk cId="2604928892" sldId="305"/>
            <ac:inkMk id="752" creationId="{8489CB16-06FE-4311-AAA6-5DF9C8988212}"/>
          </ac:inkMkLst>
        </pc:inkChg>
        <pc:inkChg chg="add mod">
          <ac:chgData name="Dragutin Kostic" userId="8b6a502ff069c3fa" providerId="LiveId" clId="{5A8496D1-22D5-4D39-9746-F158C1178FB2}" dt="2021-03-18T13:29:51.171" v="1728"/>
          <ac:inkMkLst>
            <pc:docMk/>
            <pc:sldMk cId="2604928892" sldId="305"/>
            <ac:inkMk id="754" creationId="{8F3E91E4-B045-41B1-980E-A0EE022B3379}"/>
          </ac:inkMkLst>
        </pc:inkChg>
        <pc:inkChg chg="add mod">
          <ac:chgData name="Dragutin Kostic" userId="8b6a502ff069c3fa" providerId="LiveId" clId="{5A8496D1-22D5-4D39-9746-F158C1178FB2}" dt="2021-03-18T13:29:51.171" v="1728"/>
          <ac:inkMkLst>
            <pc:docMk/>
            <pc:sldMk cId="2604928892" sldId="305"/>
            <ac:inkMk id="755" creationId="{F7952649-FDDD-4A79-9FB8-B3ECE6CDCE48}"/>
          </ac:inkMkLst>
        </pc:inkChg>
        <pc:inkChg chg="add mod">
          <ac:chgData name="Dragutin Kostic" userId="8b6a502ff069c3fa" providerId="LiveId" clId="{5A8496D1-22D5-4D39-9746-F158C1178FB2}" dt="2021-03-18T13:29:51.171" v="1728"/>
          <ac:inkMkLst>
            <pc:docMk/>
            <pc:sldMk cId="2604928892" sldId="305"/>
            <ac:inkMk id="756" creationId="{73226FEC-7659-45EC-8361-53786F10E4A9}"/>
          </ac:inkMkLst>
        </pc:inkChg>
        <pc:inkChg chg="add mod">
          <ac:chgData name="Dragutin Kostic" userId="8b6a502ff069c3fa" providerId="LiveId" clId="{5A8496D1-22D5-4D39-9746-F158C1178FB2}" dt="2021-03-18T13:29:51.171" v="1728"/>
          <ac:inkMkLst>
            <pc:docMk/>
            <pc:sldMk cId="2604928892" sldId="305"/>
            <ac:inkMk id="758" creationId="{50FF6474-1601-418F-B633-EC6E41EFE04B}"/>
          </ac:inkMkLst>
        </pc:inkChg>
        <pc:inkChg chg="add mod">
          <ac:chgData name="Dragutin Kostic" userId="8b6a502ff069c3fa" providerId="LiveId" clId="{5A8496D1-22D5-4D39-9746-F158C1178FB2}" dt="2021-03-18T13:29:51.171" v="1728"/>
          <ac:inkMkLst>
            <pc:docMk/>
            <pc:sldMk cId="2604928892" sldId="305"/>
            <ac:inkMk id="759" creationId="{A02B7E80-C6AD-44CF-AD47-0579F3AC7DF5}"/>
          </ac:inkMkLst>
        </pc:inkChg>
        <pc:inkChg chg="add mod">
          <ac:chgData name="Dragutin Kostic" userId="8b6a502ff069c3fa" providerId="LiveId" clId="{5A8496D1-22D5-4D39-9746-F158C1178FB2}" dt="2021-03-18T13:29:51.171" v="1728"/>
          <ac:inkMkLst>
            <pc:docMk/>
            <pc:sldMk cId="2604928892" sldId="305"/>
            <ac:inkMk id="761" creationId="{9A7C651B-925A-433C-BB31-A88686CDAE65}"/>
          </ac:inkMkLst>
        </pc:inkChg>
        <pc:inkChg chg="add mod">
          <ac:chgData name="Dragutin Kostic" userId="8b6a502ff069c3fa" providerId="LiveId" clId="{5A8496D1-22D5-4D39-9746-F158C1178FB2}" dt="2021-03-18T13:29:51.171" v="1728"/>
          <ac:inkMkLst>
            <pc:docMk/>
            <pc:sldMk cId="2604928892" sldId="305"/>
            <ac:inkMk id="762" creationId="{E54D1155-9B35-4204-90AF-3FFDB11F7C93}"/>
          </ac:inkMkLst>
        </pc:inkChg>
        <pc:inkChg chg="add mod">
          <ac:chgData name="Dragutin Kostic" userId="8b6a502ff069c3fa" providerId="LiveId" clId="{5A8496D1-22D5-4D39-9746-F158C1178FB2}" dt="2021-03-18T13:29:51.171" v="1728"/>
          <ac:inkMkLst>
            <pc:docMk/>
            <pc:sldMk cId="2604928892" sldId="305"/>
            <ac:inkMk id="763" creationId="{D243B68A-7E6C-4678-B617-2D19E1D85A97}"/>
          </ac:inkMkLst>
        </pc:inkChg>
        <pc:inkChg chg="add mod">
          <ac:chgData name="Dragutin Kostic" userId="8b6a502ff069c3fa" providerId="LiveId" clId="{5A8496D1-22D5-4D39-9746-F158C1178FB2}" dt="2021-03-18T13:29:51.171" v="1728"/>
          <ac:inkMkLst>
            <pc:docMk/>
            <pc:sldMk cId="2604928892" sldId="305"/>
            <ac:inkMk id="764" creationId="{613E09DC-29A0-451A-BB20-DC3E3C1C787B}"/>
          </ac:inkMkLst>
        </pc:inkChg>
        <pc:inkChg chg="add mod">
          <ac:chgData name="Dragutin Kostic" userId="8b6a502ff069c3fa" providerId="LiveId" clId="{5A8496D1-22D5-4D39-9746-F158C1178FB2}" dt="2021-03-18T13:30:02.034" v="1740"/>
          <ac:inkMkLst>
            <pc:docMk/>
            <pc:sldMk cId="2604928892" sldId="305"/>
            <ac:inkMk id="766" creationId="{D8C6EC2E-9564-4324-BD4C-E86F50D3D4C8}"/>
          </ac:inkMkLst>
        </pc:inkChg>
        <pc:inkChg chg="add mod">
          <ac:chgData name="Dragutin Kostic" userId="8b6a502ff069c3fa" providerId="LiveId" clId="{5A8496D1-22D5-4D39-9746-F158C1178FB2}" dt="2021-03-18T13:30:02.034" v="1740"/>
          <ac:inkMkLst>
            <pc:docMk/>
            <pc:sldMk cId="2604928892" sldId="305"/>
            <ac:inkMk id="767" creationId="{C4BE1D6C-2CCB-4677-8460-ADBF7F9A383C}"/>
          </ac:inkMkLst>
        </pc:inkChg>
        <pc:inkChg chg="add mod">
          <ac:chgData name="Dragutin Kostic" userId="8b6a502ff069c3fa" providerId="LiveId" clId="{5A8496D1-22D5-4D39-9746-F158C1178FB2}" dt="2021-03-18T13:30:41.840" v="1791"/>
          <ac:inkMkLst>
            <pc:docMk/>
            <pc:sldMk cId="2604928892" sldId="305"/>
            <ac:inkMk id="768" creationId="{0056BA26-A0C9-40A8-90F5-ABA5121F1A8C}"/>
          </ac:inkMkLst>
        </pc:inkChg>
        <pc:inkChg chg="add mod">
          <ac:chgData name="Dragutin Kostic" userId="8b6a502ff069c3fa" providerId="LiveId" clId="{5A8496D1-22D5-4D39-9746-F158C1178FB2}" dt="2021-03-18T13:30:41.840" v="1791"/>
          <ac:inkMkLst>
            <pc:docMk/>
            <pc:sldMk cId="2604928892" sldId="305"/>
            <ac:inkMk id="772" creationId="{E4CBF4BB-FBB6-495D-BE14-C15E70B9C433}"/>
          </ac:inkMkLst>
        </pc:inkChg>
        <pc:inkChg chg="add mod">
          <ac:chgData name="Dragutin Kostic" userId="8b6a502ff069c3fa" providerId="LiveId" clId="{5A8496D1-22D5-4D39-9746-F158C1178FB2}" dt="2021-03-18T13:30:41.840" v="1791"/>
          <ac:inkMkLst>
            <pc:docMk/>
            <pc:sldMk cId="2604928892" sldId="305"/>
            <ac:inkMk id="773" creationId="{9C30908D-9C6A-40A1-8A14-ED355FC1867F}"/>
          </ac:inkMkLst>
        </pc:inkChg>
        <pc:inkChg chg="add mod">
          <ac:chgData name="Dragutin Kostic" userId="8b6a502ff069c3fa" providerId="LiveId" clId="{5A8496D1-22D5-4D39-9746-F158C1178FB2}" dt="2021-03-18T13:30:41.840" v="1791"/>
          <ac:inkMkLst>
            <pc:docMk/>
            <pc:sldMk cId="2604928892" sldId="305"/>
            <ac:inkMk id="775" creationId="{BC1985BB-1239-4440-8423-B03830D1C477}"/>
          </ac:inkMkLst>
        </pc:inkChg>
        <pc:inkChg chg="add mod">
          <ac:chgData name="Dragutin Kostic" userId="8b6a502ff069c3fa" providerId="LiveId" clId="{5A8496D1-22D5-4D39-9746-F158C1178FB2}" dt="2021-03-18T13:30:41.840" v="1791"/>
          <ac:inkMkLst>
            <pc:docMk/>
            <pc:sldMk cId="2604928892" sldId="305"/>
            <ac:inkMk id="776" creationId="{B02F53F3-48FE-4945-B471-C4C05E853103}"/>
          </ac:inkMkLst>
        </pc:inkChg>
        <pc:inkChg chg="add mod">
          <ac:chgData name="Dragutin Kostic" userId="8b6a502ff069c3fa" providerId="LiveId" clId="{5A8496D1-22D5-4D39-9746-F158C1178FB2}" dt="2021-03-18T13:30:41.840" v="1791"/>
          <ac:inkMkLst>
            <pc:docMk/>
            <pc:sldMk cId="2604928892" sldId="305"/>
            <ac:inkMk id="777" creationId="{8FD6483E-34F7-4485-8329-82D5325843CB}"/>
          </ac:inkMkLst>
        </pc:inkChg>
        <pc:inkChg chg="add mod">
          <ac:chgData name="Dragutin Kostic" userId="8b6a502ff069c3fa" providerId="LiveId" clId="{5A8496D1-22D5-4D39-9746-F158C1178FB2}" dt="2021-03-18T13:30:41.840" v="1791"/>
          <ac:inkMkLst>
            <pc:docMk/>
            <pc:sldMk cId="2604928892" sldId="305"/>
            <ac:inkMk id="778" creationId="{22A8F37C-9841-47F5-838B-859D00CB6B33}"/>
          </ac:inkMkLst>
        </pc:inkChg>
        <pc:inkChg chg="add mod">
          <ac:chgData name="Dragutin Kostic" userId="8b6a502ff069c3fa" providerId="LiveId" clId="{5A8496D1-22D5-4D39-9746-F158C1178FB2}" dt="2021-03-18T13:30:41.840" v="1791"/>
          <ac:inkMkLst>
            <pc:docMk/>
            <pc:sldMk cId="2604928892" sldId="305"/>
            <ac:inkMk id="779" creationId="{A848C671-3920-4748-9C61-9E13D1569C73}"/>
          </ac:inkMkLst>
        </pc:inkChg>
        <pc:inkChg chg="add mod">
          <ac:chgData name="Dragutin Kostic" userId="8b6a502ff069c3fa" providerId="LiveId" clId="{5A8496D1-22D5-4D39-9746-F158C1178FB2}" dt="2021-03-18T13:30:41.840" v="1791"/>
          <ac:inkMkLst>
            <pc:docMk/>
            <pc:sldMk cId="2604928892" sldId="305"/>
            <ac:inkMk id="780" creationId="{C9603F85-7AFD-40B3-965C-83484889C92B}"/>
          </ac:inkMkLst>
        </pc:inkChg>
        <pc:inkChg chg="add mod">
          <ac:chgData name="Dragutin Kostic" userId="8b6a502ff069c3fa" providerId="LiveId" clId="{5A8496D1-22D5-4D39-9746-F158C1178FB2}" dt="2021-03-18T13:30:41.840" v="1791"/>
          <ac:inkMkLst>
            <pc:docMk/>
            <pc:sldMk cId="2604928892" sldId="305"/>
            <ac:inkMk id="781" creationId="{27F5205D-E565-4564-A99B-DDF62F7CC431}"/>
          </ac:inkMkLst>
        </pc:inkChg>
        <pc:inkChg chg="add mod">
          <ac:chgData name="Dragutin Kostic" userId="8b6a502ff069c3fa" providerId="LiveId" clId="{5A8496D1-22D5-4D39-9746-F158C1178FB2}" dt="2021-03-18T13:30:41.840" v="1791"/>
          <ac:inkMkLst>
            <pc:docMk/>
            <pc:sldMk cId="2604928892" sldId="305"/>
            <ac:inkMk id="782" creationId="{99C555F2-2267-4F1C-AD3E-3CAAA5C45C3B}"/>
          </ac:inkMkLst>
        </pc:inkChg>
      </pc:sldChg>
      <pc:sldChg chg="addSp delSp modSp mod">
        <pc:chgData name="Dragutin Kostic" userId="8b6a502ff069c3fa" providerId="LiveId" clId="{5A8496D1-22D5-4D39-9746-F158C1178FB2}" dt="2021-03-18T12:45:40.950" v="1109"/>
        <pc:sldMkLst>
          <pc:docMk/>
          <pc:sldMk cId="646390110" sldId="306"/>
        </pc:sldMkLst>
        <pc:grpChg chg="del mod">
          <ac:chgData name="Dragutin Kostic" userId="8b6a502ff069c3fa" providerId="LiveId" clId="{5A8496D1-22D5-4D39-9746-F158C1178FB2}" dt="2021-03-18T12:40:16.517" v="1017"/>
          <ac:grpSpMkLst>
            <pc:docMk/>
            <pc:sldMk cId="646390110" sldId="306"/>
            <ac:grpSpMk id="11" creationId="{3A322FE1-41DE-4187-BFF1-14BA1322CC5E}"/>
          </ac:grpSpMkLst>
        </pc:grpChg>
        <pc:grpChg chg="del mod">
          <ac:chgData name="Dragutin Kostic" userId="8b6a502ff069c3fa" providerId="LiveId" clId="{5A8496D1-22D5-4D39-9746-F158C1178FB2}" dt="2021-03-18T12:40:21.493" v="1023"/>
          <ac:grpSpMkLst>
            <pc:docMk/>
            <pc:sldMk cId="646390110" sldId="306"/>
            <ac:grpSpMk id="13" creationId="{63D31A6C-7210-4F45-AB1F-5FA828A04407}"/>
          </ac:grpSpMkLst>
        </pc:grpChg>
        <pc:grpChg chg="del mod">
          <ac:chgData name="Dragutin Kostic" userId="8b6a502ff069c3fa" providerId="LiveId" clId="{5A8496D1-22D5-4D39-9746-F158C1178FB2}" dt="2021-03-18T12:40:26.957" v="1030"/>
          <ac:grpSpMkLst>
            <pc:docMk/>
            <pc:sldMk cId="646390110" sldId="306"/>
            <ac:grpSpMk id="19" creationId="{361D39DF-5EFA-4F82-9F57-E0A14D7F9430}"/>
          </ac:grpSpMkLst>
        </pc:grpChg>
        <pc:grpChg chg="del mod">
          <ac:chgData name="Dragutin Kostic" userId="8b6a502ff069c3fa" providerId="LiveId" clId="{5A8496D1-22D5-4D39-9746-F158C1178FB2}" dt="2021-03-18T12:40:32.779" v="1036"/>
          <ac:grpSpMkLst>
            <pc:docMk/>
            <pc:sldMk cId="646390110" sldId="306"/>
            <ac:grpSpMk id="26" creationId="{4F755729-0A44-48EB-A887-8A55A7CC5253}"/>
          </ac:grpSpMkLst>
        </pc:grpChg>
        <pc:grpChg chg="del mod">
          <ac:chgData name="Dragutin Kostic" userId="8b6a502ff069c3fa" providerId="LiveId" clId="{5A8496D1-22D5-4D39-9746-F158C1178FB2}" dt="2021-03-18T12:40:36.238" v="1043"/>
          <ac:grpSpMkLst>
            <pc:docMk/>
            <pc:sldMk cId="646390110" sldId="306"/>
            <ac:grpSpMk id="32" creationId="{DBA6756D-A06C-4327-A2E6-C90E743A8E56}"/>
          </ac:grpSpMkLst>
        </pc:grpChg>
        <pc:grpChg chg="del mod">
          <ac:chgData name="Dragutin Kostic" userId="8b6a502ff069c3fa" providerId="LiveId" clId="{5A8496D1-22D5-4D39-9746-F158C1178FB2}" dt="2021-03-18T12:41:37.381" v="1065"/>
          <ac:grpSpMkLst>
            <pc:docMk/>
            <pc:sldMk cId="646390110" sldId="306"/>
            <ac:grpSpMk id="39" creationId="{1D992D64-2DF3-45A9-A570-AA75BED95A63}"/>
          </ac:grpSpMkLst>
        </pc:grpChg>
        <pc:grpChg chg="del mod">
          <ac:chgData name="Dragutin Kostic" userId="8b6a502ff069c3fa" providerId="LiveId" clId="{5A8496D1-22D5-4D39-9746-F158C1178FB2}" dt="2021-03-18T12:40:52.167" v="1052"/>
          <ac:grpSpMkLst>
            <pc:docMk/>
            <pc:sldMk cId="646390110" sldId="306"/>
            <ac:grpSpMk id="42" creationId="{A83380B0-6B45-48F3-9CCF-962F584883C7}"/>
          </ac:grpSpMkLst>
        </pc:grpChg>
        <pc:grpChg chg="mod">
          <ac:chgData name="Dragutin Kostic" userId="8b6a502ff069c3fa" providerId="LiveId" clId="{5A8496D1-22D5-4D39-9746-F158C1178FB2}" dt="2021-03-18T12:40:52.167" v="1052"/>
          <ac:grpSpMkLst>
            <pc:docMk/>
            <pc:sldMk cId="646390110" sldId="306"/>
            <ac:grpSpMk id="48" creationId="{2DEF98B4-0C42-4712-867B-C29EA86077D5}"/>
          </ac:grpSpMkLst>
        </pc:grpChg>
        <pc:grpChg chg="del mod">
          <ac:chgData name="Dragutin Kostic" userId="8b6a502ff069c3fa" providerId="LiveId" clId="{5A8496D1-22D5-4D39-9746-F158C1178FB2}" dt="2021-03-18T12:41:37.381" v="1065"/>
          <ac:grpSpMkLst>
            <pc:docMk/>
            <pc:sldMk cId="646390110" sldId="306"/>
            <ac:grpSpMk id="58" creationId="{83083C44-5D9F-45F8-A145-E6343CA17BE1}"/>
          </ac:grpSpMkLst>
        </pc:grpChg>
        <pc:grpChg chg="del mod">
          <ac:chgData name="Dragutin Kostic" userId="8b6a502ff069c3fa" providerId="LiveId" clId="{5A8496D1-22D5-4D39-9746-F158C1178FB2}" dt="2021-03-18T12:41:41.562" v="1067"/>
          <ac:grpSpMkLst>
            <pc:docMk/>
            <pc:sldMk cId="646390110" sldId="306"/>
            <ac:grpSpMk id="61" creationId="{86075912-2184-42F0-A8B4-07B8E4789529}"/>
          </ac:grpSpMkLst>
        </pc:grpChg>
        <pc:grpChg chg="mod">
          <ac:chgData name="Dragutin Kostic" userId="8b6a502ff069c3fa" providerId="LiveId" clId="{5A8496D1-22D5-4D39-9746-F158C1178FB2}" dt="2021-03-18T12:41:41.562" v="1067"/>
          <ac:grpSpMkLst>
            <pc:docMk/>
            <pc:sldMk cId="646390110" sldId="306"/>
            <ac:grpSpMk id="63" creationId="{D61AAD41-5B8A-437D-A2CA-BB539607F585}"/>
          </ac:grpSpMkLst>
        </pc:grpChg>
        <pc:grpChg chg="del mod">
          <ac:chgData name="Dragutin Kostic" userId="8b6a502ff069c3fa" providerId="LiveId" clId="{5A8496D1-22D5-4D39-9746-F158C1178FB2}" dt="2021-03-18T12:45:22.427" v="1098"/>
          <ac:grpSpMkLst>
            <pc:docMk/>
            <pc:sldMk cId="646390110" sldId="306"/>
            <ac:grpSpMk id="66" creationId="{40DD95A0-82EA-447C-B381-CD5BEA394718}"/>
          </ac:grpSpMkLst>
        </pc:grpChg>
        <pc:grpChg chg="del mod">
          <ac:chgData name="Dragutin Kostic" userId="8b6a502ff069c3fa" providerId="LiveId" clId="{5A8496D1-22D5-4D39-9746-F158C1178FB2}" dt="2021-03-18T12:45:27.313" v="1100"/>
          <ac:grpSpMkLst>
            <pc:docMk/>
            <pc:sldMk cId="646390110" sldId="306"/>
            <ac:grpSpMk id="73" creationId="{79D45A19-2B7B-41BE-9F4A-AF2551F7F530}"/>
          </ac:grpSpMkLst>
        </pc:grpChg>
        <pc:grpChg chg="del mod">
          <ac:chgData name="Dragutin Kostic" userId="8b6a502ff069c3fa" providerId="LiveId" clId="{5A8496D1-22D5-4D39-9746-F158C1178FB2}" dt="2021-03-18T12:45:29.532" v="1103"/>
          <ac:grpSpMkLst>
            <pc:docMk/>
            <pc:sldMk cId="646390110" sldId="306"/>
            <ac:grpSpMk id="75" creationId="{7FE1ECDE-F2BA-43FF-8E0C-3512DC6F0839}"/>
          </ac:grpSpMkLst>
        </pc:grpChg>
        <pc:grpChg chg="del mod">
          <ac:chgData name="Dragutin Kostic" userId="8b6a502ff069c3fa" providerId="LiveId" clId="{5A8496D1-22D5-4D39-9746-F158C1178FB2}" dt="2021-03-18T12:45:32.280" v="1105"/>
          <ac:grpSpMkLst>
            <pc:docMk/>
            <pc:sldMk cId="646390110" sldId="306"/>
            <ac:grpSpMk id="78" creationId="{C7192D6A-528A-42BF-B034-702A0A7CE6A8}"/>
          </ac:grpSpMkLst>
        </pc:grpChg>
        <pc:grpChg chg="mod">
          <ac:chgData name="Dragutin Kostic" userId="8b6a502ff069c3fa" providerId="LiveId" clId="{5A8496D1-22D5-4D39-9746-F158C1178FB2}" dt="2021-03-18T12:45:32.280" v="1105"/>
          <ac:grpSpMkLst>
            <pc:docMk/>
            <pc:sldMk cId="646390110" sldId="306"/>
            <ac:grpSpMk id="80" creationId="{A9BD703D-D857-48AF-A225-754EE36B2C82}"/>
          </ac:grpSpMkLst>
        </pc:grpChg>
        <pc:grpChg chg="mod">
          <ac:chgData name="Dragutin Kostic" userId="8b6a502ff069c3fa" providerId="LiveId" clId="{5A8496D1-22D5-4D39-9746-F158C1178FB2}" dt="2021-03-18T12:45:40.950" v="1109"/>
          <ac:grpSpMkLst>
            <pc:docMk/>
            <pc:sldMk cId="646390110" sldId="306"/>
            <ac:grpSpMk id="84" creationId="{02056457-EBF1-443B-A983-2ED13900542B}"/>
          </ac:grpSpMkLst>
        </pc:grpChg>
        <pc:inkChg chg="add">
          <ac:chgData name="Dragutin Kostic" userId="8b6a502ff069c3fa" providerId="LiveId" clId="{5A8496D1-22D5-4D39-9746-F158C1178FB2}" dt="2021-03-18T12:40:04.975" v="1007" actId="9405"/>
          <ac:inkMkLst>
            <pc:docMk/>
            <pc:sldMk cId="646390110" sldId="306"/>
            <ac:inkMk id="2" creationId="{BC54D85C-4761-4E54-8E62-D83B1B7C64D8}"/>
          </ac:inkMkLst>
        </pc:inkChg>
        <pc:inkChg chg="add mod">
          <ac:chgData name="Dragutin Kostic" userId="8b6a502ff069c3fa" providerId="LiveId" clId="{5A8496D1-22D5-4D39-9746-F158C1178FB2}" dt="2021-03-18T12:41:41.562" v="1067"/>
          <ac:inkMkLst>
            <pc:docMk/>
            <pc:sldMk cId="646390110" sldId="306"/>
            <ac:inkMk id="3" creationId="{5B51675D-FBC5-4525-88DD-551792CB31E9}"/>
          </ac:inkMkLst>
        </pc:inkChg>
        <pc:inkChg chg="add mod">
          <ac:chgData name="Dragutin Kostic" userId="8b6a502ff069c3fa" providerId="LiveId" clId="{5A8496D1-22D5-4D39-9746-F158C1178FB2}" dt="2021-03-18T12:41:41.562" v="1067"/>
          <ac:inkMkLst>
            <pc:docMk/>
            <pc:sldMk cId="646390110" sldId="306"/>
            <ac:inkMk id="5" creationId="{C79AC19F-39CA-4787-8232-E415C28F225F}"/>
          </ac:inkMkLst>
        </pc:inkChg>
        <pc:inkChg chg="add mod">
          <ac:chgData name="Dragutin Kostic" userId="8b6a502ff069c3fa" providerId="LiveId" clId="{5A8496D1-22D5-4D39-9746-F158C1178FB2}" dt="2021-03-18T12:41:41.562" v="1067"/>
          <ac:inkMkLst>
            <pc:docMk/>
            <pc:sldMk cId="646390110" sldId="306"/>
            <ac:inkMk id="6" creationId="{DA9934FE-7591-4934-9915-391383510C02}"/>
          </ac:inkMkLst>
        </pc:inkChg>
        <pc:inkChg chg="add mod">
          <ac:chgData name="Dragutin Kostic" userId="8b6a502ff069c3fa" providerId="LiveId" clId="{5A8496D1-22D5-4D39-9746-F158C1178FB2}" dt="2021-03-18T12:41:41.562" v="1067"/>
          <ac:inkMkLst>
            <pc:docMk/>
            <pc:sldMk cId="646390110" sldId="306"/>
            <ac:inkMk id="7" creationId="{577992BE-1EBB-45D0-8065-0184A0AF83D1}"/>
          </ac:inkMkLst>
        </pc:inkChg>
        <pc:inkChg chg="add mod">
          <ac:chgData name="Dragutin Kostic" userId="8b6a502ff069c3fa" providerId="LiveId" clId="{5A8496D1-22D5-4D39-9746-F158C1178FB2}" dt="2021-03-18T12:41:41.562" v="1067"/>
          <ac:inkMkLst>
            <pc:docMk/>
            <pc:sldMk cId="646390110" sldId="306"/>
            <ac:inkMk id="8" creationId="{5094F696-ED46-49BC-A1A4-5600F805761A}"/>
          </ac:inkMkLst>
        </pc:inkChg>
        <pc:inkChg chg="add mod">
          <ac:chgData name="Dragutin Kostic" userId="8b6a502ff069c3fa" providerId="LiveId" clId="{5A8496D1-22D5-4D39-9746-F158C1178FB2}" dt="2021-03-18T12:41:41.562" v="1067"/>
          <ac:inkMkLst>
            <pc:docMk/>
            <pc:sldMk cId="646390110" sldId="306"/>
            <ac:inkMk id="9" creationId="{51EDCBB2-3604-4758-98E5-AB1CA8173464}"/>
          </ac:inkMkLst>
        </pc:inkChg>
        <pc:inkChg chg="add mod">
          <ac:chgData name="Dragutin Kostic" userId="8b6a502ff069c3fa" providerId="LiveId" clId="{5A8496D1-22D5-4D39-9746-F158C1178FB2}" dt="2021-03-18T12:41:41.562" v="1067"/>
          <ac:inkMkLst>
            <pc:docMk/>
            <pc:sldMk cId="646390110" sldId="306"/>
            <ac:inkMk id="10" creationId="{E2FB8DC2-4D40-47B1-B307-512B372BA66E}"/>
          </ac:inkMkLst>
        </pc:inkChg>
        <pc:inkChg chg="add mod">
          <ac:chgData name="Dragutin Kostic" userId="8b6a502ff069c3fa" providerId="LiveId" clId="{5A8496D1-22D5-4D39-9746-F158C1178FB2}" dt="2021-03-18T12:41:41.562" v="1067"/>
          <ac:inkMkLst>
            <pc:docMk/>
            <pc:sldMk cId="646390110" sldId="306"/>
            <ac:inkMk id="12" creationId="{6A592F69-69B7-4BFA-BF11-D8E1B953DC52}"/>
          </ac:inkMkLst>
        </pc:inkChg>
        <pc:inkChg chg="add mod">
          <ac:chgData name="Dragutin Kostic" userId="8b6a502ff069c3fa" providerId="LiveId" clId="{5A8496D1-22D5-4D39-9746-F158C1178FB2}" dt="2021-03-18T12:41:41.562" v="1067"/>
          <ac:inkMkLst>
            <pc:docMk/>
            <pc:sldMk cId="646390110" sldId="306"/>
            <ac:inkMk id="14" creationId="{5EC19621-BC0E-4321-8DE1-D015E02F8E40}"/>
          </ac:inkMkLst>
        </pc:inkChg>
        <pc:inkChg chg="add mod">
          <ac:chgData name="Dragutin Kostic" userId="8b6a502ff069c3fa" providerId="LiveId" clId="{5A8496D1-22D5-4D39-9746-F158C1178FB2}" dt="2021-03-18T12:41:41.562" v="1067"/>
          <ac:inkMkLst>
            <pc:docMk/>
            <pc:sldMk cId="646390110" sldId="306"/>
            <ac:inkMk id="15" creationId="{9890CD90-4B59-4B3B-9B9F-956143DE2D8C}"/>
          </ac:inkMkLst>
        </pc:inkChg>
        <pc:inkChg chg="add mod">
          <ac:chgData name="Dragutin Kostic" userId="8b6a502ff069c3fa" providerId="LiveId" clId="{5A8496D1-22D5-4D39-9746-F158C1178FB2}" dt="2021-03-18T12:41:41.562" v="1067"/>
          <ac:inkMkLst>
            <pc:docMk/>
            <pc:sldMk cId="646390110" sldId="306"/>
            <ac:inkMk id="16" creationId="{B2527367-9AC8-42B9-96F6-AB27DA2268DD}"/>
          </ac:inkMkLst>
        </pc:inkChg>
        <pc:inkChg chg="add mod">
          <ac:chgData name="Dragutin Kostic" userId="8b6a502ff069c3fa" providerId="LiveId" clId="{5A8496D1-22D5-4D39-9746-F158C1178FB2}" dt="2021-03-18T12:41:41.562" v="1067"/>
          <ac:inkMkLst>
            <pc:docMk/>
            <pc:sldMk cId="646390110" sldId="306"/>
            <ac:inkMk id="17" creationId="{44FE81E3-D5CB-4673-9BCD-D29264063A6E}"/>
          </ac:inkMkLst>
        </pc:inkChg>
        <pc:inkChg chg="add mod">
          <ac:chgData name="Dragutin Kostic" userId="8b6a502ff069c3fa" providerId="LiveId" clId="{5A8496D1-22D5-4D39-9746-F158C1178FB2}" dt="2021-03-18T12:41:41.562" v="1067"/>
          <ac:inkMkLst>
            <pc:docMk/>
            <pc:sldMk cId="646390110" sldId="306"/>
            <ac:inkMk id="18" creationId="{912C7CA2-0A95-4907-A839-4D2528AC739A}"/>
          </ac:inkMkLst>
        </pc:inkChg>
        <pc:inkChg chg="add mod">
          <ac:chgData name="Dragutin Kostic" userId="8b6a502ff069c3fa" providerId="LiveId" clId="{5A8496D1-22D5-4D39-9746-F158C1178FB2}" dt="2021-03-18T12:41:41.562" v="1067"/>
          <ac:inkMkLst>
            <pc:docMk/>
            <pc:sldMk cId="646390110" sldId="306"/>
            <ac:inkMk id="20" creationId="{E26DBC64-9717-4257-948E-63ACD2340817}"/>
          </ac:inkMkLst>
        </pc:inkChg>
        <pc:inkChg chg="add mod">
          <ac:chgData name="Dragutin Kostic" userId="8b6a502ff069c3fa" providerId="LiveId" clId="{5A8496D1-22D5-4D39-9746-F158C1178FB2}" dt="2021-03-18T12:41:41.562" v="1067"/>
          <ac:inkMkLst>
            <pc:docMk/>
            <pc:sldMk cId="646390110" sldId="306"/>
            <ac:inkMk id="21" creationId="{B4F4FC73-BBDC-446B-AF4F-C70CF0B09130}"/>
          </ac:inkMkLst>
        </pc:inkChg>
        <pc:inkChg chg="add mod">
          <ac:chgData name="Dragutin Kostic" userId="8b6a502ff069c3fa" providerId="LiveId" clId="{5A8496D1-22D5-4D39-9746-F158C1178FB2}" dt="2021-03-18T12:41:41.562" v="1067"/>
          <ac:inkMkLst>
            <pc:docMk/>
            <pc:sldMk cId="646390110" sldId="306"/>
            <ac:inkMk id="22" creationId="{282D7445-DF77-4486-A7B7-EC36522B580B}"/>
          </ac:inkMkLst>
        </pc:inkChg>
        <pc:inkChg chg="add mod">
          <ac:chgData name="Dragutin Kostic" userId="8b6a502ff069c3fa" providerId="LiveId" clId="{5A8496D1-22D5-4D39-9746-F158C1178FB2}" dt="2021-03-18T12:41:41.562" v="1067"/>
          <ac:inkMkLst>
            <pc:docMk/>
            <pc:sldMk cId="646390110" sldId="306"/>
            <ac:inkMk id="23" creationId="{BEA3FC5D-3C3C-478A-ADD5-28312E6D302B}"/>
          </ac:inkMkLst>
        </pc:inkChg>
        <pc:inkChg chg="add mod">
          <ac:chgData name="Dragutin Kostic" userId="8b6a502ff069c3fa" providerId="LiveId" clId="{5A8496D1-22D5-4D39-9746-F158C1178FB2}" dt="2021-03-18T12:41:41.562" v="1067"/>
          <ac:inkMkLst>
            <pc:docMk/>
            <pc:sldMk cId="646390110" sldId="306"/>
            <ac:inkMk id="24" creationId="{C3464882-41AC-4D4D-AEFC-3AE32B5B33ED}"/>
          </ac:inkMkLst>
        </pc:inkChg>
        <pc:inkChg chg="add mod">
          <ac:chgData name="Dragutin Kostic" userId="8b6a502ff069c3fa" providerId="LiveId" clId="{5A8496D1-22D5-4D39-9746-F158C1178FB2}" dt="2021-03-18T12:41:41.562" v="1067"/>
          <ac:inkMkLst>
            <pc:docMk/>
            <pc:sldMk cId="646390110" sldId="306"/>
            <ac:inkMk id="25" creationId="{0C8E128D-6F90-411F-9D77-090B9BDD3541}"/>
          </ac:inkMkLst>
        </pc:inkChg>
        <pc:inkChg chg="add mod">
          <ac:chgData name="Dragutin Kostic" userId="8b6a502ff069c3fa" providerId="LiveId" clId="{5A8496D1-22D5-4D39-9746-F158C1178FB2}" dt="2021-03-18T12:41:41.562" v="1067"/>
          <ac:inkMkLst>
            <pc:docMk/>
            <pc:sldMk cId="646390110" sldId="306"/>
            <ac:inkMk id="27" creationId="{2CAC915D-8B90-482D-865B-A39CBBE54357}"/>
          </ac:inkMkLst>
        </pc:inkChg>
        <pc:inkChg chg="add mod">
          <ac:chgData name="Dragutin Kostic" userId="8b6a502ff069c3fa" providerId="LiveId" clId="{5A8496D1-22D5-4D39-9746-F158C1178FB2}" dt="2021-03-18T12:41:41.562" v="1067"/>
          <ac:inkMkLst>
            <pc:docMk/>
            <pc:sldMk cId="646390110" sldId="306"/>
            <ac:inkMk id="28" creationId="{97E28C6E-4AD4-480F-BF4D-AC087A6F36ED}"/>
          </ac:inkMkLst>
        </pc:inkChg>
        <pc:inkChg chg="add mod">
          <ac:chgData name="Dragutin Kostic" userId="8b6a502ff069c3fa" providerId="LiveId" clId="{5A8496D1-22D5-4D39-9746-F158C1178FB2}" dt="2021-03-18T12:41:41.562" v="1067"/>
          <ac:inkMkLst>
            <pc:docMk/>
            <pc:sldMk cId="646390110" sldId="306"/>
            <ac:inkMk id="29" creationId="{99604DB9-F5EC-4E22-8457-54B1EF245DB1}"/>
          </ac:inkMkLst>
        </pc:inkChg>
        <pc:inkChg chg="add mod">
          <ac:chgData name="Dragutin Kostic" userId="8b6a502ff069c3fa" providerId="LiveId" clId="{5A8496D1-22D5-4D39-9746-F158C1178FB2}" dt="2021-03-18T12:41:41.562" v="1067"/>
          <ac:inkMkLst>
            <pc:docMk/>
            <pc:sldMk cId="646390110" sldId="306"/>
            <ac:inkMk id="30" creationId="{B2C8C972-4608-4563-94C4-4A8682A314E4}"/>
          </ac:inkMkLst>
        </pc:inkChg>
        <pc:inkChg chg="add mod">
          <ac:chgData name="Dragutin Kostic" userId="8b6a502ff069c3fa" providerId="LiveId" clId="{5A8496D1-22D5-4D39-9746-F158C1178FB2}" dt="2021-03-18T12:41:41.562" v="1067"/>
          <ac:inkMkLst>
            <pc:docMk/>
            <pc:sldMk cId="646390110" sldId="306"/>
            <ac:inkMk id="31" creationId="{CC73F584-F52A-4609-9C5C-8F17ECADB15A}"/>
          </ac:inkMkLst>
        </pc:inkChg>
        <pc:inkChg chg="add mod">
          <ac:chgData name="Dragutin Kostic" userId="8b6a502ff069c3fa" providerId="LiveId" clId="{5A8496D1-22D5-4D39-9746-F158C1178FB2}" dt="2021-03-18T12:41:41.562" v="1067"/>
          <ac:inkMkLst>
            <pc:docMk/>
            <pc:sldMk cId="646390110" sldId="306"/>
            <ac:inkMk id="33" creationId="{0D71BC97-A6D8-45AE-95DB-463BB1A45D2D}"/>
          </ac:inkMkLst>
        </pc:inkChg>
        <pc:inkChg chg="add mod">
          <ac:chgData name="Dragutin Kostic" userId="8b6a502ff069c3fa" providerId="LiveId" clId="{5A8496D1-22D5-4D39-9746-F158C1178FB2}" dt="2021-03-18T12:41:41.562" v="1067"/>
          <ac:inkMkLst>
            <pc:docMk/>
            <pc:sldMk cId="646390110" sldId="306"/>
            <ac:inkMk id="34" creationId="{F38DE1E4-8902-45DA-A40B-8F8D401E76EC}"/>
          </ac:inkMkLst>
        </pc:inkChg>
        <pc:inkChg chg="add mod">
          <ac:chgData name="Dragutin Kostic" userId="8b6a502ff069c3fa" providerId="LiveId" clId="{5A8496D1-22D5-4D39-9746-F158C1178FB2}" dt="2021-03-18T12:41:41.562" v="1067"/>
          <ac:inkMkLst>
            <pc:docMk/>
            <pc:sldMk cId="646390110" sldId="306"/>
            <ac:inkMk id="35" creationId="{9A3C4517-AD2F-4E32-BE8A-460F0C91DF93}"/>
          </ac:inkMkLst>
        </pc:inkChg>
        <pc:inkChg chg="add mod">
          <ac:chgData name="Dragutin Kostic" userId="8b6a502ff069c3fa" providerId="LiveId" clId="{5A8496D1-22D5-4D39-9746-F158C1178FB2}" dt="2021-03-18T12:41:41.562" v="1067"/>
          <ac:inkMkLst>
            <pc:docMk/>
            <pc:sldMk cId="646390110" sldId="306"/>
            <ac:inkMk id="36" creationId="{B21D1DB9-3519-4DC5-A98E-6198E3C619DA}"/>
          </ac:inkMkLst>
        </pc:inkChg>
        <pc:inkChg chg="add mod">
          <ac:chgData name="Dragutin Kostic" userId="8b6a502ff069c3fa" providerId="LiveId" clId="{5A8496D1-22D5-4D39-9746-F158C1178FB2}" dt="2021-03-18T12:41:41.562" v="1067"/>
          <ac:inkMkLst>
            <pc:docMk/>
            <pc:sldMk cId="646390110" sldId="306"/>
            <ac:inkMk id="37" creationId="{2EE47412-4F92-4962-AE65-E4A6637DA84F}"/>
          </ac:inkMkLst>
        </pc:inkChg>
        <pc:inkChg chg="add mod">
          <ac:chgData name="Dragutin Kostic" userId="8b6a502ff069c3fa" providerId="LiveId" clId="{5A8496D1-22D5-4D39-9746-F158C1178FB2}" dt="2021-03-18T12:41:41.562" v="1067"/>
          <ac:inkMkLst>
            <pc:docMk/>
            <pc:sldMk cId="646390110" sldId="306"/>
            <ac:inkMk id="38" creationId="{AEECC889-71CC-4913-A28E-B6D7275A3A99}"/>
          </ac:inkMkLst>
        </pc:inkChg>
        <pc:inkChg chg="add mod">
          <ac:chgData name="Dragutin Kostic" userId="8b6a502ff069c3fa" providerId="LiveId" clId="{5A8496D1-22D5-4D39-9746-F158C1178FB2}" dt="2021-03-18T12:40:52.167" v="1052"/>
          <ac:inkMkLst>
            <pc:docMk/>
            <pc:sldMk cId="646390110" sldId="306"/>
            <ac:inkMk id="40" creationId="{DA7EAF45-1E18-4342-A3E5-814B577537F7}"/>
          </ac:inkMkLst>
        </pc:inkChg>
        <pc:inkChg chg="add mod">
          <ac:chgData name="Dragutin Kostic" userId="8b6a502ff069c3fa" providerId="LiveId" clId="{5A8496D1-22D5-4D39-9746-F158C1178FB2}" dt="2021-03-18T12:40:52.167" v="1052"/>
          <ac:inkMkLst>
            <pc:docMk/>
            <pc:sldMk cId="646390110" sldId="306"/>
            <ac:inkMk id="41" creationId="{E96CB59A-A79A-4CE0-8E46-80C00A7244B4}"/>
          </ac:inkMkLst>
        </pc:inkChg>
        <pc:inkChg chg="add mod">
          <ac:chgData name="Dragutin Kostic" userId="8b6a502ff069c3fa" providerId="LiveId" clId="{5A8496D1-22D5-4D39-9746-F158C1178FB2}" dt="2021-03-18T12:40:52.167" v="1052"/>
          <ac:inkMkLst>
            <pc:docMk/>
            <pc:sldMk cId="646390110" sldId="306"/>
            <ac:inkMk id="43" creationId="{45486A10-31E7-4142-927D-30F723323EC6}"/>
          </ac:inkMkLst>
        </pc:inkChg>
        <pc:inkChg chg="add mod">
          <ac:chgData name="Dragutin Kostic" userId="8b6a502ff069c3fa" providerId="LiveId" clId="{5A8496D1-22D5-4D39-9746-F158C1178FB2}" dt="2021-03-18T12:40:52.167" v="1052"/>
          <ac:inkMkLst>
            <pc:docMk/>
            <pc:sldMk cId="646390110" sldId="306"/>
            <ac:inkMk id="44" creationId="{6048B0B3-EC26-44A2-9D45-EF2B3602B2EC}"/>
          </ac:inkMkLst>
        </pc:inkChg>
        <pc:inkChg chg="add mod">
          <ac:chgData name="Dragutin Kostic" userId="8b6a502ff069c3fa" providerId="LiveId" clId="{5A8496D1-22D5-4D39-9746-F158C1178FB2}" dt="2021-03-18T12:40:52.167" v="1052"/>
          <ac:inkMkLst>
            <pc:docMk/>
            <pc:sldMk cId="646390110" sldId="306"/>
            <ac:inkMk id="45" creationId="{59A323C6-F613-446B-8FFA-52BB4476E97E}"/>
          </ac:inkMkLst>
        </pc:inkChg>
        <pc:inkChg chg="add mod">
          <ac:chgData name="Dragutin Kostic" userId="8b6a502ff069c3fa" providerId="LiveId" clId="{5A8496D1-22D5-4D39-9746-F158C1178FB2}" dt="2021-03-18T12:40:52.167" v="1052"/>
          <ac:inkMkLst>
            <pc:docMk/>
            <pc:sldMk cId="646390110" sldId="306"/>
            <ac:inkMk id="46" creationId="{5D69D2FB-27BA-4C06-9BBB-7F8269FB8957}"/>
          </ac:inkMkLst>
        </pc:inkChg>
        <pc:inkChg chg="add mod">
          <ac:chgData name="Dragutin Kostic" userId="8b6a502ff069c3fa" providerId="LiveId" clId="{5A8496D1-22D5-4D39-9746-F158C1178FB2}" dt="2021-03-18T12:40:52.167" v="1052"/>
          <ac:inkMkLst>
            <pc:docMk/>
            <pc:sldMk cId="646390110" sldId="306"/>
            <ac:inkMk id="47" creationId="{CC81567C-7D09-419B-8C37-9074D803C386}"/>
          </ac:inkMkLst>
        </pc:inkChg>
        <pc:inkChg chg="add mod">
          <ac:chgData name="Dragutin Kostic" userId="8b6a502ff069c3fa" providerId="LiveId" clId="{5A8496D1-22D5-4D39-9746-F158C1178FB2}" dt="2021-03-18T12:41:41.562" v="1067"/>
          <ac:inkMkLst>
            <pc:docMk/>
            <pc:sldMk cId="646390110" sldId="306"/>
            <ac:inkMk id="49" creationId="{A1C8C611-022A-4789-9749-ACD8163EBD7E}"/>
          </ac:inkMkLst>
        </pc:inkChg>
        <pc:inkChg chg="add mod">
          <ac:chgData name="Dragutin Kostic" userId="8b6a502ff069c3fa" providerId="LiveId" clId="{5A8496D1-22D5-4D39-9746-F158C1178FB2}" dt="2021-03-18T12:41:41.562" v="1067"/>
          <ac:inkMkLst>
            <pc:docMk/>
            <pc:sldMk cId="646390110" sldId="306"/>
            <ac:inkMk id="50" creationId="{29ED9C0D-2244-46EA-A7C7-5B6EC2A5EE22}"/>
          </ac:inkMkLst>
        </pc:inkChg>
        <pc:inkChg chg="add mod">
          <ac:chgData name="Dragutin Kostic" userId="8b6a502ff069c3fa" providerId="LiveId" clId="{5A8496D1-22D5-4D39-9746-F158C1178FB2}" dt="2021-03-18T12:41:41.562" v="1067"/>
          <ac:inkMkLst>
            <pc:docMk/>
            <pc:sldMk cId="646390110" sldId="306"/>
            <ac:inkMk id="51" creationId="{1F4D95D7-5057-48BA-A46B-EC2B0DF0F8C5}"/>
          </ac:inkMkLst>
        </pc:inkChg>
        <pc:inkChg chg="add mod">
          <ac:chgData name="Dragutin Kostic" userId="8b6a502ff069c3fa" providerId="LiveId" clId="{5A8496D1-22D5-4D39-9746-F158C1178FB2}" dt="2021-03-18T12:41:41.562" v="1067"/>
          <ac:inkMkLst>
            <pc:docMk/>
            <pc:sldMk cId="646390110" sldId="306"/>
            <ac:inkMk id="52" creationId="{FF2F2AA0-68CB-4C3A-9196-C30FDFC8E838}"/>
          </ac:inkMkLst>
        </pc:inkChg>
        <pc:inkChg chg="add mod">
          <ac:chgData name="Dragutin Kostic" userId="8b6a502ff069c3fa" providerId="LiveId" clId="{5A8496D1-22D5-4D39-9746-F158C1178FB2}" dt="2021-03-18T12:41:41.562" v="1067"/>
          <ac:inkMkLst>
            <pc:docMk/>
            <pc:sldMk cId="646390110" sldId="306"/>
            <ac:inkMk id="53" creationId="{0BCA0FEF-41B0-459A-ADE0-4959B89D7858}"/>
          </ac:inkMkLst>
        </pc:inkChg>
        <pc:inkChg chg="add mod">
          <ac:chgData name="Dragutin Kostic" userId="8b6a502ff069c3fa" providerId="LiveId" clId="{5A8496D1-22D5-4D39-9746-F158C1178FB2}" dt="2021-03-18T12:41:41.562" v="1067"/>
          <ac:inkMkLst>
            <pc:docMk/>
            <pc:sldMk cId="646390110" sldId="306"/>
            <ac:inkMk id="54" creationId="{9E0DCDEF-8418-4521-BBEB-3F9E542875B1}"/>
          </ac:inkMkLst>
        </pc:inkChg>
        <pc:inkChg chg="add mod">
          <ac:chgData name="Dragutin Kostic" userId="8b6a502ff069c3fa" providerId="LiveId" clId="{5A8496D1-22D5-4D39-9746-F158C1178FB2}" dt="2021-03-18T12:41:41.562" v="1067"/>
          <ac:inkMkLst>
            <pc:docMk/>
            <pc:sldMk cId="646390110" sldId="306"/>
            <ac:inkMk id="55" creationId="{CF037125-DDCC-45ED-BBD4-E63571D0A904}"/>
          </ac:inkMkLst>
        </pc:inkChg>
        <pc:inkChg chg="add mod">
          <ac:chgData name="Dragutin Kostic" userId="8b6a502ff069c3fa" providerId="LiveId" clId="{5A8496D1-22D5-4D39-9746-F158C1178FB2}" dt="2021-03-18T12:41:41.562" v="1067"/>
          <ac:inkMkLst>
            <pc:docMk/>
            <pc:sldMk cId="646390110" sldId="306"/>
            <ac:inkMk id="56" creationId="{2300ED88-C08C-4D81-BB3D-F9ACFEE5D7BA}"/>
          </ac:inkMkLst>
        </pc:inkChg>
        <pc:inkChg chg="add mod">
          <ac:chgData name="Dragutin Kostic" userId="8b6a502ff069c3fa" providerId="LiveId" clId="{5A8496D1-22D5-4D39-9746-F158C1178FB2}" dt="2021-03-18T12:41:41.562" v="1067"/>
          <ac:inkMkLst>
            <pc:docMk/>
            <pc:sldMk cId="646390110" sldId="306"/>
            <ac:inkMk id="57" creationId="{BA5B3609-FF99-4987-82C7-D41DD5EFAF9A}"/>
          </ac:inkMkLst>
        </pc:inkChg>
        <pc:inkChg chg="add mod">
          <ac:chgData name="Dragutin Kostic" userId="8b6a502ff069c3fa" providerId="LiveId" clId="{5A8496D1-22D5-4D39-9746-F158C1178FB2}" dt="2021-03-18T12:41:41.562" v="1067"/>
          <ac:inkMkLst>
            <pc:docMk/>
            <pc:sldMk cId="646390110" sldId="306"/>
            <ac:inkMk id="59" creationId="{1EF764CE-7137-433F-858A-06CA70C6E976}"/>
          </ac:inkMkLst>
        </pc:inkChg>
        <pc:inkChg chg="add mod">
          <ac:chgData name="Dragutin Kostic" userId="8b6a502ff069c3fa" providerId="LiveId" clId="{5A8496D1-22D5-4D39-9746-F158C1178FB2}" dt="2021-03-18T12:41:41.562" v="1067"/>
          <ac:inkMkLst>
            <pc:docMk/>
            <pc:sldMk cId="646390110" sldId="306"/>
            <ac:inkMk id="60" creationId="{12B77342-34E5-4D5F-B97D-05F4AE16BC0C}"/>
          </ac:inkMkLst>
        </pc:inkChg>
        <pc:inkChg chg="add mod">
          <ac:chgData name="Dragutin Kostic" userId="8b6a502ff069c3fa" providerId="LiveId" clId="{5A8496D1-22D5-4D39-9746-F158C1178FB2}" dt="2021-03-18T12:41:41.562" v="1067"/>
          <ac:inkMkLst>
            <pc:docMk/>
            <pc:sldMk cId="646390110" sldId="306"/>
            <ac:inkMk id="62" creationId="{4316176B-7E49-4499-8D7D-F54365765311}"/>
          </ac:inkMkLst>
        </pc:inkChg>
        <pc:inkChg chg="add mod">
          <ac:chgData name="Dragutin Kostic" userId="8b6a502ff069c3fa" providerId="LiveId" clId="{5A8496D1-22D5-4D39-9746-F158C1178FB2}" dt="2021-03-18T12:45:32.280" v="1105"/>
          <ac:inkMkLst>
            <pc:docMk/>
            <pc:sldMk cId="646390110" sldId="306"/>
            <ac:inkMk id="64" creationId="{29CF230D-165F-4FA7-A505-7547DA63CDDB}"/>
          </ac:inkMkLst>
        </pc:inkChg>
        <pc:inkChg chg="add mod">
          <ac:chgData name="Dragutin Kostic" userId="8b6a502ff069c3fa" providerId="LiveId" clId="{5A8496D1-22D5-4D39-9746-F158C1178FB2}" dt="2021-03-18T12:45:32.280" v="1105"/>
          <ac:inkMkLst>
            <pc:docMk/>
            <pc:sldMk cId="646390110" sldId="306"/>
            <ac:inkMk id="65" creationId="{053E88A3-E0E0-46E9-A039-3801F929C938}"/>
          </ac:inkMkLst>
        </pc:inkChg>
        <pc:inkChg chg="add mod">
          <ac:chgData name="Dragutin Kostic" userId="8b6a502ff069c3fa" providerId="LiveId" clId="{5A8496D1-22D5-4D39-9746-F158C1178FB2}" dt="2021-03-18T12:45:32.280" v="1105"/>
          <ac:inkMkLst>
            <pc:docMk/>
            <pc:sldMk cId="646390110" sldId="306"/>
            <ac:inkMk id="67" creationId="{94B598F6-C8D6-4F9D-B4CC-DB662157E0D3}"/>
          </ac:inkMkLst>
        </pc:inkChg>
        <pc:inkChg chg="add mod">
          <ac:chgData name="Dragutin Kostic" userId="8b6a502ff069c3fa" providerId="LiveId" clId="{5A8496D1-22D5-4D39-9746-F158C1178FB2}" dt="2021-03-18T12:45:32.280" v="1105"/>
          <ac:inkMkLst>
            <pc:docMk/>
            <pc:sldMk cId="646390110" sldId="306"/>
            <ac:inkMk id="68" creationId="{82253EE7-0C75-497C-94E3-0E15D85CD5D6}"/>
          </ac:inkMkLst>
        </pc:inkChg>
        <pc:inkChg chg="add mod">
          <ac:chgData name="Dragutin Kostic" userId="8b6a502ff069c3fa" providerId="LiveId" clId="{5A8496D1-22D5-4D39-9746-F158C1178FB2}" dt="2021-03-18T12:45:32.280" v="1105"/>
          <ac:inkMkLst>
            <pc:docMk/>
            <pc:sldMk cId="646390110" sldId="306"/>
            <ac:inkMk id="69" creationId="{E864C24B-54B9-484B-AE9A-DCA96EDF15DA}"/>
          </ac:inkMkLst>
        </pc:inkChg>
        <pc:inkChg chg="add mod">
          <ac:chgData name="Dragutin Kostic" userId="8b6a502ff069c3fa" providerId="LiveId" clId="{5A8496D1-22D5-4D39-9746-F158C1178FB2}" dt="2021-03-18T12:45:32.280" v="1105"/>
          <ac:inkMkLst>
            <pc:docMk/>
            <pc:sldMk cId="646390110" sldId="306"/>
            <ac:inkMk id="70" creationId="{1FC265DD-6A53-417D-BCC1-6098BB65C761}"/>
          </ac:inkMkLst>
        </pc:inkChg>
        <pc:inkChg chg="add mod">
          <ac:chgData name="Dragutin Kostic" userId="8b6a502ff069c3fa" providerId="LiveId" clId="{5A8496D1-22D5-4D39-9746-F158C1178FB2}" dt="2021-03-18T12:45:32.280" v="1105"/>
          <ac:inkMkLst>
            <pc:docMk/>
            <pc:sldMk cId="646390110" sldId="306"/>
            <ac:inkMk id="71" creationId="{AF47AF5E-CAF7-4482-A790-F1C3AA278261}"/>
          </ac:inkMkLst>
        </pc:inkChg>
        <pc:inkChg chg="add mod">
          <ac:chgData name="Dragutin Kostic" userId="8b6a502ff069c3fa" providerId="LiveId" clId="{5A8496D1-22D5-4D39-9746-F158C1178FB2}" dt="2021-03-18T12:45:32.280" v="1105"/>
          <ac:inkMkLst>
            <pc:docMk/>
            <pc:sldMk cId="646390110" sldId="306"/>
            <ac:inkMk id="72" creationId="{A5EDDD09-B891-4370-A09D-5A463FAA53F4}"/>
          </ac:inkMkLst>
        </pc:inkChg>
        <pc:inkChg chg="add mod">
          <ac:chgData name="Dragutin Kostic" userId="8b6a502ff069c3fa" providerId="LiveId" clId="{5A8496D1-22D5-4D39-9746-F158C1178FB2}" dt="2021-03-18T12:45:32.280" v="1105"/>
          <ac:inkMkLst>
            <pc:docMk/>
            <pc:sldMk cId="646390110" sldId="306"/>
            <ac:inkMk id="74" creationId="{318A82C7-4D48-4671-A271-4B877F64EB0E}"/>
          </ac:inkMkLst>
        </pc:inkChg>
        <pc:inkChg chg="add mod">
          <ac:chgData name="Dragutin Kostic" userId="8b6a502ff069c3fa" providerId="LiveId" clId="{5A8496D1-22D5-4D39-9746-F158C1178FB2}" dt="2021-03-18T12:45:32.280" v="1105"/>
          <ac:inkMkLst>
            <pc:docMk/>
            <pc:sldMk cId="646390110" sldId="306"/>
            <ac:inkMk id="76" creationId="{8DE79D1A-1E03-4690-9916-F87C52218FA0}"/>
          </ac:inkMkLst>
        </pc:inkChg>
        <pc:inkChg chg="add mod">
          <ac:chgData name="Dragutin Kostic" userId="8b6a502ff069c3fa" providerId="LiveId" clId="{5A8496D1-22D5-4D39-9746-F158C1178FB2}" dt="2021-03-18T12:45:32.280" v="1105"/>
          <ac:inkMkLst>
            <pc:docMk/>
            <pc:sldMk cId="646390110" sldId="306"/>
            <ac:inkMk id="77" creationId="{B4CFD812-9DFB-4E01-A2D7-1EE841FFD1E0}"/>
          </ac:inkMkLst>
        </pc:inkChg>
        <pc:inkChg chg="add mod">
          <ac:chgData name="Dragutin Kostic" userId="8b6a502ff069c3fa" providerId="LiveId" clId="{5A8496D1-22D5-4D39-9746-F158C1178FB2}" dt="2021-03-18T12:45:32.280" v="1105"/>
          <ac:inkMkLst>
            <pc:docMk/>
            <pc:sldMk cId="646390110" sldId="306"/>
            <ac:inkMk id="79" creationId="{95AEF454-C932-458B-AB5D-D5FE758978DA}"/>
          </ac:inkMkLst>
        </pc:inkChg>
        <pc:inkChg chg="add mod">
          <ac:chgData name="Dragutin Kostic" userId="8b6a502ff069c3fa" providerId="LiveId" clId="{5A8496D1-22D5-4D39-9746-F158C1178FB2}" dt="2021-03-18T12:45:40.950" v="1109"/>
          <ac:inkMkLst>
            <pc:docMk/>
            <pc:sldMk cId="646390110" sldId="306"/>
            <ac:inkMk id="81" creationId="{9A4D255E-F99C-421B-BE0B-D66AE2DA1E8B}"/>
          </ac:inkMkLst>
        </pc:inkChg>
        <pc:inkChg chg="add mod">
          <ac:chgData name="Dragutin Kostic" userId="8b6a502ff069c3fa" providerId="LiveId" clId="{5A8496D1-22D5-4D39-9746-F158C1178FB2}" dt="2021-03-18T12:45:40.950" v="1109"/>
          <ac:inkMkLst>
            <pc:docMk/>
            <pc:sldMk cId="646390110" sldId="306"/>
            <ac:inkMk id="82" creationId="{DF527686-2962-4677-A762-F97343D4C8B4}"/>
          </ac:inkMkLst>
        </pc:inkChg>
        <pc:inkChg chg="add mod">
          <ac:chgData name="Dragutin Kostic" userId="8b6a502ff069c3fa" providerId="LiveId" clId="{5A8496D1-22D5-4D39-9746-F158C1178FB2}" dt="2021-03-18T12:45:40.950" v="1109"/>
          <ac:inkMkLst>
            <pc:docMk/>
            <pc:sldMk cId="646390110" sldId="306"/>
            <ac:inkMk id="83" creationId="{D747B296-AE0A-485A-B41D-0FAFF4857C2B}"/>
          </ac:inkMkLst>
        </pc:inkChg>
      </pc:sldChg>
      <pc:sldChg chg="addSp delSp modSp mod">
        <pc:chgData name="Dragutin Kostic" userId="8b6a502ff069c3fa" providerId="LiveId" clId="{5A8496D1-22D5-4D39-9746-F158C1178FB2}" dt="2021-03-18T12:49:46.801" v="1225"/>
        <pc:sldMkLst>
          <pc:docMk/>
          <pc:sldMk cId="2075564884" sldId="307"/>
        </pc:sldMkLst>
        <pc:grpChg chg="mod">
          <ac:chgData name="Dragutin Kostic" userId="8b6a502ff069c3fa" providerId="LiveId" clId="{5A8496D1-22D5-4D39-9746-F158C1178FB2}" dt="2021-03-18T12:47:07.836" v="1131"/>
          <ac:grpSpMkLst>
            <pc:docMk/>
            <pc:sldMk cId="2075564884" sldId="307"/>
            <ac:grpSpMk id="24" creationId="{FEE9500C-E374-45CE-9D10-84EF534CF9A2}"/>
          </ac:grpSpMkLst>
        </pc:grpChg>
        <pc:grpChg chg="mod">
          <ac:chgData name="Dragutin Kostic" userId="8b6a502ff069c3fa" providerId="LiveId" clId="{5A8496D1-22D5-4D39-9746-F158C1178FB2}" dt="2021-03-18T12:47:07.836" v="1131"/>
          <ac:grpSpMkLst>
            <pc:docMk/>
            <pc:sldMk cId="2075564884" sldId="307"/>
            <ac:grpSpMk id="25" creationId="{05C46943-B1FE-4D9D-9174-E8CE6B0E2FD1}"/>
          </ac:grpSpMkLst>
        </pc:grpChg>
        <pc:grpChg chg="mod">
          <ac:chgData name="Dragutin Kostic" userId="8b6a502ff069c3fa" providerId="LiveId" clId="{5A8496D1-22D5-4D39-9746-F158C1178FB2}" dt="2021-03-18T12:47:11.441" v="1135"/>
          <ac:grpSpMkLst>
            <pc:docMk/>
            <pc:sldMk cId="2075564884" sldId="307"/>
            <ac:grpSpMk id="29" creationId="{C775D55C-B196-4EC8-81A9-8EF2862BE3E5}"/>
          </ac:grpSpMkLst>
        </pc:grpChg>
        <pc:grpChg chg="del mod">
          <ac:chgData name="Dragutin Kostic" userId="8b6a502ff069c3fa" providerId="LiveId" clId="{5A8496D1-22D5-4D39-9746-F158C1178FB2}" dt="2021-03-18T12:47:39.045" v="1146"/>
          <ac:grpSpMkLst>
            <pc:docMk/>
            <pc:sldMk cId="2075564884" sldId="307"/>
            <ac:grpSpMk id="37" creationId="{5214B365-20F7-416F-9C5B-C181533F35D7}"/>
          </ac:grpSpMkLst>
        </pc:grpChg>
        <pc:grpChg chg="del mod">
          <ac:chgData name="Dragutin Kostic" userId="8b6a502ff069c3fa" providerId="LiveId" clId="{5A8496D1-22D5-4D39-9746-F158C1178FB2}" dt="2021-03-18T12:47:40.839" v="1148"/>
          <ac:grpSpMkLst>
            <pc:docMk/>
            <pc:sldMk cId="2075564884" sldId="307"/>
            <ac:grpSpMk id="40" creationId="{0135762A-E739-4808-8BC9-D07E20E16B89}"/>
          </ac:grpSpMkLst>
        </pc:grpChg>
        <pc:grpChg chg="del mod">
          <ac:chgData name="Dragutin Kostic" userId="8b6a502ff069c3fa" providerId="LiveId" clId="{5A8496D1-22D5-4D39-9746-F158C1178FB2}" dt="2021-03-18T12:47:44.084" v="1150"/>
          <ac:grpSpMkLst>
            <pc:docMk/>
            <pc:sldMk cId="2075564884" sldId="307"/>
            <ac:grpSpMk id="42" creationId="{1F3D36DD-1EA5-4FB9-8E30-B8DE9479FBD0}"/>
          </ac:grpSpMkLst>
        </pc:grpChg>
        <pc:grpChg chg="del mod">
          <ac:chgData name="Dragutin Kostic" userId="8b6a502ff069c3fa" providerId="LiveId" clId="{5A8496D1-22D5-4D39-9746-F158C1178FB2}" dt="2021-03-18T12:47:47.898" v="1153"/>
          <ac:grpSpMkLst>
            <pc:docMk/>
            <pc:sldMk cId="2075564884" sldId="307"/>
            <ac:grpSpMk id="44" creationId="{FAEC68B3-FC0D-4553-8BCF-3527CD3690DE}"/>
          </ac:grpSpMkLst>
        </pc:grpChg>
        <pc:grpChg chg="del mod">
          <ac:chgData name="Dragutin Kostic" userId="8b6a502ff069c3fa" providerId="LiveId" clId="{5A8496D1-22D5-4D39-9746-F158C1178FB2}" dt="2021-03-18T12:47:51.099" v="1159"/>
          <ac:grpSpMkLst>
            <pc:docMk/>
            <pc:sldMk cId="2075564884" sldId="307"/>
            <ac:grpSpMk id="47" creationId="{7D8E0C45-7D63-424D-9EE9-A2CB872A27DD}"/>
          </ac:grpSpMkLst>
        </pc:grpChg>
        <pc:grpChg chg="del mod">
          <ac:chgData name="Dragutin Kostic" userId="8b6a502ff069c3fa" providerId="LiveId" clId="{5A8496D1-22D5-4D39-9746-F158C1178FB2}" dt="2021-03-18T12:47:57.892" v="1164"/>
          <ac:grpSpMkLst>
            <pc:docMk/>
            <pc:sldMk cId="2075564884" sldId="307"/>
            <ac:grpSpMk id="53" creationId="{86C23A93-ED5C-4708-86CC-5DBB8D27B13D}"/>
          </ac:grpSpMkLst>
        </pc:grpChg>
        <pc:grpChg chg="del mod">
          <ac:chgData name="Dragutin Kostic" userId="8b6a502ff069c3fa" providerId="LiveId" clId="{5A8496D1-22D5-4D39-9746-F158C1178FB2}" dt="2021-03-18T12:47:59.715" v="1166"/>
          <ac:grpSpMkLst>
            <pc:docMk/>
            <pc:sldMk cId="2075564884" sldId="307"/>
            <ac:grpSpMk id="58" creationId="{9B0CD7FC-99AF-4FC9-90D7-984E57D0A7CB}"/>
          </ac:grpSpMkLst>
        </pc:grpChg>
        <pc:grpChg chg="mod">
          <ac:chgData name="Dragutin Kostic" userId="8b6a502ff069c3fa" providerId="LiveId" clId="{5A8496D1-22D5-4D39-9746-F158C1178FB2}" dt="2021-03-18T12:47:59.715" v="1166"/>
          <ac:grpSpMkLst>
            <pc:docMk/>
            <pc:sldMk cId="2075564884" sldId="307"/>
            <ac:grpSpMk id="60" creationId="{037C50DE-83AA-434C-82DB-292A7ACBD52D}"/>
          </ac:grpSpMkLst>
        </pc:grpChg>
        <pc:grpChg chg="mod">
          <ac:chgData name="Dragutin Kostic" userId="8b6a502ff069c3fa" providerId="LiveId" clId="{5A8496D1-22D5-4D39-9746-F158C1178FB2}" dt="2021-03-18T12:48:12.012" v="1171"/>
          <ac:grpSpMkLst>
            <pc:docMk/>
            <pc:sldMk cId="2075564884" sldId="307"/>
            <ac:grpSpMk id="65" creationId="{D64AB202-D645-466B-AC5B-C66E6A8967C1}"/>
          </ac:grpSpMkLst>
        </pc:grpChg>
        <pc:grpChg chg="del mod">
          <ac:chgData name="Dragutin Kostic" userId="8b6a502ff069c3fa" providerId="LiveId" clId="{5A8496D1-22D5-4D39-9746-F158C1178FB2}" dt="2021-03-18T12:48:33.764" v="1191"/>
          <ac:grpSpMkLst>
            <pc:docMk/>
            <pc:sldMk cId="2075564884" sldId="307"/>
            <ac:grpSpMk id="81" creationId="{3E933D3D-5B2C-4952-A105-0B834C717B64}"/>
          </ac:grpSpMkLst>
        </pc:grpChg>
        <pc:grpChg chg="mod">
          <ac:chgData name="Dragutin Kostic" userId="8b6a502ff069c3fa" providerId="LiveId" clId="{5A8496D1-22D5-4D39-9746-F158C1178FB2}" dt="2021-03-18T12:48:33.764" v="1191"/>
          <ac:grpSpMkLst>
            <pc:docMk/>
            <pc:sldMk cId="2075564884" sldId="307"/>
            <ac:grpSpMk id="85" creationId="{21E22E61-0B8E-4A8A-B0C2-89210FFE0CB6}"/>
          </ac:grpSpMkLst>
        </pc:grpChg>
        <pc:grpChg chg="del mod">
          <ac:chgData name="Dragutin Kostic" userId="8b6a502ff069c3fa" providerId="LiveId" clId="{5A8496D1-22D5-4D39-9746-F158C1178FB2}" dt="2021-03-18T12:49:41.567" v="1219"/>
          <ac:grpSpMkLst>
            <pc:docMk/>
            <pc:sldMk cId="2075564884" sldId="307"/>
            <ac:grpSpMk id="108" creationId="{0C45C139-5416-45F8-8887-75FFA2BCC6CF}"/>
          </ac:grpSpMkLst>
        </pc:grpChg>
        <pc:grpChg chg="del mod">
          <ac:chgData name="Dragutin Kostic" userId="8b6a502ff069c3fa" providerId="LiveId" clId="{5A8496D1-22D5-4D39-9746-F158C1178FB2}" dt="2021-03-18T12:49:41.567" v="1219"/>
          <ac:grpSpMkLst>
            <pc:docMk/>
            <pc:sldMk cId="2075564884" sldId="307"/>
            <ac:grpSpMk id="109" creationId="{D6335414-F2F2-4846-A720-3FD396D0F582}"/>
          </ac:grpSpMkLst>
        </pc:grpChg>
        <pc:grpChg chg="del mod">
          <ac:chgData name="Dragutin Kostic" userId="8b6a502ff069c3fa" providerId="LiveId" clId="{5A8496D1-22D5-4D39-9746-F158C1178FB2}" dt="2021-03-18T12:49:46.801" v="1225"/>
          <ac:grpSpMkLst>
            <pc:docMk/>
            <pc:sldMk cId="2075564884" sldId="307"/>
            <ac:grpSpMk id="114" creationId="{B49EF715-56E4-4CF9-855C-034D992D5BA2}"/>
          </ac:grpSpMkLst>
        </pc:grpChg>
        <pc:grpChg chg="del mod">
          <ac:chgData name="Dragutin Kostic" userId="8b6a502ff069c3fa" providerId="LiveId" clId="{5A8496D1-22D5-4D39-9746-F158C1178FB2}" dt="2021-03-18T12:49:46.801" v="1225"/>
          <ac:grpSpMkLst>
            <pc:docMk/>
            <pc:sldMk cId="2075564884" sldId="307"/>
            <ac:grpSpMk id="115" creationId="{9049722B-4011-479D-BDE1-3445B9AC958F}"/>
          </ac:grpSpMkLst>
        </pc:grpChg>
        <pc:grpChg chg="mod">
          <ac:chgData name="Dragutin Kostic" userId="8b6a502ff069c3fa" providerId="LiveId" clId="{5A8496D1-22D5-4D39-9746-F158C1178FB2}" dt="2021-03-18T12:49:46.801" v="1225"/>
          <ac:grpSpMkLst>
            <pc:docMk/>
            <pc:sldMk cId="2075564884" sldId="307"/>
            <ac:grpSpMk id="121" creationId="{D150C70C-A225-495D-BA11-B649D784D5CD}"/>
          </ac:grpSpMkLst>
        </pc:grpChg>
        <pc:inkChg chg="add mod">
          <ac:chgData name="Dragutin Kostic" userId="8b6a502ff069c3fa" providerId="LiveId" clId="{5A8496D1-22D5-4D39-9746-F158C1178FB2}" dt="2021-03-18T12:47:07.836" v="1131"/>
          <ac:inkMkLst>
            <pc:docMk/>
            <pc:sldMk cId="2075564884" sldId="307"/>
            <ac:inkMk id="2" creationId="{DD4AD18A-FA80-4514-A0CE-BABD85F5C7E6}"/>
          </ac:inkMkLst>
        </pc:inkChg>
        <pc:inkChg chg="add mod">
          <ac:chgData name="Dragutin Kostic" userId="8b6a502ff069c3fa" providerId="LiveId" clId="{5A8496D1-22D5-4D39-9746-F158C1178FB2}" dt="2021-03-18T12:47:07.836" v="1131"/>
          <ac:inkMkLst>
            <pc:docMk/>
            <pc:sldMk cId="2075564884" sldId="307"/>
            <ac:inkMk id="4" creationId="{D633DFC8-2002-42A9-9BEA-FFB9886A12BB}"/>
          </ac:inkMkLst>
        </pc:inkChg>
        <pc:inkChg chg="add mod">
          <ac:chgData name="Dragutin Kostic" userId="8b6a502ff069c3fa" providerId="LiveId" clId="{5A8496D1-22D5-4D39-9746-F158C1178FB2}" dt="2021-03-18T12:47:07.836" v="1131"/>
          <ac:inkMkLst>
            <pc:docMk/>
            <pc:sldMk cId="2075564884" sldId="307"/>
            <ac:inkMk id="5" creationId="{168EAFDB-191A-44B3-99BB-8738DF01E10B}"/>
          </ac:inkMkLst>
        </pc:inkChg>
        <pc:inkChg chg="add mod">
          <ac:chgData name="Dragutin Kostic" userId="8b6a502ff069c3fa" providerId="LiveId" clId="{5A8496D1-22D5-4D39-9746-F158C1178FB2}" dt="2021-03-18T12:47:07.836" v="1131"/>
          <ac:inkMkLst>
            <pc:docMk/>
            <pc:sldMk cId="2075564884" sldId="307"/>
            <ac:inkMk id="6" creationId="{F3032BCC-0071-4A33-9AA7-8B9A1A4C2B4D}"/>
          </ac:inkMkLst>
        </pc:inkChg>
        <pc:inkChg chg="add mod">
          <ac:chgData name="Dragutin Kostic" userId="8b6a502ff069c3fa" providerId="LiveId" clId="{5A8496D1-22D5-4D39-9746-F158C1178FB2}" dt="2021-03-18T12:47:07.836" v="1131"/>
          <ac:inkMkLst>
            <pc:docMk/>
            <pc:sldMk cId="2075564884" sldId="307"/>
            <ac:inkMk id="7" creationId="{C39AB7FE-5F20-43EC-B321-DA7D8E3D8DD5}"/>
          </ac:inkMkLst>
        </pc:inkChg>
        <pc:inkChg chg="add mod">
          <ac:chgData name="Dragutin Kostic" userId="8b6a502ff069c3fa" providerId="LiveId" clId="{5A8496D1-22D5-4D39-9746-F158C1178FB2}" dt="2021-03-18T12:47:07.836" v="1131"/>
          <ac:inkMkLst>
            <pc:docMk/>
            <pc:sldMk cId="2075564884" sldId="307"/>
            <ac:inkMk id="8" creationId="{DED53846-077F-4D45-A078-6C7435ABD683}"/>
          </ac:inkMkLst>
        </pc:inkChg>
        <pc:inkChg chg="add mod">
          <ac:chgData name="Dragutin Kostic" userId="8b6a502ff069c3fa" providerId="LiveId" clId="{5A8496D1-22D5-4D39-9746-F158C1178FB2}" dt="2021-03-18T12:47:07.836" v="1131"/>
          <ac:inkMkLst>
            <pc:docMk/>
            <pc:sldMk cId="2075564884" sldId="307"/>
            <ac:inkMk id="9" creationId="{79A0B8F8-E36D-4E2E-BC17-7C3E4F497C9E}"/>
          </ac:inkMkLst>
        </pc:inkChg>
        <pc:inkChg chg="add mod">
          <ac:chgData name="Dragutin Kostic" userId="8b6a502ff069c3fa" providerId="LiveId" clId="{5A8496D1-22D5-4D39-9746-F158C1178FB2}" dt="2021-03-18T12:47:07.836" v="1131"/>
          <ac:inkMkLst>
            <pc:docMk/>
            <pc:sldMk cId="2075564884" sldId="307"/>
            <ac:inkMk id="10" creationId="{B7ACDAFD-B641-410B-B868-11A725EA81A1}"/>
          </ac:inkMkLst>
        </pc:inkChg>
        <pc:inkChg chg="add mod">
          <ac:chgData name="Dragutin Kostic" userId="8b6a502ff069c3fa" providerId="LiveId" clId="{5A8496D1-22D5-4D39-9746-F158C1178FB2}" dt="2021-03-18T12:47:07.836" v="1131"/>
          <ac:inkMkLst>
            <pc:docMk/>
            <pc:sldMk cId="2075564884" sldId="307"/>
            <ac:inkMk id="11" creationId="{ACAD7BF1-C19B-4120-8700-6610E7CB7324}"/>
          </ac:inkMkLst>
        </pc:inkChg>
        <pc:inkChg chg="add mod">
          <ac:chgData name="Dragutin Kostic" userId="8b6a502ff069c3fa" providerId="LiveId" clId="{5A8496D1-22D5-4D39-9746-F158C1178FB2}" dt="2021-03-18T12:47:07.836" v="1131"/>
          <ac:inkMkLst>
            <pc:docMk/>
            <pc:sldMk cId="2075564884" sldId="307"/>
            <ac:inkMk id="12" creationId="{4B08E859-24BF-40A5-8A95-325793E8B76D}"/>
          </ac:inkMkLst>
        </pc:inkChg>
        <pc:inkChg chg="add mod">
          <ac:chgData name="Dragutin Kostic" userId="8b6a502ff069c3fa" providerId="LiveId" clId="{5A8496D1-22D5-4D39-9746-F158C1178FB2}" dt="2021-03-18T12:47:07.836" v="1131"/>
          <ac:inkMkLst>
            <pc:docMk/>
            <pc:sldMk cId="2075564884" sldId="307"/>
            <ac:inkMk id="13" creationId="{102154BA-C5FC-437B-B912-1B5FC4DFA602}"/>
          </ac:inkMkLst>
        </pc:inkChg>
        <pc:inkChg chg="add mod">
          <ac:chgData name="Dragutin Kostic" userId="8b6a502ff069c3fa" providerId="LiveId" clId="{5A8496D1-22D5-4D39-9746-F158C1178FB2}" dt="2021-03-18T12:47:07.836" v="1131"/>
          <ac:inkMkLst>
            <pc:docMk/>
            <pc:sldMk cId="2075564884" sldId="307"/>
            <ac:inkMk id="14" creationId="{4E322F32-958D-4E37-A85A-86BD9974D2E3}"/>
          </ac:inkMkLst>
        </pc:inkChg>
        <pc:inkChg chg="add mod">
          <ac:chgData name="Dragutin Kostic" userId="8b6a502ff069c3fa" providerId="LiveId" clId="{5A8496D1-22D5-4D39-9746-F158C1178FB2}" dt="2021-03-18T12:47:07.836" v="1131"/>
          <ac:inkMkLst>
            <pc:docMk/>
            <pc:sldMk cId="2075564884" sldId="307"/>
            <ac:inkMk id="15" creationId="{8A4031D1-BB9A-445F-B799-01753624509F}"/>
          </ac:inkMkLst>
        </pc:inkChg>
        <pc:inkChg chg="add mod">
          <ac:chgData name="Dragutin Kostic" userId="8b6a502ff069c3fa" providerId="LiveId" clId="{5A8496D1-22D5-4D39-9746-F158C1178FB2}" dt="2021-03-18T12:47:07.836" v="1131"/>
          <ac:inkMkLst>
            <pc:docMk/>
            <pc:sldMk cId="2075564884" sldId="307"/>
            <ac:inkMk id="16" creationId="{8DAECBA5-8709-4B21-82BF-AD5E2599AE24}"/>
          </ac:inkMkLst>
        </pc:inkChg>
        <pc:inkChg chg="add mod">
          <ac:chgData name="Dragutin Kostic" userId="8b6a502ff069c3fa" providerId="LiveId" clId="{5A8496D1-22D5-4D39-9746-F158C1178FB2}" dt="2021-03-18T12:47:07.836" v="1131"/>
          <ac:inkMkLst>
            <pc:docMk/>
            <pc:sldMk cId="2075564884" sldId="307"/>
            <ac:inkMk id="17" creationId="{C42A62C8-A58E-4144-8D66-A52FEE95BD1A}"/>
          </ac:inkMkLst>
        </pc:inkChg>
        <pc:inkChg chg="add mod">
          <ac:chgData name="Dragutin Kostic" userId="8b6a502ff069c3fa" providerId="LiveId" clId="{5A8496D1-22D5-4D39-9746-F158C1178FB2}" dt="2021-03-18T12:47:07.836" v="1131"/>
          <ac:inkMkLst>
            <pc:docMk/>
            <pc:sldMk cId="2075564884" sldId="307"/>
            <ac:inkMk id="18" creationId="{EFDCC91E-C6BC-447E-AB5E-5A3B268873BD}"/>
          </ac:inkMkLst>
        </pc:inkChg>
        <pc:inkChg chg="add mod">
          <ac:chgData name="Dragutin Kostic" userId="8b6a502ff069c3fa" providerId="LiveId" clId="{5A8496D1-22D5-4D39-9746-F158C1178FB2}" dt="2021-03-18T12:47:07.836" v="1131"/>
          <ac:inkMkLst>
            <pc:docMk/>
            <pc:sldMk cId="2075564884" sldId="307"/>
            <ac:inkMk id="19" creationId="{022654E6-CAD2-4406-80DA-50A0E267A5E2}"/>
          </ac:inkMkLst>
        </pc:inkChg>
        <pc:inkChg chg="add mod">
          <ac:chgData name="Dragutin Kostic" userId="8b6a502ff069c3fa" providerId="LiveId" clId="{5A8496D1-22D5-4D39-9746-F158C1178FB2}" dt="2021-03-18T12:47:07.836" v="1131"/>
          <ac:inkMkLst>
            <pc:docMk/>
            <pc:sldMk cId="2075564884" sldId="307"/>
            <ac:inkMk id="20" creationId="{AFD26596-FA75-4AFF-BCB0-B5F384C62F04}"/>
          </ac:inkMkLst>
        </pc:inkChg>
        <pc:inkChg chg="add mod">
          <ac:chgData name="Dragutin Kostic" userId="8b6a502ff069c3fa" providerId="LiveId" clId="{5A8496D1-22D5-4D39-9746-F158C1178FB2}" dt="2021-03-18T12:47:07.836" v="1131"/>
          <ac:inkMkLst>
            <pc:docMk/>
            <pc:sldMk cId="2075564884" sldId="307"/>
            <ac:inkMk id="21" creationId="{F8DC3574-EA4B-4380-B871-F992E7C8EA3E}"/>
          </ac:inkMkLst>
        </pc:inkChg>
        <pc:inkChg chg="add mod">
          <ac:chgData name="Dragutin Kostic" userId="8b6a502ff069c3fa" providerId="LiveId" clId="{5A8496D1-22D5-4D39-9746-F158C1178FB2}" dt="2021-03-18T12:47:07.836" v="1131"/>
          <ac:inkMkLst>
            <pc:docMk/>
            <pc:sldMk cId="2075564884" sldId="307"/>
            <ac:inkMk id="22" creationId="{F8F27391-4009-4F92-A1C0-FB1320C08F2B}"/>
          </ac:inkMkLst>
        </pc:inkChg>
        <pc:inkChg chg="add mod">
          <ac:chgData name="Dragutin Kostic" userId="8b6a502ff069c3fa" providerId="LiveId" clId="{5A8496D1-22D5-4D39-9746-F158C1178FB2}" dt="2021-03-18T12:47:07.836" v="1131"/>
          <ac:inkMkLst>
            <pc:docMk/>
            <pc:sldMk cId="2075564884" sldId="307"/>
            <ac:inkMk id="23" creationId="{A68CB5A6-FEC9-4195-9393-1C3079EA5D06}"/>
          </ac:inkMkLst>
        </pc:inkChg>
        <pc:inkChg chg="add">
          <ac:chgData name="Dragutin Kostic" userId="8b6a502ff069c3fa" providerId="LiveId" clId="{5A8496D1-22D5-4D39-9746-F158C1178FB2}" dt="2021-03-18T12:47:08.394" v="1132" actId="9405"/>
          <ac:inkMkLst>
            <pc:docMk/>
            <pc:sldMk cId="2075564884" sldId="307"/>
            <ac:inkMk id="26" creationId="{7A5F0422-0E4D-4569-94B0-4FFD0A08742A}"/>
          </ac:inkMkLst>
        </pc:inkChg>
        <pc:inkChg chg="add mod">
          <ac:chgData name="Dragutin Kostic" userId="8b6a502ff069c3fa" providerId="LiveId" clId="{5A8496D1-22D5-4D39-9746-F158C1178FB2}" dt="2021-03-18T12:47:11.441" v="1135"/>
          <ac:inkMkLst>
            <pc:docMk/>
            <pc:sldMk cId="2075564884" sldId="307"/>
            <ac:inkMk id="27" creationId="{289E9363-6562-41D9-B5C9-15A6B60582DF}"/>
          </ac:inkMkLst>
        </pc:inkChg>
        <pc:inkChg chg="add mod">
          <ac:chgData name="Dragutin Kostic" userId="8b6a502ff069c3fa" providerId="LiveId" clId="{5A8496D1-22D5-4D39-9746-F158C1178FB2}" dt="2021-03-18T12:47:11.441" v="1135"/>
          <ac:inkMkLst>
            <pc:docMk/>
            <pc:sldMk cId="2075564884" sldId="307"/>
            <ac:inkMk id="28" creationId="{4CC24625-F96C-469B-A2A4-5D2F47C99871}"/>
          </ac:inkMkLst>
        </pc:inkChg>
        <pc:inkChg chg="add mod">
          <ac:chgData name="Dragutin Kostic" userId="8b6a502ff069c3fa" providerId="LiveId" clId="{5A8496D1-22D5-4D39-9746-F158C1178FB2}" dt="2021-03-18T12:47:59.715" v="1166"/>
          <ac:inkMkLst>
            <pc:docMk/>
            <pc:sldMk cId="2075564884" sldId="307"/>
            <ac:inkMk id="30" creationId="{53B8112E-8908-4D45-85C0-C22A27F91B7A}"/>
          </ac:inkMkLst>
        </pc:inkChg>
        <pc:inkChg chg="add mod">
          <ac:chgData name="Dragutin Kostic" userId="8b6a502ff069c3fa" providerId="LiveId" clId="{5A8496D1-22D5-4D39-9746-F158C1178FB2}" dt="2021-03-18T12:47:59.715" v="1166"/>
          <ac:inkMkLst>
            <pc:docMk/>
            <pc:sldMk cId="2075564884" sldId="307"/>
            <ac:inkMk id="31" creationId="{7C914E9D-216C-46F1-9051-E405101061A1}"/>
          </ac:inkMkLst>
        </pc:inkChg>
        <pc:inkChg chg="add mod">
          <ac:chgData name="Dragutin Kostic" userId="8b6a502ff069c3fa" providerId="LiveId" clId="{5A8496D1-22D5-4D39-9746-F158C1178FB2}" dt="2021-03-18T12:47:59.715" v="1166"/>
          <ac:inkMkLst>
            <pc:docMk/>
            <pc:sldMk cId="2075564884" sldId="307"/>
            <ac:inkMk id="32" creationId="{E8DEBBB2-D9A3-4FF4-BFD4-37732D501E38}"/>
          </ac:inkMkLst>
        </pc:inkChg>
        <pc:inkChg chg="add mod">
          <ac:chgData name="Dragutin Kostic" userId="8b6a502ff069c3fa" providerId="LiveId" clId="{5A8496D1-22D5-4D39-9746-F158C1178FB2}" dt="2021-03-18T12:47:59.715" v="1166"/>
          <ac:inkMkLst>
            <pc:docMk/>
            <pc:sldMk cId="2075564884" sldId="307"/>
            <ac:inkMk id="33" creationId="{E0A8753E-6D72-425F-A15F-C4CE3EB00FFB}"/>
          </ac:inkMkLst>
        </pc:inkChg>
        <pc:inkChg chg="add mod">
          <ac:chgData name="Dragutin Kostic" userId="8b6a502ff069c3fa" providerId="LiveId" clId="{5A8496D1-22D5-4D39-9746-F158C1178FB2}" dt="2021-03-18T12:47:59.715" v="1166"/>
          <ac:inkMkLst>
            <pc:docMk/>
            <pc:sldMk cId="2075564884" sldId="307"/>
            <ac:inkMk id="34" creationId="{60251AAC-2172-452A-9AC6-ACC085BEA472}"/>
          </ac:inkMkLst>
        </pc:inkChg>
        <pc:inkChg chg="add mod">
          <ac:chgData name="Dragutin Kostic" userId="8b6a502ff069c3fa" providerId="LiveId" clId="{5A8496D1-22D5-4D39-9746-F158C1178FB2}" dt="2021-03-18T12:47:59.715" v="1166"/>
          <ac:inkMkLst>
            <pc:docMk/>
            <pc:sldMk cId="2075564884" sldId="307"/>
            <ac:inkMk id="35" creationId="{CE72B1D8-B31A-402E-9157-2AD1EF5CF161}"/>
          </ac:inkMkLst>
        </pc:inkChg>
        <pc:inkChg chg="add mod">
          <ac:chgData name="Dragutin Kostic" userId="8b6a502ff069c3fa" providerId="LiveId" clId="{5A8496D1-22D5-4D39-9746-F158C1178FB2}" dt="2021-03-18T12:47:59.715" v="1166"/>
          <ac:inkMkLst>
            <pc:docMk/>
            <pc:sldMk cId="2075564884" sldId="307"/>
            <ac:inkMk id="36" creationId="{7243BDE2-C4DF-4EE9-8CD7-4FDAE5EE40F7}"/>
          </ac:inkMkLst>
        </pc:inkChg>
        <pc:inkChg chg="add mod">
          <ac:chgData name="Dragutin Kostic" userId="8b6a502ff069c3fa" providerId="LiveId" clId="{5A8496D1-22D5-4D39-9746-F158C1178FB2}" dt="2021-03-18T12:47:59.715" v="1166"/>
          <ac:inkMkLst>
            <pc:docMk/>
            <pc:sldMk cId="2075564884" sldId="307"/>
            <ac:inkMk id="38" creationId="{95DC2830-3392-4D67-9562-9F8EE1ACBE17}"/>
          </ac:inkMkLst>
        </pc:inkChg>
        <pc:inkChg chg="add mod">
          <ac:chgData name="Dragutin Kostic" userId="8b6a502ff069c3fa" providerId="LiveId" clId="{5A8496D1-22D5-4D39-9746-F158C1178FB2}" dt="2021-03-18T12:47:59.715" v="1166"/>
          <ac:inkMkLst>
            <pc:docMk/>
            <pc:sldMk cId="2075564884" sldId="307"/>
            <ac:inkMk id="39" creationId="{0240DFE9-BA75-43E9-8495-D63B7D21ACC8}"/>
          </ac:inkMkLst>
        </pc:inkChg>
        <pc:inkChg chg="add mod">
          <ac:chgData name="Dragutin Kostic" userId="8b6a502ff069c3fa" providerId="LiveId" clId="{5A8496D1-22D5-4D39-9746-F158C1178FB2}" dt="2021-03-18T12:47:59.715" v="1166"/>
          <ac:inkMkLst>
            <pc:docMk/>
            <pc:sldMk cId="2075564884" sldId="307"/>
            <ac:inkMk id="41" creationId="{0375BEE5-E948-4081-9417-3295C15BA937}"/>
          </ac:inkMkLst>
        </pc:inkChg>
        <pc:inkChg chg="add mod">
          <ac:chgData name="Dragutin Kostic" userId="8b6a502ff069c3fa" providerId="LiveId" clId="{5A8496D1-22D5-4D39-9746-F158C1178FB2}" dt="2021-03-18T12:47:47.898" v="1153"/>
          <ac:inkMkLst>
            <pc:docMk/>
            <pc:sldMk cId="2075564884" sldId="307"/>
            <ac:inkMk id="43" creationId="{07B8C1FC-8902-478B-9F13-03C23C434567}"/>
          </ac:inkMkLst>
        </pc:inkChg>
        <pc:inkChg chg="add mod">
          <ac:chgData name="Dragutin Kostic" userId="8b6a502ff069c3fa" providerId="LiveId" clId="{5A8496D1-22D5-4D39-9746-F158C1178FB2}" dt="2021-03-18T12:47:59.715" v="1166"/>
          <ac:inkMkLst>
            <pc:docMk/>
            <pc:sldMk cId="2075564884" sldId="307"/>
            <ac:inkMk id="45" creationId="{52F1D511-80EB-4BD0-BE0C-77D345E417E9}"/>
          </ac:inkMkLst>
        </pc:inkChg>
        <pc:inkChg chg="add mod">
          <ac:chgData name="Dragutin Kostic" userId="8b6a502ff069c3fa" providerId="LiveId" clId="{5A8496D1-22D5-4D39-9746-F158C1178FB2}" dt="2021-03-18T12:47:59.715" v="1166"/>
          <ac:inkMkLst>
            <pc:docMk/>
            <pc:sldMk cId="2075564884" sldId="307"/>
            <ac:inkMk id="46" creationId="{3FB095AA-130E-403A-A8AE-A25ACB217483}"/>
          </ac:inkMkLst>
        </pc:inkChg>
        <pc:inkChg chg="add mod">
          <ac:chgData name="Dragutin Kostic" userId="8b6a502ff069c3fa" providerId="LiveId" clId="{5A8496D1-22D5-4D39-9746-F158C1178FB2}" dt="2021-03-18T12:47:59.715" v="1166"/>
          <ac:inkMkLst>
            <pc:docMk/>
            <pc:sldMk cId="2075564884" sldId="307"/>
            <ac:inkMk id="48" creationId="{346AD2E3-F93C-4B1A-9016-B4AF0FF86056}"/>
          </ac:inkMkLst>
        </pc:inkChg>
        <pc:inkChg chg="add mod">
          <ac:chgData name="Dragutin Kostic" userId="8b6a502ff069c3fa" providerId="LiveId" clId="{5A8496D1-22D5-4D39-9746-F158C1178FB2}" dt="2021-03-18T12:47:59.715" v="1166"/>
          <ac:inkMkLst>
            <pc:docMk/>
            <pc:sldMk cId="2075564884" sldId="307"/>
            <ac:inkMk id="49" creationId="{C16F50C0-F9AB-4D4F-9470-46D5EEC4D4DF}"/>
          </ac:inkMkLst>
        </pc:inkChg>
        <pc:inkChg chg="add mod">
          <ac:chgData name="Dragutin Kostic" userId="8b6a502ff069c3fa" providerId="LiveId" clId="{5A8496D1-22D5-4D39-9746-F158C1178FB2}" dt="2021-03-18T12:47:59.715" v="1166"/>
          <ac:inkMkLst>
            <pc:docMk/>
            <pc:sldMk cId="2075564884" sldId="307"/>
            <ac:inkMk id="50" creationId="{ED6AAF31-0ABE-408C-A886-74ABC2908D5C}"/>
          </ac:inkMkLst>
        </pc:inkChg>
        <pc:inkChg chg="add mod">
          <ac:chgData name="Dragutin Kostic" userId="8b6a502ff069c3fa" providerId="LiveId" clId="{5A8496D1-22D5-4D39-9746-F158C1178FB2}" dt="2021-03-18T12:47:59.715" v="1166"/>
          <ac:inkMkLst>
            <pc:docMk/>
            <pc:sldMk cId="2075564884" sldId="307"/>
            <ac:inkMk id="51" creationId="{50E3913C-01C8-409B-AB6E-60A7496F3118}"/>
          </ac:inkMkLst>
        </pc:inkChg>
        <pc:inkChg chg="add mod">
          <ac:chgData name="Dragutin Kostic" userId="8b6a502ff069c3fa" providerId="LiveId" clId="{5A8496D1-22D5-4D39-9746-F158C1178FB2}" dt="2021-03-18T12:47:59.715" v="1166"/>
          <ac:inkMkLst>
            <pc:docMk/>
            <pc:sldMk cId="2075564884" sldId="307"/>
            <ac:inkMk id="52" creationId="{7BCB1301-B137-4E66-A0B2-A935ABC62C4F}"/>
          </ac:inkMkLst>
        </pc:inkChg>
        <pc:inkChg chg="add mod">
          <ac:chgData name="Dragutin Kostic" userId="8b6a502ff069c3fa" providerId="LiveId" clId="{5A8496D1-22D5-4D39-9746-F158C1178FB2}" dt="2021-03-18T12:47:59.715" v="1166"/>
          <ac:inkMkLst>
            <pc:docMk/>
            <pc:sldMk cId="2075564884" sldId="307"/>
            <ac:inkMk id="54" creationId="{381B29CD-3E55-4F26-A496-E88C237C3391}"/>
          </ac:inkMkLst>
        </pc:inkChg>
        <pc:inkChg chg="add mod">
          <ac:chgData name="Dragutin Kostic" userId="8b6a502ff069c3fa" providerId="LiveId" clId="{5A8496D1-22D5-4D39-9746-F158C1178FB2}" dt="2021-03-18T12:47:59.715" v="1166"/>
          <ac:inkMkLst>
            <pc:docMk/>
            <pc:sldMk cId="2075564884" sldId="307"/>
            <ac:inkMk id="55" creationId="{6E606A71-B6B5-4965-A7A5-DD3BD5980083}"/>
          </ac:inkMkLst>
        </pc:inkChg>
        <pc:inkChg chg="add mod">
          <ac:chgData name="Dragutin Kostic" userId="8b6a502ff069c3fa" providerId="LiveId" clId="{5A8496D1-22D5-4D39-9746-F158C1178FB2}" dt="2021-03-18T12:47:59.715" v="1166"/>
          <ac:inkMkLst>
            <pc:docMk/>
            <pc:sldMk cId="2075564884" sldId="307"/>
            <ac:inkMk id="56" creationId="{BE3B3DDF-66EE-4192-B0E7-8CF87F21535D}"/>
          </ac:inkMkLst>
        </pc:inkChg>
        <pc:inkChg chg="add mod">
          <ac:chgData name="Dragutin Kostic" userId="8b6a502ff069c3fa" providerId="LiveId" clId="{5A8496D1-22D5-4D39-9746-F158C1178FB2}" dt="2021-03-18T12:47:59.715" v="1166"/>
          <ac:inkMkLst>
            <pc:docMk/>
            <pc:sldMk cId="2075564884" sldId="307"/>
            <ac:inkMk id="57" creationId="{7BC16A30-D88C-4BFB-A375-2FFEA4B4595F}"/>
          </ac:inkMkLst>
        </pc:inkChg>
        <pc:inkChg chg="add mod">
          <ac:chgData name="Dragutin Kostic" userId="8b6a502ff069c3fa" providerId="LiveId" clId="{5A8496D1-22D5-4D39-9746-F158C1178FB2}" dt="2021-03-18T12:47:59.715" v="1166"/>
          <ac:inkMkLst>
            <pc:docMk/>
            <pc:sldMk cId="2075564884" sldId="307"/>
            <ac:inkMk id="59" creationId="{E5D2CAA2-4322-414A-97EF-5284F9723BF7}"/>
          </ac:inkMkLst>
        </pc:inkChg>
        <pc:inkChg chg="add mod">
          <ac:chgData name="Dragutin Kostic" userId="8b6a502ff069c3fa" providerId="LiveId" clId="{5A8496D1-22D5-4D39-9746-F158C1178FB2}" dt="2021-03-18T12:48:12.012" v="1171"/>
          <ac:inkMkLst>
            <pc:docMk/>
            <pc:sldMk cId="2075564884" sldId="307"/>
            <ac:inkMk id="61" creationId="{867C0F8E-4062-4E24-BBDC-B05DB140E190}"/>
          </ac:inkMkLst>
        </pc:inkChg>
        <pc:inkChg chg="add mod">
          <ac:chgData name="Dragutin Kostic" userId="8b6a502ff069c3fa" providerId="LiveId" clId="{5A8496D1-22D5-4D39-9746-F158C1178FB2}" dt="2021-03-18T12:48:12.012" v="1171"/>
          <ac:inkMkLst>
            <pc:docMk/>
            <pc:sldMk cId="2075564884" sldId="307"/>
            <ac:inkMk id="62" creationId="{866AEA21-32FF-4D01-B80B-C16B9A7BDE5A}"/>
          </ac:inkMkLst>
        </pc:inkChg>
        <pc:inkChg chg="add mod">
          <ac:chgData name="Dragutin Kostic" userId="8b6a502ff069c3fa" providerId="LiveId" clId="{5A8496D1-22D5-4D39-9746-F158C1178FB2}" dt="2021-03-18T12:48:12.012" v="1171"/>
          <ac:inkMkLst>
            <pc:docMk/>
            <pc:sldMk cId="2075564884" sldId="307"/>
            <ac:inkMk id="63" creationId="{065A4DA0-2FC2-4404-BB42-0CC45A57CFC8}"/>
          </ac:inkMkLst>
        </pc:inkChg>
        <pc:inkChg chg="add mod">
          <ac:chgData name="Dragutin Kostic" userId="8b6a502ff069c3fa" providerId="LiveId" clId="{5A8496D1-22D5-4D39-9746-F158C1178FB2}" dt="2021-03-18T12:48:12.012" v="1171"/>
          <ac:inkMkLst>
            <pc:docMk/>
            <pc:sldMk cId="2075564884" sldId="307"/>
            <ac:inkMk id="64" creationId="{8DCD4A02-AD16-4849-8D0F-774B82D6D146}"/>
          </ac:inkMkLst>
        </pc:inkChg>
        <pc:inkChg chg="add mod">
          <ac:chgData name="Dragutin Kostic" userId="8b6a502ff069c3fa" providerId="LiveId" clId="{5A8496D1-22D5-4D39-9746-F158C1178FB2}" dt="2021-03-18T12:48:33.764" v="1191"/>
          <ac:inkMkLst>
            <pc:docMk/>
            <pc:sldMk cId="2075564884" sldId="307"/>
            <ac:inkMk id="66" creationId="{0DFDA249-7DB3-48BF-87C8-C18D9126DD46}"/>
          </ac:inkMkLst>
        </pc:inkChg>
        <pc:inkChg chg="add mod">
          <ac:chgData name="Dragutin Kostic" userId="8b6a502ff069c3fa" providerId="LiveId" clId="{5A8496D1-22D5-4D39-9746-F158C1178FB2}" dt="2021-03-18T12:48:33.764" v="1191"/>
          <ac:inkMkLst>
            <pc:docMk/>
            <pc:sldMk cId="2075564884" sldId="307"/>
            <ac:inkMk id="67" creationId="{52FA6E14-8CFF-4F76-A40C-75CCAED10203}"/>
          </ac:inkMkLst>
        </pc:inkChg>
        <pc:inkChg chg="add mod">
          <ac:chgData name="Dragutin Kostic" userId="8b6a502ff069c3fa" providerId="LiveId" clId="{5A8496D1-22D5-4D39-9746-F158C1178FB2}" dt="2021-03-18T12:48:33.764" v="1191"/>
          <ac:inkMkLst>
            <pc:docMk/>
            <pc:sldMk cId="2075564884" sldId="307"/>
            <ac:inkMk id="68" creationId="{7B7A22D5-78DB-4249-A3CE-E7C288D72766}"/>
          </ac:inkMkLst>
        </pc:inkChg>
        <pc:inkChg chg="add mod">
          <ac:chgData name="Dragutin Kostic" userId="8b6a502ff069c3fa" providerId="LiveId" clId="{5A8496D1-22D5-4D39-9746-F158C1178FB2}" dt="2021-03-18T12:48:33.764" v="1191"/>
          <ac:inkMkLst>
            <pc:docMk/>
            <pc:sldMk cId="2075564884" sldId="307"/>
            <ac:inkMk id="69" creationId="{E0D0E698-7DFD-4A2C-BDFC-55081405A621}"/>
          </ac:inkMkLst>
        </pc:inkChg>
        <pc:inkChg chg="add mod">
          <ac:chgData name="Dragutin Kostic" userId="8b6a502ff069c3fa" providerId="LiveId" clId="{5A8496D1-22D5-4D39-9746-F158C1178FB2}" dt="2021-03-18T12:48:33.764" v="1191"/>
          <ac:inkMkLst>
            <pc:docMk/>
            <pc:sldMk cId="2075564884" sldId="307"/>
            <ac:inkMk id="70" creationId="{5847F8F8-530B-4833-9673-DDB7D7B89C48}"/>
          </ac:inkMkLst>
        </pc:inkChg>
        <pc:inkChg chg="add mod">
          <ac:chgData name="Dragutin Kostic" userId="8b6a502ff069c3fa" providerId="LiveId" clId="{5A8496D1-22D5-4D39-9746-F158C1178FB2}" dt="2021-03-18T12:48:33.764" v="1191"/>
          <ac:inkMkLst>
            <pc:docMk/>
            <pc:sldMk cId="2075564884" sldId="307"/>
            <ac:inkMk id="71" creationId="{65F5E1BD-88CB-489E-92B0-163438C7B842}"/>
          </ac:inkMkLst>
        </pc:inkChg>
        <pc:inkChg chg="add mod">
          <ac:chgData name="Dragutin Kostic" userId="8b6a502ff069c3fa" providerId="LiveId" clId="{5A8496D1-22D5-4D39-9746-F158C1178FB2}" dt="2021-03-18T12:48:33.764" v="1191"/>
          <ac:inkMkLst>
            <pc:docMk/>
            <pc:sldMk cId="2075564884" sldId="307"/>
            <ac:inkMk id="72" creationId="{44D0ECC4-5525-46CA-9A20-FA97D3D7A552}"/>
          </ac:inkMkLst>
        </pc:inkChg>
        <pc:inkChg chg="add mod">
          <ac:chgData name="Dragutin Kostic" userId="8b6a502ff069c3fa" providerId="LiveId" clId="{5A8496D1-22D5-4D39-9746-F158C1178FB2}" dt="2021-03-18T12:48:33.764" v="1191"/>
          <ac:inkMkLst>
            <pc:docMk/>
            <pc:sldMk cId="2075564884" sldId="307"/>
            <ac:inkMk id="73" creationId="{83CB20E2-46A7-4697-94D1-0C557FDB1674}"/>
          </ac:inkMkLst>
        </pc:inkChg>
        <pc:inkChg chg="add mod">
          <ac:chgData name="Dragutin Kostic" userId="8b6a502ff069c3fa" providerId="LiveId" clId="{5A8496D1-22D5-4D39-9746-F158C1178FB2}" dt="2021-03-18T12:48:33.764" v="1191"/>
          <ac:inkMkLst>
            <pc:docMk/>
            <pc:sldMk cId="2075564884" sldId="307"/>
            <ac:inkMk id="74" creationId="{86D78AC9-BD45-4B0A-9E88-BEAABC9163F0}"/>
          </ac:inkMkLst>
        </pc:inkChg>
        <pc:inkChg chg="add mod">
          <ac:chgData name="Dragutin Kostic" userId="8b6a502ff069c3fa" providerId="LiveId" clId="{5A8496D1-22D5-4D39-9746-F158C1178FB2}" dt="2021-03-18T12:48:33.764" v="1191"/>
          <ac:inkMkLst>
            <pc:docMk/>
            <pc:sldMk cId="2075564884" sldId="307"/>
            <ac:inkMk id="75" creationId="{C8A90A2A-EC66-4396-A68F-16FA2CEBE03D}"/>
          </ac:inkMkLst>
        </pc:inkChg>
        <pc:inkChg chg="add mod">
          <ac:chgData name="Dragutin Kostic" userId="8b6a502ff069c3fa" providerId="LiveId" clId="{5A8496D1-22D5-4D39-9746-F158C1178FB2}" dt="2021-03-18T12:48:33.764" v="1191"/>
          <ac:inkMkLst>
            <pc:docMk/>
            <pc:sldMk cId="2075564884" sldId="307"/>
            <ac:inkMk id="76" creationId="{6F646A5F-4261-4AA9-801F-B963C09CB156}"/>
          </ac:inkMkLst>
        </pc:inkChg>
        <pc:inkChg chg="add mod">
          <ac:chgData name="Dragutin Kostic" userId="8b6a502ff069c3fa" providerId="LiveId" clId="{5A8496D1-22D5-4D39-9746-F158C1178FB2}" dt="2021-03-18T12:48:33.764" v="1191"/>
          <ac:inkMkLst>
            <pc:docMk/>
            <pc:sldMk cId="2075564884" sldId="307"/>
            <ac:inkMk id="77" creationId="{36C65A74-F092-4A73-B000-58156C61B332}"/>
          </ac:inkMkLst>
        </pc:inkChg>
        <pc:inkChg chg="add mod">
          <ac:chgData name="Dragutin Kostic" userId="8b6a502ff069c3fa" providerId="LiveId" clId="{5A8496D1-22D5-4D39-9746-F158C1178FB2}" dt="2021-03-18T12:48:33.764" v="1191"/>
          <ac:inkMkLst>
            <pc:docMk/>
            <pc:sldMk cId="2075564884" sldId="307"/>
            <ac:inkMk id="78" creationId="{CA359064-7B76-4560-BA77-4825DCEA4EAF}"/>
          </ac:inkMkLst>
        </pc:inkChg>
        <pc:inkChg chg="add mod">
          <ac:chgData name="Dragutin Kostic" userId="8b6a502ff069c3fa" providerId="LiveId" clId="{5A8496D1-22D5-4D39-9746-F158C1178FB2}" dt="2021-03-18T12:48:33.764" v="1191"/>
          <ac:inkMkLst>
            <pc:docMk/>
            <pc:sldMk cId="2075564884" sldId="307"/>
            <ac:inkMk id="79" creationId="{C50166DD-2E94-417F-BE2B-DA4149D66186}"/>
          </ac:inkMkLst>
        </pc:inkChg>
        <pc:inkChg chg="add mod">
          <ac:chgData name="Dragutin Kostic" userId="8b6a502ff069c3fa" providerId="LiveId" clId="{5A8496D1-22D5-4D39-9746-F158C1178FB2}" dt="2021-03-18T12:48:33.764" v="1191"/>
          <ac:inkMkLst>
            <pc:docMk/>
            <pc:sldMk cId="2075564884" sldId="307"/>
            <ac:inkMk id="80" creationId="{835E15E8-1382-40F9-83D0-92F8403AB691}"/>
          </ac:inkMkLst>
        </pc:inkChg>
        <pc:inkChg chg="add mod">
          <ac:chgData name="Dragutin Kostic" userId="8b6a502ff069c3fa" providerId="LiveId" clId="{5A8496D1-22D5-4D39-9746-F158C1178FB2}" dt="2021-03-18T12:48:33.764" v="1191"/>
          <ac:inkMkLst>
            <pc:docMk/>
            <pc:sldMk cId="2075564884" sldId="307"/>
            <ac:inkMk id="82" creationId="{C2602599-ED1B-4820-8620-F589E730EFFF}"/>
          </ac:inkMkLst>
        </pc:inkChg>
        <pc:inkChg chg="add mod">
          <ac:chgData name="Dragutin Kostic" userId="8b6a502ff069c3fa" providerId="LiveId" clId="{5A8496D1-22D5-4D39-9746-F158C1178FB2}" dt="2021-03-18T12:48:33.764" v="1191"/>
          <ac:inkMkLst>
            <pc:docMk/>
            <pc:sldMk cId="2075564884" sldId="307"/>
            <ac:inkMk id="83" creationId="{6B84F4DF-C0EF-483D-9BD5-EF0506A19269}"/>
          </ac:inkMkLst>
        </pc:inkChg>
        <pc:inkChg chg="add mod">
          <ac:chgData name="Dragutin Kostic" userId="8b6a502ff069c3fa" providerId="LiveId" clId="{5A8496D1-22D5-4D39-9746-F158C1178FB2}" dt="2021-03-18T12:48:33.764" v="1191"/>
          <ac:inkMkLst>
            <pc:docMk/>
            <pc:sldMk cId="2075564884" sldId="307"/>
            <ac:inkMk id="84" creationId="{95EB9C38-E5F0-4B6A-BF0A-523361B2666B}"/>
          </ac:inkMkLst>
        </pc:inkChg>
        <pc:inkChg chg="add mod">
          <ac:chgData name="Dragutin Kostic" userId="8b6a502ff069c3fa" providerId="LiveId" clId="{5A8496D1-22D5-4D39-9746-F158C1178FB2}" dt="2021-03-18T12:49:46.801" v="1225"/>
          <ac:inkMkLst>
            <pc:docMk/>
            <pc:sldMk cId="2075564884" sldId="307"/>
            <ac:inkMk id="86" creationId="{BFBBC629-6ACC-4CE4-88E2-5C167D91D4B8}"/>
          </ac:inkMkLst>
        </pc:inkChg>
        <pc:inkChg chg="add mod">
          <ac:chgData name="Dragutin Kostic" userId="8b6a502ff069c3fa" providerId="LiveId" clId="{5A8496D1-22D5-4D39-9746-F158C1178FB2}" dt="2021-03-18T12:49:46.801" v="1225"/>
          <ac:inkMkLst>
            <pc:docMk/>
            <pc:sldMk cId="2075564884" sldId="307"/>
            <ac:inkMk id="87" creationId="{8BD37580-4088-4BEB-B509-4680891B4DA4}"/>
          </ac:inkMkLst>
        </pc:inkChg>
        <pc:inkChg chg="add mod">
          <ac:chgData name="Dragutin Kostic" userId="8b6a502ff069c3fa" providerId="LiveId" clId="{5A8496D1-22D5-4D39-9746-F158C1178FB2}" dt="2021-03-18T12:49:46.801" v="1225"/>
          <ac:inkMkLst>
            <pc:docMk/>
            <pc:sldMk cId="2075564884" sldId="307"/>
            <ac:inkMk id="88" creationId="{259A44D4-661E-4176-94E5-75A20A692B85}"/>
          </ac:inkMkLst>
        </pc:inkChg>
        <pc:inkChg chg="add mod">
          <ac:chgData name="Dragutin Kostic" userId="8b6a502ff069c3fa" providerId="LiveId" clId="{5A8496D1-22D5-4D39-9746-F158C1178FB2}" dt="2021-03-18T12:49:46.801" v="1225"/>
          <ac:inkMkLst>
            <pc:docMk/>
            <pc:sldMk cId="2075564884" sldId="307"/>
            <ac:inkMk id="89" creationId="{2C936B4C-C5F8-435C-AE93-A449CB795B27}"/>
          </ac:inkMkLst>
        </pc:inkChg>
        <pc:inkChg chg="add mod">
          <ac:chgData name="Dragutin Kostic" userId="8b6a502ff069c3fa" providerId="LiveId" clId="{5A8496D1-22D5-4D39-9746-F158C1178FB2}" dt="2021-03-18T12:49:46.801" v="1225"/>
          <ac:inkMkLst>
            <pc:docMk/>
            <pc:sldMk cId="2075564884" sldId="307"/>
            <ac:inkMk id="90" creationId="{03CBA3A7-56ED-406B-AF6A-89D7A7AB4BC8}"/>
          </ac:inkMkLst>
        </pc:inkChg>
        <pc:inkChg chg="add mod">
          <ac:chgData name="Dragutin Kostic" userId="8b6a502ff069c3fa" providerId="LiveId" clId="{5A8496D1-22D5-4D39-9746-F158C1178FB2}" dt="2021-03-18T12:49:46.801" v="1225"/>
          <ac:inkMkLst>
            <pc:docMk/>
            <pc:sldMk cId="2075564884" sldId="307"/>
            <ac:inkMk id="91" creationId="{92FF7CF8-F06C-4EB8-B3FC-EC7E23DEF76A}"/>
          </ac:inkMkLst>
        </pc:inkChg>
        <pc:inkChg chg="add mod">
          <ac:chgData name="Dragutin Kostic" userId="8b6a502ff069c3fa" providerId="LiveId" clId="{5A8496D1-22D5-4D39-9746-F158C1178FB2}" dt="2021-03-18T12:49:46.801" v="1225"/>
          <ac:inkMkLst>
            <pc:docMk/>
            <pc:sldMk cId="2075564884" sldId="307"/>
            <ac:inkMk id="92" creationId="{353CAAE5-A092-4431-945D-19AA27CBEA3F}"/>
          </ac:inkMkLst>
        </pc:inkChg>
        <pc:inkChg chg="add mod">
          <ac:chgData name="Dragutin Kostic" userId="8b6a502ff069c3fa" providerId="LiveId" clId="{5A8496D1-22D5-4D39-9746-F158C1178FB2}" dt="2021-03-18T12:49:46.801" v="1225"/>
          <ac:inkMkLst>
            <pc:docMk/>
            <pc:sldMk cId="2075564884" sldId="307"/>
            <ac:inkMk id="93" creationId="{D27596B5-B322-4B88-BC85-ABD518EF761A}"/>
          </ac:inkMkLst>
        </pc:inkChg>
        <pc:inkChg chg="add mod">
          <ac:chgData name="Dragutin Kostic" userId="8b6a502ff069c3fa" providerId="LiveId" clId="{5A8496D1-22D5-4D39-9746-F158C1178FB2}" dt="2021-03-18T12:49:46.801" v="1225"/>
          <ac:inkMkLst>
            <pc:docMk/>
            <pc:sldMk cId="2075564884" sldId="307"/>
            <ac:inkMk id="94" creationId="{1AED2E6E-DF54-4085-9FCD-4E43F7A2BDF7}"/>
          </ac:inkMkLst>
        </pc:inkChg>
        <pc:inkChg chg="add mod">
          <ac:chgData name="Dragutin Kostic" userId="8b6a502ff069c3fa" providerId="LiveId" clId="{5A8496D1-22D5-4D39-9746-F158C1178FB2}" dt="2021-03-18T12:49:46.801" v="1225"/>
          <ac:inkMkLst>
            <pc:docMk/>
            <pc:sldMk cId="2075564884" sldId="307"/>
            <ac:inkMk id="95" creationId="{3DE5CF2A-3383-49FA-AF49-2C7E736015D5}"/>
          </ac:inkMkLst>
        </pc:inkChg>
        <pc:inkChg chg="add mod">
          <ac:chgData name="Dragutin Kostic" userId="8b6a502ff069c3fa" providerId="LiveId" clId="{5A8496D1-22D5-4D39-9746-F158C1178FB2}" dt="2021-03-18T12:49:46.801" v="1225"/>
          <ac:inkMkLst>
            <pc:docMk/>
            <pc:sldMk cId="2075564884" sldId="307"/>
            <ac:inkMk id="96" creationId="{74E48299-9294-4045-8477-DC6CD25EB228}"/>
          </ac:inkMkLst>
        </pc:inkChg>
        <pc:inkChg chg="add mod">
          <ac:chgData name="Dragutin Kostic" userId="8b6a502ff069c3fa" providerId="LiveId" clId="{5A8496D1-22D5-4D39-9746-F158C1178FB2}" dt="2021-03-18T12:49:46.801" v="1225"/>
          <ac:inkMkLst>
            <pc:docMk/>
            <pc:sldMk cId="2075564884" sldId="307"/>
            <ac:inkMk id="97" creationId="{EB826030-7248-479C-845D-AF8066AFA6FD}"/>
          </ac:inkMkLst>
        </pc:inkChg>
        <pc:inkChg chg="add mod">
          <ac:chgData name="Dragutin Kostic" userId="8b6a502ff069c3fa" providerId="LiveId" clId="{5A8496D1-22D5-4D39-9746-F158C1178FB2}" dt="2021-03-18T12:49:46.801" v="1225"/>
          <ac:inkMkLst>
            <pc:docMk/>
            <pc:sldMk cId="2075564884" sldId="307"/>
            <ac:inkMk id="98" creationId="{A1F08866-4DA6-4686-9EF3-0BA919F2E6FB}"/>
          </ac:inkMkLst>
        </pc:inkChg>
        <pc:inkChg chg="add mod">
          <ac:chgData name="Dragutin Kostic" userId="8b6a502ff069c3fa" providerId="LiveId" clId="{5A8496D1-22D5-4D39-9746-F158C1178FB2}" dt="2021-03-18T12:49:46.801" v="1225"/>
          <ac:inkMkLst>
            <pc:docMk/>
            <pc:sldMk cId="2075564884" sldId="307"/>
            <ac:inkMk id="99" creationId="{9E6EE37C-FFA6-4A4E-BB93-0EF19C699466}"/>
          </ac:inkMkLst>
        </pc:inkChg>
        <pc:inkChg chg="add mod">
          <ac:chgData name="Dragutin Kostic" userId="8b6a502ff069c3fa" providerId="LiveId" clId="{5A8496D1-22D5-4D39-9746-F158C1178FB2}" dt="2021-03-18T12:49:46.801" v="1225"/>
          <ac:inkMkLst>
            <pc:docMk/>
            <pc:sldMk cId="2075564884" sldId="307"/>
            <ac:inkMk id="100" creationId="{F1044416-A7E6-42B8-AE7E-5996093A3D0F}"/>
          </ac:inkMkLst>
        </pc:inkChg>
        <pc:inkChg chg="add mod">
          <ac:chgData name="Dragutin Kostic" userId="8b6a502ff069c3fa" providerId="LiveId" clId="{5A8496D1-22D5-4D39-9746-F158C1178FB2}" dt="2021-03-18T12:49:46.801" v="1225"/>
          <ac:inkMkLst>
            <pc:docMk/>
            <pc:sldMk cId="2075564884" sldId="307"/>
            <ac:inkMk id="101" creationId="{AC72E7FE-6881-4B70-80B8-70FE8D16EDC5}"/>
          </ac:inkMkLst>
        </pc:inkChg>
        <pc:inkChg chg="add mod">
          <ac:chgData name="Dragutin Kostic" userId="8b6a502ff069c3fa" providerId="LiveId" clId="{5A8496D1-22D5-4D39-9746-F158C1178FB2}" dt="2021-03-18T12:49:46.801" v="1225"/>
          <ac:inkMkLst>
            <pc:docMk/>
            <pc:sldMk cId="2075564884" sldId="307"/>
            <ac:inkMk id="102" creationId="{DFA80880-6DA1-493F-8B65-75FD3346653A}"/>
          </ac:inkMkLst>
        </pc:inkChg>
        <pc:inkChg chg="add mod">
          <ac:chgData name="Dragutin Kostic" userId="8b6a502ff069c3fa" providerId="LiveId" clId="{5A8496D1-22D5-4D39-9746-F158C1178FB2}" dt="2021-03-18T12:49:46.801" v="1225"/>
          <ac:inkMkLst>
            <pc:docMk/>
            <pc:sldMk cId="2075564884" sldId="307"/>
            <ac:inkMk id="103" creationId="{23F00AAA-DDFF-4090-832E-1C53E5E550CE}"/>
          </ac:inkMkLst>
        </pc:inkChg>
        <pc:inkChg chg="add mod">
          <ac:chgData name="Dragutin Kostic" userId="8b6a502ff069c3fa" providerId="LiveId" clId="{5A8496D1-22D5-4D39-9746-F158C1178FB2}" dt="2021-03-18T12:49:46.801" v="1225"/>
          <ac:inkMkLst>
            <pc:docMk/>
            <pc:sldMk cId="2075564884" sldId="307"/>
            <ac:inkMk id="104" creationId="{F48AEB41-1A3B-4021-B6F4-D01AAFA25CDA}"/>
          </ac:inkMkLst>
        </pc:inkChg>
        <pc:inkChg chg="add mod">
          <ac:chgData name="Dragutin Kostic" userId="8b6a502ff069c3fa" providerId="LiveId" clId="{5A8496D1-22D5-4D39-9746-F158C1178FB2}" dt="2021-03-18T12:49:46.801" v="1225"/>
          <ac:inkMkLst>
            <pc:docMk/>
            <pc:sldMk cId="2075564884" sldId="307"/>
            <ac:inkMk id="105" creationId="{2E89D6BF-48AA-49AD-9781-2701BC8B8E76}"/>
          </ac:inkMkLst>
        </pc:inkChg>
        <pc:inkChg chg="add mod">
          <ac:chgData name="Dragutin Kostic" userId="8b6a502ff069c3fa" providerId="LiveId" clId="{5A8496D1-22D5-4D39-9746-F158C1178FB2}" dt="2021-03-18T12:49:46.801" v="1225"/>
          <ac:inkMkLst>
            <pc:docMk/>
            <pc:sldMk cId="2075564884" sldId="307"/>
            <ac:inkMk id="106" creationId="{8AEEDD82-2599-4F86-A913-5FFDAA0F3A43}"/>
          </ac:inkMkLst>
        </pc:inkChg>
        <pc:inkChg chg="add mod">
          <ac:chgData name="Dragutin Kostic" userId="8b6a502ff069c3fa" providerId="LiveId" clId="{5A8496D1-22D5-4D39-9746-F158C1178FB2}" dt="2021-03-18T12:49:46.801" v="1225"/>
          <ac:inkMkLst>
            <pc:docMk/>
            <pc:sldMk cId="2075564884" sldId="307"/>
            <ac:inkMk id="107" creationId="{35F41C17-23D6-4774-8B22-997F44FCAE4D}"/>
          </ac:inkMkLst>
        </pc:inkChg>
        <pc:inkChg chg="add mod">
          <ac:chgData name="Dragutin Kostic" userId="8b6a502ff069c3fa" providerId="LiveId" clId="{5A8496D1-22D5-4D39-9746-F158C1178FB2}" dt="2021-03-18T12:49:46.801" v="1225"/>
          <ac:inkMkLst>
            <pc:docMk/>
            <pc:sldMk cId="2075564884" sldId="307"/>
            <ac:inkMk id="110" creationId="{73FC1642-B46F-412E-82B0-6A9779F4CECF}"/>
          </ac:inkMkLst>
        </pc:inkChg>
        <pc:inkChg chg="add mod">
          <ac:chgData name="Dragutin Kostic" userId="8b6a502ff069c3fa" providerId="LiveId" clId="{5A8496D1-22D5-4D39-9746-F158C1178FB2}" dt="2021-03-18T12:49:46.801" v="1225"/>
          <ac:inkMkLst>
            <pc:docMk/>
            <pc:sldMk cId="2075564884" sldId="307"/>
            <ac:inkMk id="111" creationId="{39AB21F4-5783-4B54-AD6D-F54D1B94616D}"/>
          </ac:inkMkLst>
        </pc:inkChg>
        <pc:inkChg chg="add mod">
          <ac:chgData name="Dragutin Kostic" userId="8b6a502ff069c3fa" providerId="LiveId" clId="{5A8496D1-22D5-4D39-9746-F158C1178FB2}" dt="2021-03-18T12:49:46.801" v="1225"/>
          <ac:inkMkLst>
            <pc:docMk/>
            <pc:sldMk cId="2075564884" sldId="307"/>
            <ac:inkMk id="112" creationId="{6B021206-F46B-4609-869D-A29222CE061E}"/>
          </ac:inkMkLst>
        </pc:inkChg>
        <pc:inkChg chg="add mod">
          <ac:chgData name="Dragutin Kostic" userId="8b6a502ff069c3fa" providerId="LiveId" clId="{5A8496D1-22D5-4D39-9746-F158C1178FB2}" dt="2021-03-18T12:49:46.801" v="1225"/>
          <ac:inkMkLst>
            <pc:docMk/>
            <pc:sldMk cId="2075564884" sldId="307"/>
            <ac:inkMk id="113" creationId="{D742E8B1-103B-40ED-A215-BD8876517ADA}"/>
          </ac:inkMkLst>
        </pc:inkChg>
        <pc:inkChg chg="add mod">
          <ac:chgData name="Dragutin Kostic" userId="8b6a502ff069c3fa" providerId="LiveId" clId="{5A8496D1-22D5-4D39-9746-F158C1178FB2}" dt="2021-03-18T12:49:46.801" v="1225"/>
          <ac:inkMkLst>
            <pc:docMk/>
            <pc:sldMk cId="2075564884" sldId="307"/>
            <ac:inkMk id="116" creationId="{44C0E1BF-91A1-4F59-AAF1-BF8FFADE01FE}"/>
          </ac:inkMkLst>
        </pc:inkChg>
        <pc:inkChg chg="add mod">
          <ac:chgData name="Dragutin Kostic" userId="8b6a502ff069c3fa" providerId="LiveId" clId="{5A8496D1-22D5-4D39-9746-F158C1178FB2}" dt="2021-03-18T12:49:46.801" v="1225"/>
          <ac:inkMkLst>
            <pc:docMk/>
            <pc:sldMk cId="2075564884" sldId="307"/>
            <ac:inkMk id="117" creationId="{79969CA3-D283-4D4A-BC84-32DB31EDFFEE}"/>
          </ac:inkMkLst>
        </pc:inkChg>
        <pc:inkChg chg="add mod">
          <ac:chgData name="Dragutin Kostic" userId="8b6a502ff069c3fa" providerId="LiveId" clId="{5A8496D1-22D5-4D39-9746-F158C1178FB2}" dt="2021-03-18T12:49:46.801" v="1225"/>
          <ac:inkMkLst>
            <pc:docMk/>
            <pc:sldMk cId="2075564884" sldId="307"/>
            <ac:inkMk id="118" creationId="{D40A61D7-9057-4977-AB58-41B1A6CE44D0}"/>
          </ac:inkMkLst>
        </pc:inkChg>
        <pc:inkChg chg="add mod">
          <ac:chgData name="Dragutin Kostic" userId="8b6a502ff069c3fa" providerId="LiveId" clId="{5A8496D1-22D5-4D39-9746-F158C1178FB2}" dt="2021-03-18T12:49:46.801" v="1225"/>
          <ac:inkMkLst>
            <pc:docMk/>
            <pc:sldMk cId="2075564884" sldId="307"/>
            <ac:inkMk id="119" creationId="{E90989F7-8C6C-4FD5-B1C7-FBFC89A646A1}"/>
          </ac:inkMkLst>
        </pc:inkChg>
        <pc:inkChg chg="add mod">
          <ac:chgData name="Dragutin Kostic" userId="8b6a502ff069c3fa" providerId="LiveId" clId="{5A8496D1-22D5-4D39-9746-F158C1178FB2}" dt="2021-03-18T12:49:46.801" v="1225"/>
          <ac:inkMkLst>
            <pc:docMk/>
            <pc:sldMk cId="2075564884" sldId="307"/>
            <ac:inkMk id="120" creationId="{721B6065-1FC8-4A82-98E9-BA434596B313}"/>
          </ac:inkMkLst>
        </pc:inkChg>
      </pc:sldChg>
      <pc:sldChg chg="addSp delSp modSp mod">
        <pc:chgData name="Dragutin Kostic" userId="8b6a502ff069c3fa" providerId="LiveId" clId="{5A8496D1-22D5-4D39-9746-F158C1178FB2}" dt="2021-03-18T13:53:45.553" v="2108"/>
        <pc:sldMkLst>
          <pc:docMk/>
          <pc:sldMk cId="882526439" sldId="308"/>
        </pc:sldMkLst>
        <pc:grpChg chg="del mod">
          <ac:chgData name="Dragutin Kostic" userId="8b6a502ff069c3fa" providerId="LiveId" clId="{5A8496D1-22D5-4D39-9746-F158C1178FB2}" dt="2021-03-18T13:33:14.858" v="1851"/>
          <ac:grpSpMkLst>
            <pc:docMk/>
            <pc:sldMk cId="882526439" sldId="308"/>
            <ac:grpSpMk id="6" creationId="{E7AA0D0C-49EA-48E3-B509-CA36175BC8CE}"/>
          </ac:grpSpMkLst>
        </pc:grpChg>
        <pc:grpChg chg="mod">
          <ac:chgData name="Dragutin Kostic" userId="8b6a502ff069c3fa" providerId="LiveId" clId="{5A8496D1-22D5-4D39-9746-F158C1178FB2}" dt="2021-03-18T13:33:14.858" v="1851"/>
          <ac:grpSpMkLst>
            <pc:docMk/>
            <pc:sldMk cId="882526439" sldId="308"/>
            <ac:grpSpMk id="15" creationId="{6FC8C8C2-A05B-408B-A8EA-9CB82C5F85AD}"/>
          </ac:grpSpMkLst>
        </pc:grpChg>
        <pc:grpChg chg="mod">
          <ac:chgData name="Dragutin Kostic" userId="8b6a502ff069c3fa" providerId="LiveId" clId="{5A8496D1-22D5-4D39-9746-F158C1178FB2}" dt="2021-03-18T13:33:25.402" v="1862"/>
          <ac:grpSpMkLst>
            <pc:docMk/>
            <pc:sldMk cId="882526439" sldId="308"/>
            <ac:grpSpMk id="26" creationId="{90979666-2E09-488C-BA1A-C07CF06576AB}"/>
          </ac:grpSpMkLst>
        </pc:grpChg>
        <pc:grpChg chg="mod">
          <ac:chgData name="Dragutin Kostic" userId="8b6a502ff069c3fa" providerId="LiveId" clId="{5A8496D1-22D5-4D39-9746-F158C1178FB2}" dt="2021-03-18T13:33:44.313" v="1869"/>
          <ac:grpSpMkLst>
            <pc:docMk/>
            <pc:sldMk cId="882526439" sldId="308"/>
            <ac:grpSpMk id="33" creationId="{26A41081-DD92-4A70-9CA0-AEC8DD8717A4}"/>
          </ac:grpSpMkLst>
        </pc:grpChg>
        <pc:grpChg chg="mod">
          <ac:chgData name="Dragutin Kostic" userId="8b6a502ff069c3fa" providerId="LiveId" clId="{5A8496D1-22D5-4D39-9746-F158C1178FB2}" dt="2021-03-18T13:33:48.919" v="1875"/>
          <ac:grpSpMkLst>
            <pc:docMk/>
            <pc:sldMk cId="882526439" sldId="308"/>
            <ac:grpSpMk id="39" creationId="{BD4836F7-7B93-4B3D-8289-B46E148F73F9}"/>
          </ac:grpSpMkLst>
        </pc:grpChg>
        <pc:grpChg chg="mod">
          <ac:chgData name="Dragutin Kostic" userId="8b6a502ff069c3fa" providerId="LiveId" clId="{5A8496D1-22D5-4D39-9746-F158C1178FB2}" dt="2021-03-18T13:35:02.965" v="1884"/>
          <ac:grpSpMkLst>
            <pc:docMk/>
            <pc:sldMk cId="882526439" sldId="308"/>
            <ac:grpSpMk id="48" creationId="{A5DEE278-17BC-4772-9080-D8DFF8948C45}"/>
          </ac:grpSpMkLst>
        </pc:grpChg>
        <pc:grpChg chg="mod">
          <ac:chgData name="Dragutin Kostic" userId="8b6a502ff069c3fa" providerId="LiveId" clId="{5A8496D1-22D5-4D39-9746-F158C1178FB2}" dt="2021-03-18T13:35:02.965" v="1884"/>
          <ac:grpSpMkLst>
            <pc:docMk/>
            <pc:sldMk cId="882526439" sldId="308"/>
            <ac:grpSpMk id="49" creationId="{E71868A4-79F8-4596-B6C3-8BC20BE48AC5}"/>
          </ac:grpSpMkLst>
        </pc:grpChg>
        <pc:grpChg chg="mod">
          <ac:chgData name="Dragutin Kostic" userId="8b6a502ff069c3fa" providerId="LiveId" clId="{5A8496D1-22D5-4D39-9746-F158C1178FB2}" dt="2021-03-18T13:35:09.416" v="1893"/>
          <ac:grpSpMkLst>
            <pc:docMk/>
            <pc:sldMk cId="882526439" sldId="308"/>
            <ac:grpSpMk id="58" creationId="{66D08659-4E51-4CC3-B22F-2D93D2F44705}"/>
          </ac:grpSpMkLst>
        </pc:grpChg>
        <pc:grpChg chg="mod">
          <ac:chgData name="Dragutin Kostic" userId="8b6a502ff069c3fa" providerId="LiveId" clId="{5A8496D1-22D5-4D39-9746-F158C1178FB2}" dt="2021-03-18T13:35:14.583" v="1903"/>
          <ac:grpSpMkLst>
            <pc:docMk/>
            <pc:sldMk cId="882526439" sldId="308"/>
            <ac:grpSpMk id="68" creationId="{F1164534-96DB-4778-A13F-9164622125DA}"/>
          </ac:grpSpMkLst>
        </pc:grpChg>
        <pc:grpChg chg="del mod">
          <ac:chgData name="Dragutin Kostic" userId="8b6a502ff069c3fa" providerId="LiveId" clId="{5A8496D1-22D5-4D39-9746-F158C1178FB2}" dt="2021-03-18T13:52:40.621" v="2005"/>
          <ac:grpSpMkLst>
            <pc:docMk/>
            <pc:sldMk cId="882526439" sldId="308"/>
            <ac:grpSpMk id="70" creationId="{75BC7F9D-F69B-4EE3-BD88-9D62A28B0A1B}"/>
          </ac:grpSpMkLst>
        </pc:grpChg>
        <pc:grpChg chg="mod">
          <ac:chgData name="Dragutin Kostic" userId="8b6a502ff069c3fa" providerId="LiveId" clId="{5A8496D1-22D5-4D39-9746-F158C1178FB2}" dt="2021-03-18T13:52:40.621" v="2005"/>
          <ac:grpSpMkLst>
            <pc:docMk/>
            <pc:sldMk cId="882526439" sldId="308"/>
            <ac:grpSpMk id="73" creationId="{ABEB86D6-4589-4622-A2BF-A8AA210EF23D}"/>
          </ac:grpSpMkLst>
        </pc:grpChg>
        <pc:grpChg chg="mod">
          <ac:chgData name="Dragutin Kostic" userId="8b6a502ff069c3fa" providerId="LiveId" clId="{5A8496D1-22D5-4D39-9746-F158C1178FB2}" dt="2021-03-18T13:52:45.260" v="2010"/>
          <ac:grpSpMkLst>
            <pc:docMk/>
            <pc:sldMk cId="882526439" sldId="308"/>
            <ac:grpSpMk id="78" creationId="{1C4FEE36-E750-4550-919A-538CF4B68C97}"/>
          </ac:grpSpMkLst>
        </pc:grpChg>
        <pc:grpChg chg="del mod">
          <ac:chgData name="Dragutin Kostic" userId="8b6a502ff069c3fa" providerId="LiveId" clId="{5A8496D1-22D5-4D39-9746-F158C1178FB2}" dt="2021-03-18T13:52:56.865" v="2021"/>
          <ac:grpSpMkLst>
            <pc:docMk/>
            <pc:sldMk cId="882526439" sldId="308"/>
            <ac:grpSpMk id="83" creationId="{7CCCF689-1570-4908-9E04-640F95E24E57}"/>
          </ac:grpSpMkLst>
        </pc:grpChg>
        <pc:grpChg chg="del mod">
          <ac:chgData name="Dragutin Kostic" userId="8b6a502ff069c3fa" providerId="LiveId" clId="{5A8496D1-22D5-4D39-9746-F158C1178FB2}" dt="2021-03-18T13:53:02.066" v="2030"/>
          <ac:grpSpMkLst>
            <pc:docMk/>
            <pc:sldMk cId="882526439" sldId="308"/>
            <ac:grpSpMk id="89" creationId="{510389DE-AB77-487F-8CF3-51F9A45BA6DA}"/>
          </ac:grpSpMkLst>
        </pc:grpChg>
        <pc:grpChg chg="del mod">
          <ac:chgData name="Dragutin Kostic" userId="8b6a502ff069c3fa" providerId="LiveId" clId="{5A8496D1-22D5-4D39-9746-F158C1178FB2}" dt="2021-03-18T13:53:07.214" v="2037"/>
          <ac:grpSpMkLst>
            <pc:docMk/>
            <pc:sldMk cId="882526439" sldId="308"/>
            <ac:grpSpMk id="90" creationId="{5AFF76FA-4C00-4F72-A14D-93E65CE94B1E}"/>
          </ac:grpSpMkLst>
        </pc:grpChg>
        <pc:grpChg chg="del mod">
          <ac:chgData name="Dragutin Kostic" userId="8b6a502ff069c3fa" providerId="LiveId" clId="{5A8496D1-22D5-4D39-9746-F158C1178FB2}" dt="2021-03-18T13:53:07.214" v="2037"/>
          <ac:grpSpMkLst>
            <pc:docMk/>
            <pc:sldMk cId="882526439" sldId="308"/>
            <ac:grpSpMk id="99" creationId="{825496CE-5282-494A-9A2A-D032099FC011}"/>
          </ac:grpSpMkLst>
        </pc:grpChg>
        <pc:grpChg chg="mod">
          <ac:chgData name="Dragutin Kostic" userId="8b6a502ff069c3fa" providerId="LiveId" clId="{5A8496D1-22D5-4D39-9746-F158C1178FB2}" dt="2021-03-18T13:53:07.214" v="2037"/>
          <ac:grpSpMkLst>
            <pc:docMk/>
            <pc:sldMk cId="882526439" sldId="308"/>
            <ac:grpSpMk id="106" creationId="{D64B2DD1-AC91-46F0-B63E-1FED7D908EDD}"/>
          </ac:grpSpMkLst>
        </pc:grpChg>
        <pc:grpChg chg="mod">
          <ac:chgData name="Dragutin Kostic" userId="8b6a502ff069c3fa" providerId="LiveId" clId="{5A8496D1-22D5-4D39-9746-F158C1178FB2}" dt="2021-03-18T13:53:07.214" v="2037"/>
          <ac:grpSpMkLst>
            <pc:docMk/>
            <pc:sldMk cId="882526439" sldId="308"/>
            <ac:grpSpMk id="107" creationId="{63EF4B3E-EBEB-4143-8BEE-BE1C099D49B1}"/>
          </ac:grpSpMkLst>
        </pc:grpChg>
        <pc:grpChg chg="mod">
          <ac:chgData name="Dragutin Kostic" userId="8b6a502ff069c3fa" providerId="LiveId" clId="{5A8496D1-22D5-4D39-9746-F158C1178FB2}" dt="2021-03-18T13:53:14.504" v="2052"/>
          <ac:grpSpMkLst>
            <pc:docMk/>
            <pc:sldMk cId="882526439" sldId="308"/>
            <ac:grpSpMk id="122" creationId="{F7BD6026-8833-468D-97B1-7D463771C88F}"/>
          </ac:grpSpMkLst>
        </pc:grpChg>
        <pc:grpChg chg="mod">
          <ac:chgData name="Dragutin Kostic" userId="8b6a502ff069c3fa" providerId="LiveId" clId="{5A8496D1-22D5-4D39-9746-F158C1178FB2}" dt="2021-03-18T13:53:14.504" v="2052"/>
          <ac:grpSpMkLst>
            <pc:docMk/>
            <pc:sldMk cId="882526439" sldId="308"/>
            <ac:grpSpMk id="123" creationId="{65AA66E3-0CCC-453E-8A53-A51102E7AEB2}"/>
          </ac:grpSpMkLst>
        </pc:grpChg>
        <pc:grpChg chg="mod">
          <ac:chgData name="Dragutin Kostic" userId="8b6a502ff069c3fa" providerId="LiveId" clId="{5A8496D1-22D5-4D39-9746-F158C1178FB2}" dt="2021-03-18T13:53:21.391" v="2064"/>
          <ac:grpSpMkLst>
            <pc:docMk/>
            <pc:sldMk cId="882526439" sldId="308"/>
            <ac:grpSpMk id="135" creationId="{7815887A-6974-4557-8D9D-417134C5308A}"/>
          </ac:grpSpMkLst>
        </pc:grpChg>
        <pc:grpChg chg="mod">
          <ac:chgData name="Dragutin Kostic" userId="8b6a502ff069c3fa" providerId="LiveId" clId="{5A8496D1-22D5-4D39-9746-F158C1178FB2}" dt="2021-03-18T13:53:28.896" v="2077"/>
          <ac:grpSpMkLst>
            <pc:docMk/>
            <pc:sldMk cId="882526439" sldId="308"/>
            <ac:grpSpMk id="148" creationId="{8A79B2D6-C6BC-40A1-A047-7C8E52CF5F47}"/>
          </ac:grpSpMkLst>
        </pc:grpChg>
        <pc:grpChg chg="mod">
          <ac:chgData name="Dragutin Kostic" userId="8b6a502ff069c3fa" providerId="LiveId" clId="{5A8496D1-22D5-4D39-9746-F158C1178FB2}" dt="2021-03-18T13:53:28.896" v="2077"/>
          <ac:grpSpMkLst>
            <pc:docMk/>
            <pc:sldMk cId="882526439" sldId="308"/>
            <ac:grpSpMk id="149" creationId="{C1009635-1D06-4084-84AC-019648D8280E}"/>
          </ac:grpSpMkLst>
        </pc:grpChg>
        <pc:grpChg chg="del mod">
          <ac:chgData name="Dragutin Kostic" userId="8b6a502ff069c3fa" providerId="LiveId" clId="{5A8496D1-22D5-4D39-9746-F158C1178FB2}" dt="2021-03-18T13:53:38.668" v="2096"/>
          <ac:grpSpMkLst>
            <pc:docMk/>
            <pc:sldMk cId="882526439" sldId="308"/>
            <ac:grpSpMk id="163" creationId="{A6FA0773-927B-4FAC-86B3-81378C884328}"/>
          </ac:grpSpMkLst>
        </pc:grpChg>
        <pc:grpChg chg="mod">
          <ac:chgData name="Dragutin Kostic" userId="8b6a502ff069c3fa" providerId="LiveId" clId="{5A8496D1-22D5-4D39-9746-F158C1178FB2}" dt="2021-03-18T13:53:35.574" v="2091"/>
          <ac:grpSpMkLst>
            <pc:docMk/>
            <pc:sldMk cId="882526439" sldId="308"/>
            <ac:grpSpMk id="164" creationId="{250EA59F-070B-4455-8810-AF40C5297692}"/>
          </ac:grpSpMkLst>
        </pc:grpChg>
        <pc:grpChg chg="del mod">
          <ac:chgData name="Dragutin Kostic" userId="8b6a502ff069c3fa" providerId="LiveId" clId="{5A8496D1-22D5-4D39-9746-F158C1178FB2}" dt="2021-03-18T13:53:45.553" v="2108"/>
          <ac:grpSpMkLst>
            <pc:docMk/>
            <pc:sldMk cId="882526439" sldId="308"/>
            <ac:grpSpMk id="169" creationId="{0462AFB7-9040-4908-8B09-CEDB7AA8391D}"/>
          </ac:grpSpMkLst>
        </pc:grpChg>
        <pc:grpChg chg="mod">
          <ac:chgData name="Dragutin Kostic" userId="8b6a502ff069c3fa" providerId="LiveId" clId="{5A8496D1-22D5-4D39-9746-F158C1178FB2}" dt="2021-03-18T13:53:45.553" v="2108"/>
          <ac:grpSpMkLst>
            <pc:docMk/>
            <pc:sldMk cId="882526439" sldId="308"/>
            <ac:grpSpMk id="181" creationId="{EFABC96A-3831-4F00-A07A-1B5EDE33307B}"/>
          </ac:grpSpMkLst>
        </pc:grpChg>
        <pc:grpChg chg="mod">
          <ac:chgData name="Dragutin Kostic" userId="8b6a502ff069c3fa" providerId="LiveId" clId="{5A8496D1-22D5-4D39-9746-F158C1178FB2}" dt="2021-03-18T13:53:45.553" v="2108"/>
          <ac:grpSpMkLst>
            <pc:docMk/>
            <pc:sldMk cId="882526439" sldId="308"/>
            <ac:grpSpMk id="182" creationId="{6C3F5761-58F8-423B-8F31-1AA0A9B82792}"/>
          </ac:grpSpMkLst>
        </pc:grpChg>
        <pc:inkChg chg="add mod">
          <ac:chgData name="Dragutin Kostic" userId="8b6a502ff069c3fa" providerId="LiveId" clId="{5A8496D1-22D5-4D39-9746-F158C1178FB2}" dt="2021-03-18T13:33:14.858" v="1851"/>
          <ac:inkMkLst>
            <pc:docMk/>
            <pc:sldMk cId="882526439" sldId="308"/>
            <ac:inkMk id="2" creationId="{6780AD6F-D30D-4670-ADD2-98AEC758065C}"/>
          </ac:inkMkLst>
        </pc:inkChg>
        <pc:inkChg chg="add mod">
          <ac:chgData name="Dragutin Kostic" userId="8b6a502ff069c3fa" providerId="LiveId" clId="{5A8496D1-22D5-4D39-9746-F158C1178FB2}" dt="2021-03-18T13:33:14.858" v="1851"/>
          <ac:inkMkLst>
            <pc:docMk/>
            <pc:sldMk cId="882526439" sldId="308"/>
            <ac:inkMk id="4" creationId="{4EDF382B-F1B3-46B1-9BA3-2AC887B96355}"/>
          </ac:inkMkLst>
        </pc:inkChg>
        <pc:inkChg chg="add mod">
          <ac:chgData name="Dragutin Kostic" userId="8b6a502ff069c3fa" providerId="LiveId" clId="{5A8496D1-22D5-4D39-9746-F158C1178FB2}" dt="2021-03-18T13:33:14.858" v="1851"/>
          <ac:inkMkLst>
            <pc:docMk/>
            <pc:sldMk cId="882526439" sldId="308"/>
            <ac:inkMk id="5" creationId="{C343728B-D097-4441-848C-DEF334A2DEB1}"/>
          </ac:inkMkLst>
        </pc:inkChg>
        <pc:inkChg chg="add mod">
          <ac:chgData name="Dragutin Kostic" userId="8b6a502ff069c3fa" providerId="LiveId" clId="{5A8496D1-22D5-4D39-9746-F158C1178FB2}" dt="2021-03-18T13:52:40.621" v="2005"/>
          <ac:inkMkLst>
            <pc:docMk/>
            <pc:sldMk cId="882526439" sldId="308"/>
            <ac:inkMk id="6" creationId="{B8A717E0-43EB-4DFF-9E20-AB6521DDA500}"/>
          </ac:inkMkLst>
        </pc:inkChg>
        <pc:inkChg chg="add mod">
          <ac:chgData name="Dragutin Kostic" userId="8b6a502ff069c3fa" providerId="LiveId" clId="{5A8496D1-22D5-4D39-9746-F158C1178FB2}" dt="2021-03-18T13:33:14.858" v="1851"/>
          <ac:inkMkLst>
            <pc:docMk/>
            <pc:sldMk cId="882526439" sldId="308"/>
            <ac:inkMk id="7" creationId="{25AEC889-2AE9-49B8-939F-AAC336785890}"/>
          </ac:inkMkLst>
        </pc:inkChg>
        <pc:inkChg chg="add mod">
          <ac:chgData name="Dragutin Kostic" userId="8b6a502ff069c3fa" providerId="LiveId" clId="{5A8496D1-22D5-4D39-9746-F158C1178FB2}" dt="2021-03-18T13:33:14.858" v="1851"/>
          <ac:inkMkLst>
            <pc:docMk/>
            <pc:sldMk cId="882526439" sldId="308"/>
            <ac:inkMk id="8" creationId="{F0A833A6-B9A9-48AD-985A-94602F450EB3}"/>
          </ac:inkMkLst>
        </pc:inkChg>
        <pc:inkChg chg="add mod">
          <ac:chgData name="Dragutin Kostic" userId="8b6a502ff069c3fa" providerId="LiveId" clId="{5A8496D1-22D5-4D39-9746-F158C1178FB2}" dt="2021-03-18T13:33:14.858" v="1851"/>
          <ac:inkMkLst>
            <pc:docMk/>
            <pc:sldMk cId="882526439" sldId="308"/>
            <ac:inkMk id="9" creationId="{83CA8695-FBCD-4146-A13A-5BEA409AA302}"/>
          </ac:inkMkLst>
        </pc:inkChg>
        <pc:inkChg chg="add mod">
          <ac:chgData name="Dragutin Kostic" userId="8b6a502ff069c3fa" providerId="LiveId" clId="{5A8496D1-22D5-4D39-9746-F158C1178FB2}" dt="2021-03-18T13:33:14.858" v="1851"/>
          <ac:inkMkLst>
            <pc:docMk/>
            <pc:sldMk cId="882526439" sldId="308"/>
            <ac:inkMk id="10" creationId="{A0CCA300-3045-4E78-BBB8-DCCC67582388}"/>
          </ac:inkMkLst>
        </pc:inkChg>
        <pc:inkChg chg="add mod">
          <ac:chgData name="Dragutin Kostic" userId="8b6a502ff069c3fa" providerId="LiveId" clId="{5A8496D1-22D5-4D39-9746-F158C1178FB2}" dt="2021-03-18T13:33:14.858" v="1851"/>
          <ac:inkMkLst>
            <pc:docMk/>
            <pc:sldMk cId="882526439" sldId="308"/>
            <ac:inkMk id="11" creationId="{24C27543-B208-4344-A9AA-A69F9D7A12BF}"/>
          </ac:inkMkLst>
        </pc:inkChg>
        <pc:inkChg chg="add mod">
          <ac:chgData name="Dragutin Kostic" userId="8b6a502ff069c3fa" providerId="LiveId" clId="{5A8496D1-22D5-4D39-9746-F158C1178FB2}" dt="2021-03-18T13:33:14.858" v="1851"/>
          <ac:inkMkLst>
            <pc:docMk/>
            <pc:sldMk cId="882526439" sldId="308"/>
            <ac:inkMk id="12" creationId="{48EAC477-77D7-4AC8-93E2-B7B7276941CF}"/>
          </ac:inkMkLst>
        </pc:inkChg>
        <pc:inkChg chg="add mod">
          <ac:chgData name="Dragutin Kostic" userId="8b6a502ff069c3fa" providerId="LiveId" clId="{5A8496D1-22D5-4D39-9746-F158C1178FB2}" dt="2021-03-18T13:33:14.858" v="1851"/>
          <ac:inkMkLst>
            <pc:docMk/>
            <pc:sldMk cId="882526439" sldId="308"/>
            <ac:inkMk id="13" creationId="{2AE3480B-EDBE-4A4A-9EB2-7171619A5FE0}"/>
          </ac:inkMkLst>
        </pc:inkChg>
        <pc:inkChg chg="add mod">
          <ac:chgData name="Dragutin Kostic" userId="8b6a502ff069c3fa" providerId="LiveId" clId="{5A8496D1-22D5-4D39-9746-F158C1178FB2}" dt="2021-03-18T13:33:14.858" v="1851"/>
          <ac:inkMkLst>
            <pc:docMk/>
            <pc:sldMk cId="882526439" sldId="308"/>
            <ac:inkMk id="14" creationId="{8CB9022C-6543-4716-A4C0-B11350E44610}"/>
          </ac:inkMkLst>
        </pc:inkChg>
        <pc:inkChg chg="add">
          <ac:chgData name="Dragutin Kostic" userId="8b6a502ff069c3fa" providerId="LiveId" clId="{5A8496D1-22D5-4D39-9746-F158C1178FB2}" dt="2021-03-18T13:33:17.068" v="1852" actId="9405"/>
          <ac:inkMkLst>
            <pc:docMk/>
            <pc:sldMk cId="882526439" sldId="308"/>
            <ac:inkMk id="16" creationId="{DD769664-47AF-4842-A929-D1756AD8E2B0}"/>
          </ac:inkMkLst>
        </pc:inkChg>
        <pc:inkChg chg="add mod">
          <ac:chgData name="Dragutin Kostic" userId="8b6a502ff069c3fa" providerId="LiveId" clId="{5A8496D1-22D5-4D39-9746-F158C1178FB2}" dt="2021-03-18T13:33:25.402" v="1862"/>
          <ac:inkMkLst>
            <pc:docMk/>
            <pc:sldMk cId="882526439" sldId="308"/>
            <ac:inkMk id="17" creationId="{EB4D7143-ED74-4FA8-A60E-A33326875F7D}"/>
          </ac:inkMkLst>
        </pc:inkChg>
        <pc:inkChg chg="add mod">
          <ac:chgData name="Dragutin Kostic" userId="8b6a502ff069c3fa" providerId="LiveId" clId="{5A8496D1-22D5-4D39-9746-F158C1178FB2}" dt="2021-03-18T13:33:25.402" v="1862"/>
          <ac:inkMkLst>
            <pc:docMk/>
            <pc:sldMk cId="882526439" sldId="308"/>
            <ac:inkMk id="18" creationId="{5297175C-9DA2-4F54-87B7-D97D1502F1D0}"/>
          </ac:inkMkLst>
        </pc:inkChg>
        <pc:inkChg chg="add mod">
          <ac:chgData name="Dragutin Kostic" userId="8b6a502ff069c3fa" providerId="LiveId" clId="{5A8496D1-22D5-4D39-9746-F158C1178FB2}" dt="2021-03-18T13:33:25.402" v="1862"/>
          <ac:inkMkLst>
            <pc:docMk/>
            <pc:sldMk cId="882526439" sldId="308"/>
            <ac:inkMk id="19" creationId="{7C35BB62-EDC6-4A0A-BC56-BFF4DDC0C2B3}"/>
          </ac:inkMkLst>
        </pc:inkChg>
        <pc:inkChg chg="add mod">
          <ac:chgData name="Dragutin Kostic" userId="8b6a502ff069c3fa" providerId="LiveId" clId="{5A8496D1-22D5-4D39-9746-F158C1178FB2}" dt="2021-03-18T13:33:25.402" v="1862"/>
          <ac:inkMkLst>
            <pc:docMk/>
            <pc:sldMk cId="882526439" sldId="308"/>
            <ac:inkMk id="20" creationId="{09D4BE0E-B634-4B09-AD1F-8463BFB74753}"/>
          </ac:inkMkLst>
        </pc:inkChg>
        <pc:inkChg chg="add mod">
          <ac:chgData name="Dragutin Kostic" userId="8b6a502ff069c3fa" providerId="LiveId" clId="{5A8496D1-22D5-4D39-9746-F158C1178FB2}" dt="2021-03-18T13:33:25.402" v="1862"/>
          <ac:inkMkLst>
            <pc:docMk/>
            <pc:sldMk cId="882526439" sldId="308"/>
            <ac:inkMk id="21" creationId="{060678C5-256B-4511-B370-284C944CF7EB}"/>
          </ac:inkMkLst>
        </pc:inkChg>
        <pc:inkChg chg="add mod">
          <ac:chgData name="Dragutin Kostic" userId="8b6a502ff069c3fa" providerId="LiveId" clId="{5A8496D1-22D5-4D39-9746-F158C1178FB2}" dt="2021-03-18T13:33:25.402" v="1862"/>
          <ac:inkMkLst>
            <pc:docMk/>
            <pc:sldMk cId="882526439" sldId="308"/>
            <ac:inkMk id="22" creationId="{997D067A-B2B1-43E3-965A-5F2ABBD10CA8}"/>
          </ac:inkMkLst>
        </pc:inkChg>
        <pc:inkChg chg="add mod">
          <ac:chgData name="Dragutin Kostic" userId="8b6a502ff069c3fa" providerId="LiveId" clId="{5A8496D1-22D5-4D39-9746-F158C1178FB2}" dt="2021-03-18T13:33:25.402" v="1862"/>
          <ac:inkMkLst>
            <pc:docMk/>
            <pc:sldMk cId="882526439" sldId="308"/>
            <ac:inkMk id="23" creationId="{E099CE80-B180-4235-9AC6-7AC9B2C37108}"/>
          </ac:inkMkLst>
        </pc:inkChg>
        <pc:inkChg chg="add mod">
          <ac:chgData name="Dragutin Kostic" userId="8b6a502ff069c3fa" providerId="LiveId" clId="{5A8496D1-22D5-4D39-9746-F158C1178FB2}" dt="2021-03-18T13:33:25.402" v="1862"/>
          <ac:inkMkLst>
            <pc:docMk/>
            <pc:sldMk cId="882526439" sldId="308"/>
            <ac:inkMk id="24" creationId="{BB931EC5-53B6-4AB2-96EA-65CBB93AC0A8}"/>
          </ac:inkMkLst>
        </pc:inkChg>
        <pc:inkChg chg="add mod">
          <ac:chgData name="Dragutin Kostic" userId="8b6a502ff069c3fa" providerId="LiveId" clId="{5A8496D1-22D5-4D39-9746-F158C1178FB2}" dt="2021-03-18T13:33:25.402" v="1862"/>
          <ac:inkMkLst>
            <pc:docMk/>
            <pc:sldMk cId="882526439" sldId="308"/>
            <ac:inkMk id="25" creationId="{F64A0F98-824B-4E09-9ABA-E730D4D600C4}"/>
          </ac:inkMkLst>
        </pc:inkChg>
        <pc:inkChg chg="add mod">
          <ac:chgData name="Dragutin Kostic" userId="8b6a502ff069c3fa" providerId="LiveId" clId="{5A8496D1-22D5-4D39-9746-F158C1178FB2}" dt="2021-03-18T13:33:44.313" v="1869"/>
          <ac:inkMkLst>
            <pc:docMk/>
            <pc:sldMk cId="882526439" sldId="308"/>
            <ac:inkMk id="27" creationId="{C85597C4-BBFA-458F-B6A8-DD471A024B85}"/>
          </ac:inkMkLst>
        </pc:inkChg>
        <pc:inkChg chg="add mod">
          <ac:chgData name="Dragutin Kostic" userId="8b6a502ff069c3fa" providerId="LiveId" clId="{5A8496D1-22D5-4D39-9746-F158C1178FB2}" dt="2021-03-18T13:33:44.313" v="1869"/>
          <ac:inkMkLst>
            <pc:docMk/>
            <pc:sldMk cId="882526439" sldId="308"/>
            <ac:inkMk id="28" creationId="{F0614B3D-9A34-49EB-B4CE-8443004CD1C5}"/>
          </ac:inkMkLst>
        </pc:inkChg>
        <pc:inkChg chg="add mod">
          <ac:chgData name="Dragutin Kostic" userId="8b6a502ff069c3fa" providerId="LiveId" clId="{5A8496D1-22D5-4D39-9746-F158C1178FB2}" dt="2021-03-18T13:33:44.313" v="1869"/>
          <ac:inkMkLst>
            <pc:docMk/>
            <pc:sldMk cId="882526439" sldId="308"/>
            <ac:inkMk id="29" creationId="{1C40D897-3F98-4626-95EC-9E54C536DDC6}"/>
          </ac:inkMkLst>
        </pc:inkChg>
        <pc:inkChg chg="add mod">
          <ac:chgData name="Dragutin Kostic" userId="8b6a502ff069c3fa" providerId="LiveId" clId="{5A8496D1-22D5-4D39-9746-F158C1178FB2}" dt="2021-03-18T13:33:44.313" v="1869"/>
          <ac:inkMkLst>
            <pc:docMk/>
            <pc:sldMk cId="882526439" sldId="308"/>
            <ac:inkMk id="30" creationId="{ABBD574D-053B-465E-80BD-9C65FE80CE12}"/>
          </ac:inkMkLst>
        </pc:inkChg>
        <pc:inkChg chg="add mod">
          <ac:chgData name="Dragutin Kostic" userId="8b6a502ff069c3fa" providerId="LiveId" clId="{5A8496D1-22D5-4D39-9746-F158C1178FB2}" dt="2021-03-18T13:33:44.313" v="1869"/>
          <ac:inkMkLst>
            <pc:docMk/>
            <pc:sldMk cId="882526439" sldId="308"/>
            <ac:inkMk id="31" creationId="{DEEC48BB-94C7-444B-B400-D7E48374837D}"/>
          </ac:inkMkLst>
        </pc:inkChg>
        <pc:inkChg chg="add mod">
          <ac:chgData name="Dragutin Kostic" userId="8b6a502ff069c3fa" providerId="LiveId" clId="{5A8496D1-22D5-4D39-9746-F158C1178FB2}" dt="2021-03-18T13:33:44.313" v="1869"/>
          <ac:inkMkLst>
            <pc:docMk/>
            <pc:sldMk cId="882526439" sldId="308"/>
            <ac:inkMk id="32" creationId="{A6EEADC2-2560-40F5-B82B-496AB36F6EC0}"/>
          </ac:inkMkLst>
        </pc:inkChg>
        <pc:inkChg chg="add mod">
          <ac:chgData name="Dragutin Kostic" userId="8b6a502ff069c3fa" providerId="LiveId" clId="{5A8496D1-22D5-4D39-9746-F158C1178FB2}" dt="2021-03-18T13:33:48.919" v="1875"/>
          <ac:inkMkLst>
            <pc:docMk/>
            <pc:sldMk cId="882526439" sldId="308"/>
            <ac:inkMk id="34" creationId="{7F58E6E9-23DD-4E3B-AC0C-6499D4D9BE35}"/>
          </ac:inkMkLst>
        </pc:inkChg>
        <pc:inkChg chg="add mod">
          <ac:chgData name="Dragutin Kostic" userId="8b6a502ff069c3fa" providerId="LiveId" clId="{5A8496D1-22D5-4D39-9746-F158C1178FB2}" dt="2021-03-18T13:33:48.919" v="1875"/>
          <ac:inkMkLst>
            <pc:docMk/>
            <pc:sldMk cId="882526439" sldId="308"/>
            <ac:inkMk id="35" creationId="{029C3FB5-ECEC-4E25-9C04-C4BCCE067C36}"/>
          </ac:inkMkLst>
        </pc:inkChg>
        <pc:inkChg chg="add mod">
          <ac:chgData name="Dragutin Kostic" userId="8b6a502ff069c3fa" providerId="LiveId" clId="{5A8496D1-22D5-4D39-9746-F158C1178FB2}" dt="2021-03-18T13:33:48.919" v="1875"/>
          <ac:inkMkLst>
            <pc:docMk/>
            <pc:sldMk cId="882526439" sldId="308"/>
            <ac:inkMk id="36" creationId="{61177673-650D-49C9-8258-0353577947C1}"/>
          </ac:inkMkLst>
        </pc:inkChg>
        <pc:inkChg chg="add mod">
          <ac:chgData name="Dragutin Kostic" userId="8b6a502ff069c3fa" providerId="LiveId" clId="{5A8496D1-22D5-4D39-9746-F158C1178FB2}" dt="2021-03-18T13:33:48.919" v="1875"/>
          <ac:inkMkLst>
            <pc:docMk/>
            <pc:sldMk cId="882526439" sldId="308"/>
            <ac:inkMk id="37" creationId="{519FC713-5F60-47AD-80B6-61BB76E57EA2}"/>
          </ac:inkMkLst>
        </pc:inkChg>
        <pc:inkChg chg="add mod">
          <ac:chgData name="Dragutin Kostic" userId="8b6a502ff069c3fa" providerId="LiveId" clId="{5A8496D1-22D5-4D39-9746-F158C1178FB2}" dt="2021-03-18T13:33:48.919" v="1875"/>
          <ac:inkMkLst>
            <pc:docMk/>
            <pc:sldMk cId="882526439" sldId="308"/>
            <ac:inkMk id="38" creationId="{F28A7034-E31A-49D2-9AAE-DBF047991E78}"/>
          </ac:inkMkLst>
        </pc:inkChg>
        <pc:inkChg chg="add mod">
          <ac:chgData name="Dragutin Kostic" userId="8b6a502ff069c3fa" providerId="LiveId" clId="{5A8496D1-22D5-4D39-9746-F158C1178FB2}" dt="2021-03-18T13:35:02.965" v="1884"/>
          <ac:inkMkLst>
            <pc:docMk/>
            <pc:sldMk cId="882526439" sldId="308"/>
            <ac:inkMk id="40" creationId="{92B9893F-9CAA-4FA2-A735-199003D796EC}"/>
          </ac:inkMkLst>
        </pc:inkChg>
        <pc:inkChg chg="add mod">
          <ac:chgData name="Dragutin Kostic" userId="8b6a502ff069c3fa" providerId="LiveId" clId="{5A8496D1-22D5-4D39-9746-F158C1178FB2}" dt="2021-03-18T13:35:02.965" v="1884"/>
          <ac:inkMkLst>
            <pc:docMk/>
            <pc:sldMk cId="882526439" sldId="308"/>
            <ac:inkMk id="41" creationId="{50D66977-9232-4559-AA78-7917895CCED9}"/>
          </ac:inkMkLst>
        </pc:inkChg>
        <pc:inkChg chg="add mod">
          <ac:chgData name="Dragutin Kostic" userId="8b6a502ff069c3fa" providerId="LiveId" clId="{5A8496D1-22D5-4D39-9746-F158C1178FB2}" dt="2021-03-18T13:35:02.965" v="1884"/>
          <ac:inkMkLst>
            <pc:docMk/>
            <pc:sldMk cId="882526439" sldId="308"/>
            <ac:inkMk id="42" creationId="{9B0F24B2-5AD8-4A3D-AFA6-B46C093BA483}"/>
          </ac:inkMkLst>
        </pc:inkChg>
        <pc:inkChg chg="add mod">
          <ac:chgData name="Dragutin Kostic" userId="8b6a502ff069c3fa" providerId="LiveId" clId="{5A8496D1-22D5-4D39-9746-F158C1178FB2}" dt="2021-03-18T13:35:02.965" v="1884"/>
          <ac:inkMkLst>
            <pc:docMk/>
            <pc:sldMk cId="882526439" sldId="308"/>
            <ac:inkMk id="43" creationId="{74077A74-B563-465F-9BD2-5BD0AAE05CA5}"/>
          </ac:inkMkLst>
        </pc:inkChg>
        <pc:inkChg chg="add mod">
          <ac:chgData name="Dragutin Kostic" userId="8b6a502ff069c3fa" providerId="LiveId" clId="{5A8496D1-22D5-4D39-9746-F158C1178FB2}" dt="2021-03-18T13:35:02.965" v="1884"/>
          <ac:inkMkLst>
            <pc:docMk/>
            <pc:sldMk cId="882526439" sldId="308"/>
            <ac:inkMk id="44" creationId="{5ADE0DA1-85C2-453B-B91C-27F4444C4D3B}"/>
          </ac:inkMkLst>
        </pc:inkChg>
        <pc:inkChg chg="add mod">
          <ac:chgData name="Dragutin Kostic" userId="8b6a502ff069c3fa" providerId="LiveId" clId="{5A8496D1-22D5-4D39-9746-F158C1178FB2}" dt="2021-03-18T13:35:02.965" v="1884"/>
          <ac:inkMkLst>
            <pc:docMk/>
            <pc:sldMk cId="882526439" sldId="308"/>
            <ac:inkMk id="45" creationId="{E2C8532A-4A0B-4BD8-BDD3-0876D9C51EB4}"/>
          </ac:inkMkLst>
        </pc:inkChg>
        <pc:inkChg chg="add mod">
          <ac:chgData name="Dragutin Kostic" userId="8b6a502ff069c3fa" providerId="LiveId" clId="{5A8496D1-22D5-4D39-9746-F158C1178FB2}" dt="2021-03-18T13:35:02.965" v="1884"/>
          <ac:inkMkLst>
            <pc:docMk/>
            <pc:sldMk cId="882526439" sldId="308"/>
            <ac:inkMk id="46" creationId="{BFADD813-7D7F-4876-B384-8A230DADE40E}"/>
          </ac:inkMkLst>
        </pc:inkChg>
        <pc:inkChg chg="add mod">
          <ac:chgData name="Dragutin Kostic" userId="8b6a502ff069c3fa" providerId="LiveId" clId="{5A8496D1-22D5-4D39-9746-F158C1178FB2}" dt="2021-03-18T13:35:02.965" v="1884"/>
          <ac:inkMkLst>
            <pc:docMk/>
            <pc:sldMk cId="882526439" sldId="308"/>
            <ac:inkMk id="47" creationId="{A38A3F2E-FE45-49F6-A5F1-297481C4B723}"/>
          </ac:inkMkLst>
        </pc:inkChg>
        <pc:inkChg chg="add mod">
          <ac:chgData name="Dragutin Kostic" userId="8b6a502ff069c3fa" providerId="LiveId" clId="{5A8496D1-22D5-4D39-9746-F158C1178FB2}" dt="2021-03-18T13:35:09.416" v="1893"/>
          <ac:inkMkLst>
            <pc:docMk/>
            <pc:sldMk cId="882526439" sldId="308"/>
            <ac:inkMk id="50" creationId="{FE76CCD2-BDDD-4A82-89CF-676954DEE689}"/>
          </ac:inkMkLst>
        </pc:inkChg>
        <pc:inkChg chg="add mod">
          <ac:chgData name="Dragutin Kostic" userId="8b6a502ff069c3fa" providerId="LiveId" clId="{5A8496D1-22D5-4D39-9746-F158C1178FB2}" dt="2021-03-18T13:35:09.416" v="1893"/>
          <ac:inkMkLst>
            <pc:docMk/>
            <pc:sldMk cId="882526439" sldId="308"/>
            <ac:inkMk id="51" creationId="{A49628E4-CE6D-4EAF-99E8-E5C4146F16C1}"/>
          </ac:inkMkLst>
        </pc:inkChg>
        <pc:inkChg chg="add mod">
          <ac:chgData name="Dragutin Kostic" userId="8b6a502ff069c3fa" providerId="LiveId" clId="{5A8496D1-22D5-4D39-9746-F158C1178FB2}" dt="2021-03-18T13:35:09.416" v="1893"/>
          <ac:inkMkLst>
            <pc:docMk/>
            <pc:sldMk cId="882526439" sldId="308"/>
            <ac:inkMk id="52" creationId="{98BEFDFA-3438-49E7-A9FD-612DC0EA6F1B}"/>
          </ac:inkMkLst>
        </pc:inkChg>
        <pc:inkChg chg="add mod">
          <ac:chgData name="Dragutin Kostic" userId="8b6a502ff069c3fa" providerId="LiveId" clId="{5A8496D1-22D5-4D39-9746-F158C1178FB2}" dt="2021-03-18T13:35:09.416" v="1893"/>
          <ac:inkMkLst>
            <pc:docMk/>
            <pc:sldMk cId="882526439" sldId="308"/>
            <ac:inkMk id="53" creationId="{621E55A4-0374-4996-B991-5122A12D8227}"/>
          </ac:inkMkLst>
        </pc:inkChg>
        <pc:inkChg chg="add mod">
          <ac:chgData name="Dragutin Kostic" userId="8b6a502ff069c3fa" providerId="LiveId" clId="{5A8496D1-22D5-4D39-9746-F158C1178FB2}" dt="2021-03-18T13:35:09.416" v="1893"/>
          <ac:inkMkLst>
            <pc:docMk/>
            <pc:sldMk cId="882526439" sldId="308"/>
            <ac:inkMk id="54" creationId="{F47265DB-2A0C-493D-96A0-4D21C7587819}"/>
          </ac:inkMkLst>
        </pc:inkChg>
        <pc:inkChg chg="add mod">
          <ac:chgData name="Dragutin Kostic" userId="8b6a502ff069c3fa" providerId="LiveId" clId="{5A8496D1-22D5-4D39-9746-F158C1178FB2}" dt="2021-03-18T13:35:09.416" v="1893"/>
          <ac:inkMkLst>
            <pc:docMk/>
            <pc:sldMk cId="882526439" sldId="308"/>
            <ac:inkMk id="55" creationId="{0613546E-CBAD-4CEA-AE70-81F907A00A20}"/>
          </ac:inkMkLst>
        </pc:inkChg>
        <pc:inkChg chg="add mod">
          <ac:chgData name="Dragutin Kostic" userId="8b6a502ff069c3fa" providerId="LiveId" clId="{5A8496D1-22D5-4D39-9746-F158C1178FB2}" dt="2021-03-18T13:35:09.416" v="1893"/>
          <ac:inkMkLst>
            <pc:docMk/>
            <pc:sldMk cId="882526439" sldId="308"/>
            <ac:inkMk id="56" creationId="{37B44FD8-0225-4D75-A1F9-867C0FC2FA87}"/>
          </ac:inkMkLst>
        </pc:inkChg>
        <pc:inkChg chg="add mod">
          <ac:chgData name="Dragutin Kostic" userId="8b6a502ff069c3fa" providerId="LiveId" clId="{5A8496D1-22D5-4D39-9746-F158C1178FB2}" dt="2021-03-18T13:35:09.416" v="1893"/>
          <ac:inkMkLst>
            <pc:docMk/>
            <pc:sldMk cId="882526439" sldId="308"/>
            <ac:inkMk id="57" creationId="{5483AC62-9E94-4FDB-86C9-703D392EB31A}"/>
          </ac:inkMkLst>
        </pc:inkChg>
        <pc:inkChg chg="add mod">
          <ac:chgData name="Dragutin Kostic" userId="8b6a502ff069c3fa" providerId="LiveId" clId="{5A8496D1-22D5-4D39-9746-F158C1178FB2}" dt="2021-03-18T13:35:14.583" v="1903"/>
          <ac:inkMkLst>
            <pc:docMk/>
            <pc:sldMk cId="882526439" sldId="308"/>
            <ac:inkMk id="59" creationId="{864414FD-8EB2-4DEF-92F0-23E604458DDA}"/>
          </ac:inkMkLst>
        </pc:inkChg>
        <pc:inkChg chg="add mod">
          <ac:chgData name="Dragutin Kostic" userId="8b6a502ff069c3fa" providerId="LiveId" clId="{5A8496D1-22D5-4D39-9746-F158C1178FB2}" dt="2021-03-18T13:35:14.583" v="1903"/>
          <ac:inkMkLst>
            <pc:docMk/>
            <pc:sldMk cId="882526439" sldId="308"/>
            <ac:inkMk id="60" creationId="{C1FAB3DD-962E-41DD-91D9-69A9C8BB4D5F}"/>
          </ac:inkMkLst>
        </pc:inkChg>
        <pc:inkChg chg="add mod">
          <ac:chgData name="Dragutin Kostic" userId="8b6a502ff069c3fa" providerId="LiveId" clId="{5A8496D1-22D5-4D39-9746-F158C1178FB2}" dt="2021-03-18T13:35:14.583" v="1903"/>
          <ac:inkMkLst>
            <pc:docMk/>
            <pc:sldMk cId="882526439" sldId="308"/>
            <ac:inkMk id="61" creationId="{7A05B921-299F-4D89-BDCB-6BDA1F404FE0}"/>
          </ac:inkMkLst>
        </pc:inkChg>
        <pc:inkChg chg="add mod">
          <ac:chgData name="Dragutin Kostic" userId="8b6a502ff069c3fa" providerId="LiveId" clId="{5A8496D1-22D5-4D39-9746-F158C1178FB2}" dt="2021-03-18T13:35:14.583" v="1903"/>
          <ac:inkMkLst>
            <pc:docMk/>
            <pc:sldMk cId="882526439" sldId="308"/>
            <ac:inkMk id="62" creationId="{97375DC7-AC8F-4BDF-9D39-602E35CEC3F7}"/>
          </ac:inkMkLst>
        </pc:inkChg>
        <pc:inkChg chg="add mod">
          <ac:chgData name="Dragutin Kostic" userId="8b6a502ff069c3fa" providerId="LiveId" clId="{5A8496D1-22D5-4D39-9746-F158C1178FB2}" dt="2021-03-18T13:35:14.583" v="1903"/>
          <ac:inkMkLst>
            <pc:docMk/>
            <pc:sldMk cId="882526439" sldId="308"/>
            <ac:inkMk id="63" creationId="{0E051014-62FC-49D1-B3E3-737ED31ABE4A}"/>
          </ac:inkMkLst>
        </pc:inkChg>
        <pc:inkChg chg="add mod">
          <ac:chgData name="Dragutin Kostic" userId="8b6a502ff069c3fa" providerId="LiveId" clId="{5A8496D1-22D5-4D39-9746-F158C1178FB2}" dt="2021-03-18T13:35:14.583" v="1903"/>
          <ac:inkMkLst>
            <pc:docMk/>
            <pc:sldMk cId="882526439" sldId="308"/>
            <ac:inkMk id="64" creationId="{E820BC43-231D-490A-AD0D-963E96037F41}"/>
          </ac:inkMkLst>
        </pc:inkChg>
        <pc:inkChg chg="add mod">
          <ac:chgData name="Dragutin Kostic" userId="8b6a502ff069c3fa" providerId="LiveId" clId="{5A8496D1-22D5-4D39-9746-F158C1178FB2}" dt="2021-03-18T13:35:14.583" v="1903"/>
          <ac:inkMkLst>
            <pc:docMk/>
            <pc:sldMk cId="882526439" sldId="308"/>
            <ac:inkMk id="65" creationId="{2D853AF6-1CAE-403D-8F17-62F83466BDC1}"/>
          </ac:inkMkLst>
        </pc:inkChg>
        <pc:inkChg chg="add mod">
          <ac:chgData name="Dragutin Kostic" userId="8b6a502ff069c3fa" providerId="LiveId" clId="{5A8496D1-22D5-4D39-9746-F158C1178FB2}" dt="2021-03-18T13:35:14.583" v="1903"/>
          <ac:inkMkLst>
            <pc:docMk/>
            <pc:sldMk cId="882526439" sldId="308"/>
            <ac:inkMk id="66" creationId="{EDCE27F3-D107-44B1-A5D7-6EB152890EEC}"/>
          </ac:inkMkLst>
        </pc:inkChg>
        <pc:inkChg chg="add mod">
          <ac:chgData name="Dragutin Kostic" userId="8b6a502ff069c3fa" providerId="LiveId" clId="{5A8496D1-22D5-4D39-9746-F158C1178FB2}" dt="2021-03-18T13:35:14.583" v="1903"/>
          <ac:inkMkLst>
            <pc:docMk/>
            <pc:sldMk cId="882526439" sldId="308"/>
            <ac:inkMk id="67" creationId="{C039B864-65EC-4B5E-A4B1-6A6D058CF346}"/>
          </ac:inkMkLst>
        </pc:inkChg>
        <pc:inkChg chg="add mod">
          <ac:chgData name="Dragutin Kostic" userId="8b6a502ff069c3fa" providerId="LiveId" clId="{5A8496D1-22D5-4D39-9746-F158C1178FB2}" dt="2021-03-18T13:52:40.621" v="2005"/>
          <ac:inkMkLst>
            <pc:docMk/>
            <pc:sldMk cId="882526439" sldId="308"/>
            <ac:inkMk id="69" creationId="{AC8AC8E5-F966-4A51-B4B2-9ECFF959EAC1}"/>
          </ac:inkMkLst>
        </pc:inkChg>
        <pc:inkChg chg="add mod">
          <ac:chgData name="Dragutin Kostic" userId="8b6a502ff069c3fa" providerId="LiveId" clId="{5A8496D1-22D5-4D39-9746-F158C1178FB2}" dt="2021-03-18T13:52:40.621" v="2005"/>
          <ac:inkMkLst>
            <pc:docMk/>
            <pc:sldMk cId="882526439" sldId="308"/>
            <ac:inkMk id="71" creationId="{4FB746C5-3809-4580-B2D0-39C456D14A82}"/>
          </ac:inkMkLst>
        </pc:inkChg>
        <pc:inkChg chg="add mod">
          <ac:chgData name="Dragutin Kostic" userId="8b6a502ff069c3fa" providerId="LiveId" clId="{5A8496D1-22D5-4D39-9746-F158C1178FB2}" dt="2021-03-18T13:52:40.621" v="2005"/>
          <ac:inkMkLst>
            <pc:docMk/>
            <pc:sldMk cId="882526439" sldId="308"/>
            <ac:inkMk id="72" creationId="{98D65D05-DF7A-48BB-B0F4-45234CB48D73}"/>
          </ac:inkMkLst>
        </pc:inkChg>
        <pc:inkChg chg="add mod">
          <ac:chgData name="Dragutin Kostic" userId="8b6a502ff069c3fa" providerId="LiveId" clId="{5A8496D1-22D5-4D39-9746-F158C1178FB2}" dt="2021-03-18T13:52:45.260" v="2010"/>
          <ac:inkMkLst>
            <pc:docMk/>
            <pc:sldMk cId="882526439" sldId="308"/>
            <ac:inkMk id="74" creationId="{82C9BF54-4B2A-4B9D-9A78-95E6B81C6D8E}"/>
          </ac:inkMkLst>
        </pc:inkChg>
        <pc:inkChg chg="add mod">
          <ac:chgData name="Dragutin Kostic" userId="8b6a502ff069c3fa" providerId="LiveId" clId="{5A8496D1-22D5-4D39-9746-F158C1178FB2}" dt="2021-03-18T13:52:45.260" v="2010"/>
          <ac:inkMkLst>
            <pc:docMk/>
            <pc:sldMk cId="882526439" sldId="308"/>
            <ac:inkMk id="75" creationId="{AA3C54BE-4926-4A5B-94C7-E170D570441E}"/>
          </ac:inkMkLst>
        </pc:inkChg>
        <pc:inkChg chg="add mod">
          <ac:chgData name="Dragutin Kostic" userId="8b6a502ff069c3fa" providerId="LiveId" clId="{5A8496D1-22D5-4D39-9746-F158C1178FB2}" dt="2021-03-18T13:52:45.260" v="2010"/>
          <ac:inkMkLst>
            <pc:docMk/>
            <pc:sldMk cId="882526439" sldId="308"/>
            <ac:inkMk id="76" creationId="{C8ACFB54-D912-455F-943E-8172D6C685A9}"/>
          </ac:inkMkLst>
        </pc:inkChg>
        <pc:inkChg chg="add mod">
          <ac:chgData name="Dragutin Kostic" userId="8b6a502ff069c3fa" providerId="LiveId" clId="{5A8496D1-22D5-4D39-9746-F158C1178FB2}" dt="2021-03-18T13:52:45.260" v="2010"/>
          <ac:inkMkLst>
            <pc:docMk/>
            <pc:sldMk cId="882526439" sldId="308"/>
            <ac:inkMk id="77" creationId="{CAFDAF19-49B3-4ABF-B36A-CF5E2DDA3409}"/>
          </ac:inkMkLst>
        </pc:inkChg>
        <pc:inkChg chg="add mod">
          <ac:chgData name="Dragutin Kostic" userId="8b6a502ff069c3fa" providerId="LiveId" clId="{5A8496D1-22D5-4D39-9746-F158C1178FB2}" dt="2021-03-18T13:53:07.214" v="2037"/>
          <ac:inkMkLst>
            <pc:docMk/>
            <pc:sldMk cId="882526439" sldId="308"/>
            <ac:inkMk id="79" creationId="{8D4F99A4-52C4-45BE-9564-839E875A0766}"/>
          </ac:inkMkLst>
        </pc:inkChg>
        <pc:inkChg chg="add mod">
          <ac:chgData name="Dragutin Kostic" userId="8b6a502ff069c3fa" providerId="LiveId" clId="{5A8496D1-22D5-4D39-9746-F158C1178FB2}" dt="2021-03-18T13:53:07.214" v="2037"/>
          <ac:inkMkLst>
            <pc:docMk/>
            <pc:sldMk cId="882526439" sldId="308"/>
            <ac:inkMk id="80" creationId="{3958FD69-D4E5-4112-B944-826EFD6769C1}"/>
          </ac:inkMkLst>
        </pc:inkChg>
        <pc:inkChg chg="add mod">
          <ac:chgData name="Dragutin Kostic" userId="8b6a502ff069c3fa" providerId="LiveId" clId="{5A8496D1-22D5-4D39-9746-F158C1178FB2}" dt="2021-03-18T13:53:07.214" v="2037"/>
          <ac:inkMkLst>
            <pc:docMk/>
            <pc:sldMk cId="882526439" sldId="308"/>
            <ac:inkMk id="81" creationId="{B4D0FF48-3E26-417B-A4C8-5B74D397F8F5}"/>
          </ac:inkMkLst>
        </pc:inkChg>
        <pc:inkChg chg="add mod">
          <ac:chgData name="Dragutin Kostic" userId="8b6a502ff069c3fa" providerId="LiveId" clId="{5A8496D1-22D5-4D39-9746-F158C1178FB2}" dt="2021-03-18T13:53:07.214" v="2037"/>
          <ac:inkMkLst>
            <pc:docMk/>
            <pc:sldMk cId="882526439" sldId="308"/>
            <ac:inkMk id="82" creationId="{6C740EC0-EC4B-4FE0-B9A8-D8754C9514FC}"/>
          </ac:inkMkLst>
        </pc:inkChg>
        <pc:inkChg chg="add mod">
          <ac:chgData name="Dragutin Kostic" userId="8b6a502ff069c3fa" providerId="LiveId" clId="{5A8496D1-22D5-4D39-9746-F158C1178FB2}" dt="2021-03-18T13:53:07.214" v="2037"/>
          <ac:inkMkLst>
            <pc:docMk/>
            <pc:sldMk cId="882526439" sldId="308"/>
            <ac:inkMk id="84" creationId="{9A31C549-6B6A-45F8-8391-A71479B0A75E}"/>
          </ac:inkMkLst>
        </pc:inkChg>
        <pc:inkChg chg="add mod">
          <ac:chgData name="Dragutin Kostic" userId="8b6a502ff069c3fa" providerId="LiveId" clId="{5A8496D1-22D5-4D39-9746-F158C1178FB2}" dt="2021-03-18T13:53:07.214" v="2037"/>
          <ac:inkMkLst>
            <pc:docMk/>
            <pc:sldMk cId="882526439" sldId="308"/>
            <ac:inkMk id="85" creationId="{B642FAC4-3DEB-4E25-9971-C97C06736229}"/>
          </ac:inkMkLst>
        </pc:inkChg>
        <pc:inkChg chg="add mod">
          <ac:chgData name="Dragutin Kostic" userId="8b6a502ff069c3fa" providerId="LiveId" clId="{5A8496D1-22D5-4D39-9746-F158C1178FB2}" dt="2021-03-18T13:53:07.214" v="2037"/>
          <ac:inkMkLst>
            <pc:docMk/>
            <pc:sldMk cId="882526439" sldId="308"/>
            <ac:inkMk id="86" creationId="{99EA1B13-09FC-4FB6-A4F4-E17F2B8CEBE8}"/>
          </ac:inkMkLst>
        </pc:inkChg>
        <pc:inkChg chg="add mod">
          <ac:chgData name="Dragutin Kostic" userId="8b6a502ff069c3fa" providerId="LiveId" clId="{5A8496D1-22D5-4D39-9746-F158C1178FB2}" dt="2021-03-18T13:53:07.214" v="2037"/>
          <ac:inkMkLst>
            <pc:docMk/>
            <pc:sldMk cId="882526439" sldId="308"/>
            <ac:inkMk id="87" creationId="{C0401BEE-E79C-45D1-9D33-6D05EEF79F07}"/>
          </ac:inkMkLst>
        </pc:inkChg>
        <pc:inkChg chg="add mod">
          <ac:chgData name="Dragutin Kostic" userId="8b6a502ff069c3fa" providerId="LiveId" clId="{5A8496D1-22D5-4D39-9746-F158C1178FB2}" dt="2021-03-18T13:53:07.214" v="2037"/>
          <ac:inkMkLst>
            <pc:docMk/>
            <pc:sldMk cId="882526439" sldId="308"/>
            <ac:inkMk id="88" creationId="{BAB867A8-DB4A-4A78-9210-B30958314571}"/>
          </ac:inkMkLst>
        </pc:inkChg>
        <pc:inkChg chg="add mod">
          <ac:chgData name="Dragutin Kostic" userId="8b6a502ff069c3fa" providerId="LiveId" clId="{5A8496D1-22D5-4D39-9746-F158C1178FB2}" dt="2021-03-18T13:53:07.214" v="2037"/>
          <ac:inkMkLst>
            <pc:docMk/>
            <pc:sldMk cId="882526439" sldId="308"/>
            <ac:inkMk id="91" creationId="{1AFEC43A-6D44-4CBA-8602-051CD0C59484}"/>
          </ac:inkMkLst>
        </pc:inkChg>
        <pc:inkChg chg="add mod">
          <ac:chgData name="Dragutin Kostic" userId="8b6a502ff069c3fa" providerId="LiveId" clId="{5A8496D1-22D5-4D39-9746-F158C1178FB2}" dt="2021-03-18T13:53:07.214" v="2037"/>
          <ac:inkMkLst>
            <pc:docMk/>
            <pc:sldMk cId="882526439" sldId="308"/>
            <ac:inkMk id="92" creationId="{05A6B672-10AD-494F-9F9A-805F26D288B6}"/>
          </ac:inkMkLst>
        </pc:inkChg>
        <pc:inkChg chg="add mod">
          <ac:chgData name="Dragutin Kostic" userId="8b6a502ff069c3fa" providerId="LiveId" clId="{5A8496D1-22D5-4D39-9746-F158C1178FB2}" dt="2021-03-18T13:53:07.214" v="2037"/>
          <ac:inkMkLst>
            <pc:docMk/>
            <pc:sldMk cId="882526439" sldId="308"/>
            <ac:inkMk id="93" creationId="{EAF5B28E-2A10-4169-9EF2-085C95E600BF}"/>
          </ac:inkMkLst>
        </pc:inkChg>
        <pc:inkChg chg="add mod">
          <ac:chgData name="Dragutin Kostic" userId="8b6a502ff069c3fa" providerId="LiveId" clId="{5A8496D1-22D5-4D39-9746-F158C1178FB2}" dt="2021-03-18T13:53:07.214" v="2037"/>
          <ac:inkMkLst>
            <pc:docMk/>
            <pc:sldMk cId="882526439" sldId="308"/>
            <ac:inkMk id="94" creationId="{FE119BBA-4A13-41AA-829A-711749CB0E61}"/>
          </ac:inkMkLst>
        </pc:inkChg>
        <pc:inkChg chg="add mod">
          <ac:chgData name="Dragutin Kostic" userId="8b6a502ff069c3fa" providerId="LiveId" clId="{5A8496D1-22D5-4D39-9746-F158C1178FB2}" dt="2021-03-18T13:53:07.214" v="2037"/>
          <ac:inkMkLst>
            <pc:docMk/>
            <pc:sldMk cId="882526439" sldId="308"/>
            <ac:inkMk id="95" creationId="{C24A741F-E1C6-4B80-9B75-10FA9D45CCE5}"/>
          </ac:inkMkLst>
        </pc:inkChg>
        <pc:inkChg chg="add mod">
          <ac:chgData name="Dragutin Kostic" userId="8b6a502ff069c3fa" providerId="LiveId" clId="{5A8496D1-22D5-4D39-9746-F158C1178FB2}" dt="2021-03-18T13:53:07.214" v="2037"/>
          <ac:inkMkLst>
            <pc:docMk/>
            <pc:sldMk cId="882526439" sldId="308"/>
            <ac:inkMk id="96" creationId="{63D49159-3FEF-4D09-8DA2-347319DAC202}"/>
          </ac:inkMkLst>
        </pc:inkChg>
        <pc:inkChg chg="add mod">
          <ac:chgData name="Dragutin Kostic" userId="8b6a502ff069c3fa" providerId="LiveId" clId="{5A8496D1-22D5-4D39-9746-F158C1178FB2}" dt="2021-03-18T13:53:07.214" v="2037"/>
          <ac:inkMkLst>
            <pc:docMk/>
            <pc:sldMk cId="882526439" sldId="308"/>
            <ac:inkMk id="97" creationId="{D428A947-C72E-449B-9220-BA6B8FB84F31}"/>
          </ac:inkMkLst>
        </pc:inkChg>
        <pc:inkChg chg="add mod">
          <ac:chgData name="Dragutin Kostic" userId="8b6a502ff069c3fa" providerId="LiveId" clId="{5A8496D1-22D5-4D39-9746-F158C1178FB2}" dt="2021-03-18T13:53:07.214" v="2037"/>
          <ac:inkMkLst>
            <pc:docMk/>
            <pc:sldMk cId="882526439" sldId="308"/>
            <ac:inkMk id="98" creationId="{50E09679-CAA0-456A-824C-34FCCC23F2FB}"/>
          </ac:inkMkLst>
        </pc:inkChg>
        <pc:inkChg chg="add mod">
          <ac:chgData name="Dragutin Kostic" userId="8b6a502ff069c3fa" providerId="LiveId" clId="{5A8496D1-22D5-4D39-9746-F158C1178FB2}" dt="2021-03-18T13:53:07.214" v="2037"/>
          <ac:inkMkLst>
            <pc:docMk/>
            <pc:sldMk cId="882526439" sldId="308"/>
            <ac:inkMk id="100" creationId="{BAD371A3-B182-47F6-955F-2EA1B97A6CA7}"/>
          </ac:inkMkLst>
        </pc:inkChg>
        <pc:inkChg chg="add mod">
          <ac:chgData name="Dragutin Kostic" userId="8b6a502ff069c3fa" providerId="LiveId" clId="{5A8496D1-22D5-4D39-9746-F158C1178FB2}" dt="2021-03-18T13:53:07.214" v="2037"/>
          <ac:inkMkLst>
            <pc:docMk/>
            <pc:sldMk cId="882526439" sldId="308"/>
            <ac:inkMk id="101" creationId="{398067F3-A1C3-4F75-929B-A3B3D7DABD6A}"/>
          </ac:inkMkLst>
        </pc:inkChg>
        <pc:inkChg chg="add mod">
          <ac:chgData name="Dragutin Kostic" userId="8b6a502ff069c3fa" providerId="LiveId" clId="{5A8496D1-22D5-4D39-9746-F158C1178FB2}" dt="2021-03-18T13:53:07.214" v="2037"/>
          <ac:inkMkLst>
            <pc:docMk/>
            <pc:sldMk cId="882526439" sldId="308"/>
            <ac:inkMk id="102" creationId="{55883B37-0ADE-4EEF-BCD6-95C944E1ECB6}"/>
          </ac:inkMkLst>
        </pc:inkChg>
        <pc:inkChg chg="add mod">
          <ac:chgData name="Dragutin Kostic" userId="8b6a502ff069c3fa" providerId="LiveId" clId="{5A8496D1-22D5-4D39-9746-F158C1178FB2}" dt="2021-03-18T13:53:07.214" v="2037"/>
          <ac:inkMkLst>
            <pc:docMk/>
            <pc:sldMk cId="882526439" sldId="308"/>
            <ac:inkMk id="103" creationId="{D67D6382-041E-4947-BEE2-672E033F1E4A}"/>
          </ac:inkMkLst>
        </pc:inkChg>
        <pc:inkChg chg="add mod">
          <ac:chgData name="Dragutin Kostic" userId="8b6a502ff069c3fa" providerId="LiveId" clId="{5A8496D1-22D5-4D39-9746-F158C1178FB2}" dt="2021-03-18T13:53:07.214" v="2037"/>
          <ac:inkMkLst>
            <pc:docMk/>
            <pc:sldMk cId="882526439" sldId="308"/>
            <ac:inkMk id="104" creationId="{B2D7306F-E0E5-4888-A0A0-32CA45555BD5}"/>
          </ac:inkMkLst>
        </pc:inkChg>
        <pc:inkChg chg="add mod">
          <ac:chgData name="Dragutin Kostic" userId="8b6a502ff069c3fa" providerId="LiveId" clId="{5A8496D1-22D5-4D39-9746-F158C1178FB2}" dt="2021-03-18T13:53:07.214" v="2037"/>
          <ac:inkMkLst>
            <pc:docMk/>
            <pc:sldMk cId="882526439" sldId="308"/>
            <ac:inkMk id="105" creationId="{419568B5-CFBE-411F-9287-AF3E8491708D}"/>
          </ac:inkMkLst>
        </pc:inkChg>
        <pc:inkChg chg="add mod">
          <ac:chgData name="Dragutin Kostic" userId="8b6a502ff069c3fa" providerId="LiveId" clId="{5A8496D1-22D5-4D39-9746-F158C1178FB2}" dt="2021-03-18T13:53:14.504" v="2052"/>
          <ac:inkMkLst>
            <pc:docMk/>
            <pc:sldMk cId="882526439" sldId="308"/>
            <ac:inkMk id="108" creationId="{BA5DC7FA-D02F-469D-9CB6-C7F370B185D8}"/>
          </ac:inkMkLst>
        </pc:inkChg>
        <pc:inkChg chg="add mod">
          <ac:chgData name="Dragutin Kostic" userId="8b6a502ff069c3fa" providerId="LiveId" clId="{5A8496D1-22D5-4D39-9746-F158C1178FB2}" dt="2021-03-18T13:53:14.504" v="2052"/>
          <ac:inkMkLst>
            <pc:docMk/>
            <pc:sldMk cId="882526439" sldId="308"/>
            <ac:inkMk id="109" creationId="{CC93DCC1-8E5A-4DC7-86BD-E7AA7CC0724E}"/>
          </ac:inkMkLst>
        </pc:inkChg>
        <pc:inkChg chg="add mod">
          <ac:chgData name="Dragutin Kostic" userId="8b6a502ff069c3fa" providerId="LiveId" clId="{5A8496D1-22D5-4D39-9746-F158C1178FB2}" dt="2021-03-18T13:53:14.504" v="2052"/>
          <ac:inkMkLst>
            <pc:docMk/>
            <pc:sldMk cId="882526439" sldId="308"/>
            <ac:inkMk id="110" creationId="{F7EF7F10-A28C-484C-ADAA-6777F449B052}"/>
          </ac:inkMkLst>
        </pc:inkChg>
        <pc:inkChg chg="add mod">
          <ac:chgData name="Dragutin Kostic" userId="8b6a502ff069c3fa" providerId="LiveId" clId="{5A8496D1-22D5-4D39-9746-F158C1178FB2}" dt="2021-03-18T13:53:14.504" v="2052"/>
          <ac:inkMkLst>
            <pc:docMk/>
            <pc:sldMk cId="882526439" sldId="308"/>
            <ac:inkMk id="111" creationId="{F6808B44-50BB-4C7E-8F0D-1A731E08D02A}"/>
          </ac:inkMkLst>
        </pc:inkChg>
        <pc:inkChg chg="add mod">
          <ac:chgData name="Dragutin Kostic" userId="8b6a502ff069c3fa" providerId="LiveId" clId="{5A8496D1-22D5-4D39-9746-F158C1178FB2}" dt="2021-03-18T13:53:14.504" v="2052"/>
          <ac:inkMkLst>
            <pc:docMk/>
            <pc:sldMk cId="882526439" sldId="308"/>
            <ac:inkMk id="112" creationId="{F4462C0B-F6EF-43B8-8BD0-A0CE5B2901F3}"/>
          </ac:inkMkLst>
        </pc:inkChg>
        <pc:inkChg chg="add mod">
          <ac:chgData name="Dragutin Kostic" userId="8b6a502ff069c3fa" providerId="LiveId" clId="{5A8496D1-22D5-4D39-9746-F158C1178FB2}" dt="2021-03-18T13:53:14.504" v="2052"/>
          <ac:inkMkLst>
            <pc:docMk/>
            <pc:sldMk cId="882526439" sldId="308"/>
            <ac:inkMk id="113" creationId="{1B5FD99B-3206-4BF3-9C5D-18CD6AC2549C}"/>
          </ac:inkMkLst>
        </pc:inkChg>
        <pc:inkChg chg="add mod">
          <ac:chgData name="Dragutin Kostic" userId="8b6a502ff069c3fa" providerId="LiveId" clId="{5A8496D1-22D5-4D39-9746-F158C1178FB2}" dt="2021-03-18T13:53:14.504" v="2052"/>
          <ac:inkMkLst>
            <pc:docMk/>
            <pc:sldMk cId="882526439" sldId="308"/>
            <ac:inkMk id="114" creationId="{BCA08939-C4C0-4E8D-9290-A9FC1171F768}"/>
          </ac:inkMkLst>
        </pc:inkChg>
        <pc:inkChg chg="add mod">
          <ac:chgData name="Dragutin Kostic" userId="8b6a502ff069c3fa" providerId="LiveId" clId="{5A8496D1-22D5-4D39-9746-F158C1178FB2}" dt="2021-03-18T13:53:14.504" v="2052"/>
          <ac:inkMkLst>
            <pc:docMk/>
            <pc:sldMk cId="882526439" sldId="308"/>
            <ac:inkMk id="115" creationId="{210537EB-8C8C-40E8-8A9C-19F187C5B556}"/>
          </ac:inkMkLst>
        </pc:inkChg>
        <pc:inkChg chg="add mod">
          <ac:chgData name="Dragutin Kostic" userId="8b6a502ff069c3fa" providerId="LiveId" clId="{5A8496D1-22D5-4D39-9746-F158C1178FB2}" dt="2021-03-18T13:53:14.504" v="2052"/>
          <ac:inkMkLst>
            <pc:docMk/>
            <pc:sldMk cId="882526439" sldId="308"/>
            <ac:inkMk id="116" creationId="{FA4B616D-8FF7-4E6B-8934-01E3EEBDF373}"/>
          </ac:inkMkLst>
        </pc:inkChg>
        <pc:inkChg chg="add mod">
          <ac:chgData name="Dragutin Kostic" userId="8b6a502ff069c3fa" providerId="LiveId" clId="{5A8496D1-22D5-4D39-9746-F158C1178FB2}" dt="2021-03-18T13:53:14.504" v="2052"/>
          <ac:inkMkLst>
            <pc:docMk/>
            <pc:sldMk cId="882526439" sldId="308"/>
            <ac:inkMk id="117" creationId="{728BFC97-239D-4625-AD09-F84BBBD0AE45}"/>
          </ac:inkMkLst>
        </pc:inkChg>
        <pc:inkChg chg="add mod">
          <ac:chgData name="Dragutin Kostic" userId="8b6a502ff069c3fa" providerId="LiveId" clId="{5A8496D1-22D5-4D39-9746-F158C1178FB2}" dt="2021-03-18T13:53:14.504" v="2052"/>
          <ac:inkMkLst>
            <pc:docMk/>
            <pc:sldMk cId="882526439" sldId="308"/>
            <ac:inkMk id="118" creationId="{2EB78BBD-4505-42A9-9EF0-D143F368B861}"/>
          </ac:inkMkLst>
        </pc:inkChg>
        <pc:inkChg chg="add mod">
          <ac:chgData name="Dragutin Kostic" userId="8b6a502ff069c3fa" providerId="LiveId" clId="{5A8496D1-22D5-4D39-9746-F158C1178FB2}" dt="2021-03-18T13:53:14.504" v="2052"/>
          <ac:inkMkLst>
            <pc:docMk/>
            <pc:sldMk cId="882526439" sldId="308"/>
            <ac:inkMk id="119" creationId="{A42FD7D5-F3F4-4692-8F84-630F5D4A5F6D}"/>
          </ac:inkMkLst>
        </pc:inkChg>
        <pc:inkChg chg="add mod">
          <ac:chgData name="Dragutin Kostic" userId="8b6a502ff069c3fa" providerId="LiveId" clId="{5A8496D1-22D5-4D39-9746-F158C1178FB2}" dt="2021-03-18T13:53:14.504" v="2052"/>
          <ac:inkMkLst>
            <pc:docMk/>
            <pc:sldMk cId="882526439" sldId="308"/>
            <ac:inkMk id="120" creationId="{11D6714A-1715-4B4F-BE7D-0BF6ED56FD49}"/>
          </ac:inkMkLst>
        </pc:inkChg>
        <pc:inkChg chg="add mod">
          <ac:chgData name="Dragutin Kostic" userId="8b6a502ff069c3fa" providerId="LiveId" clId="{5A8496D1-22D5-4D39-9746-F158C1178FB2}" dt="2021-03-18T13:53:14.504" v="2052"/>
          <ac:inkMkLst>
            <pc:docMk/>
            <pc:sldMk cId="882526439" sldId="308"/>
            <ac:inkMk id="121" creationId="{835A9ECE-5B4E-4532-A6BE-05AF88D8D12E}"/>
          </ac:inkMkLst>
        </pc:inkChg>
        <pc:inkChg chg="add mod">
          <ac:chgData name="Dragutin Kostic" userId="8b6a502ff069c3fa" providerId="LiveId" clId="{5A8496D1-22D5-4D39-9746-F158C1178FB2}" dt="2021-03-18T13:53:21.391" v="2064"/>
          <ac:inkMkLst>
            <pc:docMk/>
            <pc:sldMk cId="882526439" sldId="308"/>
            <ac:inkMk id="124" creationId="{FFA3E672-DC00-4595-BE6A-2C5FAB6D595D}"/>
          </ac:inkMkLst>
        </pc:inkChg>
        <pc:inkChg chg="add mod">
          <ac:chgData name="Dragutin Kostic" userId="8b6a502ff069c3fa" providerId="LiveId" clId="{5A8496D1-22D5-4D39-9746-F158C1178FB2}" dt="2021-03-18T13:53:21.391" v="2064"/>
          <ac:inkMkLst>
            <pc:docMk/>
            <pc:sldMk cId="882526439" sldId="308"/>
            <ac:inkMk id="125" creationId="{5B3C28DA-CE20-46AD-9485-E6FC49C44F73}"/>
          </ac:inkMkLst>
        </pc:inkChg>
        <pc:inkChg chg="add mod">
          <ac:chgData name="Dragutin Kostic" userId="8b6a502ff069c3fa" providerId="LiveId" clId="{5A8496D1-22D5-4D39-9746-F158C1178FB2}" dt="2021-03-18T13:53:21.391" v="2064"/>
          <ac:inkMkLst>
            <pc:docMk/>
            <pc:sldMk cId="882526439" sldId="308"/>
            <ac:inkMk id="126" creationId="{EE78ADB5-0EB7-485D-AB35-8C89A5424D1D}"/>
          </ac:inkMkLst>
        </pc:inkChg>
        <pc:inkChg chg="add mod">
          <ac:chgData name="Dragutin Kostic" userId="8b6a502ff069c3fa" providerId="LiveId" clId="{5A8496D1-22D5-4D39-9746-F158C1178FB2}" dt="2021-03-18T13:53:21.391" v="2064"/>
          <ac:inkMkLst>
            <pc:docMk/>
            <pc:sldMk cId="882526439" sldId="308"/>
            <ac:inkMk id="127" creationId="{C4C659F9-224E-4CD8-842B-9DF4BBEA0D48}"/>
          </ac:inkMkLst>
        </pc:inkChg>
        <pc:inkChg chg="add mod">
          <ac:chgData name="Dragutin Kostic" userId="8b6a502ff069c3fa" providerId="LiveId" clId="{5A8496D1-22D5-4D39-9746-F158C1178FB2}" dt="2021-03-18T13:53:21.391" v="2064"/>
          <ac:inkMkLst>
            <pc:docMk/>
            <pc:sldMk cId="882526439" sldId="308"/>
            <ac:inkMk id="128" creationId="{2D386B2D-DBC8-439D-B502-54863CA812C6}"/>
          </ac:inkMkLst>
        </pc:inkChg>
        <pc:inkChg chg="add mod">
          <ac:chgData name="Dragutin Kostic" userId="8b6a502ff069c3fa" providerId="LiveId" clId="{5A8496D1-22D5-4D39-9746-F158C1178FB2}" dt="2021-03-18T13:53:21.391" v="2064"/>
          <ac:inkMkLst>
            <pc:docMk/>
            <pc:sldMk cId="882526439" sldId="308"/>
            <ac:inkMk id="129" creationId="{095784EC-5BE4-4C1C-B25B-AB55942A186F}"/>
          </ac:inkMkLst>
        </pc:inkChg>
        <pc:inkChg chg="add mod">
          <ac:chgData name="Dragutin Kostic" userId="8b6a502ff069c3fa" providerId="LiveId" clId="{5A8496D1-22D5-4D39-9746-F158C1178FB2}" dt="2021-03-18T13:53:21.391" v="2064"/>
          <ac:inkMkLst>
            <pc:docMk/>
            <pc:sldMk cId="882526439" sldId="308"/>
            <ac:inkMk id="130" creationId="{E33787E1-B45E-459F-AB13-C2D029AF43DF}"/>
          </ac:inkMkLst>
        </pc:inkChg>
        <pc:inkChg chg="add mod">
          <ac:chgData name="Dragutin Kostic" userId="8b6a502ff069c3fa" providerId="LiveId" clId="{5A8496D1-22D5-4D39-9746-F158C1178FB2}" dt="2021-03-18T13:53:21.391" v="2064"/>
          <ac:inkMkLst>
            <pc:docMk/>
            <pc:sldMk cId="882526439" sldId="308"/>
            <ac:inkMk id="131" creationId="{CE1C9BD2-1331-4F26-B66E-3C088BFF57B2}"/>
          </ac:inkMkLst>
        </pc:inkChg>
        <pc:inkChg chg="add mod">
          <ac:chgData name="Dragutin Kostic" userId="8b6a502ff069c3fa" providerId="LiveId" clId="{5A8496D1-22D5-4D39-9746-F158C1178FB2}" dt="2021-03-18T13:53:21.391" v="2064"/>
          <ac:inkMkLst>
            <pc:docMk/>
            <pc:sldMk cId="882526439" sldId="308"/>
            <ac:inkMk id="132" creationId="{BF645C40-1A75-4AE8-9E30-AD3898A5E070}"/>
          </ac:inkMkLst>
        </pc:inkChg>
        <pc:inkChg chg="add mod">
          <ac:chgData name="Dragutin Kostic" userId="8b6a502ff069c3fa" providerId="LiveId" clId="{5A8496D1-22D5-4D39-9746-F158C1178FB2}" dt="2021-03-18T13:53:21.391" v="2064"/>
          <ac:inkMkLst>
            <pc:docMk/>
            <pc:sldMk cId="882526439" sldId="308"/>
            <ac:inkMk id="133" creationId="{D7A41C84-D047-4595-B114-E20AB409FFDD}"/>
          </ac:inkMkLst>
        </pc:inkChg>
        <pc:inkChg chg="add mod">
          <ac:chgData name="Dragutin Kostic" userId="8b6a502ff069c3fa" providerId="LiveId" clId="{5A8496D1-22D5-4D39-9746-F158C1178FB2}" dt="2021-03-18T13:53:21.391" v="2064"/>
          <ac:inkMkLst>
            <pc:docMk/>
            <pc:sldMk cId="882526439" sldId="308"/>
            <ac:inkMk id="134" creationId="{52614ECD-B99C-4987-B5FD-EC68205EC73F}"/>
          </ac:inkMkLst>
        </pc:inkChg>
        <pc:inkChg chg="add mod">
          <ac:chgData name="Dragutin Kostic" userId="8b6a502ff069c3fa" providerId="LiveId" clId="{5A8496D1-22D5-4D39-9746-F158C1178FB2}" dt="2021-03-18T13:53:28.896" v="2077"/>
          <ac:inkMkLst>
            <pc:docMk/>
            <pc:sldMk cId="882526439" sldId="308"/>
            <ac:inkMk id="136" creationId="{487A4DB9-5D9A-45F1-AA0F-F7A886A8317C}"/>
          </ac:inkMkLst>
        </pc:inkChg>
        <pc:inkChg chg="add mod">
          <ac:chgData name="Dragutin Kostic" userId="8b6a502ff069c3fa" providerId="LiveId" clId="{5A8496D1-22D5-4D39-9746-F158C1178FB2}" dt="2021-03-18T13:53:28.896" v="2077"/>
          <ac:inkMkLst>
            <pc:docMk/>
            <pc:sldMk cId="882526439" sldId="308"/>
            <ac:inkMk id="137" creationId="{A837BE4F-6443-4066-88D3-709DA6DF6B2F}"/>
          </ac:inkMkLst>
        </pc:inkChg>
        <pc:inkChg chg="add mod">
          <ac:chgData name="Dragutin Kostic" userId="8b6a502ff069c3fa" providerId="LiveId" clId="{5A8496D1-22D5-4D39-9746-F158C1178FB2}" dt="2021-03-18T13:53:28.896" v="2077"/>
          <ac:inkMkLst>
            <pc:docMk/>
            <pc:sldMk cId="882526439" sldId="308"/>
            <ac:inkMk id="138" creationId="{AD92F1C4-FBC9-4208-A110-B79912D6CF34}"/>
          </ac:inkMkLst>
        </pc:inkChg>
        <pc:inkChg chg="add mod">
          <ac:chgData name="Dragutin Kostic" userId="8b6a502ff069c3fa" providerId="LiveId" clId="{5A8496D1-22D5-4D39-9746-F158C1178FB2}" dt="2021-03-18T13:53:28.896" v="2077"/>
          <ac:inkMkLst>
            <pc:docMk/>
            <pc:sldMk cId="882526439" sldId="308"/>
            <ac:inkMk id="139" creationId="{F6732215-B561-4195-BCD4-0DAACE5EEB73}"/>
          </ac:inkMkLst>
        </pc:inkChg>
        <pc:inkChg chg="add mod">
          <ac:chgData name="Dragutin Kostic" userId="8b6a502ff069c3fa" providerId="LiveId" clId="{5A8496D1-22D5-4D39-9746-F158C1178FB2}" dt="2021-03-18T13:53:28.896" v="2077"/>
          <ac:inkMkLst>
            <pc:docMk/>
            <pc:sldMk cId="882526439" sldId="308"/>
            <ac:inkMk id="140" creationId="{EB5F47C1-065B-44BA-9F5B-F6A811AE7AE7}"/>
          </ac:inkMkLst>
        </pc:inkChg>
        <pc:inkChg chg="add mod">
          <ac:chgData name="Dragutin Kostic" userId="8b6a502ff069c3fa" providerId="LiveId" clId="{5A8496D1-22D5-4D39-9746-F158C1178FB2}" dt="2021-03-18T13:53:28.896" v="2077"/>
          <ac:inkMkLst>
            <pc:docMk/>
            <pc:sldMk cId="882526439" sldId="308"/>
            <ac:inkMk id="141" creationId="{36EE8515-3F4A-418E-9DA2-CE8C60F069F3}"/>
          </ac:inkMkLst>
        </pc:inkChg>
        <pc:inkChg chg="add mod">
          <ac:chgData name="Dragutin Kostic" userId="8b6a502ff069c3fa" providerId="LiveId" clId="{5A8496D1-22D5-4D39-9746-F158C1178FB2}" dt="2021-03-18T13:53:28.896" v="2077"/>
          <ac:inkMkLst>
            <pc:docMk/>
            <pc:sldMk cId="882526439" sldId="308"/>
            <ac:inkMk id="142" creationId="{61F2BFE0-668B-4611-8138-2FA1CDF820A3}"/>
          </ac:inkMkLst>
        </pc:inkChg>
        <pc:inkChg chg="add mod">
          <ac:chgData name="Dragutin Kostic" userId="8b6a502ff069c3fa" providerId="LiveId" clId="{5A8496D1-22D5-4D39-9746-F158C1178FB2}" dt="2021-03-18T13:53:28.896" v="2077"/>
          <ac:inkMkLst>
            <pc:docMk/>
            <pc:sldMk cId="882526439" sldId="308"/>
            <ac:inkMk id="143" creationId="{C7A9EA88-1BB8-44B8-A255-8079AD2E234C}"/>
          </ac:inkMkLst>
        </pc:inkChg>
        <pc:inkChg chg="add mod">
          <ac:chgData name="Dragutin Kostic" userId="8b6a502ff069c3fa" providerId="LiveId" clId="{5A8496D1-22D5-4D39-9746-F158C1178FB2}" dt="2021-03-18T13:53:28.896" v="2077"/>
          <ac:inkMkLst>
            <pc:docMk/>
            <pc:sldMk cId="882526439" sldId="308"/>
            <ac:inkMk id="144" creationId="{E0970A42-5A3E-4D11-8F3D-F48EDEA47C64}"/>
          </ac:inkMkLst>
        </pc:inkChg>
        <pc:inkChg chg="add mod">
          <ac:chgData name="Dragutin Kostic" userId="8b6a502ff069c3fa" providerId="LiveId" clId="{5A8496D1-22D5-4D39-9746-F158C1178FB2}" dt="2021-03-18T13:53:28.896" v="2077"/>
          <ac:inkMkLst>
            <pc:docMk/>
            <pc:sldMk cId="882526439" sldId="308"/>
            <ac:inkMk id="145" creationId="{ED4367C6-1024-438F-B587-62EEFA1D9467}"/>
          </ac:inkMkLst>
        </pc:inkChg>
        <pc:inkChg chg="add mod">
          <ac:chgData name="Dragutin Kostic" userId="8b6a502ff069c3fa" providerId="LiveId" clId="{5A8496D1-22D5-4D39-9746-F158C1178FB2}" dt="2021-03-18T13:53:28.896" v="2077"/>
          <ac:inkMkLst>
            <pc:docMk/>
            <pc:sldMk cId="882526439" sldId="308"/>
            <ac:inkMk id="146" creationId="{6B129CD2-999A-415F-AC29-4E55646B92CB}"/>
          </ac:inkMkLst>
        </pc:inkChg>
        <pc:inkChg chg="add mod">
          <ac:chgData name="Dragutin Kostic" userId="8b6a502ff069c3fa" providerId="LiveId" clId="{5A8496D1-22D5-4D39-9746-F158C1178FB2}" dt="2021-03-18T13:53:28.896" v="2077"/>
          <ac:inkMkLst>
            <pc:docMk/>
            <pc:sldMk cId="882526439" sldId="308"/>
            <ac:inkMk id="147" creationId="{07E09994-5C22-4A58-8AB5-4FAABE688283}"/>
          </ac:inkMkLst>
        </pc:inkChg>
        <pc:inkChg chg="add mod">
          <ac:chgData name="Dragutin Kostic" userId="8b6a502ff069c3fa" providerId="LiveId" clId="{5A8496D1-22D5-4D39-9746-F158C1178FB2}" dt="2021-03-18T13:53:35.574" v="2091"/>
          <ac:inkMkLst>
            <pc:docMk/>
            <pc:sldMk cId="882526439" sldId="308"/>
            <ac:inkMk id="150" creationId="{CB964ADB-E14D-4B9A-95CC-760D756AD0FC}"/>
          </ac:inkMkLst>
        </pc:inkChg>
        <pc:inkChg chg="add mod">
          <ac:chgData name="Dragutin Kostic" userId="8b6a502ff069c3fa" providerId="LiveId" clId="{5A8496D1-22D5-4D39-9746-F158C1178FB2}" dt="2021-03-18T13:53:35.574" v="2091"/>
          <ac:inkMkLst>
            <pc:docMk/>
            <pc:sldMk cId="882526439" sldId="308"/>
            <ac:inkMk id="151" creationId="{CDD6F889-96A1-4D8E-B032-DF053124395C}"/>
          </ac:inkMkLst>
        </pc:inkChg>
        <pc:inkChg chg="add mod">
          <ac:chgData name="Dragutin Kostic" userId="8b6a502ff069c3fa" providerId="LiveId" clId="{5A8496D1-22D5-4D39-9746-F158C1178FB2}" dt="2021-03-18T13:53:35.574" v="2091"/>
          <ac:inkMkLst>
            <pc:docMk/>
            <pc:sldMk cId="882526439" sldId="308"/>
            <ac:inkMk id="152" creationId="{A80CD116-9BC4-41AC-BDAD-E4A89FB58DF0}"/>
          </ac:inkMkLst>
        </pc:inkChg>
        <pc:inkChg chg="add mod">
          <ac:chgData name="Dragutin Kostic" userId="8b6a502ff069c3fa" providerId="LiveId" clId="{5A8496D1-22D5-4D39-9746-F158C1178FB2}" dt="2021-03-18T13:53:35.574" v="2091"/>
          <ac:inkMkLst>
            <pc:docMk/>
            <pc:sldMk cId="882526439" sldId="308"/>
            <ac:inkMk id="153" creationId="{426D1BC7-3024-483A-99D8-2BD77C6D646E}"/>
          </ac:inkMkLst>
        </pc:inkChg>
        <pc:inkChg chg="add mod">
          <ac:chgData name="Dragutin Kostic" userId="8b6a502ff069c3fa" providerId="LiveId" clId="{5A8496D1-22D5-4D39-9746-F158C1178FB2}" dt="2021-03-18T13:53:35.574" v="2091"/>
          <ac:inkMkLst>
            <pc:docMk/>
            <pc:sldMk cId="882526439" sldId="308"/>
            <ac:inkMk id="154" creationId="{7B98772C-D1DE-47A9-B1CE-54D5806A23D7}"/>
          </ac:inkMkLst>
        </pc:inkChg>
        <pc:inkChg chg="add mod">
          <ac:chgData name="Dragutin Kostic" userId="8b6a502ff069c3fa" providerId="LiveId" clId="{5A8496D1-22D5-4D39-9746-F158C1178FB2}" dt="2021-03-18T13:53:35.574" v="2091"/>
          <ac:inkMkLst>
            <pc:docMk/>
            <pc:sldMk cId="882526439" sldId="308"/>
            <ac:inkMk id="155" creationId="{EB675818-6280-49C0-BA42-F8B602884BE9}"/>
          </ac:inkMkLst>
        </pc:inkChg>
        <pc:inkChg chg="add mod">
          <ac:chgData name="Dragutin Kostic" userId="8b6a502ff069c3fa" providerId="LiveId" clId="{5A8496D1-22D5-4D39-9746-F158C1178FB2}" dt="2021-03-18T13:53:35.574" v="2091"/>
          <ac:inkMkLst>
            <pc:docMk/>
            <pc:sldMk cId="882526439" sldId="308"/>
            <ac:inkMk id="156" creationId="{DF0DFEBC-2FC3-4667-AE39-3ACEF1B8090F}"/>
          </ac:inkMkLst>
        </pc:inkChg>
        <pc:inkChg chg="add mod">
          <ac:chgData name="Dragutin Kostic" userId="8b6a502ff069c3fa" providerId="LiveId" clId="{5A8496D1-22D5-4D39-9746-F158C1178FB2}" dt="2021-03-18T13:53:35.574" v="2091"/>
          <ac:inkMkLst>
            <pc:docMk/>
            <pc:sldMk cId="882526439" sldId="308"/>
            <ac:inkMk id="157" creationId="{BD293993-5113-43D0-8F11-6558EA3CFEB4}"/>
          </ac:inkMkLst>
        </pc:inkChg>
        <pc:inkChg chg="add mod">
          <ac:chgData name="Dragutin Kostic" userId="8b6a502ff069c3fa" providerId="LiveId" clId="{5A8496D1-22D5-4D39-9746-F158C1178FB2}" dt="2021-03-18T13:53:35.574" v="2091"/>
          <ac:inkMkLst>
            <pc:docMk/>
            <pc:sldMk cId="882526439" sldId="308"/>
            <ac:inkMk id="158" creationId="{0E6EBB3E-3E2F-43A2-82EC-0B18A1A54977}"/>
          </ac:inkMkLst>
        </pc:inkChg>
        <pc:inkChg chg="add mod">
          <ac:chgData name="Dragutin Kostic" userId="8b6a502ff069c3fa" providerId="LiveId" clId="{5A8496D1-22D5-4D39-9746-F158C1178FB2}" dt="2021-03-18T13:53:35.574" v="2091"/>
          <ac:inkMkLst>
            <pc:docMk/>
            <pc:sldMk cId="882526439" sldId="308"/>
            <ac:inkMk id="159" creationId="{6033E08F-50C2-4A26-B36A-4482F505DEA0}"/>
          </ac:inkMkLst>
        </pc:inkChg>
        <pc:inkChg chg="add mod">
          <ac:chgData name="Dragutin Kostic" userId="8b6a502ff069c3fa" providerId="LiveId" clId="{5A8496D1-22D5-4D39-9746-F158C1178FB2}" dt="2021-03-18T13:53:35.574" v="2091"/>
          <ac:inkMkLst>
            <pc:docMk/>
            <pc:sldMk cId="882526439" sldId="308"/>
            <ac:inkMk id="160" creationId="{F9EA3AF8-A78A-4513-863A-6F91C453CE9F}"/>
          </ac:inkMkLst>
        </pc:inkChg>
        <pc:inkChg chg="add mod">
          <ac:chgData name="Dragutin Kostic" userId="8b6a502ff069c3fa" providerId="LiveId" clId="{5A8496D1-22D5-4D39-9746-F158C1178FB2}" dt="2021-03-18T13:53:45.553" v="2108"/>
          <ac:inkMkLst>
            <pc:docMk/>
            <pc:sldMk cId="882526439" sldId="308"/>
            <ac:inkMk id="161" creationId="{AB5D6758-9E7A-45F1-A835-D9567E595EF5}"/>
          </ac:inkMkLst>
        </pc:inkChg>
        <pc:inkChg chg="add mod">
          <ac:chgData name="Dragutin Kostic" userId="8b6a502ff069c3fa" providerId="LiveId" clId="{5A8496D1-22D5-4D39-9746-F158C1178FB2}" dt="2021-03-18T13:53:45.553" v="2108"/>
          <ac:inkMkLst>
            <pc:docMk/>
            <pc:sldMk cId="882526439" sldId="308"/>
            <ac:inkMk id="162" creationId="{C79F1E27-B221-4770-9E51-44C7D52AA09A}"/>
          </ac:inkMkLst>
        </pc:inkChg>
        <pc:inkChg chg="add mod">
          <ac:chgData name="Dragutin Kostic" userId="8b6a502ff069c3fa" providerId="LiveId" clId="{5A8496D1-22D5-4D39-9746-F158C1178FB2}" dt="2021-03-18T13:53:45.553" v="2108"/>
          <ac:inkMkLst>
            <pc:docMk/>
            <pc:sldMk cId="882526439" sldId="308"/>
            <ac:inkMk id="165" creationId="{27203C90-F699-4F49-A838-81B05FFBB74D}"/>
          </ac:inkMkLst>
        </pc:inkChg>
        <pc:inkChg chg="add mod">
          <ac:chgData name="Dragutin Kostic" userId="8b6a502ff069c3fa" providerId="LiveId" clId="{5A8496D1-22D5-4D39-9746-F158C1178FB2}" dt="2021-03-18T13:53:45.553" v="2108"/>
          <ac:inkMkLst>
            <pc:docMk/>
            <pc:sldMk cId="882526439" sldId="308"/>
            <ac:inkMk id="166" creationId="{F2407138-7276-4987-8DEA-13A9800876E9}"/>
          </ac:inkMkLst>
        </pc:inkChg>
        <pc:inkChg chg="add mod">
          <ac:chgData name="Dragutin Kostic" userId="8b6a502ff069c3fa" providerId="LiveId" clId="{5A8496D1-22D5-4D39-9746-F158C1178FB2}" dt="2021-03-18T13:53:45.553" v="2108"/>
          <ac:inkMkLst>
            <pc:docMk/>
            <pc:sldMk cId="882526439" sldId="308"/>
            <ac:inkMk id="167" creationId="{19327925-70C1-429A-933E-5E509C03FA28}"/>
          </ac:inkMkLst>
        </pc:inkChg>
        <pc:inkChg chg="add mod">
          <ac:chgData name="Dragutin Kostic" userId="8b6a502ff069c3fa" providerId="LiveId" clId="{5A8496D1-22D5-4D39-9746-F158C1178FB2}" dt="2021-03-18T13:53:45.553" v="2108"/>
          <ac:inkMkLst>
            <pc:docMk/>
            <pc:sldMk cId="882526439" sldId="308"/>
            <ac:inkMk id="168" creationId="{AC86BB2E-1D91-4D37-AC49-68202A237852}"/>
          </ac:inkMkLst>
        </pc:inkChg>
        <pc:inkChg chg="add mod">
          <ac:chgData name="Dragutin Kostic" userId="8b6a502ff069c3fa" providerId="LiveId" clId="{5A8496D1-22D5-4D39-9746-F158C1178FB2}" dt="2021-03-18T13:53:45.553" v="2108"/>
          <ac:inkMkLst>
            <pc:docMk/>
            <pc:sldMk cId="882526439" sldId="308"/>
            <ac:inkMk id="170" creationId="{009F9270-DFB3-42F9-9374-2675F97923D3}"/>
          </ac:inkMkLst>
        </pc:inkChg>
        <pc:inkChg chg="add mod">
          <ac:chgData name="Dragutin Kostic" userId="8b6a502ff069c3fa" providerId="LiveId" clId="{5A8496D1-22D5-4D39-9746-F158C1178FB2}" dt="2021-03-18T13:53:45.553" v="2108"/>
          <ac:inkMkLst>
            <pc:docMk/>
            <pc:sldMk cId="882526439" sldId="308"/>
            <ac:inkMk id="171" creationId="{70B0CFA6-5C7D-4F8B-B3B2-90810D4DC09D}"/>
          </ac:inkMkLst>
        </pc:inkChg>
        <pc:inkChg chg="add mod">
          <ac:chgData name="Dragutin Kostic" userId="8b6a502ff069c3fa" providerId="LiveId" clId="{5A8496D1-22D5-4D39-9746-F158C1178FB2}" dt="2021-03-18T13:53:45.553" v="2108"/>
          <ac:inkMkLst>
            <pc:docMk/>
            <pc:sldMk cId="882526439" sldId="308"/>
            <ac:inkMk id="172" creationId="{F2EDBCBF-D8D6-42F4-88C2-174919BE104B}"/>
          </ac:inkMkLst>
        </pc:inkChg>
        <pc:inkChg chg="add mod">
          <ac:chgData name="Dragutin Kostic" userId="8b6a502ff069c3fa" providerId="LiveId" clId="{5A8496D1-22D5-4D39-9746-F158C1178FB2}" dt="2021-03-18T13:53:45.553" v="2108"/>
          <ac:inkMkLst>
            <pc:docMk/>
            <pc:sldMk cId="882526439" sldId="308"/>
            <ac:inkMk id="173" creationId="{4920A2B2-384E-4282-B200-63DC611E385A}"/>
          </ac:inkMkLst>
        </pc:inkChg>
        <pc:inkChg chg="add mod">
          <ac:chgData name="Dragutin Kostic" userId="8b6a502ff069c3fa" providerId="LiveId" clId="{5A8496D1-22D5-4D39-9746-F158C1178FB2}" dt="2021-03-18T13:53:45.553" v="2108"/>
          <ac:inkMkLst>
            <pc:docMk/>
            <pc:sldMk cId="882526439" sldId="308"/>
            <ac:inkMk id="174" creationId="{BC70668B-4780-42BD-936E-E3CFE5C256CF}"/>
          </ac:inkMkLst>
        </pc:inkChg>
        <pc:inkChg chg="add mod">
          <ac:chgData name="Dragutin Kostic" userId="8b6a502ff069c3fa" providerId="LiveId" clId="{5A8496D1-22D5-4D39-9746-F158C1178FB2}" dt="2021-03-18T13:53:45.553" v="2108"/>
          <ac:inkMkLst>
            <pc:docMk/>
            <pc:sldMk cId="882526439" sldId="308"/>
            <ac:inkMk id="175" creationId="{D2856911-EAD9-40E1-AAF7-658AEBBF81C4}"/>
          </ac:inkMkLst>
        </pc:inkChg>
        <pc:inkChg chg="add">
          <ac:chgData name="Dragutin Kostic" userId="8b6a502ff069c3fa" providerId="LiveId" clId="{5A8496D1-22D5-4D39-9746-F158C1178FB2}" dt="2021-03-18T13:53:42.239" v="2103" actId="9405"/>
          <ac:inkMkLst>
            <pc:docMk/>
            <pc:sldMk cId="882526439" sldId="308"/>
            <ac:inkMk id="176" creationId="{D3BDE453-F20E-4691-8A7D-D9A90DA573FA}"/>
          </ac:inkMkLst>
        </pc:inkChg>
        <pc:inkChg chg="add mod">
          <ac:chgData name="Dragutin Kostic" userId="8b6a502ff069c3fa" providerId="LiveId" clId="{5A8496D1-22D5-4D39-9746-F158C1178FB2}" dt="2021-03-18T13:53:45.553" v="2108"/>
          <ac:inkMkLst>
            <pc:docMk/>
            <pc:sldMk cId="882526439" sldId="308"/>
            <ac:inkMk id="177" creationId="{7386C681-047A-4C4E-AAB2-1A874D393EE5}"/>
          </ac:inkMkLst>
        </pc:inkChg>
        <pc:inkChg chg="add mod">
          <ac:chgData name="Dragutin Kostic" userId="8b6a502ff069c3fa" providerId="LiveId" clId="{5A8496D1-22D5-4D39-9746-F158C1178FB2}" dt="2021-03-18T13:53:45.553" v="2108"/>
          <ac:inkMkLst>
            <pc:docMk/>
            <pc:sldMk cId="882526439" sldId="308"/>
            <ac:inkMk id="178" creationId="{16C5D23B-C16E-4357-B820-AFC9FA2DE069}"/>
          </ac:inkMkLst>
        </pc:inkChg>
        <pc:inkChg chg="add mod">
          <ac:chgData name="Dragutin Kostic" userId="8b6a502ff069c3fa" providerId="LiveId" clId="{5A8496D1-22D5-4D39-9746-F158C1178FB2}" dt="2021-03-18T13:53:45.553" v="2108"/>
          <ac:inkMkLst>
            <pc:docMk/>
            <pc:sldMk cId="882526439" sldId="308"/>
            <ac:inkMk id="179" creationId="{AEF88F8B-E0CD-4353-AEF3-BD6C62726FB3}"/>
          </ac:inkMkLst>
        </pc:inkChg>
        <pc:inkChg chg="add mod">
          <ac:chgData name="Dragutin Kostic" userId="8b6a502ff069c3fa" providerId="LiveId" clId="{5A8496D1-22D5-4D39-9746-F158C1178FB2}" dt="2021-03-18T13:53:45.553" v="2108"/>
          <ac:inkMkLst>
            <pc:docMk/>
            <pc:sldMk cId="882526439" sldId="308"/>
            <ac:inkMk id="180" creationId="{78897E7D-13C6-446B-A17A-25D60B7B7A93}"/>
          </ac:inkMkLst>
        </pc:inkChg>
      </pc:sldChg>
      <pc:sldChg chg="addSp delSp modSp mod">
        <pc:chgData name="Dragutin Kostic" userId="8b6a502ff069c3fa" providerId="LiveId" clId="{5A8496D1-22D5-4D39-9746-F158C1178FB2}" dt="2021-03-18T13:41:42.418" v="1974" actId="9405"/>
        <pc:sldMkLst>
          <pc:docMk/>
          <pc:sldMk cId="2421680389" sldId="312"/>
        </pc:sldMkLst>
        <pc:grpChg chg="mod">
          <ac:chgData name="Dragutin Kostic" userId="8b6a502ff069c3fa" providerId="LiveId" clId="{5A8496D1-22D5-4D39-9746-F158C1178FB2}" dt="2021-03-18T13:39:04.621" v="1906"/>
          <ac:grpSpMkLst>
            <pc:docMk/>
            <pc:sldMk cId="2421680389" sldId="312"/>
            <ac:grpSpMk id="4" creationId="{EBD897AB-EEF8-4337-A836-2783C55E95B6}"/>
          </ac:grpSpMkLst>
        </pc:grpChg>
        <pc:grpChg chg="del mod">
          <ac:chgData name="Dragutin Kostic" userId="8b6a502ff069c3fa" providerId="LiveId" clId="{5A8496D1-22D5-4D39-9746-F158C1178FB2}" dt="2021-03-18T13:40:12.289" v="1917"/>
          <ac:grpSpMkLst>
            <pc:docMk/>
            <pc:sldMk cId="2421680389" sldId="312"/>
            <ac:grpSpMk id="9" creationId="{07803ECE-D881-48B7-83F2-C2FB779A0020}"/>
          </ac:grpSpMkLst>
        </pc:grpChg>
        <pc:grpChg chg="del mod">
          <ac:chgData name="Dragutin Kostic" userId="8b6a502ff069c3fa" providerId="LiveId" clId="{5A8496D1-22D5-4D39-9746-F158C1178FB2}" dt="2021-03-18T13:40:21.545" v="1928"/>
          <ac:grpSpMkLst>
            <pc:docMk/>
            <pc:sldMk cId="2421680389" sldId="312"/>
            <ac:grpSpMk id="15" creationId="{D8098477-3D75-4F79-B575-14CD3A474041}"/>
          </ac:grpSpMkLst>
        </pc:grpChg>
        <pc:grpChg chg="mod">
          <ac:chgData name="Dragutin Kostic" userId="8b6a502ff069c3fa" providerId="LiveId" clId="{5A8496D1-22D5-4D39-9746-F158C1178FB2}" dt="2021-03-18T13:40:21.545" v="1928"/>
          <ac:grpSpMkLst>
            <pc:docMk/>
            <pc:sldMk cId="2421680389" sldId="312"/>
            <ac:grpSpMk id="26" creationId="{6F75AC8D-C20B-4596-B600-B4CBB6179724}"/>
          </ac:grpSpMkLst>
        </pc:grpChg>
        <pc:grpChg chg="mod">
          <ac:chgData name="Dragutin Kostic" userId="8b6a502ff069c3fa" providerId="LiveId" clId="{5A8496D1-22D5-4D39-9746-F158C1178FB2}" dt="2021-03-18T13:40:21.545" v="1928"/>
          <ac:grpSpMkLst>
            <pc:docMk/>
            <pc:sldMk cId="2421680389" sldId="312"/>
            <ac:grpSpMk id="27" creationId="{D150D873-3C97-4730-918E-001CE414298E}"/>
          </ac:grpSpMkLst>
        </pc:grpChg>
        <pc:grpChg chg="mod">
          <ac:chgData name="Dragutin Kostic" userId="8b6a502ff069c3fa" providerId="LiveId" clId="{5A8496D1-22D5-4D39-9746-F158C1178FB2}" dt="2021-03-18T13:40:25.531" v="1932"/>
          <ac:grpSpMkLst>
            <pc:docMk/>
            <pc:sldMk cId="2421680389" sldId="312"/>
            <ac:grpSpMk id="31" creationId="{055376F4-7F75-46D5-BBBA-3321C3FFBC7E}"/>
          </ac:grpSpMkLst>
        </pc:grpChg>
        <pc:grpChg chg="mod">
          <ac:chgData name="Dragutin Kostic" userId="8b6a502ff069c3fa" providerId="LiveId" clId="{5A8496D1-22D5-4D39-9746-F158C1178FB2}" dt="2021-03-18T13:40:33.558" v="1935"/>
          <ac:grpSpMkLst>
            <pc:docMk/>
            <pc:sldMk cId="2421680389" sldId="312"/>
            <ac:grpSpMk id="34" creationId="{77FD1412-CB0D-42A2-B99B-EFB899A436FA}"/>
          </ac:grpSpMkLst>
        </pc:grpChg>
        <pc:grpChg chg="del mod">
          <ac:chgData name="Dragutin Kostic" userId="8b6a502ff069c3fa" providerId="LiveId" clId="{5A8496D1-22D5-4D39-9746-F158C1178FB2}" dt="2021-03-18T13:40:43.021" v="1943"/>
          <ac:grpSpMkLst>
            <pc:docMk/>
            <pc:sldMk cId="2421680389" sldId="312"/>
            <ac:grpSpMk id="40" creationId="{4587DA23-3C84-4B99-9436-2F464658CD2A}"/>
          </ac:grpSpMkLst>
        </pc:grpChg>
        <pc:grpChg chg="del mod">
          <ac:chgData name="Dragutin Kostic" userId="8b6a502ff069c3fa" providerId="LiveId" clId="{5A8496D1-22D5-4D39-9746-F158C1178FB2}" dt="2021-03-18T13:40:51.460" v="1959"/>
          <ac:grpSpMkLst>
            <pc:docMk/>
            <pc:sldMk cId="2421680389" sldId="312"/>
            <ac:grpSpMk id="42" creationId="{59BD8651-DF67-4EEF-BAF4-0B95BAA81A19}"/>
          </ac:grpSpMkLst>
        </pc:grpChg>
        <pc:grpChg chg="del mod">
          <ac:chgData name="Dragutin Kostic" userId="8b6a502ff069c3fa" providerId="LiveId" clId="{5A8496D1-22D5-4D39-9746-F158C1178FB2}" dt="2021-03-18T13:40:51.460" v="1959"/>
          <ac:grpSpMkLst>
            <pc:docMk/>
            <pc:sldMk cId="2421680389" sldId="312"/>
            <ac:grpSpMk id="58" creationId="{D3221732-2D00-4B07-9BE5-739BB01E1520}"/>
          </ac:grpSpMkLst>
        </pc:grpChg>
        <pc:grpChg chg="del mod">
          <ac:chgData name="Dragutin Kostic" userId="8b6a502ff069c3fa" providerId="LiveId" clId="{5A8496D1-22D5-4D39-9746-F158C1178FB2}" dt="2021-03-18T13:40:52.428" v="1962"/>
          <ac:grpSpMkLst>
            <pc:docMk/>
            <pc:sldMk cId="2421680389" sldId="312"/>
            <ac:grpSpMk id="59" creationId="{1AA1EBAC-7157-44BE-BAE9-9D99A8CC7DC1}"/>
          </ac:grpSpMkLst>
        </pc:grpChg>
        <pc:grpChg chg="del mod">
          <ac:chgData name="Dragutin Kostic" userId="8b6a502ff069c3fa" providerId="LiveId" clId="{5A8496D1-22D5-4D39-9746-F158C1178FB2}" dt="2021-03-18T13:40:54.247" v="1965"/>
          <ac:grpSpMkLst>
            <pc:docMk/>
            <pc:sldMk cId="2421680389" sldId="312"/>
            <ac:grpSpMk id="62" creationId="{875A31D0-3539-4140-A6F6-0C9DDF905D8B}"/>
          </ac:grpSpMkLst>
        </pc:grpChg>
        <pc:grpChg chg="mod">
          <ac:chgData name="Dragutin Kostic" userId="8b6a502ff069c3fa" providerId="LiveId" clId="{5A8496D1-22D5-4D39-9746-F158C1178FB2}" dt="2021-03-18T13:40:54.247" v="1965"/>
          <ac:grpSpMkLst>
            <pc:docMk/>
            <pc:sldMk cId="2421680389" sldId="312"/>
            <ac:grpSpMk id="65" creationId="{DF7840C5-F5D6-42E5-BE26-D1835B9DBE5A}"/>
          </ac:grpSpMkLst>
        </pc:grpChg>
        <pc:grpChg chg="mod">
          <ac:chgData name="Dragutin Kostic" userId="8b6a502ff069c3fa" providerId="LiveId" clId="{5A8496D1-22D5-4D39-9746-F158C1178FB2}" dt="2021-03-18T13:41:19.654" v="1968"/>
          <ac:grpSpMkLst>
            <pc:docMk/>
            <pc:sldMk cId="2421680389" sldId="312"/>
            <ac:grpSpMk id="68" creationId="{A6EBCD6F-0560-4CE8-AD59-23903698616E}"/>
          </ac:grpSpMkLst>
        </pc:grpChg>
        <pc:grpChg chg="mod">
          <ac:chgData name="Dragutin Kostic" userId="8b6a502ff069c3fa" providerId="LiveId" clId="{5A8496D1-22D5-4D39-9746-F158C1178FB2}" dt="2021-03-18T13:41:37.689" v="1972"/>
          <ac:grpSpMkLst>
            <pc:docMk/>
            <pc:sldMk cId="2421680389" sldId="312"/>
            <ac:grpSpMk id="72" creationId="{A33C5E37-F369-400C-A9AA-4D78BB9F44CD}"/>
          </ac:grpSpMkLst>
        </pc:grpChg>
        <pc:inkChg chg="add mod">
          <ac:chgData name="Dragutin Kostic" userId="8b6a502ff069c3fa" providerId="LiveId" clId="{5A8496D1-22D5-4D39-9746-F158C1178FB2}" dt="2021-03-18T13:39:04.621" v="1906"/>
          <ac:inkMkLst>
            <pc:docMk/>
            <pc:sldMk cId="2421680389" sldId="312"/>
            <ac:inkMk id="2" creationId="{913E67F9-E4A8-4A71-B679-03E114FE76E8}"/>
          </ac:inkMkLst>
        </pc:inkChg>
        <pc:inkChg chg="add mod">
          <ac:chgData name="Dragutin Kostic" userId="8b6a502ff069c3fa" providerId="LiveId" clId="{5A8496D1-22D5-4D39-9746-F158C1178FB2}" dt="2021-03-18T13:39:04.621" v="1906"/>
          <ac:inkMkLst>
            <pc:docMk/>
            <pc:sldMk cId="2421680389" sldId="312"/>
            <ac:inkMk id="3" creationId="{5E59AE74-D624-47E4-8422-9F62AA54738E}"/>
          </ac:inkMkLst>
        </pc:inkChg>
        <pc:inkChg chg="add">
          <ac:chgData name="Dragutin Kostic" userId="8b6a502ff069c3fa" providerId="LiveId" clId="{5A8496D1-22D5-4D39-9746-F158C1178FB2}" dt="2021-03-18T13:39:59.233" v="1907" actId="9405"/>
          <ac:inkMkLst>
            <pc:docMk/>
            <pc:sldMk cId="2421680389" sldId="312"/>
            <ac:inkMk id="5" creationId="{8A376775-3409-45FE-A3FE-3B1BB1D11260}"/>
          </ac:inkMkLst>
        </pc:inkChg>
        <pc:inkChg chg="add">
          <ac:chgData name="Dragutin Kostic" userId="8b6a502ff069c3fa" providerId="LiveId" clId="{5A8496D1-22D5-4D39-9746-F158C1178FB2}" dt="2021-03-18T13:40:01.846" v="1908" actId="9405"/>
          <ac:inkMkLst>
            <pc:docMk/>
            <pc:sldMk cId="2421680389" sldId="312"/>
            <ac:inkMk id="6" creationId="{DB2DDD4E-2F38-47A7-9DA5-32C184E5E831}"/>
          </ac:inkMkLst>
        </pc:inkChg>
        <pc:inkChg chg="add mod">
          <ac:chgData name="Dragutin Kostic" userId="8b6a502ff069c3fa" providerId="LiveId" clId="{5A8496D1-22D5-4D39-9746-F158C1178FB2}" dt="2021-03-18T13:40:21.545" v="1928"/>
          <ac:inkMkLst>
            <pc:docMk/>
            <pc:sldMk cId="2421680389" sldId="312"/>
            <ac:inkMk id="7" creationId="{5D3145B5-1BE9-4450-A3A7-7CBD607DB720}"/>
          </ac:inkMkLst>
        </pc:inkChg>
        <pc:inkChg chg="add mod">
          <ac:chgData name="Dragutin Kostic" userId="8b6a502ff069c3fa" providerId="LiveId" clId="{5A8496D1-22D5-4D39-9746-F158C1178FB2}" dt="2021-03-18T13:40:21.545" v="1928"/>
          <ac:inkMkLst>
            <pc:docMk/>
            <pc:sldMk cId="2421680389" sldId="312"/>
            <ac:inkMk id="8" creationId="{0BCA3DA3-07CD-4C30-A7DC-2453BFA066FC}"/>
          </ac:inkMkLst>
        </pc:inkChg>
        <pc:inkChg chg="add mod">
          <ac:chgData name="Dragutin Kostic" userId="8b6a502ff069c3fa" providerId="LiveId" clId="{5A8496D1-22D5-4D39-9746-F158C1178FB2}" dt="2021-03-18T13:40:21.545" v="1928"/>
          <ac:inkMkLst>
            <pc:docMk/>
            <pc:sldMk cId="2421680389" sldId="312"/>
            <ac:inkMk id="10" creationId="{6C132B62-B206-4810-8936-0D6768B936F1}"/>
          </ac:inkMkLst>
        </pc:inkChg>
        <pc:inkChg chg="add mod">
          <ac:chgData name="Dragutin Kostic" userId="8b6a502ff069c3fa" providerId="LiveId" clId="{5A8496D1-22D5-4D39-9746-F158C1178FB2}" dt="2021-03-18T13:40:21.545" v="1928"/>
          <ac:inkMkLst>
            <pc:docMk/>
            <pc:sldMk cId="2421680389" sldId="312"/>
            <ac:inkMk id="11" creationId="{C84CEEE2-639F-421C-A815-7E4763ABB6BC}"/>
          </ac:inkMkLst>
        </pc:inkChg>
        <pc:inkChg chg="add mod">
          <ac:chgData name="Dragutin Kostic" userId="8b6a502ff069c3fa" providerId="LiveId" clId="{5A8496D1-22D5-4D39-9746-F158C1178FB2}" dt="2021-03-18T13:40:21.545" v="1928"/>
          <ac:inkMkLst>
            <pc:docMk/>
            <pc:sldMk cId="2421680389" sldId="312"/>
            <ac:inkMk id="12" creationId="{B58C1413-382C-49CC-BF00-AF8F28B7E80E}"/>
          </ac:inkMkLst>
        </pc:inkChg>
        <pc:inkChg chg="add mod">
          <ac:chgData name="Dragutin Kostic" userId="8b6a502ff069c3fa" providerId="LiveId" clId="{5A8496D1-22D5-4D39-9746-F158C1178FB2}" dt="2021-03-18T13:40:21.545" v="1928"/>
          <ac:inkMkLst>
            <pc:docMk/>
            <pc:sldMk cId="2421680389" sldId="312"/>
            <ac:inkMk id="13" creationId="{6ABA7DED-16B4-4DF1-8889-E10ABFA34E83}"/>
          </ac:inkMkLst>
        </pc:inkChg>
        <pc:inkChg chg="add mod">
          <ac:chgData name="Dragutin Kostic" userId="8b6a502ff069c3fa" providerId="LiveId" clId="{5A8496D1-22D5-4D39-9746-F158C1178FB2}" dt="2021-03-18T13:40:21.545" v="1928"/>
          <ac:inkMkLst>
            <pc:docMk/>
            <pc:sldMk cId="2421680389" sldId="312"/>
            <ac:inkMk id="14" creationId="{1ADD8360-A223-4E0E-A627-C28FE9689B90}"/>
          </ac:inkMkLst>
        </pc:inkChg>
        <pc:inkChg chg="add mod">
          <ac:chgData name="Dragutin Kostic" userId="8b6a502ff069c3fa" providerId="LiveId" clId="{5A8496D1-22D5-4D39-9746-F158C1178FB2}" dt="2021-03-18T13:40:21.545" v="1928"/>
          <ac:inkMkLst>
            <pc:docMk/>
            <pc:sldMk cId="2421680389" sldId="312"/>
            <ac:inkMk id="16" creationId="{698A299D-CBE8-48CD-A366-B0B1CD61E2DA}"/>
          </ac:inkMkLst>
        </pc:inkChg>
        <pc:inkChg chg="add mod">
          <ac:chgData name="Dragutin Kostic" userId="8b6a502ff069c3fa" providerId="LiveId" clId="{5A8496D1-22D5-4D39-9746-F158C1178FB2}" dt="2021-03-18T13:40:21.545" v="1928"/>
          <ac:inkMkLst>
            <pc:docMk/>
            <pc:sldMk cId="2421680389" sldId="312"/>
            <ac:inkMk id="17" creationId="{CC4099AD-4D61-46FA-9F48-16B3906DADD7}"/>
          </ac:inkMkLst>
        </pc:inkChg>
        <pc:inkChg chg="add mod">
          <ac:chgData name="Dragutin Kostic" userId="8b6a502ff069c3fa" providerId="LiveId" clId="{5A8496D1-22D5-4D39-9746-F158C1178FB2}" dt="2021-03-18T13:40:21.545" v="1928"/>
          <ac:inkMkLst>
            <pc:docMk/>
            <pc:sldMk cId="2421680389" sldId="312"/>
            <ac:inkMk id="18" creationId="{73A82711-8631-465C-959C-A0E894D7441E}"/>
          </ac:inkMkLst>
        </pc:inkChg>
        <pc:inkChg chg="add mod">
          <ac:chgData name="Dragutin Kostic" userId="8b6a502ff069c3fa" providerId="LiveId" clId="{5A8496D1-22D5-4D39-9746-F158C1178FB2}" dt="2021-03-18T13:40:21.545" v="1928"/>
          <ac:inkMkLst>
            <pc:docMk/>
            <pc:sldMk cId="2421680389" sldId="312"/>
            <ac:inkMk id="19" creationId="{FF73D5DD-B592-41ED-B83B-DAB5B3C9AA6C}"/>
          </ac:inkMkLst>
        </pc:inkChg>
        <pc:inkChg chg="add mod">
          <ac:chgData name="Dragutin Kostic" userId="8b6a502ff069c3fa" providerId="LiveId" clId="{5A8496D1-22D5-4D39-9746-F158C1178FB2}" dt="2021-03-18T13:40:21.545" v="1928"/>
          <ac:inkMkLst>
            <pc:docMk/>
            <pc:sldMk cId="2421680389" sldId="312"/>
            <ac:inkMk id="20" creationId="{A4CEFDF1-2F83-482C-8E31-9A2C4EAE22CD}"/>
          </ac:inkMkLst>
        </pc:inkChg>
        <pc:inkChg chg="add mod">
          <ac:chgData name="Dragutin Kostic" userId="8b6a502ff069c3fa" providerId="LiveId" clId="{5A8496D1-22D5-4D39-9746-F158C1178FB2}" dt="2021-03-18T13:40:21.545" v="1928"/>
          <ac:inkMkLst>
            <pc:docMk/>
            <pc:sldMk cId="2421680389" sldId="312"/>
            <ac:inkMk id="21" creationId="{4A319CC8-9649-450F-8A7E-5C8F17C0741D}"/>
          </ac:inkMkLst>
        </pc:inkChg>
        <pc:inkChg chg="add mod">
          <ac:chgData name="Dragutin Kostic" userId="8b6a502ff069c3fa" providerId="LiveId" clId="{5A8496D1-22D5-4D39-9746-F158C1178FB2}" dt="2021-03-18T13:40:21.545" v="1928"/>
          <ac:inkMkLst>
            <pc:docMk/>
            <pc:sldMk cId="2421680389" sldId="312"/>
            <ac:inkMk id="22" creationId="{F98A1CCF-53F2-4B54-83FB-F972436E4CCF}"/>
          </ac:inkMkLst>
        </pc:inkChg>
        <pc:inkChg chg="add mod">
          <ac:chgData name="Dragutin Kostic" userId="8b6a502ff069c3fa" providerId="LiveId" clId="{5A8496D1-22D5-4D39-9746-F158C1178FB2}" dt="2021-03-18T13:40:21.545" v="1928"/>
          <ac:inkMkLst>
            <pc:docMk/>
            <pc:sldMk cId="2421680389" sldId="312"/>
            <ac:inkMk id="23" creationId="{55DF5567-5BAB-4CAF-88FB-37C887C42EB2}"/>
          </ac:inkMkLst>
        </pc:inkChg>
        <pc:inkChg chg="add mod">
          <ac:chgData name="Dragutin Kostic" userId="8b6a502ff069c3fa" providerId="LiveId" clId="{5A8496D1-22D5-4D39-9746-F158C1178FB2}" dt="2021-03-18T13:40:21.545" v="1928"/>
          <ac:inkMkLst>
            <pc:docMk/>
            <pc:sldMk cId="2421680389" sldId="312"/>
            <ac:inkMk id="24" creationId="{5A1886F5-59DE-43C9-A50C-FB1DC9264A54}"/>
          </ac:inkMkLst>
        </pc:inkChg>
        <pc:inkChg chg="add mod">
          <ac:chgData name="Dragutin Kostic" userId="8b6a502ff069c3fa" providerId="LiveId" clId="{5A8496D1-22D5-4D39-9746-F158C1178FB2}" dt="2021-03-18T13:40:21.545" v="1928"/>
          <ac:inkMkLst>
            <pc:docMk/>
            <pc:sldMk cId="2421680389" sldId="312"/>
            <ac:inkMk id="25" creationId="{439928BE-F711-467D-B432-F2812D596A70}"/>
          </ac:inkMkLst>
        </pc:inkChg>
        <pc:inkChg chg="add mod">
          <ac:chgData name="Dragutin Kostic" userId="8b6a502ff069c3fa" providerId="LiveId" clId="{5A8496D1-22D5-4D39-9746-F158C1178FB2}" dt="2021-03-18T13:40:25.531" v="1932"/>
          <ac:inkMkLst>
            <pc:docMk/>
            <pc:sldMk cId="2421680389" sldId="312"/>
            <ac:inkMk id="28" creationId="{4ED953C6-7DC3-4645-A5B1-ABACB45C721B}"/>
          </ac:inkMkLst>
        </pc:inkChg>
        <pc:inkChg chg="add mod">
          <ac:chgData name="Dragutin Kostic" userId="8b6a502ff069c3fa" providerId="LiveId" clId="{5A8496D1-22D5-4D39-9746-F158C1178FB2}" dt="2021-03-18T13:40:25.531" v="1932"/>
          <ac:inkMkLst>
            <pc:docMk/>
            <pc:sldMk cId="2421680389" sldId="312"/>
            <ac:inkMk id="29" creationId="{65632AB9-3344-426F-B183-44796CF49432}"/>
          </ac:inkMkLst>
        </pc:inkChg>
        <pc:inkChg chg="add mod">
          <ac:chgData name="Dragutin Kostic" userId="8b6a502ff069c3fa" providerId="LiveId" clId="{5A8496D1-22D5-4D39-9746-F158C1178FB2}" dt="2021-03-18T13:40:25.531" v="1932"/>
          <ac:inkMkLst>
            <pc:docMk/>
            <pc:sldMk cId="2421680389" sldId="312"/>
            <ac:inkMk id="30" creationId="{C0C80AD4-AE54-4027-9379-E6572E010992}"/>
          </ac:inkMkLst>
        </pc:inkChg>
        <pc:inkChg chg="add mod">
          <ac:chgData name="Dragutin Kostic" userId="8b6a502ff069c3fa" providerId="LiveId" clId="{5A8496D1-22D5-4D39-9746-F158C1178FB2}" dt="2021-03-18T13:40:33.558" v="1935"/>
          <ac:inkMkLst>
            <pc:docMk/>
            <pc:sldMk cId="2421680389" sldId="312"/>
            <ac:inkMk id="32" creationId="{52962FDA-CA65-4EFB-9667-A6A777280C2D}"/>
          </ac:inkMkLst>
        </pc:inkChg>
        <pc:inkChg chg="add mod">
          <ac:chgData name="Dragutin Kostic" userId="8b6a502ff069c3fa" providerId="LiveId" clId="{5A8496D1-22D5-4D39-9746-F158C1178FB2}" dt="2021-03-18T13:40:33.558" v="1935"/>
          <ac:inkMkLst>
            <pc:docMk/>
            <pc:sldMk cId="2421680389" sldId="312"/>
            <ac:inkMk id="33" creationId="{866BCD03-3CDD-42BE-ACE9-161BBEBBEDF2}"/>
          </ac:inkMkLst>
        </pc:inkChg>
        <pc:inkChg chg="add mod">
          <ac:chgData name="Dragutin Kostic" userId="8b6a502ff069c3fa" providerId="LiveId" clId="{5A8496D1-22D5-4D39-9746-F158C1178FB2}" dt="2021-03-18T13:40:54.247" v="1965"/>
          <ac:inkMkLst>
            <pc:docMk/>
            <pc:sldMk cId="2421680389" sldId="312"/>
            <ac:inkMk id="35" creationId="{8524D9CA-F093-47F7-AC5E-AC59D1B227A9}"/>
          </ac:inkMkLst>
        </pc:inkChg>
        <pc:inkChg chg="add mod">
          <ac:chgData name="Dragutin Kostic" userId="8b6a502ff069c3fa" providerId="LiveId" clId="{5A8496D1-22D5-4D39-9746-F158C1178FB2}" dt="2021-03-18T13:40:54.247" v="1965"/>
          <ac:inkMkLst>
            <pc:docMk/>
            <pc:sldMk cId="2421680389" sldId="312"/>
            <ac:inkMk id="36" creationId="{EEF14A15-5B6E-474A-B436-E2BB5CB67F85}"/>
          </ac:inkMkLst>
        </pc:inkChg>
        <pc:inkChg chg="add mod">
          <ac:chgData name="Dragutin Kostic" userId="8b6a502ff069c3fa" providerId="LiveId" clId="{5A8496D1-22D5-4D39-9746-F158C1178FB2}" dt="2021-03-18T13:40:54.247" v="1965"/>
          <ac:inkMkLst>
            <pc:docMk/>
            <pc:sldMk cId="2421680389" sldId="312"/>
            <ac:inkMk id="37" creationId="{5751F1F6-33C1-46FF-BCD6-4949E1A24664}"/>
          </ac:inkMkLst>
        </pc:inkChg>
        <pc:inkChg chg="add mod">
          <ac:chgData name="Dragutin Kostic" userId="8b6a502ff069c3fa" providerId="LiveId" clId="{5A8496D1-22D5-4D39-9746-F158C1178FB2}" dt="2021-03-18T13:40:54.247" v="1965"/>
          <ac:inkMkLst>
            <pc:docMk/>
            <pc:sldMk cId="2421680389" sldId="312"/>
            <ac:inkMk id="38" creationId="{D7268DDB-B374-4D18-94C9-27E85EE77FE3}"/>
          </ac:inkMkLst>
        </pc:inkChg>
        <pc:inkChg chg="add mod">
          <ac:chgData name="Dragutin Kostic" userId="8b6a502ff069c3fa" providerId="LiveId" clId="{5A8496D1-22D5-4D39-9746-F158C1178FB2}" dt="2021-03-18T13:40:54.247" v="1965"/>
          <ac:inkMkLst>
            <pc:docMk/>
            <pc:sldMk cId="2421680389" sldId="312"/>
            <ac:inkMk id="39" creationId="{4A834B39-7044-4121-AEEF-34A5A2F83982}"/>
          </ac:inkMkLst>
        </pc:inkChg>
        <pc:inkChg chg="add mod">
          <ac:chgData name="Dragutin Kostic" userId="8b6a502ff069c3fa" providerId="LiveId" clId="{5A8496D1-22D5-4D39-9746-F158C1178FB2}" dt="2021-03-18T13:40:54.247" v="1965"/>
          <ac:inkMkLst>
            <pc:docMk/>
            <pc:sldMk cId="2421680389" sldId="312"/>
            <ac:inkMk id="41" creationId="{D511E31F-008B-4D3C-AE65-961058671C35}"/>
          </ac:inkMkLst>
        </pc:inkChg>
        <pc:inkChg chg="add mod">
          <ac:chgData name="Dragutin Kostic" userId="8b6a502ff069c3fa" providerId="LiveId" clId="{5A8496D1-22D5-4D39-9746-F158C1178FB2}" dt="2021-03-18T13:40:54.247" v="1965"/>
          <ac:inkMkLst>
            <pc:docMk/>
            <pc:sldMk cId="2421680389" sldId="312"/>
            <ac:inkMk id="43" creationId="{5F96A40C-E7A5-48EE-8FA4-102BE2C1FBC1}"/>
          </ac:inkMkLst>
        </pc:inkChg>
        <pc:inkChg chg="add mod">
          <ac:chgData name="Dragutin Kostic" userId="8b6a502ff069c3fa" providerId="LiveId" clId="{5A8496D1-22D5-4D39-9746-F158C1178FB2}" dt="2021-03-18T13:40:54.247" v="1965"/>
          <ac:inkMkLst>
            <pc:docMk/>
            <pc:sldMk cId="2421680389" sldId="312"/>
            <ac:inkMk id="44" creationId="{0CE0B4F1-C23B-4716-AC99-18A2D9F73E50}"/>
          </ac:inkMkLst>
        </pc:inkChg>
        <pc:inkChg chg="add mod">
          <ac:chgData name="Dragutin Kostic" userId="8b6a502ff069c3fa" providerId="LiveId" clId="{5A8496D1-22D5-4D39-9746-F158C1178FB2}" dt="2021-03-18T13:40:54.247" v="1965"/>
          <ac:inkMkLst>
            <pc:docMk/>
            <pc:sldMk cId="2421680389" sldId="312"/>
            <ac:inkMk id="45" creationId="{B3E281F6-8F07-4407-974C-1495E1B1D930}"/>
          </ac:inkMkLst>
        </pc:inkChg>
        <pc:inkChg chg="add mod">
          <ac:chgData name="Dragutin Kostic" userId="8b6a502ff069c3fa" providerId="LiveId" clId="{5A8496D1-22D5-4D39-9746-F158C1178FB2}" dt="2021-03-18T13:40:54.247" v="1965"/>
          <ac:inkMkLst>
            <pc:docMk/>
            <pc:sldMk cId="2421680389" sldId="312"/>
            <ac:inkMk id="46" creationId="{BAD17113-1103-4977-B440-01443C867DD4}"/>
          </ac:inkMkLst>
        </pc:inkChg>
        <pc:inkChg chg="add mod">
          <ac:chgData name="Dragutin Kostic" userId="8b6a502ff069c3fa" providerId="LiveId" clId="{5A8496D1-22D5-4D39-9746-F158C1178FB2}" dt="2021-03-18T13:40:54.247" v="1965"/>
          <ac:inkMkLst>
            <pc:docMk/>
            <pc:sldMk cId="2421680389" sldId="312"/>
            <ac:inkMk id="47" creationId="{51C52DC7-3CBB-4F93-B049-FE30AF5FAFA6}"/>
          </ac:inkMkLst>
        </pc:inkChg>
        <pc:inkChg chg="add mod">
          <ac:chgData name="Dragutin Kostic" userId="8b6a502ff069c3fa" providerId="LiveId" clId="{5A8496D1-22D5-4D39-9746-F158C1178FB2}" dt="2021-03-18T13:40:54.247" v="1965"/>
          <ac:inkMkLst>
            <pc:docMk/>
            <pc:sldMk cId="2421680389" sldId="312"/>
            <ac:inkMk id="48" creationId="{DBA2BA1A-A8F9-47D6-AFAA-EFF48422E93A}"/>
          </ac:inkMkLst>
        </pc:inkChg>
        <pc:inkChg chg="add mod">
          <ac:chgData name="Dragutin Kostic" userId="8b6a502ff069c3fa" providerId="LiveId" clId="{5A8496D1-22D5-4D39-9746-F158C1178FB2}" dt="2021-03-18T13:40:54.247" v="1965"/>
          <ac:inkMkLst>
            <pc:docMk/>
            <pc:sldMk cId="2421680389" sldId="312"/>
            <ac:inkMk id="49" creationId="{D09580D5-3369-4247-AA8F-41076521C6B7}"/>
          </ac:inkMkLst>
        </pc:inkChg>
        <pc:inkChg chg="add mod">
          <ac:chgData name="Dragutin Kostic" userId="8b6a502ff069c3fa" providerId="LiveId" clId="{5A8496D1-22D5-4D39-9746-F158C1178FB2}" dt="2021-03-18T13:40:54.247" v="1965"/>
          <ac:inkMkLst>
            <pc:docMk/>
            <pc:sldMk cId="2421680389" sldId="312"/>
            <ac:inkMk id="50" creationId="{02C94C97-7D7A-446E-960D-7F05390A30DC}"/>
          </ac:inkMkLst>
        </pc:inkChg>
        <pc:inkChg chg="add mod">
          <ac:chgData name="Dragutin Kostic" userId="8b6a502ff069c3fa" providerId="LiveId" clId="{5A8496D1-22D5-4D39-9746-F158C1178FB2}" dt="2021-03-18T13:40:54.247" v="1965"/>
          <ac:inkMkLst>
            <pc:docMk/>
            <pc:sldMk cId="2421680389" sldId="312"/>
            <ac:inkMk id="51" creationId="{F1418E06-482B-4F4E-9EF2-194D8D10E35E}"/>
          </ac:inkMkLst>
        </pc:inkChg>
        <pc:inkChg chg="add mod">
          <ac:chgData name="Dragutin Kostic" userId="8b6a502ff069c3fa" providerId="LiveId" clId="{5A8496D1-22D5-4D39-9746-F158C1178FB2}" dt="2021-03-18T13:40:54.247" v="1965"/>
          <ac:inkMkLst>
            <pc:docMk/>
            <pc:sldMk cId="2421680389" sldId="312"/>
            <ac:inkMk id="52" creationId="{E815E9F4-357D-4A8C-B805-8E544D2110D9}"/>
          </ac:inkMkLst>
        </pc:inkChg>
        <pc:inkChg chg="add mod">
          <ac:chgData name="Dragutin Kostic" userId="8b6a502ff069c3fa" providerId="LiveId" clId="{5A8496D1-22D5-4D39-9746-F158C1178FB2}" dt="2021-03-18T13:40:54.247" v="1965"/>
          <ac:inkMkLst>
            <pc:docMk/>
            <pc:sldMk cId="2421680389" sldId="312"/>
            <ac:inkMk id="53" creationId="{9A80B674-B589-40CF-8911-8227A3126D0B}"/>
          </ac:inkMkLst>
        </pc:inkChg>
        <pc:inkChg chg="add mod">
          <ac:chgData name="Dragutin Kostic" userId="8b6a502ff069c3fa" providerId="LiveId" clId="{5A8496D1-22D5-4D39-9746-F158C1178FB2}" dt="2021-03-18T13:40:54.247" v="1965"/>
          <ac:inkMkLst>
            <pc:docMk/>
            <pc:sldMk cId="2421680389" sldId="312"/>
            <ac:inkMk id="54" creationId="{40D6BF85-08AD-47EC-8387-3BDBF6186430}"/>
          </ac:inkMkLst>
        </pc:inkChg>
        <pc:inkChg chg="add mod">
          <ac:chgData name="Dragutin Kostic" userId="8b6a502ff069c3fa" providerId="LiveId" clId="{5A8496D1-22D5-4D39-9746-F158C1178FB2}" dt="2021-03-18T13:40:54.247" v="1965"/>
          <ac:inkMkLst>
            <pc:docMk/>
            <pc:sldMk cId="2421680389" sldId="312"/>
            <ac:inkMk id="55" creationId="{9F8B121B-F167-422C-B30E-1EA40F599037}"/>
          </ac:inkMkLst>
        </pc:inkChg>
        <pc:inkChg chg="add mod">
          <ac:chgData name="Dragutin Kostic" userId="8b6a502ff069c3fa" providerId="LiveId" clId="{5A8496D1-22D5-4D39-9746-F158C1178FB2}" dt="2021-03-18T13:40:54.247" v="1965"/>
          <ac:inkMkLst>
            <pc:docMk/>
            <pc:sldMk cId="2421680389" sldId="312"/>
            <ac:inkMk id="56" creationId="{3F582FA8-A88D-47F0-A989-667C51CA1784}"/>
          </ac:inkMkLst>
        </pc:inkChg>
        <pc:inkChg chg="add mod">
          <ac:chgData name="Dragutin Kostic" userId="8b6a502ff069c3fa" providerId="LiveId" clId="{5A8496D1-22D5-4D39-9746-F158C1178FB2}" dt="2021-03-18T13:40:54.247" v="1965"/>
          <ac:inkMkLst>
            <pc:docMk/>
            <pc:sldMk cId="2421680389" sldId="312"/>
            <ac:inkMk id="57" creationId="{2B7CC268-8A75-4191-A56A-D7AF952FDE9F}"/>
          </ac:inkMkLst>
        </pc:inkChg>
        <pc:inkChg chg="add mod">
          <ac:chgData name="Dragutin Kostic" userId="8b6a502ff069c3fa" providerId="LiveId" clId="{5A8496D1-22D5-4D39-9746-F158C1178FB2}" dt="2021-03-18T13:40:54.247" v="1965"/>
          <ac:inkMkLst>
            <pc:docMk/>
            <pc:sldMk cId="2421680389" sldId="312"/>
            <ac:inkMk id="60" creationId="{C0080417-9CC9-4204-A111-26BC7072207C}"/>
          </ac:inkMkLst>
        </pc:inkChg>
        <pc:inkChg chg="add mod">
          <ac:chgData name="Dragutin Kostic" userId="8b6a502ff069c3fa" providerId="LiveId" clId="{5A8496D1-22D5-4D39-9746-F158C1178FB2}" dt="2021-03-18T13:40:54.247" v="1965"/>
          <ac:inkMkLst>
            <pc:docMk/>
            <pc:sldMk cId="2421680389" sldId="312"/>
            <ac:inkMk id="61" creationId="{A784AA58-292E-4D2B-9C19-182CB1A1FF7B}"/>
          </ac:inkMkLst>
        </pc:inkChg>
        <pc:inkChg chg="add mod">
          <ac:chgData name="Dragutin Kostic" userId="8b6a502ff069c3fa" providerId="LiveId" clId="{5A8496D1-22D5-4D39-9746-F158C1178FB2}" dt="2021-03-18T13:40:54.247" v="1965"/>
          <ac:inkMkLst>
            <pc:docMk/>
            <pc:sldMk cId="2421680389" sldId="312"/>
            <ac:inkMk id="63" creationId="{CB486E6A-1C59-44DA-A9FF-E44FE2AB020E}"/>
          </ac:inkMkLst>
        </pc:inkChg>
        <pc:inkChg chg="add mod">
          <ac:chgData name="Dragutin Kostic" userId="8b6a502ff069c3fa" providerId="LiveId" clId="{5A8496D1-22D5-4D39-9746-F158C1178FB2}" dt="2021-03-18T13:40:54.247" v="1965"/>
          <ac:inkMkLst>
            <pc:docMk/>
            <pc:sldMk cId="2421680389" sldId="312"/>
            <ac:inkMk id="64" creationId="{A627AE63-3687-4819-A97F-DC81E1538695}"/>
          </ac:inkMkLst>
        </pc:inkChg>
        <pc:inkChg chg="add mod">
          <ac:chgData name="Dragutin Kostic" userId="8b6a502ff069c3fa" providerId="LiveId" clId="{5A8496D1-22D5-4D39-9746-F158C1178FB2}" dt="2021-03-18T13:41:19.654" v="1968"/>
          <ac:inkMkLst>
            <pc:docMk/>
            <pc:sldMk cId="2421680389" sldId="312"/>
            <ac:inkMk id="66" creationId="{62919C3B-27EB-46E3-993C-4CA18BE9BD2A}"/>
          </ac:inkMkLst>
        </pc:inkChg>
        <pc:inkChg chg="add mod">
          <ac:chgData name="Dragutin Kostic" userId="8b6a502ff069c3fa" providerId="LiveId" clId="{5A8496D1-22D5-4D39-9746-F158C1178FB2}" dt="2021-03-18T13:41:19.654" v="1968"/>
          <ac:inkMkLst>
            <pc:docMk/>
            <pc:sldMk cId="2421680389" sldId="312"/>
            <ac:inkMk id="67" creationId="{329E355D-C78E-4006-9F17-82462E63F9F2}"/>
          </ac:inkMkLst>
        </pc:inkChg>
        <pc:inkChg chg="add">
          <ac:chgData name="Dragutin Kostic" userId="8b6a502ff069c3fa" providerId="LiveId" clId="{5A8496D1-22D5-4D39-9746-F158C1178FB2}" dt="2021-03-18T13:41:33.131" v="1969" actId="9405"/>
          <ac:inkMkLst>
            <pc:docMk/>
            <pc:sldMk cId="2421680389" sldId="312"/>
            <ac:inkMk id="69" creationId="{82982DF2-0E03-4AB1-85C4-5DF3FEBC2EE1}"/>
          </ac:inkMkLst>
        </pc:inkChg>
        <pc:inkChg chg="add mod">
          <ac:chgData name="Dragutin Kostic" userId="8b6a502ff069c3fa" providerId="LiveId" clId="{5A8496D1-22D5-4D39-9746-F158C1178FB2}" dt="2021-03-18T13:41:37.689" v="1972"/>
          <ac:inkMkLst>
            <pc:docMk/>
            <pc:sldMk cId="2421680389" sldId="312"/>
            <ac:inkMk id="70" creationId="{D686805C-A31E-4240-904F-96A0C0557077}"/>
          </ac:inkMkLst>
        </pc:inkChg>
        <pc:inkChg chg="add mod">
          <ac:chgData name="Dragutin Kostic" userId="8b6a502ff069c3fa" providerId="LiveId" clId="{5A8496D1-22D5-4D39-9746-F158C1178FB2}" dt="2021-03-18T13:41:37.689" v="1972"/>
          <ac:inkMkLst>
            <pc:docMk/>
            <pc:sldMk cId="2421680389" sldId="312"/>
            <ac:inkMk id="71" creationId="{29E7A592-9943-4798-90BC-08D1B085E31C}"/>
          </ac:inkMkLst>
        </pc:inkChg>
        <pc:inkChg chg="add">
          <ac:chgData name="Dragutin Kostic" userId="8b6a502ff069c3fa" providerId="LiveId" clId="{5A8496D1-22D5-4D39-9746-F158C1178FB2}" dt="2021-03-18T13:41:39.808" v="1973" actId="9405"/>
          <ac:inkMkLst>
            <pc:docMk/>
            <pc:sldMk cId="2421680389" sldId="312"/>
            <ac:inkMk id="73" creationId="{EEBF5BCC-AA3D-4443-8DEB-B9A0AB8FF8BF}"/>
          </ac:inkMkLst>
        </pc:inkChg>
        <pc:inkChg chg="add">
          <ac:chgData name="Dragutin Kostic" userId="8b6a502ff069c3fa" providerId="LiveId" clId="{5A8496D1-22D5-4D39-9746-F158C1178FB2}" dt="2021-03-18T13:41:42.418" v="1974" actId="9405"/>
          <ac:inkMkLst>
            <pc:docMk/>
            <pc:sldMk cId="2421680389" sldId="312"/>
            <ac:inkMk id="74" creationId="{28057BD9-CFA0-45B9-9519-5CC88CC513FF}"/>
          </ac:inkMkLst>
        </pc:inkChg>
      </pc:sldChg>
      <pc:sldChg chg="addSp delSp modSp mod">
        <pc:chgData name="Dragutin Kostic" userId="8b6a502ff069c3fa" providerId="LiveId" clId="{5A8496D1-22D5-4D39-9746-F158C1178FB2}" dt="2021-03-18T13:46:26.192" v="1999"/>
        <pc:sldMkLst>
          <pc:docMk/>
          <pc:sldMk cId="2040678079" sldId="316"/>
        </pc:sldMkLst>
        <pc:grpChg chg="del mod">
          <ac:chgData name="Dragutin Kostic" userId="8b6a502ff069c3fa" providerId="LiveId" clId="{5A8496D1-22D5-4D39-9746-F158C1178FB2}" dt="2021-03-18T13:45:47.594" v="1978"/>
          <ac:grpSpMkLst>
            <pc:docMk/>
            <pc:sldMk cId="2040678079" sldId="316"/>
            <ac:grpSpMk id="5" creationId="{CA1066D1-34F7-4B47-B542-BACA1A906240}"/>
          </ac:grpSpMkLst>
        </pc:grpChg>
        <pc:grpChg chg="del mod">
          <ac:chgData name="Dragutin Kostic" userId="8b6a502ff069c3fa" providerId="LiveId" clId="{5A8496D1-22D5-4D39-9746-F158C1178FB2}" dt="2021-03-18T13:46:23.092" v="1995"/>
          <ac:grpSpMkLst>
            <pc:docMk/>
            <pc:sldMk cId="2040678079" sldId="316"/>
            <ac:grpSpMk id="6" creationId="{572E1CE7-FFE4-441A-BC35-CD12259A14F5}"/>
          </ac:grpSpMkLst>
        </pc:grpChg>
        <pc:grpChg chg="del mod">
          <ac:chgData name="Dragutin Kostic" userId="8b6a502ff069c3fa" providerId="LiveId" clId="{5A8496D1-22D5-4D39-9746-F158C1178FB2}" dt="2021-03-18T13:46:23.092" v="1995"/>
          <ac:grpSpMkLst>
            <pc:docMk/>
            <pc:sldMk cId="2040678079" sldId="316"/>
            <ac:grpSpMk id="18" creationId="{16E44ABA-9317-4F57-B57A-3469FE0EE7E3}"/>
          </ac:grpSpMkLst>
        </pc:grpChg>
        <pc:grpChg chg="del mod">
          <ac:chgData name="Dragutin Kostic" userId="8b6a502ff069c3fa" providerId="LiveId" clId="{5A8496D1-22D5-4D39-9746-F158C1178FB2}" dt="2021-03-18T13:46:23.092" v="1995"/>
          <ac:grpSpMkLst>
            <pc:docMk/>
            <pc:sldMk cId="2040678079" sldId="316"/>
            <ac:grpSpMk id="19" creationId="{65758711-FBA8-4F28-B46F-2E827205B32E}"/>
          </ac:grpSpMkLst>
        </pc:grpChg>
        <pc:grpChg chg="del mod">
          <ac:chgData name="Dragutin Kostic" userId="8b6a502ff069c3fa" providerId="LiveId" clId="{5A8496D1-22D5-4D39-9746-F158C1178FB2}" dt="2021-03-18T13:46:23.092" v="1995"/>
          <ac:grpSpMkLst>
            <pc:docMk/>
            <pc:sldMk cId="2040678079" sldId="316"/>
            <ac:grpSpMk id="22" creationId="{C54766B5-7F36-4530-BE61-BD23D16DAFE9}"/>
          </ac:grpSpMkLst>
        </pc:grpChg>
        <pc:grpChg chg="mod">
          <ac:chgData name="Dragutin Kostic" userId="8b6a502ff069c3fa" providerId="LiveId" clId="{5A8496D1-22D5-4D39-9746-F158C1178FB2}" dt="2021-03-18T13:46:23.092" v="1995"/>
          <ac:grpSpMkLst>
            <pc:docMk/>
            <pc:sldMk cId="2040678079" sldId="316"/>
            <ac:grpSpMk id="24" creationId="{4F7C8EAE-A5BC-41BA-9959-23E952F1AADB}"/>
          </ac:grpSpMkLst>
        </pc:grpChg>
        <pc:grpChg chg="mod">
          <ac:chgData name="Dragutin Kostic" userId="8b6a502ff069c3fa" providerId="LiveId" clId="{5A8496D1-22D5-4D39-9746-F158C1178FB2}" dt="2021-03-18T13:46:26.192" v="1999"/>
          <ac:grpSpMkLst>
            <pc:docMk/>
            <pc:sldMk cId="2040678079" sldId="316"/>
            <ac:grpSpMk id="29" creationId="{321A116A-FE80-4DB6-A7A1-31F5CF60B96E}"/>
          </ac:grpSpMkLst>
        </pc:grpChg>
        <pc:inkChg chg="add mod">
          <ac:chgData name="Dragutin Kostic" userId="8b6a502ff069c3fa" providerId="LiveId" clId="{5A8496D1-22D5-4D39-9746-F158C1178FB2}" dt="2021-03-18T13:46:23.092" v="1995"/>
          <ac:inkMkLst>
            <pc:docMk/>
            <pc:sldMk cId="2040678079" sldId="316"/>
            <ac:inkMk id="2" creationId="{56D9502E-948C-43B4-926A-73FB73271F04}"/>
          </ac:inkMkLst>
        </pc:inkChg>
        <pc:inkChg chg="add mod">
          <ac:chgData name="Dragutin Kostic" userId="8b6a502ff069c3fa" providerId="LiveId" clId="{5A8496D1-22D5-4D39-9746-F158C1178FB2}" dt="2021-03-18T13:46:23.092" v="1995"/>
          <ac:inkMkLst>
            <pc:docMk/>
            <pc:sldMk cId="2040678079" sldId="316"/>
            <ac:inkMk id="3" creationId="{4B87CA67-7F91-4D03-A779-E225864877B8}"/>
          </ac:inkMkLst>
        </pc:inkChg>
        <pc:inkChg chg="add mod">
          <ac:chgData name="Dragutin Kostic" userId="8b6a502ff069c3fa" providerId="LiveId" clId="{5A8496D1-22D5-4D39-9746-F158C1178FB2}" dt="2021-03-18T13:46:23.092" v="1995"/>
          <ac:inkMkLst>
            <pc:docMk/>
            <pc:sldMk cId="2040678079" sldId="316"/>
            <ac:inkMk id="4" creationId="{C3986354-C4A3-4871-A3E8-411CCB4BC3CF}"/>
          </ac:inkMkLst>
        </pc:inkChg>
        <pc:inkChg chg="add mod">
          <ac:chgData name="Dragutin Kostic" userId="8b6a502ff069c3fa" providerId="LiveId" clId="{5A8496D1-22D5-4D39-9746-F158C1178FB2}" dt="2021-03-18T13:46:23.092" v="1995"/>
          <ac:inkMkLst>
            <pc:docMk/>
            <pc:sldMk cId="2040678079" sldId="316"/>
            <ac:inkMk id="7" creationId="{5D36DAE0-EA9F-4B8B-986D-85CE55EDF485}"/>
          </ac:inkMkLst>
        </pc:inkChg>
        <pc:inkChg chg="add mod">
          <ac:chgData name="Dragutin Kostic" userId="8b6a502ff069c3fa" providerId="LiveId" clId="{5A8496D1-22D5-4D39-9746-F158C1178FB2}" dt="2021-03-18T13:46:23.092" v="1995"/>
          <ac:inkMkLst>
            <pc:docMk/>
            <pc:sldMk cId="2040678079" sldId="316"/>
            <ac:inkMk id="8" creationId="{33A9E593-CC4F-4DD6-8590-E093D0B7E5E3}"/>
          </ac:inkMkLst>
        </pc:inkChg>
        <pc:inkChg chg="add mod">
          <ac:chgData name="Dragutin Kostic" userId="8b6a502ff069c3fa" providerId="LiveId" clId="{5A8496D1-22D5-4D39-9746-F158C1178FB2}" dt="2021-03-18T13:46:23.092" v="1995"/>
          <ac:inkMkLst>
            <pc:docMk/>
            <pc:sldMk cId="2040678079" sldId="316"/>
            <ac:inkMk id="9" creationId="{0F8626AF-A1D3-4592-8505-5D1D9D0E9EE9}"/>
          </ac:inkMkLst>
        </pc:inkChg>
        <pc:inkChg chg="add mod">
          <ac:chgData name="Dragutin Kostic" userId="8b6a502ff069c3fa" providerId="LiveId" clId="{5A8496D1-22D5-4D39-9746-F158C1178FB2}" dt="2021-03-18T13:46:23.092" v="1995"/>
          <ac:inkMkLst>
            <pc:docMk/>
            <pc:sldMk cId="2040678079" sldId="316"/>
            <ac:inkMk id="10" creationId="{F63C3DE8-91A3-47D2-9952-BE600AE9B9D8}"/>
          </ac:inkMkLst>
        </pc:inkChg>
        <pc:inkChg chg="add mod">
          <ac:chgData name="Dragutin Kostic" userId="8b6a502ff069c3fa" providerId="LiveId" clId="{5A8496D1-22D5-4D39-9746-F158C1178FB2}" dt="2021-03-18T13:46:23.092" v="1995"/>
          <ac:inkMkLst>
            <pc:docMk/>
            <pc:sldMk cId="2040678079" sldId="316"/>
            <ac:inkMk id="11" creationId="{7DB7753E-BE23-4AEA-8D43-703696EA8B35}"/>
          </ac:inkMkLst>
        </pc:inkChg>
        <pc:inkChg chg="add mod">
          <ac:chgData name="Dragutin Kostic" userId="8b6a502ff069c3fa" providerId="LiveId" clId="{5A8496D1-22D5-4D39-9746-F158C1178FB2}" dt="2021-03-18T13:46:23.092" v="1995"/>
          <ac:inkMkLst>
            <pc:docMk/>
            <pc:sldMk cId="2040678079" sldId="316"/>
            <ac:inkMk id="12" creationId="{20094BE0-1DD1-440A-9EBC-8B0AFF3D75AD}"/>
          </ac:inkMkLst>
        </pc:inkChg>
        <pc:inkChg chg="add mod">
          <ac:chgData name="Dragutin Kostic" userId="8b6a502ff069c3fa" providerId="LiveId" clId="{5A8496D1-22D5-4D39-9746-F158C1178FB2}" dt="2021-03-18T13:46:23.092" v="1995"/>
          <ac:inkMkLst>
            <pc:docMk/>
            <pc:sldMk cId="2040678079" sldId="316"/>
            <ac:inkMk id="13" creationId="{303E2A9F-A288-40AC-A07A-A886D1F543D4}"/>
          </ac:inkMkLst>
        </pc:inkChg>
        <pc:inkChg chg="add mod">
          <ac:chgData name="Dragutin Kostic" userId="8b6a502ff069c3fa" providerId="LiveId" clId="{5A8496D1-22D5-4D39-9746-F158C1178FB2}" dt="2021-03-18T13:46:23.092" v="1995"/>
          <ac:inkMkLst>
            <pc:docMk/>
            <pc:sldMk cId="2040678079" sldId="316"/>
            <ac:inkMk id="14" creationId="{6605FF7D-5DC1-42CC-9513-E7966F9BC0CD}"/>
          </ac:inkMkLst>
        </pc:inkChg>
        <pc:inkChg chg="add mod">
          <ac:chgData name="Dragutin Kostic" userId="8b6a502ff069c3fa" providerId="LiveId" clId="{5A8496D1-22D5-4D39-9746-F158C1178FB2}" dt="2021-03-18T13:46:23.092" v="1995"/>
          <ac:inkMkLst>
            <pc:docMk/>
            <pc:sldMk cId="2040678079" sldId="316"/>
            <ac:inkMk id="15" creationId="{AD61DC92-F0E1-42BC-A3ED-5C933C9D8B50}"/>
          </ac:inkMkLst>
        </pc:inkChg>
        <pc:inkChg chg="add mod">
          <ac:chgData name="Dragutin Kostic" userId="8b6a502ff069c3fa" providerId="LiveId" clId="{5A8496D1-22D5-4D39-9746-F158C1178FB2}" dt="2021-03-18T13:46:23.092" v="1995"/>
          <ac:inkMkLst>
            <pc:docMk/>
            <pc:sldMk cId="2040678079" sldId="316"/>
            <ac:inkMk id="16" creationId="{204D10BD-9AF3-4138-954B-D5631F4159C9}"/>
          </ac:inkMkLst>
        </pc:inkChg>
        <pc:inkChg chg="add mod">
          <ac:chgData name="Dragutin Kostic" userId="8b6a502ff069c3fa" providerId="LiveId" clId="{5A8496D1-22D5-4D39-9746-F158C1178FB2}" dt="2021-03-18T13:46:23.092" v="1995"/>
          <ac:inkMkLst>
            <pc:docMk/>
            <pc:sldMk cId="2040678079" sldId="316"/>
            <ac:inkMk id="17" creationId="{0125B206-587F-4576-BFCC-8F6CEA1E1A91}"/>
          </ac:inkMkLst>
        </pc:inkChg>
        <pc:inkChg chg="add mod">
          <ac:chgData name="Dragutin Kostic" userId="8b6a502ff069c3fa" providerId="LiveId" clId="{5A8496D1-22D5-4D39-9746-F158C1178FB2}" dt="2021-03-18T13:46:23.092" v="1995"/>
          <ac:inkMkLst>
            <pc:docMk/>
            <pc:sldMk cId="2040678079" sldId="316"/>
            <ac:inkMk id="20" creationId="{D54E58C5-FEAB-4DD7-B1FE-F058E7AF0B9D}"/>
          </ac:inkMkLst>
        </pc:inkChg>
        <pc:inkChg chg="add mod">
          <ac:chgData name="Dragutin Kostic" userId="8b6a502ff069c3fa" providerId="LiveId" clId="{5A8496D1-22D5-4D39-9746-F158C1178FB2}" dt="2021-03-18T13:46:23.092" v="1995"/>
          <ac:inkMkLst>
            <pc:docMk/>
            <pc:sldMk cId="2040678079" sldId="316"/>
            <ac:inkMk id="21" creationId="{1226C437-31D3-4A0C-9D17-3FA123CF6E7E}"/>
          </ac:inkMkLst>
        </pc:inkChg>
        <pc:inkChg chg="add mod">
          <ac:chgData name="Dragutin Kostic" userId="8b6a502ff069c3fa" providerId="LiveId" clId="{5A8496D1-22D5-4D39-9746-F158C1178FB2}" dt="2021-03-18T13:46:23.092" v="1995"/>
          <ac:inkMkLst>
            <pc:docMk/>
            <pc:sldMk cId="2040678079" sldId="316"/>
            <ac:inkMk id="23" creationId="{79CCEC34-1722-45A3-8666-84042BEE9864}"/>
          </ac:inkMkLst>
        </pc:inkChg>
        <pc:inkChg chg="add mod">
          <ac:chgData name="Dragutin Kostic" userId="8b6a502ff069c3fa" providerId="LiveId" clId="{5A8496D1-22D5-4D39-9746-F158C1178FB2}" dt="2021-03-18T13:46:26.192" v="1999"/>
          <ac:inkMkLst>
            <pc:docMk/>
            <pc:sldMk cId="2040678079" sldId="316"/>
            <ac:inkMk id="25" creationId="{EC4C883C-A0AA-42AC-A646-D25E3278783D}"/>
          </ac:inkMkLst>
        </pc:inkChg>
        <pc:inkChg chg="add mod">
          <ac:chgData name="Dragutin Kostic" userId="8b6a502ff069c3fa" providerId="LiveId" clId="{5A8496D1-22D5-4D39-9746-F158C1178FB2}" dt="2021-03-18T13:46:26.192" v="1999"/>
          <ac:inkMkLst>
            <pc:docMk/>
            <pc:sldMk cId="2040678079" sldId="316"/>
            <ac:inkMk id="26" creationId="{31457D9B-8F87-4310-BFDF-1C974C37C486}"/>
          </ac:inkMkLst>
        </pc:inkChg>
        <pc:inkChg chg="add mod">
          <ac:chgData name="Dragutin Kostic" userId="8b6a502ff069c3fa" providerId="LiveId" clId="{5A8496D1-22D5-4D39-9746-F158C1178FB2}" dt="2021-03-18T13:46:26.192" v="1999"/>
          <ac:inkMkLst>
            <pc:docMk/>
            <pc:sldMk cId="2040678079" sldId="316"/>
            <ac:inkMk id="28" creationId="{85B7D250-4A2F-46B5-8452-0562AC57473A}"/>
          </ac:inkMkLst>
        </pc:inkChg>
      </pc:sldChg>
      <pc:sldChg chg="addSp delSp modSp new mod">
        <pc:chgData name="Dragutin Kostic" userId="8b6a502ff069c3fa" providerId="LiveId" clId="{5A8496D1-22D5-4D39-9746-F158C1178FB2}" dt="2021-03-18T11:08:02.685" v="39"/>
        <pc:sldMkLst>
          <pc:docMk/>
          <pc:sldMk cId="1410317128" sldId="317"/>
        </pc:sldMkLst>
        <pc:spChg chg="mod">
          <ac:chgData name="Dragutin Kostic" userId="8b6a502ff069c3fa" providerId="LiveId" clId="{5A8496D1-22D5-4D39-9746-F158C1178FB2}" dt="2021-03-18T11:02:27.542" v="22" actId="122"/>
          <ac:spMkLst>
            <pc:docMk/>
            <pc:sldMk cId="1410317128" sldId="317"/>
            <ac:spMk id="2" creationId="{C2723881-9D27-4794-BB33-17B4A2ACB0B5}"/>
          </ac:spMkLst>
        </pc:spChg>
        <pc:spChg chg="del">
          <ac:chgData name="Dragutin Kostic" userId="8b6a502ff069c3fa" providerId="LiveId" clId="{5A8496D1-22D5-4D39-9746-F158C1178FB2}" dt="2021-03-18T11:01:57.208" v="1" actId="931"/>
          <ac:spMkLst>
            <pc:docMk/>
            <pc:sldMk cId="1410317128" sldId="317"/>
            <ac:spMk id="3" creationId="{211EC557-6B96-468F-8AA6-8F39102349E1}"/>
          </ac:spMkLst>
        </pc:spChg>
        <pc:grpChg chg="del mod">
          <ac:chgData name="Dragutin Kostic" userId="8b6a502ff069c3fa" providerId="LiveId" clId="{5A8496D1-22D5-4D39-9746-F158C1178FB2}" dt="2021-03-18T11:07:59.869" v="37"/>
          <ac:grpSpMkLst>
            <pc:docMk/>
            <pc:sldMk cId="1410317128" sldId="317"/>
            <ac:grpSpMk id="13" creationId="{5DCD3F8E-760C-43CE-8B08-9713DF97A1FD}"/>
          </ac:grpSpMkLst>
        </pc:grpChg>
        <pc:grpChg chg="del mod">
          <ac:chgData name="Dragutin Kostic" userId="8b6a502ff069c3fa" providerId="LiveId" clId="{5A8496D1-22D5-4D39-9746-F158C1178FB2}" dt="2021-03-18T11:08:02.685" v="39"/>
          <ac:grpSpMkLst>
            <pc:docMk/>
            <pc:sldMk cId="1410317128" sldId="317"/>
            <ac:grpSpMk id="19" creationId="{1939439D-9EF3-4C35-9A41-6D566BB7C51B}"/>
          </ac:grpSpMkLst>
        </pc:grpChg>
        <pc:grpChg chg="mod">
          <ac:chgData name="Dragutin Kostic" userId="8b6a502ff069c3fa" providerId="LiveId" clId="{5A8496D1-22D5-4D39-9746-F158C1178FB2}" dt="2021-03-18T11:08:02.685" v="39"/>
          <ac:grpSpMkLst>
            <pc:docMk/>
            <pc:sldMk cId="1410317128" sldId="317"/>
            <ac:grpSpMk id="21" creationId="{7F57FB5D-55AC-40BE-A73D-CC543AEB95F2}"/>
          </ac:grpSpMkLst>
        </pc:grpChg>
        <pc:picChg chg="add mod">
          <ac:chgData name="Dragutin Kostic" userId="8b6a502ff069c3fa" providerId="LiveId" clId="{5A8496D1-22D5-4D39-9746-F158C1178FB2}" dt="2021-03-18T11:06:57.932" v="23" actId="1076"/>
          <ac:picMkLst>
            <pc:docMk/>
            <pc:sldMk cId="1410317128" sldId="317"/>
            <ac:picMk id="5" creationId="{78FE9EF3-F3F8-4CAB-AE47-CC91C654BD51}"/>
          </ac:picMkLst>
        </pc:picChg>
        <pc:inkChg chg="add">
          <ac:chgData name="Dragutin Kostic" userId="8b6a502ff069c3fa" providerId="LiveId" clId="{5A8496D1-22D5-4D39-9746-F158C1178FB2}" dt="2021-03-18T11:07:06.528" v="24" actId="9405"/>
          <ac:inkMkLst>
            <pc:docMk/>
            <pc:sldMk cId="1410317128" sldId="317"/>
            <ac:inkMk id="6" creationId="{3DD11635-2548-4E5E-8C30-F5A4B2398D73}"/>
          </ac:inkMkLst>
        </pc:inkChg>
        <pc:inkChg chg="add">
          <ac:chgData name="Dragutin Kostic" userId="8b6a502ff069c3fa" providerId="LiveId" clId="{5A8496D1-22D5-4D39-9746-F158C1178FB2}" dt="2021-03-18T11:07:32.927" v="25" actId="9405"/>
          <ac:inkMkLst>
            <pc:docMk/>
            <pc:sldMk cId="1410317128" sldId="317"/>
            <ac:inkMk id="7" creationId="{D7DCA17D-0079-4B10-99DD-A72E1C8C4BFD}"/>
          </ac:inkMkLst>
        </pc:inkChg>
        <pc:inkChg chg="add mod">
          <ac:chgData name="Dragutin Kostic" userId="8b6a502ff069c3fa" providerId="LiveId" clId="{5A8496D1-22D5-4D39-9746-F158C1178FB2}" dt="2021-03-18T11:08:02.685" v="39"/>
          <ac:inkMkLst>
            <pc:docMk/>
            <pc:sldMk cId="1410317128" sldId="317"/>
            <ac:inkMk id="8" creationId="{354304F2-F97F-4BE1-AEC9-37F0D3EFBC35}"/>
          </ac:inkMkLst>
        </pc:inkChg>
        <pc:inkChg chg="add mod">
          <ac:chgData name="Dragutin Kostic" userId="8b6a502ff069c3fa" providerId="LiveId" clId="{5A8496D1-22D5-4D39-9746-F158C1178FB2}" dt="2021-03-18T11:08:02.685" v="39"/>
          <ac:inkMkLst>
            <pc:docMk/>
            <pc:sldMk cId="1410317128" sldId="317"/>
            <ac:inkMk id="9" creationId="{E3B26696-7337-4191-A04F-7A822DAAC7E1}"/>
          </ac:inkMkLst>
        </pc:inkChg>
        <pc:inkChg chg="add mod">
          <ac:chgData name="Dragutin Kostic" userId="8b6a502ff069c3fa" providerId="LiveId" clId="{5A8496D1-22D5-4D39-9746-F158C1178FB2}" dt="2021-03-18T11:08:02.685" v="39"/>
          <ac:inkMkLst>
            <pc:docMk/>
            <pc:sldMk cId="1410317128" sldId="317"/>
            <ac:inkMk id="10" creationId="{B0A9D9B3-7258-4A7D-9210-7F3EE9C870EF}"/>
          </ac:inkMkLst>
        </pc:inkChg>
        <pc:inkChg chg="add mod">
          <ac:chgData name="Dragutin Kostic" userId="8b6a502ff069c3fa" providerId="LiveId" clId="{5A8496D1-22D5-4D39-9746-F158C1178FB2}" dt="2021-03-18T11:08:02.685" v="39"/>
          <ac:inkMkLst>
            <pc:docMk/>
            <pc:sldMk cId="1410317128" sldId="317"/>
            <ac:inkMk id="11" creationId="{49441362-C4D4-4D95-8C1F-2F8BEE86BC39}"/>
          </ac:inkMkLst>
        </pc:inkChg>
        <pc:inkChg chg="add mod">
          <ac:chgData name="Dragutin Kostic" userId="8b6a502ff069c3fa" providerId="LiveId" clId="{5A8496D1-22D5-4D39-9746-F158C1178FB2}" dt="2021-03-18T11:08:02.685" v="39"/>
          <ac:inkMkLst>
            <pc:docMk/>
            <pc:sldMk cId="1410317128" sldId="317"/>
            <ac:inkMk id="12" creationId="{E40068E1-08BC-47D7-8536-85ABCE552771}"/>
          </ac:inkMkLst>
        </pc:inkChg>
        <pc:inkChg chg="add">
          <ac:chgData name="Dragutin Kostic" userId="8b6a502ff069c3fa" providerId="LiveId" clId="{5A8496D1-22D5-4D39-9746-F158C1178FB2}" dt="2021-03-18T11:07:46.384" v="32" actId="9405"/>
          <ac:inkMkLst>
            <pc:docMk/>
            <pc:sldMk cId="1410317128" sldId="317"/>
            <ac:inkMk id="14" creationId="{179D35C7-1A42-41EB-8D71-3145DDAA9A38}"/>
          </ac:inkMkLst>
        </pc:inkChg>
        <pc:inkChg chg="add mod">
          <ac:chgData name="Dragutin Kostic" userId="8b6a502ff069c3fa" providerId="LiveId" clId="{5A8496D1-22D5-4D39-9746-F158C1178FB2}" dt="2021-03-18T11:08:02.685" v="39"/>
          <ac:inkMkLst>
            <pc:docMk/>
            <pc:sldMk cId="1410317128" sldId="317"/>
            <ac:inkMk id="15" creationId="{60E9A232-3261-4987-99DE-38C4DD6161CB}"/>
          </ac:inkMkLst>
        </pc:inkChg>
        <pc:inkChg chg="add mod">
          <ac:chgData name="Dragutin Kostic" userId="8b6a502ff069c3fa" providerId="LiveId" clId="{5A8496D1-22D5-4D39-9746-F158C1178FB2}" dt="2021-03-18T11:08:02.685" v="39"/>
          <ac:inkMkLst>
            <pc:docMk/>
            <pc:sldMk cId="1410317128" sldId="317"/>
            <ac:inkMk id="16" creationId="{09BC530C-0423-4D30-9258-786D99868587}"/>
          </ac:inkMkLst>
        </pc:inkChg>
        <pc:inkChg chg="add mod">
          <ac:chgData name="Dragutin Kostic" userId="8b6a502ff069c3fa" providerId="LiveId" clId="{5A8496D1-22D5-4D39-9746-F158C1178FB2}" dt="2021-03-18T11:08:02.685" v="39"/>
          <ac:inkMkLst>
            <pc:docMk/>
            <pc:sldMk cId="1410317128" sldId="317"/>
            <ac:inkMk id="17" creationId="{B0A8EB1B-6310-4518-9312-3AF0892BB1D9}"/>
          </ac:inkMkLst>
        </pc:inkChg>
        <pc:inkChg chg="add mod">
          <ac:chgData name="Dragutin Kostic" userId="8b6a502ff069c3fa" providerId="LiveId" clId="{5A8496D1-22D5-4D39-9746-F158C1178FB2}" dt="2021-03-18T11:08:02.685" v="39"/>
          <ac:inkMkLst>
            <pc:docMk/>
            <pc:sldMk cId="1410317128" sldId="317"/>
            <ac:inkMk id="18" creationId="{73CFFE75-B2A4-479D-835C-C65983D452DE}"/>
          </ac:inkMkLst>
        </pc:inkChg>
        <pc:inkChg chg="add mod">
          <ac:chgData name="Dragutin Kostic" userId="8b6a502ff069c3fa" providerId="LiveId" clId="{5A8496D1-22D5-4D39-9746-F158C1178FB2}" dt="2021-03-18T11:08:02.685" v="39"/>
          <ac:inkMkLst>
            <pc:docMk/>
            <pc:sldMk cId="1410317128" sldId="317"/>
            <ac:inkMk id="20" creationId="{4CD37610-2999-44DC-957A-91DD09CA1878}"/>
          </ac:inkMkLst>
        </pc:inkChg>
      </pc:sldChg>
      <pc:sldChg chg="addSp delSp modSp new mod">
        <pc:chgData name="Dragutin Kostic" userId="8b6a502ff069c3fa" providerId="LiveId" clId="{5A8496D1-22D5-4D39-9746-F158C1178FB2}" dt="2021-03-18T12:43:32.045" v="1088" actId="9405"/>
        <pc:sldMkLst>
          <pc:docMk/>
          <pc:sldMk cId="1545523676" sldId="318"/>
        </pc:sldMkLst>
        <pc:spChg chg="mod">
          <ac:chgData name="Dragutin Kostic" userId="8b6a502ff069c3fa" providerId="LiveId" clId="{5A8496D1-22D5-4D39-9746-F158C1178FB2}" dt="2021-03-18T12:03:50.315" v="619" actId="122"/>
          <ac:spMkLst>
            <pc:docMk/>
            <pc:sldMk cId="1545523676" sldId="318"/>
            <ac:spMk id="2" creationId="{688CA850-B666-40BF-98C2-D1CEAD8FE3F6}"/>
          </ac:spMkLst>
        </pc:spChg>
        <pc:spChg chg="del">
          <ac:chgData name="Dragutin Kostic" userId="8b6a502ff069c3fa" providerId="LiveId" clId="{5A8496D1-22D5-4D39-9746-F158C1178FB2}" dt="2021-03-18T12:03:15.093" v="595" actId="931"/>
          <ac:spMkLst>
            <pc:docMk/>
            <pc:sldMk cId="1545523676" sldId="318"/>
            <ac:spMk id="3" creationId="{B3967D47-19BB-4F00-8C28-3C04C6BFE018}"/>
          </ac:spMkLst>
        </pc:spChg>
        <pc:grpChg chg="del mod">
          <ac:chgData name="Dragutin Kostic" userId="8b6a502ff069c3fa" providerId="LiveId" clId="{5A8496D1-22D5-4D39-9746-F158C1178FB2}" dt="2021-03-18T12:29:29.845" v="832"/>
          <ac:grpSpMkLst>
            <pc:docMk/>
            <pc:sldMk cId="1545523676" sldId="318"/>
            <ac:grpSpMk id="8" creationId="{BA885E9B-CA02-433C-A3A7-31969A3828E1}"/>
          </ac:grpSpMkLst>
        </pc:grpChg>
        <pc:grpChg chg="del mod">
          <ac:chgData name="Dragutin Kostic" userId="8b6a502ff069c3fa" providerId="LiveId" clId="{5A8496D1-22D5-4D39-9746-F158C1178FB2}" dt="2021-03-18T12:29:33.827" v="836"/>
          <ac:grpSpMkLst>
            <pc:docMk/>
            <pc:sldMk cId="1545523676" sldId="318"/>
            <ac:grpSpMk id="12" creationId="{ECE9B925-0846-45B5-B900-AF4171DF4354}"/>
          </ac:grpSpMkLst>
        </pc:grpChg>
        <pc:grpChg chg="del mod">
          <ac:chgData name="Dragutin Kostic" userId="8b6a502ff069c3fa" providerId="LiveId" clId="{5A8496D1-22D5-4D39-9746-F158C1178FB2}" dt="2021-03-18T12:29:58.920" v="871"/>
          <ac:grpSpMkLst>
            <pc:docMk/>
            <pc:sldMk cId="1545523676" sldId="318"/>
            <ac:grpSpMk id="16" creationId="{C1E98A9D-755E-4781-9FE9-5D819E5F02D0}"/>
          </ac:grpSpMkLst>
        </pc:grpChg>
        <pc:grpChg chg="del mod">
          <ac:chgData name="Dragutin Kostic" userId="8b6a502ff069c3fa" providerId="LiveId" clId="{5A8496D1-22D5-4D39-9746-F158C1178FB2}" dt="2021-03-18T12:29:58.920" v="871"/>
          <ac:grpSpMkLst>
            <pc:docMk/>
            <pc:sldMk cId="1545523676" sldId="318"/>
            <ac:grpSpMk id="29" creationId="{E9A72421-7D63-4A4F-93B8-D966926DB6BA}"/>
          </ac:grpSpMkLst>
        </pc:grpChg>
        <pc:grpChg chg="del mod">
          <ac:chgData name="Dragutin Kostic" userId="8b6a502ff069c3fa" providerId="LiveId" clId="{5A8496D1-22D5-4D39-9746-F158C1178FB2}" dt="2021-03-18T12:29:51.658" v="861"/>
          <ac:grpSpMkLst>
            <pc:docMk/>
            <pc:sldMk cId="1545523676" sldId="318"/>
            <ac:grpSpMk id="33" creationId="{D20C53E9-94E9-49DD-B5F0-1FD3F0358B32}"/>
          </ac:grpSpMkLst>
        </pc:grpChg>
        <pc:grpChg chg="mod">
          <ac:chgData name="Dragutin Kostic" userId="8b6a502ff069c3fa" providerId="LiveId" clId="{5A8496D1-22D5-4D39-9746-F158C1178FB2}" dt="2021-03-18T12:29:51.658" v="861"/>
          <ac:grpSpMkLst>
            <pc:docMk/>
            <pc:sldMk cId="1545523676" sldId="318"/>
            <ac:grpSpMk id="41" creationId="{2A494FB4-E1B7-4266-BD86-0B2D69EF90E3}"/>
          </ac:grpSpMkLst>
        </pc:grpChg>
        <pc:grpChg chg="mod">
          <ac:chgData name="Dragutin Kostic" userId="8b6a502ff069c3fa" providerId="LiveId" clId="{5A8496D1-22D5-4D39-9746-F158C1178FB2}" dt="2021-03-18T12:29:58.920" v="871"/>
          <ac:grpSpMkLst>
            <pc:docMk/>
            <pc:sldMk cId="1545523676" sldId="318"/>
            <ac:grpSpMk id="51" creationId="{22FDEE78-31EC-4243-920F-6D59A1C69736}"/>
          </ac:grpSpMkLst>
        </pc:grpChg>
        <pc:grpChg chg="del mod">
          <ac:chgData name="Dragutin Kostic" userId="8b6a502ff069c3fa" providerId="LiveId" clId="{5A8496D1-22D5-4D39-9746-F158C1178FB2}" dt="2021-03-18T12:43:23.316" v="1078"/>
          <ac:grpSpMkLst>
            <pc:docMk/>
            <pc:sldMk cId="1545523676" sldId="318"/>
            <ac:grpSpMk id="54" creationId="{1C29CD69-411D-4179-879E-AA0C1146EBC8}"/>
          </ac:grpSpMkLst>
        </pc:grpChg>
        <pc:grpChg chg="del mod">
          <ac:chgData name="Dragutin Kostic" userId="8b6a502ff069c3fa" providerId="LiveId" clId="{5A8496D1-22D5-4D39-9746-F158C1178FB2}" dt="2021-03-18T12:43:25.095" v="1080"/>
          <ac:grpSpMkLst>
            <pc:docMk/>
            <pc:sldMk cId="1545523676" sldId="318"/>
            <ac:grpSpMk id="62" creationId="{5117410B-5670-4030-B3A5-F525B21CFD39}"/>
          </ac:grpSpMkLst>
        </pc:grpChg>
        <pc:grpChg chg="mod">
          <ac:chgData name="Dragutin Kostic" userId="8b6a502ff069c3fa" providerId="LiveId" clId="{5A8496D1-22D5-4D39-9746-F158C1178FB2}" dt="2021-03-18T12:43:25.095" v="1080"/>
          <ac:grpSpMkLst>
            <pc:docMk/>
            <pc:sldMk cId="1545523676" sldId="318"/>
            <ac:grpSpMk id="64" creationId="{0378FAFD-AF61-40B1-86C9-D750D9EE926A}"/>
          </ac:grpSpMkLst>
        </pc:grpChg>
        <pc:grpChg chg="del mod">
          <ac:chgData name="Dragutin Kostic" userId="8b6a502ff069c3fa" providerId="LiveId" clId="{5A8496D1-22D5-4D39-9746-F158C1178FB2}" dt="2021-03-18T12:43:31.188" v="1087"/>
          <ac:grpSpMkLst>
            <pc:docMk/>
            <pc:sldMk cId="1545523676" sldId="318"/>
            <ac:grpSpMk id="69" creationId="{0F5BEABE-A3A8-45D5-B8BE-6F99C6B56E31}"/>
          </ac:grpSpMkLst>
        </pc:grpChg>
        <pc:grpChg chg="mod">
          <ac:chgData name="Dragutin Kostic" userId="8b6a502ff069c3fa" providerId="LiveId" clId="{5A8496D1-22D5-4D39-9746-F158C1178FB2}" dt="2021-03-18T12:43:31.188" v="1087"/>
          <ac:grpSpMkLst>
            <pc:docMk/>
            <pc:sldMk cId="1545523676" sldId="318"/>
            <ac:grpSpMk id="71" creationId="{44363A0A-DD42-49D4-AA88-044C876CDCA6}"/>
          </ac:grpSpMkLst>
        </pc:grpChg>
        <pc:picChg chg="add mod">
          <ac:chgData name="Dragutin Kostic" userId="8b6a502ff069c3fa" providerId="LiveId" clId="{5A8496D1-22D5-4D39-9746-F158C1178FB2}" dt="2021-03-18T12:03:15.093" v="595" actId="931"/>
          <ac:picMkLst>
            <pc:docMk/>
            <pc:sldMk cId="1545523676" sldId="318"/>
            <ac:picMk id="5" creationId="{F061F696-4CDB-4AFC-846E-1332A7BF91AA}"/>
          </ac:picMkLst>
        </pc:picChg>
        <pc:inkChg chg="add mod">
          <ac:chgData name="Dragutin Kostic" userId="8b6a502ff069c3fa" providerId="LiveId" clId="{5A8496D1-22D5-4D39-9746-F158C1178FB2}" dt="2021-03-18T12:29:58.920" v="871"/>
          <ac:inkMkLst>
            <pc:docMk/>
            <pc:sldMk cId="1545523676" sldId="318"/>
            <ac:inkMk id="6" creationId="{956DFB33-5362-4F6A-A623-054D42C0178C}"/>
          </ac:inkMkLst>
        </pc:inkChg>
        <pc:inkChg chg="add mod">
          <ac:chgData name="Dragutin Kostic" userId="8b6a502ff069c3fa" providerId="LiveId" clId="{5A8496D1-22D5-4D39-9746-F158C1178FB2}" dt="2021-03-18T12:29:58.920" v="871"/>
          <ac:inkMkLst>
            <pc:docMk/>
            <pc:sldMk cId="1545523676" sldId="318"/>
            <ac:inkMk id="7" creationId="{77ACAEB7-4076-4973-9F19-562518786D26}"/>
          </ac:inkMkLst>
        </pc:inkChg>
        <pc:inkChg chg="add mod">
          <ac:chgData name="Dragutin Kostic" userId="8b6a502ff069c3fa" providerId="LiveId" clId="{5A8496D1-22D5-4D39-9746-F158C1178FB2}" dt="2021-03-18T12:29:58.920" v="871"/>
          <ac:inkMkLst>
            <pc:docMk/>
            <pc:sldMk cId="1545523676" sldId="318"/>
            <ac:inkMk id="9" creationId="{7097CAA5-2AC7-4BD6-97CA-3FEB23569A18}"/>
          </ac:inkMkLst>
        </pc:inkChg>
        <pc:inkChg chg="add mod">
          <ac:chgData name="Dragutin Kostic" userId="8b6a502ff069c3fa" providerId="LiveId" clId="{5A8496D1-22D5-4D39-9746-F158C1178FB2}" dt="2021-03-18T12:29:58.920" v="871"/>
          <ac:inkMkLst>
            <pc:docMk/>
            <pc:sldMk cId="1545523676" sldId="318"/>
            <ac:inkMk id="10" creationId="{45BA7FDB-E3BF-4B2F-B801-4974C8ACFB2E}"/>
          </ac:inkMkLst>
        </pc:inkChg>
        <pc:inkChg chg="add mod">
          <ac:chgData name="Dragutin Kostic" userId="8b6a502ff069c3fa" providerId="LiveId" clId="{5A8496D1-22D5-4D39-9746-F158C1178FB2}" dt="2021-03-18T12:29:58.920" v="871"/>
          <ac:inkMkLst>
            <pc:docMk/>
            <pc:sldMk cId="1545523676" sldId="318"/>
            <ac:inkMk id="11" creationId="{9151B3C2-AD06-402E-96C7-ECD94627954B}"/>
          </ac:inkMkLst>
        </pc:inkChg>
        <pc:inkChg chg="add mod">
          <ac:chgData name="Dragutin Kostic" userId="8b6a502ff069c3fa" providerId="LiveId" clId="{5A8496D1-22D5-4D39-9746-F158C1178FB2}" dt="2021-03-18T12:29:58.920" v="871"/>
          <ac:inkMkLst>
            <pc:docMk/>
            <pc:sldMk cId="1545523676" sldId="318"/>
            <ac:inkMk id="13" creationId="{59B5B5A1-F564-4D3F-921A-3AC740701817}"/>
          </ac:inkMkLst>
        </pc:inkChg>
        <pc:inkChg chg="add mod">
          <ac:chgData name="Dragutin Kostic" userId="8b6a502ff069c3fa" providerId="LiveId" clId="{5A8496D1-22D5-4D39-9746-F158C1178FB2}" dt="2021-03-18T12:29:58.920" v="871"/>
          <ac:inkMkLst>
            <pc:docMk/>
            <pc:sldMk cId="1545523676" sldId="318"/>
            <ac:inkMk id="14" creationId="{1D38F811-3674-4BB6-A9D6-760C3F80B5AE}"/>
          </ac:inkMkLst>
        </pc:inkChg>
        <pc:inkChg chg="add mod">
          <ac:chgData name="Dragutin Kostic" userId="8b6a502ff069c3fa" providerId="LiveId" clId="{5A8496D1-22D5-4D39-9746-F158C1178FB2}" dt="2021-03-18T12:29:58.920" v="871"/>
          <ac:inkMkLst>
            <pc:docMk/>
            <pc:sldMk cId="1545523676" sldId="318"/>
            <ac:inkMk id="15" creationId="{2E7E3E9E-A4D0-43AF-BD21-A4E270D9D0BF}"/>
          </ac:inkMkLst>
        </pc:inkChg>
        <pc:inkChg chg="add mod">
          <ac:chgData name="Dragutin Kostic" userId="8b6a502ff069c3fa" providerId="LiveId" clId="{5A8496D1-22D5-4D39-9746-F158C1178FB2}" dt="2021-03-18T12:29:58.920" v="871"/>
          <ac:inkMkLst>
            <pc:docMk/>
            <pc:sldMk cId="1545523676" sldId="318"/>
            <ac:inkMk id="17" creationId="{CD99B760-E1A2-4861-9828-EC2A31E7B1FB}"/>
          </ac:inkMkLst>
        </pc:inkChg>
        <pc:inkChg chg="add mod">
          <ac:chgData name="Dragutin Kostic" userId="8b6a502ff069c3fa" providerId="LiveId" clId="{5A8496D1-22D5-4D39-9746-F158C1178FB2}" dt="2021-03-18T12:29:58.920" v="871"/>
          <ac:inkMkLst>
            <pc:docMk/>
            <pc:sldMk cId="1545523676" sldId="318"/>
            <ac:inkMk id="18" creationId="{11F5BE23-71A0-48E6-A40A-C4772125BA6F}"/>
          </ac:inkMkLst>
        </pc:inkChg>
        <pc:inkChg chg="add mod">
          <ac:chgData name="Dragutin Kostic" userId="8b6a502ff069c3fa" providerId="LiveId" clId="{5A8496D1-22D5-4D39-9746-F158C1178FB2}" dt="2021-03-18T12:29:58.920" v="871"/>
          <ac:inkMkLst>
            <pc:docMk/>
            <pc:sldMk cId="1545523676" sldId="318"/>
            <ac:inkMk id="19" creationId="{0E2F9363-85F1-42BE-ABDB-468E0DCB1270}"/>
          </ac:inkMkLst>
        </pc:inkChg>
        <pc:inkChg chg="add mod">
          <ac:chgData name="Dragutin Kostic" userId="8b6a502ff069c3fa" providerId="LiveId" clId="{5A8496D1-22D5-4D39-9746-F158C1178FB2}" dt="2021-03-18T12:29:58.920" v="871"/>
          <ac:inkMkLst>
            <pc:docMk/>
            <pc:sldMk cId="1545523676" sldId="318"/>
            <ac:inkMk id="20" creationId="{529E2E24-59CB-4752-A5C4-051DB06B9F8B}"/>
          </ac:inkMkLst>
        </pc:inkChg>
        <pc:inkChg chg="add mod">
          <ac:chgData name="Dragutin Kostic" userId="8b6a502ff069c3fa" providerId="LiveId" clId="{5A8496D1-22D5-4D39-9746-F158C1178FB2}" dt="2021-03-18T12:29:58.920" v="871"/>
          <ac:inkMkLst>
            <pc:docMk/>
            <pc:sldMk cId="1545523676" sldId="318"/>
            <ac:inkMk id="21" creationId="{A11D340B-88D4-47A8-9FEB-1FD1D26771DD}"/>
          </ac:inkMkLst>
        </pc:inkChg>
        <pc:inkChg chg="add mod">
          <ac:chgData name="Dragutin Kostic" userId="8b6a502ff069c3fa" providerId="LiveId" clId="{5A8496D1-22D5-4D39-9746-F158C1178FB2}" dt="2021-03-18T12:29:58.920" v="871"/>
          <ac:inkMkLst>
            <pc:docMk/>
            <pc:sldMk cId="1545523676" sldId="318"/>
            <ac:inkMk id="22" creationId="{66DFBF8F-A5C2-4AA9-9F5D-43316893A620}"/>
          </ac:inkMkLst>
        </pc:inkChg>
        <pc:inkChg chg="add mod">
          <ac:chgData name="Dragutin Kostic" userId="8b6a502ff069c3fa" providerId="LiveId" clId="{5A8496D1-22D5-4D39-9746-F158C1178FB2}" dt="2021-03-18T12:29:58.920" v="871"/>
          <ac:inkMkLst>
            <pc:docMk/>
            <pc:sldMk cId="1545523676" sldId="318"/>
            <ac:inkMk id="23" creationId="{C666AA29-F850-40E3-8E55-EFC2667529F3}"/>
          </ac:inkMkLst>
        </pc:inkChg>
        <pc:inkChg chg="add mod">
          <ac:chgData name="Dragutin Kostic" userId="8b6a502ff069c3fa" providerId="LiveId" clId="{5A8496D1-22D5-4D39-9746-F158C1178FB2}" dt="2021-03-18T12:29:58.920" v="871"/>
          <ac:inkMkLst>
            <pc:docMk/>
            <pc:sldMk cId="1545523676" sldId="318"/>
            <ac:inkMk id="24" creationId="{2CA2FD93-B82E-4F04-AB77-A535CA87634B}"/>
          </ac:inkMkLst>
        </pc:inkChg>
        <pc:inkChg chg="add mod">
          <ac:chgData name="Dragutin Kostic" userId="8b6a502ff069c3fa" providerId="LiveId" clId="{5A8496D1-22D5-4D39-9746-F158C1178FB2}" dt="2021-03-18T12:29:58.920" v="871"/>
          <ac:inkMkLst>
            <pc:docMk/>
            <pc:sldMk cId="1545523676" sldId="318"/>
            <ac:inkMk id="25" creationId="{6EE47ED4-F34B-4514-9A71-30EE74C65BB6}"/>
          </ac:inkMkLst>
        </pc:inkChg>
        <pc:inkChg chg="add mod">
          <ac:chgData name="Dragutin Kostic" userId="8b6a502ff069c3fa" providerId="LiveId" clId="{5A8496D1-22D5-4D39-9746-F158C1178FB2}" dt="2021-03-18T12:29:58.920" v="871"/>
          <ac:inkMkLst>
            <pc:docMk/>
            <pc:sldMk cId="1545523676" sldId="318"/>
            <ac:inkMk id="26" creationId="{BA9691CF-3D37-4C28-88BC-6F9EA2E4A806}"/>
          </ac:inkMkLst>
        </pc:inkChg>
        <pc:inkChg chg="add mod">
          <ac:chgData name="Dragutin Kostic" userId="8b6a502ff069c3fa" providerId="LiveId" clId="{5A8496D1-22D5-4D39-9746-F158C1178FB2}" dt="2021-03-18T12:29:58.920" v="871"/>
          <ac:inkMkLst>
            <pc:docMk/>
            <pc:sldMk cId="1545523676" sldId="318"/>
            <ac:inkMk id="27" creationId="{83290F04-6261-460D-AC56-D172A8C6E672}"/>
          </ac:inkMkLst>
        </pc:inkChg>
        <pc:inkChg chg="add mod">
          <ac:chgData name="Dragutin Kostic" userId="8b6a502ff069c3fa" providerId="LiveId" clId="{5A8496D1-22D5-4D39-9746-F158C1178FB2}" dt="2021-03-18T12:29:58.920" v="871"/>
          <ac:inkMkLst>
            <pc:docMk/>
            <pc:sldMk cId="1545523676" sldId="318"/>
            <ac:inkMk id="28" creationId="{50A479A6-8C06-43C2-9394-B11427AC02F9}"/>
          </ac:inkMkLst>
        </pc:inkChg>
        <pc:inkChg chg="add mod">
          <ac:chgData name="Dragutin Kostic" userId="8b6a502ff069c3fa" providerId="LiveId" clId="{5A8496D1-22D5-4D39-9746-F158C1178FB2}" dt="2021-03-18T12:29:51.658" v="861"/>
          <ac:inkMkLst>
            <pc:docMk/>
            <pc:sldMk cId="1545523676" sldId="318"/>
            <ac:inkMk id="30" creationId="{4FE86EA1-6DA7-409B-8862-A6974BF809D6}"/>
          </ac:inkMkLst>
        </pc:inkChg>
        <pc:inkChg chg="add mod">
          <ac:chgData name="Dragutin Kostic" userId="8b6a502ff069c3fa" providerId="LiveId" clId="{5A8496D1-22D5-4D39-9746-F158C1178FB2}" dt="2021-03-18T12:29:51.658" v="861"/>
          <ac:inkMkLst>
            <pc:docMk/>
            <pc:sldMk cId="1545523676" sldId="318"/>
            <ac:inkMk id="31" creationId="{A524D931-A9E8-496F-BB92-523F2BB37CF4}"/>
          </ac:inkMkLst>
        </pc:inkChg>
        <pc:inkChg chg="add mod">
          <ac:chgData name="Dragutin Kostic" userId="8b6a502ff069c3fa" providerId="LiveId" clId="{5A8496D1-22D5-4D39-9746-F158C1178FB2}" dt="2021-03-18T12:29:51.658" v="861"/>
          <ac:inkMkLst>
            <pc:docMk/>
            <pc:sldMk cId="1545523676" sldId="318"/>
            <ac:inkMk id="32" creationId="{AB6ADDB2-F447-4059-A87E-7E0DD18B4952}"/>
          </ac:inkMkLst>
        </pc:inkChg>
        <pc:inkChg chg="add mod">
          <ac:chgData name="Dragutin Kostic" userId="8b6a502ff069c3fa" providerId="LiveId" clId="{5A8496D1-22D5-4D39-9746-F158C1178FB2}" dt="2021-03-18T12:29:51.658" v="861"/>
          <ac:inkMkLst>
            <pc:docMk/>
            <pc:sldMk cId="1545523676" sldId="318"/>
            <ac:inkMk id="34" creationId="{D477A9CB-5A76-4FF4-AE54-8006FED27A66}"/>
          </ac:inkMkLst>
        </pc:inkChg>
        <pc:inkChg chg="add mod">
          <ac:chgData name="Dragutin Kostic" userId="8b6a502ff069c3fa" providerId="LiveId" clId="{5A8496D1-22D5-4D39-9746-F158C1178FB2}" dt="2021-03-18T12:29:51.658" v="861"/>
          <ac:inkMkLst>
            <pc:docMk/>
            <pc:sldMk cId="1545523676" sldId="318"/>
            <ac:inkMk id="35" creationId="{D85D2F4C-FE03-4D01-B9D5-046797384157}"/>
          </ac:inkMkLst>
        </pc:inkChg>
        <pc:inkChg chg="add mod">
          <ac:chgData name="Dragutin Kostic" userId="8b6a502ff069c3fa" providerId="LiveId" clId="{5A8496D1-22D5-4D39-9746-F158C1178FB2}" dt="2021-03-18T12:29:51.658" v="861"/>
          <ac:inkMkLst>
            <pc:docMk/>
            <pc:sldMk cId="1545523676" sldId="318"/>
            <ac:inkMk id="36" creationId="{36115C95-C2D7-4E37-A0A9-3008D73F3045}"/>
          </ac:inkMkLst>
        </pc:inkChg>
        <pc:inkChg chg="add mod">
          <ac:chgData name="Dragutin Kostic" userId="8b6a502ff069c3fa" providerId="LiveId" clId="{5A8496D1-22D5-4D39-9746-F158C1178FB2}" dt="2021-03-18T12:29:51.658" v="861"/>
          <ac:inkMkLst>
            <pc:docMk/>
            <pc:sldMk cId="1545523676" sldId="318"/>
            <ac:inkMk id="37" creationId="{E0798635-D882-4384-9E21-AC0C5E8E5B44}"/>
          </ac:inkMkLst>
        </pc:inkChg>
        <pc:inkChg chg="add mod">
          <ac:chgData name="Dragutin Kostic" userId="8b6a502ff069c3fa" providerId="LiveId" clId="{5A8496D1-22D5-4D39-9746-F158C1178FB2}" dt="2021-03-18T12:29:51.658" v="861"/>
          <ac:inkMkLst>
            <pc:docMk/>
            <pc:sldMk cId="1545523676" sldId="318"/>
            <ac:inkMk id="38" creationId="{FE4191A7-BD60-4163-B2F4-AC96960EE476}"/>
          </ac:inkMkLst>
        </pc:inkChg>
        <pc:inkChg chg="add mod">
          <ac:chgData name="Dragutin Kostic" userId="8b6a502ff069c3fa" providerId="LiveId" clId="{5A8496D1-22D5-4D39-9746-F158C1178FB2}" dt="2021-03-18T12:29:51.658" v="861"/>
          <ac:inkMkLst>
            <pc:docMk/>
            <pc:sldMk cId="1545523676" sldId="318"/>
            <ac:inkMk id="39" creationId="{8A3B19D0-9A99-4C8C-9B55-7FB19239BF5C}"/>
          </ac:inkMkLst>
        </pc:inkChg>
        <pc:inkChg chg="add mod">
          <ac:chgData name="Dragutin Kostic" userId="8b6a502ff069c3fa" providerId="LiveId" clId="{5A8496D1-22D5-4D39-9746-F158C1178FB2}" dt="2021-03-18T12:29:51.658" v="861"/>
          <ac:inkMkLst>
            <pc:docMk/>
            <pc:sldMk cId="1545523676" sldId="318"/>
            <ac:inkMk id="40" creationId="{F6503E48-C1B8-4A0B-9E49-5C4F981EE285}"/>
          </ac:inkMkLst>
        </pc:inkChg>
        <pc:inkChg chg="add mod">
          <ac:chgData name="Dragutin Kostic" userId="8b6a502ff069c3fa" providerId="LiveId" clId="{5A8496D1-22D5-4D39-9746-F158C1178FB2}" dt="2021-03-18T12:29:58.920" v="871"/>
          <ac:inkMkLst>
            <pc:docMk/>
            <pc:sldMk cId="1545523676" sldId="318"/>
            <ac:inkMk id="42" creationId="{BB5925D2-2E37-491E-8442-24CB5B9989FA}"/>
          </ac:inkMkLst>
        </pc:inkChg>
        <pc:inkChg chg="add mod">
          <ac:chgData name="Dragutin Kostic" userId="8b6a502ff069c3fa" providerId="LiveId" clId="{5A8496D1-22D5-4D39-9746-F158C1178FB2}" dt="2021-03-18T12:29:58.920" v="871"/>
          <ac:inkMkLst>
            <pc:docMk/>
            <pc:sldMk cId="1545523676" sldId="318"/>
            <ac:inkMk id="43" creationId="{9F1C382E-8855-4E86-BE8D-BFA437E23FFE}"/>
          </ac:inkMkLst>
        </pc:inkChg>
        <pc:inkChg chg="add mod">
          <ac:chgData name="Dragutin Kostic" userId="8b6a502ff069c3fa" providerId="LiveId" clId="{5A8496D1-22D5-4D39-9746-F158C1178FB2}" dt="2021-03-18T12:29:58.920" v="871"/>
          <ac:inkMkLst>
            <pc:docMk/>
            <pc:sldMk cId="1545523676" sldId="318"/>
            <ac:inkMk id="44" creationId="{19E5B872-78AE-4FC2-A119-3181DD4DBE37}"/>
          </ac:inkMkLst>
        </pc:inkChg>
        <pc:inkChg chg="add mod">
          <ac:chgData name="Dragutin Kostic" userId="8b6a502ff069c3fa" providerId="LiveId" clId="{5A8496D1-22D5-4D39-9746-F158C1178FB2}" dt="2021-03-18T12:29:58.920" v="871"/>
          <ac:inkMkLst>
            <pc:docMk/>
            <pc:sldMk cId="1545523676" sldId="318"/>
            <ac:inkMk id="45" creationId="{9FD6907C-E3E1-4AA5-A642-C3FBC75BBDB1}"/>
          </ac:inkMkLst>
        </pc:inkChg>
        <pc:inkChg chg="add mod">
          <ac:chgData name="Dragutin Kostic" userId="8b6a502ff069c3fa" providerId="LiveId" clId="{5A8496D1-22D5-4D39-9746-F158C1178FB2}" dt="2021-03-18T12:29:58.920" v="871"/>
          <ac:inkMkLst>
            <pc:docMk/>
            <pc:sldMk cId="1545523676" sldId="318"/>
            <ac:inkMk id="46" creationId="{CBCDEF04-17F2-45FD-82BC-AF95629F6E08}"/>
          </ac:inkMkLst>
        </pc:inkChg>
        <pc:inkChg chg="add mod">
          <ac:chgData name="Dragutin Kostic" userId="8b6a502ff069c3fa" providerId="LiveId" clId="{5A8496D1-22D5-4D39-9746-F158C1178FB2}" dt="2021-03-18T12:29:58.920" v="871"/>
          <ac:inkMkLst>
            <pc:docMk/>
            <pc:sldMk cId="1545523676" sldId="318"/>
            <ac:inkMk id="47" creationId="{2D224B21-931C-4293-8D4B-148D970C00E8}"/>
          </ac:inkMkLst>
        </pc:inkChg>
        <pc:inkChg chg="add mod">
          <ac:chgData name="Dragutin Kostic" userId="8b6a502ff069c3fa" providerId="LiveId" clId="{5A8496D1-22D5-4D39-9746-F158C1178FB2}" dt="2021-03-18T12:29:58.920" v="871"/>
          <ac:inkMkLst>
            <pc:docMk/>
            <pc:sldMk cId="1545523676" sldId="318"/>
            <ac:inkMk id="48" creationId="{9DAE0CA5-35B8-4CB8-88C9-194D2D2F8560}"/>
          </ac:inkMkLst>
        </pc:inkChg>
        <pc:inkChg chg="add mod">
          <ac:chgData name="Dragutin Kostic" userId="8b6a502ff069c3fa" providerId="LiveId" clId="{5A8496D1-22D5-4D39-9746-F158C1178FB2}" dt="2021-03-18T12:29:58.920" v="871"/>
          <ac:inkMkLst>
            <pc:docMk/>
            <pc:sldMk cId="1545523676" sldId="318"/>
            <ac:inkMk id="49" creationId="{663A478C-D875-4E70-83AA-BB5C322C953E}"/>
          </ac:inkMkLst>
        </pc:inkChg>
        <pc:inkChg chg="add mod">
          <ac:chgData name="Dragutin Kostic" userId="8b6a502ff069c3fa" providerId="LiveId" clId="{5A8496D1-22D5-4D39-9746-F158C1178FB2}" dt="2021-03-18T12:29:58.920" v="871"/>
          <ac:inkMkLst>
            <pc:docMk/>
            <pc:sldMk cId="1545523676" sldId="318"/>
            <ac:inkMk id="50" creationId="{39AAFB85-95F1-4761-995A-F3FFB7EE6527}"/>
          </ac:inkMkLst>
        </pc:inkChg>
        <pc:inkChg chg="add mod">
          <ac:chgData name="Dragutin Kostic" userId="8b6a502ff069c3fa" providerId="LiveId" clId="{5A8496D1-22D5-4D39-9746-F158C1178FB2}" dt="2021-03-18T12:43:25.095" v="1080"/>
          <ac:inkMkLst>
            <pc:docMk/>
            <pc:sldMk cId="1545523676" sldId="318"/>
            <ac:inkMk id="52" creationId="{CE95B565-C0D4-4F2E-A79D-CF9946FFE7DA}"/>
          </ac:inkMkLst>
        </pc:inkChg>
        <pc:inkChg chg="add mod">
          <ac:chgData name="Dragutin Kostic" userId="8b6a502ff069c3fa" providerId="LiveId" clId="{5A8496D1-22D5-4D39-9746-F158C1178FB2}" dt="2021-03-18T12:43:25.095" v="1080"/>
          <ac:inkMkLst>
            <pc:docMk/>
            <pc:sldMk cId="1545523676" sldId="318"/>
            <ac:inkMk id="53" creationId="{F95B98A6-A9D0-4FBD-B687-AFE8C091062E}"/>
          </ac:inkMkLst>
        </pc:inkChg>
        <pc:inkChg chg="add mod">
          <ac:chgData name="Dragutin Kostic" userId="8b6a502ff069c3fa" providerId="LiveId" clId="{5A8496D1-22D5-4D39-9746-F158C1178FB2}" dt="2021-03-18T12:43:25.095" v="1080"/>
          <ac:inkMkLst>
            <pc:docMk/>
            <pc:sldMk cId="1545523676" sldId="318"/>
            <ac:inkMk id="55" creationId="{3E73FBA0-FEA1-4288-BCAB-4A23F33E88EB}"/>
          </ac:inkMkLst>
        </pc:inkChg>
        <pc:inkChg chg="add mod">
          <ac:chgData name="Dragutin Kostic" userId="8b6a502ff069c3fa" providerId="LiveId" clId="{5A8496D1-22D5-4D39-9746-F158C1178FB2}" dt="2021-03-18T12:43:25.095" v="1080"/>
          <ac:inkMkLst>
            <pc:docMk/>
            <pc:sldMk cId="1545523676" sldId="318"/>
            <ac:inkMk id="56" creationId="{17F00809-E1CE-4DFC-80D1-492B0F28A211}"/>
          </ac:inkMkLst>
        </pc:inkChg>
        <pc:inkChg chg="add mod">
          <ac:chgData name="Dragutin Kostic" userId="8b6a502ff069c3fa" providerId="LiveId" clId="{5A8496D1-22D5-4D39-9746-F158C1178FB2}" dt="2021-03-18T12:43:25.095" v="1080"/>
          <ac:inkMkLst>
            <pc:docMk/>
            <pc:sldMk cId="1545523676" sldId="318"/>
            <ac:inkMk id="57" creationId="{712A8E89-78F6-47F7-97BD-8A2484DD2D71}"/>
          </ac:inkMkLst>
        </pc:inkChg>
        <pc:inkChg chg="add mod">
          <ac:chgData name="Dragutin Kostic" userId="8b6a502ff069c3fa" providerId="LiveId" clId="{5A8496D1-22D5-4D39-9746-F158C1178FB2}" dt="2021-03-18T12:43:25.095" v="1080"/>
          <ac:inkMkLst>
            <pc:docMk/>
            <pc:sldMk cId="1545523676" sldId="318"/>
            <ac:inkMk id="58" creationId="{D29975DC-49A7-4B2F-ABCF-45E515740F41}"/>
          </ac:inkMkLst>
        </pc:inkChg>
        <pc:inkChg chg="add mod">
          <ac:chgData name="Dragutin Kostic" userId="8b6a502ff069c3fa" providerId="LiveId" clId="{5A8496D1-22D5-4D39-9746-F158C1178FB2}" dt="2021-03-18T12:43:25.095" v="1080"/>
          <ac:inkMkLst>
            <pc:docMk/>
            <pc:sldMk cId="1545523676" sldId="318"/>
            <ac:inkMk id="59" creationId="{0C54F00E-4437-4725-9734-1F12A0BC4A3F}"/>
          </ac:inkMkLst>
        </pc:inkChg>
        <pc:inkChg chg="add mod">
          <ac:chgData name="Dragutin Kostic" userId="8b6a502ff069c3fa" providerId="LiveId" clId="{5A8496D1-22D5-4D39-9746-F158C1178FB2}" dt="2021-03-18T12:43:25.095" v="1080"/>
          <ac:inkMkLst>
            <pc:docMk/>
            <pc:sldMk cId="1545523676" sldId="318"/>
            <ac:inkMk id="60" creationId="{89ECB79F-F935-4A72-B8DA-3DA38EAAE054}"/>
          </ac:inkMkLst>
        </pc:inkChg>
        <pc:inkChg chg="add mod">
          <ac:chgData name="Dragutin Kostic" userId="8b6a502ff069c3fa" providerId="LiveId" clId="{5A8496D1-22D5-4D39-9746-F158C1178FB2}" dt="2021-03-18T12:43:25.095" v="1080"/>
          <ac:inkMkLst>
            <pc:docMk/>
            <pc:sldMk cId="1545523676" sldId="318"/>
            <ac:inkMk id="61" creationId="{323D609B-D07E-47A8-835D-2BB0872D8A38}"/>
          </ac:inkMkLst>
        </pc:inkChg>
        <pc:inkChg chg="add mod">
          <ac:chgData name="Dragutin Kostic" userId="8b6a502ff069c3fa" providerId="LiveId" clId="{5A8496D1-22D5-4D39-9746-F158C1178FB2}" dt="2021-03-18T12:43:25.095" v="1080"/>
          <ac:inkMkLst>
            <pc:docMk/>
            <pc:sldMk cId="1545523676" sldId="318"/>
            <ac:inkMk id="63" creationId="{48480460-3CD2-4D5C-BF82-5257828FFD0B}"/>
          </ac:inkMkLst>
        </pc:inkChg>
        <pc:inkChg chg="add mod">
          <ac:chgData name="Dragutin Kostic" userId="8b6a502ff069c3fa" providerId="LiveId" clId="{5A8496D1-22D5-4D39-9746-F158C1178FB2}" dt="2021-03-18T12:43:31.188" v="1087"/>
          <ac:inkMkLst>
            <pc:docMk/>
            <pc:sldMk cId="1545523676" sldId="318"/>
            <ac:inkMk id="65" creationId="{24AEA648-F28D-4A7B-8F77-A58CC552D76B}"/>
          </ac:inkMkLst>
        </pc:inkChg>
        <pc:inkChg chg="add mod">
          <ac:chgData name="Dragutin Kostic" userId="8b6a502ff069c3fa" providerId="LiveId" clId="{5A8496D1-22D5-4D39-9746-F158C1178FB2}" dt="2021-03-18T12:43:31.188" v="1087"/>
          <ac:inkMkLst>
            <pc:docMk/>
            <pc:sldMk cId="1545523676" sldId="318"/>
            <ac:inkMk id="66" creationId="{890F09FD-A652-410C-9DC4-7D0A6D34F555}"/>
          </ac:inkMkLst>
        </pc:inkChg>
        <pc:inkChg chg="add mod">
          <ac:chgData name="Dragutin Kostic" userId="8b6a502ff069c3fa" providerId="LiveId" clId="{5A8496D1-22D5-4D39-9746-F158C1178FB2}" dt="2021-03-18T12:43:31.188" v="1087"/>
          <ac:inkMkLst>
            <pc:docMk/>
            <pc:sldMk cId="1545523676" sldId="318"/>
            <ac:inkMk id="67" creationId="{9803B553-3FC0-48FC-B990-28E7C2256A7A}"/>
          </ac:inkMkLst>
        </pc:inkChg>
        <pc:inkChg chg="add mod">
          <ac:chgData name="Dragutin Kostic" userId="8b6a502ff069c3fa" providerId="LiveId" clId="{5A8496D1-22D5-4D39-9746-F158C1178FB2}" dt="2021-03-18T12:43:31.188" v="1087"/>
          <ac:inkMkLst>
            <pc:docMk/>
            <pc:sldMk cId="1545523676" sldId="318"/>
            <ac:inkMk id="68" creationId="{36D4384C-1B0A-4049-A917-B8CF6E41396D}"/>
          </ac:inkMkLst>
        </pc:inkChg>
        <pc:inkChg chg="add mod">
          <ac:chgData name="Dragutin Kostic" userId="8b6a502ff069c3fa" providerId="LiveId" clId="{5A8496D1-22D5-4D39-9746-F158C1178FB2}" dt="2021-03-18T12:43:31.188" v="1087"/>
          <ac:inkMkLst>
            <pc:docMk/>
            <pc:sldMk cId="1545523676" sldId="318"/>
            <ac:inkMk id="70" creationId="{C4DEB924-C1F9-48FE-B139-5070DB513FC5}"/>
          </ac:inkMkLst>
        </pc:inkChg>
        <pc:inkChg chg="add">
          <ac:chgData name="Dragutin Kostic" userId="8b6a502ff069c3fa" providerId="LiveId" clId="{5A8496D1-22D5-4D39-9746-F158C1178FB2}" dt="2021-03-18T12:43:32.045" v="1088" actId="9405"/>
          <ac:inkMkLst>
            <pc:docMk/>
            <pc:sldMk cId="1545523676" sldId="318"/>
            <ac:inkMk id="72" creationId="{48B2A383-67C2-43C7-8425-8AD08049F119}"/>
          </ac:inkMkLst>
        </pc:inkChg>
      </pc:sldChg>
      <pc:sldChg chg="addSp delSp new mod modClrScheme chgLayout">
        <pc:chgData name="Dragutin Kostic" userId="8b6a502ff069c3fa" providerId="LiveId" clId="{5A8496D1-22D5-4D39-9746-F158C1178FB2}" dt="2021-03-18T12:12:17.292" v="622" actId="22"/>
        <pc:sldMkLst>
          <pc:docMk/>
          <pc:sldMk cId="233185240" sldId="319"/>
        </pc:sldMkLst>
        <pc:spChg chg="del">
          <ac:chgData name="Dragutin Kostic" userId="8b6a502ff069c3fa" providerId="LiveId" clId="{5A8496D1-22D5-4D39-9746-F158C1178FB2}" dt="2021-03-18T12:12:13.215" v="621" actId="700"/>
          <ac:spMkLst>
            <pc:docMk/>
            <pc:sldMk cId="233185240" sldId="319"/>
            <ac:spMk id="2" creationId="{A0BB3603-35D3-4657-9657-D72C86E64211}"/>
          </ac:spMkLst>
        </pc:spChg>
        <pc:spChg chg="del">
          <ac:chgData name="Dragutin Kostic" userId="8b6a502ff069c3fa" providerId="LiveId" clId="{5A8496D1-22D5-4D39-9746-F158C1178FB2}" dt="2021-03-18T12:12:13.215" v="621" actId="700"/>
          <ac:spMkLst>
            <pc:docMk/>
            <pc:sldMk cId="233185240" sldId="319"/>
            <ac:spMk id="3" creationId="{95BB49F1-A1F4-466F-8E35-E8E2EA8CCB10}"/>
          </ac:spMkLst>
        </pc:spChg>
        <pc:spChg chg="del">
          <ac:chgData name="Dragutin Kostic" userId="8b6a502ff069c3fa" providerId="LiveId" clId="{5A8496D1-22D5-4D39-9746-F158C1178FB2}" dt="2021-03-18T12:12:13.215" v="621" actId="700"/>
          <ac:spMkLst>
            <pc:docMk/>
            <pc:sldMk cId="233185240" sldId="319"/>
            <ac:spMk id="4" creationId="{FF63CFE4-C30C-40E9-9F56-CC11DBD77EB9}"/>
          </ac:spMkLst>
        </pc:spChg>
        <pc:picChg chg="add">
          <ac:chgData name="Dragutin Kostic" userId="8b6a502ff069c3fa" providerId="LiveId" clId="{5A8496D1-22D5-4D39-9746-F158C1178FB2}" dt="2021-03-18T12:12:17.292" v="622" actId="22"/>
          <ac:picMkLst>
            <pc:docMk/>
            <pc:sldMk cId="233185240" sldId="319"/>
            <ac:picMk id="6" creationId="{8D8ACF23-C416-4D30-904D-56B5C60FA1DB}"/>
          </ac:picMkLst>
        </pc:picChg>
      </pc:sldChg>
      <pc:sldChg chg="addSp new mod">
        <pc:chgData name="Dragutin Kostic" userId="8b6a502ff069c3fa" providerId="LiveId" clId="{5A8496D1-22D5-4D39-9746-F158C1178FB2}" dt="2021-03-18T13:03:31.288" v="1411" actId="22"/>
        <pc:sldMkLst>
          <pc:docMk/>
          <pc:sldMk cId="2786977882" sldId="320"/>
        </pc:sldMkLst>
        <pc:picChg chg="add">
          <ac:chgData name="Dragutin Kostic" userId="8b6a502ff069c3fa" providerId="LiveId" clId="{5A8496D1-22D5-4D39-9746-F158C1178FB2}" dt="2021-03-18T13:03:31.288" v="1411" actId="22"/>
          <ac:picMkLst>
            <pc:docMk/>
            <pc:sldMk cId="2786977882" sldId="320"/>
            <ac:picMk id="3" creationId="{E001022F-13FF-4FA1-88D2-7154BE3169A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8:15:59.780"/>
    </inkml:context>
    <inkml:brush xml:id="br0">
      <inkml:brushProperty name="width" value="0.05" units="cm"/>
      <inkml:brushProperty name="height" value="0.05" units="cm"/>
    </inkml:brush>
  </inkml:definitions>
  <inkml:trace contextRef="#ctx0" brushRef="#br0">0 0 832,'0'0'1400,"44"104"-1175,-35-87-153,7 2 0,5 18-144,1-6-377,-9-3-1375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58.116"/>
    </inkml:context>
    <inkml:brush xml:id="br0">
      <inkml:brushProperty name="width" value="0.05" units="cm"/>
      <inkml:brushProperty name="height" value="0.05" units="cm"/>
    </inkml:brush>
  </inkml:definitions>
  <inkml:trace contextRef="#ctx0" brushRef="#br0">0 1 288,'0'0'312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1.443"/>
    </inkml:context>
    <inkml:brush xml:id="br0">
      <inkml:brushProperty name="width" value="0.05" units="cm"/>
      <inkml:brushProperty name="height" value="0.05" units="cm"/>
    </inkml:brush>
  </inkml:definitions>
  <inkml:trace contextRef="#ctx0" brushRef="#br0">4 1 3409,'0'0'6783,"0"19"-6669,-1-3-97,0-7-14,0 0 0,1 0 0,0 0 0,0 0 0,1 0 0,1 0 0,-1-1 0,1 1 0,1 0 0,0-1 0,7 16 1,17 24 76,-18-34-33,0 0 0,-1 0-1,0 1 1,-2 0-1,0 0 1,0 1 0,-1 0-1,-1 0 1,-1 0-1,3 27 1,-6 26-338,0-24-3960,0-30 201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8.673"/>
    </inkml:context>
    <inkml:brush xml:id="br0">
      <inkml:brushProperty name="width" value="0.05" units="cm"/>
      <inkml:brushProperty name="height" value="0.05" units="cm"/>
    </inkml:brush>
  </inkml:definitions>
  <inkml:trace contextRef="#ctx0" brushRef="#br0">10 85 1464</inkml:trace>
  <inkml:trace contextRef="#ctx0" brushRef="#br0" timeOffset="1">10 85 1464,'-8'-70'3706,"6"56"-250,3 16-3422,-1 1 0,0 0 0,1-1 1,0 1-1,0 0 0,-1-1 0,2 1 0,-1-1 1,0 1-1,2 2 0,5 6-165,1 0 0,0-1 0,0 0 0,1 0 0,1-1 0,-1-1 0,22 14 0,-31-22 52,-1 0 0,0 1 0,1-1 0,-1 0 0,1 0 0,-1 0 1,1 0-1,-1 0 0,0 0 0,1 1 0,-1-1 0,1 0 0,-1 0 0,1 0 0,-1-1 1,0 1-1,1 0 0,-1 0 0,1 0 0,-1 0 0,1 0 0,-1 0 0,0-1 1,1 1-1,-1 0 0,0 0 0,1 0 0,-1-1 0,0 1 0,1 0 0,-1-1 1,0 1-1,1 0 0,-1-1 0,0 1 0,0 0 0,1-1 0,-1 1 0,0-1 0,0 1 1,0 0-1,0-1 0,1 1 0,-1-1 0,0 1 0,0 0 0,0-1 0,0 1 1,0-1-1,0 1 0,0-1 0,0 1 0,-1-1 0,2-15-2871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9.033"/>
    </inkml:context>
    <inkml:brush xml:id="br0">
      <inkml:brushProperty name="width" value="0.05" units="cm"/>
      <inkml:brushProperty name="height" value="0.05" units="cm"/>
    </inkml:brush>
  </inkml:definitions>
  <inkml:trace contextRef="#ctx0" brushRef="#br0">1 1 3505,'0'0'5916,"3"13"-5751,-3-13-163,3 13 28,1-1 0,0 0 1,1 0-1,0 0 1,12 20-1,-12-21-13,0 0 1,-1 1-1,-1-1 0,1 1 0,-2-1 1,0 1-1,0 0 0,-1 0 0,0 0 1,-1 0-1,-3 24 0,1 7-57,11-46-4861,-5-4 1761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9.805"/>
    </inkml:context>
    <inkml:brush xml:id="br0">
      <inkml:brushProperty name="width" value="0.05" units="cm"/>
      <inkml:brushProperty name="height" value="0.05" units="cm"/>
    </inkml:brush>
  </inkml:definitions>
  <inkml:trace contextRef="#ctx0" brushRef="#br0">1 4 3209,'0'0'5205,"14"0"-4992,224-3 963,-236 3-1109,0 1 0,0 0-1,0-1 1,0 1 0,0 0-1,0 0 1,-1 0-1,1 0 1,0 0 0,0 1-1,-1-1 1,1 1 0,-1-1-1,1 1 1,-1-1-1,1 1 1,-1 0 0,2 3-1,21 40 378,-20-37-428,12 27-3,-1 1 0,-2 0 0,15 69 0,4 117 16,-25-178 28,1 0-1,2-1 0,17 44 1,57 121 23,-76-190 15,0 0 1,-1 1-1,-1 0 1,-1 1-1,-1-1 1,0 1 0,1 40-1,-34-60 421,15 0-389,1 0 0,0-2 0,0 0 0,-1 0 0,1-1-1,-24-9 1,9 12-822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0.904"/>
    </inkml:context>
    <inkml:brush xml:id="br0">
      <inkml:brushProperty name="width" value="0.05" units="cm"/>
      <inkml:brushProperty name="height" value="0.05" units="cm"/>
    </inkml:brush>
  </inkml:definitions>
  <inkml:trace contextRef="#ctx0" brushRef="#br0">0 45 1280,'0'0'5397,"4"-1"-5113,26-6-306,1 0 0,0 3-1,60-2 1,-75 6-399,-12 1 184,0-1 0,0 1 0,-1-1 0,1 0 1,0-1-1,0 1 0,0-1 0,-1 1 0,1-1 1,0 0-1,-1-1 0,1 1 0,5-3 0,1-7-1586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1.232"/>
    </inkml:context>
    <inkml:brush xml:id="br0">
      <inkml:brushProperty name="width" value="0.05" units="cm"/>
      <inkml:brushProperty name="height" value="0.05" units="cm"/>
    </inkml:brush>
  </inkml:definitions>
  <inkml:trace contextRef="#ctx0" brushRef="#br0">0 37 184,'0'0'2537,"168"-31"-2657,-161 31-16,-4 0-41,-3-3-199,0 0-1192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1.593"/>
    </inkml:context>
    <inkml:brush xml:id="br0">
      <inkml:brushProperty name="width" value="0.05" units="cm"/>
      <inkml:brushProperty name="height" value="0.05" units="cm"/>
    </inkml:brush>
  </inkml:definitions>
  <inkml:trace contextRef="#ctx0" brushRef="#br0">35 1 5033,'0'0'2026,"-1"21"-2069,-5 159 213,9-149 46,-2 0 1,-1 0 0,-2 0 0,-1 0 0,-1 0 0,-1-1 0,-12 34 0,17-84-3677,0-4 303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1.985"/>
    </inkml:context>
    <inkml:brush xml:id="br0">
      <inkml:brushProperty name="width" value="0.05" units="cm"/>
      <inkml:brushProperty name="height" value="0.05" units="cm"/>
    </inkml:brush>
  </inkml:definitions>
  <inkml:trace contextRef="#ctx0" brushRef="#br0">1 21 3513,'0'0'8260,"0"-4"-7850,0 3-399,-1 1 1,1-1 0,0 1 0,0-1 0,0 1-1,0-1 1,0 0 0,0 1 0,0-1 0,0 1 0,0-1-1,1 1 1,-1-1 0,0 1 0,0-1 0,0 0-1,1 1 1,-1-1 0,0 1 0,0 0 0,1-1 0,-1 1-1,0-1 1,1 1 0,-1-1 0,1 1 0,-1 0-1,1-1 1,-1 1 0,1 0 0,-1-1 0,1 1-1,0 0 1,0 0-11,1 0 1,0 1-1,-1-1 0,1 1 0,0 0 0,-1-1 0,1 1 0,-1 0 0,1 0 1,-1 0-1,1 0 0,-1 0 0,2 2 0,36 34 2,-2 1 0,-1 2 0,-3 1 0,37 58 0,-40-55-11,-6-13-166,-15-20-272,-1 0 0,0 1 0,12 24 0,-19-34 103,0 0 117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2.330"/>
    </inkml:context>
    <inkml:brush xml:id="br0">
      <inkml:brushProperty name="width" value="0.05" units="cm"/>
      <inkml:brushProperty name="height" value="0.05" units="cm"/>
    </inkml:brush>
  </inkml:definitions>
  <inkml:trace contextRef="#ctx0" brushRef="#br0">0 140 2457,'0'0'6505,"106"-3"-6457,-72-8-32,-2-3-16,-4 0-112,-10 3 64,-2 3-136,-7-4-24,-3 4 80,-2-12-368,-1 1-1377,-3-1-2096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2.719"/>
    </inkml:context>
    <inkml:brush xml:id="br0">
      <inkml:brushProperty name="width" value="0.05" units="cm"/>
      <inkml:brushProperty name="height" value="0.05" units="cm"/>
    </inkml:brush>
  </inkml:definitions>
  <inkml:trace contextRef="#ctx0" brushRef="#br0">2 1 5113,'0'0'2846,"0"9"-2287,-1 32 165,2 111 1636,0-147-2458,0 0 0,1 1 0,-1-1 0,1 0 0,0 0 0,0 1 0,1-2 0,0 1 0,0 0 0,0 0 0,0-1 0,8 8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3.065"/>
    </inkml:context>
    <inkml:brush xml:id="br0">
      <inkml:brushProperty name="width" value="0.05" units="cm"/>
      <inkml:brushProperty name="height" value="0.05" units="cm"/>
    </inkml:brush>
  </inkml:definitions>
  <inkml:trace contextRef="#ctx0" brushRef="#br0">0 29 5209,'0'0'3361,"72"16"-3417,-50-16-104,0 0-536,-1-2-401,-5-12-271,-3 0-248,-7 0-1073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3.157"/>
    </inkml:context>
    <inkml:brush xml:id="br0">
      <inkml:brushProperty name="width" value="0.05" units="cm"/>
      <inkml:brushProperty name="height" value="0.05" units="cm"/>
    </inkml:brush>
  </inkml:definitions>
  <inkml:trace contextRef="#ctx0" brushRef="#br0">0 412 200,'0'0'9403,"1"-4"-8920,16-78 750,-14 56-1179,2 1 0,1 1 0,1-1 0,1 1 0,1 0 0,13-25 0,-10 30-82,0 0 0,1 1 0,2 1 0,-1 0 0,25-21 0,-39 38 19,1 0-1,-1-1 1,1 1-1,-1 0 1,1 0 0,-1 0-1,1 0 1,-1 0-1,1 0 1,-1 0-1,1 1 1,-1-1 0,1 0-1,-1 0 1,1 0-1,-1 0 1,0 0-1,1 1 1,-1-1 0,1 0-1,-1 1 1,1-1-1,-1 0 1,0 0-1,1 1 1,-1-1 0,0 1-1,1-1 1,-1 0-1,0 1 1,0-1 0,1 1-1,-1-1 1,0 1-1,0-1 1,0 1-1,11 20 78,-10-19-82,28 56 118,2 3-138,-3 1-1,27 85 0,-55-146 32,1 0-1,-1 0 1,1 0-1,-1-1 1,1 1 0,-1 0-1,1 0 1,0 0-1,-1 0 1,1 0-1,0-1 1,-1 1-1,1 0 1,0-1-1,0 1 1,0-1-1,0 1 1,0-1-1,0 1 1,0-1-1,0 1 1,0-1-1,0 0 1,0 0-1,0 1 1,0-1-1,0 0 1,0 0-1,0 0 1,0 0-1,0 0 1,0 0-1,0-1 1,0 1-1,0 0 1,0 0 0,0-1-1,0 1 1,0-1-1,0 1 1,0-1-1,1-1 1,4 0-4,-1-1 1,0 0 0,0 0 0,-1 0-1,1-1 1,5-5 0,-2 0 15,-1 1 1,-1-1-1,1-1 0,-2 1 1,1-1-1,-1 0 1,-1 0-1,0 0 0,0-1 1,3-19-1,-3-1 317,-1 0 1,-1-48-1,-2 58 10,0 21-323,10 7-345,-9-7 327,0 1 0,0-1-1,0 1 1,0-1 0,0 1 0,-1-1-1,1 1 1,0 0 0,0 0 0,0-1-1,-1 1 1,1 0 0,0 0-1,-1 0 1,1 0 0,0 2 0,2 6 13,0 1 0,0 0 0,-1 0 0,0 0 0,-1 0 0,0 18 0,-2-20-4,1-1-1,0 0 1,1 0-1,0 1 1,0-1-1,0 0 1,1 0-1,0 0 1,0 0-1,1-1 1,0 1-1,0 0 1,0-1-1,9 11 1,-9-14-12,0-1 0,0 0 0,0 0 0,1 0 0,-1 0 0,1 0 0,-1-1 0,1 0 0,0 1 0,0-1 0,-1-1 0,1 1 0,6 0-1,58-1-137,-40-1 120,-26-2 26,0 0 0,0 0 0,0 0 1,0 0-1,-1 0 0,1 0 0,-1 0 1,0-1-1,0 1 0,0 0 1,-1-1-1,1-5 0,0 5 2,6-37 2,-5 28 37,0 1 0,0-1-1,1 1 1,1-1-1,7-16 1,-10 28 102,-1 30-58,1-15-103,2 1 1,0-1-1,0 0 0,1 0 1,1-1-1,0 1 0,1-1 0,1 0 1,11 18-1,-15-25-32,-2-6-332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3.408"/>
    </inkml:context>
    <inkml:brush xml:id="br0">
      <inkml:brushProperty name="width" value="0.05" units="cm"/>
      <inkml:brushProperty name="height" value="0.05" units="cm"/>
    </inkml:brush>
  </inkml:definitions>
  <inkml:trace contextRef="#ctx0" brushRef="#br0">6 0 4705,'0'0'4048,"0"20"-3596,0 162 875,-2-135-1055,0-33-393,1 0 0,1 0 0,0 0-1,1 0 1,0 0 0,1 0-1,8 26 1,-7-34-329,-3-6 389,0 0 0,0 0-1,0 0 1,0 0 0,0 0 0,0 0 0,0 0-1,0 0 1,0-1 0,0 1 0,0 0-1,0 0 1,0 0 0,0 0 0,0 0-1,0 0 1,1 0 0,-1 0 0,0 0-1,1-1-1346,-1 1 1347,0 0 0,0 0-1,1 0 1,-1 0 0,0 0 0,0 0-1,0 0 1,0 0 0,0 0 0,0-12-1925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3.829"/>
    </inkml:context>
    <inkml:brush xml:id="br0">
      <inkml:brushProperty name="width" value="0.05" units="cm"/>
      <inkml:brushProperty name="height" value="0.05" units="cm"/>
    </inkml:brush>
  </inkml:definitions>
  <inkml:trace contextRef="#ctx0" brushRef="#br0">0 31 1192,'0'0'7626,"12"-5"-7427,4-1-220,0 1 1,1 1-1,-1 0 1,1 1-1,0 1 1,0 0-1,32 2 1,-48 1 24,0-1 0,0 1 0,0 0 0,1 0 0,-1 0 0,0 0 1,0-1-1,0 1 0,0 1 0,0-1 0,-1 0 0,1 0 1,0 0-1,0 0 0,-1 0 0,1 1 0,-1-1 0,1 0 0,-1 1 1,1-1-1,-1 0 0,0 1 0,0-1 0,0 1 0,0-1 1,0 0-1,0 1 0,0 1 0,-2 50 1036,2-45-839,-2-2-108,1 1 0,-1 0-1,0-1 1,0 1 0,-1-1 0,-5 11-1,4-11-129,2-1-1,-1 1 1,1-1-1,0 1 0,0 0 1,0 0-1,1 0 1,-1 9-1,42-15-666,-23-1 699,28 3-70,-44-2 79,0 0 1,1 1 0,-1-1-1,0 1 1,0-1-1,0 1 1,0 0 0,0-1-1,0 1 1,0 0 0,0 0-1,0-1 1,0 1 0,0 0-1,-1 0 1,1 0-1,0 0 1,-1 0 0,1 0-1,0 0 1,-1 0 0,1 1-1,-1-1 1,0 0-1,1 0 1,-1 0 0,0 1-1,0-1 1,0 0 0,0 0-1,0 2 1,0 2 62,-1 0 0,0 1 1,-1-1-1,1 0 1,-1 0-1,0-1 0,0 1 1,-1 0-1,1-1 0,-1 1 1,0-1-1,0 0 0,-1 0 1,1 0-1,-1 0 0,0-1 1,-5 4-1,-11 10 261,-1-2 0,-25 14-1,40-26-142,2-1-120,1-1 0,-1 1-1,0-1 1,0 0 0,0 0 0,0 0-1,0-1 1,0 0 0,0 1-1,0-2 1,-5 1 0,-2 0-827,11-28-4328,0 14 96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5.046"/>
    </inkml:context>
    <inkml:brush xml:id="br0">
      <inkml:brushProperty name="width" value="0.05" units="cm"/>
      <inkml:brushProperty name="height" value="0.05" units="cm"/>
    </inkml:brush>
  </inkml:definitions>
  <inkml:trace contextRef="#ctx0" brushRef="#br0">43 186 4217,'0'0'5173,"-2"0"-5012,0 0-1,0 0 1,0 0-1,0 1 1,0-1-1,0 1 1,0 0-1,0-1 1,0 1-1,0 0 1,1 0-1,-1 0 1,-1 1-1,-2 20-72,1 1 0,1-1 0,2 1-1,0 0 1,1-1 0,5 38 0,-4-50-86,1 0-1,0 0 1,0-1-1,1 0 1,0 1-1,1-1 1,0 0 0,0 0-1,1-1 1,6 9-1,-5-15-31,0 0-1,1 0 0,-1-1 1,1 0-1,-1 0 0,1-1 1,0 1-1,-1-1 0,1-1 1,11-1-1,7 0-37,-21 2 56,0 0 0,0-1 0,0 0 0,1 0 0,-1 0 0,0 0-1,-1-1 1,1 0 0,0 1 0,0-1 0,-1-1 0,1 1 0,-1-1 0,0 1 0,1-1 0,-1 0 0,0 0 0,-1 0 0,1 0 0,-1-1 0,1 1 0,-1-1 0,0 0-1,0 1 1,0-1 0,-1 0 0,2-4 0,1-7 47,1 0 0,-2 0 0,0 0 0,-1 0 0,0 0 0,-1-17 0,-1 7 199,-1 0 0,-1 1 1,-6-34-1,5 46-48,-1 1-1,0-1 0,-1 1 1,0 0-1,0 0 0,-1 1 1,-1-1-1,-14-18 0,20 28-195,0-1 0,0 0-1,0 0 1,0 0 0,0 1-1,1-1 1,-1 0 0,1 0-1,-1 0 1,1 0 0,0 0-1,0 0 1,0 0 0,0 0-1,1-3 1,-1-3-282,40 4-824,-15-4 1506,-6 2-1683,-7 4-4879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5.503"/>
    </inkml:context>
    <inkml:brush xml:id="br0">
      <inkml:brushProperty name="width" value="0.05" units="cm"/>
      <inkml:brushProperty name="height" value="0.05" units="cm"/>
    </inkml:brush>
  </inkml:definitions>
  <inkml:trace contextRef="#ctx0" brushRef="#br0">1 0 672,'0'0'6676,"0"17"-6324,0 157 826,-1-164-1221,3 25 661,-2-34-692,0 0-1,0 0 0,0 0 1,0 0-1,1 0 1,-1-1-1,0 1 0,1 0 1,-1 0-1,1 0 0,-1-1 1,1 1-1,-1 0 1,1-1-1,-1 1 0,1 0 1,0-1-1,-1 1 1,1-1-1,0 1 0,0-1 1,-1 1-1,1-1 0,0 1 1,0-1-1,0 0 1,-1 0-1,1 1 0,0-1 1,0 0-1,0 0 0,1 0 1,-2-11-4356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5.864"/>
    </inkml:context>
    <inkml:brush xml:id="br0">
      <inkml:brushProperty name="width" value="0.05" units="cm"/>
      <inkml:brushProperty name="height" value="0.05" units="cm"/>
    </inkml:brush>
  </inkml:definitions>
  <inkml:trace contextRef="#ctx0" brushRef="#br0">0 9 1616,'0'0'6466,"81"0"-6458,-75 0-8,4 0-352,-7 0-921,3-9-951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6.307"/>
    </inkml:context>
    <inkml:brush xml:id="br0">
      <inkml:brushProperty name="width" value="0.05" units="cm"/>
      <inkml:brushProperty name="height" value="0.05" units="cm"/>
    </inkml:brush>
  </inkml:definitions>
  <inkml:trace contextRef="#ctx0" brushRef="#br0">122 1 656,'0'0'10513,"-6"2"-10396,-1 1-52,0 1 0,0 0 0,1 1-1,-1-1 1,1 1 0,0 1-1,0-1 1,1 1 0,-1 0 0,1 0-1,1 0 1,-1 1 0,1 0-1,0 0 1,1 0 0,-1 0 0,2 1-1,-1-1 1,1 1 0,0-1-1,-1 12 1,-3 19-105,3 0 1,1 1-1,3 49 0,1-28 114,-2-58-86,0 0-1,0 1 1,0-1 0,0 0-1,1 0 1,-1 0-1,1 0 1,-1 1-1,1-1 1,0 0-1,0 0 1,0 0 0,0 0-1,0 0 1,0-1-1,1 1 1,-1 0-1,1-1 1,-1 1 0,1 0-1,0-1 1,-1 0-1,1 1 1,0-1-1,0 0 1,0 0-1,0 0 1,0 0 0,0-1-1,3 2 1,6 0-258,0 0 1,0-1-1,0 0 1,22-1-1,-15 0-130,-15-1 190,1 0 1,0 0 0,0 0 0,-1-1 0,1 1 0,-1-1-1,1 0 1,-1 0 0,0 0 0,0 0 0,0-1 0,0 1-1,0-1 1,0 0 0,-1 1 0,1-1 0,-1-1 0,2-2-1,16-21-2514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7.202"/>
    </inkml:context>
    <inkml:brush xml:id="br0">
      <inkml:brushProperty name="width" value="0.05" units="cm"/>
      <inkml:brushProperty name="height" value="0.05" units="cm"/>
    </inkml:brush>
  </inkml:definitions>
  <inkml:trace contextRef="#ctx0" brushRef="#br0">1 169 1872,'0'0'8656,"0"5"-8478,0 230 268,0-233-443,0 0 1,1 0-1,-1 0 1,1 0-1,0 0 1,-1-1 0,1 1-1,0 0 1,0-1-1,0 1 1,0 0-1,0-1 1,1 1-1,-1-1 1,0 0-1,1 1 1,-1-1 0,1 0-1,-1 0 1,2 1-1,42 22-50,-22-13-14,77 60-117,-98-70 170,-1-1 0,0 1 1,0-1-1,1 0 0,-1 1 0,0-1 1,1 0-1,-1 0 0,0 0 1,1 0-1,-1 0 0,0 0 0,1 0 1,-1-1-1,0 1 0,1 0 1,-1-1-1,0 1 0,1-1 0,-1 1 1,0-1-1,0 0 0,0 1 1,0-1-1,0 0 0,0 0 0,0 0 1,0 0-1,0 0 0,0 0 1,0 0-1,0 0 0,-1 0 0,2-2 1,23-44-4,-24 45 2,6-17 25,-1 0-1,-1 0 1,-1-1-1,-1 1 1,-1-1-1,0 0 1,-3-39-1,1 50 19,0 2 24,0 1 1,-1-1 0,0 1-1,-1-1 1,1 1 0,-1 0 0,0 0-1,-1 0 1,1 0 0,-1 0-1,-7-10 1,-2 0 372,-1 0 0,-22-21 0,21 23-61,-1-1-1,-15-23 1,29 37-374,1 0 0,-1 0-1,0-1 1,0 1 0,0 0 0,1-1 0,-1 1 0,0 0 0,1-1 0,-1 1 0,1-1 0,0 1 0,-1 0 0,1-1 0,0 1 0,0-1 0,0 1 0,0-1 0,0 1 0,1-1 0,-1 1 0,0-1-1,1 1 1,-1-1 0,0 1 0,2-3 0,-1 3-23,1 0-1,-1-1 0,1 1 1,-1 0-1,1 0 1,0 0-1,-1 0 0,1 0 1,0 0-1,-1 1 1,1-1-1,0 1 0,0-1 1,0 1-1,0-1 1,0 1-1,-1 0 0,1 0 1,3 0-1,41-3 316,-18 1-1584,-10 2-2701,-11 0-433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47.643"/>
    </inkml:context>
    <inkml:brush xml:id="br0">
      <inkml:brushProperty name="width" value="0.05" units="cm"/>
      <inkml:brushProperty name="height" value="0.05" units="cm"/>
    </inkml:brush>
  </inkml:definitions>
  <inkml:trace contextRef="#ctx0" brushRef="#br0">1 1 2817,'0'0'3584,"17"2"-3442,54 8 76,-70-10-162,1 1 0,-1-1 0,0 1 0,0 0 0,1 0 0,-1-1 0,0 1 0,0 0 0,0 0 0,0 0 0,0 0 0,0 1-1,0-1 1,-1 0 0,1 0 0,0 0 0,0 1 0,-1-1 0,1 0 0,-1 1 0,1-1 0,-1 0 0,0 1 0,0-1 0,1 1-1,-1-1 1,0 1 0,0-1 0,0 0 0,-1 1 0,1-1 0,0 1 0,0-1 0,-1 1 0,0 2 0,0 4 380,-1 1-214,0-1-1,0 1 1,0-1-1,-1 0 0,0 0 1,-1 0-1,1 0 1,-2-1-1,-6 11 0,-17 36 359,24-45-539,1 1-1,0 0 0,1-1 1,0 1-1,1 0 1,0 16-1,1-25-46,1 1 0,-1-1 0,1 0-1,0 1 1,0-1 0,0 0 0,0 0 0,0 1 0,0-1 0,0 0-1,0 0 1,0 0 0,0 0 0,1 0 0,-1-1 0,0 1 0,1 0-1,-1 0 1,1-1 0,-1 1 0,1-1 0,-1 0 0,1 1-1,-1-1 1,1 0 0,2 0 0,53 7-348,-44-5 235,-4-2 53,-1 1 0,1-1 0,-1 0 0,0-1 0,1 0 0,-1-1-1,0 1 1,0-1 0,0-1 0,0 0 0,0 0 0,7-4 0,0-2-719,0-1-1,0 0 1,-1-1-1,19-20 1,-13 11-1709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3:25.608"/>
    </inkml:context>
    <inkml:brush xml:id="br0">
      <inkml:brushProperty name="width" value="0.05" units="cm"/>
      <inkml:brushProperty name="height" value="0.05" units="cm"/>
    </inkml:brush>
  </inkml:definitions>
  <inkml:trace contextRef="#ctx0" brushRef="#br0">3 54 616,'0'0'4169,"0"1"-3802,-1 1 0,1 0-1,0 0 1,-1-1 0,1 1-1,0 0 1,0 0 0,0-1 0,0 1-1,0 0 1,1-1 0,0 3 0,31 0-348,0-2 0,52-3 1,-23 0-5,-44 0-49,0-1 0,-1-1 0,0 0 1,26-8-1,-25 5-20,1 1 1,0 1 0,0 1-1,31-1 1,-72-24-3496,14 16 1781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3:26.509"/>
    </inkml:context>
    <inkml:brush xml:id="br0">
      <inkml:brushProperty name="width" value="0.05" units="cm"/>
      <inkml:brushProperty name="height" value="0.05" units="cm"/>
    </inkml:brush>
  </inkml:definitions>
  <inkml:trace contextRef="#ctx0" brushRef="#br0">0 0 416,'0'0'6563,"53"11"-5348,-15 2-905,-33-10-256,0-1 0,0 1 0,1-2 0,-1 1 0,1 0 0,8 0 0,175-4 271,-70-1-166,-119 3-196,1 0-1,-1 0 1,1 0-1,-1-1 1,1 1-1,-1 0 1,1 0-1,-1 0 1,1-1 0,-1 1-1,1 0 1,-1 0-1,1-1 1,-1 1-1,0 0 1,1-1-1,-1 1 1,0-1 0,1 1-1,-1-1 1,0 1-1,1 0 1,-1-1-1,0 1 1,0-1-1,0 1 1,1-1 0,-1 1-1,0-1 1,0 1-1,0-1 1,0 1-1,0-1 1,0 1-1,0-1 1,0 0-1,0 1 1,0-1 0,0 1-1,-1-1 1,1-2-943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3.879"/>
    </inkml:context>
    <inkml:brush xml:id="br0">
      <inkml:brushProperty name="width" value="0.05" units="cm"/>
      <inkml:brushProperty name="height" value="0.05" units="cm"/>
    </inkml:brush>
  </inkml:definitions>
  <inkml:trace contextRef="#ctx0" brushRef="#br0">0 3 5737,'0'0'5028,"7"0"-5008,75-1 38,1-1 349,116 13-1,-196-10-381,1-1 0,0 1 0,0 0 0,0 0 1,0 1-1,-1-1 0,1 1 0,-1 0 0,1 0 0,-1 0 1,0 1-1,1-1 0,-1 1 0,0-1 0,-1 1 0,1 0 1,0 0-1,-1 0 0,0 1 0,0-1 0,0 0 0,0 1 1,0 0-1,-1-1 0,1 1 0,0 7 0,2 8 115,-1-1-1,-1 1 0,-1 0 1,-1 28-1,-1-20-231,5 39 89,2 1 0,29 123 0,-27-152 12,-1 12 11,-2 0-1,-2 0 1,-4 53-1,0-32 86,0-69-88,1-1 0,0 1 0,-1-1 0,1 0 0,-1 1 0,0-1 0,1 0 0,-1 1 0,0-1 0,0 0 0,0 0 0,0 1 0,0-1 0,0 0 0,0 0 0,0 0 0,0-1 0,-1 1 0,1 0 0,0 0 0,-1-1 0,1 1 1,0 0-1,-1-1 0,1 0 0,-1 1 0,1-1 0,-1 0 0,1 1 0,-1-1 0,1 0 0,-3-1 0,-64 1 572,46-2-577,-127-14-490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5:59.209"/>
    </inkml:context>
    <inkml:brush xml:id="br0">
      <inkml:brushProperty name="width" value="0.05" units="cm"/>
      <inkml:brushProperty name="height" value="0.05" units="cm"/>
    </inkml:brush>
  </inkml:definitions>
  <inkml:trace contextRef="#ctx0" brushRef="#br0">0 130 696,'0'0'3980,"2"-4"-2559,6-40 4487,-8 44-5520,0-18-538,0 66 101,3 129 86,11-93-33,-9-60-19,-1 1-1,1 36 1,-5-59-18,0 1 0,0-1-1,0 1 1,0 0 0,0-1-1,1 1 1,-1-1-1,1 1 1,0-1 0,0 1-1,0-1 1,0 0 0,0 1-1,0-1 1,1 0 0,-1 0-1,1 0 1,-1 0 0,1 0-1,0 0 1,0 0 0,0-1-1,0 1 1,0-1 0,0 1-1,0-1 1,1 0 0,-1 0-1,0 0 1,1 0-1,4 1 1,-3-1-42,1-1 0,-1 1 0,1-1 1,0-1-1,-1 1 0,1 0 0,-1-1 0,1 0 0,-1 0 0,0-1 0,1 1 0,-1-1 1,0 0-1,0 0 0,0 0 0,0 0 0,5-5 0,0-1 57,0-1 1,0 0-1,-1 0 0,0-1 1,-1 0-1,0 0 0,-1 0 0,0-1 1,-1 0-1,0 0 0,0-1 1,-1 1-1,-1-1 0,3-16 1,0-15 157,-1 1 0,-3-76 0,-2 85 157,-1 28-258,0 1-1,0-1 1,0 0 0,0 1-1,-1-1 1,0 0 0,0 1-1,0 0 1,0-1-1,-6-7 1,5 8-5,0 0 0,0 0 1,1 0-1,0-1 0,0 1 0,0-1 0,0 1 0,1-1 1,-1 0-1,1 0 0,0-5 0,0 10 49,-1 0-42,2 0 8,3 10-164,-3-9 112,0-1 1,0 1-1,0 0 0,0 0 0,0-1 0,0 1 0,1 0 0,-1 0 0,0-1 0,0 1 0,1 0 1,-1-1-1,0 1 0,1 0 0,-1-1 0,1 1 0,-1-1 0,1 1 0,-1-1 0,2 2 0,3 2-138,1-1-1,0 0 0,0 0 1,0 0-1,0-1 0,1 0 0,-1 0 1,1 0-1,-1-1 0,13 1 1,73-2-3005,-45-2 1556,-36 2-2078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5:59.724"/>
    </inkml:context>
    <inkml:brush xml:id="br0">
      <inkml:brushProperty name="width" value="0.05" units="cm"/>
      <inkml:brushProperty name="height" value="0.05" units="cm"/>
    </inkml:brush>
  </inkml:definitions>
  <inkml:trace contextRef="#ctx0" brushRef="#br0">0 43 824,'0'0'5220,"29"-14"-3840,33 1 282,-51 10-1805,1-1-1,0 2 0,-1-1 1,1 2-1,0 0 1,0 0-1,0 1 0,24 3 1,-36 4-2807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0.086"/>
    </inkml:context>
    <inkml:brush xml:id="br0">
      <inkml:brushProperty name="width" value="0.05" units="cm"/>
      <inkml:brushProperty name="height" value="0.05" units="cm"/>
    </inkml:brush>
  </inkml:definitions>
  <inkml:trace contextRef="#ctx0" brushRef="#br0">16 171 4257</inkml:trace>
  <inkml:trace contextRef="#ctx0" brushRef="#br0" timeOffset="1">16 171 4257,'-7'-41'890,"4"26"24,1 0-1,0 0 0,1-23 1,1 37-891,1 0 1,0-1 0,-1 1 0,1 0 0,0 0 0,0 0-1,0 0 1,0 0 0,0 0 0,0 0 0,0 0 0,0 0-1,0 0 1,0 1 0,1-1 0,-1 0 0,0 1 0,2-1-1,33-15-32,-24 11-22,-5 3-48,1 1 0,-1-1 0,0 1 0,0 0 0,1 1 0,-1 0 0,1 0 0,-1 0 0,0 1 0,9 2 0,26 0-4870,-36-3 2226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3.216"/>
    </inkml:context>
    <inkml:brush xml:id="br0">
      <inkml:brushProperty name="width" value="0.05" units="cm"/>
      <inkml:brushProperty name="height" value="0.05" units="cm"/>
    </inkml:brush>
  </inkml:definitions>
  <inkml:trace contextRef="#ctx0" brushRef="#br0">1 346 80,'0'0'3194,"0"-42"4166,0 2-7358,-1-3 5,2 0-1,2 0 1,9-51-1,-9 72-86,0 4 776,-2 34-596,0 1-145,1 0-1,0-1 0,7 22 0,-5-21 12,0 0 0,-2 1 0,2 23-1,-6 81 29,5 130-12,9-200-3185,-12-66 453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3.997"/>
    </inkml:context>
    <inkml:brush xml:id="br0">
      <inkml:brushProperty name="width" value="0.05" units="cm"/>
      <inkml:brushProperty name="height" value="0.05" units="cm"/>
    </inkml:brush>
  </inkml:definitions>
  <inkml:trace contextRef="#ctx0" brushRef="#br0">0 34 928,'0'0'5435,"0"-1"-5341,0-3-82,1 24 304,0 0 0,2 0-1,0-1 1,1 1-1,9 26 1,-8-37-314,0-1 0,1 0-1,-1 1 1,2-2 0,-1 1 0,1-1-1,12 10 1,12 13-51,-30-28-6,0 0 0,0-1 0,1 0 1,-1 1-1,1-1 0,-1 0 0,1 0 0,0 0 0,0 0 0,-1 0 0,1 0 0,0 0 0,0-1 0,0 1 0,0-1 0,0 1 0,0-1 0,0 0 0,0 1 0,0-1 0,0 0 0,0 0 0,0-1 0,-1 1 0,1 0 0,0-1 0,0 1 0,0-1 0,2-1 0,-1 1 8,1-1 0,-1 0-1,0 0 1,0-1 0,0 1 0,0-1 0,0 1 0,-1-1-1,1 0 1,-1 0 0,0 0 0,0 0 0,3-6 0,1-3 264,-1-1 1,-1 1-1,0-1 1,0 0-1,-1 0 1,-1 0-1,-1 0 0,1-1 1,-2 1-1,0 0 1,-1-1-1,-2-17 1,1 27-143,1 0 0,-1 0 0,0 1 0,0-1 1,0 1-1,0 0 0,-1 0 0,0 0 0,1 0 0,-1 0 0,0 0 1,0 0-1,0 1 0,-1 0 0,1 0 0,-1 0 0,1 0 0,-1 0 1,0 1-1,1-1 0,-1 1 0,0 0 0,0 0 0,0 0 0,0 1 1,0 0-1,0-1 0,-6 2 0,5 2-238,1 1 0,0 0 1,0 0-1,0 1 0,0-1 0,1 1 0,-1-1 0,-2 7 1,0-3-292,-30 51-3943,26-44 1776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4.738"/>
    </inkml:context>
    <inkml:brush xml:id="br0">
      <inkml:brushProperty name="width" value="0.05" units="cm"/>
      <inkml:brushProperty name="height" value="0.05" units="cm"/>
    </inkml:brush>
  </inkml:definitions>
  <inkml:trace contextRef="#ctx0" brushRef="#br0">112 18 3481,'0'0'4339,"-7"2"-4204,2 0-102,0 0 0,0 0 0,1 0 1,-1 0-1,1 1 0,0 0 0,0 0 0,0 0 0,0 0 1,1 1-1,-1-1 0,1 1 0,0 0 0,0 0 0,0 0 0,0 1 1,1-1-1,0 1 0,-1-1 0,-1 9 0,-1-1 38,0 1 0,1 0 0,0 0 0,1 0 0,1 0 0,0 1 0,1-1 0,0 1 0,1-1 0,0 1 0,4 20 0,-3-30-96,1 0 0,0-1 0,0 1-1,1-1 1,-1 1 0,1-1-1,-1 0 1,1 0 0,0 0 0,0 0-1,0 0 1,1-1 0,-1 1 0,1-1-1,-1 0 1,1 0 0,0 0-1,0-1 1,0 1 0,6 1 0,3 0-94,1 1 0,-1-2 0,1 1 0,26-1 0,-37-2 97,-1-1 1,1 0 0,-1 0-1,1 0 1,-1 0 0,1-1 0,-1 1-1,0-1 1,1 1 0,-1-1-1,0 0 1,0 0 0,0 0-1,0 0 1,-1 0 0,1 0-1,0 0 1,-1-1 0,0 1-1,1-1 1,-1 1 0,0-1-1,1-3 1,19-62-351,-18 51 438,0 1 1,-1-1 0,0 0 0,-2-21-1,0 33 62,0-1 0,-1 0 0,1 1 0,-1-1 0,-1 0 0,1 1 0,-1-1 0,0 1 0,0 0 0,0-1 0,-1 1-1,0 0 1,0 1 0,0-1 0,-6-6 0,5 7-37,0 0-1,0 1 1,0-1-1,0 1 1,0 0-1,-1 0 1,0 1-1,1 0 1,-1-1-1,0 1 1,0 1 0,0-1-1,0 1 1,0 0-1,0 0 1,-1 0-1,-6 1 1,12 0-118,0 0 1,-1 0-1,1 1 0,0-1 1,0 0-1,-1 0 0,1 0 1,0 0-1,0 1 1,-1-1-1,1 0 0,0 0 1,0 1-1,0-1 1,-1 0-1,1 1 0,0-1 1,0 0-1,0 0 0,0 1 1,0-1-1,0 0 1,0 1-1,0-1 0,0 0 1,-1 1-1,1-1 0,1 0 1,-1 1-1,0-1 1,0 0-1,0 1 0,0-1 1,0 0-1,0 0 0,0 1 1,0-1-1,1 5-281,-1 61-3239,0-35-121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5.707"/>
    </inkml:context>
    <inkml:brush xml:id="br0">
      <inkml:brushProperty name="width" value="0.05" units="cm"/>
      <inkml:brushProperty name="height" value="0.05" units="cm"/>
    </inkml:brush>
  </inkml:definitions>
  <inkml:trace contextRef="#ctx0" brushRef="#br0">3 0 120,'0'0'9002,"0"5"-8757,0 31-120,-2-22-186,2 0 1,-1 0-1,2 0 0,0 0 0,0 0 0,2 0 1,-1 0-1,2-1 0,0 1 0,0-1 0,2 0 1,11 23-1,-15-28 63,0 1 0,-1 0 0,0 0 0,0-1 0,-1 1 0,0 0 0,-1 0 0,-2 12 1,0-5-698,5-46-2567,24-56 2930,45-101 0,-83 208 6089,8-15-5715,0 1 1,0-1-1,0 0 1,1 1-1,0 0 0,1 0 1,-1 0-1,1 0 1,1 0-1,-2 13 1,3-17-36,-1 1 1,1-1-1,-1 0 1,0 0-1,1 1 1,-2-1 0,1 0-1,0 0 1,0 0-1,-1 0 1,-3 4-1,-5 12 24,10-17-34,0-1 0,0 1 0,0-1 0,0 1 0,0-1 1,0 1-1,0-1 0,1 1 0,-1-1 0,0 0 0,1 1 0,-1-1 0,1 0 0,0 1 1,-1-1-1,1 0 0,0 0 0,0 1 0,0-1 0,0 0 0,0 0 0,0 0 1,0 0-1,0 0 0,0 0 0,1-1 0,-1 1 0,0 0 0,0 0 0,1-1 0,1 1 1,49 21-114,-45-20 112,3 2-14,-1-1-29,0 0 1,1 0 0,-1-1-1,1 0 1,11 1 0,-20-3-216,27 3-4749,-22-3 3060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6.765"/>
    </inkml:context>
    <inkml:brush xml:id="br0">
      <inkml:brushProperty name="width" value="0.05" units="cm"/>
      <inkml:brushProperty name="height" value="0.05" units="cm"/>
    </inkml:brush>
  </inkml:definitions>
  <inkml:trace contextRef="#ctx0" brushRef="#br0">1 65 3273,'0'0'6233,"1"-8"-6109,-1 5-102,1-2-8,-1 0-1,1 1 1,-1-1 0,1 0-1,1 0 1,-1 0 0,1 1-1,0-1 1,3-5 0,-3 9-6,-1 2-10,1-1-1,0 1 1,-1 0 0,1-1 0,0 1-1,-1 0 1,1 0 0,-1 0 0,0 0 0,1 1-1,-1-1 1,0 0 0,0 0 0,0 1-1,0-1 1,0 1 0,0-1 0,0 1 0,0-1-1,0 1 1,-1 0 0,1 1 0,16 46-65,-15-42 63,11 70 46,-13-76-56,0 0 1,1 0 0,-1-1-1,0 1 1,0 0 0,1-1-1,-1 1 1,1-1 0,-1 1 0,0 0-1,1-1 1,-1 1 0,1-1-1,-1 1 1,1-1 0,0 1-1,-1-1 1,1 0 0,-1 1-1,1-1 1,0 0 0,-1 1-1,1-1 1,0 0 0,0 0-1,-1 1 1,1-1 0,0 0-1,-1 0 1,1 0 0,0 0-1,0 0 1,-1 0 0,1 0-1,0 0 1,0-1 0,0 1 0,21-10-397,-15-1 404,0-1 1,-1 0 0,0 0 0,-1 0 0,0-1 0,5-22 0,5-11 283,-15 46-269,0-1 0,1 1 0,-1 0 0,0-1 0,0 1 0,1 0 0,-1-1 0,0 1 0,1 0 0,-1 0-1,0-1 1,1 1 0,-1 0 0,0 0 0,1 0 0,-1-1 0,1 1 0,-1 0 0,0 0 0,1 0 0,-1 0 0,1 0 0,-1 0-1,0 0 1,1 0 0,-1 0 0,1 0 0,-1 0 0,1 0 0,-1 0 0,0 0 0,1 0 0,-1 1 0,1-1 0,-1 0 0,0 0 0,1 0-1,-1 1 1,0-1 0,1 0 0,-1 0 0,0 1 0,1-1 0,-1 0 0,0 1 0,0-1 0,1 0 0,-1 1 0,0-1 0,0 1-1,0-1 1,0 0 0,1 1 0,16 22-153,-17-22 156,20 47-46,-18-41 21,0-1-1,0 1 1,0-1-1,1 0 1,0 0-1,1 0 1,-1 0-1,9 10 1,-11-15-23,0-1 0,1 1 0,-1 0 0,0 0 0,1-1 0,-1 1 0,1 0 0,-1-1 0,1 0 0,-1 1 0,1-1 0,0 0 0,-1 0 0,1 0 0,-1 0 0,1 0 0,-1 0 0,1 0 0,0 0 0,-1-1 0,1 1 0,-1-1 0,1 1 0,-1-1 0,1 0 0,-1 1 0,0-1 0,1 0 0,-1 0 1,0 0-1,0 0 0,1 0 0,-1 0 0,0 0 0,0-1 0,0 1 0,1-3 0,7-7 11,0 0 0,-2-1 0,9-15 0,-10 16-74,8-24-43,-5 13 369,-7 20 809,-1 10 1000,-1-5-2123,1-1 0,-1 1 0,0-1 0,1 1 1,-1-1-1,1 0 0,0 1 0,0-1 0,0 1 0,0-1 0,0 0 0,0 0 1,1 0-1,-1 0 0,1 0 0,0 0 0,-1 0 0,1 0 0,0-1 0,0 1 1,0-1-1,0 1 0,0-1 0,1 0 0,-1 0 0,0 0 0,5 2 0,9 6-2442,-13-7 477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7.188"/>
    </inkml:context>
    <inkml:brush xml:id="br0">
      <inkml:brushProperty name="width" value="0.05" units="cm"/>
      <inkml:brushProperty name="height" value="0.05" units="cm"/>
    </inkml:brush>
  </inkml:definitions>
  <inkml:trace contextRef="#ctx0" brushRef="#br0">1 77 1512,'0'0'6850,"10"0"-6243,17 2-281,0-1 1,0-2-1,1-1 1,-1 0-1,0-2 1,33-10-1,-31 2-551,69-22 794,-87 31-1723,0 0 1,0 2 0,22-2-1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07.813"/>
    </inkml:context>
    <inkml:brush xml:id="br0">
      <inkml:brushProperty name="width" value="0.05" units="cm"/>
      <inkml:brushProperty name="height" value="0.05" units="cm"/>
    </inkml:brush>
  </inkml:definitions>
  <inkml:trace contextRef="#ctx0" brushRef="#br0">1 1 680,'0'0'7955,"1"9"-7403,5 40-378,2 0 0,2 0-1,20 58 1,-26-97-357,9 22 834,-7-31-124,0-20-195,-2-13-325,2 0 0,2 0 0,1 1 0,1 0 0,28-58-1,-37 87-12,0-1 0,1 1-1,0-1 1,-1 1-1,1 0 1,0 0 0,0 0-1,0 0 1,1 0-1,-1 0 1,0 1 0,1-1-1,-1 1 1,1 0-1,-1-1 1,6 0 0,44-2-184,-38 4 208,-11 0-10,0 1 0,0 1 0,0-1 0,0 0 0,0 1 0,0-1-1,0 1 1,-1 0 0,1 0 0,-1 0 0,1 0 0,-1 0 0,0 1-1,0-1 1,0 1 0,0 0 0,0-1 0,3 7 0,27 54 66,-25-38-76,-6-21-25,0 0 0,0 0 0,0 0 0,1 0 1,-1 0-1,1-1 0,0 1 0,0-1 0,0 1 0,4 4 0,-5-8-413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6.109"/>
    </inkml:context>
    <inkml:brush xml:id="br0">
      <inkml:brushProperty name="width" value="0.05" units="cm"/>
      <inkml:brushProperty name="height" value="0.05" units="cm"/>
    </inkml:brush>
  </inkml:definitions>
  <inkml:trace contextRef="#ctx0" brushRef="#br0">7 2 2617,'0'0'4705,"0"0"-4641,0 0 0,0 0 0,0 0 0,0 0 0,0 0 1,-1-1-1,1 1 0,0 0 0,0 0 0,0 0 1,0 0-1,-1 0 0,1 0 0,0 0 0,0 0 0,0 0 1,0 0-1,-1 0 0,1 0 0,0 0 0,0 0 1,0 0-1,0 0 0,-1 0 0,1 0 0,0 0 0,0 0 1,0 0-1,0 0 0,-1 1 0,1-1 0,0 0 1,0 0-1,0 0 0,0 0 0,0 0 0,0 0 0,-1 0 1,1 1-1,0-1 0,0 0 0,0 0 0,0 0 1,0 0-1,0 1 0,0-1 0,0 0 0,0 0 0,0 0 1,0 0-1,0 1 0,0-1 0,0 0 0,0 0 1,0 0-1,0 0 0,0 1 0,0-1 0,0 0 0,0 0 1,0 0-1,0 0 0,0 1 0,2 28-34,1-1-1,1 1 1,1 0 0,2-1-1,0 0 1,2-1 0,21 43-1,-6-12-25,8 16 11,26 90 0,-52-252 1064,-7-1-1066,2-103 11,0 187-29,-1 0-1,0 1 1,1-1-1,0 0 1,0 0-1,0 1 1,1-1-1,0 1 1,0-1-1,0 1 1,0 0-1,0-1 1,1 1-1,0 0 1,0 1-1,0-1 1,0 1-1,1-1 1,-1 1-1,1 0 1,0 0-1,0 0 1,0 1-1,0-1 1,1 1-1,-1 0 1,1 0-1,-1 1 1,1-1-1,-1 1 1,1 0-1,0 1 1,0-1-1,0 1 1,-1 0-1,1 0 1,0 0-1,0 0 1,0 1-1,-1 0 1,1 0-1,0 0 1,-1 1-1,1 0 1,-1 0-1,1 0 1,-1 0-1,8 6 1,8 5 24,-1 1 1,0 0-1,-2 2 1,1 0-1,-2 1 1,0 0 0,-1 2-1,-1 0 1,-1 0-1,0 1 1,-2 1-1,0 0 1,-1 0 0,-1 1-1,-2 1 1,0-1-1,7 41 1,-11-42 37,-2-13-56,0-1 0,0 1 0,1-1 0,0 0 0,0 0 0,7 14 0,-6-20-1291,-8-1-877,-8 0-2074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0.518"/>
    </inkml:context>
    <inkml:brush xml:id="br0">
      <inkml:brushProperty name="width" value="0.05" units="cm"/>
      <inkml:brushProperty name="height" value="0.05" units="cm"/>
    </inkml:brush>
  </inkml:definitions>
  <inkml:trace contextRef="#ctx0" brushRef="#br0">227 138 520,'0'0'4009,"2"-6"-2690,2-20 395,-2-1-1,0-29 1,-55 42-1653,52 13-23,-1 0-1,0 0 0,0 0 0,1 0 1,-1 1-1,0-1 0,0 0 0,0 1 1,0 0-1,0-1 0,0 1 1,0 0-1,0 0 0,0 0 0,0 0 1,0 0-1,0 1 0,0-1 0,0 0 1,0 1-1,1 0 0,-1-1 0,0 1 1,0 0-1,-2 1 0,1 1-31,0 0 0,0 0-1,0 0 1,1 1 0,-1-1-1,1 1 1,0-1 0,0 1 0,0 0-1,0 0 1,-1 5 0,-3 13-47,0-1 0,2 1 0,-2 33 0,4-44 38,0 0 1,2 0 0,-1-1-1,1 1 1,1 0-1,0 0 1,0 0 0,1 0-1,1 0 1,0-1-1,0 1 1,1-1 0,0 0-1,10 16 1,60 92 3,-71-110 4,-2 1-1,1-1 1,-1 0-1,-1 0 1,1 1-1,-2-1 1,1 1-1,-1-1 1,0 0-1,-5 16 1,3-15 17,-2 0 0,1-1 1,-1 1-1,-1-1 1,0-1-1,0 1 0,0-1 1,-1 0-1,-14 12 1,20-18-11,-1 0 1,1-1 0,0 1 0,-1-1 0,1 1 0,0-1 0,-1 0-1,1 0 1,0 1 0,-1-1 0,1 0 0,-1 0 0,1 0-1,-1 0 1,1-1 0,0 1 0,-1 0 0,1-1 0,0 1 0,-1-1-1,1 1 1,0-1 0,-1 1 0,1-1 0,0 0 0,0 0-1,0 0 1,0 0 0,0 1 0,0-2 0,0 1 0,0 0 0,0 0-1,0 0 1,0-2 0,-1 2-125,1-1 0,-1 0 0,1 1 0,-1-1 0,0 1 0,0-1 0,0 1 0,0 0 0,0 0 0,0 0 0,0 0 0,0 0 0,0 0 0,0 1 0,-4-1 0,-18 1-5500,11 0 967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0.985"/>
    </inkml:context>
    <inkml:brush xml:id="br0">
      <inkml:brushProperty name="width" value="0.05" units="cm"/>
      <inkml:brushProperty name="height" value="0.05" units="cm"/>
    </inkml:brush>
  </inkml:definitions>
  <inkml:trace contextRef="#ctx0" brushRef="#br0">0 56 656,'0'0'4522,"5"-1"-4330,173-14 3820,-155 12-3882,4 0-86,-1-1-1,0-1 1,0-2 0,30-10-1,-56 17-115,0 0 0,0 0 0,0 0 0,1 0 0,-1 0 0,0 0 0,0 0 0,0 0 0,0 0 1,1 0-1,-1 0 0,0 0 0,0 0 0,0 0 0,1 0 0,-1 0 0,0 0 0,0 0 0,0 0 0,0 0 0,0 1 0,1-1 0,-1 0 0,0 0 0,0 0 0,0 0 0,0 0 0,0 1 0,0-1 0,0 0 0,1 0 1,-1 0-1,0 0 0,0 1 0,0-1 0,0 0 0,0 0 0,0 0 0,0 0 0,0 1 0,0-1 0,0 0 0,0 0 0,0 0 0,0 0 0,0 1 0,0-1 0,0 0 0,0 0 0,0 0 0,0 0 0,0 1 0,-1-1 0,1 0 1,0 0-1,0 0 0,0 2-88,0 9-2396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1.807"/>
    </inkml:context>
    <inkml:brush xml:id="br0">
      <inkml:brushProperty name="width" value="0.05" units="cm"/>
      <inkml:brushProperty name="height" value="0.05" units="cm"/>
    </inkml:brush>
  </inkml:definitions>
  <inkml:trace contextRef="#ctx0" brushRef="#br0">7 86 2529,'0'0'6892,"1"36"-6711,2 65 650,0-9-512,-2-83-348,1-1 1,1 0-1,-1 0 1,1-1-1,7 12 781,-11-44 108,-12-40-712,7 38-140,0-1 1,2 1 0,0-34 0,3 49-11,1 1 0,1 0 0,0-1 0,0 1 0,1 0 0,5-16 1,-6 24-32,1 1 0,-1-1 1,1 0-1,0 0 0,-1 1 1,1-1-1,0 1 1,1 0-1,-1-1 0,0 1 1,1 0-1,-1 0 0,1 1 1,0-1-1,-1 0 1,1 1-1,0 0 0,0 0 1,0-1-1,0 2 0,0-1 1,0 0-1,0 1 1,1-1-1,-1 1 0,0 0 1,6 0-1,-6 0-52,1 0 0,-1 0-1,1 0 1,-1 1 0,1-1 0,-1 1-1,0 0 1,1 0 0,-1 0-1,0 0 1,0 0 0,0 1 0,0 0-1,0-1 1,0 1 0,0 0 0,0 0-1,3 4 1,-4-3-234,-1-1 0,1 1-1,-1 0 1,1 0 0,-1-1 0,0 1-1,0 0 1,0 0 0,0 0 0,-1 0 0,1 0-1,-1 0 1,0 6 0,0 3-2724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8.238"/>
    </inkml:context>
    <inkml:brush xml:id="br0">
      <inkml:brushProperty name="width" value="0.05" units="cm"/>
      <inkml:brushProperty name="height" value="0.05" units="cm"/>
    </inkml:brush>
  </inkml:definitions>
  <inkml:trace contextRef="#ctx0" brushRef="#br0">6 118 1168,'0'0'4268,"0"-5"-3269,0 4-933,1-33 1380,-1 33-1149,1-1-1,-1 1 1,0-1 0,0 0 0,0 1-1,0-1 1,-1 0 0,1 1 0,0-1-1,-1 1 1,1-1 0,-1 1-1,1-1 1,-1 1 0,0-1 0,0 1-1,-1-3 1,11 3-430,0 0-1,0-1 1,-1 0 0,17-7-1,21-4-218,-11 6-197,-19 3-374,1 1 0,33-2 0,-50 12-4667,0-3 2765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8.627"/>
    </inkml:context>
    <inkml:brush xml:id="br0">
      <inkml:brushProperty name="width" value="0.05" units="cm"/>
      <inkml:brushProperty name="height" value="0.05" units="cm"/>
    </inkml:brush>
  </inkml:definitions>
  <inkml:trace contextRef="#ctx0" brushRef="#br0">0 82 2681,'0'0'4374,"3"-8"-3945,5-24-166,-6 31-232,-1-1 1,1 1-1,0 0 0,-1 0 1,1 0-1,0 1 0,0-1 1,-1 0-1,1 0 0,0 1 1,0-1-1,0 1 0,0 0 1,0 0-1,0 0 0,0 0 1,0 0-1,-1 0 0,4 0 1,5 0 126,-2-3-303,15-4 357,0 1 1,0 0-1,34-2 0,1 10-5167,-48-2 1282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19.552"/>
    </inkml:context>
    <inkml:brush xml:id="br0">
      <inkml:brushProperty name="width" value="0.05" units="cm"/>
      <inkml:brushProperty name="height" value="0.05" units="cm"/>
    </inkml:brush>
  </inkml:definitions>
  <inkml:trace contextRef="#ctx0" brushRef="#br0">0 372 3409,'0'0'6833,"7"-32"-5473,-7-5-1255,2-1-1,1 1 0,2 0 0,2 0 1,1 0-1,25-66 0,-26 90-25,-6 19-84,1 9-130,30 298 53,-20-215 127,-7-64-253,2 53 1,-4-101-4408,-3 6 412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0.199"/>
    </inkml:context>
    <inkml:brush xml:id="br0">
      <inkml:brushProperty name="width" value="0.05" units="cm"/>
      <inkml:brushProperty name="height" value="0.05" units="cm"/>
    </inkml:brush>
  </inkml:definitions>
  <inkml:trace contextRef="#ctx0" brushRef="#br0">1 1 968,'0'0'9537,"0"0"-9434,1 0-1,-1 0 1,1 0 0,-1-1-1,1 1 1,-1 0 0,1 0-1,-1 0 1,1 0 0,-1 0-1,1 0 1,-1 0 0,1 0 0,-1 1-1,1-1 1,-1 0 0,1 0-1,-1 0 1,1 0 0,-1 1-1,1-1 1,-1 0 0,0 0-1,1 1 1,-1-1 0,1 0-1,-1 1 1,0-1 0,1 1 0,-1-1-1,0 0 1,1 1 0,-1 0-1,0 38-5175,0-22-1209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3.831"/>
    </inkml:context>
    <inkml:brush xml:id="br0">
      <inkml:brushProperty name="width" value="0.05" units="cm"/>
      <inkml:brushProperty name="height" value="0.05" units="cm"/>
    </inkml:brush>
  </inkml:definitions>
  <inkml:trace contextRef="#ctx0" brushRef="#br0">10 135 144,'0'0'7119,"-3"-59"-2635,2 56-4502,1 0 0,0 0 0,0 0-1,0-1 1,0 1 0,1 0 0,-1 0 0,1 0 0,0 0 0,0 0 0,0 0 0,0 0 0,0 0 0,1 0 0,0 0 0,-1 1 0,1-1 0,0 0 0,0 1 0,0 0 0,0-1 0,1 1 0,-1 0 0,1 0 0,5-3 0,-8 5 432,0 2-897,0 1 418,0 0 1,0 0-1,0 0 1,-1 0-1,1 0 1,-1-1-1,0 1 1,0 0-1,-2 4 1,-21 25-2589,12-18-1225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4.728"/>
    </inkml:context>
    <inkml:brush xml:id="br0">
      <inkml:brushProperty name="width" value="0.05" units="cm"/>
      <inkml:brushProperty name="height" value="0.05" units="cm"/>
    </inkml:brush>
  </inkml:definitions>
  <inkml:trace contextRef="#ctx0" brushRef="#br0">1 4 1216,'0'0'6266,"22"-3"-4574,-18 15-1422,1 0 0,-2 0 0,1 1 1,-2-1-1,0 1 0,1 20 0,5 26-174,47 153-63,-52-196 373,-2-9-1805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5.123"/>
    </inkml:context>
    <inkml:brush xml:id="br0">
      <inkml:brushProperty name="width" value="0.05" units="cm"/>
      <inkml:brushProperty name="height" value="0.05" units="cm"/>
    </inkml:brush>
  </inkml:definitions>
  <inkml:trace contextRef="#ctx0" brushRef="#br0">1 74 4329,'0'0'4608,"4"-4"-4334,6 0-184,0-1-1,1 2 0,-1-1 1,1 1-1,0 1 1,0 0-1,0 1 0,12-1 1,42-8-5,-23-1-83,-23 5 15,0 1 0,0 1 0,37-3 1,-55 7-17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6.934"/>
    </inkml:context>
    <inkml:brush xml:id="br0">
      <inkml:brushProperty name="width" value="0.05" units="cm"/>
      <inkml:brushProperty name="height" value="0.05" units="cm"/>
    </inkml:brush>
  </inkml:definitions>
  <inkml:trace contextRef="#ctx0" brushRef="#br0">14 0 2881,'0'0'7961,"0"7"-7543,3 42-367,17 91 1,3 20-61,-19-117 22,-2 1-1,-2 0 0,-1 0 0,-3 0 0,-1 0 1,-22 79-1,22-107-13,0-5-2,1 1 0,1 0 0,0 0 0,0 0 0,1 0 0,0 1 0,1-1 0,1 1 0,1 19 0,0-30 2,0 0 0,0-1 1,0 1-1,0-1 0,0 1 0,0-1 0,0 1 0,0-1 0,0 0 1,1 0-1,-1 1 0,0-1 0,1 0 0,-1 0 0,1-1 0,0 1 1,-1 0-1,1 0 0,0-1 0,-1 1 0,1-1 0,0 1 0,0-1 1,-1 0-1,1 0 0,4 0 0,59 1 1,-46-2 3,50-2 17,-1-3 0,1-3 0,-1-4 0,-1-2 0,-1-3 0,0-3 0,86-40 0,-131 48 19,-21 13-47,0 0-1,0 0 1,1-1 0,-1 1 0,0 0-1,0 0 1,0-1 0,0 1-1,1 0 1,-1 0 0,0-1-1,0 1 1,0 0 0,0-1-1,0 1 1,0 0 0,0 0-1,0-1 1,0 1 0,0 0-1,0-1 1,0 1 0,0 0-1,0-1 1,0 1 0,0 0-1,0 0 1,0-1 0,-1 1-1,1 0 1,0-1 0,0 1 0,0 0-1,-1-1 1,-32-14-2509,19 11 827,-23-10-4488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6.229"/>
    </inkml:context>
    <inkml:brush xml:id="br0">
      <inkml:brushProperty name="width" value="0.05" units="cm"/>
      <inkml:brushProperty name="height" value="0.05" units="cm"/>
    </inkml:brush>
  </inkml:definitions>
  <inkml:trace contextRef="#ctx0" brushRef="#br0">35 119 808,'0'0'4768,"2"3"-3988,1 5-271,-1 0 1,0 0-1,-1 0 1,1 0-1,-2 0 1,1 0-1,-1 14 1243,-2-22-1722,0-1 0,0 1-1,0-1 1,0 0 0,0 1-1,0-1 1,1 0-1,-1 0 1,0 0 0,1 0-1,-1-1 1,0 1-1,1 0 1,0-1 0,-1 1-1,1-1 1,0 1-1,0-1 1,0 1 0,0-1-1,0 0 1,0 0 0,0 0-1,0 1 1,1-1-1,-1 0 1,0-3 0,-1-4-54,0 0 1,0 0-1,1-1 1,0-12 0,1 18 5,1 0 1,-1 0 0,1 1 0,0-1-1,0 0 1,1 0 0,-1 1 0,1-1-1,0 1 1,-1-1 0,2 1 0,-1 0-1,0 0 1,1 0 0,-1 0 0,1 0-1,0 1 1,0-1 0,0 1 0,0 0-1,0-1 1,1 1 0,-1 1 0,1-1-1,-1 1 1,5-2 0,5-2-64,0 1 1,0 1-1,0 0 1,0 0-1,1 2 1,21-1-1,-33 2 81,1 1 1,-1 0-1,1-1 0,-1 1 0,1 0 0,-1 0 1,0 0-1,0 1 0,0-1 0,1 0 0,-1 1 1,0 0-1,-1-1 0,1 1 0,0 0 1,0 0-1,-1 0 0,1 0 0,-1 0 0,0 0 1,1 0-1,-1 1 0,0-1 0,0 0 1,-1 1-1,1-1 0,0 1 0,0 4 0,2 7 65,-1 1-1,0-1 0,0 25 0,-2-34-65,1 9 25,-1-1 1,0 1-1,-1-1 1,0 0 0,-1 1-1,-1-1 1,0 0-1,-1 0 1,0 0 0,-11 22-1,-2-5 96,0 0-18,1 0 1,1 0-1,-16 48 1,32-77-107,-1 0 0,0-1 1,0 1-1,1-1 1,-1 1-1,0-1 0,0 1 1,1-1-1,-1 1 1,1-1-1,-1 1 0,1-1 1,-1 1-1,0-1 0,1 0 1,-1 1-1,1-1 1,0 0-1,-1 0 0,1 1 1,-1-1-1,1 0 1,-1 0-1,1 0 0,0 1 1,-1-1-1,1 0 1,-1 0-1,1 0 0,0 0 1,-1 0-1,1 0 0,-1-1 1,2 1-1,30 0-172,-26 0 159,8-2 33,1 0 1,-1 0-1,0-1 1,0-1-1,0-1 1,13-5-1,-5 1 2,-15 6-38,2-1-291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6.588"/>
    </inkml:context>
    <inkml:brush xml:id="br0">
      <inkml:brushProperty name="width" value="0.05" units="cm"/>
      <inkml:brushProperty name="height" value="0.05" units="cm"/>
    </inkml:brush>
  </inkml:definitions>
  <inkml:trace contextRef="#ctx0" brushRef="#br0">0 0 1720,'1'1'9007,"1"9"-13934,-2-1-873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6.934"/>
    </inkml:context>
    <inkml:brush xml:id="br0">
      <inkml:brushProperty name="width" value="0.05" units="cm"/>
      <inkml:brushProperty name="height" value="0.05" units="cm"/>
    </inkml:brush>
  </inkml:definitions>
  <inkml:trace contextRef="#ctx0" brushRef="#br0">0 0 656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7.295"/>
    </inkml:context>
    <inkml:brush xml:id="br0">
      <inkml:brushProperty name="width" value="0.05" units="cm"/>
      <inkml:brushProperty name="height" value="0.05" units="cm"/>
    </inkml:brush>
  </inkml:definitions>
  <inkml:trace contextRef="#ctx0" brushRef="#br0">0 292 656,'122'-142'3965,"-93"101"-2084,-28 25-907,-3 5 60,5-70 3719,-3 81-4648,0 22-604,1-4 485,1 0 0,1 0 0,0 0 0,1-1 0,1 1 0,13 29-1,-10-27 1,-6-12 29,0 1 0,-1-1 0,0 1-1,0 0 1,-1-1 0,0 1 0,-1 9 0,0 21-1064,8-2-3870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7.866"/>
    </inkml:context>
    <inkml:brush xml:id="br0">
      <inkml:brushProperty name="width" value="0.05" units="cm"/>
      <inkml:brushProperty name="height" value="0.05" units="cm"/>
    </inkml:brush>
  </inkml:definitions>
  <inkml:trace contextRef="#ctx0" brushRef="#br0">1 68 336,'0'0'10362,"0"-2"-10374,0 8-13,1 14 40,2 1 1,0-1-1,7 21 1,1 7-57,-10-40 3,0 0 0,1 0 0,1-1-1,-1 0 1,1 1 0,0-1 0,1 0 0,0 0-1,0-1 1,0 1 0,1-1 0,0 0 0,0 0-1,1 0 1,-1-1 0,1 0 0,1 0 0,-1 0-1,12 6 1,-16-10 20,1 0 0,0 1 0,0-1 0,0 0 0,1-1 0,-1 1 0,0 0 0,0-1-1,0 0 1,1 0 0,-1 0 0,0 0 0,0 0 0,1 0 0,-1-1 0,0 0 0,0 0 0,0 0 0,0 0 0,0 0 0,0 0 0,0-1-1,0 0 1,0 1 0,-1-1 0,1 0 0,-1 0 0,1-1 0,-1 1 0,0 0 0,4-6 0,-2 2 24,1 0 1,-1 0 0,0-1-1,-1 1 1,1-1 0,-1 0-1,-1 0 1,1 0 0,-1 0-1,-1-1 1,1 1-1,0-14 1,-2 8 50,1 5 124,0-1-1,-1 0 1,-1 0 0,1 1-1,-1-1 1,-1 0 0,1 1-1,-1-1 1,-1 1 0,0-1 0,0 1-1,-1 0 1,1 0 0,-10-13-1,11 19-114,-3-6 47,0 1 0,-1 0 1,1 0-1,-2 0 0,1 0 0,-1 1 0,0 0 1,0 1-1,-14-9 0,21 14-176,-1 0 1,0 0-1,0 0 1,0-1-1,0 1 1,0 0-1,0 0 1,0 0-1,0 0 0,0 0 1,0 1-1,0-1 1,0 0-1,1 0 1,-1 0-1,0 1 1,0-1-1,0 1 1,0-1-1,0 1 0,1-1 1,-1 1-1,0-1 1,0 1-1,1 0 1,-1-1-1,1 1 1,-2 0-1,-11 27-2324,7-14 208,-3 3-2407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8.345"/>
    </inkml:context>
    <inkml:brush xml:id="br0">
      <inkml:brushProperty name="width" value="0.05" units="cm"/>
      <inkml:brushProperty name="height" value="0.05" units="cm"/>
    </inkml:brush>
  </inkml:definitions>
  <inkml:trace contextRef="#ctx0" brushRef="#br0">0 0 1192,'0'0'8525,"44"6"-6890,2 31-2455,-46-37 571,1 1 0,0 0 1,-1-1-1,1 1 1,0 0-1,0-1 1,0 1-1,-1-1 1,1 1-1,0-1 0,0 0 1,0 1-1,0-1 1,0 0-1,0 0 1,0 1-1,0-1 0,-1 0 1,1 0-1,2 0 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8.723"/>
    </inkml:context>
    <inkml:brush xml:id="br0">
      <inkml:brushProperty name="width" value="0.05" units="cm"/>
      <inkml:brushProperty name="height" value="0.05" units="cm"/>
    </inkml:brush>
  </inkml:definitions>
  <inkml:trace contextRef="#ctx0" brushRef="#br0">0 0 3673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29.259"/>
    </inkml:context>
    <inkml:brush xml:id="br0">
      <inkml:brushProperty name="width" value="0.05" units="cm"/>
      <inkml:brushProperty name="height" value="0.05" units="cm"/>
    </inkml:brush>
  </inkml:definitions>
  <inkml:trace contextRef="#ctx0" brushRef="#br0">0 225 3673,'118'-166'1360,"-114"160"-1263,25-29 1229,-24 35-825,2-3-214,1 0-1,-1 0 1,1 1-1,-1 0 0,1 1 1,0-1-1,0 1 0,0 1 1,-1 0-1,13 0 0,-17 2-264,-1-1-1,0 0 0,0 1 1,0-1-1,0 1 0,0-1 0,0 1 1,0 0-1,0 0 0,0 0 0,-1 0 1,1 0-1,-1 0 0,0 1 1,0-1-1,2 4 0,12 41 88,-15-41-71,1 1 0,-1-1 0,0 1 0,0-1 0,-1 1 0,0-1 0,0 1 0,0-1 0,-1 1 0,0-1 0,0 0 0,-1 0 0,0 0 0,0 0 0,0-1 0,-1 1 0,1-1 0,-9 9 0,3-4-17,-9 13 169,18-22-192,0-1 1,0 0-1,0 0 0,-1 0 0,1 0 0,0 0 0,0 1 1,-1-1-1,1 0 0,0 0 0,0 0 0,0 1 0,0-1 1,-1 0-1,1 0 0,0 0 0,0 1 0,0-1 0,0 0 1,0 0-1,0 1 0,0-1 0,0 0 0,0 1 0,0-1 0,0 0 1,0 0-1,0 1 0,0-1 0,0 0 0,0 0 0,0 1 1,0-1-1,0 0 0,0 0 0,0 1 0,0-1 0,0 0 1,1 0-1,-1 1 0,0-1 0,0 0 0,0 0 0,0 0 1,1 1-1,-1-1 0,0 0 0,0 0 0,0 0 0,1 0 1,-1 1-1,0-1 0,0 0 0,1 0 0,-1 0 0,0 0 1,0 0-1,1 0 0,-1 0 0,136-11-62,-135 12 64,1-1 1,-1 1-1,0-1 0,0 1 0,0 0 1,0 0-1,0-1 0,0 1 1,0 0-1,0 0 0,0 0 0,0 0 1,0 0-1,0 1 0,-1-1 0,1 0 1,0 0-1,-1 0 0,1 1 1,-1-1-1,0 0 0,1 1 0,-1-1 1,0 0-1,0 1 0,0-1 0,0 0 1,0 2-1,3 47 39,-4-45-31,1 0 44,0 1-1,0-1 1,-1 0 0,0 0 0,0 1 0,-1-1-1,1 0 1,-1 0 0,0 0 0,0 0 0,-1-1 0,1 1-1,-1-1 1,0 1 0,-1-1 0,1 0 0,-1 0-1,0 0 1,1-1 0,-2 1 0,1-1 0,0 0-1,-1 0 1,1 0 0,-1-1 0,-8 3 0,6-2 72,0-1 1,0 0-1,0-1 1,-1 0 0,1 0-1,-1 0 1,1-1-1,-13-1 1,11 1-70,0 0 1,1 0-1,-1 0 1,1 1-1,-13 3 0,19-2-240,0 0 0,0 1 0,0-1 0,1 0 0,-1 1 0,1-1 0,-1 1 0,1-1 0,0 1 0,0 0 0,0 0 0,0-1 0,1 1 0,-1 0-1,1 0 1,0 0 0,0 3 0,-2 5-1517,-2 9-3116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0.149"/>
    </inkml:context>
    <inkml:brush xml:id="br0">
      <inkml:brushProperty name="width" value="0.05" units="cm"/>
      <inkml:brushProperty name="height" value="0.05" units="cm"/>
    </inkml:brush>
  </inkml:definitions>
  <inkml:trace contextRef="#ctx0" brushRef="#br0">0 33 128,'0'0'6971,"0"-3"-6171,0-12-193,0 11 436,29 4-44,0 0-699,7 1-24,0-2 0,43-7 0,-79 8-354,0 0 1,0-1-1,0 1 1,1 0-1,-1 0 1,0 0-1,0 0 1,0-1 0,1 1-1,-1 0 1,0 0-1,0 0 1,1 0-1,-1 0 1,0 0-1,0 0 1,1 0-1,-1 0 1,0 0-1,0 0 1,1 0-1,-1 0 1,0 0-1,0 0 1,1 0-1,-1 0 1,0 0-1,0 0 1,1 0-1,-1 0 1,0 0-1,0 0 1,1 0-1,-1 1 1,0-1 0,0 0-1,0 0 1,1 0-1,-1 0 1,0 1-1,0-1 1,0 0-1,0 0 1,1 0-1,-1 1 1,0-1-1,0 0 1,0 0-1,0 1 1,0-1-1,0 0 1,0 0-1,0 1 1,0-1-1,0 0 1,0 0-1,0 1 1,0-1 0,0 0-1,0 0 1,0 1-1,0-1 1,0 0-1,0 0 1,0 1-1,0-1 1,-1 1-227,1 6-4749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5.155"/>
    </inkml:context>
    <inkml:brush xml:id="br0">
      <inkml:brushProperty name="width" value="0.05" units="cm"/>
      <inkml:brushProperty name="height" value="0.05" units="cm"/>
    </inkml:brush>
  </inkml:definitions>
  <inkml:trace contextRef="#ctx0" brushRef="#br0">35 8 864,'0'0'9953,"0"-1"-9933,0 1 1,0 0-1,0 0 1,0-1-1,0 1 0,0 0 1,0 0-1,0-1 1,0 1-1,0 0 0,0 0 1,0-1-1,0 1 1,0 0-1,0 0 0,0 0 1,0-1-1,0 1 1,0 0-1,0 0 1,-1-1-1,1 1 0,0 0 1,0 0-1,0 0 1,0 0-1,0-1 0,-1 1 1,1 0-1,0 0 1,0 0-1,0 0 0,-1 0 1,1 0-1,0-1 1,0 1-1,-1 0 0,1 0 1,0 0-1,0 0 1,-1 0-1,1 0 0,-14 5-2631,-1 3-2959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7.309"/>
    </inkml:context>
    <inkml:brush xml:id="br0">
      <inkml:brushProperty name="width" value="0.05" units="cm"/>
      <inkml:brushProperty name="height" value="0.05" units="cm"/>
    </inkml:brush>
  </inkml:definitions>
  <inkml:trace contextRef="#ctx0" brushRef="#br0">0 98 1880,'0'0'6958,"15"-4"-6857,83-28 110,99-29 216,-181 60-524,-14 8-672,-18 15-1677,0-9-1346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5.921"/>
    </inkml:context>
    <inkml:brush xml:id="br0">
      <inkml:brushProperty name="width" value="0.05" units="cm"/>
      <inkml:brushProperty name="height" value="0.05" units="cm"/>
    </inkml:brush>
  </inkml:definitions>
  <inkml:trace contextRef="#ctx0" brushRef="#br0">1 165 432,'0'-81'8727,"0"-2"-5165,1 104-3572,2 0-1,0 0 1,2 0-1,12 36 0,-9-32 2,-1 2 0,5 34 0,2 84-24,-13-84-4449,-1-54 853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6.689"/>
    </inkml:context>
    <inkml:brush xml:id="br0">
      <inkml:brushProperty name="width" value="0.05" units="cm"/>
      <inkml:brushProperty name="height" value="0.05" units="cm"/>
    </inkml:brush>
  </inkml:definitions>
  <inkml:trace contextRef="#ctx0" brushRef="#br0">0 183 160,'0'0'6808,"0"-4"-3519,1 31-3188,0 1 1,2-1 0,1 0-1,1 0 1,12 36-1,-15-57-117,0-1-1,0 0 1,1 0-1,0 0 0,0 0 1,0 0-1,0-1 1,1 1-1,-1-1 1,1 0-1,0 0 1,1-1-1,-1 1 0,1-1 1,-1 0-1,1 0 1,0 0-1,9 3 1,0-2-33,0 0 1,0-2-1,0 0 1,1 0 0,-1-1-1,16-1 1,-27-1 41,-1 0 1,1 1 0,-1-1-1,1 0 1,-1-1-1,1 1 1,-1 0-1,0-1 1,0 1 0,0-1-1,0 0 1,0 1-1,0-1 1,0 0-1,-1 0 1,1 0 0,-1-1-1,1 1 1,-1 0-1,0-1 1,2-3-1,20-56-110,-17 33 305,-2-1 1,-1 1-1,-1-1 0,-4-58 1,1 81-85,0 0 1,0 0 0,-1 0 0,0 0-1,0 1 1,-1-1 0,0 1 0,0-1 0,0 1-1,-1 0 1,0 0 0,0 1 0,-1-1-1,1 1 1,-1 0 0,0 0 0,-1 0-1,-6-4 1,4 3-24,0 1 0,-1 0 0,1 0 0,-1 0 0,0 1 0,-1 1 0,1 0 0,-1 0 0,1 0 0,-1 1 0,0 1 0,-14-1 0,23 3-121,0-1-1,0 1 1,0 0 0,0-1-1,0 1 1,0 0 0,0 0 0,0 0-1,0 0 1,0 0 0,0 0-1,0 0 1,1 0 0,-1 1-1,0-1 1,1 0 0,-1 0-1,1 1 1,-1 0 0,-12 37-737,9-27 298,-23 61-3284,14-41-550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7.488"/>
    </inkml:context>
    <inkml:brush xml:id="br0">
      <inkml:brushProperty name="width" value="0.05" units="cm"/>
      <inkml:brushProperty name="height" value="0.05" units="cm"/>
    </inkml:brush>
  </inkml:definitions>
  <inkml:trace contextRef="#ctx0" brushRef="#br0">1 1 1376,'0'0'10076,"0"28"-8797,-1 12-1231,2 0 1,2-1 0,13 68-1,-13-94-29,-2-7-22,0-1 0,0 1 1,1-1-1,0 1 0,0-1 0,6 9 0,-7-12-13,0 0-1,1-1 1,0 1-1,-1-1 1,1 0-1,0 1 1,0-1-1,0 0 1,0 0-1,0 0 1,0 0-1,0 0 1,0-1-1,0 1 1,0 0-1,0-1 1,1 0-1,-1 0 1,0 1-1,0-1 1,3-1-1,-2 1 14,1 0-1,-1 0 0,1 0 0,-1-1 0,1 1 0,-1-1 1,1 0-1,-1 0 0,0 0 0,0-1 0,0 1 1,0-1-1,0 1 0,0-1 0,0 0 0,0 0 0,0-1 1,-1 1-1,1-1 0,-1 1 0,0-1 0,0 0 1,0 1-1,0-1 0,0 0 0,-1-1 0,1 1 0,1-5 1,3-7 171,-1 1 1,0-1-1,-1 0 1,-1 0 0,-1 0-1,0-1 1,0 1-1,-2 0 1,-1-20-1,1 34 459,0 27-596,3 151-656,0 1-3272,-4-165 480,-4-3-2702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8.850"/>
    </inkml:context>
    <inkml:brush xml:id="br0">
      <inkml:brushProperty name="width" value="0.05" units="cm"/>
      <inkml:brushProperty name="height" value="0.05" units="cm"/>
    </inkml:brush>
  </inkml:definitions>
  <inkml:trace contextRef="#ctx0" brushRef="#br0">147 65 1464,'0'0'7094,"-6"-9"-6403,-18-29-102,21 36-483,1 0 0,-1 1 0,1-1 0,-1 0 0,1 1 0,-1 0 0,0-1 0,0 1 0,0 0 0,0 0 0,0 1 0,0-1 0,0 1 0,0-1 0,0 1 0,0 0 0,0 0 0,0 0 0,0 1 0,0-1 0,-4 2 0,-4-1 196,10-1-292,-1-1 1,1 1-1,0 0 1,-1 0-1,1 0 0,-1 0 1,1 1-1,0-1 1,0 0-1,-1 0 0,1 1 1,0-1-1,-1 1 1,1-1-1,0 1 0,0 0 1,0-1-1,0 1 1,0 0-1,0 0 0,0 0 1,0 0-1,-2 1 1,2 1-24,1 0 1,-1 0 0,1-1-1,-1 1 1,1 0-1,0 0 1,0 0 0,0-1-1,1 6 1,0 13 54,-2 7-8,0-17-42,1 1 1,0-1-1,0 1 1,1-1-1,0 1 1,1-1-1,1 0 1,0 1-1,0-1 1,1 0-1,9 17 1,41 50-10,-41-63 16,-1 1 1,0 1-1,-2 0 1,0 0-1,0 1 1,-2 0 0,0 1-1,10 38 1,-17-53-4,-1 0-1,1 0 1,-1 0 0,0 0 0,0 0 0,0 0 0,0 0 0,-1 0-1,1 0 1,-1 0 0,0-1 0,-1 1 0,1 0 0,-1 0-1,1-1 1,-1 1 0,0-1 0,0 1 0,-1-1 0,1 0 0,-1 0-1,1 0 1,-7 5 0,3-4-173,0-1 0,0 1 0,0-1 1,-1-1-1,1 1 0,-1-1 0,0 0 0,1 0 0,-1-1 0,0 0 0,0 0 0,-13-1 1,-11 0-2037,2 0-1953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39.211"/>
    </inkml:context>
    <inkml:brush xml:id="br0">
      <inkml:brushProperty name="width" value="0.05" units="cm"/>
      <inkml:brushProperty name="height" value="0.05" units="cm"/>
    </inkml:brush>
  </inkml:definitions>
  <inkml:trace contextRef="#ctx0" brushRef="#br0">0 166 5129,'0'0'3315,"14"0"-2961,20-3-164,0-1 0,0-1 0,0-2 0,39-14-1,68-41 39,-23 8-213,-113 52-284,0 0 1,0 1-1,1 0 0,-1 0 1,0 0-1,1 0 0,6 1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0.014"/>
    </inkml:context>
    <inkml:brush xml:id="br0">
      <inkml:brushProperty name="width" value="0.05" units="cm"/>
      <inkml:brushProperty name="height" value="0.05" units="cm"/>
    </inkml:brush>
  </inkml:definitions>
  <inkml:trace contextRef="#ctx0" brushRef="#br0">1 157 4977,'0'0'6125,"0"7"-6049,-1 1-66,2 0 0,-1-1 0,1 1 0,0 0-1,1-1 1,-1 1 0,2-1 0,-1 0 0,1 1 0,5 9-1,9 12 8,-2 1-1,-1 0 0,12 39 0,-17-43 13,-8-27-29,-1 1-1,0 0 1,0 0 0,0-1 0,0 1 0,0 0 0,1 0 0,-1 0-1,0 0 1,0-1 0,0 1 0,1 0 0,-1 0 0,0 0-1,0 0 1,1 0 0,-1 0 0,0 0 0,0-1 0,1 1 0,-1 0-1,0 0 1,0 0 0,1 0 0,-1 0 0,0 0 0,0 0-1,1 0 1,-1 0 0,0 0 0,0 1 0,1-1 0,-1 0 0,0 0-1,0 0 1,1 0 0,-1 0 0,0 0 0,0 0 0,0 1 0,1-1-1,-1 0 1,0 0 0,0 0 0,0 1 0,2-30 379,-4 16-257,-1 1 0,0 0 0,-1-1 1,-1 1-1,0 1 0,-12-22 0,-15-38 270,29 60-394,-1 0 1,2-1 0,0 1-1,0 0 1,1-1 0,0 0-1,1 1 1,1-1 0,2-18-1,-2 28-33,0 0-1,0 0 0,0 0 0,0 0 0,0 1 0,1-1 0,-1 0 0,1 0 0,-1 1 0,1-1 0,0 1 0,-1-1 0,1 1 0,0 0 1,4-2-1,38-16-752,-13 7-183,15-15-1711,-21 12-167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0.376"/>
    </inkml:context>
    <inkml:brush xml:id="br0">
      <inkml:brushProperty name="width" value="0.05" units="cm"/>
      <inkml:brushProperty name="height" value="0.05" units="cm"/>
    </inkml:brush>
  </inkml:definitions>
  <inkml:trace contextRef="#ctx0" brushRef="#br0">1 56 3993,'0'0'6527,"9"0"-6047,12 2-243,-8-1-148,0 0 0,0 0 0,1-2-1,-1 1 1,0-2 0,18-3 0,-30 4-241,0 0-1,1-1 1,-1 1 0,0-1 0,0 1 0,0-1 0,0 1 0,0-1 0,0 1 0,0-1 0,-1 0 0,1 0 0,-1 1 0,1-1 0,-1 0 0,0 0 0,1 0 0,-1 1 0,0-5 0,0 6 52,0-17-3993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0.749"/>
    </inkml:context>
    <inkml:brush xml:id="br0">
      <inkml:brushProperty name="width" value="0.05" units="cm"/>
      <inkml:brushProperty name="height" value="0.05" units="cm"/>
    </inkml:brush>
  </inkml:definitions>
  <inkml:trace contextRef="#ctx0" brushRef="#br0">110 219 5945,'-109'-176'5033,"109"173"-4465,12 3-303,13-6-97,6 1-64,3-1 104,-3-2-208,-3-1 8,-3 7-64,-12-1 32,-4 3-240,-6 0-249,-28 5-2071,0 4-2737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4.144"/>
    </inkml:context>
    <inkml:brush xml:id="br0">
      <inkml:brushProperty name="width" value="0.05" units="cm"/>
      <inkml:brushProperty name="height" value="0.05" units="cm"/>
    </inkml:brush>
  </inkml:definitions>
  <inkml:trace contextRef="#ctx0" brushRef="#br0">21 300 1384,'0'0'6510,"-2"-7"-1936,-3-12-4326,1 4-280,1 0 0,1 0 0,0 0 0,0-1 0,2 1 0,0-1 0,1 1 0,3-19 0,0 25 14,0 0 0,1 1 0,-1 0 1,2 0-1,-1 0 0,1 1 0,1-1 0,-1 1 0,1 1 0,0-1 0,1 1 1,-1 1-1,1-1 0,10-4 0,-16 9 13,0 0 1,0 0-1,0 1 1,0-1-1,0 1 1,0-1-1,0 1 1,1 0-1,-1 0 1,0 0-1,0 0 1,0 0-1,0 0 1,0 0-1,0 1 1,0-1-1,0 1 1,0 0-1,0 0 1,0-1-1,0 1 1,2 2-1,-1-1 6,-1 0 0,0 1-1,0-1 1,0 1 0,0 0-1,0-1 1,0 1 0,0 0-1,-1 0 1,0 0-1,0 0 1,2 6 0,1 10 27,-1-1 0,-1 1 1,-1-1-1,-1 20 0,0-29-15,-1 11 10,-1 0 1,-1 0 0,-1-1 0,0 1 0,-2-1-1,-9 24 1,-57 111 219,60-131-196,3-6-26,6-13-7,0 1 1,1-1-1,0 1 1,-1 0-1,1 0 0,1-1 1,-1 2-1,1-1 1,0 0-1,-1 6 1,2-10 113,6-1-352,8-1 230,-1-1 1,1-1-1,-1 0 1,1-1-1,-1 0 1,0-1-1,-1 0 1,1-1-1,11-7 0,-1 1 14,1 1 0,29-9 0,-50 19-28,-2 1-42,14 0-5101,-5 0 1118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4.769"/>
    </inkml:context>
    <inkml:brush xml:id="br0">
      <inkml:brushProperty name="width" value="0.05" units="cm"/>
      <inkml:brushProperty name="height" value="0.05" units="cm"/>
    </inkml:brush>
  </inkml:definitions>
  <inkml:trace contextRef="#ctx0" brushRef="#br0">0 315 6889,'0'0'3971,"0"-25"-3394,0-196 969,0 153-301,0 68-1073,16 18-466,-2 14 267,-2 0 1,-1 0-1,-1 2 1,9 55-1,-10-40 48,-1-21-27,21 54 0,-21-63 14,0 0 0,-2 0-1,0 0 1,-1 1 0,-1-1 0,3 38-1,-7-56-57,-1-38-4830,-1 23-961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7.921"/>
    </inkml:context>
    <inkml:brush xml:id="br0">
      <inkml:brushProperty name="width" value="0.05" units="cm"/>
      <inkml:brushProperty name="height" value="0.05" units="cm"/>
    </inkml:brush>
  </inkml:definitions>
  <inkml:trace contextRef="#ctx0" brushRef="#br0">85 14 6001,'0'0'3290,"-13"17"-3282,-41 52-13,51-65 6,1 1-1,0-1 1,0 1-1,0-1 1,1 1-1,-1-1 1,1 1-1,0 0 1,0 0 0,1 0-1,-1-1 1,1 1-1,0 0 1,1 0-1,-1 0 1,1 0-1,0 0 1,2 6-1,2 21 46,-6-26-26,1-1 1,0 1-1,1 0 0,-1-1 1,1 1-1,0 0 0,0-1 1,1 1-1,3 8 0,-3-12-41,0 0-1,-1 0 0,1 0 1,0 0-1,0-1 1,0 1-1,1-1 0,-1 1 1,0-1-1,1 0 0,-1 1 1,1-1-1,-1 0 0,1-1 1,-1 1-1,1 0 0,-1-1 1,1 0-1,0 1 1,-1-1-1,1 0 0,0 0 1,2-1-1,11 1-40,0 0-1,0-1 1,0-1 0,0-1 0,20-5-1,-32 7 80,0 0 0,0-1 0,-1 1-1,1-1 1,-1 0 0,1 0 0,-1 0-1,1 0 1,-1-1 0,0 1 0,0-1 0,-1 0-1,1 0 1,0 0 0,-1 0 0,0 0-1,1-1 1,-1 1 0,-1-1 0,1 1 0,0-1-1,-1 0 1,0 0 0,0 0 0,0 1-1,0-1 1,-1-5 0,1-3 278,0 1 0,-1-1-1,-1 1 1,0-1 0,0 1 0,-6-19 0,5 23-160,-1 0 1,0 0 0,-1 1 0,1-1-1,-2 1 1,1 0 0,0 0 0,-1 1-1,0-1 1,0 1 0,-8-6 0,9 7-152,0 0 1,0 1-1,0-1 1,-1 1-1,1 0 1,-1 0 0,0 1-1,1-1 1,-1 1-1,0 0 1,-1 0-1,1 1 1,0-1-1,0 1 1,-1 0-1,-5 0 1,10 4-152,0-1 1,1 0-1,-1 1 1,0-1-1,1 1 1,0-1-1,0 1 0,0-1 1,0 1-1,0 3 1,0-4-40,0 54-3511,0-33-287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7.918"/>
    </inkml:context>
    <inkml:brush xml:id="br0">
      <inkml:brushProperty name="width" value="0.05" units="cm"/>
      <inkml:brushProperty name="height" value="0.05" units="cm"/>
    </inkml:brush>
  </inkml:definitions>
  <inkml:trace contextRef="#ctx0" brushRef="#br0">1 1 1216,'0'0'5356,"6"25"-2843,-3 43-1527,22 117 1,-10-86-963,-14-93-177,1 12-533,1-13-3636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8.315"/>
    </inkml:context>
    <inkml:brush xml:id="br0">
      <inkml:brushProperty name="width" value="0.05" units="cm"/>
      <inkml:brushProperty name="height" value="0.05" units="cm"/>
    </inkml:brush>
  </inkml:definitions>
  <inkml:trace contextRef="#ctx0" brushRef="#br0">1 1 2817,'0'0'6149,"11"0"-5556,4 0-465,6 0-27,0 0 0,0 1 0,-1 0 0,1 2-1,-1 1 1,25 7 0,-31-5-119,-2-1 20,-1 0 0,1 0 1,0-1-1,0-1 1,1 0-1,-1-1 1,16 2-1,-25 4-848,-4-3-2783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8.700"/>
    </inkml:context>
    <inkml:brush xml:id="br0">
      <inkml:brushProperty name="width" value="0.05" units="cm"/>
      <inkml:brushProperty name="height" value="0.05" units="cm"/>
    </inkml:brush>
  </inkml:definitions>
  <inkml:trace contextRef="#ctx0" brushRef="#br0">7 1 6433,'0'0'6334,"-6"9"-6210,7 25-66,1 0-1,2 0 1,2-1 0,0 0 0,3 0 0,0 0 0,23 48 0,-19-38-1705,-11-13-2262,-2-18 32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49.590"/>
    </inkml:context>
    <inkml:brush xml:id="br0">
      <inkml:brushProperty name="width" value="0.05" units="cm"/>
      <inkml:brushProperty name="height" value="0.05" units="cm"/>
    </inkml:brush>
  </inkml:definitions>
  <inkml:trace contextRef="#ctx0" brushRef="#br0">1 163 4785,'0'0'4730,"4"-2"-4506,9-2-81,1 0 0,0 1-1,-1 1 1,21-1 0,18-4 184,28-9-328,0-4 0,-2-3 0,124-55 0,-201 78-227,-17 16-1113,8-6 800,-28 20-2368,-10 0-2848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0.093"/>
    </inkml:context>
    <inkml:brush xml:id="br0">
      <inkml:brushProperty name="width" value="0.05" units="cm"/>
      <inkml:brushProperty name="height" value="0.05" units="cm"/>
    </inkml:brush>
  </inkml:definitions>
  <inkml:trace contextRef="#ctx0" brushRef="#br0">1 1 5577,'0'0'3120,"4"20"-3076,47 175 89,-41-166 29,-5-14 93,0 1 0,0 0 0,-2 0-1,0 0 1,1 28 0,-2-55-4200,6-51 736,-2 23 830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0.436"/>
    </inkml:context>
    <inkml:brush xml:id="br0">
      <inkml:brushProperty name="width" value="0.05" units="cm"/>
      <inkml:brushProperty name="height" value="0.05" units="cm"/>
    </inkml:brush>
  </inkml:definitions>
  <inkml:trace contextRef="#ctx0" brushRef="#br0">1 1 96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0.784"/>
    </inkml:context>
    <inkml:brush xml:id="br0">
      <inkml:brushProperty name="width" value="0.05" units="cm"/>
      <inkml:brushProperty name="height" value="0.05" units="cm"/>
    </inkml:brush>
  </inkml:definitions>
  <inkml:trace contextRef="#ctx0" brushRef="#br0">1 79 96,'187'-66'2909,"-150"53"1274,-39 21-1075,-18 43-2150,8-24-415,2 0 0,-8 34 0,16-56-534,1 0 0,-1 0 0,-1 0 0,1-1 0,-1 1 0,1-1 0,-1 1 0,0-1 0,-1 0 0,1 0 0,-6 4 0,-7 10 11,15-16-35,0 0 0,1 0-1,-1 0 1,0 0 0,1 0 0,-1 1 0,1-1 0,0 0 0,-1 1 0,1-1 0,0 0 0,1 0-1,-1 1 1,0-1 0,1 0 0,-1 0 0,1 1 0,-1-1 0,1 0 0,0 0 0,0 0 0,0 0-1,0 0 1,1 0 0,-1 0 0,1 0 0,-1-1 0,1 1 0,-1 0 0,1-1 0,0 1 0,0-1-1,3 2 1,3 2-159,0-1 0,0 0 0,1 0 0,0-1 0,0 0 0,0-1 0,0 0 0,0 0 0,0-1-1,0 0 1,1-1 0,11 0 0,-20-1-19,0 1 0,1-1 0,-1 1-1,0-1 1,0 0 0,1 1 0,-1-1-1,0 0 1,0 0 0,0 0 0,0 1 0,0-1-1,0 0 1,1-2 0,2-1-1194,5-5-2193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1.159"/>
    </inkml:context>
    <inkml:brush xml:id="br0">
      <inkml:brushProperty name="width" value="0.05" units="cm"/>
      <inkml:brushProperty name="height" value="0.05" units="cm"/>
    </inkml:brush>
  </inkml:definitions>
  <inkml:trace contextRef="#ctx0" brushRef="#br0">1 0 4481,'0'0'6845,"0"10"-6415,0 4-360,0-1 0,1 0 1,0 0-1,1 1 0,0-1 0,1 0 1,1-1-1,8 21 0,-10-26-397,0-1 0,0 0 0,-1 1 0,1-1 0,-2 1 0,1-1 0,-1 1 0,0 9 0,-1-3-2314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1.523"/>
    </inkml:context>
    <inkml:brush xml:id="br0">
      <inkml:brushProperty name="width" value="0.05" units="cm"/>
      <inkml:brushProperty name="height" value="0.05" units="cm"/>
    </inkml:brush>
  </inkml:definitions>
  <inkml:trace contextRef="#ctx0" brushRef="#br0">1 1 3649,'0'0'8100,"11"0"-7950,9 0-130,0 1 0,-1 1 0,32 6 0,-45-6-15,1 0 0,-1-1 1,1 2-1,-1-1 0,0 1 1,0 0-1,-1 0 0,1 1 1,0 0-1,-1 0 0,0 0 1,0 1-1,0-1 0,7 11 1,-11-14-556,0 1 1,1 0 0,-1 0 0,0 1-1,-1-1 1,1 0 0,0 0 0,-1 0 0,1 1-1,-1-1 1,1 3 0</inkml:trace>
  <inkml:trace contextRef="#ctx0" brushRef="#br0" timeOffset="1">1 1 5521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1.870"/>
    </inkml:context>
    <inkml:brush xml:id="br0">
      <inkml:brushProperty name="width" value="0.05" units="cm"/>
      <inkml:brushProperty name="height" value="0.05" units="cm"/>
    </inkml:brush>
  </inkml:definitions>
  <inkml:trace contextRef="#ctx0" brushRef="#br0">1 124 5521,'168'-103'2794,"-134"83"2199,-22 64-4890,5 44-79,-7-31-60,2 0-1,21 55 1,-33-111-141,0 1 164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8.604"/>
    </inkml:context>
    <inkml:brush xml:id="br0">
      <inkml:brushProperty name="width" value="0.05" units="cm"/>
      <inkml:brushProperty name="height" value="0.05" units="cm"/>
    </inkml:brush>
  </inkml:definitions>
  <inkml:trace contextRef="#ctx0" brushRef="#br0">1 435 4337,'0'0'5637,"15"-22"-5600,90-125 31,-99 137 66,0-1-1,-1 1 0,0-1 0,-1 0 0,0 0 0,-1 0 1,0-1-1,-1 0 0,0 1 0,0-1 0,-2 0 0,0-23 1,-1 31-77,0-1 1,0 0 0,0 1 0,0-1-1,-1 1 1,1-1 0,-1 1 0,0 0-1,-1-1 1,1 1 0,-1 0 0,0 1 0,0-1-1,0 0 1,0 1 0,0 0 0,-1 0-1,0 0 1,0 0 0,0 0 0,0 1 0,0 0-1,0-1 1,0 2 0,-1-1 0,1 0-1,-10-1 1,11 19-587,-31 290-126,32-294 641,0 0 1,1 0 0,1 0-1,1 17 1,-1-26-2,1 1 0,-1-1 1,1 0-1,0 1 0,0-1 0,1 0 1,-1 0-1,1 0 0,-1 0 1,1 0-1,0 0 0,0 0 0,0-1 1,1 1-1,-1-1 0,1 1 1,-1-1-1,1 0 0,4 3 1,18 8-248,1-2 1,0 0-1,50 13 1,-47-16-42,-29-8 310,1 0 0,-1 0 0,1 0 0,-1 0-1,1 0 1,-1 0 0,0 0 0,1 0 0,-1 0-1,1 0 1,-1 0 0,0 0 0,1 0 0,-1 0 0,1-1-1,-1 1 1,0 0 0,1 0 0,-1 0 0,0-1 0,1 1-1,-1 0 1,0-1 0,1 1 0,-1 0 0,0-1-1,0 1 1,1 0 0,-1-1 0,0 1 0,0 0 0,0-1-1,0 1 1,1-1 0,-1 1 0,0 0 0,0-1 0,0 1-1,0-1 1,0 1 0,0-1 0,0 1 0,0 0 0,0-1-1,0 1 1,0-1 0,0 1 0,-1 0 0,1-1-1,0 1 1,0-1 0,0 1 0,0 0 0,-1-1 0,1 1-1,-1-1 1,-8-25 112,-5-2 128,7 13-96,-1 0 1,-15-23 0,21 36-123,0-1 0,0 0-1,0 1 1,-1-1 0,1 1 0,0 0 0,-1 0 0,0 0 0,1 0 0,-1 0-1,0 1 1,0-1 0,0 1 0,0 0 0,0 0 0,0 0 0,0 0 0,-1 0-1,-4 0 1,6 2-60,-1 0-1,1-1 0,-1 1 0,1 0 0,0 0 1,-1 1-1,1-1 0,0 0 0,0 1 1,-1-1-1,1 1 0,0 0 0,1 0 1,-1 0-1,0 0 0,1 0 0,-1 0 0,1 0 1,-1 0-1,1 1 0,0-1 0,0 1 1,0-1-1,-1 5 0,-17 65-1436,17-66 1250,-5 36-1911,1-7-1798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8.783"/>
    </inkml:context>
    <inkml:brush xml:id="br0">
      <inkml:brushProperty name="width" value="0.05" units="cm"/>
      <inkml:brushProperty name="height" value="0.05" units="cm"/>
    </inkml:brush>
  </inkml:definitions>
  <inkml:trace contextRef="#ctx0" brushRef="#br0">122 42 1320,'0'0'7411,"0"-5"-6831,0-32 1901,-2 37-2430,0 0 0,0 0 0,0 0 0,1 0 1,-1 1-1,0-1 0,0 1 0,0-1 0,0 1 0,0 0 1,0-1-1,1 1 0,-3 1 0,-5 7-60,2 0 0,-1 0 0,1 0 0,0 1 0,1 0 0,0 0 0,1 1 0,0 0-1,0 0 1,1 0 0,1 0 0,-3 13 0,0 9-69,2 0-1,1 0 0,1 36 1,2-61-30,1 0 1,1 0 0,-1 0-1,1 0 1,0 0-1,1 0 1,0-1-1,0 1 1,1-1-1,8 12 1,-10-15-3,0-1 0,0 1 0,1-1 0,0 0-1,-1 0 1,1 0 0,0-1 0,0 1 0,1 0 0,-1-1 0,0 0 0,1 0 0,-1 0 0,1 0 0,0-1 0,0 0 0,0 1 0,0-1 0,-1 0 0,1-1 0,1 1 0,-1-1-1,6 0 1,-9-1 100,1 0-1,0 0 0,-1 0 0,1 0 1,0 0-1,-1 0 0,0-1 0,1 1 1,-1 0-1,0-1 0,0 1 0,1-1 1,-1 0-1,-1 1 0,1-1 0,0 0 1,0 0-1,0-2 0,16-45-11,-12 34 14,5-20 73,-1 0 1,-1-1-1,-2 0 1,-2 0 0,-1-65-1,-2 98 17,-1 0 0,-1 0 0,1 0 0,0 0 0,-1 0 0,1 0 0,-1 0 0,0 0 0,0 0 0,0 1 0,-1-1 0,1 0 0,-1 1 0,1-1 0,-1 1 0,0-1 0,0 1 0,0 0 0,0 0 0,0 0 0,-4-3 0,1 2 22,0 1 0,0-1 1,0 1-1,-1 0 0,1 1 0,0-1 1,-1 1-1,1 0 0,-1 1 1,1-1-1,-8 1 0,11 48-3779,2-28 949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9.210"/>
    </inkml:context>
    <inkml:brush xml:id="br0">
      <inkml:brushProperty name="width" value="0.05" units="cm"/>
      <inkml:brushProperty name="height" value="0.05" units="cm"/>
    </inkml:brush>
  </inkml:definitions>
  <inkml:trace contextRef="#ctx0" brushRef="#br0">3 0 6249,'0'0'5241,"-1"8"-4982,1-3-238,-1 1-16,1 0-1,-1 0 1,1 0 0,1 1 0,-1-1 0,1 0-1,1 0 1,-1 0 0,1 0 0,2 8 0,5 6 1,-2 1 0,-1 1 1,0-1-1,-2 1 1,0 0-1,-1 0 1,-2 0-1,-1 43 1,-1-39-10,1 0 0,1-1 0,2 1 0,1 0 1,0-1-1,12 33 0,5-12-449,-17-37 33,1 0 0,-1 0-1,0 0 1,-1 0-1,0 1 1,0 0 0,-1-1-1,1 21 1,-4-23-1215,-4-3-1302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9.570"/>
    </inkml:context>
    <inkml:brush xml:id="br0">
      <inkml:brushProperty name="width" value="0.05" units="cm"/>
      <inkml:brushProperty name="height" value="0.05" units="cm"/>
    </inkml:brush>
  </inkml:definitions>
  <inkml:trace contextRef="#ctx0" brushRef="#br0">0 1 4993,'0'0'6668,"0"8"-6508,4 28-190,2 0 0,1-1-1,1 0 1,19 48 0,-16-50-54,-5-23-211,-6-10 206,0 0-1,0 1 1,0-1 0,0 0 0,0 0 0,0 0 0,1 0 0,-1 1-1,0-1 1,0 0 0,0 0 0,0 0 0,1 0 0,-1 0-1,0 0 1,0 1 0,0-1 0,1 0 0,-1 0 0,0 0-1,0 0 1,1 0 0,-1 0 0,0 0 0,0 0 0,0 0 0,1 0-1,-1 0 1,0 0 0,0 0 0,1 0 0,-1 0 0,0 0-1,0 0 1,0-1 0,1 1 0,-1 0 0,0 0 0,0 0-1,0 0 1,1 0 0,-1 0 0,0-1 0,0 1 0,0 0 0,0 0-1,0 0 1,1 0 0,-1-1 0,0 1 0,0 0 0,0 0-1,3-10-2930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6:59.916"/>
    </inkml:context>
    <inkml:brush xml:id="br0">
      <inkml:brushProperty name="width" value="0.05" units="cm"/>
      <inkml:brushProperty name="height" value="0.05" units="cm"/>
    </inkml:brush>
  </inkml:definitions>
  <inkml:trace contextRef="#ctx0" brushRef="#br0">1 5 1528,'0'0'8363,"4"-1"-8289,-2 0-70,1 0 0,-1 1-1,1-1 1,-1 1 0,1-1 0,-1 1 0,1 0 0,-1 0 0,1 0 0,-1 0 0,1 1-1,-1-1 1,0 1 0,1-1 0,-1 1 0,0 0 0,1 0 0,-1 0 0,0 0-1,0 1 1,0-1 0,0 0 0,0 1 0,0 0 0,0-1 0,0 1 0,0 0 0,-1 0-1,1 0 1,-1 0 0,0 0 0,1 0 0,0 4 0,10 17-22,-10-17-42,0 1-1,1-1 1,0 0-1,0 0 0,1-1 1,0 1-1,0-1 1,0 0-1,0 0 0,8 7 1,-11-12-125,1 0 1,-1 1-1,1-1 0,-1 0 1,1 0-1,-1 0 1,0 0-1,1 0 1,-1 0-1,1 0 1,-1 0-1,1 0 1,-1-1-1,1 1 0,-1-1 1,0 1-1,1-1 1,-1 0-1,0 1 1,2-2-1,10-15-2055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00.309"/>
    </inkml:context>
    <inkml:brush xml:id="br0">
      <inkml:brushProperty name="width" value="0.05" units="cm"/>
      <inkml:brushProperty name="height" value="0.05" units="cm"/>
    </inkml:brush>
  </inkml:definitions>
  <inkml:trace contextRef="#ctx0" brushRef="#br0">1 188 4545,'134'-154'2663,"-109"121"71,-35 39-647,10 6-2014,0 0-1,0 0 0,1 0 1,0 0-1,1-1 1,1 1-1,0-1 1,0 1-1,9 18 0,-4-14-150,-1-1-1,-1 1 0,0 0 0,-2 1 1,5 23-1,-5 16-4211,-4-44 636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00.666"/>
    </inkml:context>
    <inkml:brush xml:id="br0">
      <inkml:brushProperty name="width" value="0.05" units="cm"/>
      <inkml:brushProperty name="height" value="0.05" units="cm"/>
    </inkml:brush>
  </inkml:definitions>
  <inkml:trace contextRef="#ctx0" brushRef="#br0">1 157 1112,'0'0'8541,"22"-9"-6685,34-5-1573,-1-2 0,71-32 0,-12 4-322,-95 37-51,-10 3-19,0 1-1,0 0 0,1 1 1,-1-1-1,1 2 0,-1-1 0,13 1 1,-41 26-4432,1-11-878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01.939"/>
    </inkml:context>
    <inkml:brush xml:id="br0">
      <inkml:brushProperty name="width" value="0.05" units="cm"/>
      <inkml:brushProperty name="height" value="0.05" units="cm"/>
    </inkml:brush>
  </inkml:definitions>
  <inkml:trace contextRef="#ctx0" brushRef="#br0">1 9 2481,'0'0'7514,"6"-9"-4722,13 239-1512,-19-67-1384,0-161 102,1 0-1,-1 0 1,1 0 0,0-1-1,0 1 1,0 0 0,0-1 0,0 1-1,0 0 1,0-1 0,1 1-1,-1-1 1,0 0 0,1 0-1,-1 1 1,1-1 0,0 0 0,-1 0-1,1 0 1,0-1 0,0 1-1,-1 0 1,1-1 0,0 1-1,0-1 1,0 1 0,0-1-1,0 0 1,0 0 0,2 0 0,3 1-40,1 0 0,-1-1 1,1 0-1,0 0 0,-1 0 1,14-4-1,-14 1-3,-1 0 0,1 0-1,-1 0 1,0-1 0,0 0-1,0-1 1,-1 1 0,0-1-1,8-8 1,43-58-920,-37 46 244,-10 16 220,4-12-2083,-12 13-47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02.313"/>
    </inkml:context>
    <inkml:brush xml:id="br0">
      <inkml:brushProperty name="width" value="0.05" units="cm"/>
      <inkml:brushProperty name="height" value="0.05" units="cm"/>
    </inkml:brush>
  </inkml:definitions>
  <inkml:trace contextRef="#ctx0" brushRef="#br0">1 93 1504,'0'0'10104,"26"-12"-9473,40-9-458,155-38-112,-221 59-82,0 0-1,0 0 1,1 0-1,-1 0 1,0 0-1,0 0 1,0 0-1,1 0 1,-1 0-1,0 0 1,0 0-1,0 0 1,1 0-1,-1 0 1,0 0-1,0 0 1,0 1-1,0-1 1,0 0-1,1 0 1,-1 0-1,0 0 1,0 0-1,0 0 1,0 1-1,0-1 0,0 0 1,1 0-1,-1 0 1,0 0-1,0 1 1,0-1-1,0 0 1,0 0-1,0 0 1,0 1-1,0-1 1,0 0-1,0 0 1,0 0-1,0 0 1,0 1-1,0-1 1,0 0-1,0 0 1,0 0-1,0 1 1,0-1-1,0 0 1,-1 0-1,-4 18-645,-12 13-1184,-4-3-1982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6.109"/>
    </inkml:context>
    <inkml:brush xml:id="br0">
      <inkml:brushProperty name="width" value="0.05" units="cm"/>
      <inkml:brushProperty name="height" value="0.05" units="cm"/>
    </inkml:brush>
  </inkml:definitions>
  <inkml:trace contextRef="#ctx0" brushRef="#br0">2 15 160,'0'0'7782,"0"-15"-3193,0 66-4398,-2-13-166,2 1 0,2-1 0,1 1 0,2-1-1,1 0 1,17 54 0,-23-92-58,11 25 290,-4-14-1173,-7-11 846,0 0 0,0 0-1,0 1 1,0-1 0,0 0 0,0 0-1,0 0 1,0 0 0,0 0 0,0 0 0,0 0-1,1 0 1,-1 0 0,0 0 0,0 0 0,0 0-1,0 1 1,0-1 0,0 0 0,0 0 0,0 0-1,1 0 1,-1 0 0,0 0 0,0 0 0,0 0-1,0 0 1,0 0 0,0 0 0,1 0-1,-1 0 1,0 0 0,0 0 0,0-1 0,0 1-1,0 0 1,0 0 0,0 0 0,0 0 0,1 0-1,-1 0 1,0 0 0,0 0 0,0 0 0,0 0-1,0 0 1,0 0 0,0-1 0,0 1 0,0 0-1,0 0 1,0 0 0,0 0 0,0 0-1,1 0 1,-1 0 0,0-1 0,0 1 0,0 0-1,0 0 1,0 0 0,3-15-2764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6.468"/>
    </inkml:context>
    <inkml:brush xml:id="br0">
      <inkml:brushProperty name="width" value="0.05" units="cm"/>
      <inkml:brushProperty name="height" value="0.05" units="cm"/>
    </inkml:brush>
  </inkml:definitions>
  <inkml:trace contextRef="#ctx0" brushRef="#br0">0 1 7218,'0'0'4474,"18"8"-4389,32 12-131,62 16 0,-105-34-6,5 0-268,0 1 0,-1 1 1,0 0-1,0 1 0,18 9 0,-28-13 212,-1 0-1,1-1 1,-1 1-1,1 0 1,-1 0-1,1 0 1,-1 0-1,0 0 1,0 0-1,1-1 1,-1 1-1,0 0 1,0 0-1,0 0 1,0 0-1,0 0 1,0 0-1,0 2 1,-1 0-754,1 0-1144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9.292"/>
    </inkml:context>
    <inkml:brush xml:id="br0">
      <inkml:brushProperty name="width" value="0.05" units="cm"/>
      <inkml:brushProperty name="height" value="0.05" units="cm"/>
    </inkml:brush>
  </inkml:definitions>
  <inkml:trace contextRef="#ctx0" brushRef="#br0">22 231 80,'0'0'3485,"0"-8"-2648,-3-22 157,2 29-839,1 0 1,-1 0-1,1 0 1,-1 0-1,0 1 1,1-1-1,-1 0 1,0 0-1,0 1 1,1-1-1,-1 1 1,0-1-1,0 0 1,0 1-1,0 0 1,-2-1-1,-1-2 858,13 2-1183,33 1 293,0-2 0,-1-2 0,1-1 0,-1-3-1,61-18 1,23-19 120,-62 21-167,1 3 1,71-14-1,-119 32-71,-1 1-1,30 1 1,-45 1-19,13 0-3458,-7 0-186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6.842"/>
    </inkml:context>
    <inkml:brush xml:id="br0">
      <inkml:brushProperty name="width" value="0.05" units="cm"/>
      <inkml:brushProperty name="height" value="0.05" units="cm"/>
    </inkml:brush>
  </inkml:definitions>
  <inkml:trace contextRef="#ctx0" brushRef="#br0">1 1 6241,'0'0'5724,"0"16"-5434,7 33-104,18 72 0,1 3-57,-17-58-37,-3-19-57,23 89-1,-23-125-897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18.855"/>
    </inkml:context>
    <inkml:brush xml:id="br0">
      <inkml:brushProperty name="width" value="0.05" units="cm"/>
      <inkml:brushProperty name="height" value="0.05" units="cm"/>
    </inkml:brush>
  </inkml:definitions>
  <inkml:trace contextRef="#ctx0" brushRef="#br0">105 77 440,'0'0'1635,"5"-2"-759,-3 2-737,0-1 8,0 1 1,0 0 0,0-1 0,-1 1-1,1-1 1,0 0 0,-1 0-1,1 1 1,0-1 0,-1 0 0,1 0-1,-1 0 1,0-1 0,1 1 0,-1 0-1,0-1 1,0 1 0,0 0 0,3-6 4939,-5-24-4244,0 29-839,0 1 1,0-1 0,0 1-1,0 0 1,0 0 0,0-1-1,0 1 1,-1 0 0,1 0-1,0 0 1,-1 0 0,1 1 0,-1-1-1,1 0 1,-1 1 0,1-1-1,-1 1 1,0-1 0,1 1-1,-1 0 1,0-1 0,-2 1 0,-48 0 272,33 1-112,18 0-168,0-1-1,-1 1 1,1 0 0,0 0-1,0 0 1,0 0-1,0 0 1,0 0 0,0 1-1,0-1 1,1 0-1,-1 0 1,0 1-1,0-1 1,1 0 0,-1 1-1,1-1 1,0 1-1,-1 2 1,-9 34-77,9-35 78,-8 67-32,8-64 28,1 0 0,0 1 0,0-1 0,0 1 0,1-1 0,0 0 0,0 1 0,4 9 0,-3-15-16,1-1 21,-3 0 56,10-37-781,-9 33 696,3-8-52,0-1 1,-1 0-1,-1 1 0,2-23 0,-4 34 350,0 13 3,0 0 0,1 0 0,0 0-1,4 14 1,6 5-237,0-2 0,2 1 0,24 38 1,-19-37-29,-2 0 1,20 54-1,-34-74 14,0 1 0,0 0 1,-1 0-1,-1 18 0,0-29-17,0-1 18,0 1 3,0 1-28,0-2-41,-25-14-5979,6 3 668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19.430"/>
    </inkml:context>
    <inkml:brush xml:id="br0">
      <inkml:brushProperty name="width" value="0.05" units="cm"/>
      <inkml:brushProperty name="height" value="0.05" units="cm"/>
    </inkml:brush>
  </inkml:definitions>
  <inkml:trace contextRef="#ctx0" brushRef="#br0">0 138 3145,'0'0'3799,"1"-4"-3095,-1 3-636,0-1 1,0 1-1,0 0 0,1 0 0,-1 0 0,1-1 0,-1 1 1,1 0-1,-1 0 0,1 0 0,0 0 0,-1 0 0,1 0 1,0 0-1,0 0 0,0 0 0,0 0 0,0 0 0,0 1 1,0-1-1,0 0 0,0 0 0,0 1 0,0-1 0,0 1 1,0-1-1,1 1 0,-1 0 0,0-1 0,0 1 0,1 0 1,-1 0-1,0 0 0,0 0 0,1 0 0,-1 0 0,0 0 1,0 0-1,2 1 0,16-3 79,312-67 1146,-231 44-1165,-56 14-179,-43 11 182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19.870"/>
    </inkml:context>
    <inkml:brush xml:id="br0">
      <inkml:brushProperty name="width" value="0.05" units="cm"/>
      <inkml:brushProperty name="height" value="0.05" units="cm"/>
    </inkml:brush>
  </inkml:definitions>
  <inkml:trace contextRef="#ctx0" brushRef="#br0">0 26 3185,'0'0'8855,"32"0"-8680,-16-1-50,1-1 1,-1 0 0,17-6-1,-16 4-282,-1 1 0,1 0 0,19 1 0,-68 31-3725,11-14-1212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0.909"/>
    </inkml:context>
    <inkml:brush xml:id="br0">
      <inkml:brushProperty name="width" value="0.05" units="cm"/>
      <inkml:brushProperty name="height" value="0.05" units="cm"/>
    </inkml:brush>
  </inkml:definitions>
  <inkml:trace contextRef="#ctx0" brushRef="#br0">25 45 1216,'0'0'8119,"0"6"-7208,1 12-766,0-1 0,1 1 0,1 0 0,8 31-1,1 22-17,1 12 24,-12-78-117,-1-4 772,-19-24-689,15 19-115,0 1-1,0-1 0,1 0 1,-1-1-1,1 1 0,0 0 1,0-1-1,0 0 0,1 1 1,-1-1-1,1 0 0,0 0 1,1-1-1,-1 1 0,0-7 1,-1-9-51,1 0 0,2-35 0,0 31 37,3 19 1,-1-1 0,1 0 0,0 1 0,1 0 0,-1 0 0,1 0 0,0 0 0,1 0 0,-1 1 0,1 0 0,1 0 0,-1 0 0,0 1 0,1-1 0,0 1 0,0 1 1,13-7-1,-10 9-74,0 0 0,0 0 0,0 1 0,0 0 0,12 3 0,-19-3 31,0 0 0,0 0 0,0 0 0,0 1 0,0-1 1,-1 0-1,1 1 0,0 0 0,0-1 0,-1 1 0,1 0 0,0 0 0,-1 0 1,1 0-1,-1 0 0,1 1 0,-1-1 0,0 0 0,1 0 0,-1 1 0,0-1 1,0 1-1,0 0 0,0-1 0,0 1 0,0 0 0,-1-1 0,1 1 0,-1 0 1,1 0-1,0 2 0,-1 20-3188,0-15 312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1.424"/>
    </inkml:context>
    <inkml:brush xml:id="br0">
      <inkml:brushProperty name="width" value="0.05" units="cm"/>
      <inkml:brushProperty name="height" value="0.05" units="cm"/>
    </inkml:brush>
  </inkml:definitions>
  <inkml:trace contextRef="#ctx0" brushRef="#br0">0 0 3625,'0'0'8114,"35"0"-7842,47 0-171,-47 0-3107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1.784"/>
    </inkml:context>
    <inkml:brush xml:id="br0">
      <inkml:brushProperty name="width" value="0.05" units="cm"/>
      <inkml:brushProperty name="height" value="0.05" units="cm"/>
    </inkml:brush>
  </inkml:definitions>
  <inkml:trace contextRef="#ctx0" brushRef="#br0">0 9 1672,'0'0'7966,"9"0"-7802,82-5 649,-43 3-1406,1 0-3770,-40 2 1417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3.543"/>
    </inkml:context>
    <inkml:brush xml:id="br0">
      <inkml:brushProperty name="width" value="0.05" units="cm"/>
      <inkml:brushProperty name="height" value="0.05" units="cm"/>
    </inkml:brush>
  </inkml:definitions>
  <inkml:trace contextRef="#ctx0" brushRef="#br0">0 113 1216,'0'0'8239,"0"-6"-7288,0-16-168,0 16 420,0-14-523,1 18-687,-1-1 1,0 1-1,1 0 0,0-1 1,-1 1-1,1 0 1,0 0-1,0 0 0,0-1 1,0 1-1,1 0 0,-1 0 1,0 0-1,1 1 0,0-1 1,-1 0-1,1 1 0,0-1 1,0 1-1,0-1 0,0 1 1,0 0-1,0 0 0,0 0 1,0 0-1,3-1 0,1 0-42,0 0 0,0 0 0,0 1-1,0 0 1,0 0 0,0 1 0,0-1-1,0 1 1,9 1 0,-13 0 43,-1 0-1,1-1 1,-1 1-1,1 0 1,-1 0-1,0 0 1,1 0-1,-1 0 1,0 1-1,0-1 1,0 0-1,0 1 1,0-1 0,0 0-1,0 1 1,0-1-1,-1 1 1,1-1-1,0 1 1,-1-1-1,0 1 1,1 0-1,-1-1 1,0 1 0,0 0-1,0 2 1,2 55 15,-3-46-19,2 4 18,-1-1 1,-1 0-1,0 1 0,-2-1 0,0 0 0,0 0 0,-12 29 1,-5 2 22,4-14 35,2 1-1,1 1 1,1 0 0,-9 49 0,21-83-71,0-1 1,0 1 0,1-1 0,-1 1-1,0 0 1,0-1 0,0 1 0,0-1-1,0 1 1,1-1 0,-1 1 0,0-1-1,1 1 1,-1-1 0,0 1 0,1-1-1,-1 1 1,0-1 0,1 1 0,-1-1-1,1 0 1,-1 1 0,1-1 0,-1 0-1,1 1 1,-1-1 0,1 0 0,-1 0-1,1 0 1,-1 1 0,1-1 0,0 0-1,-1 0 1,1 0 0,-1 0 0,1 0-1,0 0 1,-1 0 0,1 0 0,-1 0-1,1 0 1,-1 0 0,1-1 0,0 1-1,31-6-222,-30 5 222,48-14 2,-32 9 0,0 1 1,0 0 0,1 1-1,0 1 1,25 0-1,-43 3-3,11 0-5557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4.200"/>
    </inkml:context>
    <inkml:brush xml:id="br0">
      <inkml:brushProperty name="width" value="0.05" units="cm"/>
      <inkml:brushProperty name="height" value="0.05" units="cm"/>
    </inkml:brush>
  </inkml:definitions>
  <inkml:trace contextRef="#ctx0" brushRef="#br0">1 224 3393,'0'0'7584,"0"-21"-7165,3-182 1503,-3 231-1791,2-1 0,1 0 1,11 48-1,32 37-152,-35-90 25,-1 0 0,-1 1-1,0 0 1,-2 1 0,-1 0 0,-1 0 0,4 40-1,-6-33-29,-3-30 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24.576"/>
    </inkml:context>
    <inkml:brush xml:id="br0">
      <inkml:brushProperty name="width" value="0.05" units="cm"/>
      <inkml:brushProperty name="height" value="0.05" units="cm"/>
    </inkml:brush>
  </inkml:definitions>
  <inkml:trace contextRef="#ctx0" brushRef="#br0">1 0 5329,'0'0'9115,"0"19"-11564,0-6-100,0-5-2808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40.337"/>
    </inkml:context>
    <inkml:brush xml:id="br0">
      <inkml:brushProperty name="width" value="0.05" units="cm"/>
      <inkml:brushProperty name="height" value="0.05" units="cm"/>
    </inkml:brush>
  </inkml:definitions>
  <inkml:trace contextRef="#ctx0" brushRef="#br0">11 250 4849,'0'0'3627,"-1"-25"-3234,-3-7-289,1 11-1,1 1 0,1-1 0,3-31 0,-1 48-70,-1 0-1,1-1 1,0 1 0,0 0 0,0 0 0,0 0 0,1 0 0,-1 0 0,1 0 0,0 0 0,3-4-1,-2 7 34,0 5-101,-1-1 1,1 0-1,-1 0 1,0 1-1,0-1 1,0 1-1,0 0 1,-1 0-1,2 5 1,0-1 27,17 36 36,3 11-58,3 0 1,36 53 0,-62-107 4,1-1 0,0 1 0,-1-1 1,1 1-1,0-1 0,-1 1 0,1-1 0,0 1 1,0-1-1,-1 0 0,1 1 0,0-1 1,0 0-1,0 0 0,0 0 0,-1 0 0,1 0 1,0 0-1,0 0 0,0 0 0,0 0 1,0 0-1,-1 0 0,1 0 0,0-1 0,0 1 1,0 0-1,-1 0 0,1-1 0,0 1 1,0-1-1,-1 1 0,1-1 0,0 1 0,-1-1 1,1 1-1,-1-1 0,1 0 0,0 1 1,-1-1-1,1 0 0,0-1 0,26-32-73,-26 33 108,22-33-83,28-55 0,-45 76 436,0 0 0,-1-1 0,-1 1 0,0-1 1,-1 0-1,-1 0 0,0 0 0,0-18 0,-2 31 262,-3 15-306,1 0-435,0 0 0,1 0 0,0 0-1,1 0 1,1 0 0,0 0 0,1 0 0,0 0 0,1 0 0,1-1 0,0 1 0,1-1 0,0 0 0,8 14 0,-13-26 106,1 0 1,-1-1-1,0 1 1,1 0-1,-1 0 0,1-1 1,-1 1-1,1 0 1,-1-1-1,1 1 0,-1-1 1,1 1-1,-1-1 1,1 1-1,0-1 1,-1 1-1,1-1 0,0 1 1,0-1-1,-1 0 1,1 0-1,0 1 0,0-1 1,-1 0-1,1 0 1,0 0-1,0 0 0,0 0 1,-1 0-1,1 0 1,0 0-1,0 0 0,0 0 1,-1 0-1,1 0 1,0-1-1,0 1 1,0 0-1,-1-1 0,1 1 1,0 0-1,-1-1 1,1 1-1,0-1 0,-1 1 1,1-1-1,-1 0 1,1 1-1,-1-1 0,1 1 1,-1-1-1,1 0 1,-1 1-1,1-1 0,-1 0 1,0 0-1,1 0 1,24-55 267,-19 43-296,4-9 254,-1-1 0,-1 1 0,0-1 1,-2 0-1,-1-1 0,4-35 499,-9 67-549,0 19-257,-1-17 15,0-1 1,1 1-1,0 0 1,1-1 0,0 1-1,1-1 1,-1 1-1,2-1 1,0 1-1,0-1 1,0 0 0,7 11-1,-4-8-709,-6-5-3252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0.818"/>
    </inkml:context>
    <inkml:brush xml:id="br0">
      <inkml:brushProperty name="width" value="0.05" units="cm"/>
      <inkml:brushProperty name="height" value="0.05" units="cm"/>
    </inkml:brush>
  </inkml:definitions>
  <inkml:trace contextRef="#ctx0" brushRef="#br0">1 286 1424,'0'0'8707,"6"-31"-6345,-5 9-2368,2 0 1,0 1-1,10-37 0,-7 36 20,-1-1 1,-1 0-1,2-40 1,-6 62 454,10 27-207,31 45-277,29 56 13,-63-110 7,0-1 0,-1 2 1,-1-1-1,-1 1 0,-1-1 1,2 23-1,11 86-168,-13-145-4413,-3-1-515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1.442"/>
    </inkml:context>
    <inkml:brush xml:id="br0">
      <inkml:brushProperty name="width" value="0.05" units="cm"/>
      <inkml:brushProperty name="height" value="0.05" units="cm"/>
    </inkml:brush>
  </inkml:definitions>
  <inkml:trace contextRef="#ctx0" brushRef="#br0">27 17 3513,'0'0'6216,"0"-12"-4647,-3 33-1346,0-3-128,0 0 0,1 30 0,2-43-94,1 0 0,-1 0 0,1-1 1,0 1-1,0 0 0,0-1 0,1 1 1,0-1-1,-1 0 0,2 1 0,-1-1 0,0 0 1,1 0-1,0 0 0,3 4 0,20 22-74,12 11-113,-36-39 120,0 0 1,0 0 0,1-1-1,-1 0 1,1 1-1,-1-1 1,1 0 0,-1 0-1,1 0 1,-1-1 0,1 1-1,0 0 1,-1-1-1,1 0 1,0 0 0,0 0-1,3 0 1,-4-1 60,0 0-1,0 0 1,0 0 0,-1 0 0,1-1 0,0 1-1,0-1 1,-1 1 0,1-1 0,-1 0-1,1 1 1,-1-1 0,0 0 0,0 0 0,0 0-1,0 0 1,1-3 0,16-37-29,-15 29 32,0-1 1,-1 1-1,0-1 1,-1 0-1,0 0 1,-3-26-1,1 36 57,0 1 1,0-1-1,0 1 0,0 0 1,0 0-1,-1-1 0,0 1 1,1 0-1,-1 0 0,0 1 0,-1-1 1,1 0-1,0 1 0,-1-1 1,1 1-1,-1 0 0,0 0 1,0 0-1,0 0 0,0 0 0,0 0 1,0 1-1,0 0 0,-1 0 1,1-1-1,-1 2 0,1-1 0,-5 0 1,-13-3 414,0 1 1,0 1 0,-28 2-1,42 0-438,6 0-35,0 0 1,0 0-1,0 0 0,1 0 0,-1 0 0,0 0 0,0 0 0,1 1 1,-1-1-1,0 0 0,1 1 0,-1-1 0,0 0 0,1 1 0,-1-1 1,0 1-1,1-1 0,-1 1 0,1 0 0,-1-1 0,1 1 1,-1-1-1,1 1 0,0 0 0,-1-1 0,1 1 0,-1 1 0,-2 27-844,14 39-2925,-8-56 2291,0-2-1482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2.163"/>
    </inkml:context>
    <inkml:brush xml:id="br0">
      <inkml:brushProperty name="width" value="0.05" units="cm"/>
      <inkml:brushProperty name="height" value="0.05" units="cm"/>
    </inkml:brush>
  </inkml:definitions>
  <inkml:trace contextRef="#ctx0" brushRef="#br0">27 41 304,'0'0'9936,"0"-4"-8898,0-11-337,0 11 168,-19 30-417,16-6-485,1 0-1,0 1 0,2-1 1,2 29-1,0 6 26,-2-52-18,0-1 0,1 1 0,-1 0-1,1-1 1,0 1 0,0-1 0,0 1-1,0-1 1,0 1 0,0-1 0,0 0 0,1 0-1,-1 1 1,1-1 0,0 0 0,0 0 0,0-1-1,0 1 1,0 0 0,0-1 0,4 3-1,-5-3 6,1 0-1,-1-1 1,1 1 0,-1-1-1,1 1 1,-1-1-1,1 1 1,-1-1-1,1 0 1,-1 0-1,1 0 1,-1 0-1,1 0 1,-1 0-1,1 0 1,-1-1-1,1 1 1,-1 0-1,1-1 1,-1 1-1,1-1 1,-1 0-1,0 1 1,1-1-1,-1 0 1,0 0-1,1 0 1,-1 0-1,0 0 1,0 0-1,0 0 1,0 0-1,0 0 1,0-1-1,0 1 1,-1 0-1,1-1 1,0-1-1,4-11 24,0 0 0,-1 0-1,-1-1 1,-1 1 0,0-1-1,-1 0 1,0 1 0,-1-1-1,-2-17 1,1-10 63,1 39-17,0 1 1,0 0-1,0 0 1,0-1 0,-1 1-1,1 0 1,-1 0 0,1 0-1,-1 0 1,0-1 0,1 1-1,-1 0 1,0 0 0,-1 0-1,1 1 1,0-1-1,0 0 1,-1 0 0,1 1-1,-1-1 1,0 1 0,1-1-1,-1 1 1,0-1 0,0 1-1,0 0 1,0 0 0,0 0-1,0 0 1,0 1-1,0-1 1,0 0 0,0 1-1,-1-1 1,1 1 0,0 0-1,0 0 1,-1 0 0,-3 0-1,4 1-48,1-1 0,-1 1-1,1 0 1,0 0 0,-1-1 0,1 1-1,-1 0 1,1 0 0,0 0 0,0 0-1,0 0 1,-1 0 0,1 1 0,0-1-1,0 0 1,1 1 0,-1-1 0,0 0-1,0 1 1,1-1 0,-1 1-1,1-1 1,-1 1 0,1 0 0,0-1-1,-1 1 1,1-1 0,0 3 0,-5 46-1584,6-26-3539,5-22 1198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2.819"/>
    </inkml:context>
    <inkml:brush xml:id="br0">
      <inkml:brushProperty name="width" value="0.05" units="cm"/>
      <inkml:brushProperty name="height" value="0.05" units="cm"/>
    </inkml:brush>
  </inkml:definitions>
  <inkml:trace contextRef="#ctx0" brushRef="#br0">36 101 984,'0'0'8874,"-1"-20"-5604,0 21-3248,-1-1 0,0 1 0,0-1 0,1 1 0,-1 0 0,0 0 1,1 0-1,-1 0 0,1 0 0,-1 0 0,1 0 0,0 0 0,-1 0 0,1 1 0,0-1 0,0 1 0,0-1 0,0 1 0,0-1 0,0 1 0,0 0 0,0-1 1,1 1-1,-1 0 0,1-1 0,-1 1 0,1 0 0,0 0 0,0 0 0,0-1 0,0 5 0,-1 73-415,2-58 428,-2-10-84,1-2 50,0 0-1,0 0 1,1 0 0,0 0-1,4 12 1,-5-20-32,1 1 1,-1 0 0,1 0-1,0 0 1,0-1-1,0 1 1,0 0-1,0-1 1,1 1-1,-1-1 1,0 1-1,1-1 1,-1 0 0,1 0-1,-1 1 1,1-1-1,0 0 1,-1 0-1,1 0 1,0-1-1,0 1 1,0 0-1,-1-1 1,1 1 0,0-1-1,0 0 1,0 1-1,0-1 1,3 0-1,0 0 17,-1 0 0,0 0-1,0-1 1,1 1 0,-1-1-1,0 0 1,0 0 0,0 0-1,0 0 1,0-1 0,7-3-1,-9 3 18,0 0 0,0 0 0,0 0 0,0 0-1,-1-1 1,1 1 0,0 0 0,-1-1 0,0 1-1,0-1 1,1 0 0,-1 1 0,-1-1 0,1 0-1,0 0 1,-1 1 0,1-1 0,-1-6 0,3-38 292,-1-1 0,-8-68 0,6 112-254,-1 1-1,0 0 1,0 0-1,0 0 1,0-1-1,0 1 0,-1 1 1,0-1-1,1 0 1,-1 0-1,0 1 1,0-1-1,0 1 1,-1-1-1,1 1 1,-1 0-1,1 0 1,-5-3-1,6 5-40,-1-1 0,1 0 1,-1 1-1,1-1 0,-1 1 0,1-1 0,-1 1 1,1 0-1,-1 0 0,1-1 0,-1 1 0,0 0 0,1 1 1,-1-1-1,1 0 0,-1 0 0,1 1 0,-1-1 1,1 1-1,-1-1 0,1 1 0,-1-1 0,1 1 0,-1 0 1,1 0-1,0 0 0,0 0 0,-1 0 0,1 0 1,0 0-1,0 0 0,0 0 0,0 1 0,0-1 0,0 0 1,1 1-1,-1-1 0,0 1 0,0 1 0,-3 6-439,1 0 0,0 1 0,0 0 1,1-1-1,0 1 0,1 0 0,0 0 0,1 0 0,0 15 0,0-20-103,0 18-4194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3.770"/>
    </inkml:context>
    <inkml:brush xml:id="br0">
      <inkml:brushProperty name="width" value="0.05" units="cm"/>
      <inkml:brushProperty name="height" value="0.05" units="cm"/>
    </inkml:brush>
  </inkml:definitions>
  <inkml:trace contextRef="#ctx0" brushRef="#br0">0 1 3881,'0'0'12078,"0"14"-11268,0 66-9684,0-59 1603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4.127"/>
    </inkml:context>
    <inkml:brush xml:id="br0">
      <inkml:brushProperty name="width" value="0.05" units="cm"/>
      <inkml:brushProperty name="height" value="0.05" units="cm"/>
    </inkml:brush>
  </inkml:definitions>
  <inkml:trace contextRef="#ctx0" brushRef="#br0">0 1 6249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4.474"/>
    </inkml:context>
    <inkml:brush xml:id="br0">
      <inkml:brushProperty name="width" value="0.05" units="cm"/>
      <inkml:brushProperty name="height" value="0.05" units="cm"/>
    </inkml:brush>
  </inkml:definitions>
  <inkml:trace contextRef="#ctx0" brushRef="#br0">0 140 6249,'120'-103'3674,"-95"78"-2559,-27 24-529,9-9 1741,-6 25-2422,1 1 0,1-1 0,0 1 0,11 28 0,6 31-125,-13-44 118,2 30-24,-9-60 133,12 46-2796,-6-37 695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5.009"/>
    </inkml:context>
    <inkml:brush xml:id="br0">
      <inkml:brushProperty name="width" value="0.05" units="cm"/>
      <inkml:brushProperty name="height" value="0.05" units="cm"/>
    </inkml:brush>
  </inkml:definitions>
  <inkml:trace contextRef="#ctx0" brushRef="#br0">19 39 672,'0'0'9969,"0"74"-8501,-1-39-1466,1-5 4,3 44-1,-2-66-7,0-1 1,1 1-1,0-1 0,0 1 0,0-1 0,1 0 0,0 0 0,0 0 0,1 0 0,8 12 0,-9-17-38,0 0-1,0 0 1,1 0 0,-1 0-1,0 0 1,0-1-1,1 1 1,-1-1-1,1 0 1,-1 0 0,1 0-1,0-1 1,-1 1-1,8-1 1,53-3-197,-62 2 244,0 0-1,-1 0 0,1 0 1,0-1-1,-1 1 0,0-1 1,1 1-1,-1-1 0,0 1 1,0-1-1,0 0 1,0 1-1,0-1 0,0 0 1,0 0-1,-1 0 0,1 0 1,0 0-1,0-3 0,8-46 56,-8 47-43,4-34 21,1-43 0,-6 71 42,0 0 0,0 0-1,-1 0 1,-1 0-1,1 1 1,-2-1 0,1 0-1,-1 1 1,-8-17 0,9 23-12,0 0 0,0 1 0,0-1-1,0 1 1,0-1 0,-1 1 0,1 0 0,-1 0 0,1 0 0,-1 0 0,0 0 0,0 1 0,0-1 0,0 1 0,0 0 0,0 0 0,0 0 0,0 0 0,-1 1 0,1-1 0,0 1 0,-1 0 0,1 0 0,0 0 0,0 0-1,-1 0 1,1 1 0,0 0 0,-6 1 0,4 0-130,-1 0-1,1 0 0,0 0 0,-1 1 0,1 0 1,0 0-1,0 0 0,1 0 0,-1 1 1,1 0-1,0 0 0,0 0 0,0 1 1,0-1-1,1 1 0,-4 5 0,-17 53-6015,20-45 188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8.573"/>
    </inkml:context>
    <inkml:brush xml:id="br0">
      <inkml:brushProperty name="width" value="0.05" units="cm"/>
      <inkml:brushProperty name="height" value="0.05" units="cm"/>
    </inkml:brush>
  </inkml:definitions>
  <inkml:trace contextRef="#ctx0" brushRef="#br0">0 0 4073,'0'0'3121,"19"80"1,-9-29-3081,2 0 1,2-1 0,2-1 0,31 62 0,-31-59-1000,-13-18-3339,-3-27 1211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8.916"/>
    </inkml:context>
    <inkml:brush xml:id="br0">
      <inkml:brushProperty name="width" value="0.05" units="cm"/>
      <inkml:brushProperty name="height" value="0.05" units="cm"/>
    </inkml:brush>
  </inkml:definitions>
  <inkml:trace contextRef="#ctx0" brushRef="#br0">1 225 6081,'0'0'4431,"14"-8"-4446,64-39 20,111-85 1,-182 126-9,-4 3 2,0 0 1,0 0 0,0 1-1,1-1 1,-1 1 0,1-1-1,-1 1 1,1 1 0,0-1-1,0 0 1,0 1 0,0 0-1,0-1 1,6 1 0,-10 1-46,-2 2-837,-10 9-1289,-11 1-3051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59.358"/>
    </inkml:context>
    <inkml:brush xml:id="br0">
      <inkml:brushProperty name="width" value="0.05" units="cm"/>
      <inkml:brushProperty name="height" value="0.05" units="cm"/>
    </inkml:brush>
  </inkml:definitions>
  <inkml:trace contextRef="#ctx0" brushRef="#br0">49 131 200,'-8'-95'279,"8"93"-243,0 1 0,0 0 0,0 0 1,0-1-1,0 1 0,0 0 0,0-1 1,-1 1-1,1 0 0,0-1 0,-1 1 1,1 0-1,-1 0 0,1 0 0,-1-1 1,0 1-1,1 0 0,-1 0 0,0 0 1,0 0-1,0 0 0,0 0 0,0 0 1,0 1-1,0-1 0,0 0 0,0 0 0,0 1 1,0-1-1,-1 1 0,1-1 0,0 1 1,0-1-1,-1 1 0,1 0 0,0 0 1,-1 0-1,1-1 0,0 1 0,-1 0 1,-1 1-1,0-1 106,3 42-95,-1 8 31,0-13 86,1-1-1,2 1 1,1-1 0,2 1-1,9 34 1,0-11 121,-2 1-1,-3 0 1,2 114-1,-1-4 56,-6-108-333,-2-34-9,0 1 1,9 37-1,16 92 177,-22-137-172,-2 0 0,-1 0 1,-1 0-1,-1 0 0,-3 26 0,1 16 25,2 6 135,-13 357 75,7-349-681,6-89-522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40.683"/>
    </inkml:context>
    <inkml:brush xml:id="br0">
      <inkml:brushProperty name="width" value="0.05" units="cm"/>
      <inkml:brushProperty name="height" value="0.05" units="cm"/>
    </inkml:brush>
  </inkml:definitions>
  <inkml:trace contextRef="#ctx0" brushRef="#br0">1 0 6529,'0'0'3008,"16"24"-2716,54 78-75,-60-89-148,-1 0 0,-1 1 0,0 0-1,-1 0 1,-1 1 0,0-1 0,-1 1 0,0 1-1,3 21 1,-8-37-77,0 0 0,0 0 0,0 0 0,0 0 0,-1 0 0,1 0 0,0 0 0,0 0 0,0 0 0,0 0 0,0 0 0,0 0 0,0 1 0,0-1 0,0 0 0,0 0 0,0 0 0,-1 0 0,1 0 0,0 0 0,0 0 0,0 0 0,0 0 0,0 0 0,0 0 0,0 0 0,0 0 0,0 1 0,0-1 0,0 0 0,0 0 0,0 0 0,-7-14-1347,0 1-374,-8-9-3240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39.291"/>
    </inkml:context>
    <inkml:brush xml:id="br0">
      <inkml:brushProperty name="width" value="0.05" units="cm"/>
      <inkml:brushProperty name="height" value="0.05" units="cm"/>
    </inkml:brush>
  </inkml:definitions>
  <inkml:trace contextRef="#ctx0" brushRef="#br0">1 68 1880,'0'0'7114,"20"-4"-6694,64-12-157,-77 14-229,-1 1 0,0-1 0,0 1 0,0-2 0,0 1 0,-1-1 1,1 0-1,-1 0 0,9-6 0,16-9 33,-24 17-63,-5 1-95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1.378"/>
    </inkml:context>
    <inkml:brush xml:id="br0">
      <inkml:brushProperty name="width" value="0.05" units="cm"/>
      <inkml:brushProperty name="height" value="0.05" units="cm"/>
    </inkml:brush>
  </inkml:definitions>
  <inkml:trace contextRef="#ctx0" brushRef="#br0">1 127 1216,'0'0'4921,"7"-7"-4173,13-11-394,-11 9-204,1 0 1,0 0-1,1 0 1,-1 2-1,2-1 1,-1 1 0,14-5-1,3 1-193,-20 7-70,1 1 0,0 0-1,0 0 1,1 1 0,-1 0-1,0 0 1,11 1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1.754"/>
    </inkml:context>
    <inkml:brush xml:id="br0">
      <inkml:brushProperty name="width" value="0.05" units="cm"/>
      <inkml:brushProperty name="height" value="0.05" units="cm"/>
    </inkml:brush>
  </inkml:definitions>
  <inkml:trace contextRef="#ctx0" brushRef="#br0">0 118 1296,'0'0'5329,"178"-37"-5225,-144 23-104,0-2-168,-6-4-680,-9 0-1000,-10 9-1337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2.407"/>
    </inkml:context>
    <inkml:brush xml:id="br0">
      <inkml:brushProperty name="width" value="0.05" units="cm"/>
      <inkml:brushProperty name="height" value="0.05" units="cm"/>
    </inkml:brush>
  </inkml:definitions>
  <inkml:trace contextRef="#ctx0" brushRef="#br0">46 163 3569,'0'0'5529,"-24"-12"-3019,22 11-2491,0 0-1,1-1 1,-1 0 0,1 1 0,-1-1 0,1 0-1,0 1 1,-1-1 0,1 0 0,0 0-1,0 0 1,1 0 0,-1 0 0,0 0 0,0 0-1,1-1 1,0 1 0,-1 0 0,1 0 0,0 0-1,0-1 1,0 1 0,0 0 0,1 0-1,-1 0 1,0-1 0,1 1 0,0 0 0,-1 0-1,1 0 1,0 0 0,0 0 0,0 0-1,0 0 1,1 0 0,0-1 0,3-3-69,0 1 0,1-1 0,-1 1 0,1 0 0,0 1 0,0 0 0,0 0 0,1 0 0,9-4 0,-3 3-58,0 0 0,1 1 0,-1 1 0,1 0 1,0 0-1,0 2 0,0 0 0,0 0 1,0 1-1,18 3 0,-27-3 128,-1 1 0,1 0-1,-1 0 1,1 0 0,-1 1 0,1-1 0,-1 1-1,0 0 1,0 0 0,0 1 0,0-1 0,0 1 0,0 0-1,-1 0 1,1 0 0,-1 0 0,0 1 0,0 0-1,0-1 1,-1 1 0,1 0 0,-1 0 0,0 0-1,0 1 1,0-1 0,-1 0 0,1 1 0,-1-1-1,0 1 1,0-1 0,-1 1 0,0 0 0,0 7-1,0-5 26,-1 1 0,0 0 0,0-1-1,-1 1 1,0-1 0,0 1-1,-1-1 1,0 0 0,0 0 0,0 0-1,-1 0 1,0-1 0,-1 0-1,0 1 1,0-2 0,-10 11 0,-5 8 3,1 0 1,1 2-1,2 0 1,-20 39 0,28-47-47,1 1 1,0 0 0,2 0-1,0 0 1,1 1-1,1-1 1,-1 40 0,6-58-11,1 0 1,0 0 0,-1 0 0,1 0-1,0-1 1,0 1 0,0-1-1,0 0 1,0 1 0,-1-1 0,1-1-1,0 1 1,4-1 0,1 1-1,-1-1 7,0 0 1,0 0-1,0-1 0,0 0 0,0 0 0,0-1 0,-1 0 0,1 0 1,9-6-1,59-43-164,-56 38 82,2-6-83,-18 16 34,0 1-1,0-1 0,1 1 1,-1 0-1,1 0 1,-1 0-1,1 1 1,0-1-1,0 1 0,9-4 1,-13 6-112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3.241"/>
    </inkml:context>
    <inkml:brush xml:id="br0">
      <inkml:brushProperty name="width" value="0.05" units="cm"/>
      <inkml:brushProperty name="height" value="0.05" units="cm"/>
    </inkml:brush>
  </inkml:definitions>
  <inkml:trace contextRef="#ctx0" brushRef="#br0">1 251 4241,'0'0'7684,"0"-12"-7304,0-223 667,0 235-1057,0 0-1,1-1 1,-1 1 0,1 0-1,-1-1 1,0 1-1,1 0 1,-1 0 0,1 0-1,-1-1 1,1 1-1,-1 0 1,0 0 0,1 0-1,-1 0 1,1 0-1,-1 0 1,1 0 0,-1 0-1,1 0 1,-1 0 0,1 0-1,-1 0 1,1 0-1,-1 0 1,0 0 0,1 1-1,-1-1 1,1 0-1,-1 0 1,1 0 0,-1 1-1,1-1 1,2 9 49,-1-1-1,1 1 1,-2-1 0,1 1-1,-1 0 1,-1 0 0,1-1 0,-2 11-1,1 1 33,1 9-16,2 1 1,0-1-1,9 30 1,-9-46-91,1-1 1,1 1 0,0-1 0,0 0 0,2-1-1,-1 1 1,1-1 0,1 0 0,11 11 0,-13-15 8,-4-5 17,0 0 1,0-1-1,0 1 0,-1 0 1,1 0-1,-1 0 0,0 0 0,1 0 1,-1 0-1,0 0 0,0 1 1,0-1-1,0 0 0,-1 1 1,1-1-1,-1 1 0,1-1 1,-1 3-1,0-4 27,-21 4-4563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3.602"/>
    </inkml:context>
    <inkml:brush xml:id="br0">
      <inkml:brushProperty name="width" value="0.05" units="cm"/>
      <inkml:brushProperty name="height" value="0.05" units="cm"/>
    </inkml:brush>
  </inkml:definitions>
  <inkml:trace contextRef="#ctx0" brushRef="#br0">1 1 2865,'0'0'9162,"25"0"-9442,-16 0-17,-3 0-167,1 0-496,-1 0-600,-6 11-417,0 6-103,0-9-649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4.102"/>
    </inkml:context>
    <inkml:brush xml:id="br0">
      <inkml:brushProperty name="width" value="0.05" units="cm"/>
      <inkml:brushProperty name="height" value="0.05" units="cm"/>
    </inkml:brush>
  </inkml:definitions>
  <inkml:trace contextRef="#ctx0" brushRef="#br0">48 168 1176,'0'0'9202,"0"-7"-8254,0-1-691,0 1 0,-1-1-1,1 1 1,-2-1 0,1 0-1,-1 1 1,0 0 0,-5-14-1,-7-25 157,6 13-348,8 33-65,0 0-1,0 0 1,0 0 0,0 1 0,0-1 0,0 0 0,-1 0 0,1 0-1,0 0 1,0 0 0,0 0 0,0 1 0,0-1 0,0 0 0,0 0-1,0 0 1,-1 0 0,1 0 0,0 0 0,0 0 0,0 0 0,0 0-1,0 0 1,0 0 0,-1 0 0,1 0 0,0 1 0,0-1-1,0 0 1,0 0 0,0 0 0,0 0 0,-1 0 0,1 0 0,0 0-1,0-1 1,0 1 0,0 0 0,0 0 0,-1 0 0,1 0 0,0 0-1,0 0 1,0 0 0,0 0 0,0 0 0,0 0 0,-1 0 0,1 0-1,0 0 1,0-1 0,0 1 0,0 0 0,0 0 0,0 0 0,0 0-1,0 0 1,0 0 0,0-1 0,0 1 0,0 0 0,-1 0 0,-2 11-85,3-11 96,2 39-61,2 0-1,14 59 1,2 13 29,-17-73 9,-3-26-98,1 1-1,0-1 1,1 0 0,0 0-1,1 0 1,1 0-1,5 13 1,6-25-4956,-9-5 1049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4.654"/>
    </inkml:context>
    <inkml:brush xml:id="br0">
      <inkml:brushProperty name="width" value="0.05" units="cm"/>
      <inkml:brushProperty name="height" value="0.05" units="cm"/>
    </inkml:brush>
  </inkml:definitions>
  <inkml:trace contextRef="#ctx0" brushRef="#br0">1 189 7210,'0'0'5379,"0"-5"-5254,0 7-108,0 20-8,2 0 0,0 0 1,2 0-1,9 30 0,-11-43-5,1 0-1,0 0 0,1 0 1,0 0-1,0-1 1,1 1-1,0-1 1,0 0-1,1-1 1,0 1-1,1-1 1,-1 0-1,9 6 0,-10-12-24,0 1-1,0 0 0,0-1 0,0 0 0,0 0 1,0-1-1,0 1 0,1-1 0,-1 0 0,0-1 1,0 1-1,0-1 0,0 0 0,0 0 0,0-1 1,0 1-1,0-1 0,0 0 0,-1 0 0,1-1 1,-1 0-1,5-3 0,-2 2 17,-1-1 0,0 0-1,-1 0 1,1 0 0,-1-1 0,0 0-1,0 0 1,-1 0 0,0 0 0,0-1 0,-1 0-1,1 0 1,-1 0 0,-1 0 0,1 0-1,-1 0 1,-1-1 0,1 1 0,-1-1 0,-1 0-1,1 1 1,-2-10 0,2 5 58,0 0 0,-2-1 0,1 1 0,-2 0 1,1 0-1,-2 0 0,0 0 0,0 1 0,-1-1 0,0 1 0,-8-14 0,4 11 77,-1 0 0,-1 1-1,-20-23 1,27 33-93,-1-1-1,0 1 1,0-1 0,0 1-1,-1 0 1,1 1 0,-1-1-1,1 1 1,-1 0-1,0 0 1,0 0 0,0 1-1,0 0 1,0 0 0,0 0-1,-5 0 1,8 1-48,1 1-1,0-1 1,0 1-1,0-1 1,0 1-1,0-1 1,0 1-1,0 0 1,0 0 0,0-1-1,0 1 1,0 0-1,1 0 1,-1 0-1,0 0 1,0 0-1,1 0 1,-1 0-1,1 0 1,-1 0 0,1 1-1,-1-1 1,1 0-1,0 0 1,0 0-1,-1 2 1,-6 39-566,6-35 435,-1 26-1396,1 44 0,1-41-1306,0 5-3063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7.920"/>
    </inkml:context>
    <inkml:brush xml:id="br0">
      <inkml:brushProperty name="width" value="0.05" units="cm"/>
      <inkml:brushProperty name="height" value="0.05" units="cm"/>
    </inkml:brush>
  </inkml:definitions>
  <inkml:trace contextRef="#ctx0" brushRef="#br0">0 1 1568,'0'0'6731,"2"3"-6626,12 18 245,20 41-1,-26-45-98,0 0 1,1-1-1,1-1 1,0 0 0,1 0-1,17 17 1,-24-29-250,1 0 1,-1-1-1,1 1 1,0-1-1,0 0 1,0 0-1,0 0 1,0-1-1,0 0 1,0 0-1,0 0 1,1-1 0,-1 0-1,7 0 1,-8 0-3,0 0 0,0 0 1,-1 0-1,1-1 0,0 0 1,-1 0-1,1 0 0,-1 0 1,1 0-1,-1 0 0,1-1 1,-1 0-1,0 0 1,0 0-1,0 0 0,0 0 1,0-1-1,0 1 0,-1-1 1,5-4-1,-5-26 682,-3 21-290,1 19-386,2 28-39,11 65 0,-7-65 59,4 67 0,-10-100-148,0-1 1,0 1-1,1 0 1,-1 0-1,1-1 1,-1 1 0,1 0-1,-1-1 1,1 1-1,0 0 1,0-1 0,0 1-1,0-1 1,0 1-1,0-1 1,1 0-1,-1 1 1,0-1 0,1 0-1,-1 0 1,2 1-1,5 4-2018,1 3-2791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8.463"/>
    </inkml:context>
    <inkml:brush xml:id="br0">
      <inkml:brushProperty name="width" value="0.05" units="cm"/>
      <inkml:brushProperty name="height" value="0.05" units="cm"/>
    </inkml:brush>
  </inkml:definitions>
  <inkml:trace contextRef="#ctx0" brushRef="#br0">7 1 6241,'0'0'6627,"0"0"-6624,0 0-1,-1 0 1,1 0 0,0 0 0,-1 0-1,1 1 1,0-1 0,-1 0-1,1 0 1,0 1 0,-1-1 0,1 0-1,0 0 1,0 1 0,-1-1-1,1 0 1,0 1 0,0-1-1,0 0 1,-1 1 0,1-1 0,0 0-1,0 1 1,0-1 0,0 0-1,0 1 1,0-1 0,0 1 0,0-1-1,0 0 1,0 1 0,0-1-1,0 0 1,0 1 0,1 13 6,1 0 1,0 0-1,6 18 1,4 26 16,-11-42-42,-1-11 3,0-1-1,0 1 0,1-1 0,-1 1 1,1-1-1,0 0 0,0 1 0,0-1 1,1 0-1,0 0 0,-1 0 0,2 0 1,2 5-1,-1-8-808,5 1-335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41.046"/>
    </inkml:context>
    <inkml:brush xml:id="br0">
      <inkml:brushProperty name="width" value="0.05" units="cm"/>
      <inkml:brushProperty name="height" value="0.05" units="cm"/>
    </inkml:brush>
  </inkml:definitions>
  <inkml:trace contextRef="#ctx0" brushRef="#br0">0 1 7162,'0'0'1136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8.809"/>
    </inkml:context>
    <inkml:brush xml:id="br0">
      <inkml:brushProperty name="width" value="0.05" units="cm"/>
      <inkml:brushProperty name="height" value="0.05" units="cm"/>
    </inkml:brush>
  </inkml:definitions>
  <inkml:trace contextRef="#ctx0" brushRef="#br0">0 1 6337,'0'0'4883,"19"1"-4709,0 1-152,3-1-51,0 0-1,0 2 1,-1 1 0,41 12-1,-59-15-8,0 0 0,0 1 0,0 0 0,0 0 0,0 0 0,-1 0 0,1 0 0,-1 0 0,1 1 0,-1-1 0,0 1 0,0 0-1,0 0 1,0 0 0,0 0 0,-1 0 0,1 0 0,1 5 0,7 14-937,-9-22 763,-1 0-1,1 0 1,0 0-1,-1 0 1,1 0-1,0 0 1,0 0-1,-1 0 1,1 0-1,0 0 1,0 0 0,-1 0-1,1 0 1,0-1-1,-1 1 1,1 0-1,0-1 1,-1 1-1,1 0 1,0-1-1,-1 1 1,1-1-1,-1 1 1,1-1-1,-1 1 1,2-1-1,4-12-2093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9.170"/>
    </inkml:context>
    <inkml:brush xml:id="br0">
      <inkml:brushProperty name="width" value="0.05" units="cm"/>
      <inkml:brushProperty name="height" value="0.05" units="cm"/>
    </inkml:brush>
  </inkml:definitions>
  <inkml:trace contextRef="#ctx0" brushRef="#br0">30 0 5569,'0'0'7982,"-5"19"-7746,-16 60-69,20-73-165,0 1 1,0 0 0,1 0 0,-1 0 0,2 0 0,-1 0-1,1 0 1,0 0 0,0 0 0,1-1 0,3 10 0,1-1-81,1 0 1,1-1-1,12 16 1,-14-21-149,0 0 0,0 0 0,-1 0 0,0 0 0,0 1 0,-1 0 0,-1 0 0,0 0 0,3 14 0,-5-13-551,-1 0 0,1 0 0,-4 19 0,-4-2-2108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49.798"/>
    </inkml:context>
    <inkml:brush xml:id="br0">
      <inkml:brushProperty name="width" value="0.05" units="cm"/>
      <inkml:brushProperty name="height" value="0.05" units="cm"/>
    </inkml:brush>
  </inkml:definitions>
  <inkml:trace contextRef="#ctx0" brushRef="#br0">1 1 3689,'0'0'6149,"3"0"-5933,1 1-208,0 0 0,1 0 1,-1 1-1,0-1 0,-1 1 0,1 0 0,0 0 0,0 0 0,-1 1 1,1-1-1,-1 1 0,0 0 0,0 0 0,0 0 0,0 0 0,-1 1 1,1-1-1,-1 1 0,0-1 0,3 8 0,9 15 155,18 50 0,-26-61-40,1 3-334,17 50 143,-17-21-6086,-7-37 3041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0.173"/>
    </inkml:context>
    <inkml:brush xml:id="br0">
      <inkml:brushProperty name="width" value="0.05" units="cm"/>
      <inkml:brushProperty name="height" value="0.05" units="cm"/>
    </inkml:brush>
  </inkml:definitions>
  <inkml:trace contextRef="#ctx0" brushRef="#br0">1 262 4809,'0'0'2238,"19"-26"-2137,66-84-70,-76 98-24,0 0 0,1 0 0,1 1 0,0 0 1,0 1-1,1 0 0,1 1 0,-1 0 0,1 1 0,26-12 1,-38 20-29,-1 0 0,1 0 0,0-1 0,0 1 0,-1 0 1,1 0-1,0 0 0,0 0 0,-1 0 0,1 0 0,0 0 1,0 0-1,0 0 0,-1 1 0,1-1 0,0 0 0,-1 0 1,1 1-1,0-1 0,0 0 0,-1 1 0,1-1 0,-1 1 1,1-1-1,0 1 0,-1-1 0,1 1 0,-1-1 0,1 1 1,-1-1-1,1 1 0,-1 0 0,0-1 0,1 1 0,-1 0 0,0 0 1,1-1-1,-1 1 0,0 0 0,0 0 0,0-1 0,0 1 1,0 0-1,0 0 0,0-1 0,0 1 0,0 0 0,0 0 1,0-1-1,0 1 0,0 0 0,-1 1 0,1 15-2115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0.532"/>
    </inkml:context>
    <inkml:brush xml:id="br0">
      <inkml:brushProperty name="width" value="0.05" units="cm"/>
      <inkml:brushProperty name="height" value="0.05" units="cm"/>
    </inkml:brush>
  </inkml:definitions>
  <inkml:trace contextRef="#ctx0" brushRef="#br0">0 93 3745,'0'0'4159,"21"-1"-3889,63-4-34,-77 4-196,0 0 0,0 0 0,0-1 1,0 0-1,-1 0 0,1 0 0,0-1 0,-1 0 0,0-1 1,1 1-1,10-9 0,19-10-270,-4 3-1732,-19 9-569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0.892"/>
    </inkml:context>
    <inkml:brush xml:id="br0">
      <inkml:brushProperty name="width" value="0.05" units="cm"/>
      <inkml:brushProperty name="height" value="0.05" units="cm"/>
    </inkml:brush>
  </inkml:definitions>
  <inkml:trace contextRef="#ctx0" brushRef="#br0">0 31 3529,'0'0'4609,"128"-25"-4601,-116 19-8,1 6 0,-7 0-304,0 0-88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1.290"/>
    </inkml:context>
    <inkml:brush xml:id="br0">
      <inkml:brushProperty name="width" value="0.05" units="cm"/>
      <inkml:brushProperty name="height" value="0.05" units="cm"/>
    </inkml:brush>
  </inkml:definitions>
  <inkml:trace contextRef="#ctx0" brushRef="#br0">91 256 2921,'-90'-174'6441,"96"174"-6201,16 0 104,3 0-272,6 0 160,0-6-232,0-8-8,-3-5-168,-3 8-360,-6-3-408,-7 2-1385,-8 7-2248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1.668"/>
    </inkml:context>
    <inkml:brush xml:id="br0">
      <inkml:brushProperty name="width" value="0.05" units="cm"/>
      <inkml:brushProperty name="height" value="0.05" units="cm"/>
    </inkml:brush>
  </inkml:definitions>
  <inkml:trace contextRef="#ctx0" brushRef="#br0">0 66 3321,'0'0'4189,"13"-10"-4216,41-31-38,-52 39 81,0 1 0,0-1 0,1 1 0,-1-1 0,0 1 0,1 0 0,-1 0 0,1 0 0,0 1 0,-1-1 0,1 0 0,0 1 0,-1 0 0,1 0 0,0 0 0,0 0 0,-1 0 0,1 0 0,0 1 0,0-1 0,-1 1 0,1 0 0,-1-1 0,1 1 0,-1 1 0,1-1 0,-1 0 0,1 0 0,-1 1 0,0 0 0,0-1 0,0 1 0,0 0 0,3 4 0,2 2 96,-1 0 0,0 1 0,0 0 0,-1 0 0,0 0 0,6 17 0,-8-16-57,-1 0 1,0 0-1,0 1 0,-1-1 1,0 1-1,-1-1 0,0 1 1,-1-1-1,0 1 0,0-1 1,-1 0-1,-1 1 0,0-1 1,0 0-1,-1 0 0,0-1 1,-10 17-1,-9 12 220,-1-1 1,-58 64-1,41-52 213,41-49-488,0 0 0,-1 0 1,1 0-1,0 1 0,0-1 1,-1 0-1,1 0 0,0 1 1,0-1-1,-1 0 0,1 0 0,0 1 1,0-1-1,0 0 0,0 1 1,-1-1-1,1 0 0,0 1 1,0-1-1,0 0 0,0 1 1,0-1-1,0 0 0,0 1 0,0-1 1,0 0-1,0 1 0,0-1 1,0 1-1,0-1 0,0 0 1,0 1-1,1-1 0,-1 0 1,0 1-1,0-1 0,0 0 1,0 0-1,1 1 0,-1-1 0,0 0 1,0 1-1,1-1 0,-1 0 1,0 0-1,0 1 0,1-1 1,-1 0-1,0 0 0,1 0 1,-1 0-1,0 1 0,1-1 1,-1 0-1,1 0 0,32 1 27,38-17-1,-64 14-20,1 0-1,-1 1 0,0-1 0,1 1 1,12 0-1,29-5-1066,-24-3-285,-2-2-1204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2.028"/>
    </inkml:context>
    <inkml:brush xml:id="br0">
      <inkml:brushProperty name="width" value="0.05" units="cm"/>
      <inkml:brushProperty name="height" value="0.05" units="cm"/>
    </inkml:brush>
  </inkml:definitions>
  <inkml:trace contextRef="#ctx0" brushRef="#br0">1 329 1536,'0'0'8114,"3"-31"-7427,-2 13-574,11-194 865,-12 204-854,-1-29 115,1 36-198,0 0 1,0 0 0,0 0-1,0 0 1,0 1-1,0-1 1,0 0 0,-1 0-1,1 0 1,0 0-1,0 1 1,-1-1 0,1 0-1,-1 0 1,1 0-1,-1 1 1,1-1-1,-1 0 1,1 1 0,-1-1-1,1 0 1,-1 1-1,0-1 1,0 1 0,1-1-1,-1 1 1,0-1-1,0 1 1,1 0 0,-3-1-1,3 41-62,1-29 12,0-1 0,1 1-1,0-1 1,0 0 0,1 1 0,8 17 0,35 64-247,-24-53 76,-17-29 146,1 0 0,-2 0 0,1 0 0,-1 0 0,-1 1 1,0 0-1,-1-1 0,0 1 0,0 0 0,-1 0 0,0 0 0,-2 15 1,1-24-128,0-1 0,-1 0 0,1 0 0,0 1 1,-1-1-1,1 0 0,-1 0 0,0 0 0,1 1 1,-1-1-1,0 0 0,0 0 0,0 0 0,1 0 0,-1 0 1,0-1-1,0 1 0,-2 1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2.375"/>
    </inkml:context>
    <inkml:brush xml:id="br0">
      <inkml:brushProperty name="width" value="0.05" units="cm"/>
      <inkml:brushProperty name="height" value="0.05" units="cm"/>
    </inkml:brush>
  </inkml:definitions>
  <inkml:trace contextRef="#ctx0" brushRef="#br0">1 1 2737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41.468"/>
    </inkml:context>
    <inkml:brush xml:id="br0">
      <inkml:brushProperty name="width" value="0.05" units="cm"/>
      <inkml:brushProperty name="height" value="0.05" units="cm"/>
    </inkml:brush>
  </inkml:definitions>
  <inkml:trace contextRef="#ctx0" brushRef="#br0">1 168 4073,'0'0'6276,"8"-16"-5596,23-51-68,-28 61-497,-1 0 1,0-1-1,0 1 0,0 0 1,-1-1-1,0 1 0,0-1 1,-1 1-1,0-10 0,0 5 11,0 10-147,16 30-626,-7-13 639,1-1 0,1 0-1,0-1 1,1 0 0,1 0 0,0-2 0,29 23 0,-42-35 9,1 0 0,-1 1 0,1-1 1,-1 0-1,1 1 0,0-1 0,-1 0 0,1 0 1,-1 0-1,1 1 0,0-1 0,-1 0 1,1 0-1,0 0 0,-1 0 0,1 0 1,0 0-1,-1 0 0,1 0 0,-1 0 0,1-1 1,0 1-1,-1 0 0,1 0 0,0-1 1,-1 1-1,1 0 0,-1 0 0,1-1 1,-1 1-1,1-1 0,-1 1 0,1-1 0,-1 1 1,1 0-1,-1-1 0,0 0 0,1 1 1,-1-1-1,0 1 0,1-1 0,-1 1 1,0-1-1,0 0 0,0 1 0,1-1 0,-1 1 1,0-1-1,0 0 0,0 1 0,0-2 1,3-40 98,-3 31-82,6-18-40,1 52-124,6 20 64,-12-40-41,1 1 1,-1 0 0,1-1 0,-1 1 0,1-1 0,0 1-1,0-1 1,1 0 0,-1 0 0,1 0 0,-1 0 0,1 0 0,0-1-1,0 1 1,0-1 0,1 0 0,-1 0 0,0 0 0,7 2-1,-3-3-2831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2.749"/>
    </inkml:context>
    <inkml:brush xml:id="br0">
      <inkml:brushProperty name="width" value="0.05" units="cm"/>
      <inkml:brushProperty name="height" value="0.05" units="cm"/>
    </inkml:brush>
  </inkml:definitions>
  <inkml:trace contextRef="#ctx0" brushRef="#br0">1 365 2737,'163'-143'5030,"-130"115"-437,-29 36-4210,3 12-339,2 0 0,0-1 0,1 0 0,23 33 1,-29-46-84,0-1 0,0 0 0,1 0 1,0 0-1,0 0 0,0-1 1,1 0-1,-1 0 0,1 0 0,0-1 1,0 1-1,0-2 0,1 1 1,-1-1-1,1 0 0,0 0 0,-1 0 1,1-1-1,10 0 0,-11 0 20,1-1 0,0-1 0,-1 1 0,0-1 0,1-1 0,-1 1 0,1-1-1,-1 0 1,0 0 0,0-1 0,0 1 0,0-1 0,-1-1 0,1 1 0,-1-1 0,0 0 0,0 0 0,0-1-1,0 1 1,-1-1 0,0 0 0,0 0 0,0-1 0,5-9 0,-1-2 33,-1-1 0,-1 0 0,-1-1 0,0 1 1,-1-1-1,-1 0 0,-1 0 0,0 0 0,-3-37 0,1 52 25,0 1 0,0 0 0,-1 0 0,1 0-1,-1-1 1,0 1 0,1 0 0,-2 0 0,1 0 0,0 0-1,-1 0 1,1 1 0,-1-1 0,0 0 0,0 1 0,0-1 0,-3-3-1,0 3 44,1-1 0,-1 1 0,0 0-1,0 0 1,0 1 0,0-1 0,0 1 0,-1 0-1,-6-1 1,-11-2 235,0 2 0,0 1 0,-43 0 0,52 2-245,13 33-1139,1-21 394,1-1 0,1 1 0,0 0 1,1 0-1,7 22 0,0-8-3172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3.112"/>
    </inkml:context>
    <inkml:brush xml:id="br0">
      <inkml:brushProperty name="width" value="0.05" units="cm"/>
      <inkml:brushProperty name="height" value="0.05" units="cm"/>
    </inkml:brush>
  </inkml:definitions>
  <inkml:trace contextRef="#ctx0" brushRef="#br0">0 0 6129,'0'0'6448,"4"1"-6356,-1 1-76,0 0 1,0 0-1,-1 0 0,1 0 0,0 1 0,-1-1 0,0 1 0,1 0 0,-1-1 0,0 1 0,0 0 0,-1 0 0,1 0 0,-1 0 0,1 1 1,-1-1-1,0 0 0,0 1 0,0 4 0,16 79 117,-16-78-138,15 99-343,-15-99-89,1 15-1061,1-16-4281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3.501"/>
    </inkml:context>
    <inkml:brush xml:id="br0">
      <inkml:brushProperty name="width" value="0.05" units="cm"/>
      <inkml:brushProperty name="height" value="0.05" units="cm"/>
    </inkml:brush>
  </inkml:definitions>
  <inkml:trace contextRef="#ctx0" brushRef="#br0">91 1 5569,'0'0'7039,"-12"26"-6862,-41 83-26,48-101-167,1 1-1,1-1 1,0 1 0,0 0 0,1 0-1,0 0 1,0 1 0,1-1-1,0 0 1,1 1 0,0-1-1,2 14 1,0 14-72,0-36 85,0 0-1,0-1 1,0 1-1,-1 0 0,1 0 1,0-1-1,0 1 1,0-1-1,0 0 1,0 1-1,0-1 1,0 0-1,1 0 1,-1 0-1,0-1 1,3 0-1,-1 1-17,81-4 82,-42 1-1322,0 2-5012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3.860"/>
    </inkml:context>
    <inkml:brush xml:id="br0">
      <inkml:brushProperty name="width" value="0.05" units="cm"/>
      <inkml:brushProperty name="height" value="0.05" units="cm"/>
    </inkml:brush>
  </inkml:definitions>
  <inkml:trace contextRef="#ctx0" brushRef="#br0">29 0 6993,'0'0'6385,"-5"10"-6301,2-4-74,0-3-8,1 0 1,0 1-1,0-1 0,0 0 0,0 1 1,1 0-1,-1 0 0,1-1 0,0 1 1,0 0-1,0 0 0,1 0 0,0 0 1,-1 0-1,1 0 0,1 0 0,-1 0 1,2 7-1,18 34-148,-14-35 70,-1 0 0,-1 0 0,0 1 1,0-1-1,-1 1 0,0 0 0,2 20 1,-5-30-217,0-9-5089,0-9-581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7:54.234"/>
    </inkml:context>
    <inkml:brush xml:id="br0">
      <inkml:brushProperty name="width" value="0.05" units="cm"/>
      <inkml:brushProperty name="height" value="0.05" units="cm"/>
    </inkml:brush>
  </inkml:definitions>
  <inkml:trace contextRef="#ctx0" brushRef="#br0">0 306 7418,'5'-42'755,"0"-39"3124,4 81-3216,-1 0-640,0 1 1,0 0-1,-1 0 1,1 1 0,0 0-1,0 0 1,-1 0-1,1 1 1,-1 1 0,0-1-1,8 6 1,5 5-118,-1 0-1,23 24 1,24 18-1507,-66-55 1537,0-1 1,1 0-1,-1 0 0,0 0 0,0 1 0,1-1 0,-1 0 0,0 0 0,1 0 1,-1 0-1,1 0 0,-1 0 0,0 0 0,1 1 0,-1-1 0,0 0 0,1 0 0,-1 0 1,0-1-1,1 1 0,-1 0 0,1 0 0,-1 0 0,0 0 0,1 0 0,-1 0 1,0 0-1,1-1 0,-1 1 0,0 0 0,0 0 0,1 0 0,-1-1 0,0 1 0,1 0 1,-1 0-1,0-1 0,0 1 0,0 0 0,1-1 0,-1 1 0,0 0 0,0-1 1,0 1-1,0 0 0,1-1 0,-1 1 0,0-1 0,4-19-1695,-4 17 1167,4-23-4025</inkml:trace>
  <inkml:trace contextRef="#ctx0" brushRef="#br0" timeOffset="1">309 1 1096,'0'0'13170,"-1"24"-12466,-1 77-317,2-92-379,0 1 1,1 0 0,0-1 0,0 1 0,1-1-1,0 1 1,1-1 0,0 0 0,0 0 0,1 0-1,0 0 1,1-1 0,0 1 0,8 9 0,1-2-201,1-1 0,1 0 0,0-2 0,29 20 0,-3-2-490,-41-31 654,-1 0 1,1 0-1,-1 1 1,1-1-1,-1 0 1,1 0-1,-1 1 0,0-1 1,1 0-1,-1 0 1,0 1-1,1-1 1,-1 0-1,0 1 0,1-1 1,-1 1-1,0-1 1,0 0-1,1 1 1,-1-1-1,0 1 0,0-1 1,0 1-1,1-1 1,-1 1-1,0-1 1,0 1-1,0-1 0,0 1 1,0-1-1,0 1 1,0-1-1,0 1 1,-18 3-3324,-6-4-3503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0.589"/>
    </inkml:context>
    <inkml:brush xml:id="br0">
      <inkml:brushProperty name="width" value="0.05" units="cm"/>
      <inkml:brushProperty name="height" value="0.05" units="cm"/>
    </inkml:brush>
  </inkml:definitions>
  <inkml:trace contextRef="#ctx0" brushRef="#br0">372 132 640,'2'-6'8976,"8"-27"-9078,-9 23 112,0 3 27,-1-1 0,1 1 1,-1-1-1,0 1 0,-3-12 1,3 18-9,0-1 1,-1 1-1,1 0 1,-1-1-1,0 1 1,1 0-1,-1-1 1,0 1-1,0 0 1,0 0-1,0-1 1,0 1-1,0 0 1,0 0-1,0 0 1,0 0-1,0 1 1,-1-1-1,1 0 1,0 0-1,-1 1 1,1-1-1,0 1 1,-1-1-1,1 1 0,-1 0 1,1-1-1,-1 1 1,1 0-1,-1 0 1,1 0-1,-2 0 1,-2 0-16,0 1 1,0-1-1,0 1 1,0 0-1,0 0 1,0 0-1,1 1 1,-1 0-1,0 0 0,1 0 1,0 0-1,-1 1 1,1 0-1,0 0 1,-6 5-1,3-1 1,1 1 0,0-1 0,0 1 0,1 0-1,0 0 1,0 0 0,-6 16 0,4-2 71,0-1 0,1 1 1,1 0-1,1 1 0,2-1 0,-1 31 0,3-26-59,-2 31 15,4-1-1,2 0 0,17 88 1,-14-117-15,-1 0 0,-1 1 0,-2 0 0,0 28 1,-2-32 3,-2 0 1,-6 30-1,6-47-8,-1 0 0,0-1 0,0 1-1,-1 0 1,0-1 0,0 0 0,-1 1 0,0-1-1,0-1 1,-11 13 0,12-16 26,0-1 0,0 1 0,0-1 0,0 0 0,-1 0 0,1-1 1,0 1-1,-1-1 0,0 0 0,1 0 0,-1 0 0,0 0 0,1 0 0,-1-1 0,0 0 0,0 0 0,0 0 1,1 0-1,-1 0 0,-5-2 0,5 1-88,0 1-1,-1-2 1,1 1 0,0 0 0,0-1 0,0 1-1,0-1 1,0-1 0,0 1 0,1 0 0,-1-1 0,1 0-1,-1 1 1,1-1 0,0-1 0,0 1 0,-4-7-1,-12-35-5062,8 23-2461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0.964"/>
    </inkml:context>
    <inkml:brush xml:id="br0">
      <inkml:brushProperty name="width" value="0.05" units="cm"/>
      <inkml:brushProperty name="height" value="0.05" units="cm"/>
    </inkml:brush>
  </inkml:definitions>
  <inkml:trace contextRef="#ctx0" brushRef="#br0">1 138 1304,'0'0'5172,"3"-2"-4573,4-1-421,0 1-1,-1-1 1,1 1 0,0 1 0,0-1-1,0 1 1,0 1 0,1-1-1,8 2 1,44-8 31,-35-1-206,-2-1-1,1-1 1,-1-1 0,40-27 0,-9 6-1983,-44 26-122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1.963"/>
    </inkml:context>
    <inkml:brush xml:id="br0">
      <inkml:brushProperty name="width" value="0.05" units="cm"/>
      <inkml:brushProperty name="height" value="0.05" units="cm"/>
    </inkml:brush>
  </inkml:definitions>
  <inkml:trace contextRef="#ctx0" brushRef="#br0">1 1 3473,'0'0'2050,"2"14"-1738,15 247 2267,-17-188-2602,2-89-206,0 1-1,1 0 1,1 0-1,0 1 1,9-18-1,0-4-247,10-29 207,-11 35 1013,11-45-1,-22 104 1670,0-24-2411,0 1 0,-1-1 0,1 1 0,-1 0 0,0-1-1,0 1 1,-1-1 0,0 1 0,0-1 0,0 1 0,-1-1 0,1 1 0,-1-1-1,0 0 1,-4 6 0,-1-2 121,-1 0 0,0-1 0,0 1 0,-1-2-1,0 1 1,0-1 0,-16 8 0,25-14-138,-1-1 1,1 1-1,0-1 0,0 0 0,-1 1 0,1-1 1,0 1-1,0-1 0,0 1 0,0-1 1,0 1-1,0-1 0,0 0 0,0 1 1,0-1-1,0 1 0,0-1 0,0 1 1,0-1-1,0 1 0,1-1 0,-1 1 0,0-1 1,0 0-1,0 1 0,1-1 0,-1 1 1,0-1-1,0 0 0,1 1 0,-1-1 1,0 0-1,1 1 0,-1-1 0,0 0 1,1 0-1,-1 1 0,1-1 0,-1 0 0,0 0 1,1 0-1,-1 1 0,1-1 0,-1 0 1,1 0-1,0 0 0,23 15 104,-11-11-61,0 0 1,0 0 0,27 3 0,-29-6 9,0 1 0,0 0 1,-1 1-1,1 0 0,-1 0 0,16 8 1,-23-8-166,0-1 0,0 1 0,0-1 0,0 1 0,0 0 0,-1 0 0,0 0 0,1 0 0,-1 0 0,0 1 0,-1-1 1,3 7-1,-3-1-1775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3.037"/>
    </inkml:context>
    <inkml:brush xml:id="br0">
      <inkml:brushProperty name="width" value="0.05" units="cm"/>
      <inkml:brushProperty name="height" value="0.05" units="cm"/>
    </inkml:brush>
  </inkml:definitions>
  <inkml:trace contextRef="#ctx0" brushRef="#br0">2 209 4337,'0'0'3382,"0"-17"-3299,0 7 4,-1-3 21,0 1 0,2-1-1,-1 0 1,1 1 0,1-1 0,1 1-1,-1 0 1,2-1 0,0 1-1,8-18 1,-9 28-96,-1-1 1,1 1-1,-1 0 1,1 0-1,0 0 0,-1 0 1,1 0-1,0 1 1,0 0-1,1-1 1,-1 1-1,0 0 0,0 0 1,0 1-1,1-1 1,-1 1-1,4-1 0,66 1 4,-50 0-3,-20 0-27,0 0-1,0 0 1,0 0-1,0 0 1,1 0-1,-1 0 1,0 1-1,0 0 1,0 0-1,0 0 1,0 0-1,0 0 1,0 0-1,0 1 1,-1-1-1,6 5 1,-5-2 23,0 1 0,0 0 0,0 0 0,-1 1 0,0-1 0,0 0 0,0 1 0,1 8 0,2 6 140,1 0 1,1 0-1,18 34 0,-21-46-135,1-1 0,0-1 0,0 1 0,1-1 0,0 0 0,0 0 0,0 0 0,0-1 0,1 0 0,0 0 0,0-1 0,13 7-1,-7-5-10,24 6 28,-36-12-26,1 0-1,-1 0 1,1 0-1,-1 0 1,1-1-1,-1 1 1,1 0-1,-1-1 1,1 0 0,-1 1-1,1-1 1,-1 0-1,0 0 1,0 1-1,1-1 1,-1 0-1,0 0 1,0-1-1,0 1 1,0 0 0,0 0-1,0 0 1,1-3-1,8-11 68,0-1 0,-1-1 0,-1 1-1,0-1 1,-2-1 0,0 1 0,0-1 0,-2 0-1,0 0 1,-1-1 0,0-29 0,-3 47 153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3.989"/>
    </inkml:context>
    <inkml:brush xml:id="br0">
      <inkml:brushProperty name="width" value="0.05" units="cm"/>
      <inkml:brushProperty name="height" value="0.05" units="cm"/>
    </inkml:brush>
  </inkml:definitions>
  <inkml:trace contextRef="#ctx0" brushRef="#br0">0 544 800,'0'0'5700,"4"-9"-5176,4-23 294,-1-2-1,-1 1 1,-2-1 0,1-44-1,5-45-569,-4 57 311,-3-68-1,-3 133-444,0 31-1155,11 185 637,0 1 254,-9-193 163,0 0 0,1 0 1,8 25-1,-6-26-588,-1 0-1,0 0 1,-1 26-1,-3-40-3383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42.171"/>
    </inkml:context>
    <inkml:brush xml:id="br0">
      <inkml:brushProperty name="width" value="0.05" units="cm"/>
      <inkml:brushProperty name="height" value="0.05" units="cm"/>
    </inkml:brush>
  </inkml:definitions>
  <inkml:trace contextRef="#ctx0" brushRef="#br0">0 1 4217,'0'0'5681,"22"7"-5275,-9-3-361,16 6 126,1-1-1,0-2 0,0 0 1,37 1-1,146-13 556,-47 0-614,-162 4-105,-1 1 1,1 0 0,-1 0 0,1 0 0,-1 0 0,1 1 0,-1-1-1,1 1 1,-1 0 0,1 0 0,-1 0 0,0 0 0,1 1 0,-1 0-1,0-1 1,0 1 0,0 0 0,-1 0 0,1 1 0,0-1 0,-1 0 0,1 1-1,-1 0 1,0 0 0,0-1 0,0 1 0,0 1 0,0-1 0,-1 0-1,1 0 1,-1 0 0,0 1 0,0-1 0,0 1 0,-1-1 0,1 1-1,-1 4 1,5 90 451,-6-81-440,1 0 0,1 1 0,0-1-1,1 0 1,1 0 0,1 0 0,0-1 0,12 31-1,94 154 3,-64-123-10,-4 1 1,-3 2-1,31 96 1,-1 57 326,-68-231-295,-1 0 0,1-1 0,-1 1 0,0 0 0,1 0 0,-1-1 0,-1 1 1,1 0-1,0 0 0,-1-1 0,1 1 0,-1 0 0,0-1 0,0 1 0,0 0 1,0-1-1,0 1 0,0-1 0,-4 5 0,2-4-5,-1 1 0,1-1 1,-1 0-1,0 0 0,0 0 0,0 0 0,0-1 1,-1 1-1,1-1 0,-7 2 0,-6 1 110,1-1 0,-1-1 0,1 0 0,-1-1-1,-25 0 1,38-2-170,1 1 0,-1-1 0,0-1 0,1 1 0,-1 0-1,1-1 1,-1 0 0,0 0 0,1 0 0,-1 0 0,1 0 0,0-1 0,0 0-1,-1 1 1,1-1 0,0 0 0,-4-5 0,-17-19-5949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4.442"/>
    </inkml:context>
    <inkml:brush xml:id="br0">
      <inkml:brushProperty name="width" value="0.05" units="cm"/>
      <inkml:brushProperty name="height" value="0.05" units="cm"/>
    </inkml:brush>
  </inkml:definitions>
  <inkml:trace contextRef="#ctx0" brushRef="#br0">0 1 2841,'0'0'5065,"1"6"-4836,-1-4-206,0-1 0,0 0 0,0 1 0,0-1 0,1 0 0,-1 1 0,0-1 0,1 0-1,-1 0 1,1 1 0,-1-1 0,1 0 0,0 0 0,-1 0 0,1 0 0,0 0 0,0 0 0,0 0 0,0 0 0,0 0 0,0 0 0,0 0-1,0-1 1,0 1 0,0 0 0,1-1 0,-1 1 0,2 0 0,4 0 169,0 0 1,0 0-1,0-1 0,0 0 1,-1 0-1,9-2 0,79-13 880,-64 9-797,0 1 0,46-2 0,-11 7-17,-12 0-918,-19 0-3457,-49 0-870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35.492"/>
    </inkml:context>
    <inkml:brush xml:id="br0">
      <inkml:brushProperty name="width" value="0.05" units="cm"/>
      <inkml:brushProperty name="height" value="0.05" units="cm"/>
    </inkml:brush>
  </inkml:definitions>
  <inkml:trace contextRef="#ctx0" brushRef="#br0">39 48 3065,'0'0'4671,"0"28"-4313,1 91-241,0-92-92,1 0-1,2 0 1,0 0-1,12 36 1,-9-38 122,-1-1-1,3 32 1,-6-28 817,-1-22-52,-1-18-577,-2 2-306,-1 0 0,-1 0-1,1 1 1,-2-1 0,1 0 0,-1 1 0,-10-16 0,-8-24-15,10 15-39,-9-49-1,18 71 18,2 0-1,-1 0 1,2-1 0,-1 1 0,2 0 0,-1-1-1,6-23 1,-4 31 6,-1-1-1,1 1 1,1-1-1,-1 1 1,1 0-1,0 0 1,0 0 0,0 0-1,1 1 1,-1-1-1,1 1 1,0 0-1,1 0 1,-1 0-1,1 1 1,0 0 0,-1-1-1,1 2 1,1-1-1,-1 0 1,0 1-1,11-3 1,5 0 25,0 2-1,0 0 1,1 1 0,36 1-1,-57 2-25,0 0-1,0-1 1,0 1-1,0 0 1,0 1-1,0-1 1,0 0-1,-1 0 1,1 0-1,0 0 1,-1 1-1,1-1 1,-1 0-1,0 0 1,1 1-1,-1-1 1,0 0-1,0 1 1,1-1-1,-1 0 0,0 1 1,-1-1-1,1 0 1,0 3-1,-4 37 178,-1-31-129,-1 0 0,0-1 1,0 1-1,-1-1 0,0-1 1,-1 1-1,0-1 0,0-1 1,-1 0-1,0 0 0,-16 9 1,-23 22 53,45-35-98,1 0 1,1 0-1,-1 1 1,0-1-1,1 0 1,0 1-1,0-1 1,0 1 0,0-1-1,0 1 1,1-1-1,-1 1 1,1-1-1,0 1 1,0 0 0,1-1-1,0 7 1,0 9-96,0-18 86,1 0-1,-1 0 1,1-1 0,-1 1-1,1 0 1,0 0-1,-1-1 1,1 1-1,0-1 1,-1 1 0,1-1-1,0 0 1,-1 0-1,1 0 1,2 0-1,0 1 4,35 6 112,0 2 0,-1 2 1,72 32-1,-1-2-4,-108-40-117,0-1 1,0 1-1,0-1 0,0 0 0,0 0 1,1 1-1,-1-1 0,0 0 0,0 0 0,1 0 1,-1 0-1,0 0 0,0-1 0,0 1 1,1 0-1,-1 0 0,0-1 0,0 1 0,0-1 1,0 1-1,0-1 0,0 1 0,0-1 1,0 0-1,0 0 0,0 1 0,0-1 0,0 0 1,1-1-1,13-34-1125,-14 34 1075,9-35-2383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41.932"/>
    </inkml:context>
    <inkml:brush xml:id="br0">
      <inkml:brushProperty name="width" value="0.05" units="cm"/>
      <inkml:brushProperty name="height" value="0.05" units="cm"/>
    </inkml:brush>
  </inkml:definitions>
  <inkml:trace contextRef="#ctx0" brushRef="#br0">1 23 744,'0'0'5031,"32"0"-2934,-11 2-1917,-1 0-1,0 1 0,34 9 0,-34-6-117,1-1-1,1-1 1,36 1-1,-28-3 13,-1 1 1,0 2-1,40 11 0,-40-9-47,0-1-1,1-1 1,42 2-1,118-7-23,-176 2 10,0 1-1,0-1 1,18 8 0,-20-6 31,0-1 1,0 0-1,1 0 1,23 1-1,59-4 24,352-12 325,-377 8-338,-31 2-22,1-2 1,52-11-1,-37 5 125,1 2 0,0 3 1,90 3-1,-142 2-157,14-2 32,0 0 1,0-1 0,-1-1 0,1-1 0,-1 0-1,33-16 1,-33 13-20,-1 1 1,2 1-1,-1 1 0,1 0 0,-1 1 0,37-3 1,-47 7-29,15-1 15,1 2 0,-1 0 0,40 9 0,-43-7 20,0-1-1,1 0 1,-1-1-1,29-3 1,-30 1-9,1 0 1,-1 2-1,0 0 1,1 1-1,29 6 1,-29-4-9,0-1 0,0-1 0,0-1 1,1-1-1,-1 0 0,0-2 0,1 0 0,26-7 1,-14 4 19,55-3 0,112 8-10,-204 1-215,-1-1 0,1 1 0,-1 1 0,1-1-1,-1 1 1,-8 4 0,-10 3-1812,-3 0-3237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48.141"/>
    </inkml:context>
    <inkml:brush xml:id="br0">
      <inkml:brushProperty name="width" value="0.05" units="cm"/>
      <inkml:brushProperty name="height" value="0.05" units="cm"/>
    </inkml:brush>
  </inkml:definitions>
  <inkml:trace contextRef="#ctx0" brushRef="#br0">0 3569 440,'0'0'10792,"22"-7"-10790,75-66 69,-22 14-63,268-222 170,-89 64 13,1045-859 26,-940 778-221,4-4 0,-155 110-17,86-73-29,235-183-134,-460 388 170,-4-2-1,73-91 1,-130 144 3,1-1 0,0 1 1,0 0-1,1 1 0,0 0 0,0 1 0,15-8 0,-22 14-46,-3 1 98,1 4-840,-1-1 457,-1 1-1,1-1 1,0 1 0,-1-1 0,0 1 0,1-1-1,-1 1 1,-2 3 0,-6 10-2644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52.046"/>
    </inkml:context>
    <inkml:brush xml:id="br0">
      <inkml:brushProperty name="width" value="0.05" units="cm"/>
      <inkml:brushProperty name="height" value="0.05" units="cm"/>
    </inkml:brush>
  </inkml:definitions>
  <inkml:trace contextRef="#ctx0" brushRef="#br0">26 122 2184,'0'0'6905,"13"9"-4219,-1 306-2706,-11-308-18,0 0 1,0 0 0,0 0 0,1 0 0,0-1-1,4 11 1,-2-12-316,-16-33 274,2 6 74,1-1 0,1 0-1,1 0 1,1-1 0,0 0-1,2 0 1,1-1 0,0-28-1,3 44-42,0-1 0,0 1 0,0 0-1,1 0 1,1-1 0,-1 1-1,2 0 1,-1 0 0,1 1 0,0-1-1,1 0 1,0 1 0,1 0-1,8-13 1,-5 10 3,1-1-1,0 2 0,0-1 1,20-15-1,-26 23 36,0 1-1,0 0 1,0 0-1,0 0 1,0 0-1,0 0 1,1 0-1,-1 1 1,1 0-1,-1 0 1,1 0-1,0 0 1,-1 0-1,1 1 1,0 0-1,-1-1 1,1 1-1,0 1 1,-1-1-1,1 0 1,0 1-1,-1 0 1,7 2-1,-4 0-36,1 0-1,0 1 1,-1-1 0,0 2-1,0-1 1,0 1 0,0 0-1,-1 0 1,0 0 0,0 1-1,7 10 1,-11-11 96,0 1 0,-1 0 0,0-1 0,0 1 0,0 0 0,-1 0 0,1-1 0,-1 1 0,-1 0 0,1-1 0,-1 1 0,0-1 0,0 0 0,-1 0-1,1 0 1,-1 0 0,0 0 0,-1 0 0,-7 8 0,-1 1 65,-2 0-1,0-1 0,0 0 0,-27 18 1,14-19 186,24-11-293,1-1-1,-1 1 1,1 0-1,-1 0 1,1 0-1,-1 0 1,1 0-1,-1 0 1,1 1-1,0-1 1,0 1-1,0 0 1,0 0-1,0 0 1,0 0-1,0 0 1,1 0-1,-1 0 1,0 0-1,1 1 1,0-1-1,0 0 1,0 1-1,0-1 1,-1 6-1,2-8 31,0 1-146,0-1 104,0 1 0,0-1-1,1 1 1,-1-1 0,0 1-1,0-1 1,1 0 0,-1 1 0,0-1-1,1 1 1,-1-1 0,0 0-1,1 1 1,-1-1 0,1 0 0,-1 1-1,1-1 1,-1 0 0,1 0-1,-1 0 1,1 1 0,-1-1 0,1 0-1,-1 0 1,1 0 0,0 0-1,83 6 172,-31-2 66,57 10 1,-34-6-274,-67-7-4175,-28-1 97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53.404"/>
    </inkml:context>
    <inkml:brush xml:id="br0">
      <inkml:brushProperty name="width" value="0.05" units="cm"/>
      <inkml:brushProperty name="height" value="0.05" units="cm"/>
    </inkml:brush>
  </inkml:definitions>
  <inkml:trace contextRef="#ctx0" brushRef="#br0">1 76 1192,'0'0'7220,"17"-3"-6766,9-6-405,1 1-1,0 1 1,0 2 0,1 1-1,48-2 1,-51-1-519,-25 7 363,1 0 1,0 0-1,-1-1 1,1 1-1,-1 0 1,1-1-1,-1 1 1,1 0-1,-1-1 1,0 1-1,1-1 1,-1 1-1,1-1 1,-1 1-1,0-1 1,0 1-1,1-1 1,-1 1-1,0-1 1,0 0-1,1 1 1,-1-1-1,0 1 1,0-1-1,0 0 1,0 1-1,0-1 1,0 1-1,0-1 1,0 0-1,0 1 1,0-1-1,0 1 1,-1-1-1,1 0 1,0 1-1,0-1 1,-1 0-1,-7-6-4427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8:53.888"/>
    </inkml:context>
    <inkml:brush xml:id="br0">
      <inkml:brushProperty name="width" value="0.05" units="cm"/>
      <inkml:brushProperty name="height" value="0.05" units="cm"/>
    </inkml:brush>
  </inkml:definitions>
  <inkml:trace contextRef="#ctx0" brushRef="#br0">1 14 1008,'0'0'4068,"21"-2"-3799,169-10 1149,-180 12-1185,0 1 1,0 0 0,0 1-1,0 0 1,0 0 0,-1 1-1,1 0 1,17 9-1,-23-10-198,0 0-1,-1 0 0,1 0 1,-1 1-1,1-1 0,-1 1 1,0 0-1,0 0 0,0 0 0,-1 0 1,1 1-1,-1-1 0,0 1 1,0-1-1,0 1 0,0 0 1,0 0-1,-1 0 0,0 0 1,0 0-1,0 0 0,0 0 0,0 6 1,-1 0 86,1 0 1,-2 0 0,1 0-1,-1 0 1,-1 0 0,0 0-1,0 0 1,-1-1 0,0 1-1,-1-1 1,0 1 0,-9 14-1,12-22 5,0-1-230,1-1 1,0 1-1,0-1 1,-1 1-1,1-1 0,0 1 1,-1-1-1,1 1 0,-1-1 1,1 1-1,0-1 0,-1 1 1,1-1-1,-1 0 1,1 1-1,-1-1 0,1 0 1,-1 1-1,0-1 0,1 0 1,-1 0-1,1 0 1,-1 0-1,0 1 0,1-1 1,-1 0-1,1 0 0,-1 0 1,-1 0-1,-6 0-3750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07.584"/>
    </inkml:context>
    <inkml:brush xml:id="br0">
      <inkml:brushProperty name="width" value="0.05" units="cm"/>
      <inkml:brushProperty name="height" value="0.05" units="cm"/>
    </inkml:brush>
  </inkml:definitions>
  <inkml:trace contextRef="#ctx0" brushRef="#br0">44 211 4369,'0'0'2399,"37"-2"-727,5 4-1333,49 8-1,-49-4-259,46 1 0,-74-7-78,-1 0 0,0-2-1,1 1 1,-1-1 0,0-1-1,0-1 1,20-7 0,122-53 56,-154 26 203,0 33-214,-1 1 1,-1 0-1,1-1 0,0 1 0,-1-1 1,0 1-1,0 0 0,-1 0 0,1 0 1,-1 0-1,0 0 0,0 0 1,0 0-1,0 0 0,-1 1 0,1-1 1,-1 1-1,0 0 0,0 0 0,-1 0 1,1 0-1,0 0 0,-1 1 1,0-1-1,1 1 0,-1 0 0,0 0 1,0 0-1,-1 1 0,1 0 0,0 0 1,0 0-1,-1 0 0,1 0 0,-7 1 1,4-1-7,1 1 0,-1 0 0,1 0 0,-1 1 1,1 0-1,0 0 0,-1 0 0,1 1 0,0 0 1,0 0-1,0 1 0,0 0 0,-8 5 0,8-3-25,0 0-1,0 1 0,0 0 1,1 0-1,-1 0 0,2 1 1,-1 0-1,1 0 0,0 0 1,-5 13-1,-3 13-22,2 1 0,1 0 0,1 1 0,-5 61 0,9-56 99,-2 0-1,-2-1 0,-16 50 0,24-87-58,0-1 0,-1 0 0,1 0 0,0 0 0,-1 0 0,1 0 0,-1 0 1,1 0-1,-1 0 0,1 0 0,-1 0 0,0 0 0,1 0 0,-1 0 0,0 0 0,0 0 0,0 0 0,0-1 0,0 1 0,0 0 0,0-1 0,0 1 0,0-1 0,0 1 0,0-1 0,0 1 0,0-1 0,0 0 0,-1 0 0,1 0 0,0 1 0,0-1 0,0 0 0,-1 0 0,1 0 0,0-1 0,0 1 0,-2-1 0,-7 1-16,-6 0 32,1-1 1,0-1 0,0 0 0,0-1 0,0 0 0,0-1 0,-27-12 0,37 13-44,0 1-1,0-1 1,0 1 0,0-1 0,1 0-1,-1-1 1,1 1 0,0-1-1,0 0 1,0 0 0,0 0 0,1-1-1,0 1 1,0-1 0,0 0 0,1 0-1,-1 0 1,1 0 0,0 0-1,0 0 1,1-1 0,0 1 0,0-1-1,-1-9 1,3 2-98,0 0 1,1 0-1,0 0 1,1 1-1,1-1 1,0 1-1,0 0 0,1 0 1,1 1-1,0-1 1,0 1-1,1 0 1,1 1-1,0 0 1,0 0-1,1 0 0,0 1 1,1 1-1,0 0 1,0 0-1,12-7 1,-20 14-123,0 1 0,0-1 1,1 1-1,-1-1 0,0 1 1,0 0-1,0 0 0,0 0 1,0 0-1,1 0 0,-1 0 1,0 0-1,0 1 0,0-1 1,0 1-1,0 0 0,0-1 1,0 1-1,0 0 0,0 0 1,0 0-1,0 1 0,2 1 1,8 7-3804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08.413"/>
    </inkml:context>
    <inkml:brush xml:id="br0">
      <inkml:brushProperty name="width" value="0.05" units="cm"/>
      <inkml:brushProperty name="height" value="0.05" units="cm"/>
    </inkml:brush>
  </inkml:definitions>
  <inkml:trace contextRef="#ctx0" brushRef="#br0">88 28 1328,'0'0'8541,"-9"-4"-7890,2-2-528,4 4-100,1 0 1,-1 1-1,0-1 0,1 0 1,-1 1-1,0-1 1,0 1-1,0 0 0,0 0 1,0 0-1,0 1 1,0-1-1,-6 0 0,7 2-19,1-1 0,0 0 0,-1 1 1,1-1-1,0 1 0,0 0 0,0-1 0,-1 1 0,1 0 0,0 0 0,0 0 0,0-1 0,0 1 0,0 0 0,0 0 0,0 1 0,1-1 0,-1 0 0,0 0 0,1 0 0,-1 1 0,0-1 0,1 0 0,0 0 0,-1 1 0,1-1 0,0 0 0,0 1 1,-1-1-1,1 1 0,0-1 0,1 2 0,-2 56 92,2-43-70,-2 22-13,3 1-1,10 64 1,-9-88-8,1 0 1,0 0 0,2-1-1,0 1 1,0-1-1,1 0 1,1-1 0,0 0-1,18 21 1,27 20-8,-40-43 5,-1 0-1,0 1 1,-1 1-1,0-1 1,-1 2-1,-1-1 1,14 28-1,-21-39 0,-1 1-1,0-1 1,0 0-1,-1 0 0,1 0 1,0 1-1,-1-1 0,1 0 1,-1 1-1,0-1 0,0 0 1,0 1-1,0-1 0,0 1 1,-1-1-1,1 0 1,-1 1-1,1-1 0,-1 0 1,0 0-1,0 1 0,0-1 1,0 0-1,0 0 0,0 0 1,-1 0-1,1 0 1,-1-1-1,1 1 0,-1 0 1,0-1-1,1 1 0,-1-1 1,0 1-1,0-1 0,0 0 1,-1 0-1,1 0 1,0 0-1,0 0 0,0 0 1,-1-1-1,1 1 0,0-1 1,-1 0-1,1 1 0,0-1 1,-4 0-1,-3 0-222,0 1 0,0-2-1,-1 1 1,1-1 0,0 0 0,0-1-1,0 0 1,0-1 0,1 1-1,-1-2 1,-10-5 0,-16-15-2444,6 1-1252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08.789"/>
    </inkml:context>
    <inkml:brush xml:id="br0">
      <inkml:brushProperty name="width" value="0.05" units="cm"/>
      <inkml:brushProperty name="height" value="0.05" units="cm"/>
    </inkml:brush>
  </inkml:definitions>
  <inkml:trace contextRef="#ctx0" brushRef="#br0">1 182 3929,'0'0'3414,"20"0"-3162,105 0 57,-118 0-271,0-1-1,0-1 0,0 1 0,0-1 0,0-1 0,0 1 0,-1-1 1,1 0-1,-1-1 0,0 1 0,0-1 0,0 0 0,8-8 1,8-8-138,34-41 1,-31 32-939,-3 1-1205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06.528"/>
    </inkml:context>
    <inkml:brush xml:id="br0">
      <inkml:brushProperty name="width" value="0.05" units="cm"/>
      <inkml:brushProperty name="height" value="0.05" units="cm"/>
    </inkml:brush>
  </inkml:definitions>
  <inkml:trace contextRef="#ctx0" brushRef="#br0">165 27 4337,'0'0'2292,"-27"-4"-1806,-80-11-70,77 7-654,37 41-2113,0 1 1582,-2 0 1,-2 1-1,-2 67 1,-1-95 566,0 27-1064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09.570"/>
    </inkml:context>
    <inkml:brush xml:id="br0">
      <inkml:brushProperty name="width" value="0.05" units="cm"/>
      <inkml:brushProperty name="height" value="0.05" units="cm"/>
    </inkml:brush>
  </inkml:definitions>
  <inkml:trace contextRef="#ctx0" brushRef="#br0">0 0 5873,'0'0'2673,"7"67"-1760,10-24-733,-13-36-163,0 0-1,-1 0 1,0 1-1,-1 0 1,0 0-1,0-1 1,1 11 1249,-8-28-1625,-12 2-1801,8-2-2037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10.177"/>
    </inkml:context>
    <inkml:brush xml:id="br0">
      <inkml:brushProperty name="width" value="0.05" units="cm"/>
      <inkml:brushProperty name="height" value="0.05" units="cm"/>
    </inkml:brush>
  </inkml:definitions>
  <inkml:trace contextRef="#ctx0" brushRef="#br0">28 0 4721,'0'0'4417,"-2"24"-4236,-3 11-136,1-8 48,1 0-1,2 43 1,-12-18 1290,41-47-1466,24 26 113,-46-26-41,0-1 0,0 0 0,0 0 1,0 0-1,1-1 0,0 0 0,-1 0 1,1-1-1,0 0 0,0 0 0,1 0 1,-1-1-1,7 0 0,4 0-71,-15-1 80,1 0 0,-1 0 0,0 0 1,0 0-1,0 0 0,1-1 0,-1 1 0,0-1 1,4-1-1,-6 1-96,0 0 1,0 0-1,0 0 1,0 0-1,0 0 1,0 0-1,0-1 1,-1 1-1,1 0 1,0-1-1,-1 1 1,1 0-1,-1-1 1,1 1-1,-1-1 1,0 1-1,1 0 1,-1-1-1,0 1 1,0-1-1,0 1 1,0-1-1,-1-1 0,1-11-2721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10.723"/>
    </inkml:context>
    <inkml:brush xml:id="br0">
      <inkml:brushProperty name="width" value="0.05" units="cm"/>
      <inkml:brushProperty name="height" value="0.05" units="cm"/>
    </inkml:brush>
  </inkml:definitions>
  <inkml:trace contextRef="#ctx0" brushRef="#br0">1 84 1008,'0'0'8242,"6"2"-8227,5 0 26,0-1 0,-1 0 0,1-1 1,0 0-1,-1 0 0,1-1 0,-1 0 0,1-1 1,-1 0-1,15-6 0,77-23-80,-101 29-83,0 1 0,-1-1 0,1 1 0,-1-1 0,1 1 0,-1-1 0,1 1 0,-1-1-1,0 0 1,0 1 0,0-1 0,0 1 0,0-1 0,0 1 0,0-1 0,-1-2-1,1 0-872,0-8-2932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11.113"/>
    </inkml:context>
    <inkml:brush xml:id="br0">
      <inkml:brushProperty name="width" value="0.05" units="cm"/>
      <inkml:brushProperty name="height" value="0.05" units="cm"/>
    </inkml:brush>
  </inkml:definitions>
  <inkml:trace contextRef="#ctx0" brushRef="#br0">0 74 5801,'0'0'4096,"32"-9"-3966,8-4-100,-5 1-13,-1 2 1,2 1-1,63-8 0,-86 16 12,-5 0-41,0 0-1,-1 1 1,1 0-1,0 0 1,-1 1-1,13 2 1,-18-2 44,0-1-1,-1 1 1,1 0 0,0 0 0,-1 0 0,1 0-1,-1 0 1,1 1 0,-1-1 0,0 0 0,1 1 0,-1-1-1,0 1 1,0-1 0,0 1 0,0 0 0,0-1 0,0 1-1,-1 0 1,1 0 0,-1 0 0,1-1 0,-1 1-1,1 0 1,-1 0 0,0 0 0,0 0 0,0 0 0,-1 3-1,1 8 188,0-1 0,-2 1 0,1-1 0,-2 0 0,0 0 0,-6 18 0,-3-1-392,-23 38-1,34-66 161,-32 42-1635,5-22-2555,12-16-661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11.612"/>
    </inkml:context>
    <inkml:brush xml:id="br0">
      <inkml:brushProperty name="width" value="0.05" units="cm"/>
      <inkml:brushProperty name="height" value="0.05" units="cm"/>
    </inkml:brush>
  </inkml:definitions>
  <inkml:trace contextRef="#ctx0" brushRef="#br0">14 292 7114,'0'0'4535,"-2"-6"-4296,-5-18 57,3 81 309,4-45-596,0 0 0,1 1-1,0-1 1,1 0-1,0 0 1,1 0-1,1-1 1,4 14 0,-5-21-20,-1 0 0,0 0 0,1 0 0,0 0 0,0 0 0,0-1 0,0 1 0,1-1 0,-1 0 0,1 0 0,0 0 0,0 0 1,0-1-1,0 0 0,0 0 0,1 0 0,-1 0 0,1-1 0,-1 1 0,1-1 0,0 0 0,-1-1 0,1 1 0,7-1 0,-2 1-4,0-2 0,0 1-1,0-1 1,0-1-1,0 0 1,0 0 0,0-1-1,-1 0 1,1 0-1,-1-1 1,0-1 0,0 1-1,0-2 1,-1 1-1,0-1 1,0 0-1,0-1 1,-1 0 0,11-12-1,-2 3-22,-1-1 0,-1 0-1,0-2 1,-1 1-1,11-23 1,-17 27 61,-2 1 0,1-1 1,-2 0-1,0 0 0,0 0 0,-1-1 1,-1 1-1,1-30 0,-4 41 34,1-1 1,0 1-1,-1-1 1,0 1-1,1-1 1,-1 1-1,-1 0 0,1 0 1,0-1-1,-1 1 1,0 0-1,0 0 0,0 0 1,0 1-1,0-1 1,-4-3-1,0 0 79,-1 1 1,1 0-1,-1 0 0,0 0 0,-1 1 0,-12-5 1,-1 1 44,0 1 0,0 1 1,-1 1-1,-30-4 1,-41 8-377,91 1 156,1 0 0,-1 0 0,1 0 0,-1 0-1,1 1 1,0-1 0,-1 1 0,1-1 0,-1 1 0,1-1 0,0 1 0,-1 0 0,1 0 0,0-1 0,-1 1 0,1 0 0,0 0-1,0 0 1,0 0 0,0 1 0,0-1 0,0 0 0,1 0 0,-2 3 0,-13 42-803,13-39 704,-31 153-3033,17-82-806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23.849"/>
    </inkml:context>
    <inkml:brush xml:id="br0">
      <inkml:brushProperty name="width" value="0.05" units="cm"/>
      <inkml:brushProperty name="height" value="0.05" units="cm"/>
    </inkml:brush>
  </inkml:definitions>
  <inkml:trace contextRef="#ctx0" brushRef="#br0">0 1 576,'0'0'1835,"2"5"-295,-1-2-3969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38.754"/>
    </inkml:context>
    <inkml:brush xml:id="br0">
      <inkml:brushProperty name="width" value="0.05" units="cm"/>
      <inkml:brushProperty name="height" value="0.05" units="cm"/>
    </inkml:brush>
  </inkml:definitions>
  <inkml:trace contextRef="#ctx0" brushRef="#br0">1123 168 2008,'0'0'9542,"-38"-22"-9331,21 17-174,-1 2 1,0 1-1,0 0 0,0 1 0,0 1 1,0 0-1,-23 4 0,12 2 56,0 1 1,0 1-1,-44 19 0,40-14-48,1 2 1,0 1 0,1 1-1,1 1 1,1 2-1,0 2 1,-26 25-1,14-8 19,2 1-1,1 2 1,-41 61 0,36-38 142,3 2 1,3 1-1,-36 92 0,45-89-26,10-29-127,2 1 0,-15 66 0,29-85-43,0 0 0,2-1 1,2 29-1,0 5-11,0-12 13,3 1 1,1-1-1,3 0 0,1-1 0,20 54 0,1-25-17,3 0 0,66 102 1,-62-110-7,-8-14 3,2 0 0,68 80 0,-24-57 8,-47-48-1,-1 2-1,25 32 1,-34-34-8,1-1 1,1 0-1,1-2 0,1 0 1,1-2-1,1 0 0,1-2 1,1-1-1,0-1 0,1-1 1,34 13-1,-40-21 6,393 141 75,-336-127 53,1-3 0,1-4 0,0-3 0,104 1 0,-111-12-102,-27 1-15,0-3 1,0-1-1,76-14 1,-83 7-30,-15 4 33,1 0 0,-1-3 1,30-11-1,179-109 97,-188 96-114,-1-3-1,78-77 0,27-23-10,-86 85 26,-2-3 1,-3-3-1,92-110 0,-129 138 5,-1 0-1,-1-2 0,-2 0 1,23-51-1,-30 55-1,-2-2 0,0 1 0,-2-1 0,-1 0 0,-2-1 0,0 1 0,-1-53 0,-3 19 0,2 19 24,-2-1 0,-2 1 0,-14-75 1,8 92 206,-18-42 0,15 43-261,-12-44 0,18 51 47,0 0-1,0 0 1,-2 1 0,0 0-1,-1 0 1,-21-30-1,15 23-15,2 0 0,0 0 1,1-1-1,2-1 0,0 0 0,-8-46 0,-7-20 8,13 63-7,-2 1 0,-1 0 0,-1 1 0,-22-31 0,7 12 33,14 23-14,-2 0-1,0 2 1,-24-21-1,3 2-1,-42-33 8,60 49 14,-2 2 0,0 1 1,-1 1-1,-1 1 1,-43-25-1,30 26 2,-1 2-1,-52-16 1,29 10-58,45 15-3,-1 0 0,0 1 0,-29-5 1,-36-4-67,47 8 68,-1 1 1,-59-3-1,35 7 18,38 0-14,0 1 0,-42 4 1,16 4 3,7-2-14,-69 19 1,-42 4 64,127-20-54,-1 1 0,1 0 0,-46 26 0,64-31 42,-1 0 1,1-1-1,-1 0 1,0-1 0,0 1-1,0-2 1,-15 2-1,12-2 5,0 1-1,0 0 1,-22 7-1,-136 61-30,107-64-1479,55-4 797,-25 10-1034,33-12 1339,-1 1 0,0 0 0,1-1 1,-1 1-1,0 0 0,1 0 0,-1 0 0,1 0 0,-1-1 0,1 1 0,-1 0 0,1 0 0,0 0 0,-1 0 0,1 0 0,0 0 1,0 0-1,0 0 0,0 2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0.701"/>
    </inkml:context>
    <inkml:brush xml:id="br0">
      <inkml:brushProperty name="width" value="0.05" units="cm"/>
      <inkml:brushProperty name="height" value="0.05" units="cm"/>
    </inkml:brush>
  </inkml:definitions>
  <inkml:trace contextRef="#ctx0" brushRef="#br0">75 1032 3289,'0'0'4199,"-4"1"-3939,-11 4 930,12-3-760,0 0 0,-1-1 1,1 0-1,-1 0 0,1 0 0,-1 0 1,-7 1-1,-4 15-37,9-12-41,19-17-242,273-281-91,-231 234-40,347-375-3,-347 379 24,-29 30-2,-1-1 0,34-45 0,-53 60 8,-5 9-5,1-1 1,-1 0 0,1 1 0,0 0-1,-1-1 1,1 1 0,0 0-1,0 0 1,1 0 0,-1 0-1,0 0 1,5-2 0,-4 3-17,-3 1 28,1-2 1,-1 0 0,1 0 0,0 0 0,0 0 0,-1 0-1,1 0 1,1 0 0,-1 0 0,0 0 0,0 1-1,1-1 1,-1 0 0,1 1 0,2-3 0,-2 3-235,-1 0 1,0 0-1,1-1 1,-1 1-1,0-1 1,0 1-1,0 0 1,0-1 0,0 0-1,0 1 1,-1-1-1,1 0 1,1-2-1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1.954"/>
    </inkml:context>
    <inkml:brush xml:id="br0">
      <inkml:brushProperty name="width" value="0.05" units="cm"/>
      <inkml:brushProperty name="height" value="0.05" units="cm"/>
    </inkml:brush>
  </inkml:definitions>
  <inkml:trace contextRef="#ctx0" brushRef="#br0">79 0 328,'0'0'6511,"-6"4"-6300,3-2-159,1 0 1,-1 0 0,0 0 0,1 0-1,0 1 1,0-1 0,0 0 0,0 1 0,0 0-1,0 0 1,0-1 0,1 1 0,0 0-1,-1 0 1,1 0 0,0 0 0,1 1 0,-2 4-1,-14 49 887,11-45-647,1 1-1,1 0 0,0-1 0,0 1 0,0 24 0,4-25-306,0-1-1,2 1 0,-1-1 0,1 0 1,1 0-1,0 0 0,0-1 0,1 1 1,1-1-1,0 0 0,0-1 0,1 1 1,0-1-1,12 11 0,-16-17-8,1-1 1,0 0-1,0-1 0,0 1 0,0-1 1,0 0-1,1 0 0,-1 0 0,0 0 1,1-1-1,-1 0 0,0 0 0,7 0 1,-8 0-11,1 0 0,-1 0 0,1-1 0,-1 1 1,1-1-1,-1 0 0,0 0 0,0 0 0,1 0 0,-1 0 1,0-1-1,0 1 0,0-1 0,0 0 0,0 0 0,-1 0 1,4-3-1,-3-1 50,-1 0 1,0-1-1,-1 1 1,1 0-1,-1-1 1,-1 1-1,1 0 1,-1-1-1,0 1 1,0-1-1,-1 1 1,-1-7-1,2 12-15,-1 0 0,1 0-1,0 0 1,-1 0-1,1 0 1,-1 0-1,1 0 1,-1 0 0,0 0-1,0 0 1,1 0-1,-1 1 1,0-1 0,0 0-1,0 0 1,1 1-1,-1-1 1,0 1-1,0-1 1,0 1 0,0-1-1,0 1 1,0-1-1,-1 1 1,1 0-1,0 0 1,0 0 0,0-1-1,0 1 1,0 0-1,0 0 1,0 1 0,0-1-1,0 0 1,-1 0-1,1 0 1,0 1-1,0-1 1,0 1 0,0-1-1,0 0 1,0 1-1,0 0 1,0-1-1,1 1 1,-1 0 0,0-1-1,0 1 1,0 0-1,1 0 1,-1 0-1,0 0 1,1 0 0,-1-1-1,1 1 1,-1 0-1,1 0 1,-1 1 0,1 0-1,-19 59-5296,13-47 782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2.661"/>
    </inkml:context>
    <inkml:brush xml:id="br0">
      <inkml:brushProperty name="width" value="0.05" units="cm"/>
      <inkml:brushProperty name="height" value="0.05" units="cm"/>
    </inkml:brush>
  </inkml:definitions>
  <inkml:trace contextRef="#ctx0" brushRef="#br0">13 130 1664,'0'0'6476,"0"0"-6444,-1 0-1,1 0 1,-1 0-1,1 0 0,-1 1 1,1-1-1,-1 0 0,1 0 1,0 1-1,-1-1 0,1 0 1,-1 1-1,1-1 1,0 0-1,-1 1 0,1-1 1,0 1-1,-1-1 0,1 0 1,0 1-1,0-1 0,-1 1 1,1-1-1,0 1 1,-2 41 291,1-25-178,1 0 1,0 1 0,3 20-1,-2-37-146,0 1 1,0-1-1,0 0 0,0 1 1,0-1-1,0 0 0,1 0 1,-1 0-1,0 0 0,1 0 1,-1 0-1,0 0 0,1 0 0,-1 0 1,1 0-1,-1-1 0,1 1 1,0-1-1,-1 1 0,1-1 1,0 0-1,-1 0 0,1 0 1,0 1-1,-1-2 0,1 1 1,0 0-1,-1 0 0,1 0 0,2-2 1,0 2-2,0 0 0,-1-1 1,1 1-1,0-1 0,0 0 0,-1 0 1,1-1-1,-1 1 0,1-1 0,-1 0 1,1 1-1,4-5 0,-1-3 17,-1 0-1,-1 0 1,1 0-1,-1-1 1,-1 1-1,0-1 1,0 0-1,-1-1 1,3-12-1,-3-5 54,0 0-1,-2-36 1,-1 64-68,-1-2 26,1 0 0,0 0 0,-1 0 0,1 0 0,-1 1 0,1-1 0,-1 0 0,0 0 0,0 1 1,0-1-1,0 0 0,0 1 0,0-1 0,-1 1 0,1-1 0,0 1 0,-1 0 0,1 0 0,-1 0 0,1-1 0,-1 1 0,0 1 0,1-1 0,-1 0 0,0 0 0,0 1 0,0-1 0,0 1 0,1-1 0,-1 1 0,0 0 0,0 0 0,0 0 0,0 0 0,-3 0 0,2 0 6,-1 0-1,1 0 1,0 0-1,0 1 0,0-1 1,0 1-1,0-1 0,0 1 1,0 0-1,1 0 1,-1 1-1,0-1 0,0 0 1,1 1-1,-1 0 1,1 0-1,-1-1 0,1 1 1,0 1-1,0-1 0,0 0 1,-3 4-1,2 3-57,1 0 0,-1 1 0,1-1 0,1 1 0,0 0 0,0-1 0,1 1 0,1 10 0,-1-2-372,0-16 224,0-1-1,0 0 1,1 1 0,-1-1-1,0 0 1,1 0 0,-1 1-1,1-1 1,-1 0 0,1 0-1,0 0 1,0 0 0,-1 0-1,1 0 1,0 0 0,0 0 0,0 0-1,0 0 1,0 0 0,1 1-1,2 1-2901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32.919"/>
    </inkml:context>
    <inkml:brush xml:id="br0">
      <inkml:brushProperty name="width" value="0.05" units="cm"/>
      <inkml:brushProperty name="height" value="0.05" units="cm"/>
    </inkml:brush>
  </inkml:definitions>
  <inkml:trace contextRef="#ctx0" brushRef="#br0">636 215 16,'0'0'5333,"2"-4"-5066,2-2-257,-1 1 0,1-1 1,0 1-1,1 0 0,-1 1 0,1-1 1,0 1-1,0 0 0,0 0 1,1 0-1,-1 1 0,1 0 0,0 0 1,0 0-1,0 1 0,0 0 0,1 0 1,-1 0-1,12-1 0,15-1-78,-1 2 0,60 2 0,-46 1 54,7-1-105,-1 3 1,1 2 0,-1 2 0,92 25 0,-120-21-14,-17-6 65,-17-7 292,-14-3-256,0 2-1,0 1 0,-1 0 0,1 2 0,-34 4 0,32-3 10,-22 5 63,1 1 0,0 3 0,-85 29 0,74-20 105,-100 19-1,-140-21 200,758-17-262,-250-19-24,-35 2 490,-230 20-86,-70 12 0,68-7-493,-76 2 0,79-8-198,1 2 0,0 3 0,-52 13 0,-152 50 167,177-46 60,-132 32 288,235-55-1455,86 2 967,-40-15 231,0-2-1,116-41 0,-112 31-31,383-102 306,-455 124 422,-8 0-249,-24-5-83,-58-9-550,63 12 262,-34-9-77,1-3 1,1-2-1,-107-49 0,143 58-74,-1 2 0,0 1 0,0 0 0,0 2 0,0 0 0,-1 2 0,0 1 0,1 1 0,-45 5-1,284-9-1366,173-42 1428,-193 17 208,-246 32 1398,21-3-1731,-53 8-1,-13 12-123,-7 4 80,-1-5 0,-197 10 0,299-29 109,1 1-175,0 1 178,0-1 0,1 0 1,-1 0-1,0 0 0,1 0 1,-1 0-1,0 0 1,1 0-1,-1 0 0,1 0 1,0 0-1,-1 0 0,1 0 1,0 0-1,-1 0 0,1 0 1,0-1-1,0 1 1,0 0-1,0 0 0,0-1 1,0 1-1,0-1 0,0 1 1,0-1-1,0 1 0,0-1 1,0 0-1,0 0 0,0 1 1,1-1-1,0 0 1,49 1 91,-29-2-101,86-1 421,114-16-1,-60 0-285,172 2 0,-334 16 260,-106 19 94,-112 33 163,112-24-378,-287 86-135,354-100-218,38-14 85,13 0-549,127 7 751,156 26 0,-93 1-165,-96-14-1,0-5 0,124 3-1,-213-18 7,3 0 26,1 0 1,0-1-1,0-1 1,38-9-1,-72 12 203,1 0-1,-1 0 0,-23-3 0,-3 1-161,-455 15 186,434-9-269,1 3 0,0 2 1,-82 27-1,153-32-1152,30 3 964,53 6 316,226-8 38,-202-7-157,-70-2 33,0-3-1,-1-1 1,1-3 0,88-30-1,-114 34-27,-22 5 29,-7 1 7,-1 0 9,1 0-1,-1 1 1,0-1-1,1 2 1,0-1-1,-1 1 1,1 0-1,0 0 1,-9 5-1,-13 3-38,-298 75 162,254-71-90,0-4-1,-119 3 0,35-13 129,156 0-205,0-1-1,0 1 0,0 0 0,0 0 0,0 0 0,0 0 0,0 0 0,0 0 1,0-1-1,0 1 0,0 0 0,0 0 0,0 0 0,0 0 0,0 0 1,0-1-1,0 1 0,0 0 0,0 0 0,0 0 0,0 0 0,0 0 0,0-1 1,0 1-1,0 0 0,0 0 0,0 0 0,0 0 0,-1 0 0,1 0 1,0-1-1,0 1 0,0 0 0,0 0 0,0 0 0,0 0 0,0 0 1,0 0-1,-1 0 0,1 0 0,0 0 0,0 0 0,0 0 0,0 0 0,0 0 1,-1-1-1,1 1 0,0 0 0,0 0 0,0 0 0,0 0 0,0 0 1,-1 0-1,1 0 0,0 1 0,0-1 0,0 0 0,0 0 0,0 0 0,-1 0 1,1 0-1,0 0 0,0 0 0,0 0 0,0 0 0,0 0 0,0 0 1,-1 1-1,15-6-338,197-15 494,38-3-138,-233 23-12,80-5 1,129-21 0,-163 22 65,-61 4 229,-5-1-220,0 0 0,0 0 1,0 1-1,0 0 0,0 0 0,0 0 0,0 0 1,-7 1-1,-6 1 71,-146-3-161,-24-2-41,-251 30 1,394-21 48,-267 31-7,266-36-51,44-1-33,33 0-1993,729-37 2368,-568 24-246,-150 10-18,0-1-1,0-2 0,0-2 0,59-19 0,-211 24 1476,-571 3-1368,679 0-324,4 0-70,61 0 141,0-3 1,92-16 0,-94 11 157,1 2 0,118 5 0,-89 2-45,-86-1 17,1-1 3,-1 1 1,0 0-1,1 1 1,-1-1-1,1 1 1,-1 0-1,0 1 1,0 0-1,9 3 1,-15-5-4,1 0 1,-1 0-1,0 0 1,0 1-1,1-1 1,-1 0 0,0 0-1,1 0 1,-1 1-1,0-1 1,0 0-1,0 0 1,1 1 0,-1-1-1,0 0 1,0 0-1,0 1 1,0-1-1,1 0 1,-1 1 0,0-1-1,0 0 1,0 1-1,0-1 1,0 0-1,0 1 1,0-1 0,0 0-1,0 1 1,0-1-1,0 0 1,0 1-1,0-1 1,0 0-1,0 0 1,0 1 0,-1-1-1,1 0 1,0 1-1,0-1 1,0 0-1,0 0 1,-1 1 0,1-1-1,0 0 1,0 0-1,0 1 1,-1-1-1,1 0 1,0 0 0,-1 0-1,1 1 1,0-1-1,0 0 1,-1 0-1,1 0 1,0 0-1,-1 0 1,1 0 0,0 0-1,-1 0 1,1 1-1,-22 7 163,21-8-183,-43 12 55,-12 5 9,0-2-1,0-3 1,-110 9 0,-57-20 92,282-4-844,48 2 654,-98 1 45,-1 1 0,1 0 0,-1 1 0,0 0 0,0 0 0,1 0 0,-2 1 0,1 1 0,13 7 0,-36-10 56,-1-1 0,-28-2 1,-13-15 65,2-2 0,-89-44 0,-9-4 128,91 42-167,29 11-18,-2 1 1,-66-16 0,84 12-96,14 15 38,1 1 0,-1-1-1,1 1 1,0-1 0,-1 0 0,1 0 0,0 0 0,0 0 0,0-1 0,0 1 0,1 0-1,-3-5 1,4 6-9,0 0-1,0 0 1,-1 0-1,1-1 1,0 1-1,1 0 1,-1 0 0,0 0-1,0-1 1,0 1-1,1 0 1,-1 0-1,1 0 1,-1 0-1,1 0 1,-1 0-1,1 0 1,0 0-1,-1 0 1,1 0-1,0 0 1,0 0 0,0 0-1,-1 0 1,1 1-1,0-1 1,0 0-1,0 1 1,1-1-1,-1 1 1,0-1-1,0 1 1,2-1-1,32-17-114,134-78-600,-168 96 745,0 0 1,-1-1-1,1 1 0,-1 0 1,1-1-1,0 1 0,-1-1 1,1 1-1,-1-1 0,1 1 1,-1-1-1,1 1 0,-1-1 1,0 1-1,1-1 0,-1 0 1,0 1-1,1-1 0,-1 0 1,0 1-1,0-1 0,1 0 1,-1 1-1,0-1 0,0 0 1,0 1-1,0-1 0,0 0 0,0 0 1,0 0-1,-18-14 226,-28 0-121,42 14-211,0 0 0,0 0 0,0 1 0,0 0 0,0 0-1,0 0 1,0 0 0,0 1 0,0-1 0,0 1 0,0 0 0,0 0-1,-5 3 1,1 0 81,0 1-1,1 0 0,0 1 1,-11 10-1,12-10 8,-10 7 27,13-11-32,-1 1-1,1 0 1,-1-1 0,1 1-1,0 0 1,0 1 0,0-1-1,1 0 1,-1 1 0,1-1-1,0 1 1,0 0 0,0 0-1,0 0 1,1 0 0,0 0-1,-1 0 1,2 1-1,-1-1 1,0 0 0,1 0-1,0 7 1,0-2-10,1 0 1,0 0-1,1 0 0,-1 0 1,2 0-1,-1-1 0,2 1 1,-1-1-1,1 0 0,0 1 0,0-2 1,1 1-1,0 0 0,12 11 1,-15-18-5,-1 0 0,1 0 0,0 0 0,0 0 0,0-1 0,0 1 1,0-1-1,0 1 0,0-1 0,1 0 0,-1 0 0,0 0 0,0 0 1,0 0-1,0 0 0,0-1 0,0 1 0,0-1 0,0 1 0,0-1 0,0 0 1,2-1-1,43-23 85,4-7-38,-2-2 0,53-48 1,-100 80-31,0 0 1,1-1 0,-1 1 0,0-1-1,0 1 1,-1-1 0,1 0 0,0 0-1,-1 0 1,0 0 0,1 0 0,-1 0-1,-1 0 1,1 0 0,0-5 0,-1 6-1,0 0 1,0 0-1,0 1 1,-1-1-1,1 0 1,-1 0-1,1 0 1,-1 0-1,0 0 1,0 1 0,0-1-1,0 0 1,0 1-1,0-1 1,0 1-1,0-1 1,-1 1-1,1-1 1,-1 1-1,1 0 1,-1 0-1,1 0 1,-1 0 0,0 0-1,-2-1 1,-31-14 93,-1 3 0,-1 0 0,0 3 0,0 1 0,-74-8 0,110 20-127,0 1 0,0-1 0,1 1 0,-1-1 0,1 1 0,-1-1 0,1 1 0,0-1-1,1 1 1,-1 0 0,2 5 0,-1 7-42,-4 6 63,2-20 8,0 1 0,0-1 0,0 1 0,1-1 0,-1 1 0,1-1 0,0 1-1,0-1 1,0 1 0,0 0 0,0-1 0,1 1 0,-1-1 0,1 1 0,-1 0-1,1-1 1,0 0 0,0 1 0,0-1 0,1 1 0,1 3 0,6-1-33,1 0 1,-1 0 0,1 0-1,0-1 1,0-1 0,16 4-1,72 12-29,-62-14 89,34 5 51,0-4-1,0-3 1,87-8 0,-148 4-84,-1 0 1,0-1-1,0 0 1,0 0-1,0-1 0,0 0 1,0 0-1,-1-1 1,10-6-1,-13 8 69,-1-1 0,0 1 0,1 0 0,-1-1 0,0 0 0,0 0 0,0 0 0,-1 0 0,1-1 0,-1 1 0,0 0 0,0-1 0,0 0 0,0 0 0,0 1 0,-1-1 0,0 0 0,0 0 0,0 0 0,1-7 0,-3 9-36,0-1 1,0 0-1,0 0 1,0 1-1,0-1 1,-1 1-1,1-1 1,-1 1-1,0-1 1,1 1 0,-1 0-1,0 0 1,-1 0-1,1 0 1,0 0-1,0 0 1,-1 1-1,1-1 1,-1 1-1,-3-2 1,-61-26 153,25 18-156,-1 1 0,0 3-1,0 1 1,-1 3 0,-75 2-1,107 1-45,3 1 2,-1 0 0,1 0 0,0 1 0,0 0-1,0 0 1,0 1 0,0 0 0,-8 5 0,-68 41-280,28-14 207,33-24 110,18-9-12,0 0 0,1 0 0,-1 1 0,0 0 0,1 0 0,0 0-1,0 1 1,0-1 0,-8 9 0,13-11-13,-1 0 0,1 0-1,0 0 1,-1 0 0,1 0 0,0 0-1,0 0 1,0 0 0,0 0 0,0 0-1,0 0 1,0 0 0,0 0 0,1 0-1,-1 0 1,0 0 0,0 0 0,1 0-1,-1 0 1,1 0 0,-1 0 0,1 0-1,-1 0 1,1 0 0,0-1 0,-1 1-1,1 0 1,0 0 0,1 1 0,29 20-39,-24-18 40,46 32-92,-30-20 78,0 0 0,47 22 0,-57-33 1,2-1 0,-1 0 0,0-1-1,1-1 1,-1 0 0,1-1-1,0 0 1,29-4 0,-20 0 34,1-1 1,0-1-1,-1-1 0,33-13 1,17-9-2,-1-3 1,-2-4 0,91-59-1,-159 92 13,0 0 0,0 0 0,-1 0 0,1 0 0,-1 0 0,1-1 0,-1 0-1,0 1 1,0-1 0,0 0 0,0 0 0,-1 0 0,1 0 0,1-6 0,-2 7-1,-1 0 0,0 0 0,0 0 1,-1 0-1,1 0 0,0 0 0,-1 0 0,1 1 1,-1-1-1,1 0 0,-1 0 0,0 0 1,0 0-1,0 1 0,0-1 0,0 0 1,0 1-1,0-1 0,-1 1 0,1 0 0,0-1 1,-1 1-1,1 0 0,-1 0 0,-2-2 1,-10-6-50,1 1 0,-1 0 1,0 1-1,-1 1 0,0 0 1,0 1-1,0 0 0,-1 1 1,-15-1-1,-9 0-74,0 3 1,-58 3-1,78 2 119,0 0-1,0 1 1,1 1-1,-25 9 1,-44 11 35,73-24-88,1 0 0,-1 0 0,0-1 0,0-1 0,0 0 0,0-2-1,-18-4 1,-33-4 98,59 11-142,0 1 0,0 0 0,0 0 0,1 1 0,-1 0 0,0 0 0,0 0 0,1 1-1,0 0 1,-1 0 0,1 1 0,0 0 0,1 0 0,-11 9 0,-28 17 25,-7-6 159,0-3 0,-2-1 0,-107 24 0,167-45-140,0 0 1,-1 0 0,1 0-1,0 1 1,0 0-1,0 1 1,0-1-1,-1 1 1,1 1-1,0-1 1,0 1 0,-1 0-1,0 1 1,1 0-1,-1 0 1,0 0-1,0 0 1,0 1-1,-1 0 1,0 0-1,1 1 1,-1 0 0,-1 0-1,1 0 1,-1 0-1,0 1 1,5 7-1,-1 1 100,0 0-1,-1 1 0,0 0 1,-1 0-1,-1 1 0,-1-1 1,0 1-1,-1 0 0,0 0 1,0 31-1,-3-36-45,2 0 1,0 0-1,0-1 0,1 1 1,0-1-1,1 1 0,0-1 1,1 0-1,10 17 0,-3-8-35,1-1-1,1 0 1,27 28-1,4-13-29,-40-30 46,-2 1 36,-2-3 541,25-3-633,-6-5 49,0-1 0,0-1 0,32-19 0,-28 14 7,44-19 0,29 4 24,2 4 1,179-22-1,-223 39-21,-6 1 5,167-29 129,-177 27-110,0-2 1,0-2-1,50-23 0,-79 31 119,11-8 1204,-21 13-1324,1-1-1,-1 1 1,0-1-1,0 0 1,0 1-1,0-1 1,0 0-1,-1 1 1,1-1-1,0 1 0,0-1 1,0 0-1,0 1 1,-1-1-1,1 1 1,0-1-1,-1 1 1,1-1-1,0 1 1,-1-1-1,1 1 1,0-1-1,-1 1 1,1 0-1,-1-1 1,1 1-1,-1-1 1,1 1-1,-1 0 1,1 0-1,-1-1 1,0 1-1,1 0 1,-1 0-1,1 0 0,-1-1 1,0 1-1,0 0 1,-167-77 72,109 53-36,1-2 0,-80-51 0,-34-43 8,171 120-121,1 0-1,-1 0 1,1 0-1,-1 0 1,1-1 0,-1 1-1,1 0 1,-1-1-1,1 1 1,-1 0-1,1-1 1,0 1-1,-1 0 1,1-1-1,0 1 1,-1-1-1,1 1 1,0 0 0,0-1-1,-1 1 1,1-1-1,0 1 1,0-1-1,0 1 1,0-1-1,0 1 1,-1-1-1,1 1 1,0-2-1,15 3-329,25 10 226,-37-10 144,-1 0 0,0 0 0,1 0 0,-1 0 0,0 0 0,0 0 0,1 1 0,-1-1 0,0 1 0,-1 0 0,1 0 0,0-1 0,0 1 0,-1 0 0,1 0 0,-1 1 0,0-1 0,2 4 0,-1 0-20,-1 0-1,0 1 1,0-1 0,0 1-1,-1-1 1,-1 8-1,1-4 60,-1 11-7,-2 0 1,0-1-1,-2 1 0,0-1 1,-1 0-1,-9 20 1,7-21-12,0 1 1,2 0-1,1 1 1,0-1-1,2 1 1,-2 23-1,5-37 19,1 32-169,-1-38 138,0-1 0,0 1 0,0-1 0,1 1 0,-1 0 0,0-1 0,0 1 0,0-1 0,0 1 0,1-1 0,-1 1 0,0-1 0,1 0 0,-1 1 0,0-1 0,1 1 0,-1-1 0,0 0 0,1 1 0,-1-1 0,1 0 0,-1 1 0,1-1 0,-1 0 0,1 0 0,-1 1 0,1-1 0,-1 0 0,1 0 0,-1 0 0,1 0 0,-1 0 0,1 0 0,-1 0 0,1 0 0,-1 0 0,1 0 0,-1 0 0,1 0 0,0 0 0,-1 0 0,1 0 0,-1 0 0,1-1 0,-1 1 0,1 0 0,-1 0 0,0-1 0,1 1 0,-1 0 0,1-1 0,-1 1 0,1 0 0,-1-1 0,0 1 0,1-1 0,-1 1 0,0 0 0,0-1 0,1 1 0,-1-2 0,9-9 3,0-1-1,-1 1 0,0-2 0,-1 1 0,-1-1 0,0 0 0,7-25 0,0 6 0,6-14 25,0 2 74,-1-1 0,21-88 0,-38 127 31,-1 5-249,1 10 96,1 0 0,0 0 0,1 0 0,0 0 0,0-1 0,1 1 0,6 9 0,5 15 25,-1 4 21,-1 1-1,-3 0 0,-1 0 0,-1 1 0,-3 0 0,2 66 0,-13-73 49,5-31-51,1 1 0,0-1 0,-1 0 0,1 0 0,-1 0 0,0 0-1,1 0 1,-1 0 0,0 0 0,0 0 0,0 0 0,1-1 0,-1 1 0,0 0 0,0 0 0,0-1 0,0 1-1,0-1 1,0 1 0,-1-1 0,1 1 0,0-1 0,0 1 0,0-1 0,0 0 0,-2 0 0,9-10-286,23-25 42,-7 10 122,-1-1 1,26-44-1,-43 63 116,0-2 0,0 1-1,0 0 1,-1-1-1,0 1 1,-1-1-1,0 0 1,0 0-1,-1 0 1,0 0 0,0 0-1,-1 0 1,-1 0-1,-1-12 1,0 16 5,0-1 1,-1 0 0,0 1-1,0-1 1,0 1-1,-1 0 1,0 0-1,0 0 1,0 1 0,-1 0-1,1-1 1,-1 1-1,0 1 1,0-1-1,0 1 1,-7-4 0,-3-1 76,-1 0 1,0 1 0,0 1 0,-28-8 0,43 13-99,-1 1 0,1-1 0,0 1 0,0-1 0,0 1 0,0 0 0,0 0 0,-1-1 0,1 1 0,0 0 0,0 0 0,0 0 0,-1 0 0,1 1 0,0-1 0,0 0 0,0 0 0,0 1 0,-1-1 0,1 1 0,0-1 0,0 1 1,0-1-1,0 1 0,0-1 0,0 1 0,0 0 0,0 0 0,1 0 0,-1-1 0,0 1 0,0 0 0,1 0 0,-1 0 0,0 2 0,0 2-21,0 0 0,1 0 0,-1 0 0,1 0-1,0 0 1,1 0 0,1 7 0,-1-4 54,1 5-66,1-1 0,1 0 0,0 1-1,0-1 1,1-1 0,1 1 0,0-1-1,11 16 1,3 1-97,46 49 0,-66-77 139,0 0-1,0 0 1,0 0 0,0 0-1,1 0 1,-1-1 0,0 1-1,0 0 1,0 0 0,0 0-1,0 0 1,0 0 0,0 0-1,0-1 1,0 1 0,0 0-1,0 0 1,1 0 0,-1 0-1,0 0 1,0 0 0,0 0-1,0 0 1,0-1 0,1 1-1,-1 0 1,0 0 0,0 0 0,0 0-1,0 0 1,0 0 0,1 0-1,-1 0 1,0 0 0,0 0-1,0 0 1,0 0 0,0 0-1,1 0 1,-1 0 0,0 0-1,0 0 1,0 0 0,0 0-1,0 1 1,1-1 0,-1 0-1,0 0 1,0 0 0,0 0-1,0 0 1,0 0 0,0 0-1,1 0 1,-1 1 0,0-1-1,0 0 1,0 0 0,0 0-1,0 0 1,0 0 0,0 0-1,0 1 1,0-1 0,-3-23 43,-16-38-237,17 53 197,-7-29-48,-8-24-5,15 57 41,1 0 1,-1 0 0,0 0 0,0 1 0,0-1 0,-1 1-1,1-1 1,-1 1 0,0 0 0,0 0 0,-5-5-1,7 7 1,0 1 0,0-1 0,0 1 0,0-1 0,0 0 0,1 1 0,-1 0 0,0-1 0,0 1 0,0-1 0,0 1 0,0 0 0,0 0 0,0 0 0,0 0 0,-1-1 0,1 1 0,0 1 0,0-1 0,0 0 0,0 0 0,0 0 0,0 0 0,0 1 0,0-1 0,0 0 0,0 1 0,-1 0 0,0 1 1,1 0 0,-1 0 0,1-1 1,-1 1-1,1 0 0,0 0 0,0 0 0,0 1 0,0-1 1,0 0-1,0 0 0,0 3 0,-2 8-20,1-1-1,1 1 0,0 18 0,0-5-10,1 1-1,1 0 1,2-1-1,0 1 1,2-1-1,12 39 0,-13-51-14,-3-10-6,0 0 0,0 0 1,1 1-1,-1-1 0,1 0 1,0 0-1,0 0 0,0 0 0,0-1 1,1 1-1,5 5 0,-4-10 1257,-6-8-975,-8-8-289,1 10 66,-1 0 0,1 0 0,-1 1 0,0 1 0,-1 0 0,0 0 0,1 1 0,-1 0 0,-1 1 0,1 0 0,-19-2 0,-14 1-44,-78 3 0,65 2 70,17 1 1,-53 9 0,-24 2 25,10-11-1109,107-39 945,-1-13 181,-1 30-53,2 0 1,0 0-1,1 0 1,1 0-1,1 1 1,6-22-1,-9 41-18,1-1 0,-1 1-1,0-1 1,1 1 0,-1-1-1,0 0 1,1 1 0,-1-1-1,0 1 1,0-1 0,1 0-1,-1 1 1,0-1 0,0 0-1,0 0 1,0 1 0,0-1 0,0 0-1,0 1 1,0-1 0,0 0-1,-1 1 1,1-1 0,0 0-1,0 1 1,0-1 0,-1 0-1,1 1 1,0-1 0,-1 1-1,1-1 1,-1 1 0,1-1-1,-1 1 1,1-1 0,-1 1-1,1-1 1,-1 1 0,1-1-1,-1 1 1,1 0 0,-1-1-1,0 1 1,1 0 0,-1 0-1,0-1 1,1 1 0,-1 0-1,0 0 1,1 0 0,-1 0-1,0 0 1,1 0 0,-1 0-1,0 0 1,1 0 0,-1 0-1,0 0 1,1 1 0,-2-1-1,2 0-84,-2 6 45,1 0 1,0 0-1,1 0 1,0-1-1,-1 1 0,2 0 1,1 11-1,0 7 5,-2-18 25,0 3-9,1 1 1,-1-1-1,0 0 0,-1 1 0,0-1 1,-1 0-1,0 0 0,0 0 1,-1 0-1,0 0 0,0-1 0,-1 1 1,-8 12-1,-8 3-12,0-1 1,-2 0-1,-31 23 1,20-16 39,33-30-11,-1 1 0,0-1 1,1 1-1,-1-1 0,0 1 1,0-1-1,0 1 0,1-1 1,-1 1-1,0-1 0,0 0 1,0 0-1,0 1 1,0-1-1,0 0 0,0 0 1,0 0-1,1 0 0,-1 0 1,0 0-1,0 0 0,0-1 1,0 1-1,0 0 0,0 0 1,0-1-1,0 1 0,1 0 1,-1-1-1,0 1 0,0-1 1,0 1-1,1-1 1,-1 0-1,-1 0 0,-23-31 14,17 19-18,-28-35 107,-49-85-1,76 116-104,0 0 0,1-1 0,1 0 1,1-1-1,1 1 0,0-1 0,1-1 0,1 1 0,0-23 0,3 41 194,-1 1-42,1 1-164,-1-1 0,1 0 0,0 0-1,-1 0 1,1 0 0,-1 0-1,1 1 1,-1-1 0,1 0-1,-1 0 1,1 1 0,0-1 0,-1 0-1,1 1 1,0-1 0,-1 1-1,1-1 1,0 0 0,0 1-1,-1-1 1,1 1 0,0-1 0,0 0-1,-1 1 1,1-1 0,0 1-1,0-1 1,0 1 0,0-1-1,0 1 1,0-1 0,0 1 0,0 0-1,0 22-57,1-15 29,-1 56 73,2-2-154,-3 0 0,-3 0 1,-21 114-1,21-154 46,4-20-1,4-30-191,-2-7 455,-1 0 1,-2 0-1,-1 0 0,-2 0 1,-1 0-1,-1 1 0,-13-37 1,9 23-309,3 0 0,2-1 0,1-69 0,6 129 115,0 0 1,0 1 0,1-1-1,0 0 1,1-1 0,8 16-1,5 15 86,4 25-329,-2 0 0,-3 1-1,11 93 1,-28-159 251,1-1 1,0 0 0,0 1-1,0-1 1,0 1 0,0-1-1,0 0 1,0 1 0,0-1-1,0 1 1,0-1 0,0 0-1,0 1 1,0-1 0,0 1-1,0-1 1,0 0 0,0 1-1,0-1 1,0 1 0,1-1-1,-1 0 1,0 1 0,0-1-1,0 0 1,1 1 0,-1-1-1,0 0 1,1 0 0,-1 1-1,0-1 1,0 0 0,1 0-1,-1 1 1,1-1 0,-1 0-1,0 0 1,1 0-1,-1 0 1,0 1 0,1-1-1,-1 0 1,1 0 0,-1 0-1,1 0 1,0-1 11,-1 0 0,1 0 0,0 0-1,-1 0 1,1 0 0,-1 0 0,1 0 0,-1 0 0,1 0-1,-1 0 1,0 0 0,1-1 0,-1 1 0,0 0 0,0 0-1,0-2 1,3-21 92,-2 0 0,-1-1-1,-1 1 1,-1 0 0,-1 0 0,0 0-1,-2 0 1,-2 0 0,0 1-1,-15-34 1,8 32-63,-1 1-1,-1 1 0,-1 0 1,-23-23-1,33 32-130,17 13-204,21 14 11,3 12 29,0 3 0,-2 0 1,41 49-1,-37-39-25,68 59 0,-103-96 279,0-1 0,0 1 0,0 0 1,0 0-1,0 0 0,0-1 0,0 1 0,1 0 0,-1-1 0,0 1 0,0-1 0,0 0 0,1 1 0,-1-1 0,0 0 0,0 0 0,1 1 0,-1-1 0,0 0 0,0 0 0,1-1 0,-1 1 0,0 0 0,0 0 0,3-1 0,-3 0 14,1-1 0,-1 1 0,0 0-1,0-1 1,0 1 0,1-1-1,-1 1 1,0-1 0,-1 1 0,1-1-1,0 0 1,0 1 0,-1-1-1,1 0 1,0-3 0,1-10 125,0 0 0,-1-1 0,-1-20 0,0 26-92,2-48 402,0 40-421,-1-1 1,-1 1-1,0 0 0,-1 0 1,-1 0-1,-1 0 0,0 0 1,-12-32-1,15 49-39,0 0 1,0 0-1,-1 1 0,1-1 0,0 0 1,-1 0-1,1 1 0,-1-1 0,1 0 0,-1 1 1,1-1-1,-1 0 0,1 1 0,-1-1 1,0 1-1,1-1 0,-1 1 0,0-1 1,1 1-1,-1 0 0,-1-1 0,-4 12-201,3 27 49,4-28 156,1-1 0,0 0 1,1 0-1,0 0 0,0 0 0,1 0 1,0-1-1,1 1 0,0-1 1,11 14-1,2 0-476,1-1 1,29 26-1,-48-46 213,-2-30 281,2 26 34,0 0-1,0 0 1,0 0 0,-1 0 0,1 1-1,0-1 1,-1 0 0,0 0-1,0 0 1,0 1 0,0-1 0,0 1-1,-4-6 1,-2-1 46,-1 1 0,0-1 0,0 2 1,-1-1-1,0 1 0,0 0 0,-1 1 0,0 0 0,0 1 0,-1 0 0,-16-6 1,14 6-113,-1 1 1,0 1 0,0 0 0,0 1-1,-1 0 1,1 1 0,0 1 0,-28 2 0,40-2 2,0 1-1,1-1 1,-1 1 0,1-1 0,-1 1 0,1 0 0,-1-1 0,1 1 0,0 0 0,-1 0 0,1 0 0,0 0 0,0 0 0,0 0 0,0 0 0,0 1 0,0-1 0,0 0-1,0 1 1,0-1 0,0 0 0,1 1 0,-1-1 0,1 1 0,-1-1 0,1 1 0,-1 2 0,-1 51-244,2-37 145,0-17 145,8-1 39,112-5-283,209-37 0,-295 36 200,13-2 43,91-4-1,-138 12 277,32 0-261,-31 1-52,0-1 0,1 1 1,-1 0-1,0 0 0,0-1 0,0 1 0,0 0 0,0 0 1,0 0-1,0 0 0,0 0 0,0 0 0,0 1 0,0-1 1,-1 0-1,1 0 0,-1 1 0,1-1 0,-1 0 0,1 1 1,-1-1-1,1 0 0,-1 1 0,0-1 0,0 1 0,0-1 1,0 0-1,0 2 0,0 2 10,0 0 1,0 0-1,0-1 0,-1 1 0,1 0 1,-1-1-1,0 1 0,-3 5 0,0-2 97,-1 0-1,-1-1 0,1 0 1,-1 0-1,-1 0 1,1 0-1,-1-1 0,0 0 1,-15 8-1,-75 42 757,19-23-326,50-22-218,-50 26 0,153-51-1814,44-14 1497,2 4 0,0 6 0,177-4 0,-297 22-48,-3 3 96,0-1 1,0 0 0,-1 0-1,1-1 1,-1 1 0,1 0-1,-1-1 1,1 1 0,-1-1 0,0 0-1,1 0 1,-6 1 0,-2 2 66,-31 18-84,2 2 0,-57 46-1,36-26-20,47-31-422,27-12-222,-2-2 526,7 0 105,-1-1 0,0 0 1,32-11-1,-32 8-187,1 1 1,-1 1 0,35-3 0,-55 31 195,-4-21 73,1 0 0,-1-1 0,0 0-1,0 0 1,0 0 0,-1 0 0,-8 2 0,-11 4 19,-13 8 142,0-3 1,-1 0 0,-1-3-1,0-2 1,0-1-1,-1-2 1,0-2 0,0-2-1,-60-4 1,92 0-236,0-1-1,0 0 1,0 0 0,1-1 0,-1-1 0,-10-6 0,-18-8 57,35 18 83,-20-10-665,20 6-119,14 2 195,180-20 496,21-1 48,-153 16-80,-1-2-1,0-3 1,-1-3 0,99-40-1,-141 50-20,-30-1 1119,-37-4-828,-38-11-7,56 15-279,-1 1 0,1 2 0,-1 1 0,0 2 0,-52 4 0,7-1-16,12 1-20,-106 18-1,103-9 124,-116 2 1,190-14-120,0-1 0,-1 0 0,1 1 0,0-1 0,-1 0 0,1-1 1,-1 1-1,0 0 0,1-1 0,-1 1 0,0-1 0,2-2 0,9-5-5,39-20-167,1 2-1,1 3 1,1 2 0,71-19 0,18 2 221,149-32-17,-297 71 203,-161 24 377,-25-20-525,-78 4-53,219 3 9,-3 0-107,52-11-94,6 0-1376,828 0 1805,-857 2 137,0 1 0,0 1 0,-27 8-1,-5 1-304,-147 31-47,-100 18 68,-27 2-112,314-58-181,29-4 148,44-1 90,-47-1-52,502 8 81,-483-9-57,-1-2 0,1 0 0,-1-2 0,0-2 0,0 0 1,-1-2-1,38-17 0,-65 25 14,-46 1 430,-269-11-531,215 11 31,0 5-1,-109 18 1,120-5 33,-54 9 87,101-28-266,35-5-162,24-5-158,272-93 393,-276 100 120,0 1-1,0 0 0,0 0 0,0 2 0,0 0 0,0 0 0,1 1 0,-1 1 0,0 0 0,27 7 0,-11 0-64,0 1 0,-1 1-1,53 27 1,-82-37 88,0 0-1,1 0 0,-1 0 1,1 0-1,-1 0 1,0 0-1,1 0 0,-1 1 1,0-1-1,1 0 1,-1 0-1,1 0 1,-1 1-1,0-1 0,0 0 1,1 0-1,-1 1 1,0-1-1,1 0 1,-1 1-1,0-1 0,0 0 1,0 1-1,1-1 1,-1 0-1,0 1 0,0-1 1,0 1-1,0-1 1,0 0-1,0 1 1,0 0-1,-13 3 383,-31-3-50,39-1-295,-13-1-36,0-1 0,1-1 0,-24-6 0,-42-6-64,-268 13-401,303 3 430,-1 3 22,-82 15 1,121-17-5,70 10-749,-31-4 535,5 1 194,0 1 0,0 2 0,57 30-1,85 63-63,-175-105 85,0 1 0,-1 0-1,1 0 1,0-1 0,-1 1-1,1 0 1,-1 0 0,1 0-1,-1 0 1,1 0 0,-1 0 0,0-1-1,1 1 1,-1 0 0,0 0-1,0 0 1,0 0 0,1 0-1,-1 0 1,0 0 0,0 0-1,-1 0 1,1 0 0,0 0-1,0 0 1,0 0 0,-1 1-1,1-2 6,0 0-1,0 0 0,0 0 1,1 0-1,-1 0 0,0 0 1,0 0-1,0 0 0,0 0 0,1 0 1,-1 0-1,0 0 0,0 0 1,0 0-1,1 0 0,-1 0 1,0 0-1,0 0 0,0 0 1,0 0-1,1 0 0,-1 0 0,0 0 1,0 0-1,0 0 0,0 0 1,1 1-1,-1-1 0,0 0 1,0 0-1,0 0 0,0 0 1,0 0-1,0 0 0,1 1 1,-1-1-1,0 0 0,0 0 0,0 0 1,0 0-1,0 1 0,0-1 1,0 0-1,0 0 0,0 0 1,0 0-1,0 1 0,0-1 1,61-38 18,1 2 0,2 3 0,112-40 1,-14 6 51,-160 66-71,8-1-18,0 0 0,0-1 0,0 0 0,0-1 0,18-9 0,-3 1-7,9-1 20,-33 12 29,-8-1 163,-101-1 155,67 3-188,-59-7-1,95 5-160,0 1 0,0-1 0,1-1 0,-1 1 0,0-1 1,1 1-1,-1-1 0,1-1 0,0 1 0,0-1 0,0 1 0,1-1 0,-1 0 1,1 0-1,-5-9 0,4 7-1,-1 0 1,0 0 0,0 0-1,-1 0 1,0 1-1,0 0 1,-9-6-1,21 8-1209,18 1 891,30 1 360,-11 0-13,-1-2 0,0-2 1,0-2-1,-1-2 0,0-1 0,0-3 0,46-20 0,-17 8 645,-154 26-266,17 0-337,-121-11 0,144 0-15,43 8-90,1 2-17,-1-4-1071,10 1 781,9 1 336,76 4 62,-46 1-46,0-3 0,-1-1 0,1-3 0,61-12 1,-131 26 214,0 0 1,1 2-1,0 1 1,-19 15 0,-109 83-374,148-111 140,1 1-1,0-1 0,0 0 1,-1 0-1,1 0 1,0 1-1,0-1 0,0 0 1,0 0-1,-1 0 0,1 1 1,0-1-1,0 0 0,0 0 1,0 1-1,0-1 1,0 0-1,0 1 0,0-1 1,0 0-1,0 0 0,0 1 1,0-1-1,0 0 0,0 1 1,0-1-1,0 0 1,0 0-1,0 1 0,0-1 1,0 0-1,0 0 0,0 1 1,1-1-1,-1 0 0,0 0 1,0 1-1,0-1 1,0 0-1,1 0 0,-1 0 1,0 1-1,0-1 0,1 0 1,-1 0-1,0 0 0,0 0 1,1 0-1,-1 1 1,0-1-1,0 0 0,1 0 1,-1 0-1,0 0 0,0 0 1,1 0-1,-1 0 0,0 0 1,1 0-1,-1 0 1,0 0-1,0 0 0,1 0 1,-1 0-1,0 0 0,0 0 1,1-1-1,26 4-512,-24-2 477,63 7 73,-10 0 59,74 1 0,-130-9-87,0 0 0,0 1 0,0-1 0,0 0 0,1 0 0,-1 1 0,0-1-1,0 0 1,0 1 0,0-1 0,0 0 0,0 0 0,0 1 0,0-1 0,0 0 0,0 1 0,0-1-1,0 0 1,0 1 0,0-1 0,0 0 0,0 0 0,0 1 0,0-1 0,0 0 0,-1 1 0,1-1-1,0 0 1,0 0 0,0 1 0,0-1 0,-1 0 0,1 0 0,0 0 0,0 1 0,-1-1 0,1 0-1,0 0 1,0 0 0,-1 0 0,1 1 0,-11 11 72,-76 48 290,85-59-417,4-27 92,9-19-35,-7 33 4,0 0 0,-2 0 0,1 0 0,-1-1 0,-1 1 0,0-1 0,-1 1 0,-2-20 0,2 31-22,0 0-1,0 0 0,0 0 0,0 0 0,-1 0 0,1 0 0,0 0 0,-1 0 0,1 0 1,0 0-1,-1 0 0,1 0 0,-1 0 0,0 0 0,1 0 0,-1 0 0,0 0 1,1 1-1,-2-2 0,1 2 6,1 0 1,-1 0 0,1 1-1,-1-1 1,0 0 0,1 0-1,-1 0 1,1 1-1,-1-1 1,1 0 0,-1 1-1,1-1 1,0 0 0,-1 1-1,1-1 1,-1 1-1,1-1 1,0 1 0,-1-1-1,1 1 1,0-1 0,-1 1-1,1-1 1,0 1-1,-19 46-58,17-41 91,-4 16-77,1-1-1,-5 42 1,-5 23-69,13-84 155,-1 0-1,0-1 1,1 1 0,-1 0 0,0-1 0,0 0 0,0 1 0,0-1 0,0 0 0,0-1 0,0 1 0,0-1 0,0 1 0,-1-1 0,-5 0 0,1 1 23,-43 5 212,0-3 1,-90-5-1,134 1-247,1 0 0,0 0 1,-1-1-1,1 0 0,0 0 1,0 0-1,0-1 0,0 0 1,1 0-1,-1-1 0,1 1 1,-6-6-1,-26-15 27,29 21-85,-1 1-1,0 0 1,0 0-1,0 1 0,0 0 1,0 1-1,0 0 1,0 0-1,-14 3 0,-12-1-42,13-2 65,0 1 1,-1 1-1,1 1 1,0 1-1,-31 10 1,52-13-26,0 0 0,-1 0 0,1 0 0,0 1-1,0-1 1,0 0 0,0 1 0,0-1 0,0 0 0,0 1 0,1-1 0,-1 1 0,0 0 0,1-1 0,-1 1 0,1 3 0,-1-3-7,1 0 1,-1 0 0,1 0 0,-1 0 0,0-1 0,0 1 0,1 0 0,-1 0 0,0 0 0,-1-1 0,1 1 0,0-1 0,0 1 0,-1-1 0,-2 3 0,65-2-1753,-6-10 1637,-54 8 47,-38 14 1128,23-7-947,1-1 0,-1 2 0,1 0 0,1 0 0,0 1 0,0 1 0,0 0 0,1 0 0,-12 17 0,21-25-103,1 0 0,-1 0 0,1 0 1,-1 0-1,1 0 0,0 1 0,0-1 0,0 1 1,0-1-1,0 1 0,1-1 0,-1 1 0,1-1 1,0 1-1,-1 0 0,1-1 0,0 1 0,1-1 1,-1 1-1,0 0 0,2 2 0,3-4-212,-5-1 242,0 0-1,1 0 0,-1 0 0,0 0 0,1 0 1,-1 0-1,0 0 0,1 0 0,-1 0 0,0 0 1,1 0-1,-1 0 0,0 1 0,1-1 0,-1 0 0,0 0 1,0 0-1,1 0 0,-1 0 0,0 1 0,1-1 1,-1 0-1,0 0 0,0 0 0,1 1 0,-1-1 1,0 0-1,0 1 0,0-1 0,1 0 0,-1 0 1,0 1-1,0-1 0,0 0 0,0 1 0,0-1 1,0 0-1,0 1 0,1-1 0,-1 0 0,0 1 1,0-1-1,0 0 0,0 1 0,-1-1 0,1 0 1,0 1-1,0-1 0,0 0 0,0 1 0,0-1 1,0 0-1,0 1 0,-1-1 0,1 0 0,0 0 1,0 1-1,0-1 0,-1 0 0,1 0 0,-1 1 1,8-3 137,-6 2-92,-1 0 0,1 0 0,0 0 0,-1 0 0,1 0-1,-1 0 1,1 0 0,0 0 0,-1-1 0,1 1 0,-1 0 0,1 0 0,-1 0 0,1-1 0,-1 1 0,1 0-1,-1-1 1,1 1 0,-1 0 0,1-1 0,-1 1 0,1-1 0,-1 1 0,0-1 0,1 1 0,-1-1-1,0 1 1,1-1 0,-1 1 0,0-2 0,7-30 246,-7 31-268,0 0-11,-1 0 0,1 0 0,0 0-1,0 0 1,0 0 0,0 0 0,-1 0 0,1 0-1,0 0 1,-1 0 0,1 0 0,-1 0 0,0 0 0,1 0-1,-1 0 1,1 0 0,-1 1 0,-1-2 0,-9-3 91,-1 0 1,0 0-1,-21-4 1,22 6 11,-1 0 0,0-1 0,1 0 0,-15-9 0,21 0-602,5 13 486,0-1 1,0 0 0,0 1 0,0-1-1,0 1 1,0-1 0,0 0-1,0 1 1,0-1 0,0 0 0,0 1-1,-1-1 1,1 1 0,0-1-1,0 1 1,-1-1 0,1 0 0,0 1-1,-1-1 1,1 1 0,-1 0-1,1-1 1,-1 1 0,0-1 0,-8-3 22,7 4-13,1-1-1,-1 1 1,1 0-1,-1-1 1,1 1-1,-1-1 1,1 0 0,0 1-1,-1-1 1,1 0-1,0 0 1,0 0-1,-1 0 1,1 0-1,0 0 1,0 0-1,0 0 1,0 0 0,0-1-1,-1-1 1,6 2-66,0 0 1,-1 0-1,1 1 1,0-1-1,0 1 1,-1 0-1,9 1 1,-8-1 22,329 0-169,-323-1 210,0 0 1,0-1-1,0 0 1,-1 0-1,18-7 1,10-3 11,71-18 56,76-17-73,-174 46 16,-89 2 555,1 2 0,-83 15 1,154-16-707,-1 1 1,1 0 0,0 0 0,0 0 0,-7 5 0,-21 10 257,25-15-118,-24 5 158,34-8-336,14 6-1307,5 0 330,-2 2-702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3.646"/>
    </inkml:context>
    <inkml:brush xml:id="br0">
      <inkml:brushProperty name="width" value="0.05" units="cm"/>
      <inkml:brushProperty name="height" value="0.05" units="cm"/>
    </inkml:brush>
  </inkml:definitions>
  <inkml:trace contextRef="#ctx0" brushRef="#br0">43 242 3449,'0'0'5301,"-12"-29"-4614,4 12-247,-10-24 635,17 39-1071,0 0-1,1 0 1,-1 0-1,1 0 1,-1 0-1,1 0 1,0 0-1,0 0 1,0 0 0,0 0-1,0-1 1,0 1-1,0 0 1,1 0-1,1-4 1,-1 5-16,0 0 0,0 0 0,1 0 0,-1 0 0,0 0 0,1 0 0,-1 0 0,1 1 0,-1-1 0,1 1 0,-1-1 0,1 1 0,-1-1 0,1 1 0,0 0 0,-1-1 1,1 1-1,-1 0 0,1 0 0,0 1 0,-1-1 0,1 0 0,0 0 0,-1 1 0,1-1 0,-1 1 0,1-1 0,-1 1 0,1 0 0,-1-1 0,1 1 0,-1 0 0,0 0 0,1 0 0,-1 0 0,0 1 0,0-1 0,0 0 0,0 0 0,0 1 0,0-1 0,1 2 0,5 19 38,11 23 167,-17-43-204,0-1 0,0 1 0,1-1 0,-1 1 1,0-1-1,0 1 0,1-1 0,-1 0 0,1 0 0,-1 0 1,1 0-1,-1 0 0,1 0 0,0 0 0,-1 0 0,1-1 1,0 1-1,0-1 0,-1 1 0,1-1 0,0 0 0,3 0 1,0-42 124,-5-61 430,3 108-561,0 0-1,0 0 1,1-1 0,-1 1-1,1-1 1,0 1-1,0-1 1,0 0-1,1-1 1,6 5-1,-9-7 8,0-1-1,0 0 0,0 1 1,0-1-1,0 0 0,0 0 1,1 0-1,-1-1 0,0 1 1,0 0-1,0-1 0,0 1 1,0-1-1,0 0 0,0 0 1,0 0-1,0 0 0,-1 0 1,1 0-1,0 0 0,0-1 1,-1 1-1,1 0 0,-1-1 1,1 1-1,-1-1 1,0 0-1,0 0 0,1 1 1,-1-1-1,0 0 0,-1 0 1,1 0-1,0 0 0,-1 0 1,1-2-1,3-6 49,-1 0 0,0 0 0,-1-1 0,0 1 0,0 0 0,-1-13 482,5 54-319,-5-15-149,1-12-228,-1 1-1,1-1 1,0 0-1,0 0 0,0 0 1,0 0-1,1 0 1,0 0-1,0 0 1,0-1-1,0 0 1,0 1-1,1-1 1,-1-1-1,1 1 1,0 0-1,0-1 1,7 3-1,5 2-3405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4.907"/>
    </inkml:context>
    <inkml:brush xml:id="br0">
      <inkml:brushProperty name="width" value="0.05" units="cm"/>
      <inkml:brushProperty name="height" value="0.05" units="cm"/>
    </inkml:brush>
  </inkml:definitions>
  <inkml:trace contextRef="#ctx0" brushRef="#br0">7 96 1400,'0'0'4597,"-1"-5"-4514,-5-37 3176,10 44-3233,-2 0 0,1 1 0,0-1-1,0 1 1,-1-1 0,1 1 0,-1 0-1,0 0 1,0 1 0,2 3 0,1 1 18,85 92 208,-130-205 2626,40 104-2672,2 6-226,0-1 13,0 0 0,1 1 1,0-1-1,0 0 0,4 4 1,14 14 1,0 0 0,-2 1-1,-1 1 1,0 1 0,14 28 0,-35-120 568,-5 41-425,-1 0 0,-1 0 0,-1 1 0,-1 0 1,-1 1-1,-31-42 0,44 66-131,0 0-1,0-1 1,0 1 0,0 0 0,0 0 0,0 0-1,0 0 1,0 0 0,-1 0 0,1-1 0,0 1-1,0 0 1,0 0 0,0 0 0,0 0 0,0 0-1,0 0 1,-1 0 0,1 0 0,0-1 0,0 1-1,0 0 1,0 0 0,0 0 0,0 0 0,-1 0-1,1 0 1,0 0 0,0 0 0,0 0 0,0 0-1,-1 0 1,1 0 0,0 0 0,0 0 0,0 0-1,0 0 1,0 0 0,-1 0 0,1 0-1,0 0 1,0 1 0,0-1 0,0 0 0,0 0-1,-1 0 1,1 0 0,0 0 0,0 0 0,0 0-1,0 0 1,0 1 0,0-1 0,0 0 0,0 0-1,0 0 1,-1 0 0,1 0 0,-2 15-54,7 20-250,-2-28 191,1-1 0,0 1 0,0-1 0,1 0 0,-1 0 0,1 0 1,1-1-1,-1 0 0,1 0 0,0 0 0,0-1 0,0 1 0,12 5 0,-9-6-571,-1-1 0,1 1 0,-1-1 0,1-1 0,0 0 0,14 2-1,1-3-7238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47.113"/>
    </inkml:context>
    <inkml:brush xml:id="br0">
      <inkml:brushProperty name="width" value="0.05" units="cm"/>
      <inkml:brushProperty name="height" value="0.05" units="cm"/>
    </inkml:brush>
  </inkml:definitions>
  <inkml:trace contextRef="#ctx0" brushRef="#br0">28 346 120,'0'0'2099,"0"-6"-1604,0-25 268,-22 11 2548,21 19-3258,0 0 0,1 1-1,-1-1 1,1 0 0,-1 0 0,1 0-1,0 0 1,-1 0 0,1 0 0,0 0-1,0 0 1,-1 0 0,1 0 0,0 0-1,0 0 1,0 0 0,0 0 0,1 0 0,-1 0-1,0 0 1,0 0 0,0 0 0,1 0-1,-1 0 1,1 0 0,-1 0 0,1 0-1,-1 0 1,1 1 0,-1-1 0,1 0-1,0 0 1,-1 0 0,1 1 0,0-1-1,0 0 1,-1 1 0,1-1 0,0 1-1,0-1 1,0 1 0,0 0 0,0-1 0,0 1-1,2-1 1,-2 0-50,46-28 29,45-31 117,-83 53-136,0 0-1,-1-1 0,0 0 1,0 0-1,-1 0 0,0-1 1,7-12-1,-17 20 1119,-9 7-933,-14 11-131,16-9-69,7-6 21,1-1 0,-1 1 0,1-1 0,0 1 0,-1 0-1,1 0 1,0 0 0,0 1 0,0-1 0,1 0 0,-1 1 0,0-1 0,1 1 0,0 0 0,-1-1 0,1 1 0,0 0 0,-1 5 0,2 1-99,0-9 63,0 0 0,0 0 1,1 0-1,-1 0 0,0 0 0,0-1 0,0 1 0,0 0 0,0 0 0,1 0 0,-1 0 1,0 0-1,0 0 0,0 0 0,0 0 0,1 1 0,-1-1 0,0 0 0,0 0 0,0 0 1,0 0-1,0 0 0,1 0 0,-1 0 0,0 0 0,0 0 0,0 0 0,0 0 1,0 1-1,0-1 0,0 0 0,1 0 0,-1 0 0,0 0 0,0 0 0,0 0 0,0 1 1,0-1-1,0 0 0,12-12 106,145-148-597,-156 159 1146,-4 19 22,-6 0-484,-1 0 0,-1 0 0,0-1 0,-24 26 0,24-28-96,11-15-96,0 1 1,0-1-1,-1 0 1,1 0-1,0 1 0,0-1 1,0 0-1,0 0 1,-1 1-1,1-1 0,0 0 1,0 0-1,0 0 1,-1 1-1,1-1 1,0 0-1,0 0 0,0 0 1,-1 0-1,1 0 1,0 1-1,-1-1 0,1 0 1,0 0-1,0 0 1,-1 0-1,1 0 0,0 0 1,-1 0-1,1 0 1,0 0-1,0 0 1,-1 0-1,1 0 0,0 0 1,-1 0-1,1 0 1,0 0-1,0 0 0,-1-1 1,1 1-1,0 0 1,0 0-1,-1 0 0,1 0 1,0-1-1,-7-13-2271,5 6 1253,-7-11-4079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0.383"/>
    </inkml:context>
    <inkml:brush xml:id="br0">
      <inkml:brushProperty name="width" value="0.05" units="cm"/>
      <inkml:brushProperty name="height" value="0.05" units="cm"/>
    </inkml:brush>
  </inkml:definitions>
  <inkml:trace contextRef="#ctx0" brushRef="#br0">81 640 760,'0'0'4353,"-4"-5"-3551,-16-18 168,14 20-404,0 0-1,0 0 0,0 1 1,0-1-1,0 1 0,-1 1 0,-7-2 1394,14 3-1889,0-2-6,0 1-11,0-7-31,1 0 0,0 0 1,0 0-1,0 1 0,1-1 0,1 1 0,-1-1 0,1 1 0,0 0 0,1 0 1,6-11-1,6-10 72,-6 6-14,-7 14-54,0 1-1,0 0 0,1 0 0,0 0 0,1 0 0,7-9 0,17-13-31,-21 20 12,0 1-1,1-1 1,0 1-1,0 1 0,1 0 1,13-8-1,46-24-3,-55 30-11,0 1 1,0 0-1,1 1 1,0 0-1,19-5 1,-19 7 12,0-1 0,-1 0 0,0-1 0,23-15 0,-24 14-5,-1 1 0,1 0 0,1 0 0,-1 1 1,22-5-1,69-8-42,29-8 39,-114 23 2,0 1 0,0 1-1,23-1 1,-26 3 0,-1-1 1,1-1-1,0 0 1,-1-1-1,24-7 0,-11 2 3,0 2 0,1 0 0,0 3 0,0 0 0,0 2 0,36 2 0,-26-1 3,-10-1-11,-21 0 2,0 1 1,0-1 0,0 1 0,0 1 0,-1-1 0,1 1 0,0 1 0,0-1 0,11 5 0,-11-3 5,0 0 1,0 0 0,0-1-1,1-1 1,-1 1-1,11-1 1,22 5 3,-29-3-5,14 4 4,0-1-1,0-2 0,1 0 1,27-1-1,-23 0 6,0 0 0,-1 2-1,32 9 1,-7-2 67,-13-2-64,0 1-1,-1 2 1,43 21 0,-1 2 144,27 17 153,-79-37-271,-1 2 0,32 24-1,-26-17 1,61 40 262,-84-57-272,0 1 0,23 21-1,10 7-30,-30-25 20,-1 0 1,0 2-1,15 17 0,-17-16-2,2-1 0,-1 0-1,21 13 1,27 13 1,-30-7 15,-54-40-3556,3-5-1986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3.055"/>
    </inkml:context>
    <inkml:brush xml:id="br0">
      <inkml:brushProperty name="width" value="0.05" units="cm"/>
      <inkml:brushProperty name="height" value="0.05" units="cm"/>
    </inkml:brush>
  </inkml:definitions>
  <inkml:trace contextRef="#ctx0" brushRef="#br0">72 1 408,'0'0'5644,"0"3"-5069,-1 3-367,0 0 0,-1 0 1,0 0-1,0 0 0,-1-1 1,1 1-1,-1-1 0,-1 1 1,1-1-1,-1 0 0,0 0 1,-6 6-1,-17 27-182,24-34 11,3-4 78,3-4-3649,3-3-2445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4.785"/>
    </inkml:context>
    <inkml:brush xml:id="br0">
      <inkml:brushProperty name="width" value="0.05" units="cm"/>
      <inkml:brushProperty name="height" value="0.05" units="cm"/>
    </inkml:brush>
  </inkml:definitions>
  <inkml:trace contextRef="#ctx0" brushRef="#br0">81 92 144,'0'0'862,"5"-8"-830,-1 1-9,0 0 0,1 0 0,0 0 0,0 1 0,1 0 0,0 0 0,0 1 0,0-1 0,1 1 0,11-7 0,5 2 1376,-23 10-1359,0 0 1,1 0-1,-1 0 1,0 0-1,0 0 1,0 0-1,0 0 0,0 0 1,1 0-1,-1 0 1,0 0-1,0 0 1,0 0-1,0 0 0,0 0 1,0 0-1,1 0 1,-1 1-1,0-1 1,0 0-1,0 0 0,0 0 1,0 0-1,0 0 1,0 0-1,0 0 1,1 0-1,-1 0 0,0 0 1,0 1-1,0-1 1,0 0-1,0 0 1,0 0-1,0 0 0,0 0 1,0 0-1,0 1 1,0-1-1,0 0 1,0 0-1,0 0 0,0 0 1,0 0-1,0 0 1,0 1-1,0-1 1,0 0-1,0 0 0,0 0 1,0 0-1,0 0 1,0 0-1,0 1 1,0-1-1,0 0 0,0 0 1,0 0-1,-1 0 1,1 0-1,0 0 1,0 0-1,0 0 0,0 1 1,-28 33 4897,6-8-5523,20-22 685,0-2 0,0 1 0,0 0-1,0 1 1,0-1 0,0 0 0,1 1-1,-1-1 1,0 5 0,2-8-60,16-34-8467,-16 34 8572,0 0 0,0 0 0,0-1 0,0 1 0,0 0 0,0 0 0,1 0 0,-1-1 0,0 1 0,0 0 0,0 0 0,0 0 0,1-1 0,-1 1 0,0 0 0,0 0 0,1 0 0,-1 0 0,0 0 0,0-1 0,0 1 0,1 0 0,-1 0 0,0 0 0,0 0 0,1 0 1,-1 0-1,0 0 0,1 0 0,-1 0 0,0 0 0,0 0 0,1 0 0,-1 0 0,0 0 0,0 0 0,1 0 0,-1 0 0,0 1 0,0-1 0,1 0 0,-1 0 0,-2 15 1976,-16 30-2639,13-34 1347,-19 42-476,-8 26 72,23-54-195,-20 43 1,14-36-172,13-30-337,0-9-275,0-22-1052,2-36-1343,4 22 700,4 3-360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5.985"/>
    </inkml:context>
    <inkml:brush xml:id="br0">
      <inkml:brushProperty name="width" value="0.05" units="cm"/>
      <inkml:brushProperty name="height" value="0.05" units="cm"/>
    </inkml:brush>
  </inkml:definitions>
  <inkml:trace contextRef="#ctx0" brushRef="#br0">929 39 464,'0'0'4437,"2"-31"-2483,-1 23 1517,-1 33-3219,-2-1 1,0 1-1,-1-1 0,-2 0 0,0 0 1,-2 0-1,-13 30 0,-176 377 1264,161-364-1306,-4 2-118,4 0 0,3 2 0,2 2 0,-20 83 0,-312 1065 168,301-1034-203,53-152-55,1 0 0,2 1 0,0 63 0,2-79-531,-3-51-789,5 23 1143,-5-34-2707,0-2-3804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7.430"/>
    </inkml:context>
    <inkml:brush xml:id="br0">
      <inkml:brushProperty name="width" value="0.05" units="cm"/>
      <inkml:brushProperty name="height" value="0.05" units="cm"/>
    </inkml:brush>
  </inkml:definitions>
  <inkml:trace contextRef="#ctx0" brushRef="#br0">97 8 96,'0'0'2331,"-13"0"-1805,-8-3-267,-6-1 326,-5 3 6136,31 1-6565,1 0 39,-2 0-136,1 0 243,3 29 78,2-22-347,1 0 0,0-1 0,0 0-1,0 0 1,0 0 0,1 0-1,0-1 1,1 0 0,10 6-1,66 38 252,57 26-67,-56-29-47,143 57 1,-180-85-109,0 3 1,-2 1-1,-1 2 1,0 2-1,-2 2 1,-2 2-1,47 42 1,-46-38 58,3-2 1,62 35-1,42 30 191,28 58-111,-91-75-170,-62-62-36,0-1-1,1-1 1,0-2 0,37 17 0,24 14-9,-83-44-130,15 10-2323,-20-18 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8.400"/>
    </inkml:context>
    <inkml:brush xml:id="br0">
      <inkml:brushProperty name="width" value="0.05" units="cm"/>
      <inkml:brushProperty name="height" value="0.05" units="cm"/>
    </inkml:brush>
  </inkml:definitions>
  <inkml:trace contextRef="#ctx0" brushRef="#br0">0 0 5577,'0'0'4892,"11"0"-4791,4 3-31,0-1 0,-1 2-1,1 0 1,-1 1 0,0 0 0,0 1-1,-1 0 1,25 17 0,18 6 208,113 39 238,10 3-418,-153-58-102,0 1-1,-1 1 0,-1 0 0,36 32 1,0 10 73,-60-57-29,-11-17-1015,-51-45-4058,26 29-1135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19:59.233"/>
    </inkml:context>
    <inkml:brush xml:id="br0">
      <inkml:brushProperty name="width" value="0.05" units="cm"/>
      <inkml:brushProperty name="height" value="0.05" units="cm"/>
    </inkml:brush>
  </inkml:definitions>
  <inkml:trace contextRef="#ctx0" brushRef="#br0">138 42 6241,'0'0'3828,"-8"-2"-3608,-17-5-113,-78-25 1272,102 31-1229,1 3-287,1 0 115,0 1 1,0-1-1,0 0 1,0 0 0,0 0-1,1-1 1,-1 1-1,0 0 1,1 0-1,0-1 1,2 3 0,3 4 11,24 33-4,5 9-45,2-3 0,65 63 0,-103-109 78,0 1-20,0-2 73,-4-43 134,-13-9-136,-2 1-1,-46-85 1,65 135-78,20 1-187,23 4 206,0 1-1,0 3 1,0 1 0,72 27-1,-47-14 8,-37-11-145,-29-11 212,-1 1-1,0-1 1,1 1-1,-1-1 0,1 1 1,-1 0-1,0-1 1,1 1-1,-1 0 1,0 0-1,0 0 1,0 0-1,0 0 0,0 1 1,0-1-1,0 0 1,1 3-1,-3-3-4,-1 0 0,0 1 0,0-1 0,0 0 0,0 0 0,-1 0-1,1 0 1,0 0 0,0 0 0,-1-1 0,1 1 0,0-1 0,-5 0 0,2 2 11,-54 10-759,0 3 0,1 3 0,-106 48 0,135-52-2908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46.383"/>
    </inkml:context>
    <inkml:brush xml:id="br0">
      <inkml:brushProperty name="width" value="0.05" units="cm"/>
      <inkml:brushProperty name="height" value="0.05" units="cm"/>
    </inkml:brush>
  </inkml:definitions>
  <inkml:trace contextRef="#ctx0" brushRef="#br0">140 239 56,'0'0'4060,"2"-4"-4026,0 2-34,0-1-1,0 1 1,1 0-1,-1 0 0,0 0 1,1 0-1,-1 0 1,1 1-1,0-1 1,-1 1-1,1 0 0,0-1 1,0 1-1,6-1 1,57-11-15,-19 5 9,73-25 17,292-71 59,-169 55 136,-260 51 334,5 0-513,-1 0 0,1 0 1,-20 7-1,-101 44 182,-2-6 1,-2-6-1,-245 39 1,328-75 778,53-5-1043,4 0-202,-1 0 232,1-1-1,-1 1 1,1 0 0,-1 0-1,0 0 1,1 1 0,-1-1 0,1 1-1,-1-1 1,3 2 0,6 0-12,60 5 31,1-3-1,79-6 1,142-25 13,-65 4-10,-208 23 110,-19 0 448,-21 1-224,4 3-334,-1 0 0,1 2 1,1 0-1,-1 1 0,-19 11 1,-21 9-5,11-11 24,0-2 0,-1-2 1,-1-2-1,-85 8 0,-196-9 591,253-10-247,106 15-1107,7-3 675,0-2 1,1-1-1,0-2 0,1-2 0,67-2 0,-25-7 75,139-27 0,225-44 40,-438 74 496,-10 1-179,-22 0-36,-41 7-262,-145 46-176,23-5 48,95-30-121,0-4-1,-164 2 1,296 1-828,25-11 978,82-3 1,6 0 60,-101 3-44,-24-2 11,-1-1 0,0-1 0,0-2 0,39-4 0,-25-15-100,-39 20 179,-1-1 1,0 0-1,1 0 0,-1 1 0,1-1 1,-1 0-1,0 0 0,0 0 0,1 0 1,-1-1-1,0 1 0,0 0 1,0 0-1,0-1 0,-1 1 0,1-1 1,0 1-1,0 0 0,-1-1 0,1 1 1,-1-1-1,1 0 0,-1 1 0,0-4 1,-3 3-37,0 0 1,0 0-1,0 1 1,-1-1-1,1 1 1,-1 0 0,1 0-1,-1 0 1,0 0-1,1 1 1,-1-1-1,0 1 1,-6 0-1,6 0 7,-230-2 30,182 3-51,-10 4-22,0 3 0,-107 27 0,108-21 24,58-12-20,2-2-26,24 0-344,67-5 255,-1-5 0,0-4 0,120-34 0,53-9-163,-59 23 1180,-358 41-920,-229 40 0,174-16 10,340-31-1108,-45 2 618,-9-4 488,0-3 0,102-21 1,156-58 170,-333 83 218,-135 2 1197,55-2-1606,-131 16 1,94 1 28,41-7-16,-126 32 1,198-40-155,17-1-1290,103-1 1225,224-32 0,-286 28 187,-14 0 812,-76 4-145,-207 19-525,-6 0-64,248-18-114,8-1-1041,1-1 1055,-1 2 0,1-1 0,14 2 0,27-3 60,1-10-43,49-18 0,-69 19 2,0 2 0,1 0 0,0 2 0,61-5-1,-142 12 880,13-2-1017,0 2 0,0 2 0,0 1-1,0 1 1,-51 15 0,37-7-20,-1-1 0,0-3 0,-1-2 0,1-2 0,-72-4 0,-52-3 1718,174 3-1447,1 0-9,-2 0-54,-15 7 331,-11 3 189,21-11-544,0 0 0,0-1 1,-1 0-1,2 0 0,-1-1 0,0 0 1,0 0-1,1 0 0,0-1 1,-8-5-1,-40-19-119,54 27 136,-1 1 1,0-1 0,1 0 0,-1 0 0,1 0 0,0 1 0,-1-1-1,1 0 1,0 0 0,-1 0 0,1 0 0,0 0 0,0 0 0,0 0-1,0 0 1,0 1 0,0-1 0,0 0 0,0 0 0,0 0 0,1 0-1,-1 0 1,1-1 0,-1-19-130,0 20 133,0 1 0,0-1-1,-1 1 1,1-1 0,0 1 0,0-1 0,0 1 0,-1-1 0,1 1 0,0-1 0,0 1 0,-1 0 0,1-1 0,0 1 0,-1-1 0,1 1 0,0 0 0,-1 0 0,1-1 0,-1 1 0,1 0 0,0-1 0,-1 1 0,1 0 0,-1 0 0,1 0 0,-1 0 0,1-1 0,-1 1 0,1 0 0,-1 0 0,1 0 0,-1 0-1,0 0-30,34 6-1381,-31-5 1418,-1 1 0,1-1 0,-1 0 0,1 1 0,-1 0-1,0-1 1,1 1 0,-1 0 0,0-1 0,0 1 0,-1 0-1,1 0 1,0 0 0,-1 0 0,1 0 0,-1 0-1,1 0 1,-1 0 0,0 3 0,0 48 126,-1-16-23,2-30-106,1-1 0,0 0 0,0 0 0,1 0 1,0 0-1,0-1 0,0 1 0,1-1 0,0 1 0,0-1 1,0 0-1,7 6 0,68 55 2,-47-41-1,-19-16-5,-9-7 7,-1 0-1,0 1 1,1-1 0,-1 1 0,0 0-1,-1 0 1,1 0 0,2 4 0,-4-4 25,0-3 26,2 0-47,1-1 1,-1 1 0,1-1-1,-1 0 1,0 0 0,1 0-1,-1 0 1,0-1 0,0 1 0,0-1-1,0 0 1,0 0 0,3-3-1,34-34 131,-22 20-113,118-98-252,-135 117 234,-1-1 0,1 1 0,0 0 0,0 0 0,0 0 0,0 0-1,0 0 1,-1 1 0,1-1 0,0 0 0,0 0 0,0 0 0,0 1 0,-1-1 0,1 1 0,0-1 0,0 0 0,-1 1 0,1-1 0,0 1 0,-1-1 0,1 1 0,0 0 0,-1-1 0,1 1 0,0 1 0,25 26-41,-13-13 39,-5-9-6,0 0 0,0 0 0,1-1 0,-1 0 0,1 0 0,1-1 0,-1 0 0,0-1 1,1 0-1,0 0 0,0-1 0,0-1 0,0 1 0,0-2 0,0 1 0,0-1 0,0-1 1,0 0-1,0 0 0,13-4 0,17-6 22,0-2-1,-1-1 1,61-32-1,-43 19 0,-38 19-19,-14 6 26,1 0 0,-1 0 0,0 0 1,0-1-1,-1 1 0,7-6 0,-11 8 20,0-1 1,0 1 0,0 0-1,0 0 1,0-1 0,0 1-1,0 0 1,0-1 0,-1 1-1,1 0 1,0-1 0,0 1-1,0 0 1,0 0 0,-1-1-1,1 1 1,0 0 0,0 0-1,-1 0 1,1-1-1,0 1 1,0 0 0,-1 0-1,1 0 1,0 0 0,0-1-1,-1 1 1,1 0 0,0 0-1,-1 0 1,1 0 0,0 0-1,-1 0 1,1 0 0,0 0-1,0 0 1,-1 0 0,1 0-1,0 0 1,-1 0 0,1 0-1,0 0 1,-1 0 0,1 1-1,-18-3 23,-58 1 248,75 1-423,3 0-1300,-2 0 1385,0 0 1,1 0-1,-1 0 1,1 0-1,-1 0 1,1 0-1,-1 0 1,1 0-1,-1 0 1,1 0-1,-1 0 1,1 0-1,-1 1 1,1-1-1,-1 0 0,1 0 1,-1 0-1,1 1 1,-1-1-1,0 0 1,1 1-1,-1-1 1,0 0-1,1 1 1,-1-1-1,0 1 1,1-1-1,-1 0 1,0 1-1,0-1 0,1 1 1,-1-1-1,0 1 1,0-1-1,0 2 1,-1 3-70,0 0 1,-1 1-1,0-1 1,0 0-1,0 1 1,-1-1-1,1-1 1,-1 1-1,-1 0 1,1-1-1,0 1 0,-1-1 1,0 0-1,0 0 1,0 0-1,-1-1 1,1 0-1,-6 3 1,-36 28-1668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01.255"/>
    </inkml:context>
    <inkml:brush xml:id="br0">
      <inkml:brushProperty name="width" value="0.05" units="cm"/>
      <inkml:brushProperty name="height" value="0.05" units="cm"/>
    </inkml:brush>
  </inkml:definitions>
  <inkml:trace contextRef="#ctx0" brushRef="#br0">1537 140 1776,'0'0'3755,"-6"-7"-3187,-4-5-142,-2 0 0,1 1 0,-2 0 0,0 1 0,0 1 1,0 0-1,-1 1 0,0 0 0,-1 1 0,-20-7 0,-7 6-77,-2 1 0,1 3-1,-1 1 1,-69 5 0,34-1-158,48 0-162,0 2 0,0 1 0,0 1 0,-43 14 0,-121 50 83,132-44-10,19-9-53,0 2-1,-49 29 1,80-39-42,0 1-1,0 0 1,0 1 0,1 0 0,1 1-1,0 0 1,0 1 0,1 0 0,1 1-1,-12 20 1,-144 289 235,154-299-237,2 0 1,0 1-1,1 0 1,1 1-1,1 0 1,-4 47 0,6 158 27,6-135 48,-1-76-79,1-1 0,1 0 0,0 0 0,2 0 0,0-1 0,1 0 0,1 1 0,9 16 0,79 128-3,-77-136-1,0-1 0,2 0 0,1-1 0,1-2-1,0 0 1,2-1 0,1-1 0,0-2 0,1 0 0,1-2 0,1-1-1,39 16 1,-24-14-5,0-3-1,1-1 0,0-2 0,74 8 1,-48-14 3,1-2 1,90-8-1,-134 1 2,1-1 0,-1-1-1,0-1 1,-1-1 0,1-2 0,-2-1 0,0 0 0,42-27 0,14-17-8,83-72 0,-116 88 9,14-11-6,85-91 1,-124 116 5,-2-1 0,0-1 0,-2-1 1,-1 0-1,-1-2 0,17-41 0,-28 52 12,0 0 1,-1 0-1,0-1 0,-2 0 0,-1 1 0,0-1 0,-1-1 0,-1 1 1,-5-34-1,0 26-3,-1 1 0,-1-1 1,-1 1-1,-2 1 0,0 0 0,-19-32 1,7 16 65,-3 1 1,-1 1 0,-2 1 0,-2 1 0,-60-58 0,73 80-29,-1 2 0,-1 0 1,0 1-1,-1 1 1,0 0-1,0 2 1,-2 0-1,1 2 0,-1 0 1,0 1-1,-1 1 1,1 2-1,-47-5 1,41 8-51,0 2 1,0 0 0,-1 2 0,1 1-1,1 1 1,-52 17 0,39-7-88,2 2 0,0 2 1,1 1-1,-34 25 0,28-15-389,2 2 1,1 1-1,-57 62 0,65-58-923,1 1 0,-24 43 0,16-18-2412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3.511"/>
    </inkml:context>
    <inkml:brush xml:id="br0">
      <inkml:brushProperty name="width" value="0.05" units="cm"/>
      <inkml:brushProperty name="height" value="0.05" units="cm"/>
    </inkml:brush>
  </inkml:definitions>
  <inkml:trace contextRef="#ctx0" brushRef="#br0">552 172 16,'0'0'5165,"0"-12"-4479,3-55 518,-18 34 347,13 16-1267,2 14-157,0 1-1,0-1 0,-1 1 1,1-1-1,-1 1 0,1-1 1,-1 1-1,0 0 1,0-1-1,0 1 0,-2-4 1,1 4-68,0 1-1,0 0 1,0 0 0,-1 0-1,1 0 1,0 1 0,0-1 0,0 0-1,-1 1 1,1 0 0,0-1 0,-1 1-1,1 0 1,0 0 0,-4 1-1,6-1-58,-13-1 14,1 2 0,-1-1 0,1 1 0,-16 4 0,23-3-9,0 0-1,0 0 1,0 0-1,1 1 1,-1 0 0,1 0-1,-1 0 1,1 0-1,0 1 1,0-1 0,1 1-1,-6 7 1,-5 8 22,1 0 0,1 2 0,0-1 0,2 2 0,0-1 0,2 1 0,0 1 0,2-1 0,0 1 0,-4 39 0,3 21 137,5 142 1,4-113-230,0-68 39,12 66 0,-7-66 114,1 66 0,-9-96-51,-1 0-1,0 0 1,-1-1-1,-1 1 0,0-1 1,0 0-1,-2 0 1,0 0-1,0-1 1,-1 0-1,0 0 0,-1-1 1,-1 1-1,0-2 1,0 1-1,-1-2 1,0 1-1,-21 14 0,22-18-595,-1 1 1,0-1-1,0-1 0,-1 0 0,0-1 0,0 0 0,0 0 0,-16 2 0,11-5-3679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3.950"/>
    </inkml:context>
    <inkml:brush xml:id="br0">
      <inkml:brushProperty name="width" value="0.05" units="cm"/>
      <inkml:brushProperty name="height" value="0.05" units="cm"/>
    </inkml:brush>
  </inkml:definitions>
  <inkml:trace contextRef="#ctx0" brushRef="#br0">0 68 3001,'0'0'6477,"14"-13"-6208,-4 9-141,1-1 0,0 2-1,0 0 1,0 0-1,0 1 1,0 0-1,1 1 1,18 0 0,7-2 2,208-24-1033,-230 26-866,-8 1-2128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4.848"/>
    </inkml:context>
    <inkml:brush xml:id="br0">
      <inkml:brushProperty name="width" value="0.05" units="cm"/>
      <inkml:brushProperty name="height" value="0.05" units="cm"/>
    </inkml:brush>
  </inkml:definitions>
  <inkml:trace contextRef="#ctx0" brushRef="#br0">11 17 3273,'0'0'5039,"-9"56"-4909,7 80 642,3-73-657,-1-62-118,0 1 0,0-1 1,1 1-1,-1-1 1,0 1-1,0-1 0,1 1 1,-1-1-1,1 1 0,0-1 1,-1 0-1,1 1 1,0-1-1,0 0 0,0 0 1,0 1-1,0-1 0,0 0 1,0 0-1,0 0 1,0 0-1,0 0 0,1-1 1,-1 1-1,0 0 1,1-1-1,-1 1 0,1 0 1,-1-1-1,0 0 0,1 1 1,-1-1-1,4 0 1,-3 1-15,1-1 0,-1 0 0,1 0 0,-1 0 0,1-1 0,-1 1 0,1 0 0,-1-1 0,1 0 0,-1 0 0,0 0 0,1 0 0,-1 0 0,0 0 0,0 0 0,0-1 0,1 1 0,-2-1 0,1 1 0,2-3 0,4-8 19,-1 1 0,0-1-1,-1-1 1,0 1 0,-1-1-1,0 0 1,-1 0-1,4-26 1,-3 4 431,-1-1 1,0-44 1233,-4 104-1445,2 38-247,3 0-1,19 86 0,-24-146 3,1-1 0,-1 1-1,1 0 1,0-1 0,0 1-1,-1-1 1,1 1 0,0-1-1,0 1 1,0-1 0,1 0-1,-1 1 1,0-1 0,0 0-1,1 0 1,-1 0 0,1 0 0,-1 0-1,1 0 1,-1-1 0,1 1-1,-1 0 1,1-1 0,0 1-1,-1-1 1,1 0 0,0 1-1,0-1 1,-1 0 0,1 0 0,0 0-1,0 0 1,-1 0 0,1-1-1,2 0 1,2 1-262,0-2-1,0 1 1,0-1 0,0 0-1,0 0 1,-1 0-1,1-1 1,9-6 0,16-15-2532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6.588"/>
    </inkml:context>
    <inkml:brush xml:id="br0">
      <inkml:brushProperty name="width" value="0.05" units="cm"/>
      <inkml:brushProperty name="height" value="0.05" units="cm"/>
    </inkml:brush>
  </inkml:definitions>
  <inkml:trace contextRef="#ctx0" brushRef="#br0">1 45 624,'0'0'7686,"2"-24"-5666,56 15-2340,1 2 0,113 3 0,-149 4-443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6.981"/>
    </inkml:context>
    <inkml:brush xml:id="br0">
      <inkml:brushProperty name="width" value="0.05" units="cm"/>
      <inkml:brushProperty name="height" value="0.05" units="cm"/>
    </inkml:brush>
  </inkml:definitions>
  <inkml:trace contextRef="#ctx0" brushRef="#br0">1 64 5737,'0'0'1385,"26"-7"-1203,8-3-77,142-34 588,-129 41 136,-28 5-3297,-6-2-1530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8.147"/>
    </inkml:context>
    <inkml:brush xml:id="br0">
      <inkml:brushProperty name="width" value="0.05" units="cm"/>
      <inkml:brushProperty name="height" value="0.05" units="cm"/>
    </inkml:brush>
  </inkml:definitions>
  <inkml:trace contextRef="#ctx0" brushRef="#br0">13 4 4929,'0'0'6377,"-9"-3"-6329,6 3-48,3 8-1928,0 9 656,0 0-897,0-6-2040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7.758"/>
    </inkml:context>
    <inkml:brush xml:id="br0">
      <inkml:brushProperty name="width" value="0.05" units="cm"/>
      <inkml:brushProperty name="height" value="0.05" units="cm"/>
    </inkml:brush>
  </inkml:definitions>
  <inkml:trace contextRef="#ctx0" brushRef="#br0">40 0 912,'0'0'4357,"-11"20"-1427,3 11-2639,2 1 1,1 0-1,1 1 0,2-1 1,3 41-1,-3 36 132,-1 61-373,3-168-52,1 0 0,-1 0 1,1-1-1,-1 1 0,1 0 1,-1-1-1,1 1 1,0-1-1,0 1 0,0-1 1,0 1-1,0-1 0,0 0 1,0 1-1,1-1 0,-1 0 1,0 0-1,1 0 1,-1 0-1,1 0 0,-1 0 1,1 0-1,-1-1 0,1 1 1,0 0-1,-1-1 1,1 1-1,0-1 0,0 0 1,-1 0-1,5 1 0,66 1-332,-54-3 62,-13 1 156,1-1 0,-1 0 0,0 0 1,1 0-1,-1-1 0,0 1 0,0-1 1,0-1-1,0 1 0,-1-1 0,1 0 1,5-3-1,49-47-2183,-51 44 1736,21-23-1766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49.023"/>
    </inkml:context>
    <inkml:brush xml:id="br0">
      <inkml:brushProperty name="width" value="0.05" units="cm"/>
      <inkml:brushProperty name="height" value="0.05" units="cm"/>
    </inkml:brush>
  </inkml:definitions>
  <inkml:trace contextRef="#ctx0" brushRef="#br0">28 104 3265,'0'0'7443,"-4"-6"-7083,-13-20-32,11 19-202,5 7-67,1 232-343,0-230 260,0 0 0,1-1 1,-1 1-1,0-1 0,0 1 0,1 0 0,-1-1 0,1 1 0,-1-1 1,1 1-1,0-1 0,0 0 0,-1 1 0,1-1 0,0 0 1,0 1-1,0-1 0,1 0 0,-1 0 0,0 0 0,0 0 0,1 0 1,-1 0-1,0 0 0,1 0 0,-1-1 0,1 1 0,-1 0 1,1-1-1,-1 1 0,1-1 0,0 0 0,-1 0 0,1 1 0,1-1 1,0 0-2,0 0-1,0 0 1,0 0 0,-1-1 0,1 1 0,0 0 0,0-1 0,0 0 0,-1 0 0,1 0 0,0 0 0,-1 0-1,1 0 1,-1-1 0,1 0 0,-1 1 0,0-1 0,0 0 0,3-3 0,4-6 13,-1-1-1,-1-1 1,0 1 0,-1-1-1,0 0 1,-1 0 0,0-1 0,-2 0-1,4-19 1,-2-8 745,-1-80 0,-4 118-233,-3 26-213,3-16-319,-1 0 1,1 0 0,0 1 0,0-1-1,1 0 1,0 1 0,1-1 0,-1 0 0,1 0-1,1 0 1,-1 0 0,1-1 0,0 1-1,1-1 1,0 1 0,5 6 0,-4-6-3,-1 0 1,0 0-1,0 1 1,-1-1-1,0 1 0,0 0 1,-1 0-1,0 0 1,-1 0-1,2 12 1,8 36-484,-10-54 359,1 1-1,-1-1 0,0 1 0,1-1 0,-1 1 1,1-1-1,0 0 0,0 0 0,0 0 1,0 0-1,0 0 0,0 0 0,1-1 1,-1 1-1,1-1 0,-1 1 0,1-1 1,-1 0-1,1 0 0,0 0 0,3 0 1,13 1-4311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0.164"/>
    </inkml:context>
    <inkml:brush xml:id="br0">
      <inkml:brushProperty name="width" value="0.05" units="cm"/>
      <inkml:brushProperty name="height" value="0.05" units="cm"/>
    </inkml:brush>
  </inkml:definitions>
  <inkml:trace contextRef="#ctx0" brushRef="#br0">61 5 3393,'0'0'4962,"-5"-2"-4755,5 2-204,-1-1 0,0 1 0,1 0 0,-1-1 1,0 1-1,1 0 0,-1 0 0,0-1 0,1 1 0,-1 0 0,0 0 0,1 0 1,-1 0-1,0 0 0,0 0 0,1 0 0,-1 0 0,0 1 0,1-1 1,-1 0-1,0 0 0,1 0 0,-1 1 0,0-1 0,1 0 0,-1 1 1,0-1-1,1 1 0,-1-1 0,1 1 0,-1-1 0,1 1 0,-1-1 1,1 1-1,-1-1 0,1 2 0,-8 31 193,4-9-109,-4 14 30,2 0-1,2 0 1,2 0 0,1 0 0,2 0 0,2 0 0,1 0 0,2 0 0,13 45 0,-5-13-109,-3 0 0,-2 1 1,-3 97-1,0-22-1,-5-135-8,-1 3-6,1 0 0,1-1-1,6 24 1,-8-35 5,0 0 1,1 0-1,0 1 1,0-1-1,0 0 0,0 0 1,0 0-1,0 0 0,0 0 1,0 0-1,1 0 1,-1-1-1,1 1 0,0 0 1,-1-1-1,1 0 1,0 1-1,0-1 0,0 0 1,0 0-1,0 0 0,0 0 1,0 0-1,0 0 1,0 0-1,1-1 0,-1 1 1,0-1-1,3 1 0,27-4 89,1 0 0,-1-2-1,56-16 1,-48 11-228,77-11 1,-104 21-135,-8 1-140,-1-1-1,0 0 0,0 0 1,1 0-1,-1-1 1,0 1-1,0-1 0,0 0 1,1 0-1,6-4 0,-10 0-1893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35.220"/>
    </inkml:context>
    <inkml:brush xml:id="br0">
      <inkml:brushProperty name="width" value="0.05" units="cm"/>
      <inkml:brushProperty name="height" value="0.05" units="cm"/>
    </inkml:brush>
  </inkml:definitions>
  <inkml:trace contextRef="#ctx0" brushRef="#br0">199 32 392,'0'0'2459,"-3"-4"-2149,1 2-270,1 0-1,-1 0 1,0 0 0,0 0 0,0 0 0,0 0 0,-1 1 0,1-1 0,0 1 0,-1-1-1,1 1 1,-1 0 0,1 0 0,-1 0 0,0 0 0,1 1 0,-1-1 0,0 1 0,0-1 0,0 1-1,1 0 1,-5 0 0,-92 0 878,98 0-746,0 0-128,0 0 1,1 0 0,-1 1-1,0-1 1,0 0 0,0 0-1,1 1 1,-1-1 0,0 0-1,0 1 1,1-1 0,-1 1-1,0-1 1,0 1-1,1-1 1,-1 1 0,1-1-1,-1 1 1,0 0 0,0 1-1,-5 17-34,2 2-1,0-1 1,1 0 0,1 1-1,1 0 1,0-1-1,5 34 1,-2 10 8,-2 221 2141,0-282-3986,0 0-432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0.603"/>
    </inkml:context>
    <inkml:brush xml:id="br0">
      <inkml:brushProperty name="width" value="0.05" units="cm"/>
      <inkml:brushProperty name="height" value="0.05" units="cm"/>
    </inkml:brush>
  </inkml:definitions>
  <inkml:trace contextRef="#ctx0" brushRef="#br0">0 74 1696,'0'0'5572,"16"-1"-4680,14-2-556,1-1-1,-1-2 0,1 0 0,33-14 1,-42 13-327,0 0 0,0 1 1,1 1-1,0 2 0,0 0 1,0 1-1,28 2 0,-30 14-2680,-14-9-24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1.914"/>
    </inkml:context>
    <inkml:brush xml:id="br0">
      <inkml:brushProperty name="width" value="0.05" units="cm"/>
      <inkml:brushProperty name="height" value="0.05" units="cm"/>
    </inkml:brush>
  </inkml:definitions>
  <inkml:trace contextRef="#ctx0" brushRef="#br0">474 1 592,'0'0'3094,"-12"15"-2342,-86 108 1463,61-75-1465,1 2-1,-55 105 1,-36 119-758,82-172 84,37-85-343,-7 20-119,10-12-3522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2.710"/>
    </inkml:context>
    <inkml:brush xml:id="br0">
      <inkml:brushProperty name="width" value="0.05" units="cm"/>
      <inkml:brushProperty name="height" value="0.05" units="cm"/>
    </inkml:brush>
  </inkml:definitions>
  <inkml:trace contextRef="#ctx0" brushRef="#br0">109 58 776,'0'0'6512,"-1"-9"-5608,-3-29-94,4 38-787,0-1-1,-1 0 1,1 1 0,0-1 0,-1 0-1,1 1 1,0-1 0,-1 1-1,1-1 1,-1 1 0,1-1 0,-1 1-1,1-1 1,-1 1 0,1 0 0,-1-1-1,0 1 1,1 0 0,-1-1-1,0 1 1,1 0 0,-1 0 0,0-1-1,1 1 1,-1 0 0,0 0-1,1 0 1,-1 0 0,0 0 0,1 0-1,-1 0 1,0 0 0,0 1 0,1-1-1,-1 0 1,-1 1 0,-21 9 52,18-5-73,0 0-1,0 0 0,0 0 1,1 0-1,0 1 1,0-1-1,0 1 1,1 0-1,0 1 0,0-1 1,0 0-1,1 1 1,0 0-1,0-1 1,1 1-1,-1 11 0,1-13-17,1 0-1,0 0 1,0 0-1,0 1 0,1-1 1,-1 0-1,1 0 1,0 0-1,1 0 0,-1 0 1,1 0-1,0 0 1,1 0-1,-1-1 0,1 1 1,-1-1-1,2 0 1,-1 1-1,0-1 0,1-1 1,-1 1-1,9 5 1,-7-6-59,0-1 0,0 0 0,1 0 1,-1-1-1,1 0 0,-1 0 0,1 0 1,-1 0-1,1-1 0,0 0 0,9-1 1,-10 1 19,-1-1 0,1 1 0,0-1 0,-1 0 0,1 0 0,-1 0 0,0-1 1,1 0-1,-1 1 0,0-2 0,0 1 0,0 0 0,0-1 0,5-4 0,-6 2 110,0 0-1,-1-1 1,0 1 0,0-1-1,0 1 1,0-1-1,-1 0 1,0 1-1,0-1 1,-1 0-1,0 0 1,0 0-1,0 1 1,-2-9 0,2-8 577,-1 19-575,1 1 1,-1-1-1,0 0 0,0 1 0,0-1 0,0 1 0,0 0 0,-1-1 0,1 1 0,-1 0 0,1 0 0,-1 0 1,0 0-1,0 0 0,0 0 0,0 0 0,0 0 0,0 1 0,0-1 0,-4 0 0,5 1-103,-1 0-1,1 0 1,-1 0 0,1 0-1,-1 0 1,0 1-1,1-1 1,-1 1-1,0-1 1,0 1-1,1 0 1,-1 0 0,0 0-1,0 0 1,0 0-1,1 0 1,-1 0-1,0 0 1,0 1 0,1-1-1,-1 1 1,0-1-1,1 1 1,-1 0-1,0 0 1,1-1 0,-1 1-1,1 0 1,-1 0-1,1 1 1,0-1-1,-2 2 1,-10 21-2881,4 5-1664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3.442"/>
    </inkml:context>
    <inkml:brush xml:id="br0">
      <inkml:brushProperty name="width" value="0.05" units="cm"/>
      <inkml:brushProperty name="height" value="0.05" units="cm"/>
    </inkml:brush>
  </inkml:definitions>
  <inkml:trace contextRef="#ctx0" brushRef="#br0">132 7 328,'0'0'5948,"-8"-1"-5088,1 0-661,0 1 0,0 0 0,-1 0 0,1 0-1,0 1 1,0 0 0,0 1 0,-12 3 0,16-4-165,0 0 1,0 0 0,1 1-1,-1-1 1,1 1-1,-1 0 1,1 0-1,-1-1 1,1 2 0,0-1-1,0 0 1,0 0-1,0 1 1,1-1 0,-1 1-1,0-1 1,1 1-1,0 0 1,0-1-1,0 1 1,0 0 0,0 0-1,0 0 1,1 0-1,-1 0 1,1 0 0,0 5-1,0-3-101,0 0 0,0 0 0,0 1 0,1-1 0,0 0 0,0 0 0,0 0 1,1 0-1,-1 0 0,1-1 0,1 1 0,-1 0 0,4 5 0,-3-7 7,0-1 0,0 1 0,0-1 0,0 1 0,0-1 0,0 0 1,0 0-1,1-1 0,-1 1 0,1-1 0,0 1 0,-1-1 0,1 0 0,0-1 0,0 1 1,-1-1-1,1 1 0,0-1 0,5-1 0,-7 1 61,1-1 0,-1 1 0,0-1-1,1 0 1,-1 0 0,0 0 0,1 0 0,-1 0 0,0 0 0,0-1 0,0 1-1,0-1 1,0 1 0,0-1 0,0 0 0,-1 0 0,1 0 0,-1 0-1,1 0 1,-1 0 0,0 0 0,0 0 0,0-1 0,0 1 0,0 0 0,0-1-1,-1 1 1,1-5 0,2-6 237,0-1 0,-1 1 0,0-27 1,-2 37-187,0 1 1,0 0 0,0 0 0,0 0 0,0 0 0,-1 0 0,1 0 0,-1 0 0,1 0 0,-1 0 0,0 0-1,1 0 1,-1 0 0,0 1 0,0-1 0,-1 0 0,1 0 0,0 1 0,0-1 0,-1 1 0,1-1 0,-1 1-1,0 0 1,1-1 0,-1 1 0,0 0 0,0 0 0,0 0 0,1 0 0,-1 1 0,0-1 0,0 1 0,0-1 0,0 1-1,0-1 1,0 1 0,-1 0 0,1 0 0,-3 0 0,5 0-71,-1 0-1,1 0 1,0 0-1,0 0 1,0 1-1,-1-1 1,1 0-1,0 0 1,0 0-1,0 0 1,0 0-1,-1 0 1,1 0-1,0 0 1,0 1-1,0-1 1,0 0-1,0 0 1,-1 0-1,1 0 1,0 1-1,0-1 1,0 0-1,0 0 1,0 0-1,0 0 1,0 1 0,0-1-1,0 0 1,0 0-1,0 0 1,0 1-1,0-1 1,0 0-1,0 0 1,0 0-1,0 1 1,0-1-1,0 0 1,0 0-1,0 0 1,0 1-1,0-1 1,0 0-1,0 0 1,0 0-1,0 0 1,1 1-1,-1 2-123,0 59-2191,0-31-26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3.945"/>
    </inkml:context>
    <inkml:brush xml:id="br0">
      <inkml:brushProperty name="width" value="0.05" units="cm"/>
      <inkml:brushProperty name="height" value="0.05" units="cm"/>
    </inkml:brush>
  </inkml:definitions>
  <inkml:trace contextRef="#ctx0" brushRef="#br0">20 0 1536,'0'0'6327,"-3"12"-6184,-2 6-98,1 0 0,1 0 0,1 0 0,0 0 0,2 23 0,0-37-45,0 1 0,1 0 0,0-1 0,0 1 0,0-1 0,0 1 0,1-1 0,0 0 0,0 1 0,0-1 0,0 0 0,5 6 0,-4-8-6,-1 0-1,1 0 0,-1 0 1,1 0-1,0 0 0,0-1 1,-1 1-1,1-1 0,0 0 1,1 0-1,-1 0 0,0 0 1,0 0-1,0-1 0,1 1 1,-1-1-1,0 0 0,0 0 1,1 0-1,4-1 0,-5 0 12,-1 0 1,1 1-1,-1-1 0,1 0 0,-1-1 0,0 1 0,1 0 0,-1-1 0,0 1 0,0-1 0,0 0 0,0 0 1,0 0-1,-1 0 0,1 0 0,0 0 0,-1 0 0,0 0 0,1-1 0,-1 1 0,0 0 0,0-1 0,0 1 0,0-1 1,-1 0-1,1 1 0,-1-5 0,3-10 268,-1 0 0,-1 0 0,0-18 0,-1 26 70,0 6-267,-1 0-1,1 0 1,0-1-1,-1 1 1,0 0 0,0 0-1,0 0 1,0 0-1,0-1 1,-1 2 0,1-1-1,-1 0 1,0 0-1,1 0 1,-1 1 0,-1-1-1,1 1 1,0 0-1,-1-1 1,1 1 0,-1 0-1,0 0 1,1 1-1,-1-1 1,0 1 0,0-1-1,0 1 1,0 0-1,0 0 1,-1 0 0,1 1-1,0-1 1,0 1-1,-4-1 1,5 2-132,1-1 0,0 1 1,0 0-1,-1 0 0,1-1 0,0 1 0,0 0 0,0 0 1,0 0-1,0 0 0,0 1 0,0-1 0,0 0 1,0 0-1,1 1 0,-1-1 0,0 0 0,1 1 0,-1-1 1,1 0-1,-1 1 0,1-1 0,0 1 0,0-1 1,0 1-1,-1-1 0,1 0 0,1 1 0,-1 2 1,0 3-238,-4 26-2209,1-1-2220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0:54.805"/>
    </inkml:context>
    <inkml:brush xml:id="br0">
      <inkml:brushProperty name="width" value="0.05" units="cm"/>
      <inkml:brushProperty name="height" value="0.05" units="cm"/>
    </inkml:brush>
  </inkml:definitions>
  <inkml:trace contextRef="#ctx0" brushRef="#br0">1 138 3649,'0'0'6772,"4"-8"-6396,2 1-360,0 0-1,1 0 1,0 1 0,0 0-1,0 0 1,1 0 0,0 1 0,0 0-1,0 0 1,1 1 0,-1 0-1,18-4 1,9-4 8,0 1 0,1 2 0,1 1 0,0 2 0,50-1 0,-86 9-19,0 0 1,-1 1-1,1-1 1,-1 0-1,1 1 0,-1-1 1,0 1-1,0-1 0,0 1 1,0 3-1,0 1 24,1 45 17,2 0 0,3 0 0,2-1 0,3 1 0,22 66 0,-14-69-50,-2 0-1,-2 1 1,-2 0-1,-2 1 1,4 56-1,-3 256 5,-12-360 15,0-1 0,-1 0 0,1 0-1,0 0 1,-1 0 0,0 0 0,1 0-1,-1 0 1,0 0 0,0 0 0,0-1-1,-1 1 1,1 0 0,0-1 0,0 1-1,-1 0 1,1-1 0,-1 0-1,0 1 1,1-1 0,-1 0 0,0 0-1,0 0 1,0 0 0,0 0 0,1 0-1,-1 0 1,-1-1 0,1 1 0,0-1-1,0 0 1,-2 1 0,-9 1 148,0-1 1,0-1 0,-24-1-1,34 1-149,-2-1 4,0-1 0,0 1 0,0-1-1,0 0 1,0-1 0,1 1-1,-1-1 1,1 0 0,0 0 0,0 0-1,0-1 1,0 1 0,0-1-1,1 0 1,0 0 0,-1 0 0,1-1-1,1 1 1,-1-1 0,-3-8-1,6 13-134,0-1 0,-1 1 1,1-1-1,-1 1 0,1 0 0,-1-1 0,1 1 0,-1 0 0,1-1 0,-1 1 0,1 0 0,-1-1 0,1 1 0,-1 0 0,1 0 0,-1 0 0,0 0 0,1-1 0,-1 1 0,1 0 0,-1 0 0,0 0 0,1 0 0,-1 0 0,1 1 0,-1-1 0,0 0 0,1 0 0,-1 0 0,1 0 0,-1 1 0,1-1 0,-1 0 0,1 0 0,-1 1 0,1-1 0,-1 0 0,1 1 0,-1-1 0,1 1 0,-1-1 0,1 1 0,0-1 0,-1 1 0,1-1 0,0 1 0,-1-1 1,1 2-1,-7 11-5745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0.969"/>
    </inkml:context>
    <inkml:brush xml:id="br0">
      <inkml:brushProperty name="width" value="0.05" units="cm"/>
      <inkml:brushProperty name="height" value="0.05" units="cm"/>
    </inkml:brush>
  </inkml:definitions>
  <inkml:trace contextRef="#ctx0" brushRef="#br0">0 295 1272,'0'0'2578,"16"-26"-2444,6-8-104,46-74 3661,-67 114-1836,-5 21-607,-2-10-1458,2-40 728,6 12-519,-1 0 1,1 1 0,1-1 0,0 0-1,0 1 1,9-17 0,9-31 22,-21 53 651,0 25-627,2 21-56,9 59 0,-9-67 23,0 0 0,-2 0 1,-2 0-1,-1 0 0,-11 51 1,8-36-607,3 1 0,4 76 1,0-62-571,-1-74-1834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1.784"/>
    </inkml:context>
    <inkml:brush xml:id="br0">
      <inkml:brushProperty name="width" value="0.05" units="cm"/>
      <inkml:brushProperty name="height" value="0.05" units="cm"/>
    </inkml:brush>
  </inkml:definitions>
  <inkml:trace contextRef="#ctx0" brushRef="#br0">58 231 2969,'0'0'6700,"-4"-1"-6666,2 0-29,1 0-2,0 0 0,0 1 0,-1-1 0,1 0 0,-1 1 0,1-1-1,-1 1 1,1-1 0,-1 1 0,1 0 0,-1 0 0,1 0 0,-1 0-1,1 0 1,-3 0 0,2 4 47,0-1-1,0 1 1,0 0-1,0 0 1,1 0-1,0 0 1,-2 8 0,0-1 89,0 0-113,1 0 0,1 0 0,-1 0 0,2 0 1,1 22-1,-1-7-63,1-21 33,0 0 1,1 0-1,-1 0 0,1-1 0,0 1 0,0-1 0,0 0 0,0 1 1,1-1-1,5 6 0,36 44 23,-39-49-36,-3-3 1,1 0 1,-1 0-1,0-1 0,1 1 1,0-1-1,-1 0 0,1 0 0,-1 0 1,1 0-1,0 0 0,0-1 0,0 1 1,-1-1-1,1 0 0,0 0 0,0 0 1,0 0-1,0 0 0,0 0 0,-1-1 1,1 0-1,0 1 0,0-1 1,2-1-1,8-3 6,0 0 0,-1-1 1,19-11-1,-25 13 23,0 0 0,0 0 0,-1-1 0,0 0 0,0 0 0,0 0 0,-1-1 0,1 0 0,-1 0 0,-1 0 0,1 0 0,-1 0 0,0-1 0,-1 0 0,1 1 0,-1-1-1,2-13 1,0-8 228,-2-1 0,-1 1-1,-2-36 1,-1 12 118,2 43-227,0 0 0,-1 0 0,0 1 0,0-1 0,-1 1 0,0-1 0,0 1 0,-1-1 0,0 1 0,-1 0 0,-6-11 0,7 15-79,0 0 0,-1 0 0,1 1 0,-1-1 1,0 1-1,1 0 0,-1 0 0,-1 0 0,1 0 0,0 1 0,-1-1 0,1 1 0,-1 0 0,0 1 0,0-1 0,0 1 0,0 0 0,0 0 0,0 1 0,0-1 0,-7 1 0,10 0-56,0 0 0,-1 0 1,1 0-1,0 0 0,-1 1 0,1-1 0,0 1 0,-1 0 0,1-1 0,0 1 0,0 0 0,0 0 0,-1 0 0,1 1 0,0-1 0,1 0 0,-1 1 0,0-1 0,0 1 0,-1 2 1,-1 1-94,1 1 0,0 0 1,1-1-1,-1 1 1,1 0-1,-3 11 1,-20 118-6454,19-108 696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2.627"/>
    </inkml:context>
    <inkml:brush xml:id="br0">
      <inkml:brushProperty name="width" value="0.05" units="cm"/>
      <inkml:brushProperty name="height" value="0.05" units="cm"/>
    </inkml:brush>
  </inkml:definitions>
  <inkml:trace contextRef="#ctx0" brushRef="#br0">424 14 1880,'0'0'8412,"-19"-14"-7066,13 15-1319,0-1 0,1 1-1,-1 1 1,0-1 0,1 1-1,-1 0 1,1 0 0,0 1-1,0-1 1,0 1 0,0 0-1,0 1 1,0-1 0,1 1-1,0 0 1,0 0 0,0 0-1,-4 6 1,-9 12-6,1 1 0,-20 40 1,21-35-11,-33 57-11,5 2 1,-37 105-1,56-103-690,3-8-3757,15-69 1612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3.214"/>
    </inkml:context>
    <inkml:brush xml:id="br0">
      <inkml:brushProperty name="width" value="0.05" units="cm"/>
      <inkml:brushProperty name="height" value="0.05" units="cm"/>
    </inkml:brush>
  </inkml:definitions>
  <inkml:trace contextRef="#ctx0" brushRef="#br0">63 3 1512,'0'0'4905,"-6"0"-4634,-25-3-172,29 7-32,0-1 0,0 0-1,0 1 1,1-1 0,-1 1 0,1-1 0,0 1 0,0 0 0,-1 7 0,1-8 55,-2 20-25,0 0 1,1-1 0,2 34 0,0-35-92,0-19-17,0 0 0,1 1 0,-1-1-1,1 1 1,0-1 0,0 0 0,0 1 0,0-1 0,0 0 0,0 0 0,1 0-1,-1 0 1,1 0 0,-1 0 0,1 0 0,0-1 0,0 1 0,0 0-1,0-1 1,0 0 0,0 1 0,0-1 0,0 0 0,1 0 0,-1 0 0,0 0-1,1-1 1,-1 1 0,1-1 0,4 1 0,3 1-200,0-1 1,0 0 0,0 0-1,1-1 1,-1-1 0,14-2-1,-23 3 200,1-1 0,0 0 0,0 0-1,-1 0 1,1 0 0,-1 0-1,1 0 1,-1 0 0,0-1 0,1 1-1,-1 0 1,0-1 0,0 1 0,0-1-1,0 1 1,0-1 0,0 0 0,0 1-1,-1-1 1,1 0 0,0 0 0,-1 0-1,0 1 1,1-4 0,5-49 507,-5 48-429,-1-5 266,0 0 0,0 0 0,-1 1 0,0-1 1,-1 0-1,0 1 0,-4-13 0,5 21-248,0-1-1,0 0 1,0 1 0,-1-1-1,1 1 1,0 0 0,-1-1-1,0 1 1,0 0 0,1 0-1,-1 0 1,0 0 0,-1 0-1,1 0 1,0 1 0,0-1-1,-1 1 1,1 0 0,-1-1-1,1 1 1,-1 0 0,0 0-1,1 1 1,-1-1 0,0 1-1,0-1 1,0 1 0,1 0-1,-1 0 1,0 0 0,0 0-1,0 0 1,-3 2 0,5-2-102,1 0 0,-1 1 1,0-1-1,1 1 1,-1-1-1,0 1 0,1-1 1,-1 1-1,0-1 1,1 1-1,-1 0 1,1-1-1,-1 1 0,1 0 1,-1 0-1,1-1 1,0 1-1,-1 0 0,1 0 1,0-1-1,0 1 1,0 0-1,-1 0 1,1 0-1,0 1 0,-1 26-659,1-23 481,0 20-695,0-4-581,0 1 0,4 25 0,5-12-2314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36.282"/>
    </inkml:context>
    <inkml:brush xml:id="br0">
      <inkml:brushProperty name="width" value="0.05" units="cm"/>
      <inkml:brushProperty name="height" value="0.05" units="cm"/>
    </inkml:brush>
  </inkml:definitions>
  <inkml:trace contextRef="#ctx0" brushRef="#br0">1 180 8,'0'0'1212,"0"-6"-642,0-22 116,0 9 3775,25 7-4421,190-32 65,-163 35-33,-42 5 1,1 1 0,-1-1 1,0-1-1,-1 0 1,1 0-1,14-11 1,1-1 4,-22 15-65,-3 2 419,0 21-2631,1-17 1996,-2 0 0,1-1-1,0 1 1,-1-1 0,0 1 0,1-1 0,-1 1 0,-1-1 0,1 1-1,0-1 1,-5 6 0,-9 11-2047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3.992"/>
    </inkml:context>
    <inkml:brush xml:id="br0">
      <inkml:brushProperty name="width" value="0.05" units="cm"/>
      <inkml:brushProperty name="height" value="0.05" units="cm"/>
    </inkml:brush>
  </inkml:definitions>
  <inkml:trace contextRef="#ctx0" brushRef="#br0">101 40 624,'0'0'4160,"-3"-1"-3429,1-1-654,-1 1 0,1 0 0,-1 0 0,1 0 1,-1 0-1,1 0 0,-1 0 0,0 1 1,0-1-1,1 1 0,-1 0 0,0 0 1,0 0-1,1 0 0,-1 0 0,0 1 1,0-1-1,1 1 0,-1 0 0,1-1 1,-1 1-1,0 1 0,1-1 0,0 0 1,-1 1-1,1-1 0,0 1 0,0-1 1,-1 1-1,1 0 0,1 0 0,-1 0 1,0 0-1,0 1 0,1-1 0,-1 0 1,1 1-1,0-1 0,0 1 0,0-1 1,0 1-1,0 0 0,0-1 0,1 1 1,-1 0-1,1-1 0,0 1 0,0 0 1,0 0-1,1 3 0,-1 0-145,0-1 0,0 0 0,1 1 0,0-1 0,0 0 0,0 1 0,1-1 0,-1 0 0,1 0 0,1 0 0,3 7-1,-4-9 35,0-1 0,0 1 0,0-1 0,1 0 0,-1 0-1,0 0 1,1 0 0,0 0 0,-1 0 0,1-1 0,0 1-1,0-1 1,0 0 0,0 0 0,0 0 0,0 0 0,0-1-1,0 1 1,0-1 0,0 1 0,4-1 0,-3 0 19,0 0 0,0 0 1,0-1-1,0 1 0,0-1 0,0 1 1,-1-1-1,1-1 0,0 1 1,-1 0-1,1-1 0,0 0 0,-1 0 1,0 0-1,1 0 0,-1 0 1,0-1-1,0 1 0,0-1 0,-1 0 1,1 0-1,-1 0 0,1 0 1,-1-1-1,0 1 0,0 0 0,-1-1 1,3-5-1,-1 4 58,-1 0 1,0-1-1,0 1 1,0-1-1,0 1 1,-1-1-1,0 0 0,0 0 1,-1 1-1,1-1 1,-1 0-1,-1 0 1,1 1-1,-2-8 0,1 10 62,0 0-1,-1 0 0,1 0 1,-1 0-1,1 1 0,-1-1 0,0 1 1,0-1-1,0 1 0,0 0 1,-1 0-1,1 0 0,-1 0 0,1 0 1,-1 1-1,1-1 0,-1 1 1,0-1-1,0 1 0,0 0 0,0 0 1,0 0-1,0 1 0,0-1 1,0 1-1,0-1 0,-4 1 0,-39 0-56,45 38-5381,1-29 1052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4.572"/>
    </inkml:context>
    <inkml:brush xml:id="br0">
      <inkml:brushProperty name="width" value="0.05" units="cm"/>
      <inkml:brushProperty name="height" value="0.05" units="cm"/>
    </inkml:brush>
  </inkml:definitions>
  <inkml:trace contextRef="#ctx0" brushRef="#br0">32 12 200,'0'0'10597,"-5"-2"-10352,-16-8-190,20 12-64,0 0-1,0 0 1,1 0 0,-1 0-1,1 0 1,-1 0 0,1 1-1,-1-1 1,1 0 0,0 0-1,0 0 1,0 0 0,1 4-1,-1-5-8,0 5 5,1 1 0,0-1 1,0 0-1,0 1 1,1-1-1,0 0 0,0 0 1,0 0-1,1 0 1,4 7-1,-5-11-1,-1-1 0,0 1 0,0 0 0,1 0 0,-1 0 0,1-1 0,-1 1 0,1-1 0,0 1 0,-1-1-1,1 0 1,0 0 0,0 0 0,0 0 0,0 0 0,0 0 0,0 0 0,0-1 0,1 1 0,-1-1 0,0 1 0,0-1 0,0 0 0,1 0 0,-1 0 0,0 0 0,0 0 0,0 0 0,1-1 0,-1 1 0,0-1 0,0 0 0,3-1 0,-2 0 17,-1 1 0,0-1 0,0 0 0,0 0 0,0 0 0,0-1 0,0 1 0,0 0 0,-1-1 0,1 1 0,-1-1 0,0 0 0,0 1 0,0-1 1,0 0-1,0 0 0,0 1 0,0-6 0,0 0 54,0 0 0,0 0 0,-1 0 0,0-1 0,-2-13 0,1 20-35,1 1 0,-1 0 1,0 0-1,1 0 0,-1 0 0,0 0 1,0 0-1,0 1 0,0-1 1,0 0-1,0 0 0,0 1 0,0-1 1,0 1-1,0-1 0,0 1 1,-1-1-1,1 1 0,0-1 0,0 1 1,0 0-1,-1 0 0,1 0 1,0 0-1,0 0 0,-1 0 1,1 0-1,0 0 0,0 0 0,-1 0 1,0 1-1,-2-1-107,1 1 1,-1 0-1,0-1 0,1 1 1,-1 0-1,1 1 0,-1-1 1,1 1-1,-7 3 0,-9 18-1814,3 2-2279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08.954"/>
    </inkml:context>
    <inkml:brush xml:id="br0">
      <inkml:brushProperty name="width" value="0.05" units="cm"/>
      <inkml:brushProperty name="height" value="0.05" units="cm"/>
    </inkml:brush>
  </inkml:definitions>
  <inkml:trace contextRef="#ctx0" brushRef="#br0">10 7 576,'0'0'4848,"-10"-6"-3428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13.145"/>
    </inkml:context>
    <inkml:brush xml:id="br0">
      <inkml:brushProperty name="width" value="0.05" units="cm"/>
      <inkml:brushProperty name="height" value="0.05" units="cm"/>
    </inkml:brush>
  </inkml:definitions>
  <inkml:trace contextRef="#ctx0" brushRef="#br0">34 137 104,'0'0'3113,"-6"0"-2616,-19 0 26,25 0-441,1 0 0,-1 0 0,0 0 0,0 0-1,0 0 1,1 0 0,-1 0 0,0-1 0,0 1 0,0 0 0,1 0 0,-1 0 0,0 0 0,0-1 0,0 1-1,0 0 1,1 0 0,-1 0 0,0-1 0,0 1 0,0 0 0,0 0 0,0-1 0,0 1 0,0 0 0,0 0-1,0-1 1,0 1 0,0 0 0,0 0 0,0-1 0,0 1 0,0 0 0,0 0 0,0-1 0,0 1 0,0 0-1,0 0 1,0-1 0,0 1 0,0 0 0,-1 0 0,1 0 0,0-1 0,0 1 0,0 0 0,0 0-1,0 0 1,-1-1 0,1 1 0,0 0 0,0 0 0,0 0 0,-1 0 0,1 0 0,0 0 0,0-1 0,-1 1-1,1 0 1,0 0 0,0 0 0,-1 0 0,1 0 0,0 0 0,0 0 0,-1 0 0,287 9-34,41 10 253,-302-19-299,-8-1 3,1 1 0,-1 1 0,0 1-1,0 0 1,18 5 0,-2-1-5,-1 0 1,1-3-1,0-1 1,41-2 0,-51 0 20,-15 0-23,1 0-1,-1 0 1,0 1 0,1 0 0,-1 0 0,0 1-1,1 0 1,-1 0 0,0 1 0,-1 0 0,1 1 0,0-1-1,7 7 1,-10-8 1,0 0 1,0 0-1,0 0 0,0 0 0,1-1 0,-1 0 0,0 0 1,1 0-1,-1-1 0,1 0 0,9 0 0,-7-1 0,1 1 0,-1 1 0,0 0-1,15 3 1,-7-1 4,0-1-1,1-1 1,-1 0-1,1-1 1,-1 0 0,18-4-1,29 1 4,-49 2-8,1-1-1,0 0 1,-1-1 0,22-7-1,-21 5 1,0 1-1,0 1 1,0 0 0,24-1-1,-10 3 14,51-10 0,-51 6 6,55-3-1,-49 7 47,1-3 1,66-13 0,-76 13 0,1 1 0,0 1 1,39 2-1,33-2 68,-36-2-48,67 3 0,-54 3-104,208-20 179,-79 1 247,-104 12-241,106-3 155,-178 7-330,47-9 0,-47 5 7,51-2-1,-30 5 17,82-14 0,-107 13-4,18-2 9,55 2 1,35-4 12,138-12 1,-158 11 48,150 7 1,-109 4-42,-113-3-20,1 3 0,-1 1 0,0 2 0,49 14 1,-57-14-10,1-2 1,-1-1 0,53-2 0,-72-1-10,599 0 55,-578-1-52,60-11 0,-60 6-8,63-3 0,138 7-199,-247 24-1890,-6-5-636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24.033"/>
    </inkml:context>
    <inkml:brush xml:id="br0">
      <inkml:brushProperty name="width" value="0.05" units="cm"/>
      <inkml:brushProperty name="height" value="0.05" units="cm"/>
    </inkml:brush>
  </inkml:definitions>
  <inkml:trace contextRef="#ctx0" brushRef="#br0">1 93 24,'0'0'61,"18"-19"2026,-16 17-1995,0 1 1,-1-1-1,1 0 0,0 1 0,0-1 0,0 1 0,0 0 0,0 0 0,0-1 0,0 1 0,0 1 0,0-1 0,1 0 0,-1 0 0,0 1 0,1 0 0,-1-1 0,0 1 0,4 0 0,31-11 939,-29 7-875,0 0 0,1 0 1,0 1-1,-1 0 0,1 1 0,0 0 1,0 0-1,15 0 0,81 3 600,-44 1-692,358-7-44,-357 7 110,66 13 0,-3-1 32,-93-10-128,48 13-1,-49-10 93,53 6 0,345-4 1442,-340-9-1441,-63-2-116,-1-1 0,1-2-1,-1 0 1,0-2 0,25-10-1,-14 5-2,53-10 0,-30 13 10,0 2 0,74 1-1,-132 6 15,-6 29-2255,-9-13 567,-1 0-579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33.319"/>
    </inkml:context>
    <inkml:brush xml:id="br0">
      <inkml:brushProperty name="width" value="0.05" units="cm"/>
      <inkml:brushProperty name="height" value="0.05" units="cm"/>
    </inkml:brush>
  </inkml:definitions>
  <inkml:trace contextRef="#ctx0" brushRef="#br0">52 9 856,'0'0'3022,"-31"-8"-2919,30 8 16,0 1-1,-1-1 1,1 1 0,0 0 0,0 0-1,0 0 1,-1 0 0,1 0 0,0 0-1,0 0 1,0 0 0,1 0 0,-1 0 0,0 1-1,0-1 1,1 0 0,-1 1 0,1-1-1,-1 0 1,1 1 0,-1-1 0,1 1-1,0-1 1,0 1 0,-1-1 0,1 0-1,0 1 1,1-1 0,-1 3 0,1 66-586,0-45 785,1 22-138,10 56-1,-6-55-151,2 56 0,4 110 26,-10-76-72,-4-95 15,3 0-1,7 57 1,2-26 47,-2 98-1,-1-23-80,-4 171 102,-6-163-45,4-116 142,-2-1-1,-2 0 1,-9 46 0,8-62-135,2-1 0,0 1 0,2 26 0,1-23 20,-2-1-1,-4 27 1,0-25 67,1-11-88,2-1 0,-2 30 0,4-46-21,0-3-46,0-37-1534,0 7-2095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40.050"/>
    </inkml:context>
    <inkml:brush xml:id="br0">
      <inkml:brushProperty name="width" value="0.05" units="cm"/>
      <inkml:brushProperty name="height" value="0.05" units="cm"/>
    </inkml:brush>
  </inkml:definitions>
  <inkml:trace contextRef="#ctx0" brushRef="#br0">39 1 80,'0'0'984,"-7"0"-500,-7 1-969,-3 0 3674,39-1-1358,159 12-1849,-155-11 13,-1 1 1,29 7-1,-28-4 2,-1-1 1,30 0 0,133-4-305,-184 1 307,0 0 0,-1 0 0,1 0 0,0 1 0,0 0 0,-1-1 0,1 2 0,-1-1 0,0 0 0,1 0 0,3 5 0,-3-3 0,1-1 0,-1 1 0,1-1 0,0 0 0,0-1 0,7 4 0,8-3-1,1 0 0,-1-2 0,1 0 0,-1-1 0,29-4 0,21 0-1,61 4 21,-137 11-1465,-10 1-1232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43.463"/>
    </inkml:context>
    <inkml:brush xml:id="br0">
      <inkml:brushProperty name="width" value="0.05" units="cm"/>
      <inkml:brushProperty name="height" value="0.05" units="cm"/>
    </inkml:brush>
  </inkml:definitions>
  <inkml:trace contextRef="#ctx0" brushRef="#br0">25 2941 328,'0'0'3226,"-24"-15"-805,24 13-2384,0 1 1,1-1 0,-1 0-1,1 0 1,0 1-1,0-1 1,0 0 0,0 1-1,0-1 1,0 1 0,0-1-1,0 1 1,0-1 0,1 1-1,-1 0 1,1 0 0,-1-1-1,1 1 1,-1 0-1,1 1 1,0-1 0,-1 0-1,1 0 1,2 0 0,59-18-259,-24 7 279,32-21 117,-50 22-125,0 1 0,1 1 0,0 0 0,1 2 0,28-6 0,-9 4 127,-1-2-1,0-2 0,-1-1 1,-1-3-1,50-27 1,-46 21-63,1 3 0,2 1 0,74-20 0,-73 27-90,0-2-1,-1-2 1,-1-2-1,-1-1 0,-1-3 1,77-51-1,-87 51-10,1 2-1,1 1 1,0 2-1,70-23 1,-34 12 33,-1-3 1,114-68-1,-114 58-2,2 3 1,106-39-1,-32 27-42,488-183 33,-422 152 53,5-1-13,332-125-26,-136 55-34,-253 87-13,177-46 0,-34 19-8,-86 24-1,306-100 16,-273 106-10,-142 38 10,138-50-1,-173 44 85,-44 16-12,1 2-1,0 1 1,51-12 0,4 12-53,-50 8-22,0-2 1,62-18-1,-22-1-1,1 2 0,0 5 0,82-9 0,304-33-13,-426 54-4,233-41-679,-80-13 375,-57 15 315,-115 40 2,-1 1 1,1 1 0,25 0 0,28-5-79,-63 6 59,26-6-407,-32 7 414,0 0-1,0-1 1,0 1 0,0 0-1,0 0 1,0-1 0,0 1-1,0-1 1,0 1 0,-1-1-1,1 1 1,0-1 0,0 0-1,0 1 1,-1-1 0,1 0-1,0 1 1,-1-1 0,1 0-1,0 0 1,-1 0-1,1 0 1,-1 0 0,1-1-1,-32-4 80,0 3-664,38 4 7,-6-1 603,0 0 1,-1 0 0,1 0-1,0 1 1,0-1-1,-1 0 1,1 0-1,0 0 1,0 1-1,-1-1 1,1 1 0,0-1-1,-1 0 1,1 1-1,-1-1 1,1 1-1,0-1 1,-1 1-1,1 0 1,-1-1 0,0 1-1,1-1 1,-1 1-1,1 0 1,-1-1-1,0 1 1,1 0-1,-1 0 1,0-1 0,0 1-1,0 0 1,0 0-1,1-1 1,-1 1-1,-1 1 1,4 14 271,0-1 0,-2 1 0,0 0 0,0-1 0,-2 1-1,-3 22 1,0 23-279,5-45-1,1 0 0,6 31 0,-4-31-16,-1-1-1,1 32 1,-4-46-96,-1 0 1,0 0-1,1 0 0,-1 0 1,0 0-1,0 0 0,1 0 1,-1 0-1,0 0 0,0 0 1,0-1-1,0 1 0,0 0 1,0-1-1,0 1 1,-1-1-1,1 1 0,0-1 1,0 0-1,0 1 0,-2-1 1,-9 1-3736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06.611"/>
    </inkml:context>
    <inkml:brush xml:id="br0">
      <inkml:brushProperty name="width" value="0.05" units="cm"/>
      <inkml:brushProperty name="height" value="0.05" units="cm"/>
    </inkml:brush>
  </inkml:definitions>
  <inkml:trace contextRef="#ctx0" brushRef="#br0">0 407 544,'0'0'3454,"5"-34"-322,41-27-2881,-33 45-175,0 0 0,-1-1 0,-1 0-1,-1 0 1,0-1 0,-1-1 0,-1 0-1,8-27 1,-2 2 268,-9 33-287,-2-1-1,1 1 1,-1-1 0,-1 1 0,1-14 435,-3 62-648,2 164 465,-1 0-4705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07.693"/>
    </inkml:context>
    <inkml:brush xml:id="br0">
      <inkml:brushProperty name="width" value="0.05" units="cm"/>
      <inkml:brushProperty name="height" value="0.05" units="cm"/>
    </inkml:brush>
  </inkml:definitions>
  <inkml:trace contextRef="#ctx0" brushRef="#br0">38 8 1192,'0'0'4560,"-7"-8"-1589,6 10-2958,-1-1-1,0 1 1,1 0-1,-1 0 1,1 0-1,-1 0 0,1 0 1,0 0-1,0 0 1,0 1-1,0-1 1,0 0-1,0 1 1,0 3-1,-7 37-9,7-11-10,0-25 3,0-1 1,0 1-1,1-1 0,0 1 0,0-1 1,1 1-1,0-1 0,0 1 0,1-1 0,-1 1 1,1-1-1,1 0 0,-1 0 0,1 0 0,0 0 1,6 9-1,-6-12-16,0 0-1,1 0 1,-1 0 0,1-1 0,-1 1-1,1-1 1,0 0 0,0 0 0,0 0-1,0 0 1,0-1 0,0 1 0,0-1 0,1 0-1,-1 0 1,5-1 0,-6 0 8,-1 0 0,1 0 0,-1 0 0,1-1 0,-1 1 1,1-1-1,-1 0 0,1 0 0,-1 0 0,0 0 0,1 0 0,-1-1 1,0 1-1,0-1 0,0 1 0,0-1 0,0 0 0,0 1 0,-1-1 1,1 0-1,0 0 0,-1-1 0,0 1 0,1 0 0,-1 0 0,0-1 0,0 1 1,1-5-1,2-14 49,-1 1 1,-1 0 0,-1-1 0,0 1-1,-2-1 1,-3-23 0,4 42 0,0 1-1,0-1 1,-1 0 0,1 0 0,-1 1 0,1-1 0,-1 0 0,0 1-1,0-1 1,1 1 0,-1-1 0,0 0 0,0 1 0,-1 0-1,1-1 1,0 1 0,0 0 0,-1 0 0,1 0 0,-1-1-1,1 2 1,-1-1 0,1 0 0,-1 0 0,0 0 0,1 1-1,-3-1 1,-3-1 200,-1 0-1,1 1 1,-1 1-1,-14-1 1,19 1-275,1 3-49,0 0 0,0 0 0,1 0 0,-1 0 0,1 0 0,0 0 0,0 1 0,0-1 0,0 0 1,1 1-1,-1-1 0,1 5 0,-1-3-270,-11 36-2443,2-18 524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37.267"/>
    </inkml:context>
    <inkml:brush xml:id="br0">
      <inkml:brushProperty name="width" value="0.05" units="cm"/>
      <inkml:brushProperty name="height" value="0.05" units="cm"/>
    </inkml:brush>
  </inkml:definitions>
  <inkml:trace contextRef="#ctx0" brushRef="#br0">0 107 624,'0'0'3099,"4"-28"-550,7 24-2555,0-1 0,1 2-1,-1-1 1,1 2 0,12-2 0,3-2 27,132-44 470,-149 50 153,-29 2-1908,4 7-498,2-1-827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08.602"/>
    </inkml:context>
    <inkml:brush xml:id="br0">
      <inkml:brushProperty name="width" value="0.05" units="cm"/>
      <inkml:brushProperty name="height" value="0.05" units="cm"/>
    </inkml:brush>
  </inkml:definitions>
  <inkml:trace contextRef="#ctx0" brushRef="#br0">35 76 496,'0'0'5731,"-2"-18"-4862,1 15 2006,-2 10-2876,1 0-1,0 1 1,1-1-1,0 1 1,0-1-1,0 1 1,1-1-1,0 1 0,1 0 1,1 10-1,0 10-6,-3-15-6,1-9-17,0-1 1,0 1 0,0-1-1,0 1 1,0-1-1,1 1 1,0-1 0,0 1-1,1 4 1,0-6 12,-1 0 0,1-1 0,-1 0 0,1 1 1,-1-1-1,1 0 0,0 0 0,-1 0 0,1 0 0,0 0 0,0 0 0,0-1 0,0 1 0,0-1 0,0 1 1,0-1-1,0 0 0,0 0 0,3 0 0,76 1-1562,-80-2 1587,0 0 1,0 0 0,0 0 0,0 0-1,-1 0 1,1-1 0,0 1 0,-1 0-1,1 0 1,-1-1 0,1 1 0,-1 0-1,1-1 1,-1 1 0,0 0 0,0-1-1,0 1 1,0 0 0,0-2 0,3-30 167,-3 18-187,0 0 302,0 0-1,-1 0 0,0 0 0,-1 1 0,-5-18 1,6 28-211,0 0 0,-1 0 0,1 1 0,-1-1 0,0 1 1,0-1-1,-1 1 0,1 0 0,-1 0 0,1 0 0,-1 0 0,0 0 1,0 1-1,0-1 0,0 1 0,-1 0 0,1 0 0,-1 0 1,1 0-1,-1 0 0,0 1 0,0 0 0,0 0 0,-6-1 1,8 2-104,1 0 1,-1 0-1,1 0 1,-1 0-1,1 1 1,-1-1 0,1 1-1,-1-1 1,1 1-1,0-1 1,-1 1-1,1 0 1,0 0 0,-1-1-1,1 1 1,0 0-1,0 0 1,0 0-1,0 1 1,0-1 0,0 0-1,0 0 1,0 1-1,0-1 1,1 0-1,-1 1 1,0-1 0,1 0-1,-1 3 1,-16 55-1113,13-42 463,-9 40-2739,7-36 534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09.619"/>
    </inkml:context>
    <inkml:brush xml:id="br0">
      <inkml:brushProperty name="width" value="0.05" units="cm"/>
      <inkml:brushProperty name="height" value="0.05" units="cm"/>
    </inkml:brush>
  </inkml:definitions>
  <inkml:trace contextRef="#ctx0" brushRef="#br0">48 41 1736,'0'0'3900,"0"-6"-2991,0 6-949,-3-19 1205,3 18-1133,0 1-1,0-1 1,0 1-1,0-1 1,-1 1-1,1-1 1,0 1 0,0 0-1,-1-1 1,1 1-1,0 0 1,-1-1-1,1 1 1,0 0-1,-1-1 1,1 1-1,-1 0 1,1-1 0,-1 1-1,1 0 1,0 0-1,-1 0 1,1 0-1,-1-1 1,1 1-1,-1 0 1,1 0 0,-1 0-1,1 0 1,-1 0-1,1 0 1,-1 0-1,1 0 1,-1 0-1,1 0 1,-1 1 0,1-1-1,0 0 1,-1 0-1,1 0 1,-1 0-1,1 1 1,-1-1-1,1 0 1,0 1 0,-1-1-1,1 1 1,-3 3-30,0 1 0,1 0 0,0 1 1,0-1-1,0 0 0,1 1 0,-1-1 0,1 0 1,1 1-1,-1 8 0,0-6-1,-2 7-29,2-1 0,-1 0-1,2 0 1,0 1 0,1-1 0,2 18 0,-1-29-14,-1-1 0,1 1 0,-1 0 0,1-1 0,0 1 0,0-1 0,0 1 0,1-1 0,-1 0 0,0 0 0,1 0 0,0 0 0,-1 0 0,1-1 0,0 1 0,0-1 0,0 0 0,0 0 0,0 0 0,0 0 0,0 0 0,6 0 0,-5 0 27,0-1 0,0 1 0,1-1 0,-1 0 0,0 0 0,0 0 0,0-1 0,0 1 0,0-1 0,0 0 0,0 0 0,0-1 0,0 1 0,-1-1 0,1 0 0,6-3 0,-6 1 19,-1 0 1,1 0-1,-1 0 0,0 0 0,0-1 0,0 1 0,-1-1 1,0 1-1,1-1 0,-2 0 0,1 0 0,0 0 0,-1 0 1,1-6-1,0-6 308,-1-1 0,-3-33 1,1 8 856,0 42-1120,1-1 0,-1 1-1,1 0 1,-1-1 0,1 1 0,-1 0 0,0-1 0,0 1 0,0 0 0,0 0 0,0 0 0,0 0-1,0-1 1,0 1 0,0 1 0,0-1 0,0 0 0,-1 0 0,1 0 0,0 1 0,-1-1-1,1 1 1,0-1 0,-1 1 0,1-1 0,-1 1 0,1 0 0,-1 0 0,1-1 0,-1 1 0,-1 1-1,-59-3 247,49 2-339,11 1-6,1 0 1,0-1-1,-1 1 0,1 0 1,-1 0-1,1 0 1,0 0-1,0 0 0,-1 0 1,1 0-1,0 0 1,0 1-1,0-1 1,0 0-1,1 1 0,-1-1 1,0 1-1,0-1 1,0 3-1,-14 34-1039,13-33 796,-9 27-1618,-1-3-1075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17.226"/>
    </inkml:context>
    <inkml:brush xml:id="br0">
      <inkml:brushProperty name="width" value="0.05" units="cm"/>
      <inkml:brushProperty name="height" value="0.05" units="cm"/>
    </inkml:brush>
  </inkml:definitions>
  <inkml:trace contextRef="#ctx0" brushRef="#br0">2 244 2104,'0'0'6873,"0"-8"-6177,-1-18-449,0 9-169,1 0 1,4-34-1,-3 46-80,0 0 0,0 0 1,1 1-1,-1-1 0,1 0 1,0 0-1,0 1 0,1-1 0,-1 1 1,1 0-1,0 0 0,1 0 1,-1 0-1,0 0 0,6-4 0,-3 4 1,0-1 0,0 1 0,0 0-1,1 1 1,-1-1 0,9-2-1,-14 6 1,1-1-1,0 1 1,-1 0-1,1-1 1,0 1-1,0 0 1,-1 0 0,1 0-1,0 0 1,0 0-1,0 0 1,-1 1-1,1-1 1,0 0-1,-1 1 1,1 0-1,0-1 1,-1 1-1,1 0 1,-1 0 0,1 0-1,-1 0 1,1 0-1,-1 0 1,0 0-1,1 0 1,-1 1-1,0-1 1,0 0-1,0 1 1,1 2-1,5 9-9,-1 0 0,0 1 0,4 17 0,-6-19 1,0 0 0,0-1 0,1 0 0,0 0 0,10 14 0,-15-24-7,0-1-1,1 1 0,-1-1 0,0 1 0,1-1 0,-1 1 0,1-1 0,-1 1 0,1-1 0,-1 0 0,1 1 0,-1-1 0,1 0 0,0 1 0,-1-1 0,1 0 0,-1 0 0,1 0 0,0 1 0,-1-1 0,1 0 1,0 0-1,-1 0 0,1 0 0,0 0 0,-1 0 0,1 0 0,-1 0 0,1 0 0,0-1 0,1 1 0,17-18-153,7-32 177,-26 49-13,12-26 12,-3 8 9,0 0 0,-2-1 0,6-25 0,-14 57 24,0 1-1,1 0 1,0-1 0,1 1-1,0 0 1,6 22 0,3 5 83,17 40-1,-27-79-137,1-1 0,0 1-1,-1 0 1,1-1 0,0 0-1,0 1 1,-1-1-1,1 1 1,0-1 0,0 0-1,0 1 1,0-1 0,-1 0-1,1 0 1,0 0-1,0 0 1,0 0 0,0 0-1,0 0 1,-1 0 0,1 0-1,0 0 1,0 0 0,0 0-1,0-1 1,0 1-1,-1 0 1,2-1 0,24-12-465,-10-9 498,-2 0-1,0-1 1,-1-1 0,17-46 0,-30 70-14,0 0 0,0 0 1,0-1-1,0 1 0,1 0 1,-1 0-1,0 0 1,0 0-1,0-1 0,0 1 1,1 0-1,-1 0 0,0 0 1,0 0-1,0 0 0,1 0 1,-1 0-1,0 0 1,0 0-1,0-1 0,1 1 1,-1 0-1,0 0 0,0 0 1,0 0-1,1 0 1,-1 0-1,0 0 0,0 1 1,1-1-1,-1 0 0,0 0 1,0 0-1,0 0 0,1 0 1,-1 0-1,0 0 1,0 0-1,0 0 0,0 1 1,1-1-1,-1 0 0,0 0 1,0 0-1,0 0 1,0 0-1,0 1 0,1-1 1,-1 0-1,0 0 0,0 0 1,0 1-1,0-1 0,0 0 1,0 0-1,0 0 1,0 1-1,0-1 0,0 0 1,0 0-1,0 1 0,9 16 193,-7-14-180,74 138-238,-75-140-411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4.248"/>
    </inkml:context>
    <inkml:brush xml:id="br0">
      <inkml:brushProperty name="width" value="0.05" units="cm"/>
      <inkml:brushProperty name="height" value="0.05" units="cm"/>
    </inkml:brush>
  </inkml:definitions>
  <inkml:trace contextRef="#ctx0" brushRef="#br0">0 437 1192,'0'0'2854,"10"-45"1083,4 17-3276,2 1 0,2 0 0,35-42 0,-37 51-703,-1-2 1,0 0 0,-1 0 0,-1-2 0,-1 1-1,-2-2 1,11-26 0,-16 4 594,-6 42 15,1 29-646,0 36-9,-2 0 0,-3 0 1,-19 89-1,20-95-2174,5-45-690,-1-7 859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4.746"/>
    </inkml:context>
    <inkml:brush xml:id="br0">
      <inkml:brushProperty name="width" value="0.05" units="cm"/>
      <inkml:brushProperty name="height" value="0.05" units="cm"/>
    </inkml:brush>
  </inkml:definitions>
  <inkml:trace contextRef="#ctx0" brushRef="#br0">0 15 3689,'0'0'3623,"10"0"-3149,370-11 2976,-250 8-5547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5.417"/>
    </inkml:context>
    <inkml:brush xml:id="br0">
      <inkml:brushProperty name="width" value="0.05" units="cm"/>
      <inkml:brushProperty name="height" value="0.05" units="cm"/>
    </inkml:brush>
  </inkml:definitions>
  <inkml:trace contextRef="#ctx0" brushRef="#br0">1 111 3209,'0'0'3343,"4"-22"-2948,12-67-26,-15 128 2529,3 156-3095,-1-76-798,3-117-2487,0-2 1287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5.948"/>
    </inkml:context>
    <inkml:brush xml:id="br0">
      <inkml:brushProperty name="width" value="0.05" units="cm"/>
      <inkml:brushProperty name="height" value="0.05" units="cm"/>
    </inkml:brush>
  </inkml:definitions>
  <inkml:trace contextRef="#ctx0" brushRef="#br0">17 71 4001,'0'0'2139,"-3"7"-2218,0 3 35,0 1-1,1 0 1,0 0-1,1 0 1,-1 22-1,2-29 39,0 0 1,0 0-1,0 0 0,1 0 0,0 0 0,-1 1 1,1-2-1,1 1 0,-1 0 0,0 0 0,1 0 1,0-1-1,0 1 0,0 0 0,0-1 0,1 0 1,-1 0-1,1 0 0,0 0 0,0 0 0,6 5 1,-7-7-13,0 0 0,0 0 1,0 0-1,0 0 0,0 0 1,0-1-1,0 1 0,0-1 1,1 1-1,-1-1 0,0 0 1,0 0-1,1 0 0,-1 0 1,0 0-1,0 0 0,0-1 1,1 1-1,-1-1 0,0 1 1,0-1-1,0 0 1,0 0-1,0 0 0,0 0 1,0 0-1,0 0 0,-1-1 1,1 1-1,0-1 0,-1 1 1,1-1-1,-1 1 0,1-1 1,-1 0-1,0 0 0,0 0 1,0 0-1,0 0 0,0 0 1,1-3-1,2-5 81,-1 0-1,0 0 1,0-1-1,-1 1 1,0-1-1,-1 1 1,0-13-1,-1 19 130,0-9 233,0 1 0,-1 0 0,0 0-1,-4-15 1,5 24-348,-1 1 0,0 0 0,1 0 0,-1-1 0,0 1 0,0 0-1,0 0 1,0 0 0,0 0 0,-1 0 0,1 0 0,-1 1 0,1-1 0,-1 0 0,0 1-1,1-1 1,-1 1 0,0-1 0,0 1 0,0 0 0,0 0 0,0 0 0,0 0 0,0 0-1,-1 1 1,1-1 0,0 1 0,0-1 0,-1 1 0,-2 0 0,4 1-135,0 0-1,1 0 1,-1 0 0,0 0 0,1 0 0,-1 0 0,1 0-1,-1 1 1,1-1 0,-1 0 0,1 1 0,0-1-1,0 0 1,0 0 0,0 1 0,0-1 0,0 0-1,0 1 1,0-1 0,1 3 0,-1-1-110,1 85-4279,4-65 2063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6.541"/>
    </inkml:context>
    <inkml:brush xml:id="br0">
      <inkml:brushProperty name="width" value="0.05" units="cm"/>
      <inkml:brushProperty name="height" value="0.05" units="cm"/>
    </inkml:brush>
  </inkml:definitions>
  <inkml:trace contextRef="#ctx0" brushRef="#br0">47 0 440,'0'0'6045,"-7"1"-5926,5-1-109,0 0-13,0 0 0,1 0 0,-1 0 0,0 0-1,0 1 1,1-1 0,-1 0 0,0 1 0,1-1 0,-1 1 0,0 0 0,1 0 0,-2 0-1,1 1-1,1 0 0,0-1 0,0 1 0,0 0 0,1 0 0,-1 0-1,0 0 1,1-1 0,-1 1 0,1 0 0,0 0 0,-1 0-1,1 0 1,0 0 0,0 0 0,1 3 0,-4 127-1026,3-131 981,1 1 1,0-1-1,0 0 0,0 0 1,0 0-1,0 0 0,0 0 1,0 0-1,0-1 0,0 1 1,1 0-1,-1 0 1,0-1-1,0 1 0,1-1 1,-1 1-1,1-1 0,-1 0 1,0 1-1,1-1 0,-1 0 1,1 0-1,-1 0 1,0 0-1,2 0 0,-1 0 63,-1 0 0,0 0 0,1 1 0,-1-1-1,0 0 1,0 0 0,1 0 0,-1 0 0,0-1-1,1 1 1,-1 0 0,0-1 0,0 1 0,1 0-1,-1-1 1,0 1 0,0-1 0,0 0 0,0 1-1,0-1 1,0 0 0,0 0 0,0 0 0,0 0-1,0 0 1,0 0 0,0 0 0,0 0 0,-1 0 0,2-1-1,-1-11 561,1-1-1,-1 1 0,-1 0 1,-1 0-1,-3-24 0,4 36-556,0 1 1,0-1-1,0 0 0,0 1 0,0-1 0,0 1 0,-1-1 0,1 0 0,0 1 1,0-1-1,-1 1 0,1-1 0,0 1 0,-1-1 0,1 1 0,0-1 0,-1 1 0,1-1 1,-1 1-1,1-1 0,-1 1 0,1 0 0,-1-1 0,1 1 0,-1 0 0,1-1 1,-1 1-1,1 0 0,-1 0 0,0 0 0,1 0 0,-1-1 0,0 1 0,1 0 0,-1 0 1,1 0-1,-1 0 0,0 0 0,1 0 0,-1 0 0,1 1 0,-1-1 0,0 0 1,1 0-1,-1 0 0,1 1 0,-1-1 0,1 0 0,-1 1 0,1-1 0,-2 1 1,0 1-216,0-1 0,1 1 0,-1 0 0,0-1 0,1 1 0,0 0 0,-1 0 0,1 0 0,0 0 0,0 1 0,-2 3 0,0 25-3451,3-25 1969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1:57.074"/>
    </inkml:context>
    <inkml:brush xml:id="br0">
      <inkml:brushProperty name="width" value="0.05" units="cm"/>
      <inkml:brushProperty name="height" value="0.05" units="cm"/>
    </inkml:brush>
  </inkml:definitions>
  <inkml:trace contextRef="#ctx0" brushRef="#br0">28 99 280,'0'0'8693,"0"-4"-7602,0 6-970,-1 29-168,0 36 79,1-64-46,1 0 0,-1 0 0,1 0 0,-1 0 1,1 0-1,0 0 0,0 0 0,0 0 1,1 0-1,-1 0 0,1 0 0,-1-1 1,1 1-1,0-1 0,0 1 0,4 3 0,-2-4-21,-1-1-1,1 1 0,0-1 0,0 0 0,-1 0 0,1 0 0,0-1 0,0 1 0,0-1 0,0 0 0,0 0 0,0 0 1,0-1-1,0 0 0,-1 1 0,1-1 0,0 0 0,0-1 0,-1 1 0,1-1 0,-1 1 0,1-1 0,-1 0 0,1-1 0,-1 1 1,0 0-1,0-1 0,0 0 0,3-4 0,-2 0 100,-1 0 1,0 0-1,0 0 1,-1 0-1,0-1 0,0 1 1,-1 0-1,0-1 1,0 1-1,-1-1 1,1 0-1,-2 1 0,1-1 1,-1 1-1,-3-12 1,3 14 15,-1 0 1,1 0 0,-1 0 0,0 0-1,0 0 1,0 1 0,-1-1 0,0 1-1,0-1 1,0 1 0,0 0 0,-1 1-1,1-1 1,-1 0 0,0 1 0,0 0-1,0 0 1,-1 0 0,1 0 0,-1 1-1,1 0 1,-1 0 0,-7-2 0,11 4-105,-1-1-1,0 1 1,0 0 0,1 0 0,-1 0 0,0 0 0,0 0 0,1 0 0,-1 1 0,0-1 0,1 1 0,-1-1 0,0 1 0,1-1 0,-1 1 0,0 0 0,1 0 0,-1 0 0,1 0 0,0 0 0,-3 2 0,-21 31-1855,21-29 1375,-23 36-4018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11.917"/>
    </inkml:context>
    <inkml:brush xml:id="br0">
      <inkml:brushProperty name="width" value="0.05" units="cm"/>
      <inkml:brushProperty name="height" value="0.05" units="cm"/>
    </inkml:brush>
  </inkml:definitions>
  <inkml:trace contextRef="#ctx0" brushRef="#br0">1 185 24,'0'0'6128,"2"-14"-5140,1-14-627,7-72 1954,-5 64-1415,-4 29-744,0 11-284,5 247 29,0-182 524,-1-36-1611,-4 0-4757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1.960"/>
    </inkml:context>
    <inkml:brush xml:id="br0">
      <inkml:brushProperty name="width" value="0.05" units="cm"/>
      <inkml:brushProperty name="height" value="0.05" units="cm"/>
    </inkml:brush>
  </inkml:definitions>
  <inkml:trace contextRef="#ctx0" brushRef="#br0">280 711 584,'0'0'2859,"-20"-6"-2353,-63-24 65,30 4 588,50 24-1143,1 1 0,-1-1 1,0 1-1,0-1 0,0 1 0,0 0 0,0 0 0,0 1 0,0-1 0,0 0 0,-1 1 0,1 0 0,0 0 0,-4 0 0,6 0 69,-1-1 1,0 1-1,1-1 0,-1 1 1,1-1-1,-1 0 0,1 0 1,0 0-1,-1 1 0,1-1 1,0-1-1,0 1 0,0 0 1,-1 0-1,1 0 0,0-1 1,0 1-1,0-2 0,-23-37 480,4 7 40,20 33-598,-1 0-1,1-1 1,0 1 0,-1 0-1,1-1 1,-1 1 0,1-1-1,0 1 1,-1 0 0,1-1-1,0 1 1,0-1 0,-1 1-1,1-1 1,0 1 0,0-1-1,0 1 1,0-1-1,0 1 1,-1-1 0,1 1-1,0-1 1,0 1 0,0-1-1,0 1 1,0-1 0,1 1-1,-1-1 1,0 1 0,0-1-1,0 1 1,0-1-1,0 1 1,1-1 0,-1 1-1,0 0 1,1-1 0,-1 1-1,0-1 1,0 1 0,1 0-1,-1-1 1,1 1 0,-1 0-1,0-1 1,1 1-1,-1 0 1,1-1 0,-1 1-1,1 0 1,-1 0 0,1 0-1,-1 0 1,1-1 0,-1 1-1,1 0 1,-1 0 0,1 0-1,-1 0 1,1 0 0,-1 0-1,1 0 1,0 0-1,43 1-94,-32-1 114,65 0-58,441-21 1288,-414 9-952,-33 6-162,-1-4-1,89-25 0,172-33-31,-262 56-85,186-43 72,67-11-67,65 25-7,-170 21 6,-26-4 10,-67 6-25,141 0-1,-85 20-28,189-4 50,-93-5-50,135-10-2,-401 15 2,0 1 0,-1-2-1,1 1 1,-1-1 0,0-1-1,0 0 1,0 0 0,0-1-1,8-5 1,28-15 14,-45 25 7,0 0 0,1 0 0,-1 0 0,0 0 0,0 0 0,0 0 0,0 0 0,0 0 0,1 0 0,-1 0 0,0 0 0,0 0 0,0 0 0,0 0 0,0 0 0,0 0 0,0 0 0,1-1 0,-1 1 0,0 0 0,0 0 0,0 0 0,0 0 0,0 0 0,0 0 0,0 0 0,0 0 0,0-1 0,1 1 0,-1 0 0,0 0 0,0 0 0,0 0 0,0 0 0,0-1 0,0 1 0,0 0 0,0 0 0,0 0 0,0 0 0,0 0 0,0-1 0,0 1 0,0 0 0,0 0 0,0 0 0,0 0 0,0 0 0,-1 0 0,1-1 0,0 1 0,0 0 0,0 0 0,0 0 0,0 0 0,0 0 0,0 0 0,0 0 0,0 0 0,0-1 0,-1 1 0,1 0 0,0 0 0,0 0 0,0 0 1,-16-5 103,-18-1-44,-7 4-18,-1 2 0,0 2 0,1 1-1,-1 3 1,-54 13 0,-41 12-18,-222 21 1,150-26-36,-47 7 157,-233 39 180,299-30-286,-90 16 8,206-47-22,-138 4 0,124-10-24,0 3-1,-111 26 1,-65 37-51,186-46 49,-1-3 0,-124 17 1,-45-23 28,114-9-40,-506 17 11,632-28 20,-7 0-47,14 3 30,1-2 5,1 2-30,-1 0 1,1 0-1,-1 0 1,1 0 0,0 1-1,-1-1 1,1 0-1,0 0 1,0 0 0,0 1-1,0-1 1,0 0-1,0 1 1,-1-1 0,1 1-1,1-1 1,-1 1-1,0 0 1,0-1-1,0 1 1,0 0 0,0 0-1,0 0 1,0 0-1,0 0 1,2 0-1,43-3-632,-30 2 518,182-33 166,-74 10-36,-121 24 0,370-67 10,-6-33 11,-282 76 4,0 4 1,172-18 0,-33 7 2,143-44-39,-334 71 9,-1 1 0,58 2 0,27-1-5,633-118 310,-723 116-308,1 1 0,-1 1 1,1 2-1,32 2 0,51-1 21,118-25-57,142-5 35,83 29 67,-453 0-37,-25 25-541,-20-2-817,-14 4-1470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39.223"/>
    </inkml:context>
    <inkml:brush xml:id="br0">
      <inkml:brushProperty name="width" value="0.05" units="cm"/>
      <inkml:brushProperty name="height" value="0.05" units="cm"/>
    </inkml:brush>
  </inkml:definitions>
  <inkml:trace contextRef="#ctx0" brushRef="#br0">16 151 936,'0'0'2295,"-2"-4"-2161,1 2-304,-7-11 817,5 14-15,1 12-437,3-8-191,0 0 1,-1 0-1,2 0 1,-1 0-1,1 0 1,-1 0-1,2 0 0,-1-1 1,0 1-1,1-1 1,0 1-1,0-1 1,0 0-1,0 0 0,1 0 1,-1-1-1,1 1 1,0-1-1,0 0 1,1 0-1,-1 0 0,1-1 1,-1 1-1,1-1 1,0 0-1,0-1 1,0 1-1,0-1 1,0 0-1,10 1 957,-3-2-837,-10 1-92,1-1 0,0 0 1,0 0-1,0 0 0,-1 0 1,1 0-1,0-1 1,0 1-1,0-1 0,4-1 1,-7-87 1399,0 88-1424,0 0 0,0 0 0,0 0 0,-1 1 0,1-1 0,0 0 0,-1 0 0,1 1 0,0-1 1,-1 0-1,1 1 0,-1-1 0,1 0 0,-1 1 0,1-1 0,-1 1 0,1-1 0,-1 1 0,0-1 0,1 1 0,-2-1 0,0 0 14,1 0 0,0 0-1,0 0 1,-1 0 0,1 0 0,0 0-1,0 0 1,0 0 0,0-1-1,1 1 1,-1 0 0,0 0 0,0-1-1,1 1 1,-1-1 0,1 1 0,-1-1-1,1 1 1,0-1 0,-1 1 0,1-1-1,0 1 1,0-3 0,0 1 14,2-15-136,12 16-202,-1 3 394,130-1 38,-139-1-100,-1 0 0,1 0 1,0-1-1,-1 1 0,1-1 0,-1 1 1,1-1-1,-1 0 0,0 0 0,0-1 1,0 1-1,0-1 0,0 1 0,-1-1 1,5-5-1,32-49-43,-45 73-3354,-6-4 337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12.609"/>
    </inkml:context>
    <inkml:brush xml:id="br0">
      <inkml:brushProperty name="width" value="0.05" units="cm"/>
      <inkml:brushProperty name="height" value="0.05" units="cm"/>
    </inkml:brush>
  </inkml:definitions>
  <inkml:trace contextRef="#ctx0" brushRef="#br0">3 9 2633,'0'0'5373,"0"-2"-5009,-1 44-168,-1-4-185,6 64-1,-3-98-84,0 1-1,1-1 1,0 1-1,0-1 1,0 0-1,0 0 1,1 0-1,0 0 1,-1 0 0,2 0-1,-1-1 1,0 1-1,1-1 1,-1 0-1,1 0 1,0 0-1,0-1 1,0 1-1,0-1 1,0 0 0,1 0-1,-1 0 1,1-1-1,-1 0 1,1 0-1,0 0 1,0 0-1,-1-1 1,6 1-1,-8-2 81,-1 1-1,0-1 1,0 1-1,0-1 1,0 1-1,1-1 0,-1 0 1,0 0-1,0 1 1,0-1-1,0 0 1,-1 0-1,1 0 0,0 0 1,0 0-1,0 0 1,-1 0-1,1 0 1,-1-1-1,1 1 0,-1 0 1,1 0-1,-1 0 1,0-1-1,1 0 1,9-44 225,-7 29-172,1 3 297,0 0 0,-2-1 0,1 0 0,-2 1-1,0-1 1,-1 0 0,0 0 0,-4-23-1,3 36-281,0 1-1,0-1 0,0 0 0,1 1 1,-1 0-1,-1-1 0,1 1 0,0 0 0,0-1 1,0 1-1,-1 0 0,1 0 0,0 0 1,-1 0-1,1 0 0,-1 1 0,0-1 0,1 0 1,-1 1-1,-2-1 0,-34-4 577,36 10-1149,1 0 0,0 0 1,1 1-1,0-1 0,-1 0 1,2 10-1,-1-11 29,0 20-1711,0-6-779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14.015"/>
    </inkml:context>
    <inkml:brush xml:id="br0">
      <inkml:brushProperty name="width" value="0.05" units="cm"/>
      <inkml:brushProperty name="height" value="0.05" units="cm"/>
    </inkml:brush>
  </inkml:definitions>
  <inkml:trace contextRef="#ctx0" brushRef="#br0">2 214 600,'0'0'7983,"0"-42"-4853,0 27-2977,0 8-151,-1 0 0,1 1 0,0-1 0,0 0 0,1 0 0,0 0 0,0 0 0,1 0 0,0 0 0,0 1 0,0-1 0,1 1 0,0-1 0,1 1 0,-1 0 0,5-5 0,-8 10-12,1 1 1,-1 0-1,1 0 0,-1-1 1,1 1-1,-1 0 1,0 0-1,1-1 0,-1 1 1,1 0-1,-1 0 1,1 0-1,-1 0 0,1 0 1,-1 0-1,1 0 1,-1 0-1,1 0 0,-1 0 1,1 0-1,-1 0 1,1 0-1,-1 0 0,1 0 1,-1 0-1,1 1 1,-1-1-1,1 0 0,-1 0 1,1 0-1,-1 1 1,0-1-1,1 0 0,-1 1 1,1-1-1,-1 0 1,0 1-1,1-1 0,-1 1 1,0-1-1,0 1 1,1-1-1,-1 0 0,0 1 1,0-1-1,1 2 1,14 26 102,-12-21-99,3 4-25,0 1 1,-1 0 0,-1 0-1,0 1 1,0-1-1,-1 1 1,-1 0-1,0 0 1,-1 0-1,-1 23 1,0-36 26,0 0 0,0 0 0,0 1 0,0-1 0,0 0 0,0 0 0,0 1 0,-1-1 0,1 0 1,0 0-1,0 1 0,0-1 0,0 0 0,0 0 0,0 1 0,0-1 0,1 0 0,-1 0 0,0 1 0,0-1 0,0 0 0,0 0 0,0 1 0,0-1 0,0 0 0,0 0 0,1 1 0,-1-1 0,0 0 1,0 0-1,0 0 0,1 0 0,-1 1 0,0-1 0,0 0 0,0 0 0,1 0 0,-1 0 0,0 0 0,0 0 0,1 1 0,-1-1 0,0 0 0,0 0 0,1 0 0,-1 0 0,0 0 0,12-11-410,6-19-189,-6 5 812,-1 0 0,-2-1 0,12-48 0,-24 117-265,2-30 15,0 0 0,1 0 0,0 0 0,1 0 0,0 0-1,5 22 1,-5-34 17,-1-1 0,1 1 1,0 0-1,-1 0 0,1-1 0,0 1 0,-1-1 0,1 1 0,0-1 0,0 1 0,0-1 1,-1 1-1,1-1 0,0 0 0,0 0 0,0 1 0,0-1 0,0 0 0,0 0 0,0 0 1,0 0-1,0 0 0,0 0 0,0 0 0,-1 0 0,1 0 0,0 0 0,0-1 0,0 1 1,0 0-1,1-1 0,0 0 12,0 1 0,1-1 1,-1 0-1,0 0 1,0 0-1,0 0 0,0 0 1,0 0-1,0-1 0,0 1 1,2-3-1,5-15 161,-1 1 0,-1-1 0,-1-1 0,0 1 0,-1-1 0,-2 0 1,0 0-1,1-31 0,-6 122-268,0-32-736,1-1 0,6 40 0,-2-68-1204,3-4-705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19.545"/>
    </inkml:context>
    <inkml:brush xml:id="br0">
      <inkml:brushProperty name="width" value="0.05" units="cm"/>
      <inkml:brushProperty name="height" value="0.05" units="cm"/>
    </inkml:brush>
  </inkml:definitions>
  <inkml:trace contextRef="#ctx0" brushRef="#br0">0 37 200,'0'0'3046,"0"-4"-2419,0 3-1168,1-24 3869,2 19-21,2 18-2574,5 29-685,3 43 0,-6-41-16,11 44 0,-1-30-11,-3 1 0,-2 0 0,-2 1 0,2 83 0,-14-94-13,1-35-12,0 1-1,0-1 0,1 0 1,1 0-1,0 1 0,1-1 1,0 0-1,1 0 1,1 0-1,7 19 0,-3-15 7,-1 1-1,-1 0 0,0 0 0,-2 0 1,0 1-1,-1 0 0,1 30 0,-3-26-146,2 1-1,0-1 0,2-1 0,12 39 1,-11-42 134,0 1 1,-2 0 0,0 0 0,-2 0 0,0 0-1,-1 0 1,-3 36 0,1-24-2,5 60 0,-1-77 16,1 1-1,10 27 1,-9-30-1,0-1-1,-2 1 1,1 0 0,1 20-1,17 178 41,-17-156 48,-2 0-1,-6 74 1,-6-24-28,9-97-62,-1 0 1,-1 0 0,0 0 0,0 0 0,0 0-1,-1-1 1,-6 11 0,5-10-46,1 0 1,0 0-1,0 0 0,0 0 1,1 0-1,1 0 0,-2 14 1,2-11 40,0-1-1,0 0 1,-1 0 0,-6 19 0,4-17 21,1 0 0,0 0 0,1 0 0,1 0 0,-1 15 0,2-27-240,12-8-3756,-2-9 1426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43.243"/>
    </inkml:context>
    <inkml:brush xml:id="br0">
      <inkml:brushProperty name="width" value="0.05" units="cm"/>
      <inkml:brushProperty name="height" value="0.05" units="cm"/>
    </inkml:brush>
  </inkml:definitions>
  <inkml:trace contextRef="#ctx0" brushRef="#br0">0 124 544,'0'0'1315,"8"4"1757,25 11-2769,14-4 475,0-3 0,86 4 0,98-12-559,-92-3-50,31 20 149,-144-18-253,48-9 0,-47 5 2,51-1 0,-65 7-63,0 1-1,-1 0 1,1 1 0,0 0 0,-1 1-1,0 1 1,0 0 0,16 9 0,-10-6 0,0 0 0,0-1 0,22 6 1,-2-7 4,1-2 1,0-1 0,53-3 0,41 1 13,-121 0-23,80 7 8,122-6-1,-195-5 14,0-1 1,-1 0 0,0-1-1,0-1 1,0-1 0,20-11-1,-22 10-1,0 1 1,0 0-1,0 1 0,1 1 0,-1 0 0,1 2 0,33-4 0,70 11 127,-74-1-11,1-1 0,0-3-1,-1-2 1,74-13-1,206-49 985,-212 46-922,17-7-60,-56 9 17,0 4 0,139-7 0,-195 22-150,1 0 0,-1 1 0,31 9-1,31 5 29,-80-16-97,0-1 1,1 1-1,-1 0 1,0-1 0,1 1-1,-1 0 1,0 0-1,0 0 1,0 0-1,0 0 1,0 0-1,0 0 1,0 0-1,0 0 1,0 0-1,0 1 1,-1-1 0,1 0-1,-1 0 1,1 1-1,-1-1 1,1 1-1,-1-1 1,1 0-1,-1 1 1,0-1-1,0 1 1,0-1-1,0 1 1,0-1 0,0 1-1,-1-1 1,1 1-1,0-1 1,-1 0-1,1 1 1,-1-1-1,1 0 1,-1 1-1,-1 1 1,-8 11-3990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45.038"/>
    </inkml:context>
    <inkml:brush xml:id="br0">
      <inkml:brushProperty name="width" value="0.05" units="cm"/>
      <inkml:brushProperty name="height" value="0.05" units="cm"/>
    </inkml:brush>
  </inkml:definitions>
  <inkml:trace contextRef="#ctx0" brushRef="#br0">0 0 832,'0'0'5433,"29"14"-3986,-18-8-1425,-1-1 0,1-1 0,0 0 0,0 0 0,0-1-1,1 0 1,-1-1 0,15 1 0,-11-1 44,0 0 0,0 2 0,1-1 0,17 9 0,13 9 134,-30-12-144,0-1 0,1 0 0,0-2 0,0 0 1,1 0-1,-1-2 0,1 0 0,0-2 0,19 2 1,120-12 550,-93 3-445,117 6-1,87 5-126,-3 0 0,-190 0-10,1-3 0,98-8 1,-125-4 20,17 0-15,-112 6-1942,12 3-2427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2:46.899"/>
    </inkml:context>
    <inkml:brush xml:id="br0">
      <inkml:brushProperty name="width" value="0.05" units="cm"/>
      <inkml:brushProperty name="height" value="0.05" units="cm"/>
    </inkml:brush>
  </inkml:definitions>
  <inkml:trace contextRef="#ctx0" brushRef="#br0">9 105 1504,'0'0'4767,"-8"-3"132,110 2-4754,-14-1 26,130 14 0,-168-7 104,1-2-1,0-2 0,66-8 1,149-33 7,-167 22-283,2 4 0,103-1 1,317 10 1005,-525-4-5223,-14-2-4092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3:37.268"/>
    </inkml:context>
    <inkml:brush xml:id="br0">
      <inkml:brushProperty name="width" value="0.05" units="cm"/>
      <inkml:brushProperty name="height" value="0.05" units="cm"/>
    </inkml:brush>
  </inkml:definitions>
  <inkml:trace contextRef="#ctx0" brushRef="#br0">2 43 200,'-2'-25'8683,"29"37"-8657,-16-6-25,0-1-1,0 0 1,0-1 0,23 5 0,32 0-278,1-4 1,82-4-1,-85-2 282,-54 1-36,0-2-1,0 0 1,0 0-1,-1-1 0,1 0 1,-1 0-1,0-1 1,0 0-1,13-9 0,-14 8 7,1 0-1,1 1 1,-1-1-1,0 2 0,1-1 1,0 1-1,0 1 1,0 0-1,15-1 0,-22 3 9,0 1 0,0 0 0,1 0-1,-1 0 1,0 0 0,-1 0 0,1 1-1,0-1 1,5 5 0,23 9-41,-12-13 40,-1 0 0,1-2 1,0 0-1,0-1 1,-1-1-1,1 0 0,25-8 1,-17 4 17,-1 2 1,44-3 0,208 15-20,27 2-2,-127 12 4,-71-15 45,-74-6-14,48 7 1,-33-2-6,0-2 1,86-6 0,-39 0-32,-46-1 59,1-1 1,49-12 0,-49 6-15,1 3-1,54-1 1,-83 8-23,375-10 12,-368 9-33,-1 1 1,34 5-1,26 1 6,-13-11-3,-55 3 13,1 0-1,-1 2 1,1 0 0,25 3 0,-11 1 189,0-1 1,42-3-1,-32-1-88,26 10 585,-70-9-480,30 0-157,19 0 1010,-50 3-1338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3:48.299"/>
    </inkml:context>
    <inkml:brush xml:id="br0">
      <inkml:brushProperty name="width" value="0.05" units="cm"/>
      <inkml:brushProperty name="height" value="0.05" units="cm"/>
    </inkml:brush>
  </inkml:definitions>
  <inkml:trace contextRef="#ctx0" brushRef="#br0">0 76 2032,'0'0'3110,"0"-1"-2804,0-1-1,1 0 1,-1 1-1,0-1 0,0 0 1,1 1-1,-1-1 1,1 1-1,-1-1 0,1 1 1,0-1-1,1-1 1,125 14-342,-76-12 76,-24-1-132,-1 2-1,1 1 0,0 1 1,46 9-1,-54-7-73,0 0 0,0-1 0,19 0 0,25 3 140,-24 0 11,-6 0 17,0-1-1,40 0 1,280-5-10,-145-19 0,-126 17 17,88 4-17,-158 0 10,-1 0-1,0 1 1,18 6 0,-19-5-3,-1-1 0,1 0-1,0-1 1,0 0 0,19 1 0,16-2 9,1-3 1,80-13-1,101-19-15,-161 26 32,115-23 15,-105 20-52,39-4 59,129-2-1,-124 37 69,256-20-422,-375 5-3046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3:53.306"/>
    </inkml:context>
    <inkml:brush xml:id="br0">
      <inkml:brushProperty name="width" value="0.05" units="cm"/>
      <inkml:brushProperty name="height" value="0.05" units="cm"/>
    </inkml:brush>
  </inkml:definitions>
  <inkml:trace contextRef="#ctx0" brushRef="#br0">945 35 624,'0'0'2578,"-3"-18"-1357,-1 8 2620,-49 9-3457,6 0-240,-80 9-1,-94 28 155,216-35-297,-25 2 176,-50 12 1,68-12-138,1 2 1,0-1 0,0 1-1,0 1 1,0-1 0,1 2-1,-13 9 1,-9 11-33,1 2 0,-39 44 0,29-37 215,35-33-215,1 1 0,0 1 0,-1-1-1,1 1 1,1 0 0,-1 0 0,1 0 0,0 1 0,-6 9 0,3 0-5,1-4-7,0 0 1,1 0 0,1 1 0,0 0-1,0-1 1,1 2 0,1-1 0,0 0-1,-1 19 1,2-14 1,1 1-1,1 0 0,1-1 1,0 1-1,1-1 0,1 0 1,1 0-1,10 26 0,7 0-1,2-1 0,1-1-1,53 65 1,-58-85 3,1-2-1,0 0 1,1-1 0,37 22-1,-49-33 2,27 14-7,0-1-1,59 23 1,5 1-3,-83-36 13,0-2 0,1 0 0,0-1 0,-1-1 0,2-1 0,30 2 0,-22-3 0,0 2 0,32 8 1,-35-6-9,1-1 0,1-1 0,-1-1 0,50-1 0,104-20 73,-123 13-42,76 2 1,-88 4-16,0-2-1,1-3 0,53-9 0,-84 9-11,1 0 1,0-2-1,-1 1 0,0-2 0,0 0 0,-1-1 1,1 0-1,-2-1 0,14-12 0,2-2 0,-12 8 0,1 1-1,0 1 1,36-19 0,-52 31 11,0 0-6,1 0-1,-1-1 0,0 1 1,1-1-1,-1 0 1,0 1-1,0-1 1,-1 0-1,1 0 0,0 0 1,2-5-1,4-2 4,83-83-27,-89 90 22,-1-1 0,1 0 0,-1 0 0,0 1 0,0-1 0,0 0 1,0 0-1,-1 0 0,1-1 0,-1 1 0,0 0 0,0-5 0,6-28-1,0 23-5,-1 0-1,0 0 1,-1 0-1,3-18 1,-6 26 11,-1 1-1,1-1 0,-1 0 1,0 0-1,-1 0 1,1 1-1,-1-1 1,0 0-1,0 0 1,0 1-1,-1-1 1,0 1-1,0-1 1,0 1-1,0 0 1,-3-4-1,0 0 12,0 0 0,1-1 0,0 1 0,1-1 0,0 0 1,0 0-1,1 0 0,0 0 0,-1-10 0,-10-41 59,8 49 19,0 1 1,0 0 0,-1 0 0,-1 0 0,0 0 0,-15-15 0,13 14-45,-1 0 1,2-1 0,-13-22 0,16 26 24,0-1-1,-1 1 0,1 0 1,-1 1-1,-1-1 0,0 1 1,0 1-1,0-1 0,-1 1 1,1 0-1,-2 1 1,-13-8-1,7 4-17,-7-6 128,-33-31-1,39 32 15,-1 0 1,0 1 0,-33-19-1,4 5-24,35 20-143,0 0 1,0 1-1,0 1 1,-1 0 0,0 0-1,-14-3 1,-28-1-14,1 3 0,-1 2 0,-67 3-1,76 1-16,34 0-63,0 1-1,1 1 1,-1-1 0,1 2 0,-1-1 0,1 1-1,0 1 1,-1 0 0,2 0 0,-12 7 0,-6 7-1207,1 0 1,-26 24-1,23-18-557,-18 13-2995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05.818"/>
    </inkml:context>
    <inkml:brush xml:id="br0">
      <inkml:brushProperty name="width" value="0.05" units="cm"/>
      <inkml:brushProperty name="height" value="0.05" units="cm"/>
    </inkml:brush>
  </inkml:definitions>
  <inkml:trace contextRef="#ctx0" brushRef="#br0">0 110 56,'0'0'4481,"27"-5"-3948,199-51 157,-214 53-659,147-33 88,-137 32-82,1 1-1,0 1 1,0 2-1,0 0 1,25 4-1,49 25 52,-62-26-68,61-4-1,-72 0-67,1 0-1,0 1 0,-1 2 0,1 0 1,33 9-1,-57-11 27,0 0 0,0 0 0,0 1 0,0-1 0,0 0 0,0 1 0,0-1 0,0 0 0,0 1 0,-1-1 1,1 1-1,0-1 0,0 1 0,-1 0 0,1-1 0,0 1 0,-1 0 0,1 0 0,0-1 0,-1 1 0,1 0 0,-1 0 0,1 0 0,-1 0 0,0 0 0,1-1 0,-1 1 0,0 0 0,0 0 1,0 0-1,1 0 0,-1 0 0,0 0 0,0 1 0,0 2-1373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40.502"/>
    </inkml:context>
    <inkml:brush xml:id="br0">
      <inkml:brushProperty name="width" value="0.05" units="cm"/>
      <inkml:brushProperty name="height" value="0.05" units="cm"/>
    </inkml:brush>
  </inkml:definitions>
  <inkml:trace contextRef="#ctx0" brushRef="#br0">1 39 1632,'0'0'4403,"0"-2"-3540,0 3-455,16 65-333,-9-43-66,-2 1 0,5 41 0,-8 61 581,-2-132 606,0-261-868,1 264-344,2 9-28,4 23-88,7 38-60,-13-52 197,7 26 34,-4-137 1053,-4-31-982,0 126-224,7 33-1205,26 34-1655,-23-49 510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13.335"/>
    </inkml:context>
    <inkml:brush xml:id="br0">
      <inkml:brushProperty name="width" value="0.05" units="cm"/>
      <inkml:brushProperty name="height" value="0.05" units="cm"/>
    </inkml:brush>
  </inkml:definitions>
  <inkml:trace contextRef="#ctx0" brushRef="#br0">779 63 104,'0'0'4282,"-1"-13"-46,-4-11-2979,-68 23-1025,20-1-111,-65 7 0,14-2 122,80-4-227,1 1-1,0 1 0,0 1 1,-37 7-1,21 1 68,17-5-5,0 1 0,1 0 1,0 2-1,-24 12 1,39-17-82,0 1 1,1 0 0,-1 0-1,1 0 1,0 0-1,0 1 1,1 0 0,-1 0-1,1 0 1,0 1-1,0-1 1,1 1 0,0 0-1,0 0 1,0 0 0,1 0-1,0 1 1,-2 10-1,-7 55-31,4 1 0,3 114 0,4-169 20,0-10 13,1-1 0,1 1 0,-1-1 0,1 0 0,1 0-1,-1 0 1,1 0 0,0 0 0,1-1 0,-1 1-1,6 6 1,54 64 4,-62-76-2,29 32-7,1 0 0,2-3 0,44 33 0,-31-37-34,1-2 0,1-2 0,0-2 1,89 23-1,-121-38 3,1-2 0,0 1 0,-1-2 0,1 0 0,0-1 0,0-1 0,0 0 0,0-2-1,0 0 1,0 0 0,-1-2 0,1 0 0,30-13 0,-31 11 35,1-2-24,1 0 0,29-20 0,-41 24 20,0-1 1,0 0-1,-1-1 0,0 1 0,0-1 0,0 0 0,-1 0 1,0-1-1,0 1 0,4-11 0,5-10 21,-2 0-1,-1-1 1,-1 0-1,-2-1 1,-1 0-1,-1 0 1,-1 0-1,-1-1 1,-3-44 0,-3 49 107,-2 0 0,-16-48 0,1 2 22,16 47-46,-2 0 0,-1 0-1,-1 1 1,-1 0 0,-1 0-1,-1 1 1,-1 1 0,-18-25-1,23 36 10,-1 0 0,-1 1 0,0 0 0,0 1 0,-1 0 0,0 0 0,0 1 0,0 0 1,-1 1-1,0 0 0,-1 0 0,-23-6 0,10 5-68,1 2 0,-1 1 0,-1 2 0,1 0 0,-40 2 0,56 1-89,-1 1-1,0-1 1,1 1 0,0 1 0,-1 0-1,1 0 1,0 1 0,0 0 0,1 1-1,0 0 1,-12 8 0,-8 9-927,-45 46-1,66-61 737,-50 52-2697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8.201"/>
    </inkml:context>
    <inkml:brush xml:id="br0">
      <inkml:brushProperty name="width" value="0.05" units="cm"/>
      <inkml:brushProperty name="height" value="0.05" units="cm"/>
    </inkml:brush>
  </inkml:definitions>
  <inkml:trace contextRef="#ctx0" brushRef="#br0">1 77 1176,'0'0'4429,"1"-9"-3565,6-30-17,-6 38-765,-1-1 0,1 1 0,0-1 0,-1 0-1,1 1 1,0 0 0,0-1 0,0 1 0,0-1 0,0 1-1,0 0 1,0 0 0,0 0 0,0 0 0,1-1-1,-1 2 1,0-1 0,1 0 0,-1 0 0,1 0 0,-1 1-1,1-1 1,0 1 0,-1-1 0,3 0 0,43 1 75,-31 1-84,-9-1-72,-1 0 0,1 0 0,-1 1 0,1-1 0,-1 2 1,12 2-1,-16-3 2,0 0 0,0 0 0,0 0 0,-1 1 0,1-1 0,0 0 0,-1 1 0,1-1 0,-1 1 0,1 0 0,-1-1 0,0 1 0,0 0-1,0 0 1,0 0 0,0 0 0,0 0 0,0 0 0,-1 0 0,1 0 0,-1 0 0,1 0 0,-1 0 0,0 0 0,0 4 0,1 11 81,0 0 0,-2-1 0,0 1 0,-1 0-1,0 0 1,-2-1 0,0 0 0,0 1-1,-2-2 1,-9 21 0,-3 6-65,5-15 63,1 0 1,1 1 0,-12 53-1,22-79-86,1 1 0,0-1 0,-1 0 0,1 0 0,0 0-1,0 0 1,0 0 0,0 0 0,1 1 0,-1-1 0,1 0 0,-1 0-1,1 0 1,0 0 0,0 0 0,-1 0 0,1 0 0,1-1 0,-1 1-1,0 0 1,0 0 0,1-1 0,-1 1 0,1-1 0,-1 1 0,1-1-1,0 0 1,-1 1 0,1-1 0,0 0 0,0 0 0,0 0-1,0-1 1,0 1 0,0 0 0,0-1 0,0 1 0,3-1 0,8 2-87,0-1 0,0-1 0,1 0 0,24-4 0,-29 3-1,1-3-630,0-1-1,0 0 0,0 0 0,0-1 1,-1-1-1,0 0 0,14-13 1,-12 10-377,8-4-935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8.688"/>
    </inkml:context>
    <inkml:brush xml:id="br0">
      <inkml:brushProperty name="width" value="0.05" units="cm"/>
      <inkml:brushProperty name="height" value="0.05" units="cm"/>
    </inkml:brush>
  </inkml:definitions>
  <inkml:trace contextRef="#ctx0" brushRef="#br0">64 161 1400,'0'0'9892,"-10"1"-9353,-29 1-186,38-1-351,0-1 0,0 0 0,1 0 0,-1 0 0,0 1 0,1-1 0,-1 0 0,0 1 0,1-1 0,-1 1 0,0-1 0,1 1 0,-1-1 0,1 1 0,-1-1 0,1 1 0,-1 0 0,1-1 0,-1 1 0,1-1 0,0 1 0,-1 0 0,1 0 0,0-1 0,0 1 0,0 0 0,-1-1 0,1 1 0,0 0 0,0 0 0,0-1 0,0 1 0,0 1 0,5 21-127,4-11-27,1 0 0,1 0 0,0-1 0,0 0 0,1-1 0,1-1 0,21 13 0,-21-13-34,-8-5 147,-1-1-1,1 0 1,0 0 0,0 0-1,1-1 1,-1 0 0,0 0 0,1 0-1,-1-1 1,6 1 0,-8-2 43,0 0 0,0 0 0,-1 0 0,1-1 1,0 1-1,-1-1 0,1 0 0,0 0 0,-1 0 0,1 0 1,-1 0-1,0 0 0,1-1 0,-1 0 0,0 1 1,0-1-1,0 0 0,0 0 0,0 0 0,0 0 1,-1 0-1,4-4 0,1-5 90,1-1-1,-1 0 1,-1 0 0,0 0 0,-1 0 0,0-1-1,-1 1 1,-1-1 0,1 0 0,-2 0-1,0 0 1,-1 0 0,0 0 0,-1 0-1,-3-18 1,2 27-7,0-1 1,0 1-1,0-1 0,-1 1 0,0 0 0,0 0 1,0 0-1,0 1 0,0-1 0,-1 1 1,0-1-1,0 1 0,0 0 0,0 1 0,0-1 1,0 1-1,-1-1 0,1 1 0,-1 1 0,0-1 1,-6-1-1,-6-2 83,0 1 1,0 0-1,0 1 1,-34-1-1,49 4-181,0 0-1,1 0 0,-1 0 1,0 0-1,0 0 0,0 0 1,0 0-1,0 0 0,1 1 1,-1-1-1,0 1 0,0-1 1,0 1-1,1 0 0,-1 0 1,0 0-1,1 0 0,-1 0 1,1 0-1,-3 2 0,3 1-67,0-1 0,0 0-1,0 1 1,0-1 0,1 1 0,-1-1-1,1 1 1,0-1 0,1 8 0,-1-4 10,0 27-943,1 0 1,2 0 0,1 1 0,16 54 0,1-22-2886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9.329"/>
    </inkml:context>
    <inkml:brush xml:id="br0">
      <inkml:brushProperty name="width" value="0.05" units="cm"/>
      <inkml:brushProperty name="height" value="0.05" units="cm"/>
    </inkml:brush>
  </inkml:definitions>
  <inkml:trace contextRef="#ctx0" brushRef="#br0">0 0 2841,'0'0'8863,"0"28"-13778,0-11-498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9.689"/>
    </inkml:context>
    <inkml:brush xml:id="br0">
      <inkml:brushProperty name="width" value="0.05" units="cm"/>
      <inkml:brushProperty name="height" value="0.05" units="cm"/>
    </inkml:brush>
  </inkml:definitions>
  <inkml:trace contextRef="#ctx0" brushRef="#br0">0 0 4385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0.034"/>
    </inkml:context>
    <inkml:brush xml:id="br0">
      <inkml:brushProperty name="width" value="0.05" units="cm"/>
      <inkml:brushProperty name="height" value="0.05" units="cm"/>
    </inkml:brush>
  </inkml:definitions>
  <inkml:trace contextRef="#ctx0" brushRef="#br0">0 157 4385,'143'-130'2019,"-115"103"-71,-27 41-1828,0 0 0,0-1-1,1 1 1,1-1 0,0 0-1,1 0 1,0 0-1,1 0 1,8 14 0,-10-21-115,0-1 0,0 0 0,0 0 0,1 0 0,-1-1 0,1 1 0,0-1 0,1 0 0,-1 0 0,1-1 0,0 1 0,0-1 0,0 0 0,0 0 1,0 0-1,1-1 0,-1 0 0,1 0 0,0-1 0,0 1 0,-1-1 0,1 0 0,8 0 0,-12-1-12,0 0 1,1 0-1,-1 0 0,0-1 0,1 1 0,-1 0 1,0-1-1,0 0 0,1 1 0,-1-1 1,0 0-1,0 0 0,0 0 0,0-1 0,0 1 1,0 0-1,0-1 0,-1 1 0,1-1 1,0 0-1,2-2 0,-2-1 16,1 0 0,-1 0 0,0 0 0,-1 0 0,1 0-1,-1 0 1,0 0 0,0-1 0,0-5 0,0-125 2201,0 154-2296,2 0 1,0-1-1,1 1 0,1-1 1,1 0-1,11 26 1,-7-19-89,-1 0 0,7 34 1,-9-8-18,5 25 306,6-32-4355,-14-37 1697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0.691"/>
    </inkml:context>
    <inkml:brush xml:id="br0">
      <inkml:brushProperty name="width" value="0.05" units="cm"/>
      <inkml:brushProperty name="height" value="0.05" units="cm"/>
    </inkml:brush>
  </inkml:definitions>
  <inkml:trace contextRef="#ctx0" brushRef="#br0">18 90 2937,'0'0'5547,"0"6"-5233,0 16-234,-1-3 29,1-1 1,1 1-1,1 0 0,4 19 1,-5-32-112,1-1 0,0 0 1,0 0-1,0-1 0,0 1 0,1 0 0,-1-1 0,1 1 1,0-1-1,1 0 0,-1 0 0,1 0 0,0 0 1,0-1-1,0 0 0,0 1 0,0-1 0,1-1 0,7 4 1,-11-5-7,0-1 1,0 1 0,0-1 0,0 1 0,0-1-1,1 1 1,-1-1 0,0 0 0,0 0 0,0 0-1,1 0 1,-1 0 0,0 0 0,0 0 0,1 0-1,-1 0 1,0 0 0,0-1 0,0 1-1,1 0 1,-1-1 0,0 1 0,0-1 0,0 0-1,2-1 1,-1 1-17,-1-1 0,1 0 0,-1-1 0,1 1 0,-1 0 1,0 0-1,0-1 0,0 1 0,0 0 0,0-1 0,0 1 0,0-4 0,1-10-108,0-1 1,-1 0-1,-1-19 1,0 23 105,0 2 229,-1 1 0,1-1 0,-2 1 0,1 0 0,-1-1 0,-1 1 0,0 0 0,0 0 0,-9-16 1,9 21-98,0 0 1,0 1 0,-1 0-1,1 0 1,-1 0 0,0 0-1,0 0 1,0 1 0,-1-1 0,1 1-1,-1 0 1,0 1 0,0-1-1,0 1 1,0 0 0,0 0 0,0 1-1,0-1 1,-1 1 0,-7-1-1,12 3-111,0-1-1,0 0 0,0 0 0,-1 1 1,1-1-1,0 1 0,0-1 0,0 1 1,1-1-1,-1 1 0,0 0 0,0 0 1,0-1-1,0 1 0,1 0 1,-1 0-1,0 0 0,1 0 0,-1-1 1,0 1-1,1 0 0,-1 0 0,1 0 1,0 1-1,-1-1 0,1 0 0,0 0 1,0 0-1,-1 0 0,1 0 0,0 0 1,0 0-1,0 0 0,0 1 0,1 0 1,-1 56-1431,1-40 681,-1 50-3717,0-44 292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1.317"/>
    </inkml:context>
    <inkml:brush xml:id="br0">
      <inkml:brushProperty name="width" value="0.05" units="cm"/>
      <inkml:brushProperty name="height" value="0.05" units="cm"/>
    </inkml:brush>
  </inkml:definitions>
  <inkml:trace contextRef="#ctx0" brushRef="#br0">138 118 432,'0'0'9115,"-4"18"-8657,-1 25-316,1 82-1,4-115-139,2-2 13,-1 0-1,1 0 1,1 0-1,0 0 1,0 0-1,0 0 1,1-1-1,0 0 1,1 0-1,0 0 1,0 0-1,0-1 1,1 0-1,0 0 1,9 7-1,-12-11-14,1-1-1,-1 0 0,1 0 0,-1 0 1,1 0-1,-1 0 0,1-1 0,0 0 1,-1 0-1,1 0 0,0 0 0,-1 0 1,1-1-1,0 0 0,-1 1 0,1-1 1,-1-1-1,1 1 0,-1 0 0,0-1 1,1 0-1,-1 0 0,0 0 0,0 0 1,0 0-1,-1-1 0,1 1 0,0-1 1,-1 0-1,0 1 0,1-1 0,-1 0 1,2-6-1,3-8 29,-1 0 0,-1-1 0,-1 0-1,-1 0 1,0 0 0,-1 0 0,-1 0 0,-1-1 0,-2-20 0,2 6 236,0 26-177,-1 0 1,0 1-1,0-1 0,0 1 1,0-1-1,-1 1 1,-1 0-1,1 0 1,-1 0-1,0 0 1,0 0-1,0 0 0,-1 1 1,0-1-1,0 1 1,-1 0-1,1 1 1,-9-8-1,6 7-22,0 0 0,0 0 0,-1 1 0,1 0 0,-1 0 0,0 1 0,0 0 0,-1 0 0,1 1 0,-1 0 0,1 0 0,-1 1 0,-14 0 0,20 1-101,-1 1-1,1-1 1,-1 1-1,1 0 1,-1 0 0,1 1-1,0-1 1,0 1 0,-1 0-1,1 0 1,1 0 0,-1 0-1,0 0 1,0 0-1,1 1 1,-1 0 0,1-1-1,0 1 1,0 0 0,0 0-1,-2 3 1,-5 11-414,0 0 0,-10 30-1,13-33 160,-19 53-2087,6-7-2364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4.004"/>
    </inkml:context>
    <inkml:brush xml:id="br0">
      <inkml:brushProperty name="width" value="0.05" units="cm"/>
      <inkml:brushProperty name="height" value="0.05" units="cm"/>
    </inkml:brush>
  </inkml:definitions>
  <inkml:trace contextRef="#ctx0" brushRef="#br0">0 1 4441,'0'0'7107,"2"11"-5571,21-12-5442,-10-1-1255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4.537"/>
    </inkml:context>
    <inkml:brush xml:id="br0">
      <inkml:brushProperty name="width" value="0.05" units="cm"/>
      <inkml:brushProperty name="height" value="0.05" units="cm"/>
    </inkml:brush>
  </inkml:definitions>
  <inkml:trace contextRef="#ctx0" brushRef="#br0">16 59 4385,'0'0'6236,"-2"-10"-6028,-11-39 389,14 95 53,27 28-659,-11-30-28,-2 1 0,11 54 0,-6-18-830,-9-50-3942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53.911"/>
    </inkml:context>
    <inkml:brush xml:id="br0">
      <inkml:brushProperty name="width" value="0.05" units="cm"/>
      <inkml:brushProperty name="height" value="0.05" units="cm"/>
    </inkml:brush>
  </inkml:definitions>
  <inkml:trace contextRef="#ctx0" brushRef="#br0">23 1 56,'0'0'2291,"-19"0"-3742,16 0 587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35.109"/>
    </inkml:context>
    <inkml:brush xml:id="br0">
      <inkml:brushProperty name="width" value="0.05" units="cm"/>
      <inkml:brushProperty name="height" value="0.05" units="cm"/>
    </inkml:brush>
  </inkml:definitions>
  <inkml:trace contextRef="#ctx0" brushRef="#br0">4 163 5977,'0'0'4205,"-3"26"-4081,3-15-105,0 0 0,1 0 0,1-1 0,0 1 0,0 0 0,1-1 0,1 1 0,-1-1 0,2 0 0,-1 0 0,1 0 0,1-1 0,0 1 0,0-2 0,1 1 0,0-1 0,0 1 0,1-2 0,0 1 0,12 7 0,-18-13-22,1-1 0,-1 1 0,1 0 0,0-1 0,0 1 0,-1-1 1,1 0-1,0 0 0,0 0 0,0 0 0,1-1 0,-1 1 0,0-1 0,0 0 0,0 0 0,0 0 0,0 0 0,1 0 0,-1-1 1,0 1-1,0-1 0,0 0 0,0 0 0,0 0 0,0-1 0,0 1 0,-1 0 0,1-1 0,0 0 0,-1 0 0,1 0 1,2-3-1,-1 0-5,0 0 0,-1 0 0,1-1 0,-1 1 0,0-1 0,0 0 0,-1 0 0,0 0 1,0 0-1,0-1 0,-1 1 0,0-1 0,0 1 0,0-12 0,-1-6 30,0 5 102,0-1 0,-5-27-1,4 40-81,-1 0 0,0 0 0,0 0-1,-1 0 1,0 1 0,0-1 0,0 1-1,-1 0 1,0 0 0,-5-6-1,-6-5 300,1 0-1,-22-17 0,31 30-266,1 0 0,-1 1 0,0-1 0,0 1 0,0 1 0,0-1 1,-1 0-1,1 1 0,-1 0 0,1 1 0,-1-1 0,0 1 0,-10-1 0,15 3-77,-1-1 0,1 1 0,-1 0 0,1-1 0,-1 1 0,1 0 0,0 0 0,0 0 0,-1 0 0,1 1 0,0-1 0,0 0 0,0 0 0,0 1 0,0-1 0,0 0 0,1 1 0,-1-1-1,0 1 1,1-1 0,-1 1 0,1-1 0,0 1 0,-1 0 0,1-1 0,0 4 0,-6 45-385,6-50 377,-2 70-1711,4-25-2429,1-33 546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2.523"/>
    </inkml:context>
    <inkml:brush xml:id="br0">
      <inkml:brushProperty name="width" value="0.05" units="cm"/>
      <inkml:brushProperty name="height" value="0.05" units="cm"/>
    </inkml:brush>
  </inkml:definitions>
  <inkml:trace contextRef="#ctx0" brushRef="#br0">1 138 1256,'0'0'4997,"1"-37"-824,1 33-4173,0-1-1,0 1 1,1 0-1,-1 0 0,1 0 1,0 0-1,0 0 1,0 1-1,1-1 1,-1 1-1,1 0 1,0 0-1,5-3 1,2-1-7,0 0 1,0 1-1,23-9 1,-24 13-27,0-1-1,0 1 1,0 0 0,1 1-1,-1 1 1,12 0 0,-21 0 33,0 0 0,0 0 0,-1 1 0,1-1 0,0 0 0,0 1 0,-1-1 0,1 1 0,0-1 0,-1 1 0,1-1 0,0 1 1,-1 0-1,1-1 0,-1 1 0,1 0 0,-1-1 0,1 1 0,-1 0 0,0-1 0,1 1 0,-1 0 0,0 0 0,1 0 1,-1-1-1,0 1 0,0 0 0,0 0 0,0 0 0,0 1 0,2 30 56,-2-27-54,1 58 73,1-29-36,-2 0 0,-1 1 0,-1-1 0,-2 1 0,-2-1 0,-15 51 0,17-73-12,-1 0 1,2 1 0,0-1 0,0 1 0,-1 23-1,39-35-308,-28-2 266,0 1 1,0-1-1,-1-1 0,1 1 0,0-1 1,-1 0-1,1-1 0,-1 1 1,8-6-1,55-38-24,-35 22 34,-34 24-24,0-1-1,0 1 1,0 0-1,0 0 1,0-1 0,1 1-1,-1 0 1,0 0-1,0 0 1,0-1-1,0 1 1,1 0-1,-1 0 1,0 0 0,0 0-1,0-1 1,1 1-1,-1 0 1,0 0-1,0 0 1,1 0-1,-1 0 1,0 0 0,0 0-1,1 0 1,-1 0-1,0 0 1,0 0-1,1 0 1,-1 0-1,0 0 1,0 0 0,1 0-1,-1 0 1,0 0-1,0 0 1,1 0-1,-1 0 1,0 0-1,0 0 1,1 1 0,-1-1-1,0 0 1,0 0-1,0 0 1,1 0-1,-1 1 1,0-1-1,0 0 1,0 0 0,0 0-1,1 1 1,-1-1-1,0 0 1,0 0-1,0 1 1,0-1-1,0 0 1,0 0 0,0 1-1,4 5-3959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3.256"/>
    </inkml:context>
    <inkml:brush xml:id="br0">
      <inkml:brushProperty name="width" value="0.05" units="cm"/>
      <inkml:brushProperty name="height" value="0.05" units="cm"/>
    </inkml:brush>
  </inkml:definitions>
  <inkml:trace contextRef="#ctx0" brushRef="#br0">20 174 1800,'0'0'6318,"-9"-3"-4150,7 8-2148,0 1 1,0 0-1,1 0 0,0 0 1,0 0-1,0 0 0,1 1 1,0-1-1,0 0 0,0 0 0,1 0 1,0 0-1,0 0 0,1 0 1,-1 0-1,1 0 0,1-1 0,-1 1 1,1 0-1,0-1 0,0 0 1,7 9-1,7-1-66,1-2-1,0 0 1,1-1 0,0 0-1,1-2 1,0 0 0,0-2 0,22 5-1,-18-4-29,-21-5 60,1-1 1,-1 0 0,0 0 0,1 0-1,-1 0 1,0 0 0,1-1 0,-1 0-1,1 0 1,-1 0 0,1 0 0,-1 0-1,1-1 1,-1 1 0,0-1 0,1 0 0,-1 0-1,0 0 1,1-1 0,-1 1 0,0-1-1,0 0 1,0 1 0,0-1 0,-1-1-1,1 1 1,-1 0 0,1-1 0,-1 1-1,0-1 1,1 0 0,-2 0 0,1 0-1,0 0 1,0 0 0,-1 0 0,0 0 0,0 0-1,2-7 1,2-7 63,-1 0-1,0 0 1,-1-1 0,-1 1-1,-1-1 1,-1-32 0,0 29 133,-1 14-69,-1 0-1,1 0 1,-1 0 0,0 0 0,-1 1-1,1-1 1,-1 1 0,0 0-1,-1 0 1,0 0 0,0 0 0,0 0-1,-1 1 1,1 0 0,-1 0 0,-1 0-1,1 1 1,-1-1 0,1 1 0,-1 1-1,-11-6 1,4 2 1,0 0 0,-1 0-1,0 2 1,0 0 0,-1 0 0,0 2 0,1-1-1,-1 2 1,-19-1 0,33 3-384,3 5-54,-1 1 0,0-1 0,0 1 0,-1 0 0,0-1 0,0 1 0,-1 9 0,1 9-669,5 19-2064,-1-7-2338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3.677"/>
    </inkml:context>
    <inkml:brush xml:id="br0">
      <inkml:brushProperty name="width" value="0.05" units="cm"/>
      <inkml:brushProperty name="height" value="0.05" units="cm"/>
    </inkml:brush>
  </inkml:definitions>
  <inkml:trace contextRef="#ctx0" brushRef="#br0">1 1 8450,'0'0'4808,"0"17"-7941,0 2 990,0-2-2446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4.535"/>
    </inkml:context>
    <inkml:brush xml:id="br0">
      <inkml:brushProperty name="width" value="0.05" units="cm"/>
      <inkml:brushProperty name="height" value="0.05" units="cm"/>
    </inkml:brush>
  </inkml:definitions>
  <inkml:trace contextRef="#ctx0" brushRef="#br0">1 3 1272,'0'0'6447,"0"-3"-5408,0 5-274,0 24-669,1-1 0,1 0 0,1 0 0,1 0 0,2 0 0,0-1 1,11 27-1,-11-37-103,-5-10 8,0-1 0,0 0 1,1 0-1,-1 0 1,1 0-1,-1 0 0,1 0 1,0 0-1,4 4 1,-3-5-12,0-1 0,0 0 1,-1 0-1,1 0 1,0 0-1,0 0 1,0 0-1,0-1 1,0 1-1,0-1 0,0 0 1,0 0-1,4-1 1,-4 1-4,0-1 1,-1 1-1,1-1 1,0 0-1,-1 0 1,1-1-1,0 1 1,-1-1-1,1 1 1,-1-1 0,0 0-1,0 1 1,0-1-1,0 0 1,0-1-1,0 1 1,0 0-1,0 0 1,-1-1-1,1 1 1,-1-1-1,0 1 1,0-1-1,0 0 1,0 0-1,0-3 1,5-13-272,-1 1-1,4-33 1,-8 43 144,2-86 1935,-3 105-1596,0 8-292,1 0 0,1 0 1,1-1-1,1 1 0,0-1 0,1 1 1,1-1-1,1 0 0,0-1 0,2 0 0,0 0 1,0-1-1,18 22 0,-23-34 98,-2-1-257,-1 0 0,1-1-1,1 0 1,-1 0-1,0 0 1,0 0-1,1 0 1,-1 0 0,1 0-1,5 2 1,2-1-2418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5.146"/>
    </inkml:context>
    <inkml:brush xml:id="br0">
      <inkml:brushProperty name="width" value="0.05" units="cm"/>
      <inkml:brushProperty name="height" value="0.05" units="cm"/>
    </inkml:brush>
  </inkml:definitions>
  <inkml:trace contextRef="#ctx0" brushRef="#br0">38 46 3977,'0'0'5021,"-1"4"-4926,-1 5-106,0 0 0,1 0 0,0 0 0,1 1 1,0-1-1,0 0 0,1 0 0,3 17 0,-3-20 9,0 0-1,1 0 1,0 0-1,1 0 1,-1-1-1,1 1 1,0-1-1,0 1 1,1-1-1,-1 0 1,1 0-1,0-1 1,1 1-1,6 5 1,-10-8-4,1-1 0,-1-1 1,0 1-1,0 0 0,0 0 0,1 0 0,-1-1 1,0 1-1,1 0 0,-1-1 0,1 1 0,-1-1 1,1 0-1,-1 1 0,1-1 0,-1 0 0,1 0 1,-1 0-1,1 0 0,-1 0 0,1 0 0,-1-1 1,1 1-1,-1 0 0,0-1 0,1 1 0,-1-1 1,1 0-1,-1 1 0,0-1 0,0 0 0,1 0 1,-1 0-1,0 0 0,0 0 0,0 0 1,0 0-1,0 0 0,0 0 0,0 0 0,0-1 1,-1 1-1,1 0 0,0-1 0,-1 1 0,1-1 1,-1 1-1,1 0 0,-1-1 0,0 1 0,0-1 1,1 1-1,-1-1 0,0-1 0,1-15 173,0-1 1,-1 1-1,-1 0 0,-3-21 0,4 34-80,-1 0 0,0 0 0,0 0 0,0 1 0,-1-1 0,0 0 0,0 1 0,0-1 0,0 1 0,-1 0 0,1 0 0,-1 0 0,0 0 0,0 0 0,-1 0 0,1 1 0,-1 0 0,0-1 0,0 1 0,-5-3 0,7 6-66,1-1 0,0 0 0,-1 0 0,0 0-1,1 1 1,-1-1 0,1 1 0,-1-1 0,0 1-1,1 0 1,-1 0 0,0-1 0,1 1-1,-1 0 1,0 1 0,0-1 0,1 0 0,-1 0-1,0 1 1,1-1 0,-1 1 0,1-1 0,-1 1-1,1 0 1,-1 0 0,1 0 0,-1 0 0,1 0-1,-1 0 1,1 0 0,0 0 0,0 0 0,0 0-1,0 1 1,-2 1 0,0 4-483,-1 1 1,2-1-1,-1 1 1,1 0-1,0 0 1,-1 10 0,-4 11-3138,2-17-567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5.918"/>
    </inkml:context>
    <inkml:brush xml:id="br0">
      <inkml:brushProperty name="width" value="0.05" units="cm"/>
      <inkml:brushProperty name="height" value="0.05" units="cm"/>
    </inkml:brush>
  </inkml:definitions>
  <inkml:trace contextRef="#ctx0" brushRef="#br0">26 81 784,'0'0'6864,"-6"-10"-3674,4 20-3207,0 1 0,1-1 0,0 1 0,0-1-1,1 1 1,1-1 0,0 1 0,2 11 0,-1-18-44,-1 1 0,1-1 0,0 1 0,0-1 0,1 0 1,-1 0-1,1 0 0,0 0 0,0-1 0,0 1 0,0-1 1,1 0-1,-1 0 0,1 0 0,0 0 0,0-1 0,0 1 0,0-1 1,1 0-1,-1 0 0,1 0 0,-1-1 0,1 0 0,-1 0 1,1 0-1,0 0 0,-1-1 0,8 0 0,-11 0 66,0-1 0,0 0-1,0 1 1,0-1 0,0 0 0,0 0-1,0 0 1,0 0 0,0 0 0,0 0-1,-1 0 1,1 0 0,0 0 0,-1-1-1,1 1 1,-1 0 0,1 0 0,-1 0-1,1-1 1,-1 1 0,0 0 0,0-1-1,0 1 1,0 0 0,0-1 0,0-1-1,2-45 321,-2 43-255,0-6 118,0 0 0,-1 0 0,0 0 0,-1 0 0,0 1 0,0-1 0,-1 0 0,-8-18 0,8 25-125,1 0 0,0 1 1,-1-1-1,0 1 0,0-1 1,0 1-1,0 0 0,-1 0 1,1 0-1,-1 0 1,0 1-1,1 0 0,-1-1 1,0 1-1,0 1 0,-1-1 1,1 1-1,0-1 0,-1 1 1,1 0-1,0 1 0,-1-1 1,1 1-1,-8 0 0,11 1-98,-1-1-1,1 0 0,0 1 0,0-1 1,-1 1-1,1-1 0,0 1 0,0 0 1,0 0-1,0-1 0,0 1 0,0 0 1,0 0-1,0 0 0,0 0 0,1 0 1,-1 0-1,0 0 0,1 0 1,-1 1-1,0-1 0,1 0 0,0 0 1,-1 1-1,1-1 0,0 0 0,-1 0 1,1 1-1,0-1 0,0 0 0,0 1 1,0 1-1,1 58-2542,0-39 318,-1-1-863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46.821"/>
    </inkml:context>
    <inkml:brush xml:id="br0">
      <inkml:brushProperty name="width" value="0.05" units="cm"/>
      <inkml:brushProperty name="height" value="0.05" units="cm"/>
    </inkml:brush>
  </inkml:definitions>
  <inkml:trace contextRef="#ctx0" brushRef="#br0">28 205 680,'0'0'8057,"0"-4"-7528,1 4-492,-1-1 0,0 1 0,0 0 0,0-1 0,0 1 0,1-1 0,-1 1 0,0-1 0,0 1 0,0-1 0,0 1 0,0-1 0,0 1 0,0-1 0,0 1 0,0-1 0,-1 1 0,1-1 0,0 1 0,0-1 0,0 1 0,0 0 0,-1-1 0,1 1 0,0-1 0,-1 1 0,1 0 0,0-1 0,0 1 0,-1 0 0,1-1 0,-1 1 0,1 0 0,0-1 0,-1 1 0,1 0 0,-1 0 0,1 0 0,-1-1 0,1 1 0,0 0 0,-1 0 0,1 0 0,-1 0 0,1 0 0,-1 0 0,1 0 0,-1 0 0,1 0 0,-1 0 0,1 0 0,-1 0 0,1 0 0,-2 1 0,1 0-12,0 0 0,0 0 0,0 0 0,-1 1 0,1-1 0,0 0 0,1 1 0,-1-1 0,0 1 0,0-1 0,1 1 0,-1 0 0,1-1 0,-1 1 0,1 0-1,0-1 1,-1 1 0,1 0 0,0-1 0,0 3 0,0 0-55,0 0 0,1 0 0,-1 0 0,1 0 0,-1 0 0,1-1 0,0 1 0,0 0 0,1 0 0,-1-1 0,1 1 0,0-1 0,4 6-1,1-1-49,0-1 0,0 0-1,1-1 1,10 8-1,-17-13 81,0 0-4,1 0-1,-1 1 0,1-1 0,-1 0 1,1 0-1,0 0 0,0 0 0,-1 0 1,1 0-1,0 0 0,0 0 1,0-1-1,0 1 0,0-1 0,0 0 1,0 1-1,0-1 0,0 0 0,0 0 1,0 0-1,0-1 0,0 1 0,0 0 1,0-1-1,0 1 0,0-1 0,0 0 1,0 1-1,0-1 0,0 0 1,-1 0-1,1 0 0,0-1 0,-1 1 1,1 0-1,-1-1 0,1 1 0,1-3 1,0-1-5,0-1 0,0 1 0,0 0 0,-1-1 0,0 0 0,0 1 0,0-1 0,-1 0 0,0 0 0,0 0 0,0 0 0,-1-7 0,0-3 162,-1-1 1,0 1-1,-1-1 0,-1 1 1,-9-29-1,9 37-76,0 1-1,-1-1 1,1 0-1,-1 1 1,-1 0-1,0 0 1,0 0-1,0 1 1,-1-1-1,0 1 1,0 0-1,0 1 1,-10-7-1,16 12-82,-1-1 0,0 0 0,0 1 0,0-1 0,0 1 0,0-1 0,1 1 0,-1-1 0,0 1 0,0 0-1,0-1 1,0 1 0,0 0 0,0 0 0,0 0 0,0 0 0,0 0 0,0 0 0,0 0 0,0 0 0,0 0 0,0 0 0,0 1 0,0-1 0,0 0 0,0 1 0,0-1 0,0 0 0,0 1 0,0 0-1,0-1 1,0 1 0,1-1 0,-1 1 0,0 0 0,0 0 0,1-1 0,-1 1 0,0 0 0,1 0 0,-1 0 0,1 0 0,-1 0 0,1-1 0,0 1 0,-1 0 0,1 0 0,0 2 0,-3 7-244,1 0 1,0-1-1,1 1 1,-1 12-1,1-6-73,-5 26-1607,-1-2-1924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51.024"/>
    </inkml:context>
    <inkml:brush xml:id="br0">
      <inkml:brushProperty name="width" value="0.05" units="cm"/>
      <inkml:brushProperty name="height" value="0.05" units="cm"/>
    </inkml:brush>
  </inkml:definitions>
  <inkml:trace contextRef="#ctx0" brushRef="#br0">197 67 1480,'0'0'6938,"-10"-10"-6150,-33-29 5,41 37-753,1 1-1,-1-1 0,1 1 1,-1 0-1,1-1 0,-1 1 1,0 0-1,0 0 0,1 0 1,-1 0-1,0 1 0,0-1 0,0 0 1,0 1-1,0-1 0,0 1 1,0 0-1,0 0 0,0 0 1,0 0-1,0 0 0,0 0 0,0 0 1,0 1-1,0-1 0,0 1 1,0-1-1,0 1 0,0 0 1,-3 2-1,0 0 72,1 1 0,0 0 0,0 0 0,1 0 0,-1 1 0,1-1 0,-5 10 0,8-13-110,-8 12-68,1 1 1,1 0 0,1 0 0,0 0-1,0 1 1,2 0 0,0-1-1,0 2 1,2-1 0,0 0 0,1 19-1,0-29 40,0 1-1,1-1 0,-1 0 1,1 0-1,1 1 0,-1-1 1,1 0-1,0 0 0,0 0 0,0-1 1,1 1-1,0 0 0,-1-1 1,2 0-1,-1 1 0,0-1 1,1-1-1,0 1 0,0 0 1,0-1-1,0 0 0,1 0 1,-1 0-1,1 0 0,0-1 0,0 0 1,0 0-1,0 0 0,0-1 1,0 1-1,0-1 0,0 0 1,1-1-1,8 1 0,-11-1 9,63-2-673,-62 1 654,1 0 0,-1 0 0,0 0-1,0-1 1,0 1 0,0-1 0,0 0 0,0 0-1,0-1 1,0 1 0,-1-1 0,0 0 0,4-3 0,1-2 15,-1-1 1,0 0-1,-1 0 1,1 0 0,-2-1-1,1 0 1,-2 0 0,1 0-1,-1-1 1,5-21-1,-5 3 96,0-1-1,-2-57 0,-2 86-45,0-1-1,0 1 0,-1-1 1,1 1-1,0-1 0,-1 1 1,1-1-1,-1 1 1,1 0-1,-1-1 0,0 1 1,0 0-1,1-1 0,-1 1 1,0 0-1,0 0 1,0 0-1,0-1 0,-1 1 1,1 0-1,0 1 0,-2-2 1,-1-1 23,-1 1 1,1 0 0,-1 1 0,1-1-1,-1 1 1,0 0 0,-6-1 0,-6 0 1,0 1 0,0 1 1,-21 3-1,35-3-77,-1 1-1,1-1 1,0 1 0,-1 0-1,1 1 1,0-1 0,-1 0-1,1 1 1,0 0 0,0 0-1,0 0 1,1 0 0,-1 0 0,0 0-1,1 1 1,-1 0 0,1-1-1,0 1 1,0 0 0,-2 3-1,1 0-416,0-1 0,1 1 0,-1 0 0,1 0 0,0 0 0,-1 7 0,2 0-2444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51.692"/>
    </inkml:context>
    <inkml:brush xml:id="br0">
      <inkml:brushProperty name="width" value="0.05" units="cm"/>
      <inkml:brushProperty name="height" value="0.05" units="cm"/>
    </inkml:brush>
  </inkml:definitions>
  <inkml:trace contextRef="#ctx0" brushRef="#br0">77 1 2841,'0'0'3118,"-1"29"-2802,-7 191 277,8-213-577,0 0-1,0 0 1,1 0-1,0 0 1,0-1-1,1 1 1,0 0-1,0 0 1,0-1-1,1 1 1,4 6-1,-4-9-15,0 0 0,1 0-1,-1 0 1,1-1 0,0 1 0,0-1-1,0 0 1,0 0 0,1 0-1,-1-1 1,1 1 0,-1-1-1,1 0 1,0-1 0,10 3 0,0-1-5,1 0 0,0-2 0,-1 0 0,1-1 0,30-3 0,-43 3 1,0-1-1,0-1 1,0 1-1,0 0 1,0-1-1,0 1 1,0-1 0,-1 0-1,1 0 1,-1 0-1,1 0 1,-1-1-1,0 1 1,1-1-1,-1 1 1,0-1 0,-1 0-1,1 1 1,-1-1-1,1 0 1,-1 0-1,0 0 1,0-1-1,0 1 1,0 0 0,0-5-1,2-10 48,0 1 1,-1-1-1,-2-25 1,1 22-2,-1 9 177,0 1 0,0-1 1,-1 1-1,-3-13 0,3 19-117,-1 1 0,1-1-1,-1 1 1,0 0-1,-1 0 1,1 0-1,-1 0 1,0 0-1,1 0 1,-2 0-1,1 1 1,0 0 0,-6-5-1,2 3 83,-1 0-1,0 0 1,1 1 0,-1 0 0,-1 0-1,1 1 1,-1 0 0,1 0-1,-17-2 1,-3 1 416,-53 2 0,79 2-587,-2 0-11,0 0-1,0 0 1,0 1 0,0 0-1,0 0 1,0 0 0,0 0-1,0 0 1,1 1-1,-1 0 1,1 0 0,-1 0-1,1 0 1,-1 0 0,1 1-1,0-1 1,0 1 0,0 0-1,1 0 1,-1 0 0,1 1-1,-1-1 1,1 0-1,0 1 1,0-1 0,1 1-1,-1 0 1,1 0 0,0 0-1,0 0 1,0 0 0,0 4-1,-3 16-706,2-1 0,0 1 0,2 0 0,3 30 0,-2-31-790,0 7-1582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55.960"/>
    </inkml:context>
    <inkml:brush xml:id="br0">
      <inkml:brushProperty name="width" value="0.05" units="cm"/>
      <inkml:brushProperty name="height" value="0.05" units="cm"/>
    </inkml:brush>
  </inkml:definitions>
  <inkml:trace contextRef="#ctx0" brushRef="#br0">141 110 184,'-5'-2'447,"-13"-6"-454,13 1 4368,-8 9-4549,13 22 264,1-5 0,-1 0 0,0-1 0,-2 1 0,0-1 0,-2 1 0,-8 28 0,10-34 54,-1 0 1,2 0-1,0 0 0,0 0 0,1 0 0,3 21 1,-1 11 133,-2 193-18,0-238-288,0 45 12,1-28 316,0-27 439,-1-25-243,-1 24-434,-3-11-22,1 1 0,1-1 1,0 0-1,2 0 0,1 0 0,0 0 1,7-27-1,-6 35 37,0-1-1,-1 0 1,0 1 0,-1-1-1,-1 0 1,0 1 0,-1-1-1,-6-20 1,3 12-46,2 0 1,-1-28-1,4 47-21,0-4 52,0 1-1,0-1 1,0 0 0,-1 1-1,0-1 1,0 1 0,-1 0-1,0-1 1,0 1 0,-1 0-1,-4-8 1,6 12-49,0 0 0,0-1 1,0 1-1,0 0 0,1 0 0,-1 0 0,1-1 1,0 1-1,0-6 0,0 6 6,0-1 0,0 1 1,0-1-1,0 1 0,-1-1 0,0 1 0,1-1 1,-1 1-1,-3-7 0,-4-3 34,6 11-45,0 0 1,0-1-1,1 0 1,-1 1 0,1-1-1,-1 0 1,1 0-1,0 0 1,0 0-1,0-4 1,1 6-34,-4 49-685,8 125 758,-4 131 56,0-251-113,0-35-19,0-39-34,0 17-163,1 0 1,1 0 0,-1-1-1,1 1 1,-1 0 0,1 1 0,0-1-1,0 0 1,1 0 0,-1 1-1,6-6 1,9-15-2041,-4-1-619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59.992"/>
    </inkml:context>
    <inkml:brush xml:id="br0">
      <inkml:brushProperty name="width" value="0.05" units="cm"/>
      <inkml:brushProperty name="height" value="0.05" units="cm"/>
    </inkml:brush>
  </inkml:definitions>
  <inkml:trace contextRef="#ctx0" brushRef="#br0">0 1 5193,'0'0'4926,"2"0"-3700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00.534"/>
    </inkml:context>
    <inkml:brush xml:id="br0">
      <inkml:brushProperty name="width" value="0.05" units="cm"/>
      <inkml:brushProperty name="height" value="0.05" units="cm"/>
    </inkml:brush>
  </inkml:definitions>
  <inkml:trace contextRef="#ctx0" brushRef="#br0">41 62 5737,'0'0'4583,"-7"-10"-4335,-18-31-84,19 30-76,4 11-35,1 0-96,4 17 25,0-1-1,1 0 1,0-1-1,1 1 1,1-1-1,1 0 1,0 0-1,1-1 1,10 14-1,7 18-6,106 183-949,-115-209-2495,-10-16 973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01.131"/>
    </inkml:context>
    <inkml:brush xml:id="br0">
      <inkml:brushProperty name="width" value="0.05" units="cm"/>
      <inkml:brushProperty name="height" value="0.05" units="cm"/>
    </inkml:brush>
  </inkml:definitions>
  <inkml:trace contextRef="#ctx0" brushRef="#br0">21 1 5473,'0'0'5241,"-5"8"-5226,5-8-14,-2 2-18,1 1 0,-1-1 1,1 1-1,-1-1 0,1 1 0,0 0 1,0 0-1,0-1 0,0 1 1,0 0-1,1 0 0,-1 0 0,1 0 1,0 0-1,0 0 0,0 0 1,0 0-1,1 0 0,-1-1 0,1 1 1,0 0-1,-1 0 0,1 0 0,0 0 1,1-1-1,-1 1 0,0-1 1,4 6-1,0-2-128,28 39-517,50 56 1,-73-91 653,-1-1 0,1 1 0,1-1-1,0-1 1,0 0 0,0 0 0,1-2 0,0 1 0,1-1 0,-1-1-1,19 5 1,-27-9-4,0 1 0,1-2 0,0 1 0,-1-1-1,1 1 1,-1-1 0,1 0 0,0-1 0,7-1 0,-10 1 17,0 1-1,-1-1 1,1 0 0,-1 0 0,1-1 0,-1 1 0,0 0 0,0 0 0,1-1 0,-1 1 0,0-1-1,0 1 1,0-1 0,0 1 0,0-1 0,-1 1 0,1-1 0,0 0 0,-1 0 0,1 1-1,-1-1 1,0 0 0,0 0 0,1 0 0,-1 1 0,-1-3 0,3-11 224,-1 0-1,-1 0 1,0 0-1,-1 1 1,-1-1 0,0 0-1,-6-17 1,6 25-86,-1 0 0,0 0 1,-1 1-1,0-1 0,0 1 0,0 0 0,-1 0 1,0 0-1,0 1 0,0-1 0,-1 1 0,1 0 1,-1 1-1,-1 0 0,1 0 0,-9-4 0,3 2-66,0 1 0,0 0 0,-1 1 0,1 0 0,-1 1 0,0 1 0,1 0 0,-1 1 0,0 0 0,0 1 0,0 0 0,-15 3 0,26-2-90,0-1 1,1 1-1,-1-1 1,0 1-1,1 0 1,-1 0-1,1-1 1,-1 1-1,1 0 1,0 0-1,-1 1 1,1-1 0,0 0-1,0 0 1,0 1-1,0-1 1,0 1-1,0-1 1,0 1-1,0-1 1,1 1-1,-1-1 1,0 1-1,1 0 1,0-1-1,-1 1 1,1 3 0,-2 55-1217,2-42 574,0-12 152,1-1-1,-1 0 1,1 1-1,0-1 1,0 1-1,0-1 1,1 0-1,3 9 1,5 7-4847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01.777"/>
    </inkml:context>
    <inkml:brush xml:id="br0">
      <inkml:brushProperty name="width" value="0.05" units="cm"/>
      <inkml:brushProperty name="height" value="0.05" units="cm"/>
    </inkml:brush>
  </inkml:definitions>
  <inkml:trace contextRef="#ctx0" brushRef="#br0">0 45 1664,'0'0'6559,"4"-9"-6044,10-24-111,-14 33-384,0 1 0,1-1 1,-1 0-1,0 1 0,0-1 0,0 0 1,0 1-1,0-1 0,1 0 0,-1 0 0,0 1 1,0-1-1,0 0 0,1 1 0,-1-1 1,0 0-1,0 0 0,1 1 0,-1-1 1,0 0-1,1 0 0,-1 0 0,0 0 0,1 1 1,-1-1-1,0 0 0,1 0 0,-1 0 1,0 0-1,1 0 0,-1 0 0,0 0 1,1 0-1,-1 0 0,1 0 0,-1 0 0,0 0 1,1 0-1,-1 0 0,0 0 0,1-1 1,-1 1-1,0 0 0,1 0 0,-1 0 1,0 0-1,0-1 0,1 1 0,-1 0 0,0 0 1,1-1-1,-1 1 0,0 0 0,0 0 1,0-1-1,1 1 0,-1 0 0,0-1 1,0 1-1,0 0 0,0-1 0,0 1 0,1 0 1,-1-1-1,0 1 0,0 0 0,0-1 1,0 1-1,0-1 0,8 24 675,-8-22-558,1 0-125,-1 0-1,1 0 1,-1 0-1,1 0 1,0 0-1,-1 0 0,1 0 1,0 0-1,0 0 1,0 0-1,-1 0 1,1 0-1,0 0 1,0-1-1,0 1 0,1-1 1,-1 1-1,0 0 1,0-1-1,0 0 1,0 1-1,0-1 0,1 0 1,-1 1-1,0-1 1,0 0-1,1 0 1,-1 0-1,0 0 0,2 0 1,50-5-481,-32 3 433,-14 1-51,0 1 0,0 0 0,0 0 0,0 0 0,0 1 0,0 0 0,0 1 0,-1-1 0,11 5 0,-14-4 73,0 0 1,0 0-1,0 0 0,-1 0 0,1 0 0,-1 1 0,0-1 0,0 1 0,1 0 0,-2 0 0,1-1 0,0 1 0,-1 1 1,1-1-1,-1 0 0,0 0 0,0 0 0,0 1 0,0-1 0,0 7 0,1-1 347,-1-1-1,0 1 1,0-1 0,-1 1-1,0 0 1,-2 14 0,-42-18 623,-83-5-277,126 0-853,1 1 0,-1-1 0,0 1 1,0 0-1,0 0 0,0-1 0,1 1 1,-1 0-1,0 0 0,1 0 0,-1 0 1,1 0-1,-1 0 0,1 0 0,-1 0 0,1 0 1,0 0-1,-1 0 0,1 0 0,0 0 1,0 0-1,0 0 0,0 0 0,0 1 1,0 0-1,0-2 125,-1 19-5337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04.252"/>
    </inkml:context>
    <inkml:brush xml:id="br0">
      <inkml:brushProperty name="width" value="0.05" units="cm"/>
      <inkml:brushProperty name="height" value="0.05" units="cm"/>
    </inkml:brush>
  </inkml:definitions>
  <inkml:trace contextRef="#ctx0" brushRef="#br0">0 37 1120,'0'0'4893,"0"-1"-4669,0-5-181,44-1 214,-32 2-130,0 1-1,0 0 1,0 1 0,0 1-1,1 0 1,-1 1-1,1 0 1,14 1-1,-25 1-91,0 0-1,-1 0 1,1 0-1,0 1 1,-1-1-1,1 0 1,-1 1-1,1-1 1,-1 1-1,0 0 1,0 0-1,0-1 1,0 1-1,0 0 1,0 0-1,0 0 1,0 0-1,-1 0 1,1 0-1,-1 0 1,1 4-1,10 49 169,-10-43-364,5 22 349,2-14-3341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4.028"/>
    </inkml:context>
    <inkml:brush xml:id="br0">
      <inkml:brushProperty name="width" value="0.05" units="cm"/>
      <inkml:brushProperty name="height" value="0.05" units="cm"/>
    </inkml:brush>
  </inkml:definitions>
  <inkml:trace contextRef="#ctx0" brushRef="#br0">0 1 3265,'0'0'6028,"10"8"-7931,-7-2-2126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4.576"/>
    </inkml:context>
    <inkml:brush xml:id="br0">
      <inkml:brushProperty name="width" value="0.05" units="cm"/>
      <inkml:brushProperty name="height" value="0.05" units="cm"/>
    </inkml:brush>
  </inkml:definitions>
  <inkml:trace contextRef="#ctx0" brushRef="#br0">31 69 2657,'0'0'8261,"-5"-13"-7773,-14-36-177,14 42-419,4 15 90,4 16 29,50 76 81,-35-70-112,-1 1-1,16 44 1,-18-23-119,-9-33-203,-1 0 1,2 0-1,10 19 0,-17-37 231,0-1-1,1 1 0,-1-1 1,1 1-1,-1-1 0,1 1 1,-1-1-1,1 1 0,-1-1 1,1 0-1,0 1 0,-1-1 0,1 0 1,0 1-1,-1-1 0,1 0 1,0 0-1,-1 0 0,1 0 1,0 0-1,-1 0 0,1 0 1,0 0-1,-1 0 0,1 0 0,1 0 1,2 0-1368,5 0-1145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5.096"/>
    </inkml:context>
    <inkml:brush xml:id="br0">
      <inkml:brushProperty name="width" value="0.05" units="cm"/>
      <inkml:brushProperty name="height" value="0.05" units="cm"/>
    </inkml:brush>
  </inkml:definitions>
  <inkml:trace contextRef="#ctx0" brushRef="#br0">1 166 3713,'0'0'6360,"0"9"-6324,0-5-27,0 3-33,-1 1 0,1 0 0,1 0 0,0-1 0,0 1 0,0-1 0,1 1 0,0-1 0,0 1 0,1-1 0,0 0 0,0 0 0,1 0 0,6 8 0,-4-7-62,0-1 0,1 0-1,0-1 1,0 1 0,0-1 0,1 0-1,0-1 1,0 0 0,1 0-1,-1-1 1,1 0 0,0-1 0,0 1-1,0-2 1,1 1 0,-1-1 0,1-1-1,14 1 1,-23-2 81,1-1-1,-1 1 1,0-1 0,0 1-1,0-1 1,0 1 0,1-1-1,-1 0 1,0 0 0,0 0-1,0 1 1,-1-1-1,1 0 1,0 0 0,0 0-1,0 0 1,-1 0 0,1-1-1,0 1 1,-1 0 0,1 0-1,-1 0 1,1 0 0,-1-1-1,0 1 1,1-3-1,7-42 181,-7 34-145,5-39 376,0-85-1,-6 131-268,-1 1-1,0 0 1,0-1-1,0 1 1,-1 0 0,1 0-1,-1 0 1,0 0 0,0 0-1,-1 1 1,1-1 0,-1 0-1,0 1 1,0 0 0,0 0-1,0 0 1,0 0-1,-1 0 1,1 1 0,-1-1-1,0 1 1,0 0 0,0 0-1,-7-2 1,-2-2 56,1 2-1,-1 0 1,-1 0-1,1 2 1,0-1 0,-1 2-1,-13-1 1,26 2-473,1 94-6382,0-65-39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6.193"/>
    </inkml:context>
    <inkml:brush xml:id="br0">
      <inkml:brushProperty name="width" value="0.05" units="cm"/>
      <inkml:brushProperty name="height" value="0.05" units="cm"/>
    </inkml:brush>
  </inkml:definitions>
  <inkml:trace contextRef="#ctx0" brushRef="#br0">6 127 3409,'0'0'4069,"0"-7"-3449,-3-23-24,2 24-416,0 1 1,1 0-1,-1-1 1,1 1-1,0 0 1,0-1 0,1 1-1,0-1 1,0 1-1,2-6 1,-2 9-217,0 1 0,0-1 0,0 0 1,1 1-1,-1-1 0,1 1 0,-1-1 1,1 1-1,-1 0 0,1-1 0,0 1 1,0 0-1,0 0 0,0 0 0,0 0 0,0 1 1,0-1-1,0 1 0,0-1 0,0 1 1,0 0-1,0-1 0,0 1 0,0 0 1,0 0-1,3 1 0,53-1 7,-56 4 104,-1 0 0,0 0 1,-1 0-1,1 1 1,-1-1-1,1 0 0,-1 0 1,0 0-1,-1 6 0,0-7 4,-2 81 413,3-83-548,0-3-87,1 1 124,-1 0 0,0 0 0,1 0 0,-1 0 0,1 0 0,-1-1 0,1 1 0,-1 0 0,1 0 0,0 0 0,0 1 0,-1-1 0,1 0 0,0 0 0,0 0 0,0 0 0,0 1 0,0-1 0,0 0 0,0 1 0,0-1 0,0 1 0,1-1 0,3 2-4,-1 0 1,1 0-1,-1 0 0,0 0 0,0 1 1,0 0-1,0 0 0,0 0 0,0 0 1,0 1-1,3 2 0,42 36-88,-43-35 23,-5-6 148,0 1 0,0 0 0,0 0 0,0 0 0,0 0 0,0 0 0,-1 0 0,1 0 0,-1 0 0,1 0 0,0 0 0,-1 0 0,0 1 0,1-1 0,-1 0 0,0 0 0,1 0 0,-1 1 0,0-1 0,0 0 0,0 0 0,0 1 0,0-1 0,-1 0-1,1 0 1,0 0 0,0 1 0,-1-1 0,1 0 0,-1 0 0,1 0 0,-1 0 0,1 0 0,-1 0 0,0 0 0,0 0 0,1 0 0,-1 0 0,0 0 0,0 0 0,0 0 0,0-1 0,0 1 0,0 0 0,0-1 0,0 1 0,-2 0 0,-9 6 276,0 0 1,-1-1-1,-18 7 0,17-8-74,-16 5 95,26-9-463,0 0 0,0 0 0,0 0 0,0 1 0,0-1-1,0 1 1,0 0 0,1 0 0,-1 0 0,1 0 0,-1 1 0,1 0-1,0-1 1,0 1 0,0 0 0,0 0 0,-3 7 0,-3 6-3491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8.523"/>
    </inkml:context>
    <inkml:brush xml:id="br0">
      <inkml:brushProperty name="width" value="0.05" units="cm"/>
      <inkml:brushProperty name="height" value="0.05" units="cm"/>
    </inkml:brush>
  </inkml:definitions>
  <inkml:trace contextRef="#ctx0" brushRef="#br0">101 25 4457,'0'0'5992,"-7"-2"-5652,1-1-278,4 2-49,0 0 1,0 0 0,0 0-1,0 0 1,-1 0 0,1 0-1,0 1 1,0-1 0,-1 1-1,1 0 1,-1-1 0,1 1-1,0 0 1,-4 1 0,3 2-12,0-1 1,1 1-1,-1 0 0,1 1 1,0-1-1,0 0 1,0 1-1,0-1 1,1 1-1,-1 0 1,1-1-1,-2 7 0,0 0 28,-2 7 90,0 0 0,2 1 0,0 0 0,1 0 0,0 0 0,3 33 0,-1-27-148,0-23 20,0 1 0,1-1 0,-1 0 1,0 0-1,0 0 0,1 0 0,-1 0 0,0 0 0,1 0 0,-1 0 0,1 0 0,-1 0 0,1 0 0,0-1 0,-1 1 0,1 0 0,0 0 1,0 0-1,0-1 0,-1 1 0,1 0 0,0-1 0,0 1 0,0-1 0,0 1 0,1 0 0,38 6-341,-30-7 264,-1-1 0,1 0 0,0 0 0,-1-1 0,1 0 1,12-5-1,-2-2-62,-1-2 1,0 0 0,26-22 0,-36 27 121,-1-1 0,-1 0 1,1 0-1,-1-1 0,0 0 0,-1 0 1,0 0-1,0-1 0,7-16 0,-12 23 74,0-1 0,0 0-1,0 0 1,0 1-1,-1-1 1,1 0 0,-1 0-1,0 0 1,1 0-1,-1 0 1,-1 0 0,1 0-1,0 1 1,-1-1-1,1 0 1,-1 0 0,0 0-1,0 1 1,0-1-1,0 0 1,-1 1 0,1-1-1,-1 1 1,0-1-1,1 1 1,-1 0 0,0 0-1,0 0 1,0 0-1,-1 0 1,1 0 0,-4-2-1,-2 0 34,0 0-1,1 1 0,-1 0 1,0 0-1,-1 1 1,1 0-1,0 1 0,-1-1 1,1 2-1,-11-1 1,16 1-137,1 1 1,0-1-1,-1 1 1,1 0-1,0 0 1,0 0-1,0 0 0,0 0 1,0 0-1,0 0 1,0 1-1,0-1 1,0 1-1,0-1 1,1 1-1,-1 0 1,1 0-1,-1 0 1,1 0-1,0 0 1,0 0-1,0 0 1,0 0-1,0 0 1,-1 4-1,-17 65-3031,16-58 1735,-4 22-3249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57.406"/>
    </inkml:context>
    <inkml:brush xml:id="br0">
      <inkml:brushProperty name="width" value="0.05" units="cm"/>
      <inkml:brushProperty name="height" value="0.05" units="cm"/>
    </inkml:brush>
  </inkml:definitions>
  <inkml:trace contextRef="#ctx0" brushRef="#br0">12 65 176,'0'0'1664,"-3"1"-1308,-5-1 2188,11-2-1113,25-8-835,46-7-968,130 10 780,-140 8-145,116-14 1,-140 10-239,-39 3 702,-7-1-382,-57-3-331,-96 5 0,103 0 46,-176 16-197,272-19 149,60-11-1,8 0 27,-37 13-9,-71 0 3,7 0-2485,-4 2-9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9.057"/>
    </inkml:context>
    <inkml:brush xml:id="br0">
      <inkml:brushProperty name="width" value="0.05" units="cm"/>
      <inkml:brushProperty name="height" value="0.05" units="cm"/>
    </inkml:brush>
  </inkml:definitions>
  <inkml:trace contextRef="#ctx0" brushRef="#br0">25 6 1480,'0'0'5615,"-1"11"-5402,0-1-169,-3 23 246,2 0-1,1 0 1,6 60-1,-4-85-260,0 0-1,0 0 1,1 0-1,0 0 1,1-1-1,0 1 1,0-1-1,0 0 0,1 0 1,0 0-1,0 0 1,1 0-1,0-1 1,0 0-1,1 0 1,-1 0-1,1-1 0,0 0 1,1 0-1,-1-1 1,1 1-1,11 4 1,-15-7-33,0-1 0,0 1-1,1-1 1,-1 0 0,1 0 0,-1 0 0,1 0 0,-1-1 0,1 1 0,0-1 0,-1 0 0,1 0 0,-1 0 0,1-1 0,0 1 0,-1-1 0,1 0 0,-1 0 0,1 0-1,-1 0 1,0-1 0,1 1 0,-1-1 0,0 0 0,0 0 0,0 0 0,0 0 0,-1 0 0,1-1 0,0 0 0,-1 1 0,0-1 0,0 0 0,0 0 0,0 0 0,0 0 0,0-1-1,-1 1 1,0 0 0,1-1 0,-1 1 0,0-4 0,3-8 82,0-1-1,-2 1 0,0-1 0,0 1 1,-1-1-1,-1 1 0,-1-1 1,-4-24-1,3 32 48,0 0 0,-1 0 0,0 0 1,-1 0-1,1 1 0,-2-1 0,1 1 0,-1 0 0,0 0 0,0 1 0,-1-1 1,0 1-1,0 0 0,0 1 0,-1 0 0,0 0 0,0 0 0,0 1 1,0-1-1,-1 2 0,0-1 0,0 1 0,0 1 0,0-1 0,0 1 0,0 1 1,-1-1-1,-13 1 0,19 1-134,0 0 0,1 0 0,-1 0 0,0 0 0,1 0-1,-1 1 1,1-1 0,-1 1 0,1 0 0,-1 0 0,1 0 0,-1 0 0,1 0 0,0 0 0,-4 3 0,4-2-35,0 1 0,0 0 1,0 0-1,0 0 0,1 0 1,-1 0-1,1 0 0,0 1 0,0-1 1,0 0-1,-1 6 0,-2 12-534,1 1-1,1-1 0,1 36 0,8 21-4262,-1-51-408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19.605"/>
    </inkml:context>
    <inkml:brush xml:id="br0">
      <inkml:brushProperty name="width" value="0.05" units="cm"/>
      <inkml:brushProperty name="height" value="0.05" units="cm"/>
    </inkml:brush>
  </inkml:definitions>
  <inkml:trace contextRef="#ctx0" brushRef="#br0">34 1 7538,'0'0'5497,"3"0"-4889,-6 0-944,-9 14-504,-1 3-1337,4-9-4552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0.041"/>
    </inkml:context>
    <inkml:brush xml:id="br0">
      <inkml:brushProperty name="width" value="0.05" units="cm"/>
      <inkml:brushProperty name="height" value="0.05" units="cm"/>
    </inkml:brush>
  </inkml:definitions>
  <inkml:trace contextRef="#ctx0" brushRef="#br0">82 224 5153,'0'0'3994,"-11"-26"-3848,-31-81 92,40 99-184,-1 0-1,1 0 0,1-1 1,-1 1-1,1-9 0,1 16 33,0-1 0,0 0 0,0 0 0,0 0 0,0 1 0,-1-1 0,1 0 0,0 1 0,-1-1 0,0 0 0,1 1 0,-1-1 0,0 0 0,0 1 0,0-1 0,0 1 0,0 0 0,-1-2 0,2 3-38,-1 0-1,1 0 1,0 0-1,-1 0 0,1 0 1,0 1-1,-1-1 1,1 0-1,0 0 1,-1 0-1,1 0 1,0 1-1,0-1 1,-1 0-1,1 0 1,0 1-1,0-1 0,0 0 1,-1 0-1,1 1 1,0-1-1,0 0 1,0 1-1,0-1 1,0 0-1,-1 1 1,1-1-1,0 0 1,0 0-1,0 1 1,0-1-1,0 0 0,0 1 1,0-1-1,0 1 1,0-1-1,0 0 1,0 0-1,1 1 1,-1-1-1,0 0 1,0 1-1,0-1 1,0 23-419,0-21 498,0 7-150,1-1 1,1 0 0,-1 0-1,2 1 1,-1-1-1,1 0 1,0-1 0,0 1-1,1-1 1,7 11 0,57 73-264,-30-43 119,-16-16-126,-2 0 1,-1 2 0,-2 0-1,22 58 1,-34-86-3822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0.590"/>
    </inkml:context>
    <inkml:brush xml:id="br0">
      <inkml:brushProperty name="width" value="0.05" units="cm"/>
      <inkml:brushProperty name="height" value="0.05" units="cm"/>
    </inkml:brush>
  </inkml:definitions>
  <inkml:trace contextRef="#ctx0" brushRef="#br0">1 111 4505,'0'0'4157,"0"6"-4094,2 8 8,1 0 1,1 0 0,0 0 0,1-1 0,0 0 0,1 1 0,0-2 0,14 21-1,-14-23-47,1 0 0,1 0 0,-1-1 0,1 0 0,1-1 0,0 1 0,0-1 0,1-1 0,-1 0 0,2 0 0,11 5 0,-10-9-121,-1-1-1,0-1 1,0 0-1,1 0 1,-1-1-1,1-1 1,17-2-1,-27 2 99,-1 1 1,1-1-1,-1 1 0,1-1 0,-1 0 0,0 0 1,1 0-1,-1 0 0,0 0 0,0 0 1,0 0-1,0 0 0,0 0 0,0 0 0,0-1 1,0 1-1,0 0 0,-1-1 0,1 1 0,0-1 1,-1 1-1,1-1 0,-1 1 0,0-1 0,1 1 1,-1-1-1,0-1 0,3-49 173,-3 45-94,0-12 177,0 0-1,-6-36 1,4 47-125,-1 0 1,1 0 0,-2 0 0,1 0 0,-1 0-1,0 0 1,-1 1 0,-9-13 0,5 9 58,-1 1 1,0-1 0,0 2 0,-1-1 0,-20-13-1,26 20-139,0 0 0,-1 0 0,1 0-1,0 1 1,-1 0 0,0 0 0,1 0 0,-1 0-1,0 1 1,0 0 0,0 1 0,0-1 0,0 1-1,0 0 1,0 1 0,-8 1 0,12-1-80,0 0 1,0 0-1,0 0 0,0 1 1,0-1-1,1 1 0,-1-1 1,0 1-1,1-1 0,-1 1 1,1 0-1,0 0 1,0 0-1,-1 0 0,1 0 1,0 0-1,1 0 0,-1 1 1,0-1-1,1 0 0,-1 0 1,1 0-1,0 1 0,0 3 1,-2 63-1256,3-63 1134,-1 0-268,0 0 1,1 0 0,0 0-1,1 0 1,-1 0-1,1 0 1,0-1 0,4 8-1,6 6-3426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1.182"/>
    </inkml:context>
    <inkml:brush xml:id="br0">
      <inkml:brushProperty name="width" value="0.05" units="cm"/>
      <inkml:brushProperty name="height" value="0.05" units="cm"/>
    </inkml:brush>
  </inkml:definitions>
  <inkml:trace contextRef="#ctx0" brushRef="#br0">60 31 4297,'0'0'6224,"-8"-6"-5784,-26-16-32,34 22-401,0-1 0,-1 1 0,1 0-1,0 0 1,-1-1 0,1 1 0,-1 0 0,1 0-1,0 0 1,-1 0 0,1 0 0,-1-1 0,1 1-1,-1 0 1,1 0 0,0 0 0,-1 0 0,1 0-1,-1 0 1,1 1 0,-1-1 0,1 0 0,0 0-1,-1 0 1,1 0 0,-1 0 0,1 1 0,0-1-1,-1 0 1,1 0 0,0 1 0,-1-1 0,1 0 0,0 0-1,-1 1 1,1-1 0,0 0 0,0 1 0,-1-1-1,1 0 1,0 1 0,0-1 0,0 1 0,-1-1-1,1 0 1,0 1 0,0-1 0,0 1 0,0-1-1,0 1 1,0-1 0,0 0 0,0 2 0,-1 24-64,1-23 82,0 11-49,0 1-1,1 0 1,0 0-1,6 24 1,-4-32-16,-1-1 0,1 0 0,0 0 0,0 0 0,1-1 0,-1 1 0,1-1 0,1 0-1,-1 0 1,1 0 0,-1 0 0,12 7 0,-7-6-137,1-1 0,-1 0 0,1-1 0,0 0 0,0-1 0,1 0 0,-1 0 0,1-1 0,-1 0 0,1-1 0,0 0 0,0-1 0,17-2 0,-27 2 152,0 0 14,0-1-1,0 1 0,0-1 1,0 1-1,-1-1 1,1 0-1,0 1 1,0-1-1,-1 0 1,1 0-1,0 1 0,-1-1 1,1 0-1,-1 0 1,1 0-1,-1 0 1,0 0-1,1 0 1,-1 0-1,0 1 0,1-1 1,-1 0-1,0 0 1,0 0-1,0 0 1,0 0-1,0 0 1,0-1-1,0 0 0,0-40 319,-1 32-148,1 6-62,0 1-1,0-1 1,-1 1 0,1-1 0,-1 0 0,0 1 0,0-1-1,0 1 1,0 0 0,-1-1 0,0 1 0,1 0-1,-1 0 1,0 0 0,0 0 0,-1 0 0,1 0 0,-1 0-1,1 1 1,-1 0 0,-6-5 0,4 5-12,1-1 1,-1 1-1,-1 0 1,1 0-1,0 0 1,0 1-1,-1 0 1,1 0-1,-1 0 1,1 1-1,-1 0 1,1 0 0,-1 0-1,-6 2 1,10-1-99,-1 0 0,1 0 1,-1 0-1,1 0 1,0 0-1,-1 1 0,1-1 1,0 1-1,0 0 1,0 0-1,0-1 1,0 1-1,1 1 0,-1-1 1,0 0-1,1 0 1,0 1-1,-1-1 0,1 0 1,0 1-1,0-1 1,0 1-1,1 0 0,-1-1 1,1 1-1,-1 4 1,-2 10-524,2 0 0,0 33 0,1-39 94,0 34-2088,0-5-1528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1.932"/>
    </inkml:context>
    <inkml:brush xml:id="br0">
      <inkml:brushProperty name="width" value="0.05" units="cm"/>
      <inkml:brushProperty name="height" value="0.05" units="cm"/>
    </inkml:brush>
  </inkml:definitions>
  <inkml:trace contextRef="#ctx0" brushRef="#br0">0 82 5417,'0'0'5777,"3"-6"-5826,1 1 47,-1 1 1,1 0-1,0-1 0,0 1 1,1 1-1,-1-1 0,1 1 1,0-1-1,0 1 0,0 1 1,0-1-1,0 1 0,1 0 0,-1 0 1,1 0-1,-1 1 0,1 0 1,10-1-1,65-6-898,-80 4-1659,-1-4-982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2.264"/>
    </inkml:context>
    <inkml:brush xml:id="br0">
      <inkml:brushProperty name="width" value="0.05" units="cm"/>
      <inkml:brushProperty name="height" value="0.05" units="cm"/>
    </inkml:brush>
  </inkml:definitions>
  <inkml:trace contextRef="#ctx0" brushRef="#br0">0 200 5753</inkml:trace>
  <inkml:trace contextRef="#ctx0" brushRef="#br0" timeOffset="1">0 200 5753,'6'-149'2369,"13"149"-2265,0 0 112,2 0-208,4 0 48,-3-3-56,0-8-312,-3 0-472,-7 0-441,-3 5-791,-9-2-1073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2.905"/>
    </inkml:context>
    <inkml:brush xml:id="br0">
      <inkml:brushProperty name="width" value="0.05" units="cm"/>
      <inkml:brushProperty name="height" value="0.05" units="cm"/>
    </inkml:brush>
  </inkml:definitions>
  <inkml:trace contextRef="#ctx0" brushRef="#br0">71 57 3529,'0'0'6955,"-11"13"-6855,-32 45-102,40-53 0,1-1-1,0 1 0,0 0 1,0 0-1,1 0 0,-1 0 1,1 0-1,1 0 0,-1 1 1,1-1-1,0 0 0,0 0 0,0 0 1,1 1-1,1 4 0,0 15 2,-2-20-11,0-1 0,0 0 0,0 1 0,1-1 0,0 0-1,0 1 1,0-1 0,0 0 0,1 0 0,-1 0 0,1 0 0,0 0-1,0 0 1,1-1 0,-1 1 0,1-1 0,0 1 0,0-1 0,0 0-1,0 0 1,0 0 0,1-1 0,-1 1 0,1-1 0,0 0 0,0 0-1,0 0 1,0 0 0,0-1 0,0 1 0,0-1 0,1 0 0,-1 0-1,0-1 1,1 0 0,-1 1 0,7-2 0,-8 0-29,1 1 0,-1-2 1,1 1-1,-1 0 0,1-1 1,-1 0-1,0 1 0,0-1 1,0-1-1,0 1 0,0 0 0,0-1 1,-1 1-1,1-1 0,-1 0 1,0 0-1,1 0 0,-1 0 1,2-4-1,35-69-470,-39 74 484,6-11-25,-1-1 0,0 0 0,-1-1 0,-1 1 0,-1-1 0,0 1 0,0-1 1,-2 0-1,-1-26 0,1 39 133,-1 0 1,0-1-1,1 1 1,-1 0-1,0 0 1,0 0-1,0 0 1,-1 0 0,1 0-1,0 0 1,-1 0-1,1 0 1,-1 0-1,0 1 1,1-1-1,-1 0 1,0 1-1,0 0 1,0-1-1,0 1 1,0 0-1,0 0 1,-1 0-1,1 1 1,0-1 0,0 0-1,-1 1 1,-2-1-1,-10-1 83,1 0 0,-1 1 0,-20 0 0,24 1-350,10 1 110,0-1 0,0 0 1,0 0-1,0 0 0,0 1 0,0-1 1,0 0-1,0 1 0,0-1 1,0 1-1,0-1 0,0 1 0,0-1 1,0 1-1,0 0 0,0 0 1,1-1-1,-1 1 0,0 0 0,0 0 1,1 0-1,-1 0 0,1 0 1,-1 0-1,1 0 0,-1 0 0,1 0 1,-1 0-1,1 0 0,0 0 1,0 1-1,-1-1 22,-6 26-3556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3.369"/>
    </inkml:context>
    <inkml:brush xml:id="br0">
      <inkml:brushProperty name="width" value="0.05" units="cm"/>
      <inkml:brushProperty name="height" value="0.05" units="cm"/>
    </inkml:brush>
  </inkml:definitions>
  <inkml:trace contextRef="#ctx0" brushRef="#br0">1 88 3089,'0'0'3504,"13"25"-3432,43 77-113,-53-98 1,0 1 0,1-1 1,-1 1-1,1-1 0,0 0 0,0 0 0,1-1 1,-1 1-1,1-1 0,0 0 0,-1 0 0,1-1 1,1 0-1,-1 1 0,0-1 0,0-1 0,1 1 0,-1-1 1,1 0-1,0-1 0,-1 1 0,1-1 0,-1 0 1,1 0-1,9-2 0,3 1 2,-17 1 77,0 0 0,0-1 0,1 1 0,-1-1 1,0 0-1,0 1 0,0-1 0,1 0 0,-1 0 0,0 0 1,0 1-1,0-1 0,0 0 0,-1 0 0,1-1 1,0 1-1,0 0 0,-1 0 0,1 0 0,0 0 1,-1-1-1,0 1 0,1 0 0,-1-1 0,0 1 1,1 0-1,-1-1 0,0 1 0,0 0 0,0-2 1,2-52 163,-2 46-181,0-13-10,1 11 203,-1 0 0,0-1 1,-1 1-1,0 0 1,-6-22-1,5 29-101,1 1 0,-1-1 0,0 1 0,0-1 0,0 1 0,-1 0 1,1-1-1,-1 1 0,0 0 0,0 1 0,0-1 0,0 1 0,0-1 0,0 1 0,-1 0 0,1 0 0,-1 0 1,0 0-1,1 1 0,-1 0 0,-4-1 0,2 0-13,0 0 0,0 1 0,0 0 0,-1 0 0,1 1 1,-9-1-1,14 1-118,-1 1 0,1-1 1,-1 0-1,1 0 1,-1 1-1,1-1 0,-1 0 1,1 1-1,0 0 0,-1-1 1,1 1-1,0 0 0,-1-1 1,1 1-1,0 0 1,0 0-1,0 0 0,0 0 1,0 1-1,0-1 0,0 0 1,0 0-1,0 0 0,1 1 1,-1-1-1,0 0 1,1 1-1,-1-1 0,1 1 1,-1 1-1,-2 14-645,2 1 0,0 0 0,1 26-1,1-7-1250,-1 1-913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4.340"/>
    </inkml:context>
    <inkml:brush xml:id="br0">
      <inkml:brushProperty name="width" value="0.05" units="cm"/>
      <inkml:brushProperty name="height" value="0.05" units="cm"/>
    </inkml:brush>
  </inkml:definitions>
  <inkml:trace contextRef="#ctx0" brushRef="#br0">18 200 2897,'0'0'4394,"12"13"-4377,88 108 114,-91-107-127,-1 0-1,-1 1 1,0 0 0,-1 0-1,5 17 1,1 3-31,-11-63-2941,-1-20 3023,-6 26 62,-1 0-1,-1 0 1,-1 0 0,-15-26-1,-52-78 2145,74 124-2206,-10-18 395,6 9 137,-1 0 0,0 1-1,-1-1 1,-11-10 0,20 34 656,7 8-1327,12 6-19,3-1 1,0 0 0,1-2 0,1-1 0,1-1 0,41 27 0,-63-47 51,-1 0-1,1 0 1,0 0 0,-1 0 0,1-1 0,0 1-1,0-1 1,0 0 0,0 0 0,0-1 0,0 1-1,6-1 1,-3-37 22,-3-4 83,-2 0-1,-6-83 1,3 120 100,0 0 0,0 0 0,0 0-1,0 0 1,-1 1 0,0-1 0,0 0-1,0 1 1,0 0 0,-1-1 0,1 1-1,-1 0 1,-4-4 0,12 38-404,92 117-474,-90-137 556,-1 0 0,2 0 0,12 14 0,-17-21-349,1 0-1,-1 0 1,1-1-1,-1 1 1,1-1-1,0 0 1,1-1-1,-1 1 1,0 0 0,1-1-1,8 3 1,-6-5-4383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7:59.354"/>
    </inkml:context>
    <inkml:brush xml:id="br0">
      <inkml:brushProperty name="width" value="0.05" units="cm"/>
      <inkml:brushProperty name="height" value="0.05" units="cm"/>
    </inkml:brush>
  </inkml:definitions>
  <inkml:trace contextRef="#ctx0" brushRef="#br0">1 60 8,'0'0'2107,"9"-1"-1307,4-2-435,1 1 0,-2-2-1,1 0 1,19-8-1,-14 6-327,-1 1-1,1 0 1,-1 2-1,1 0 1,0 1-1,0 0 1,37 3-1,-34-1 152,1-1 461,-33-2 436,-38-1-451,-50 4-156,99 0-432,9 3-338,1 1 277,0 0 0,-1 1 0,0 0 1,0 0-1,12 10 0,-13-9 11,0 0 0,1 0 0,0-1 0,0 0 0,0-1-1,0 0 1,12 3 0,-68 5 184,-80 9-1,43-9-151,83-12 379,11 0-746,25 0 290,34 0 47,0-2 1,78-13 0,-141 13 1068,-17 3-2009,4 0-1164,1-1-810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5.276"/>
    </inkml:context>
    <inkml:brush xml:id="br0">
      <inkml:brushProperty name="width" value="0.05" units="cm"/>
      <inkml:brushProperty name="height" value="0.05" units="cm"/>
    </inkml:brush>
  </inkml:definitions>
  <inkml:trace contextRef="#ctx0" brushRef="#br0">1 242 7242,'0'0'5746,"0"18"-5627,0-9-139,1 1 0,1-1 0,0 0-1,0 0 1,1 0 0,0 0 0,0 0 0,1-1 0,5 10 0,52 76-462,-30-50 154,-23-32 256,3 6 43,0-2 0,1 1 0,23 23 0,-34-40 12,-1 1 0,0-1 1,1 0-1,-1 1 0,0-1 0,1 1 1,-1-1-1,1 0 0,-1 0 1,0 1-1,1-1 0,-1 0 0,1 0 1,-1 1-1,1-1 0,-1 0 0,1 0 1,-1 0-1,1 0 0,-1 0 1,1 0-1,-1 0 0,1 0 0,-1 0 1,1 0-1,-1 0 0,1 0 0,-1 0 1,0 0-1,1 0 0,-1-1 1,1 1-1,-1 0 0,1-1 0,7-17-138,-6-34 243,-2 47-131,0-8 11,1-9 26,-1-1-1,0 0 1,-2 0-1,-1 1 1,-1-1 0,0 1-1,-2 0 1,-10-28-1,8 32 147,-10-23 212,11 29-245,6 16-119,3 1-7,-1 1-1,2-1 0,-1 0 1,0 1-1,1-1 0,0 0 1,1-1-1,-1 1 0,7 6 1,18 32-129,-21-25 229,-3-7-249,0 0-1,1-1 1,0 0 0,12 19-1,-15-27 126,0 1 0,1 0 0,-1-1 0,1 0 0,0 1 1,0-1-1,0 0 0,0 0 0,0-1 0,0 1 0,0-1 0,1 1 0,-1-1 0,0 0 0,1 0 0,-1-1 0,1 1 0,-1-1 0,1 1 0,3-1 0,-5 0 46,0 0 0,-1 0-1,1 0 1,0 0 0,0 0 0,0 0 0,-1 0-1,1 0 1,0-1 0,-1 1 0,1-1-1,0 1 1,-1-1 0,1 0 0,0 0 0,-1 1-1,1-1 1,-1 0 0,1 0 0,-1-1-1,0 1 1,2-2 0,-2 0 47,0 0-1,0-1 1,0 1-1,-1-1 1,1 1-1,-1-1 1,0 1-1,0-1 1,0-5-1,-1-8 126,-7-163 941,5 154-820,-1 0 1,-2 0 0,0 1-1,-20-46 1,16 57 688,9 29-1087,8 27-748,-2-34 561,0-1 0,1 0-1,0 0 1,0 0 0,0-1 0,1 0 0,0 0-1,0-1 1,16 9 0,23 20-2375,-36-23 406,-9 0-1556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6.004"/>
    </inkml:context>
    <inkml:brush xml:id="br0">
      <inkml:brushProperty name="width" value="0.05" units="cm"/>
      <inkml:brushProperty name="height" value="0.05" units="cm"/>
    </inkml:brush>
  </inkml:definitions>
  <inkml:trace contextRef="#ctx0" brushRef="#br0">1 410 4601,'0'0'3917,"4"-2"-3729,25-10 321,0 1-1,44-9 1,32-12 563,12-18-716,170-103 0,-65 31 40,-195 115-256,-39 14-319,-32 20-2596,-70 30 0,60-36-2288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26.357"/>
    </inkml:context>
    <inkml:brush xml:id="br0">
      <inkml:brushProperty name="width" value="0.05" units="cm"/>
      <inkml:brushProperty name="height" value="0.05" units="cm"/>
    </inkml:brush>
  </inkml:definitions>
  <inkml:trace contextRef="#ctx0" brushRef="#br0">1 334 6873,'0'0'5360,"30"-10"-4825,-14 5-473,224-63 339,-82 40-377,96-21 117,-220 40-157,1-2-1,-1-1 1,-1-2-1,0-1 1,33-22 0,-63 35-67,0 0 1,0 0 0,0 0 0,0-1 0,-1 0 0,1 1-1,-1-1 1,1 0 0,2-4 0,3-21-3954,-8 9-3292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02.898"/>
    </inkml:context>
    <inkml:brush xml:id="br0">
      <inkml:brushProperty name="width" value="0.05" units="cm"/>
      <inkml:brushProperty name="height" value="0.05" units="cm"/>
    </inkml:brush>
  </inkml:definitions>
  <inkml:trace contextRef="#ctx0" brushRef="#br0">1 180 1096,'0'0'2474,"1"-4"-2018,1 1-324,0 1 0,-1-1 0,1 1 0,0-1 0,0 1 0,1 0 0,-1-1 0,0 1 0,1 0 0,-1 1 0,1-1 0,0 0 0,-1 1 0,1-1-1,0 1 1,0 0 0,0 0 0,0 0 0,0 1 0,4-2 0,13-1 604,-1 1 0,26 0-1,-4 0-606,282-49 307,-219 30-233,1 5 0,145-5 0,-230 21-253,-1 0 0,0-2-1,0 0 1,0-1 0,20-6 0,-15 6 102,-14 4-846,-14 3-2971,-10 2 1644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03.649"/>
    </inkml:context>
    <inkml:brush xml:id="br0">
      <inkml:brushProperty name="width" value="0.05" units="cm"/>
      <inkml:brushProperty name="height" value="0.05" units="cm"/>
    </inkml:brush>
  </inkml:definitions>
  <inkml:trace contextRef="#ctx0" brushRef="#br0">0 44 1360,'0'0'1325,"27"-6"-540,10-3-383,-9 1 285,0 2 1,0 1 0,49-3 0,-44 6-3,-1 2 0,0 1 0,0 2 0,59 11-1,-71-10-651,-1-2 0,28 1 0,-32-3-4130,-37 0-440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4.385"/>
    </inkml:context>
    <inkml:brush xml:id="br0">
      <inkml:brushProperty name="width" value="0.05" units="cm"/>
      <inkml:brushProperty name="height" value="0.05" units="cm"/>
    </inkml:brush>
  </inkml:definitions>
  <inkml:trace contextRef="#ctx0" brushRef="#br0">131 34 1736,'0'0'6503,"1"-5"-5387,8-24 2293,-10 56-3492,-4-2 80,-1-1-1,-1 0 1,-1 0 0,-1 0-1,-2-1 1,-18 32-1,-8 18 6,10-14 36,26-58-63,18-12-1598,6 2 1601,-8 4-38,0-1 0,0 0 1,0-1-1,-1 0 1,0-2-1,-1 1 0,0-2 1,16-13-1,-24 18 8,4-5 721,-8 19 213,-2 11-1120,1 10 169,0 31-297,-9 78 0,8-117-3525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5.070"/>
    </inkml:context>
    <inkml:brush xml:id="br0">
      <inkml:brushProperty name="width" value="0.05" units="cm"/>
      <inkml:brushProperty name="height" value="0.05" units="cm"/>
    </inkml:brush>
  </inkml:definitions>
  <inkml:trace contextRef="#ctx0" brushRef="#br0">45 54 904,'0'0'2725,"-4"1"-2616,-19 6 398,13 35 2942,7-26-3280,1 0 0,0 0 0,2 0 0,0 0 1,2 18-1,0 11-113,-2-42-66,0-1 0,0 0 1,1 1-1,-1-1 1,1 0-1,-1 0 1,1 0-1,0 0 1,0 0-1,0 0 1,0 0-1,0 0 1,1 0-1,-1 0 0,0 0 1,1-1-1,-1 1 1,1 0-1,0-1 1,0 0-1,-1 1 1,1-1-1,0 0 1,0 0-1,0 0 0,1 0 1,-1 0-1,0-1 1,0 1-1,0 0 1,0-1-1,1 0 1,-1 0-1,3 1 1,-1-1-16,0 0 1,1 0-1,-1 0 1,0 0-1,0-1 1,0 1-1,0-1 1,0 0-1,0 0 1,-1 0-1,1-1 1,0 0 0,0 1-1,-1-1 1,1-1-1,-1 1 1,0 0-1,5-5 1,-2 0 2,-1-1 0,0 1 0,0-1 0,0 0 0,-1-1 0,-1 1 0,1-1 0,-1 0 0,2-12 0,-1 0 170,-2-1 1,0-39-1,-2 57-58,0 1 0,-1-1 0,1 1 1,-1 0-1,0-1 0,0 1 0,0 0 0,-1 0 0,1-1 0,-1 1 0,1 0 0,-1 1 0,0-1 1,0 0-1,-1 0 0,1 1 0,0-1 0,-1 1 0,0 0 0,1 0 0,-1 0 0,0 0 1,0 0-1,0 1 0,0-1 0,-1 1 0,-4-1 0,-4-2 198,-1 0-1,1 1 1,-1 1 0,0 0-1,-26 0 1,38 45-1995,2-36 937,-1 1-1,1 0 1,0 0 0,1-1-1,-1 1 1,2-1 0,3 11-1,-2-8-1991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5.757"/>
    </inkml:context>
    <inkml:brush xml:id="br0">
      <inkml:brushProperty name="width" value="0.05" units="cm"/>
      <inkml:brushProperty name="height" value="0.05" units="cm"/>
    </inkml:brush>
  </inkml:definitions>
  <inkml:trace contextRef="#ctx0" brushRef="#br0">54 39 1224,'0'0'8430,"-3"-7"-7635,-6-19-175,9 26-615,0-1 0,0 1-1,-1 0 1,1-1 0,0 1 0,0 0-1,0-1 1,-1 1 0,1 0 0,0 0-1,-1-1 1,1 1 0,0 0 0,0 0-1,-1 0 1,1-1 0,0 1 0,-1 0-1,1 0 1,0 0 0,-1 0 0,1 0-1,-1 0 1,1 0 0,0 0 0,-1 0-1,1 0 1,0 0 0,-1 0 0,1 0-1,-1 0 1,1 0 0,0 0 0,-1 0 0,1 0-1,0 0 1,-1 1 0,1-1 0,0 0-1,-1 0 1,1 0 0,0 1 0,0-1-1,-1 0 1,1 0 0,0 1 0,0-1-1,-1 0 1,1 0 0,0 1 0,0-1-1,0 0 1,-1 1 0,1-1 0,0 0-1,0 1 1,0-1 0,0 1 0,0-1-1,0 0 1,0 1 0,0-1 0,0 0-1,0 1 1,-10 23-37,10-24 32,-5 27-54,1-1 0,0 1 0,3 1 0,0-1 0,4 41 0,0 5 112,-4-69-63,1-1 1,0 1 0,0 0-1,0-1 1,1 1 0,-1 0 0,1-1-1,0 1 1,0-1 0,0 1-1,0-1 1,1 1 0,2 3-1,-2-5-37,0-1-1,0 1 0,1-1 1,-1 1-1,1-1 0,-1 0 1,1 0-1,0 0 0,-1 0 1,1-1-1,0 1 1,0-1-1,0 0 0,-1 1 1,1-1-1,0 0 0,4-1 1,1-1-16,0 0 0,-1-1 1,1 1-1,-1-1 1,0-1-1,0 1 0,0-2 1,0 1-1,0 0 1,-1-1-1,0 0 1,0-1-1,0 0 0,-1 0 1,0 0-1,9-13 1,-13 10 146,0 0 1,0 0-1,0 0 1,-1 0-1,-1 0 1,0 0-1,-2-12 1,-1 7 75,0 1 0,-1 0 0,0 1 0,-1-1 0,-1 1 0,0 0 0,0 0 0,-1 1 0,-1 0 0,0 1 0,0 0 0,-1 0 0,0 1 0,-22-15 0,31 23-190,1 0-1,-1 1 1,0-1 0,1 1-1,-1-1 1,0 1 0,0 0-1,0-1 1,0 1-1,1 0 1,-1-1 0,0 1-1,0 0 1,0 0 0,0 0-1,0 0 1,0 0 0,0 0-1,0 0 1,1 0 0,-1 0-1,0 0 1,0 0 0,0 1-1,0-1 1,0 0 0,0 1-1,1-1 1,-1 0 0,0 1-1,0-1 1,1 1-1,-1 0 1,0-1 0,0 1-1,1-1 1,-1 1 0,1 0-1,-1 0 1,1-1 0,-1 1-1,1 0 1,-1 0 0,1 0-1,0 0 1,-1-1 0,1 1-1,0 0 1,-1 2 0,0 5-446,0 1 1,1 0 0,0 0-1,2 13 1,-1 1-683,-3 13-1733,1-6-1312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6.400"/>
    </inkml:context>
    <inkml:brush xml:id="br0">
      <inkml:brushProperty name="width" value="0.05" units="cm"/>
      <inkml:brushProperty name="height" value="0.05" units="cm"/>
    </inkml:brush>
  </inkml:definitions>
  <inkml:trace contextRef="#ctx0" brushRef="#br0">2 0 464,'0'0'9850,"0"40"-8216,0 25-1576,-2-2 108,4 0 0,10 67 0,-10-112-159,2 1 1,1-1 0,0 0-1,1-1 1,1 1 0,0-1-1,1 0 1,1-1 0,1 0 0,1 0-1,18 21 1,-26-35-35,0 1 0,0-1 0,1 0 0,-1 0 0,0 0 0,1 0 0,0-1 1,-1 1-1,1-1 0,0 0 0,0 0 0,-1 0 0,1-1 0,5 1 0,-6-1-31,-1 0-1,1 1 1,0-1-1,-1-1 1,1 1 0,-1 0-1,1-1 1,0 1 0,-1-1-1,1 0 1,-1 1-1,1-1 1,-1 0 0,0-1-1,1 1 1,-1 0 0,0-1-1,0 1 1,0-1-1,0 0 1,2-2 0,11-23-1351,-1 0 1,-1-1 0,9-29-1,-12 23-976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4:26.731"/>
    </inkml:context>
    <inkml:brush xml:id="br0">
      <inkml:brushProperty name="width" value="0.05" units="cm"/>
      <inkml:brushProperty name="height" value="0.05" units="cm"/>
    </inkml:brush>
  </inkml:definitions>
  <inkml:trace contextRef="#ctx0" brushRef="#br0">0 49 6001,'0'0'5133,"6"-2"-5070,35-12-109,36-11 190,-23 18-5110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08:01.739"/>
    </inkml:context>
    <inkml:brush xml:id="br0">
      <inkml:brushProperty name="width" value="0.05" units="cm"/>
      <inkml:brushProperty name="height" value="0.05" units="cm"/>
    </inkml:brush>
  </inkml:definitions>
  <inkml:trace contextRef="#ctx0" brushRef="#br0">44 227 16,'0'0'3583,"0"-3"-3411,0 0-202,1 1 78,-1 1 0,0-1 0,0 0-1,0 1 1,0-1 0,0 0 0,0 1-1,0-1 1,0 0 0,-1 1 0,1-1-1,-1 0 1,1 1 0,-1-1 0,0 1 0,0-1-1,0 1 1,0-1 0,0 1 0,0 0-1,0 0 1,0-1 0,0 1 0,0 0 0,-1 0-1,1 0 1,0 0 0,-1 0 0,-1-1-1,-10-46 1168,4 36-601,9 19-355,1-4-257,0 1 0,0-1 0,0 0 0,1 0 0,0 0 0,0 0 0,-1 0 0,2 0 0,2 2 0,28 35 4,-31-36-10,1 0-1,-1 0 1,1 0-1,0 0 1,1-1 0,-1 1-1,1-1 1,-1 0-1,1 0 1,0 0 0,0-1-1,0 1 1,0-1-1,1 0 1,8 3 0,10 3 13,-20-6-4,0-1 0,0 0 0,0 0-1,0 0 1,0 0 0,0 0 0,1-1-1,-1 0 1,4 1 0,70-1 48,-75-1-49,0 1 0,-1-1 0,1 0 0,0 1-1,0-1 1,0 0 0,0 0 0,-1 0 0,1 0 0,0-1 0,-1 1-1,1 0 1,-1-1 0,0 1 0,1-1 0,-1 1 0,0-1-1,0 0 1,0 0 0,0 1 0,0-1 0,0 0 0,-1 0-1,2-4 1,0-1 9,1 0 0,-2 0 0,1 0 0,-1-1 0,1-10 0,1-107 824,-3 124-814,0 0 0,0 0 0,0 0-1,-1 0 1,1 0 0,0 1 0,0-1 0,-1 0-1,1 0 1,-1 0 0,1 0 0,-1 1 0,1-1 0,-1 0-1,1 0 1,-1 1 0,1-1 0,-1 1 0,0-1-1,0 0 1,1 1 0,-1-1 0,0 1 0,0 0-1,1-1 1,-1 1 0,-1-1 0,1 1 49,36 3-525,94 28 473,-113-28 38,1-1 0,-1-1 0,1 0 0,-1-1 1,34-5-1,-47 4-53,1 0 1,-1-1-1,1 1 1,-1-1-1,0 0 1,1 1-1,-1-1 0,0-1 1,0 1-1,0 0 1,-1-1-1,1 1 1,-1-1-1,1 0 1,-1 0-1,0 0 0,0 0 1,0 0-1,0-1 1,-1 1-1,1-1 1,-1 1-1,2-8 1,-8 11-3238,-6 0 792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4.325"/>
    </inkml:context>
    <inkml:brush xml:id="br0">
      <inkml:brushProperty name="width" value="0.05" units="cm"/>
      <inkml:brushProperty name="height" value="0.05" units="cm"/>
    </inkml:brush>
  </inkml:definitions>
  <inkml:trace contextRef="#ctx0" brushRef="#br0">40 59 128,'0'0'3135,"-32"-5"1795,25 4-392,161 1-5963,-152 0 1226,0-1-1,0 0 0,0 0 0,-1 0 0,1 0 0,0 0 0,-1 0 0,1-1 0,-1 1 1,1 0-1,-1-1 0,0 1 0,0-1 0,1 0 0,-1 1 0,0-1 0,0 0 0,-1 1 1,1-1-1,0 0 0,-1 0 0,1 0 0,-1 0 0,1 0 0,-1-3 0,1-7-3524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4.652"/>
    </inkml:context>
    <inkml:brush xml:id="br0">
      <inkml:brushProperty name="width" value="0.05" units="cm"/>
      <inkml:brushProperty name="height" value="0.05" units="cm"/>
    </inkml:brush>
  </inkml:definitions>
  <inkml:trace contextRef="#ctx0" brushRef="#br0">1 34 6785,'0'0'2681,"53"-31"-2633,-35 28-48,-5 3-312,-4 0-288,-3 0-448,-3 0-417,1 0-247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5.169"/>
    </inkml:context>
    <inkml:brush xml:id="br0">
      <inkml:brushProperty name="width" value="0.05" units="cm"/>
      <inkml:brushProperty name="height" value="0.05" units="cm"/>
    </inkml:brush>
  </inkml:definitions>
  <inkml:trace contextRef="#ctx0" brushRef="#br0">4 1 2529,'0'0'6360,"-1"11"-6118,-1 15-217,1 1 0,1 0 0,2-1 0,1 1 0,1-1-1,1 1 1,1-1 0,1-1 0,2 1 0,18 37 0,-24-58-25,0-1 0,0 0 0,0 0 1,0 0-1,1 0 0,0 0 0,0-1 0,0 1 1,0-1-1,0 0 0,6 2 0,-8-4 0,-1 0 0,1 0 1,0-1-1,-1 1 0,1 0 0,0-1 0,0 1 0,-1-1 0,1 0 0,0 0 0,0 1 0,0-1 0,-1 0 0,1-1 1,0 1-1,0 0 0,0 0 0,-1-1 0,1 1 0,0-1 0,0 0 0,-1 1 0,1-1 0,0 0 0,-1 0 0,1 0 0,-1 0 1,1 0-1,-1 0 0,0-1 0,1 1 0,-1 0 0,1-3 0,3-3-33,-1 0 0,0-1 1,0 0-1,-1 1 0,0-2 0,0 1 0,-1 0 0,0 0 0,1-13 1,-1-78 50,-3 58 232,1 40 191,0 10 114,1 16-458,0 1 0,2 0 0,1 0 0,1-1 0,1 1 1,1-2-1,1 1 0,21 43 0,7 46-3506,-30-104-753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6.009"/>
    </inkml:context>
    <inkml:brush xml:id="br0">
      <inkml:brushProperty name="width" value="0.05" units="cm"/>
      <inkml:brushProperty name="height" value="0.05" units="cm"/>
    </inkml:brush>
  </inkml:definitions>
  <inkml:trace contextRef="#ctx0" brushRef="#br0">30 65 4977,'0'0'7263,"6"-11"-7674,-6 8 374,0 3 16,0-1 29,-1 1 1,1 0 0,0 0-1,0 0 1,-1 0 0,1 0 0,0 0-1,0 0 1,-1 0 0,1 0 0,0 0-1,0 0 1,-1 0 0,1 0 0,0 0-1,0 0 1,-1 0 0,1 0 0,0 0-1,-1 0 1,1 0 0,0 1-1,0-1 1,0 0 0,-1 0 0,1 0-1,0 0 1,0 1 0,0-1 0,-1 0-1,1 0 1,0 0 0,0 1 0,0-1-1,0 0 1,-1 0 0,1 1 0,0-1-1,0 0 1,0 0 0,0 1 0,0-1-1,0 0 1,0 0 0,0 1-1,0-1 1,0 1 0,-7 14-28,4-4 16,0 1 1,1-1 0,0 1 0,0 22 0,2-29-16,0 0 1,1 0-1,-1 0 0,1-1 0,0 1 1,0 0-1,1 0 0,-1-1 1,1 1-1,0 0 0,0-1 1,0 0-1,1 1 0,4 4 1,10 11-81,-7-9 37,0 0-1,0-1 1,1 1 0,24 15-1,-35-26 61,1 0 0,0 1 0,0-1 0,-1 0 0,1 0-1,0 0 1,0 0 0,-1 0 0,1 0 0,0 0 0,0 0-1,-1 0 1,1-1 0,0 1 0,0 0 0,-1 0-1,1-1 1,0 1 0,-1 0 0,1-1 0,0 1 0,-1 0-1,1-1 1,-1 1 0,1-1 0,-1 1 0,1-1 0,-1 0-1,1 1 1,-1-1 0,1 1 0,-1-1 0,0 0-1,1 0 1,-1 1 0,0-1 0,1 0 0,-1 1 0,0-2-1,12-36 16,-10 32-17,3-16 62,-1 1 0,-1-1 0,-1 0 0,-1 0 0,-3-40 0,1 58-10,0 1 0,1-1 0,-1 1 0,0-1 0,-1 1 0,1-1 0,-1 1 0,1 0 0,-1 0 0,0 0 0,0 0 0,0 0 0,-1 0 0,1 0 0,-1 1 0,0-1 0,1 1 0,-1 0 0,0 0 0,0 0 0,-1 0 0,1 0 0,0 1 0,0-1 0,-1 1 0,-4-1 0,-7-2 102,1 0 1,0 2-1,-1 0 0,1 0 1,-20 1-1,34 3-182,-1-1 0,0 0-1,1 1 1,-1 0 0,1-1 0,-1 1-1,1-1 1,0 1 0,0-1 0,0 1-1,-1 0 1,2-1 0,-1 1 0,0-1-1,1 3 1,-1 1-68,0 116-4288,0-94 559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7.858"/>
    </inkml:context>
    <inkml:brush xml:id="br0">
      <inkml:brushProperty name="width" value="0.05" units="cm"/>
      <inkml:brushProperty name="height" value="0.05" units="cm"/>
    </inkml:brush>
  </inkml:definitions>
  <inkml:trace contextRef="#ctx0" brushRef="#br0">0 7 1456,'0'0'1763,"7"-6"3444,-7 34-5075,2 0-1,1 0 1,1 0 0,9 27 0,-9-38-135,2 0 1,0 0-1,1-1 1,1 0-1,0-1 1,1 1-1,18 22 1,-24-34-4,1-1 0,-1 1 1,1-1-1,0 0 0,0 0 1,0-1-1,0 1 0,1-1 1,-1 0-1,1 0 0,-1 0 1,1-1-1,0 0 0,-1 0 1,1 0-1,0 0 0,0-1 1,0 0-1,0 0 0,0 0 1,0 0-1,8-3 0,-9 3 2,0-1-1,0 0 1,0-1-1,-1 1 0,1-1 1,0 0-1,-1 1 1,1-2-1,-1 1 1,0 0-1,0-1 0,0 1 1,0-1-1,0 0 1,0 0-1,-1 0 1,0 0-1,1-1 1,-1 1-1,0 0 0,-1-1 1,1 0-1,-1 1 1,1-1-1,-1 0 1,0 0-1,0 0 0,0-4 1,0 0 108,-1 0 0,1 0 0,-1-1 0,0 1 0,-1 0 0,0 0 0,-1 0 0,1-1 0,-1 1 1,-1 1-1,0-1 0,0 0 0,0 1 0,-1-1 0,0 1 0,-1 0 0,1 0 0,-1 1 0,-1 0 0,1-1 0,-1 2 0,0-1 0,0 1 0,-1 0 0,0 0 1,0 0-1,0 1 0,0 0 0,0 1 0,-1 0 0,-13-4 0,20 6-125,1 1 1,0 0-1,-1 0 0,1 0 1,0 0-1,-1-1 0,1 1 1,0 0-1,-1 0 0,1 0 1,0 0-1,-1 0 0,1 0 1,0 0-1,-1 0 0,1 0 1,-1 0-1,1 0 0,0 0 1,-1 0-1,1 0 0,0 1 1,-1-1-1,1 0 0,0 0 1,-1 0-1,1 0 0,0 1 1,0-1-1,-1 0 0,1 0 1,0 0-1,-1 1 0,1-1 1,0 0-1,0 1 0,0-1 1,-1 0-1,1 0 0,0 1 1,5 16-643,18 15-624,4-7-940,-1-4-776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8.453"/>
    </inkml:context>
    <inkml:brush xml:id="br0">
      <inkml:brushProperty name="width" value="0.05" units="cm"/>
      <inkml:brushProperty name="height" value="0.05" units="cm"/>
    </inkml:brush>
  </inkml:definitions>
  <inkml:trace contextRef="#ctx0" brushRef="#br0">41 146 1816,'0'0'8473,"3"-34"-5099,-4 29-3322,1-1-1,-1 1 1,-1 0-1,1-1 1,-1 1 0,0 0-1,0 0 1,-5-8-1,4 8-136,0 0-1,1 0 0,-1 0 0,1 0 0,1-1 0,-1 1 1,1 0-1,-1-11 0,2 16 49,0 0 0,0 0 0,-1 0 0,1 0 0,0 0-1,0 1 1,0-1 0,0 0 0,0 0 0,0 0 0,0 0 0,0 0 0,0 0 0,0 0 0,0 0 0,0 0 0,0 0 0,0 0 0,-1 0 0,1 0 0,0 0 0,0 0-1,0 0 1,0 0 0,0 0 0,0 0 0,0 0 0,0 0 0,0 0 0,0 0 0,-1 0 0,1 0 0,0 0 0,0 0 0,0 0 0,0 0 0,0 0 0,0 0-1,0 0 1,0 0 0,0 0 0,0 0 0,0 0 0,0-1 0,-4 14-578,6 1 601,0 0 1,1 0-1,0 0 1,1 0 0,1-1-1,0 0 1,10 19-1,14 43-30,-20-43-114,-3 0 0,5 48 0,-8-17-5899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9.020"/>
    </inkml:context>
    <inkml:brush xml:id="br0">
      <inkml:brushProperty name="width" value="0.05" units="cm"/>
      <inkml:brushProperty name="height" value="0.05" units="cm"/>
    </inkml:brush>
  </inkml:definitions>
  <inkml:trace contextRef="#ctx0" brushRef="#br0">0 104 3409,'0'0'7996,"1"28"-7912,0-20-150,1 1 0,1-1 0,-1 0 0,1 0 0,1 0 1,-1-1-1,1 1 0,10 13 0,45 53-248,-55-69 288,0-1 1,0 1-1,1-1 0,-1 0 0,1-1 1,0 1-1,0-1 0,0 0 0,0 0 0,1 0 1,-1-1-1,1 0 0,-1 0 0,1-1 1,0 1-1,0-1 0,0 0 0,0-1 0,-1 1 1,1-1-1,0-1 0,0 1 0,10-3 0,-13 2 11,-1 0 0,1 0 0,-1-1 0,0 0 0,0 1 0,0-1 0,0 0 0,0 0 0,0 0 0,0 0 0,-1 0 0,1-1 0,-1 1 0,1 0 0,-1-1 0,0 1 0,0-1 0,0 0 0,0 1 0,-1-1 0,1 0 0,0-5 0,3-66 77,-4 64-12,-1 2 47,0 1-1,0 0 1,-1 0 0,-1 0-1,1 0 1,-1 0 0,0 0-1,0 1 1,-1-1 0,0 1-1,0 0 1,-1 0 0,0 1-1,0-1 1,0 1 0,-7-6-1,-3-1 103,0 0 0,0 0-1,-1 1 1,-1 1 0,-18-8-1,31 16-157,1 0-1,-1 1 1,0-1-1,0 1 1,0 0-1,0 0 1,0 0-1,0 1 1,0-1-1,0 1 1,-6 1-1,8-1-47,1 1-1,-1-1 0,1 1 1,-1 0-1,1-1 1,0 1-1,0 0 0,-1 0 1,1 0-1,0 0 0,0 0 1,0 1-1,0-1 0,0 0 1,0 0-1,0 1 1,0-1-1,1 0 0,-1 1 1,0-1-1,1 1 0,-1-1 1,1 1-1,0-1 1,0 1-1,-1 0 0,1-1 1,0 1-1,0-1 0,1 3 1,-3 15-786,1 0 0,0 0 0,2 0 0,0 0 0,2-1 0,7 33 0,0-22-3326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5:39.612"/>
    </inkml:context>
    <inkml:brush xml:id="br0">
      <inkml:brushProperty name="width" value="0.05" units="cm"/>
      <inkml:brushProperty name="height" value="0.05" units="cm"/>
    </inkml:brush>
  </inkml:definitions>
  <inkml:trace contextRef="#ctx0" brushRef="#br0">0 16 6105,'0'0'4407,"11"-2"-4439,-8 1 26,43-9 10,-44 9-6,0 1-1,1-1 1,-1 1-1,0 0 1,1 0-1,-1 0 1,0 0-1,1 0 1,-1 0-1,0 1 1,0-1 0,1 1-1,-1-1 1,0 1-1,0 0 1,0 0-1,0 0 1,0 0-1,0 0 1,2 2-1,-2 2 76,0 0 1,0 0-1,0 1 0,-1-1 0,0 0 0,0 1 1,0-1-1,0 1 0,-1-1 0,0 0 0,0 1 1,-2 6-1,1 8 414,4-20-483,-1 1 0,0 0-1,0 0 1,0-1 0,1 1 0,-1-1-1,0 0 1,0 0 0,1 0 0,-1 0-1,0 0 1,1 0 0,-1 0 0,0-1-1,3 0 1,66-22-14,-57 17-2,-1 1 1,1 1-1,0 0 0,0 1 0,0 0 0,22-1 0,-34 5 5,0-1 0,0 0-1,0 1 1,0-1 0,-1 1 0,1-1 0,0 1 0,0 0 0,-1-1 0,1 1-1,0 0 1,-1 0 0,1 1 0,-1-1 0,1 0 0,-1 0 0,0 1 0,0-1-1,1 1 1,-1-1 0,0 1 0,0-1 0,0 1 0,-1 0 0,1-1 0,0 1-1,-1 0 1,1 0 0,-1 0 0,1-1 0,-1 1 0,0 3 0,2 9 56,-1 0 0,0 0 0,-3 20 0,1-12 45,1-9-1,-2 1 1,0-1 0,0 1-1,-1-1 1,-1 0 0,0 0-1,-1 0 1,0 0 0,-1-1-1,-1 0 1,-12 18 0,19-30-83,-1 1 0,1-1 0,-1 1-1,0-1 1,1 1 0,-1-1 0,0 1 0,1-1 0,-1 0 0,0 0 0,1 1 0,-1-1 0,0 0 0,0 0 0,1 0-1,-1 0 1,0 0 0,0 0 0,1 0 0,-1 0 0,0 0 0,0 0 0,1 0 0,-1 0 0,0-1 0,0 1 0,1 0-1,-2-1 1,-24-12-176,10 5-174,11 6 133,0 1 0,0 0 1,0 0-1,0 1 1,0 0-1,-1-1 0,1 2 1,0-1-1,0 1 0,-1-1 1,1 1-1,0 1 1,0-1-1,0 1 0,-5 2 1,-20 14-3591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8:36:06.597"/>
    </inkml:context>
    <inkml:brush xml:id="br0">
      <inkml:brushProperty name="width" value="0.05" units="cm"/>
      <inkml:brushProperty name="height" value="0.05" units="cm"/>
    </inkml:brush>
  </inkml:definitions>
  <inkml:trace contextRef="#ctx0" brushRef="#br0">1 212 360,'4'-6'7553,"13"-16"-7642,-13 17 84,0 2 0,1-1 1,0 0-1,-1 1 0,1 0 0,0 0 0,0 1 0,1-1 0,-1 1 0,1 0 0,7-1 0,8-5 10,21-11 3,-12 7-112,0-2 0,39-25 0,-53 28 125,-10 6-32,1 0-1,0 0 0,1 1 1,-1 0-1,1 0 0,0 1 1,-1 0-1,1 1 1,12-3-1,-4 3-58,0 1 0,0 0-1,24 3 1,4 0-64,-40 0 115,1 1-1,0 0 1,-1 0-1,1 0 1,-1 0-1,0 1 1,6 5-1,3-4-6,-12-5 23,-1 0 1,1 0-1,-1 0 1,1 0-1,-1 0 0,0 0 1,1 0-1,-1 0 1,1 0-1,-1 0 1,1 1-1,-1-1 1,1 0-1,-1 0 1,0 0-1,1 1 1,-1-1-1,1 0 0,-1 1 1,0-1-1,1 0 1,-1 1-1,0-1 1,0 0-1,1 1 1,-1-1-1,0 1 1,0-1-1,1 0 1,-1 1-1,0-1 1,0 1-1,0-1 0,0 1 1,0-1-1,0 1 1,0-1-1,0 1 1,0-1-1,0 1 1,0-1-1,0 0 1,0 1-1,0-1 1,0 1-1,0-1 0,-1 1 1,1 0-1,1 0 2,-1 1-1,1-1 0,0 1 1,0-1-1,0 1 0,0-1 1,0 1-1,0-1 1,0 0-1,0 1 0,0-1 1,1 0-1,-1 0 0,1 0 1,-1 0-1,0 0 0,1 0 1,0-1-1,-1 1 0,3 0 1,38 13-7,-42-14-4,0 3 10,8 11 1,-5-12-2511,-5-2 793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8:36:11.519"/>
    </inkml:context>
    <inkml:brush xml:id="br0">
      <inkml:brushProperty name="width" value="0.05" units="cm"/>
      <inkml:brushProperty name="height" value="0.05" units="cm"/>
    </inkml:brush>
  </inkml:definitions>
  <inkml:trace contextRef="#ctx0" brushRef="#br0">0 549 256,'0'0'5264,"10"-28"-5411,13-7 140,-11 14-70,2 1-1,0 1 1,1 0 0,25-23 0,58-45-375,88-82 254,-177 160 80,1 1-1,0 1 1,0 0-1,1 0 0,-1 1 1,22-10-1,76-18-1108,-57 19 1037,-34 16 200,-17-1-14,0 0 0,1 1-1,-1-1 1,0 0 0,0 1 0,0-1 0,0 0 0,0 1 0,0-1 0,0 1 0,0-1-1,0 0 1,0 1 0,0-1 0,0 0 0,0 1 0,0-1 0,0 0 0,0 1 0,0-1-1,0 1 1,-1-1 0,1 0 0,0 1 0,0-1 0,0 0 0,0 0 0,-1 1 0,1-1-1,0 0 1,0 1 0,-1-1 0,1 0 0,0 0 0,-1 0 0,1 1 0,0-1 0,-1 0-1,-8 6-551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2.893"/>
    </inkml:context>
    <inkml:brush xml:id="br0">
      <inkml:brushProperty name="width" value="0.05" units="cm"/>
      <inkml:brushProperty name="height" value="0.05" units="cm"/>
    </inkml:brush>
  </inkml:definitions>
  <inkml:trace contextRef="#ctx0" brushRef="#br0">1 107 16,'0'0'2686,"6"-13"-2019,47-80 5084,-42 92-6171,-4 1 621,-6 32 396,0 86 52,2-48-484,-3 0-1,-3 0 1,-17 99-1,10-122-234,1 0 0,3 1 0,0 55 0,6-103-310,-1-8-1545,-1-9-870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8:36:12.912"/>
    </inkml:context>
    <inkml:brush xml:id="br0">
      <inkml:brushProperty name="width" value="0.05" units="cm"/>
      <inkml:brushProperty name="height" value="0.05" units="cm"/>
    </inkml:brush>
  </inkml:definitions>
  <inkml:trace contextRef="#ctx0" brushRef="#br0">290 0 24,'0'0'3457,"-12"26"-3022,-27 43 491,5-11-595,-28 67 0,56-113-179,0 1 0,-1-1 0,-1 0 0,0 0 0,-1-1 0,0 0 0,0-1 0,-18 15 0,27-25-149,-1 0 1,0 1-1,1-1 1,-1 0-1,1 0 0,-1 0 1,0 0-1,1 1 0,-1-1 1,1 0-1,-1 0 0,0 0 1,1 0-1,-1-1 0,0 1 1,1 0-1,-1 0 0,1 0 1,-1 0-1,0-1 1,1 1-1,-1 0 0,1 0 1,-1-1-1,1 1 0,-1-1 1,1 1-1,-1 0 0,1-1 1,0 1-1,-1-1 0,1 1 1,-1-1-1,1 1 0,0-1 1,-1 1-1,1-1 0,0 1 1,0-1-1,0 0 1,-1 1-1,1-1 0,0 1 1,0-2-1,-11-29-45,5 6 64,2 11-197,0 0 0,2-1 0,-1 0 0,1-19 0,2 33 152,1 0 0,-1 0-1,1 0 1,0 0 0,0 0 0,0 0 0,-1 0-1,1 0 1,0 0 0,0 1 0,0-1-1,0 0 1,0 1 0,0-1 0,0 1 0,1-1-1,-1 1 1,0-1 0,0 1 0,0 0 0,0 0-1,2-1 1,33-5-106,-33 5 104,16-2-21,3 0-216,-1 0 1,25 1-1,-44 7 361,0 1 1,-1-1-1,0 1 0,0-1 1,-1 1-1,0 10 1,1-9-44,-1 1-42,2 1 1,-1 0-1,1 0 0,0-1 1,1 1-1,0-1 0,0 0 0,1 0 1,0 0-1,0 0 0,1-1 1,0 1-1,9 8 0,-13-14-15,0-1-1,0 0 0,0 1 1,0-1-1,1 0 0,-1 0 1,1 0-1,-1 0 0,1 0 1,-1-1-1,1 1 0,-1 0 1,1-1-1,0 1 0,-1-1 1,1 1-1,0-1 0,-1 0 1,1 0-1,0 0 0,0 0 1,-1 0-1,1 0 0,0 0 1,-1 0-1,1-1 0,0 1 1,1-2-1,-1 1-60,0-1 0,0 0-1,0-1 1,0 1 0,-1 0 0,1 0-1,-1-1 1,0 1 0,0-1 0,0 1-1,0-1 1,0 0 0,0 1 0,-1-1-1,1 0 1,-1 0 0,0 1-1,0-5 1,1 5-70,0-23-1473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0:02:40.766"/>
    </inkml:context>
    <inkml:brush xml:id="br0">
      <inkml:brushProperty name="width" value="0.05" units="cm"/>
      <inkml:brushProperty name="height" value="0.05" units="cm"/>
    </inkml:brush>
  </inkml:definitions>
  <inkml:trace contextRef="#ctx0" brushRef="#br0">1 1 4137,'0'0'1776,"0"17"-1856,0-9 72,0 3-120,0 1-160,0 2 136,0-6-128,3 0 136,0 1-8,16-6-552,0-3-616,2 0-601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23.628"/>
    </inkml:context>
    <inkml:brush xml:id="br0">
      <inkml:brushProperty name="width" value="0.05" units="cm"/>
      <inkml:brushProperty name="height" value="0.05" units="cm"/>
    </inkml:brush>
  </inkml:definitions>
  <inkml:trace contextRef="#ctx0" brushRef="#br0">677 27 176,'0'0'1854,"3"-8"2153,-9 5-4008,-1 0 0,1 1 1,0-1-1,-1 1 0,0 1 0,0-1 0,1 1 0,-14 0 0,-62 3-24,34 0 66,30 0-44,1 2 0,0 0 0,0 1 0,0 0 0,0 2 0,1 0 0,0 0 0,0 2 0,1 0 0,-18 14 0,13-7 19,0 0 0,1 2 0,1 0 0,1 1 0,1 1 0,1 0 0,0 1 0,-20 40 0,8-11 107,17-33-103,0 1-1,0 0 1,2 0 0,0 0-1,2 1 1,0 1-1,1-1 1,0 1 0,2-1-1,-2 26 1,5-20-18,0-13-15,-1 1 0,2-1-1,0 0 1,4 19 0,-4-26 15,1-1 1,0 1-1,0 0 0,0-1 1,1 1-1,0-1 0,0 0 0,0 1 1,0-2-1,1 1 0,-1 0 1,1-1-1,0 1 0,5 3 0,6 2-7,0 0-1,1-1 1,0 0-1,0-1 0,0-1 1,1-1-1,0 0 1,0-2-1,0 1 1,0-2-1,1 0 0,-1-2 1,1 1-1,-1-2 1,24-4-1,-27 1-7,0 0-1,1-1 1,-2-1 0,1-1-1,-1 0 1,0 0 0,17-14-1,5-1-12,-27 17 39,-1 0 1,1 0 0,-1-1-1,0 0 1,-1 0 0,0-1-1,0 0 1,0 0 0,-1 0-1,0-1 1,0 0 0,-1 0-1,0 0 1,0 0-1,-1-1 1,0 0 0,0 1-1,-1-1 1,-1 0 0,2-11 435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24.364"/>
    </inkml:context>
    <inkml:brush xml:id="br0">
      <inkml:brushProperty name="width" value="0.05" units="cm"/>
      <inkml:brushProperty name="height" value="0.05" units="cm"/>
    </inkml:brush>
  </inkml:definitions>
  <inkml:trace contextRef="#ctx0" brushRef="#br0">16 19 536,'0'0'4870,"-3"-3"-4632,-9-9-18,17 9 238,32 11 350,-11-2-994,1-2 230,0-2 0,0-1 1,34-3-1,2 1-27,-62 1 7,-1 5-3287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26.138"/>
    </inkml:context>
    <inkml:brush xml:id="br0">
      <inkml:brushProperty name="width" value="0.05" units="cm"/>
      <inkml:brushProperty name="height" value="0.05" units="cm"/>
    </inkml:brush>
  </inkml:definitions>
  <inkml:trace contextRef="#ctx0" brushRef="#br0">116 91 40,'0'0'5325,"5"-12"-3095,-32 71-2196,18-41-3,0 0 0,-10 36 0,-34 109-53,51-142-39,1-13 100,1-10 237,1-5-264,1 0 0,0 0 0,0 0 0,0 0 0,1 1 0,0-1 0,1 1 0,0 0 1,6-9-1,13-24 35,-7 2 8,-3 4-50,25-40-1,-32 62-26,1 1 1,1 0-1,-1 1 0,2-1 0,-1 1 0,1 1 0,17-13 0,6-4 20,-28 20-7,1 1 0,0 0 0,1 0-1,-1 0 1,0 0 0,1 1 0,0 0 0,0 0 0,0 0 0,0 1 0,0 0-1,1 0 1,-1 1 0,1 0 0,9-1 0,-14 2-8,1 0 0,-1 0 0,1 0 0,-1 0 0,1 0 0,-1 1 0,1-1 0,-1 1 0,1 0 0,-1 0 0,1 0 0,-1 0 0,0 0 0,1 0 0,-1 1 0,0-1 0,0 1 0,2 1 0,-2 1 8,0-1 0,1 1 0,-2 0 0,1-1 0,0 1 0,-1 0 0,0 0 0,0 0 0,0 0 0,0 0 0,0 5 0,0 4 62,0-1 0,0 1 0,-1-1 0,-1 1 1,0-1-1,-1 0 0,0 1 0,-1-1 0,-1 0 0,1 0 0,-2-1 0,0 1 0,-10 18 0,8-15-30,1 1 0,1 0 0,1 0 0,1 1 0,0 0 0,1-1 0,0 1 0,2 0 0,1 22 0,-1-30-17,0-8-6,0 0-1,0-1 1,1 1-1,-1 0 1,0 0-1,1 0 1,-1 0 0,0-1-1,1 1 1,-1 0-1,1 0 1,0-1-1,-1 1 1,1 0-1,-1-1 1,1 1-1,0-1 1,-1 1 0,1-1-1,0 1 1,0-1-1,0 1 1,-1-1-1,1 0 1,0 1-1,0-1 1,0 0-1,0 0 1,0 0 0,-1 1-1,1-1 1,2 0-1,36 0 133,-27-1-41,-3 1-130,0-1-1,-1 0 0,1-1 1,0 0-1,-1 0 0,1 0 1,-1-1-1,0-1 0,12-6 1,1-3-728,-1 0 1,24-21 0,-9 3-1389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27.495"/>
    </inkml:context>
    <inkml:brush xml:id="br0">
      <inkml:brushProperty name="width" value="0.05" units="cm"/>
      <inkml:brushProperty name="height" value="0.05" units="cm"/>
    </inkml:brush>
  </inkml:definitions>
  <inkml:trace contextRef="#ctx0" brushRef="#br0">1 1 704,'0'0'4733,"29"11"-4865,65-1-475,91 5-1756,-178-15 1020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28.106"/>
    </inkml:context>
    <inkml:brush xml:id="br0">
      <inkml:brushProperty name="width" value="0.05" units="cm"/>
      <inkml:brushProperty name="height" value="0.05" units="cm"/>
    </inkml:brush>
  </inkml:definitions>
  <inkml:trace contextRef="#ctx0" brushRef="#br0">0 0 256,'0'0'5096,"29"0"-4581,277 0 907,-100 0-3446,-214 0-640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31.424"/>
    </inkml:context>
    <inkml:brush xml:id="br0">
      <inkml:brushProperty name="width" value="0.05" units="cm"/>
      <inkml:brushProperty name="height" value="0.05" units="cm"/>
    </inkml:brush>
  </inkml:definitions>
  <inkml:trace contextRef="#ctx0" brushRef="#br0">550 220 440,'0'0'2290,"7"-7"-1933,38-32 752,-43 38-969,2-2-47,1 0 1,-1 0-1,-1 0 1,1-1 0,0 0-1,-1 1 1,0-1-1,0 0 1,0-1 0,0 1-1,-1 0 1,1-1-1,-1 0 1,0 1 0,-1-1-1,1 0 1,-1 0-1,0 0 1,0 0 0,0 0-1,-1-9 1,0 11-55,0 0 1,0 0-1,0 0 1,0 0-1,-1 0 1,1 0-1,-1 0 0,0 0 1,0 1-1,0-1 1,0 0-1,0 0 1,0 1-1,-1-1 1,0 0-1,1 1 1,-4-4-1,2 4-34,0 0 1,0 1-1,0-1 0,0 0 0,-1 1 0,1 0 0,0-1 1,-1 1-1,1 1 0,-1-1 0,1 0 0,-1 1 1,0 0-1,-6 0 0,-15 0-9,0 1 1,1 0 0,-1 2-1,1 1 1,-1 1 0,1 2-1,1 0 1,-1 1-1,1 1 1,-43 24 0,40-17 19,0 1 0,0 1 0,2 1 0,-38 37 1,49-42-8,1 0 0,1 1 0,0 0 0,1 0 0,1 1 0,0 1 0,1-1 0,1 1 0,-6 21 1,10-26-16,1-1 0,0 0 1,1 1-1,0-1 1,1 1-1,0-1 1,1 1-1,1-1 1,-1 0-1,2 1 0,0-1 1,0 0-1,1 0 1,0-1-1,1 1 1,0-1-1,13 19 1,-12-20 21,0 0 0,1-1 1,1 0-1,-1 0 1,1-1-1,1 0 1,-1 0-1,1-1 1,0 0-1,1 0 1,0-1-1,-1 0 1,1-1-1,1 0 1,-1-1-1,1 0 1,-1-1-1,1 0 0,16 1 1,15 2 1,118 7-12,-156-13 0,-1 0 1,0 0-1,1-1 1,-1 1-1,0-1 1,0 0-1,0 1 1,0-1 0,0-1-1,0 1 1,-1 0-1,1-1 1,-1 1-1,0-1 1,3-3-1,30-46 5,-32 45-21,0 1 0,0 0-1,-1 0 1,0-1 0,0 1 0,-1-1 0,0 0 0,0 1 0,0-1 0,-1-7 0,-34 30 62,-7 14-106,39-28 40,0 0 0,0 0 0,1 0 1,-1 0-1,0 1 0,1-1 0,-1 0 1,1 1-1,0-1 0,0 1 0,0 0 1,0-1-1,0 1 0,1 0 0,-1 0 1,0 4-1,1-7-101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0:31.961"/>
    </inkml:context>
    <inkml:brush xml:id="br0">
      <inkml:brushProperty name="width" value="0.05" units="cm"/>
      <inkml:brushProperty name="height" value="0.05" units="cm"/>
    </inkml:brush>
  </inkml:definitions>
  <inkml:trace contextRef="#ctx0" brushRef="#br0">0 0 912,'0'0'3926,"26"0"-3636,228 17 1519,-254-17-1718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23.531"/>
    </inkml:context>
    <inkml:brush xml:id="br0">
      <inkml:brushProperty name="width" value="0.05" units="cm"/>
      <inkml:brushProperty name="height" value="0.05" units="cm"/>
    </inkml:brush>
  </inkml:definitions>
  <inkml:trace contextRef="#ctx0" brushRef="#br0">293 33 520,'0'0'1132,"0"-3"-518,0 0-1,0 0 0,-1 1 0,1-1 0,-1 0 1,1 0-1,-1 0 0,0 1 0,-2-4 0,-1 6-611,0 0-9,-1-1 0,1 1 0,0 0 0,0 0 0,0 0 0,0 0 0,0 1 0,-1 0 0,1 0 0,0 0 0,0 0 0,1 0 0,-1 1 0,0 0 0,0 0 0,1 0 0,-1 0 0,1 1 1,0-1-1,-1 1 0,1 0 0,-4 4 0,-2 2 11,0 0 1,-1-1 0,-17 12 0,-14 10-16,30-19-9,0 1 1,1 0-1,0 1 1,1 0-1,1 1 1,-14 26 0,20-36 13,0 0 0,1 0 0,-1 0 0,1 0 1,0 0-1,0 0 0,0 0 0,0 0 1,1 0-1,0 1 0,-1-1 0,2 0 0,-1 0 1,0 1-1,1-1 0,0 0 0,0 0 0,0 0 1,0 0-1,1 0 0,0 0 0,4 7 1,-3-7-49,0 0 1,1-1-1,0 1 1,-1-1 0,2 0-1,-1 1 1,0-2 0,0 1-1,1 0 1,0-1 0,-1 0-1,1 0 1,0-1-1,0 1 1,0-1 0,0 0-1,0 0 1,7 0 0,3 0-317,1 0 1,0-1 0,24-2 0,-32 0 342,-1 0 0,1 0-1,-1 0 1,0-1 0,0 0 0,0 0 0,0-1 0,0 0-1,7-6 1,4-4-40,0-1-1,-1-1 1,-1 0-1,29-37 1,-41 48 116,-2 2-22,1-1 1,-1 1 0,0-1-1,0 1 1,0-1 0,0 0 0,0 1-1,-1-1 1,0 0 0,2-6 497,-4 10-522,0 0 1,0 0 0,1 0 0,-1 0-1,0 0 1,1 0 0,-1 0-1,0 0 1,1 0 0,-1 0 0,0 1-1,1-1 1,-1 0 0,0 0-1,1 1 1,-1-1 0,0 0 0,1 1-1,-1-1 1,1 1 0,-1-1-1,1 1 1,-1-1 0,1 1 0,-1-1-1,1 1 1,0-1 0,-1 1-1,1-1 1,0 1 0,-1 1-1,-15 18-9,8-7 31,0 1 1,2-1 0,-1 1-1,2 1 1,0-1 0,0 1-1,2 0 1,0 0 0,0 0 0,2 0-1,-1 17 1,2-30-22,0-1 0,0 0 0,0 0 0,0 1 0,0-1 0,0 0 0,0 0 0,0 1 0,1-1 0,-1 0 0,0 0 0,1 0 0,-1 0 0,1 1 0,0-1 0,-1 0 0,1 0 0,0 0 0,-1 0 0,1 0 0,0 0 0,0 0 0,0-1 0,0 1 0,2 1 0,34 2 165,-34-4-177,0 1 20,1-1 0,0 1 0,0-1 0,0 0 0,0-1 0,0 1 0,-1-1 0,1 1 0,0-1 0,0 0 0,-1-1 0,1 1 0,0-1 0,-1 1 0,0-1 0,1 0 0,-1 0 0,0-1-1,0 1 1,0-1 0,0 1 0,0-1 0,-1 0 0,1 0 0,-1 0 0,0 0 0,0-1 0,0 1 0,0-1 0,1-5 0,4-5 35,4-3-73,-1-2-1,-1 1 1,0-1 0,-2-1-1,0 1 1,-2-1 0,0 0 0,-1-1-1,3-35 1,-7-28 686,0 84-633,1 33-654,2-29 633,-1 0 0,1-1 0,0 1 0,0-1 0,0 0 0,1 0 0,-1 0 0,1 0 0,0 0 0,-1-1 0,1 1 0,0-1 0,0 0 0,1-1 0,-1 1 0,0-1 0,1 0 0,-1 0 0,5 1 0,12 0-3,-1-1 0,0 0 0,23-3 0,-2 1-140,-37 0 134,-1 1 0,0-1 1,1 1-1,-1-1 1,0 0-1,1 0 0,-1-1 1,0 1-1,0-1 1,0 1-1,0-1 1,0 0-1,0 0 0,-1 0 1,1-1-1,-1 1 1,1-1-1,-1 1 0,0-1 1,0 0-1,0 0 1,0 0-1,0 0 0,-1 0 1,0 0-1,1 0 1,-1-1-1,0 1 0,-1 0 1,1-1-1,0 1 1,-1-1-1,0 1 1,0-7-1,0 13-11,0 0 0,1 0 0,0 0 0,-1 0-1,1 0 1,0 0 0,0-1 0,1 1 0,-1 0 0,1-1 0,-1 1 0,1-1 0,3 4 0,-3-3 4,0-1 1,0 1 0,0-1 0,-1 1 0,1 0 0,-1 0 0,1-1 0,-1 1 0,0 0 0,0 0 0,-1 1 0,1-1 0,0 6 0,0 42-31,1-19 45,-5 49-1,1-75 15,1 0 0,-1 0 0,0 0 0,0-1 0,0 1 0,-1 0 0,0-1 0,0 0-1,-7 8 1,-41 45 119,24-28-171,19-22 192,0 0 1,0-1 0,-1 0 0,0-1-1,0 1 1,-1-2 0,1 1 0,-1-2-1,-1 1 1,1-1 0,0-1 0,-1 1 0,0-2-1,0 0 1,0 0 0,0-1 0,0 0-1,0-1 1,-20-2 0,29 2-142,0-1 1,0 0-1,1 0 0,-1 1 0,0-1 1,0 0-1,1-1 0,-1 1 1,0 0-1,1 0 0,-1-1 1,1 1-1,0-1 0,-1 1 1,1-1-1,0 0 0,0 1 0,0-1 1,0 0-1,0 0 0,0 0 1,1 0-1,-1 1 0,1-1 1,-1 0-1,1 0 0,0-3 0,-4-61-904,5 53 188,-1 12 648,9 1-4160,-3 0 568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3.958"/>
    </inkml:context>
    <inkml:brush xml:id="br0">
      <inkml:brushProperty name="width" value="0.05" units="cm"/>
      <inkml:brushProperty name="height" value="0.05" units="cm"/>
    </inkml:brush>
  </inkml:definitions>
  <inkml:trace contextRef="#ctx0" brushRef="#br0">1 247 3513,'0'0'701,"7"-25"-1254,41-123 1382,-40 107 741,-8 22 3238,6 35-4813,1 0 0,1-1 0,0 0-1,12 16 1,-12-19 3,0 1 0,0 0 0,-1 0-1,-1 1 1,0-1 0,7 26-1,-9-23-3,1 0 1,0 0-1,12 20 0,-10-21-11,0 0 0,-1 1 0,5 22 1,-11-36 9,0-1 0,0 1 1,0-1-1,0 0 1,0 1-1,1-1 0,-1 0 1,0 1-1,1-1 1,-1 0-1,1 1 0,-1-1 1,1 0-1,0 0 1,0 0-1,-1 0 0,1 1 1,0-1-1,0 0 1,0 0-1,0-1 0,0 1 1,0 0-1,0 0 1,1 0-1,-1-1 0,0 1 1,0-1-1,1 1 1,-1-1-1,0 1 0,1-1 1,-1 0-1,0 1 1,1-1-1,-1 0 0,0 0 1,1 0-1,-1 0 1,0 0-1,1-1 0,-1 1 1,1 0-1,-1 0 1,0-1-1,0 1 0,3-2 1,2-1-7,-1 0 0,0-1 1,0 1-1,0-1 0,0 0 0,-1-1 1,1 1-1,-1-1 0,5-6 1,17-31-33,-2 0 0,-1-1 1,-3-2-1,-1 0 1,-2-1-1,13-59 0,-26 96 51,-2 18 10,2 40 34,2 20 13,17 2-48,-17-58-12,-1 1-1,-1-1 0,0 1 1,-1 0-1,0 0 1,1 24-1,-13 393 78,0-399-27,7-29-68,1 0 0,-1 0 1,1 1-1,0-1 1,0 0-1,0 1 1,1-1-1,-1 6 1,-1-9-678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24.890"/>
    </inkml:context>
    <inkml:brush xml:id="br0">
      <inkml:brushProperty name="width" value="0.05" units="cm"/>
      <inkml:brushProperty name="height" value="0.05" units="cm"/>
    </inkml:brush>
  </inkml:definitions>
  <inkml:trace contextRef="#ctx0" brushRef="#br0">562 3 536,'0'0'2455,"-4"-1"-2345,2 1-87,0-1 0,1 1 0,-1 0 0,1 0 1,-1-1-1,0 1 0,1 0 0,-1 1 0,0-1 0,1 0 1,-1 0-1,1 1 0,-1-1 0,1 1 0,-1-1 0,0 1 1,1-1-1,-3 3 0,-20 26 766,19-23-749,-35 49 630,19-29-596,1 1 1,2 1-1,0 0 1,2 1-1,2 1 1,-14 36-1,23-49 8,-1 0 0,-1-1-1,0 0 1,-1 0 0,-1-1-1,-1 0 1,0 0 0,-1-1 0,0 0-1,-1-1 1,-1-1 0,0 0-1,0 0 1,-1-1 0,-1-1-1,0-1 1,0 0 0,-21 9 0,30-16-29,-1 0 1,1-1 0,-1 0 0,0 0 0,1 0 0,-1-1 0,1 0 0,-1-1 0,0 1 0,-7-2 0,13 1-31,0 0 1,1 1-1,-1-1 1,0 0-1,0 1 0,1-1 1,-1 0-1,1 0 1,-1 0-1,1 1 1,-1-1-1,1 0 0,-1 0 1,1 0-1,0 0 1,-1 0-1,1 0 0,0 0 1,0 0-1,0 0 1,0 0-1,0-1 1,0-29 13,0 22-25,0-3-34,0 0-1,1 0 1,0 0 0,1 0-1,0 0 1,1 1 0,1-1-1,5-14 1,-6 20 6,1 1 1,-1-1-1,1 1 0,0 0 1,0 0-1,0 0 0,1 0 1,0 1-1,0 0 0,0 0 1,0 0-1,1 0 1,0 1-1,-1 0 0,1 0 1,0 1-1,8-3 0,-3 2-6,1-1 0,-1 2 0,0 0-1,1 0 1,-1 1 0,1 0 0,-1 1-1,1 0 1,0 1 0,-1 0 0,23 6-1,-26-4 23,1 1 0,-1-1 0,0 1 0,0 0 0,-1 1 0,1 0 0,-1 0 0,0 1 0,-1 0 0,1 0 0,-1 0 0,0 1-1,0 0 1,-1 0 0,9 16 0,-2 2 40,-1 0 0,9 34 0,-11-33-34,0 0 0,17 32 0,-23-57-26,-1 1 0,0 0 0,0-1 0,1 0 0,-1 1 1,1-1-1,-1 0 0,1 0 0,0-1 0,-1 1 1,1-1-1,0 1 0,-1-1 0,1 0 0,0 0 0,0 0 1,3 0-1,3 0-284,-1 0 0,1-1 1,0 0-1,13-4 1,-12 1-129,0-1 1,0 0-1,0-1 1,-1 0-1,10-9 1,5-10-1867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27.003"/>
    </inkml:context>
    <inkml:brush xml:id="br0">
      <inkml:brushProperty name="width" value="0.05" units="cm"/>
      <inkml:brushProperty name="height" value="0.05" units="cm"/>
    </inkml:brush>
  </inkml:definitions>
  <inkml:trace contextRef="#ctx0" brushRef="#br0">0 233 576,'0'0'4294,"6"-43"-649,-3 35-3636,0 0 0,0 0 0,1 0 0,0 1 0,0-1 0,1 1 0,0 0 0,0 0 0,1 0 0,-1 1 0,2 0 0,-1 0 0,1 0 0,0 1 1,0 0-1,0 1 0,12-6 0,-3 1-20,2 2 1,-1-1 0,1 2-1,0 1 1,0 0 0,0 1-1,24-2 1,-41 6 10,16-1-67,-1 0 1,0 0 0,29 4 0,-44-2 65,1 0-1,-1-1 1,0 1 0,0 0 0,0-1 0,0 1-1,0 0 1,0 0 0,0 0 0,0 0-1,0 0 1,0 0 0,0 0 0,0 0 0,-1 0-1,1 0 1,-1 1 0,1-1 0,-1 0 0,1 0-1,-1 1 1,1 1 0,5 37-21,-3-18 34,29 96 42,-32-117-56,1 0 1,0 0 0,0-1-1,0 1 1,0 0-1,-1 0 1,1 0 0,0-1-1,0 1 1,0 0-1,0-1 1,1 1 0,-1-1-1,0 1 1,0-1 0,0 0-1,0 1 1,0-1-1,1 0 1,-1 0 0,0 0-1,0 0 1,3 0-1,38 0 34,-27-1-21,5-1-113,-1-1-1,0 0 0,1-2 1,-1 0-1,-1-1 1,1-1-1,-1 0 0,0-2 1,-1 0-1,0-1 1,0-1-1,-1 0 0,28-27 1,-41 35-75,0 0 1,0 0-1,-1 0 0,1-1 1,-1 1-1,0-1 1,0 1-1,0-1 1,0 0-1,-1 1 0,0-1 1,1 0-1,-1 0 1,-1 0-1,1 0 0,-1 0 1,1 0-1,-1-1 1,0 1-1,0 0 1,-2-7-1,-3-7-1897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28.143"/>
    </inkml:context>
    <inkml:brush xml:id="br0">
      <inkml:brushProperty name="width" value="0.05" units="cm"/>
      <inkml:brushProperty name="height" value="0.05" units="cm"/>
    </inkml:brush>
  </inkml:definitions>
  <inkml:trace contextRef="#ctx0" brushRef="#br0">1 205 1144,'0'0'3832,"1"-10"-3500,0 5-247,0 0 0,0 0 1,0 1-1,1-1 0,-1 0 0,1 0 1,0 1-1,1-1 0,-1 1 1,1 0-1,0 0 0,0 0 0,0 0 1,1 0-1,-1 1 0,1-1 1,0 1-1,8-5 0,7-4-45,2 1 0,-1 1-1,1 1 1,1 0 0,-1 2-1,2 1 1,-1 0 0,0 2 0,1 0-1,0 2 1,0 1 0,0 0 0,36 5-1,-56-4-46,-1 0 0,1 1 0,0 0 0,-1-1-1,1 1 1,-1 0 0,1 0 0,-1 1 0,1-1-1,-1 0 1,0 1 0,0-1 0,0 1 0,0 0 0,0 0-1,0 0 1,2 3 0,25 44 212,-26-42-199,0 0 1,1 0-1,0 0 0,1 0 1,0 0-1,7 7 0,9 10 8,-19-22-5,-1 1 0,1-1 0,0 0 0,-1 1 0,1-1 0,0 0 0,1 0 0,-1-1-1,0 1 1,0 0 0,1-1 0,-1 0 0,1 1 0,0-1 0,-1 0 0,1 0 0,0 0 0,-1-1-1,1 1 1,0-1 0,0 1 0,4-1 0,5 0 25,1 0 1,0-1-1,-1 0 1,1-1-1,-1 0 1,15-5-1,-20 4-16,1-1 0,-1 0-1,1 0 1,-1-1-1,-1 0 1,1 0-1,-1-1 1,1 1 0,-2-2-1,8-8 1,-3 2 96,0-1 0,-1-1 0,0 0 0,-2 0 0,0 0 0,7-21 1,-6 28-6,2-4-2648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29.687"/>
    </inkml:context>
    <inkml:brush xml:id="br0">
      <inkml:brushProperty name="width" value="0.05" units="cm"/>
      <inkml:brushProperty name="height" value="0.05" units="cm"/>
    </inkml:brush>
  </inkml:definitions>
  <inkml:trace contextRef="#ctx0" brushRef="#br0">699 130 96,'0'0'2287,"-3"-10"-1603,-1 0-279,-1 0 0,0 0 0,0 0 0,-13-17-1,15 23-306,-1 0 0,0 0 0,1 0 0,-1 1 0,0 0 0,-1-1 0,1 1 0,-1 1 0,1-1 0,-1 1 0,0 0 0,0 0 0,0 0 0,0 0 0,-7 0 0,-28-2-40,-1 1 0,-55 5 1,19-1 285,71 0-320,0 0 1,0 0 0,0 0 0,0 1 0,0 0 0,0 0-1,1 0 1,-1 1 0,1-1 0,-1 1 0,-7 7 0,-57 49-91,37-30 122,20-18-48,1 0 0,0 1 1,0 0-1,2 1 1,-1 0-1,1 1 0,1 0 1,1 0-1,0 1 1,1 0-1,0 0 0,1 1 1,1 0-1,0 0 1,1 0-1,1 1 0,1-1 1,0 1-1,1 27 1,1-23 7,0-10-21,0-1 0,0 0 0,1 1 0,0-1 0,3 13 0,-2-19 5,0 0-1,0 0 0,0 0 0,0 0 1,0 0-1,1 0 0,0-1 0,0 1 1,0-1-1,0 0 0,0 0 0,1 0 1,-1 0-1,1-1 0,6 4 0,4 2-68,1-2 1,1 1-1,-1-2 0,1 0 0,0-1 0,0-1 0,1 0 1,-1-1-1,1-1 0,-1 0 0,1-2 0,16-1 0,-24 0 65,0 0 0,0 0 0,-1 0-1,1-1 1,-1 0 0,1-1 0,-1 0-1,0-1 1,-1 1 0,1-1 0,-1-1 0,12-10-1,-6 4 12,-1-1-1,1 0 0,-2-1 0,0-1 1,13-21-1,-23 34 35,0 0 0,0 0 0,0 0-1,-1 0 1,1 0 0,0 0 0,-1-1 0,0 1-1,1 0 1,-1 0 0,0 0 0,0 0 0,0-4 0,-1-4 297,-23 38-829,-57 81 478,81-105 136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30.015"/>
    </inkml:context>
    <inkml:brush xml:id="br0">
      <inkml:brushProperty name="width" value="0.05" units="cm"/>
      <inkml:brushProperty name="height" value="0.05" units="cm"/>
    </inkml:brush>
  </inkml:definitions>
  <inkml:trace contextRef="#ctx0" brushRef="#br0">1 34 1064,'0'0'6890,"0"-5"-6766,0-18-122,0 17-76,16 6-26,118 12 131,-24-2-29,12-9-3256,-118-1 1706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37.946"/>
    </inkml:context>
    <inkml:brush xml:id="br0">
      <inkml:brushProperty name="width" value="0.05" units="cm"/>
      <inkml:brushProperty name="height" value="0.05" units="cm"/>
    </inkml:brush>
  </inkml:definitions>
  <inkml:trace contextRef="#ctx0" brushRef="#br0">393 91 40,'0'0'1072,"0"-48"2881,1 46-3881,-1 1 0,0-1 0,0 1 0,0-1 0,0 0 0,0 1 0,0-1 0,-1 1 0,1-1 0,-1 1 0,1-1 1,-1 1-1,1-1 0,-1 1 0,0-1 0,0 1 0,1 0 0,-1-1 0,0 1 0,0 0 0,0 0 0,-1 0 0,1 0 0,-2-2 0,-1 2-94,0-1 0,0 2-1,-1-1 1,1 0 0,0 1 0,0-1 0,0 1-1,-5 1 1,1-1 100,-2 0-75,-2 0 48,0 0 0,0 0 0,-22 5 1,29-3-32,-1 0 0,1 0 1,0 0-1,0 1 1,0-1-1,0 1 1,0 1-1,0-1 0,1 1 1,-7 6-1,-137 139 940,144-144-956,-1 1-1,2 0 0,-1 0 0,1 0 0,0 1 0,0-1 1,0 1-1,1 0 0,0-1 0,1 1 0,0 0 1,-1 11-1,0 14 11,3 48 0,1-32 20,-2-46-42,0 0-1,0 0 0,1 0 0,-1 0 0,1 0 1,-1 0-1,1 0 0,-1 0 0,1 0 1,0 0-1,0 0 0,0-1 0,0 1 0,0 0 1,1-1-1,-1 1 0,0-1 0,1 1 0,2 2 1,1-2-52,-1 1 1,1-1-1,-1 1 1,1-1-1,0 0 1,-1-1-1,11 3 1,7-1-305,0 0 1,43-2-1,-53-1 250,-5 0 17,0 0 0,0 0 0,0 0 0,0-1 0,13-4 0,-16 4 91,0-1 1,-1 0-1,0 0 0,1 0 1,-1-1-1,0 1 1,0-1-1,-1 0 1,1 0-1,0 0 0,-1 0 1,3-4-1,-1 2 20,0-1 25,0 1 1,0-1-1,0 1 1,-1-1-1,0 0 1,0 0-1,-1-1 1,1 1-1,-1-1 1,2-12 481,-7 20-617,0 0 96,0 0 0,0 0 1,0 0-1,0 1 0,0-1 1,0 1-1,1 0 0,-1 0 0,1 0 1,-1 0-1,1 0 0,0 1 0,0-1 1,0 1-1,-2 2 0,-9 9-550,-6-13-2657,13-1 917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38.290"/>
    </inkml:context>
    <inkml:brush xml:id="br0">
      <inkml:brushProperty name="width" value="0.05" units="cm"/>
      <inkml:brushProperty name="height" value="0.05" units="cm"/>
    </inkml:brush>
  </inkml:definitions>
  <inkml:trace contextRef="#ctx0" brushRef="#br0">1 6 24,'0'0'2142,"7"0"-2060,35-3 363,39 2 1408,2-1-3601,-78 2-418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39.393"/>
    </inkml:context>
    <inkml:brush xml:id="br0">
      <inkml:brushProperty name="width" value="0.05" units="cm"/>
      <inkml:brushProperty name="height" value="0.05" units="cm"/>
    </inkml:brush>
  </inkml:definitions>
  <inkml:trace contextRef="#ctx0" brushRef="#br0">113 0 1376,'0'0'1289,"0"13"-1160,1-6-102,-1 0 38,0 0 1,0 0-1,0 0 1,-1 0-1,0 0 0,0 0 1,-1 0-1,0 0 1,0 0-1,-1 0 1,-4 8-1,-2 0 280,1 0-1,1 0 1,-10 28 0,12-29-320,0-1 1,0 0-1,-1 0 0,-1-1 1,-14 20-1,16-23 86,6-21-390,0-7 187,1 1-1,0-1 0,1 1 1,1 0-1,1 0 1,1 0-1,0 0 1,1 1-1,11-18 1,-16 32 67,1-1 1,0 1 0,0 0 0,0 0 0,1 0 0,-1 0 0,1 0 0,-1 1 0,1 0 0,0 0 0,0 0 0,0 0 0,0 0 0,0 1 0,1 0 0,-1 0 0,0 0 0,5 0 0,12-1-40,0 1 0,34 2 1,-19 1 57,-34 4 14,-1 1 1,0 0-1,0 0 0,-1 0 1,0-1-1,-1 11 0,1-10-7,0-6 23,-1 0 1,0 0 0,1-1-1,-1 1 1,0 0 0,1 0-1,-1 0 1,0-1 0,0 1-1,1-1 1,-1 1 0,0 0-1,0-1 1,0 0 0,0 1-1,0-1 1,0 1 0,0-1-1,0 0 1,0 0 0,0 0-1,0 1 1,0-1 0,0 0-1,0 0 1,0 0 0,-2-1-1,-42 1 238,32-1-155,10 1-86,-1 1 28,0-1 1,-1 1-1,1-1 0,0 0 1,-1-1-1,1 1 1,0-1-1,-1 0 1,1 0-1,0 0 0,0 0 1,0-1-1,0 0 1,0 0-1,0 0 0,1 0 1,-1 0-1,1-1 1,-7-5-1,10 7-34,0 7-3779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0.461"/>
    </inkml:context>
    <inkml:brush xml:id="br0">
      <inkml:brushProperty name="width" value="0.05" units="cm"/>
      <inkml:brushProperty name="height" value="0.05" units="cm"/>
    </inkml:brush>
  </inkml:definitions>
  <inkml:trace contextRef="#ctx0" brushRef="#br0">0 1 208,'0'0'2937,"46"0"-1186,303 0-1104,-313 2-632,43 7 0,22 2 11,135 1-351,-235-12 377,-8 0-3378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1.990"/>
    </inkml:context>
    <inkml:brush xml:id="br0">
      <inkml:brushProperty name="width" value="0.05" units="cm"/>
      <inkml:brushProperty name="height" value="0.05" units="cm"/>
    </inkml:brush>
  </inkml:definitions>
  <inkml:trace contextRef="#ctx0" brushRef="#br0">335 96 728,'0'0'1654,"0"-7"-1534,-1 2-8,0 0 1,0 0-1,0 0 1,-1 0-1,1 0 0,-1 1 1,0-1-1,-1 0 1,-4-6-1,5 8-34,1 1 1,-1-1-1,0 1 0,-1 0 1,1 0-1,0 0 0,-1 0 0,1 0 1,-1 0-1,1 0 0,-1 1 1,0 0-1,0-1 0,0 1 1,0 0-1,0 0 0,0 1 1,0-1-1,0 0 0,-5 1 0,-10 0-107,2-1 213,1 1-1,-1 1 0,1 1 0,-22 4 0,32-5-149,0 1-1,-1 1 1,1-1 0,0 0 0,0 1 0,0 0-1,1 1 1,-1-1 0,1 1 0,-1-1-1,1 1 1,1 1 0,-1-1 0,0 0 0,-4 9-1,-1 4-30,0 0 0,1 0 0,1 1-1,1 0 1,0 1 0,1 0 0,2 0 0,-1 0-1,2 0 1,1 0 0,0 0 0,1 1-1,6 34 1,-5-51 1,0 0 0,0 1 0,1-1-1,-1 0 1,1 1 0,0-1 0,0 0 0,0 0-1,0 0 1,1-1 0,-1 1 0,1-1 0,-1 1-1,1-1 1,0 0 0,0 0 0,0 0 0,0 0 0,1 0-1,-1-1 1,0 0 0,6 2 0,2 1-133,1-1-1,-1 0 1,0-1 0,1 0-1,20 0 1,-28-2 154,8 1-159,0-2 0,0 1 1,1-2-1,-1 1 0,13-5 0,-22 5 173,-1 1 0,1-1 0,-1 0 0,1 0 0,-1-1 0,0 1 0,1-1 0,-1 1 0,0-1 0,0 0 0,0 1-1,0-1 1,0 0 0,-1 0 0,1-1 0,0 1 0,-1 0 0,0 0 0,1-1 0,-1 1 0,0-1 0,0 1 0,-1-1 0,1 0 0,0 1 0,-1-1 0,0 1 0,1-1 0,-1-4 0,0 6 342,-18 18-1083,14-8-2310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5.388"/>
    </inkml:context>
    <inkml:brush xml:id="br0">
      <inkml:brushProperty name="width" value="0.05" units="cm"/>
      <inkml:brushProperty name="height" value="0.05" units="cm"/>
    </inkml:brush>
  </inkml:definitions>
  <inkml:trace contextRef="#ctx0" brushRef="#br0">34 430 544,'0'0'6145,"-6"-16"-5723,-14-55-58,18 64-293,0-1 1,1 1-1,0-1 1,0 0-1,1 1 1,0-1-1,0 0 0,1 0 1,0 1-1,1-1 1,-1 0-1,1 1 1,6-13-1,0 3 138,1 1 1,1 1-1,23-29 0,-13 18 8,-15 19-207,0 1 1,0 0-1,1 1 0,0-1 1,0 1-1,1 0 1,-1 1-1,1-1 0,0 1 1,0 1-1,1-1 1,-1 1-1,14-3 0,-8 3-3,1 1 0,-1 0 0,0 1 0,0 0 0,1 1 0,-1 1 0,21 3 0,-30-3-6,0 0 1,0 1-1,0-1 0,0 1 0,0 0 1,-1 0-1,1 0 0,0 1 0,-1-1 1,0 1-1,1-1 0,4 7 0,35 47 33,3 1-4,95 63-14,-138-117-14,1-1-1,0 0 1,0 0-1,0 0 1,0 0-1,1-1 1,-1 0-1,0 1 1,1-2-1,-1 1 1,0 0-1,1-1 1,-1 0-1,1 0 1,-1 0-1,1-1 1,-1 1-1,1-1 1,-1 0 0,0 0-1,1-1 1,-1 1-1,0-1 1,6-3-1,2-2 3,0 0 0,-1 0-1,1-1 1,-1-1 0,-1 0-1,16-17 1,-17 17 59,-1-1 0,0-1-1,-1 0 1,0 0 0,0 0 0,-1-1-1,-1 0 1,0 0 0,0 0 0,-1-1-1,-1 0 1,0 1 0,-1-1 0,0 0-1,-1-1 1,-1 1 0,-1-13 0,1 25-221,1 1-214,-1 0 323,1 0 1,-1 0-1,1 0 1,-1 0-1,1 0 0,-1 0 1,1 0-1,-1 0 1,1 0-1,-1 0 1,1 0-1,-1 0 1,0 1-1,1-1 1,-1 0-1,1 0 0,-1 0 1,1 1-1,-1-1 1,0 0-1,1 1 1,-1-1-1,0 0 1,1 1-1,-1-1 1,0 0-1,1 1 0,-1-1 1,0 0-1,0 1 1,1-1-1,-1 1 1,0-1-1,0 1 1,0-1-1,0 1 1,1-1-1,-1 1 0,0-1 1,0 1-1,0-1 1,0 1-1,0-1 1,0 0-1,-1 2 1,3 24-2107,-2-24 1530,0 7-2155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2.427"/>
    </inkml:context>
    <inkml:brush xml:id="br0">
      <inkml:brushProperty name="width" value="0.05" units="cm"/>
      <inkml:brushProperty name="height" value="0.05" units="cm"/>
    </inkml:brush>
  </inkml:definitions>
  <inkml:trace contextRef="#ctx0" brushRef="#br0">1 15 288,'0'0'2431,"47"-3"-678,-25 4-1781,-16 0-87,0 0 0,0-1 0,0 0 0,0 0 0,0 0 0,0-1 0,-1 0 0,1 0 0,0 0 0,8-4 0,-7 0-1472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4.386"/>
    </inkml:context>
    <inkml:brush xml:id="br0">
      <inkml:brushProperty name="width" value="0.05" units="cm"/>
      <inkml:brushProperty name="height" value="0.05" units="cm"/>
    </inkml:brush>
  </inkml:definitions>
  <inkml:trace contextRef="#ctx0" brushRef="#br0">27 18 408,'0'0'5180,"0"-17"-3393,0 22-1791,1 29 14,-2 0 1,-2 0-1,-9 52 0,8-63 38,4-23 28,0 0-26,-2 0-26,1 0 130,0-8-370,-1 0 0,2 0 0,-1 0 0,1 0 0,1-9 1,-1 10 130,1 3 95,-1 0 0,1 0 0,0 0 0,0 0 0,0 1 0,1-1 0,0 0 0,-1 1 0,1-1 0,1 1 0,-1-1 0,0 1 0,1 0 0,-1 0 0,1 0 0,0 0 0,6-4 0,8-5-69,0 0-1,23-12 0,-20 13 124,-18 9-66,-1 1 0,1 0-1,-1 0 1,1 0-1,0 0 1,-1 1 0,1-1-1,0 0 1,-1 1-1,1-1 1,0 1 0,0 0-1,-1-1 1,1 1-1,0 0 1,0 0 0,0 0-1,0 0 1,-1 0-1,1 1 1,0-1 0,0 1-1,0-1 1,-1 1-1,1-1 1,0 1 0,-1 0-1,1 0 1,-1 0-1,1 0 1,-1 0 0,1 0-1,-1 1 1,0-1-1,1 0 1,-1 1 0,0-1-1,0 0 1,0 1-1,0 0 1,0-1 0,0 1-1,-1 0 1,1-1-1,-1 1 1,1 0 0,-1 0-1,1-1 1,-1 1-1,0 0 1,0 0 0,0 0-1,0 0 1,-1 2-1,1 32 311,-8 64 0,7-98-330,0 0-1,1 0 1,-1 0-1,1 0 1,0 0-1,-1 0 1,1 0-1,0 0 1,0 0-1,0 0 1,1 0-1,-1 1 1,0-1-1,1 0 1,0 0-1,-1 0 0,1 0 1,0-1-1,0 1 1,0 0-1,0 0 1,0 0-1,1-1 1,-1 1-1,0-1 1,1 1-1,2 1 1,1-1-285,1 0 1,0 0-1,-1-1 1,1 0-1,0 0 1,0-1 0,0 0-1,10 0 1,12 0-838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7.240"/>
    </inkml:context>
    <inkml:brush xml:id="br0">
      <inkml:brushProperty name="width" value="0.05" units="cm"/>
      <inkml:brushProperty name="height" value="0.05" units="cm"/>
    </inkml:brush>
  </inkml:definitions>
  <inkml:trace contextRef="#ctx0" brushRef="#br0">1 29 512,'0'0'3513,"0"-5"-3001,0 5-472,-1-1 1,1 0-1,0 0 0,0 0 1,0 0-1,1 0 0,-1 1 0,0-1 1,0 0-1,0 0 0,1 0 1,-1 1-1,0-1 0,1 0 1,-1 0-1,1 1 0,-1-1 1,1 0-1,-1 1 0,1-1 1,-1 0-1,1 1 0,-1-1 0,1 1 1,0-1-1,0 1 0,-1-1 1,1 1-1,1-1 0,31-1 1333,-19 2-1242,210 0-729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7.724"/>
    </inkml:context>
    <inkml:brush xml:id="br0">
      <inkml:brushProperty name="width" value="0.05" units="cm"/>
      <inkml:brushProperty name="height" value="0.05" units="cm"/>
    </inkml:brush>
  </inkml:definitions>
  <inkml:trace contextRef="#ctx0" brushRef="#br0">1 17 264,'0'0'3461,"0"-1"-3384,0 0 0,0 1 0,0-1 0,0 0 0,0 0 0,0 0 0,1 1 0,-1-1 0,0 0 0,1 1 1,-1-1-1,0 0 0,1 1 0,-1-1 0,1 0 0,-1 1 0,1-1 0,0 0 0,164-1 1988,-1 1-5177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8.849"/>
    </inkml:context>
    <inkml:brush xml:id="br0">
      <inkml:brushProperty name="width" value="0.05" units="cm"/>
      <inkml:brushProperty name="height" value="0.05" units="cm"/>
    </inkml:brush>
  </inkml:definitions>
  <inkml:trace contextRef="#ctx0" brushRef="#br0">209 0 184,'0'0'3149,"-5"9"-3081,-22 61 76,16-39 290,-1 0 1,-16 30-1,6-21 11,-24 63 0,20-40-372,20-48-78,0-1 0,1 1 1,1 0-1,1 0 1,0 0-1,1 0 0,0 1 1,1 28-1,2-42-1,-1 0 0,1 0 0,-1 0 0,1 0 0,-1 0 0,1 0 0,0 0 0,0 0-1,0 0 1,0 0 0,1 0 0,-1 0 0,0-1 0,1 1 0,-1 0 0,1-1 0,0 1 0,-1-1 0,1 0-1,0 0 1,0 1 0,0-1 0,0 0 0,0-1 0,0 1 0,0 0 0,0 0 0,0-1 0,0 0 0,1 1-1,1-1 1,12 3-340,0-2-1,1 1 0,18-2 0,-23-1-105,14 1-342,0 0-371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49.336"/>
    </inkml:context>
    <inkml:brush xml:id="br0">
      <inkml:brushProperty name="width" value="0.05" units="cm"/>
      <inkml:brushProperty name="height" value="0.05" units="cm"/>
    </inkml:brush>
  </inkml:definitions>
  <inkml:trace contextRef="#ctx0" brushRef="#br0">0 12 256,'0'0'5537,"19"0"-4583,323 0-1913,-340 0 846,-1 0 0,0 0 1,0 0-1,1 0 0,-1 0 0,0-1 0,0 1 1,1 0-1,-1 0 0,0-1 0,0 1 0,0-1 1,0 1-1,0-1 0,1 0 0,-1 1 0,0-1 1,1-1-1,-1-2-2292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50.764"/>
    </inkml:context>
    <inkml:brush xml:id="br0">
      <inkml:brushProperty name="width" value="0.05" units="cm"/>
      <inkml:brushProperty name="height" value="0.05" units="cm"/>
    </inkml:brush>
  </inkml:definitions>
  <inkml:trace contextRef="#ctx0" brushRef="#br0">218 24 904,'0'0'3424,"0"-4"-3210,0 3-210,0 0 0,1 0 0,-1 0 0,0 0 0,0 0 0,0 1 0,0-1 0,-1 0 0,1 0 0,0 0 0,0 0 0,0 0 0,-1 0 0,1 1 0,0-1 0,-1 0 0,1 0 0,-1 1 0,1-1 0,-2-1 0,-10 11 76,-18 44 273,17-30 113,-16 28-220,28-48-255,-1 0 0,1 0 0,0 0 0,0 0 0,1 0 0,-1 1 0,1-1 1,-1 0-1,1 0 0,0 1 0,0-1 0,1 0 0,-1 0 0,1 1 1,-1-1-1,3 4 0,-2-5-24,0 0 1,1 0 0,-1 0-1,1-1 1,-1 1-1,1-1 1,0 1-1,-1-1 1,1 0-1,0 1 1,0-1-1,0 0 1,0 0 0,0 0-1,0-1 1,0 1-1,1 0 1,-1-1-1,0 0 1,0 1-1,1-1 1,-1 0-1,0 0 1,0 0-1,1 0 1,-1-1 0,0 1-1,0-1 1,0 1-1,1-1 1,1-1-1,5 0 37,0-1-1,0-1 0,0 1 1,-1-1-1,0-1 1,11-6-1,-9 3-27,0 0 0,0 0-1,-1-1 1,0-1 0,11-15 0,-16 20 95,0-1 0,-1 0 0,0 0 0,0-1 0,-1 1 0,0 0 0,0-1 0,0 0 0,-1 1 0,0-1 0,0 0-1,-1-7 1,-5 13-61,0-1 0,0 2 0,0-1 0,0 1 0,0-1 0,0 1 0,0 1 0,-10 1 0,13-1-43,1 0 0,0 0 0,0 1 0,0-1 0,0 1 0,0-1 0,1 1 0,-1-1 0,0 1 0,1 0 0,-1-1 0,1 1 0,-1 0 0,1-1 0,0 1 0,0 0 0,0 0 0,0 2 0,1 43-310,0-30 369,8 462 1717,-9-477-1713,-1 1 0,1 0 1,-1 0-1,0-1 0,1 1 1,-1-1-1,-1 1 0,1-1 1,0 1-1,-1-1 0,1 1 1,-1-1-1,0 0 0,1 0 1,-1 0-1,0 0 1,0 0-1,-1-1 0,1 1 1,0 0-1,0-1 0,-1 0 1,1 1-1,-1-1 0,-4 1 1,-5 3 126,0-2 1,-1 1-1,1-1 1,-14 0-1,-83 0 1162,107-3-1275,0-1 0,0 0 0,0 1 0,0-1 0,0 0 0,1 0 0,-1-1 0,0 1 0,1 0 0,-1 0 0,1-1 0,-1 1 0,1-1 0,0 1 0,0-1 0,-1 0 0,1 1 0,0-1 0,0 0 0,1 0 0,-1 0 0,0 0 0,1 0 0,-1-3 0,-14-56 146,14 56-150,-6-33-18,2 14-24,1-1 0,-2-36 0,7 59-13,1 1 1,-1-1 0,0 1 0,1-1 0,-1 1 0,1 0 0,-1-1 0,1 1 0,0 0 0,0 0-1,0 0 1,-1 0 0,1 0 0,0 1 0,0-1 0,4 0 0,0-1-52,42-16-613,72-17 1,-73 24-2494,85-35 1,-109 35 665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1:52.139"/>
    </inkml:context>
    <inkml:brush xml:id="br0">
      <inkml:brushProperty name="width" value="0.05" units="cm"/>
      <inkml:brushProperty name="height" value="0.05" units="cm"/>
    </inkml:brush>
  </inkml:definitions>
  <inkml:trace contextRef="#ctx0" brushRef="#br0">468 1 488,'0'0'4120,"-4"5"-3772,-23 44 987,-36 88 1,14-28-991,34-77-394,2-5 125,0 0 0,-26 36 0,33-55-50,0 0 1,0-1 0,-1 0 0,0-1-1,0 1 1,0-1 0,-1-1-1,0 1 1,0-1 0,-1-1-1,-16 7 1,13-7-24,0 0-1,-1-1 1,1-1 0,0 0-1,-1-1 1,-19 0 0,31-1-4,0-1 0,-1 0 0,1 1 0,0-1 0,0 0 0,0 0 0,0 0 0,0 0 0,0 0 0,0 0 0,1 0 0,-1 0 0,0 0 0,0 0 0,1-1 0,-1 1 0,1 0 0,-1 0 0,1-1 0,0 1 0,-1 0 0,1-1 0,0-1 0,-8-44-6,6 37-22,-4-58-861,6 64 809,0 0 0,0 1 0,1-1 0,-1 0 0,1 1 0,0-1 0,0 1 1,0-1-1,0 1 0,1-1 0,-1 1 0,1 0 0,0 0 0,0 0 0,5-6 0,-3 6 72,0 0-1,0 1 0,1 0 1,-1-1-1,1 1 1,0 1-1,-1-1 0,1 1 1,0 0-1,0 0 0,0 0 1,0 0-1,0 1 1,0 0-1,0 0 0,0 1 1,0-1-1,0 1 0,9 3 1,11 2-33,0 2-1,38 18 1,-44-18 37,-14-6 39,0-1-1,-1 1 1,1 1 0,-1-1-1,1 1 1,-1 0 0,0 0-1,1 0 1,-2 0-1,1 1 1,0-1 0,-1 1-1,1 0 1,-1 0 0,0 1-1,-1-1 1,1 0-1,-1 1 1,0 0 0,0-1-1,0 1 1,0 0-1,-1 0 1,0 0 0,0 0-1,-1 1 1,1-1 0,-1 6-1,0-6-24,0 0 1,1 1-1,0-1 0,0 0 1,0 0-1,1 1 0,-1-1 0,1 0 1,1-1-1,-1 1 0,1 0 0,-1-1 1,1 1-1,7 7 0,-6-9-5,0 0 0,1 0 0,-1 0 0,0-1 0,1 0 0,0 1 0,-1-2-1,1 1 1,0-1 0,0 1 0,0-1 0,0-1 0,0 1 0,0-1 0,9 0 0,-3 0-231,1 0 1,-1-1-1,0 0 1,0-1-1,0 0 1,0-1 0,0 0-1,-1-1 1,1 0-1,-1 0 1,0-1-1,0-1 1,17-12 0,5-5-1926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22.504"/>
    </inkml:context>
    <inkml:brush xml:id="br0">
      <inkml:brushProperty name="width" value="0.05" units="cm"/>
      <inkml:brushProperty name="height" value="0.05" units="cm"/>
    </inkml:brush>
  </inkml:definitions>
  <inkml:trace contextRef="#ctx0" brushRef="#br0">1 146 384,'0'0'2726,"3"-40"2902,3 33-5639,-1-1-1,1 1 1,1 0 0,0 0-1,0 1 1,0-1 0,0 2 0,1-1-1,0 1 1,0 0 0,1 1-1,16-7 1,-9 6-11,1 0 0,1 2 0,-1 0 0,0 0 0,1 2 0,17 0-1,-34 1 13,-1 40-33,0 97 98,41-137-31,-35 0-52,9 1-154,1-2 1,-1 0 0,1 0 0,24-6 0,-35 5 164,0 0-1,-1 0 1,1 0 0,0 0-1,-1-1 1,1 0 0,-1 0-1,0 0 1,0 0 0,0-1-1,0 0 1,-1 1 0,0-1 0,1-1-1,-1 1 1,-1 0 0,5-9-1,14-47-4125,-20 55 2774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23.644"/>
    </inkml:context>
    <inkml:brush xml:id="br0">
      <inkml:brushProperty name="width" value="0.05" units="cm"/>
      <inkml:brushProperty name="height" value="0.05" units="cm"/>
    </inkml:brush>
  </inkml:definitions>
  <inkml:trace contextRef="#ctx0" brushRef="#br0">1 85 784,'0'0'3168,"19"-23"-2140,8 10-655,1 0 1,33-9 0,-51 19-374,0 0 1,0 0-1,0 1 1,0 1-1,0 0 1,1 0-1,-1 1 1,0 1 0,1-1-1,10 3 1,-19-2-9,1 0 1,0 0-1,-1-1 0,1 2 1,0-1-1,-1 0 1,0 0-1,1 1 1,-1-1-1,0 1 1,0 0-1,0 0 1,0 0-1,0 0 1,0 0-1,0 0 1,-1 1-1,3 3 0,-1 0-16,-1 1 0,0 0-1,0 0 1,0 0-1,0 11 1,-1-13 26,-1 0-1,1 0 1,0 0 0,0 0-1,0 0 1,1 0-1,-1 0 1,1 0 0,1 0-1,-1-1 1,1 1-1,-1-1 1,1 0 0,4 5-1,-1-6 13,-1-1-1,0 0 0,1 0 1,-1-1-1,1 1 0,0-1 1,-1-1-1,1 1 0,0-1 1,0 0-1,-1 0 0,1 0 1,0-1-1,-1 0 0,1 0 1,0 0-1,-1-1 0,1 0 1,8-4-1,-1-7 17,-1-1 0,-1 0 0,16-24 0,-17 23-222,0 0-1,1 1 1,21-20-1,-26 31-2371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3.363"/>
    </inkml:context>
    <inkml:brush xml:id="br0">
      <inkml:brushProperty name="width" value="0.05" units="cm"/>
      <inkml:brushProperty name="height" value="0.05" units="cm"/>
    </inkml:brush>
  </inkml:definitions>
  <inkml:trace contextRef="#ctx0" brushRef="#br0">284 76 1960,'0'0'6558,"-2"-4"-5994,1 3-503,1-1-34,-1 1 1,1 0-1,-1-1 0,1 1 0,-1 0 1,0 0-1,1-1 0,-1 1 0,0 0 0,0 0 1,0 0-1,0 0 0,0 0 0,0 0 1,0 0-1,-2 0 0,2 1 12,-1 1-203,0 11-27,-5 233 125,6 188 84,22-290-178,-12-98 69,-2 1 1,1 58-1,-9-103 90,1 0 0,-1-1-1,1 1 1,-1 0 0,1-1 0,-1 1 0,0 0 0,1-1 0,-1 1-1,0-1 1,0 1 0,1-1 0,-1 0 0,0 1 0,0-1 0,0 0-1,0 1 1,0-1 0,1 0 0,-1 0 0,0 0 0,0 0 0,0 0-1,0 0 1,0 0 0,0 0 0,-1 0 0,-1 0 0,0 0 0,0 0 0,0-1 1,0 1-1,0-1 0,0 1 0,1-1 0,-1 0 1,-5-2-1,-1-6 17,0-1 0,0 0 0,1-1 0,0 1 1,1-1-1,0-1 0,1 0 0,0 0 0,-4-13 0,2 8 6,-21-46 33,4-1 1,2 0 0,3-2 0,4-1 0,2 0 0,2-1 0,4 0-1,1-70 1,8 130-68,0 1-1,0-1 1,1 1 0,0-1-1,0 1 1,1 0-1,-1 0 1,2 0-1,-1 0 1,1 1 0,0-1-1,0 1 1,1 0-1,0 0 1,0 1-1,0-1 1,1 1 0,0 0-1,0 0 1,9-4-1,14-10-93,1 2 0,1 2-1,36-14 1,-59 25 91,24-8-40,0 2 0,1 1 0,0 1 0,1 2 1,-1 1-1,68-1 0,-99 7 60,0-1 0,0 0 1,0 0-1,0 1 0,0-1 0,-1 1 1,1 0-1,0 0 0,0-1 0,0 1 1,-1 0-1,1 0 0,0 1 1,-1-1-1,1 0 0,-1 1 0,0-1 1,1 0-1,0 3 0,2 1 4,0 1-1,-1-1 1,0 1-1,0 0 1,3 12-1,0 2 13,-1 0 0,3 39 0,-4 5 50,-7 75 0,2-133-49,0 0 0,-1 0-1,0 0 1,0 0 0,0 0-1,0 0 1,-1-1 0,0 1-1,-1-1 1,1 0 0,-1 0-1,0 0 1,0 0 0,0-1-1,-1 1 1,0-1 0,0-1-1,0 1 1,0 0 0,0-1-1,-1 0 1,-6 2 0,-11 6 113,0-1 0,-1-2 0,-1 0 1,-26 4-1,20-5 8,1-2 1,-1-2-1,-49 1 1,83-4-318,0-1 1,-1 1 0,1 0 0,-1-1 0,1 0-1,0 1 1,-1-1 0,1 0 0,-1 0 0,3-2-1,5-2-601,22-11-2847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7.726"/>
    </inkml:context>
    <inkml:brush xml:id="br0">
      <inkml:brushProperty name="width" value="0.05" units="cm"/>
      <inkml:brushProperty name="height" value="0.05" units="cm"/>
    </inkml:brush>
  </inkml:definitions>
  <inkml:trace contextRef="#ctx0" brushRef="#br0">0 21 3081,'0'0'2009,"1"6"2301,2 34-4357,13 28 57,32 86 0,9 35 174,-35-113-106,3-1-1,65 134 1,-53-130-49,-30-62-28,0-1 0,-1 1 0,0 0 0,-2 0 0,0 1 0,-1-1 0,1 25 0,-4-42 5,0 0-5,0 0 0,0 0 1,0 0-1,0 0 1,-1 1-1,1-1 0,0 0 1,0 0-1,0 0 0,0 0 1,0 1-1,0-1 0,0 0 1,0 0-1,0 0 0,0 1 1,0-1-1,0 0 1,1 0-1,-1 0 0,0 0 1,0 1-1,0-1 0,0 0 1,0 0-1,0 0 0,0 0 1,0 0-1,0 1 0,1-1 1,-1 0-1,0 0 1,0 0-1,0 0 0,0 0 1,0 0-1,1 0 0,-1 0 1,0 1-1,0-1 0,0 0 1,0 0-1,1 0 0,-1 0 1,0 0-1,0 0 0,0 0 1,1 0-1,-1 0 1,0 0-1,0 0 0,0 0 1,0 0-1,1 0 0,-1 0 1,0 0-1,0-1 0,0 1 1,1 0-1,-1 0 75,9-41 634,-4 22-706,0 0 1,1 0 0,2 1 0,-1 0 0,2 1-1,0-1 1,20-24 0,-1-5 9,12-25 166,-3-1 0,-4-1 1,32-104-1,94-234 100,-149 397-399,-9 24-454,-1-6 457,-1 1-1,1-1 0,-1 1 0,0-1 0,0 1 0,0-1 0,-1 0 1,1 1-1,-3 2 0,-51 40-3479,27-29-1589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28.386"/>
    </inkml:context>
    <inkml:brush xml:id="br0">
      <inkml:brushProperty name="width" value="0.05" units="cm"/>
      <inkml:brushProperty name="height" value="0.05" units="cm"/>
    </inkml:brush>
  </inkml:definitions>
  <inkml:trace contextRef="#ctx0" brushRef="#br0">345 106 280,'0'0'295,"9"-4"-206,26-13 697,-31 14-237,0 0 1,0-1 0,0 1 0,0-1-1,-1 0 1,0 0 0,1 0 0,3-8-1,1 7-376,-7 5-141,0 0 0,0 0 0,0 0 1,-1 0-1,1 0 0,0-1 0,0 1 0,-1 0 0,1-1 1,0 1-1,-1 0 0,1-1 0,0 1 0,-1-1 1,1 1-1,0-1 0,-1 1 0,1-1 0,-1 0 0,1 1 1,-1-1-1,0 0 0,1 1 0,-1-1 0,1 0 1,-1 1-1,0-1 0,0 0 0,1 0 0,-1 1 0,0-1 1,0 0-1,0 0 0,0 0 0,0 1 0,0-1 0,0 0 1,0 0-1,0 1 0,-1-1 0,1 0 0,0 0 1,-1-1-1,-3 0-50,1 0 1,-1 1-1,0-1 0,0 1 1,0 0-1,0 0 1,0 0-1,0 0 1,0 1-1,0-1 1,0 1-1,0 0 0,-1 1 1,-3 0-1,2-1-28,-25 0 15,8-1 1,1 1 1,-34 6-1,47-4 25,1 0-1,-1 0 0,1 1 1,0 0-1,0 1 1,0 0-1,0 0 0,1 1 1,-13 9-1,7-3-4,1 0 0,1 1 0,0 0 0,1 1 0,0 0 0,-10 18 0,-1 7 6,-17 48 1,36-81-1,0 1 0,1 0 0,0 0 0,0-1 0,0 1 0,1 0 0,0 0 0,0 0 0,0 0 0,1 0 0,0 0 0,0 0 0,0-1 0,1 1 0,0 0 0,0-1 0,1 1 0,-1-1 0,1 0 0,4 7 0,1-5-45,0-1 0,0 0-1,1 0 1,0-1 0,-1 0 0,2-1 0,-1 0 0,0 0 0,1-1-1,0 0 1,0 0 0,0-1 0,0-1 0,0 0 0,0 0-1,0-1 1,1 0 0,-1-1 0,0 0 0,13-3 0,-18 3-31,-1 0 1,1 0-1,0-1 0,-1 0 1,1 0-1,-1 0 1,1 0-1,-1 0 1,0-1-1,0 0 0,0 0 1,0 0-1,-1 0 1,1-1-1,-1 0 1,0 1-1,0-1 0,0 0 1,-1 0-1,1-1 1,-1 1-1,0-1 1,0 1-1,0-1 0,-1 1 1,0-1-1,0 0 1,0 0-1,0-8 1,-39 13-39,-4 14-2112,35-12 1266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28.760"/>
    </inkml:context>
    <inkml:brush xml:id="br0">
      <inkml:brushProperty name="width" value="0.05" units="cm"/>
      <inkml:brushProperty name="height" value="0.05" units="cm"/>
    </inkml:brush>
  </inkml:definitions>
  <inkml:trace contextRef="#ctx0" brushRef="#br0">1 9 1008,'0'0'4340,"13"-8"-4279,132 8-1018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0.016"/>
    </inkml:context>
    <inkml:brush xml:id="br0">
      <inkml:brushProperty name="width" value="0.05" units="cm"/>
      <inkml:brushProperty name="height" value="0.05" units="cm"/>
    </inkml:brush>
  </inkml:definitions>
  <inkml:trace contextRef="#ctx0" brushRef="#br0">98 9 264,'0'0'2221,"-3"8"-1881,-2 7-204,-4 18 604,-2 0 0,-1 0-1,-29 51 1,33-71-623,1-5 459,6-32-188,1 22-388,0-13-9,-1 4-44,1 1 0,1-1 0,0 0-1,4-16 1,-4 22 34,1 1 0,-1 0-1,1 0 1,0 0 0,1 0 0,-1 1-1,1-1 1,-1 1 0,1-1 0,0 1-1,0 0 1,1 0 0,-1 0 0,7-4-1,8-5-384,-11 6 318,1 0 1,0 0 0,1 1-1,-1 0 1,1 1 0,0 0-1,0 0 1,0 0 0,1 2 0,-1-1-1,1 1 1,-1 0 0,14 0-1,-20 2 71,-1 0 0,1 0 0,-1 0 0,1 1 0,0-1-1,-1 1 1,1 0 0,-1-1 0,1 1 0,-1 0 0,0 1 0,1-1-1,-1 0 1,0 1 0,0-1 0,0 1 0,0-1 0,0 1 0,0 0-1,0 0 1,0 0 0,-1 0 0,1 0 0,-1 1 0,0-1 0,0 0-1,1 1 1,-2-1 0,1 0 0,0 1 0,0 0 0,-1-1-1,1 1 1,-1-1 0,0 1 0,0 0 0,0-1 0,0 4 0,0-5 55,0 1-1,0-1 1,0 1 0,0-1 0,0 1 0,0-1 0,0 1 0,0-1 0,-1 1 0,1-1 0,-1 1 0,1-1 0,-1 0 0,1 1 0,-2 1 0,0-2 62,0 0 1,0 0 0,0-1 0,0 1 0,0 0 0,1-1 0,-1 0-1,0 1 1,0-1 0,0 0 0,0 0 0,0 0 0,-2-1 0,-57 3 1531,4-1-6034,50-1 2343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1.297"/>
    </inkml:context>
    <inkml:brush xml:id="br0">
      <inkml:brushProperty name="width" value="0.05" units="cm"/>
      <inkml:brushProperty name="height" value="0.05" units="cm"/>
    </inkml:brush>
  </inkml:definitions>
  <inkml:trace contextRef="#ctx0" brushRef="#br0">0 0 680,'0'0'2487,"35"0"-762,674 0-1745,-708 0-231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3.057"/>
    </inkml:context>
    <inkml:brush xml:id="br0">
      <inkml:brushProperty name="width" value="0.05" units="cm"/>
      <inkml:brushProperty name="height" value="0.05" units="cm"/>
    </inkml:brush>
  </inkml:definitions>
  <inkml:trace contextRef="#ctx0" brushRef="#br0">416 136 24,'0'0'4446,"6"-42"-1026,-6 33-3428,1 3-2,-1 0 1,0 0-1,-1 0 1,1 0 0,-1 0-1,0 0 1,-4-10-1,4 14 11,0 0-1,-1 0 1,1 0-1,0 1 1,-1-1-1,0 1 0,1-1 1,-1 1-1,0-1 1,0 1-1,1 0 1,-1 0-1,0 0 0,0 0 1,0 0-1,-1 0 1,1 1-1,0-1 1,0 1-1,0-1 0,0 1 1,-1 0-1,1 0 1,0 0-1,-4 0 1,-5 0-10,1 0 1,0 0-1,0 0 1,0 1-1,0 1 1,-1 0-1,2 0 1,-1 1-1,0 0 1,-13 7-1,5-1 13,6-4-7,1 0-1,1 1 1,-1 0-1,1 0 1,0 1-1,0 1 1,1-1-1,0 2 1,1-1-1,-12 14 1,-13 15-6,28-34 0,1 1-1,-1 0 1,1 0-1,0 1 1,1-1 0,-1 1-1,1 0 1,0 0-1,-3 6 1,0 10 10,0 1 1,1-1-1,1 1 1,1 0-1,1 0 0,1 0 1,3 26-1,-2-27 3,0-19-5,1 1 0,-1-1 0,1 0 0,0 0 1,-1 1-1,1-1 0,0 0 0,1 0 1,-1 0-1,0 0 0,0 0 0,1 0 0,0 0 1,-1-1-1,1 1 0,0 0 0,-1-1 0,1 0 1,0 1-1,0-1 0,0 0 0,1 0 1,-1 0-1,0 0 0,0 0 0,4 0 0,8 4 11,2-1 0,27 4 0,-29-6-18,-6 0-26,0-2 0,1 1 1,-1-1-1,0 0 0,0-1 1,0 0-1,1 0 1,-1-1-1,0 0 0,-1 0 1,1-1-1,0 0 0,-1 0 1,1-1-1,-1 0 1,0 0-1,0-1 0,-1 0 1,1 0-1,-1-1 0,0 1 1,6-9-1,-12 14-4,1 0-1,-1-1 0,1 1 1,-1 0-1,0 0 1,1-1-1,-1 1 0,0 0 1,0-1-1,1 1 1,-1 0-1,0-1 1,0 1-1,0-1 0,1 1 1,-1 0-1,0-1 1,0 1-1,0-1 0,0 1 1,0-1-1,0 1 1,0 0-1,0-1 1,0 1-1,0-1 0,0 1 1,0-1-1,0 1 1,0 0-1,0-1 0,0 1 1,0-1-1,-1 1 1,1 0-1,0-1 0,0 1 1,0-1-1,-1 1 1,-16-2-2504,13 2 2234,-3 0-1551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3.762"/>
    </inkml:context>
    <inkml:brush xml:id="br0">
      <inkml:brushProperty name="width" value="0.05" units="cm"/>
      <inkml:brushProperty name="height" value="0.05" units="cm"/>
    </inkml:brush>
  </inkml:definitions>
  <inkml:trace contextRef="#ctx0" brushRef="#br0">1 26 40,'0'0'2314,"2"-20"2710,47 22-5116,-29 0-61,-1-1 0,1-1 0,38-5-1,-54 2 230,1 1-417,0 1-3085,-13 1 980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4.696"/>
    </inkml:context>
    <inkml:brush xml:id="br0">
      <inkml:brushProperty name="width" value="0.05" units="cm"/>
      <inkml:brushProperty name="height" value="0.05" units="cm"/>
    </inkml:brush>
  </inkml:definitions>
  <inkml:trace contextRef="#ctx0" brushRef="#br0">119 1 56,'0'0'4673,"-19"14"-4496,-77 162 53,96-169-230,0-7-70,0 1-1,0-1 1,0 0-1,0 1 1,0-1-1,0 0 1,0 1-1,0-1 1,0 0 0,0 1-1,0-1 1,0 0-1,0 1 1,0-1-1,0 0 1,0 1-1,0-1 1,0 0-1,0 0 1,0 1 0,0-1-1,-1 0 1,1 1-1,0-1 1,0 0-1,0 0 1,-1 1-1,1-1 1,0 0-1,0 0 1,-1 1-1,1-1 1,-1 0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2:36.006"/>
    </inkml:context>
    <inkml:brush xml:id="br0">
      <inkml:brushProperty name="width" value="0.05" units="cm"/>
      <inkml:brushProperty name="height" value="0.05" units="cm"/>
    </inkml:brush>
  </inkml:definitions>
  <inkml:trace contextRef="#ctx0" brushRef="#br0">7 96 440,'-1'-3'6718,"-4"-11"-6397,5 6-297,-1 7-27,1-1-1,0 0 1,0 0 0,0 0 0,0 0 0,0 0 0,1 0-1,-1 0 1,0 0 0,1 0 0,-1 1 0,1-1 0,0 0-1,0 0 1,0 1 0,0-1 0,0 0 0,0 1 0,0-1-1,2-1 1,3-1-33,-1 0 0,1 1 0,0-1 0,0 1 0,0 1 0,0-1 0,0 1 0,1 0 0,-1 1 0,1 0 0,10-1 0,-17 2 4,9 3-188,-4 16 301,-2-1 0,0 1 1,-1 0-1,-1 1 0,0-1 0,-4 29 0,1 8-107,3-55 21,-1-1 0,1 1 0,-1 0 0,1-1 0,-1 1 0,1-1 0,0 1 0,-1-1 0,1 1 0,0-1 0,0 1 0,-1-1 0,1 0 1,0 0-1,0 1 0,-1-1 0,1 0 0,0 0 0,0 0 0,0 0 0,0 0 0,-1 0 0,1 0 0,1 0 0,28 1 8,-25-1-20,2-1-168,1-1 0,-1 1 0,1-1 0,-1 0 0,0-1 0,0 0 0,0 0 1,0 0-1,0-1 0,0 0 0,-1 0 0,10-9 0,0 1-836,3-2-974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3:17.635"/>
    </inkml:context>
    <inkml:brush xml:id="br0">
      <inkml:brushProperty name="width" value="0.05" units="cm"/>
      <inkml:brushProperty name="height" value="0.05" units="cm"/>
    </inkml:brush>
  </inkml:definitions>
  <inkml:trace contextRef="#ctx0" brushRef="#br0">1 9 144,'0'0'792,"0"-6"-592,0 4-96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03.026"/>
    </inkml:context>
    <inkml:brush xml:id="br0">
      <inkml:brushProperty name="width" value="0.05" units="cm"/>
      <inkml:brushProperty name="height" value="0.05" units="cm"/>
    </inkml:brush>
  </inkml:definitions>
  <inkml:trace contextRef="#ctx0" brushRef="#br0">426 52 392,'0'0'2871,"15"0"253,-12 0-3138,-3 0-11,0-1 16,0 0 9,0 0 38,1-1-38,-1 0 0,0 1 0,0-1 0,0 0 0,0 0 0,0 0 0,0 1 0,-1-1 0,1 0 0,-1 0 0,1 1 0,-1-1 0,0 0 0,1 1 0,-1-1 0,0 1-1,0-1 1,0 1 0,0-1 0,0 1 0,-1-1 0,1 1 0,0 0 0,-3-2 0,0 2-9,-1-1 1,0 1-1,0 0 0,0 1 1,0-1-1,0 1 0,-1 0 1,-4 0-1,8 0 3,-12 0 49,6 0-45,1-1-1,-1 1 1,1 1-1,-1-1 1,1 1-1,-1 1 1,1-1-1,-1 1 1,1 1-1,0-1 1,-12 7-1,-22 9 66,34-16-62,-1 1 0,1 0 0,0 0 0,0 1 1,-9 6-1,4-1 11,0 0 0,0 1 0,1 1 1,0 0-1,1 0 0,1 1 0,-1 1 1,2-1-1,0 1 0,-10 24 0,8-14 24,1 0 0,-9 40 0,15-52-26,1 0-1,1 0 1,0 0-1,0 1 1,1-1-1,0 0 1,1 1-1,3 12 1,-2-18-20,-1-1 0,1 0 0,1 0 0,-1-1 0,1 1 0,-1 0 0,2-1 0,-1 1 0,0-1 0,1 0 0,-1 0 0,1-1 0,0 1 0,1-1 1,-1 0-1,1 0 0,-1 0 0,1 0 0,0-1 0,6 3 0,-3-3-40,0 1 0,0-1 0,0 0 1,0 0-1,1-1 0,-1-1 0,1 1 1,-1-1-1,0-1 0,1 1 0,-1-1 0,12-3 1,-11 0 28,-1 0 1,1 0 0,-1 0 0,0-1 0,0 0 0,-1 0-1,0-1 1,0 0 0,0-1 0,10-12 0,8-10 38,23-40 0,-45 64 9,6-11 594,-19 27-626,-19 27-246,-5 15-722,33-53 699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9.042"/>
    </inkml:context>
    <inkml:brush xml:id="br0">
      <inkml:brushProperty name="width" value="0.05" units="cm"/>
      <inkml:brushProperty name="height" value="0.05" units="cm"/>
    </inkml:brush>
  </inkml:definitions>
  <inkml:trace contextRef="#ctx0" brushRef="#br0">177 1 280,'0'0'6878,"-6"28"-6577,-10 35-236,-3-1-1,-29 65 1,23-66 123,-31 124 1,55-181-172,-4 32 33,5-35-49,0 0 0,0 0 0,0-1 0,0 1 1,0 0-1,0 0 0,0-1 0,1 1 0,-1 0 0,0-1 0,0 1 1,1 0-1,-1 0 0,0-1 0,1 1 0,-1-1 0,1 1 0,-1 0 1,1-1-1,-1 1 0,1-1 0,-1 1 0,1-1 0,0 1 1,-1-1-1,1 0 0,0 1 0,-1-1 0,1 0 0,0 1 0,-1-1 1,1 0-1,0 0 0,0 0 0,-1 0 0,1 0 0,1 0 0,5 1 30,0-1-1,0 0 0,0 0 0,0-1 0,0 0 1,0 0-1,-1-1 0,1 0 0,0 0 0,-1-1 1,1 0-1,-1 0 0,11-7 0,40-28-9,-2-3-1,58-54 1,-85 71-63,-20 19 49,-1-1 0,0 0 0,0 0 0,-1-1 0,0 0 0,8-11 1,-13 16 5,-1 1 212,-19 38 34,13-23-259,1-1-1,1 1 1,0 0 0,-3 20 0,4-18 1,-1 0 1,0 0 0,-9 21-1,-46 108 348,52-123-335,1-1 1,1 0 0,1 1 0,1 0 0,0 24 0,3-45-129,-1-2-7,1 1 0,0 0-1,-1 0 1,1 0 0,-1 0-1,1-1 1,-1 1-1,1 0 1,-1 0 0,1-1-1,0 1 1,-1 0 0,1-1-1,0 1 1,-1-1 0,1 1-1,0 0 1,-1-1 0,1 1-1,0-1 1,0 1-1,-1-1 1,1 1 0,0 0-1,0-1 1,0 1 0,0-1-1,0 0 1,-3-19-4563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03.534"/>
    </inkml:context>
    <inkml:brush xml:id="br0">
      <inkml:brushProperty name="width" value="0.05" units="cm"/>
      <inkml:brushProperty name="height" value="0.05" units="cm"/>
    </inkml:brush>
  </inkml:definitions>
  <inkml:trace contextRef="#ctx0" brushRef="#br0">1 9 624,'0'0'5405,"5"0"-5530,201 3 281,-204-3-215,0 0 42,-1 0 0,0 0 0,0 0 0,0 0 0,1-1 0,-1 1 0,0 0 0,0 0 0,0-1 0,0 1 0,0-1 0,1 1 0,-1-1 0,0 1 0,0-1 0,0 0 0,0 1 1,1-2-1,-2-2-1931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04.726"/>
    </inkml:context>
    <inkml:brush xml:id="br0">
      <inkml:brushProperty name="width" value="0.05" units="cm"/>
      <inkml:brushProperty name="height" value="0.05" units="cm"/>
    </inkml:brush>
  </inkml:definitions>
  <inkml:trace contextRef="#ctx0" brushRef="#br0">139 5 1744,'0'0'2106,"0"42"-654,-1-32-1291,-1 0-1,0 0 0,-1 0 0,0 0 0,0 0 1,-1 0-1,-10 17 0,-10 31-9,14-22-199,6-19 163,0-1 0,-1 1 0,-1-1 0,0-1 0,-1 1 0,-1-1 0,-10 16 0,17-31-105,1 0 1,0 0 0,0 0-1,0 0 1,0 1-1,-1-1 1,1 0-1,0 0 1,0 0-1,0 0 1,-1 0-1,1 0 1,0 0-1,0 0 1,-1 0-1,1 0 1,0 0-1,0 0 1,0 0-1,-1 0 1,1 0-1,0 0 1,0 0-1,-1 0 1,1-1-1,0 1 1,0 0-1,0 0 1,0 0-1,-1 0 1,1 0 0,0 0-1,0-1 1,0 1-1,0 0 1,-1 0-1,1 0 1,0 0-1,0-1 1,0 1-1,0 0 1,0 0-1,0 0 1,0-1-1,0 1 1,0 0-1,0 0 1,0 0-1,-1-1 1,1 1-1,0 0 1,0 0-1,1-1 1,-1 1-1,0 0 1,0 0-1,0 0 1,0-1-1,0 1 1,0 0 0,0 0-1,-4-32-33,3-38-272,1 69 320,0-16-134,-1-3 69,1-1 1,1 1 0,1 1 0,8-39-1,-8 52-32,0 1-1,1-1 0,-1 0 1,1 1-1,0-1 1,1 1-1,-1 0 1,1 0-1,0 1 0,0-1 1,0 1-1,1 0 1,0 0-1,0 0 0,0 0 1,0 1-1,0 0 1,1 0-1,-1 1 1,10-4-1,-4 2-57,0 0 0,1 0 0,0 1 0,-1 1 0,1 0 0,0 0 0,0 1 0,0 1 0,0 0 0,22 3 0,-32-1 138,0 0-1,0-1 1,-1 1-1,1 0 1,-1 0-1,1 0 1,-1 0-1,0 0 1,0 0-1,1 0 1,-2 0-1,1 1 1,0-1-1,0 0 1,-1 1-1,1-1 1,-1 0-1,0 1 1,1-1-1,-1 1 1,-1-1-1,1 0 1,0 1-1,0-1 1,-1 1-1,1-1 1,-1 0-1,0 0 1,0 1-1,0-1 1,0 0-1,0 0 1,-3 4-1,-5-2 284,1-1 0,-1 0-1,0 0 1,0-1 0,-1 0-1,-11 1 1,-31-1-2107,46-3 202,3-3-960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05.309"/>
    </inkml:context>
    <inkml:brush xml:id="br0">
      <inkml:brushProperty name="width" value="0.05" units="cm"/>
      <inkml:brushProperty name="height" value="0.05" units="cm"/>
    </inkml:brush>
  </inkml:definitions>
  <inkml:trace contextRef="#ctx0" brushRef="#br0">1 0 96,'0'0'1000,"118"0"-952,-99 0-48,0 0-224,-7 0-40,-3 0-368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05.658"/>
    </inkml:context>
    <inkml:brush xml:id="br0">
      <inkml:brushProperty name="width" value="0.05" units="cm"/>
      <inkml:brushProperty name="height" value="0.05" units="cm"/>
    </inkml:brush>
  </inkml:definitions>
  <inkml:trace contextRef="#ctx0" brushRef="#br0">1 179 696,'25'-179'944,"-19"179"-560,10 0 33,2 0-281,-2 0-56,-4 0-24,1 0 40,-4 0 120,0 0-200,1 0-16,-1 0 56,-3 0-56,4 0 0,5 0-72,-2 0-536,-1 0-641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1.885"/>
    </inkml:context>
    <inkml:brush xml:id="br0">
      <inkml:brushProperty name="width" value="0.05" units="cm"/>
      <inkml:brushProperty name="height" value="0.05" units="cm"/>
    </inkml:brush>
  </inkml:definitions>
  <inkml:trace contextRef="#ctx0" brushRef="#br0">540 73 72,'0'0'2521,"2"-48"1997,-85 29-4189,64 16-209,-1 2-1,1 0 1,0 1-1,-39 5 1,47 0-91,0 0 0,1 1 1,-1 0-1,1 0 0,0 1 0,-14 13 1,-13 8-22,16-11 0,0 1 0,1 1 0,1 1 0,1 0 0,1 1 0,-25 41 0,35-49-31,1 1 1,0 0-1,1 0 0,1 1 1,0-1-1,1 1 0,0 0 1,1 0-1,1 0 0,0 0 1,1 0-1,5 30 0,-4-43 12,0 1 0,1 0 0,-1-1 0,1 1-1,0 0 1,0-1 0,0 0 0,0 0 0,0 1 0,1-1-1,-1 0 1,0-1 0,1 1 0,0 0 0,-1-1-1,1 0 1,0 1 0,4 0 0,0 1 33,1 0 0,-1-1 0,1 1 0,0-2 0,0 1 0,9 0 0,-1-2-83,-3 1-88,-1-1 0,1 0 0,-1-1 0,1 0 0,-1-1 0,1 0 0,-1-1 0,0-1 0,0 1-1,19-10 1,-22 8-60,1-1-1,-1 0 1,0 0-1,-1 0 0,14-14 1,-19 16 270,-1 1 1,1-1-1,0 0 1,-1 0-1,0 0 1,0 0-1,0-1 1,0 1-1,-1-1 1,1 1-1,-1-1 1,-1 1-1,1-1 1,0 0-1,-1-6 1,-34 39-183,28-23-314,0 0 0,0-1 0,-1 0 1,1 0-1,-1 0 0,-11 3 0,14-6-1324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2.322"/>
    </inkml:context>
    <inkml:brush xml:id="br0">
      <inkml:brushProperty name="width" value="0.05" units="cm"/>
      <inkml:brushProperty name="height" value="0.05" units="cm"/>
    </inkml:brush>
  </inkml:definitions>
  <inkml:trace contextRef="#ctx0" brushRef="#br0">12 26 1896,'0'0'4636,"-11"-9"-4114,30 9-614,89-3-795,-38-10-3546,-66 12 2911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3.529"/>
    </inkml:context>
    <inkml:brush xml:id="br0">
      <inkml:brushProperty name="width" value="0.05" units="cm"/>
      <inkml:brushProperty name="height" value="0.05" units="cm"/>
    </inkml:brush>
  </inkml:definitions>
  <inkml:trace contextRef="#ctx0" brushRef="#br0">72 37 96,'0'0'2814,"0"7"-2585,-2 5-141,0-1 0,0 1 0,-1-1 0,0 0-1,-7 13 1,0 18 13,9-35-77,0 0 0,0-1 0,-1 1 0,0-1 0,0 1-1,-1-1 1,-6 11 0,-9 26 411,17-40 1208,8-32-1479,120-166-472,-124 190 290,1 1 1,-1 0-1,1 0 1,0 1-1,0-1 1,0 1-1,1 0 0,-1 0 1,1 0-1,0 0 1,0 1-1,-1 0 1,2 0-1,-1 0 0,0 1 1,0 0-1,0 0 1,1 0-1,-1 0 1,1 1-1,-1 0 0,8 1 1,-11 4 39,-1 0 0,1 0 0,-1-1 1,0 2-1,-1-1 0,1 0 0,-1 0 0,0 0 0,-1 9 1,1-9-18,0 10 140,-1 0 0,0 1 0,-1-1 0,-7 25 0,7-27-84,0 0-1,1 0 1,0 21 0,1-34-143,47-2-2263,-26-10 265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5.706"/>
    </inkml:context>
    <inkml:brush xml:id="br0">
      <inkml:brushProperty name="width" value="0.05" units="cm"/>
      <inkml:brushProperty name="height" value="0.05" units="cm"/>
    </inkml:brush>
  </inkml:definitions>
  <inkml:trace contextRef="#ctx0" brushRef="#br0">216 0 512,'0'0'3616,"0"37"-2193,-1-30-1196,-1 0 0,1-1 0,-2 0 0,1 1 0,-1-1 0,1 0 0,-2 0 0,1 0 0,-1-1 0,0 1 0,-6 7 0,-22 38-30,9 11-91,14-34 33,-2-1 0,-1 0 0,0 0 0,-21 29 0,26-46-110,0 2-1,1-1 1,0 1 0,-4 12 0,8-19-53,1 0 0,-1-1 0,1 1 0,0 0 0,0 0-1,1 0 1,-1 1 0,1-1 0,0 0 0,1 0 0,-1 0 0,1 0-1,2 7 1,-2-11-6,0 0 0,0 0 0,0-1 0,0 1 0,0 0 0,0 0 0,0-1 0,0 1 0,0 0 0,0-1 0,1 1 0,-1-1 0,0 0 0,0 1 0,1-1 0,-1 0 0,0 0-1,1 0 1,1 0 0,33 1-612,-28-1 453,9 0-61,-7 1-65,0-1 0,0 0 0,0 0 0,1-1 0,-1 0 0,0-1 0,0 0 0,-1 0 0,1-1 0,0-1 0,-1 0 0,18-9 0,-1-7-1051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6.117"/>
    </inkml:context>
    <inkml:brush xml:id="br0">
      <inkml:brushProperty name="width" value="0.05" units="cm"/>
      <inkml:brushProperty name="height" value="0.05" units="cm"/>
    </inkml:brush>
  </inkml:definitions>
  <inkml:trace contextRef="#ctx0" brushRef="#br0">0 0 280,'0'0'4500,"4"1"-4003,91 6 54,111-5 0,-107-3-3865,-76 1 833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7.398"/>
    </inkml:context>
    <inkml:brush xml:id="br0">
      <inkml:brushProperty name="width" value="0.05" units="cm"/>
      <inkml:brushProperty name="height" value="0.05" units="cm"/>
    </inkml:brush>
  </inkml:definitions>
  <inkml:trace contextRef="#ctx0" brushRef="#br0">388 1 464,'0'0'2623,"-6"2"-2284,-1 0-239,0 0-1,0 1 1,0 0-1,1 0 1,-1 1-1,1 0 1,0 0-1,0 0 1,0 1-1,0 0 1,1 0-1,0 0 1,0 1-1,1-1 1,-1 1 0,1 1-1,0-1 1,1 0-1,-1 1 1,2 0-1,-1 0 1,1 0-1,-1 0 1,2 0-1,-1 0 1,0 8-1,2-13-135,0 0 0,0-1 0,0 1 0,0 0 0,0-1 0,0 1 0,0 0 0,0-1-1,1 1 1,-1-1 0,1 1 0,-1 0 0,1-1 0,0 1 0,-1-1 0,1 1 0,0-1 0,0 0-1,0 1 1,0-1 0,0 0 0,2 2 0,1-2-89,-1 1 0,1-1-1,0-1 1,-1 1 0,1-1 0,0 1 0,-1-1-1,1 0 1,4-1 0,-2 1 62,0 1-127,-1-1 0,1-1 1,0 1-1,-1-1 1,1 0-1,-1 0 1,1-1-1,-1 1 1,1-1-1,-1-1 0,0 1 1,9-6-1,-11 5 278,0 0 0,0 1 0,-1-1 0,1 0 0,-1-1 0,0 1 0,0 0 0,0-1 0,0 1 0,-1-1 0,1 1 0,-1-1-1,0 0 1,0 0 0,0 0 0,-1 1 0,1-1 0,-1 0 0,0-7 0,0 11-61,0 0-1,-1 0 1,1 0 0,0 0-1,0 0 1,0 0-1,0 0 1,0 0 0,0 0-1,0 0 1,0 0 0,0 0-1,-1 0 1,1 0-1,0 0 1,0 0 0,0 0-1,0 0 1,0 0 0,0 0-1,0 0 1,0 0-1,-1 0 1,1 0 0,0 0-1,0 0 1,0 0 0,0 0-1,0 0 1,0 0-1,0 0 1,0 0 0,0 0-1,-1 0 1,1 0 0,0 0-1,0-1 1,0 1-1,0 0 1,0 0 0,0 0-1,0 0 1,0 0 0,-9 20 118,-6 30-290,9-11 317,2 1-1,2-1 0,3 42 0,0-19 478,-2-48-439,-2 0 0,0 0 1,0 0-1,-1 0 0,-1 0 0,-7 13 1,-3 13-133,8-19-77,6-15 14,-1 0-1,0 0 1,0 0 0,-1 0-1,-4 8 1,5-12 22,1-1 0,0 1-1,-1-1 1,1 1 0,-1-1 0,1 0 0,-1 1-1,0-1 1,0 0 0,1 0 0,-1 0 0,0-1-1,0 1 1,0 0 0,0-1 0,0 1-1,0-1 1,0 0 0,0 0 0,0 1 0,-3-2-1,2 1-6,-12 1 55,1 0 0,0-2 0,0 1 1,0-2-1,0 0 0,0-1 0,0 0 0,1-1 1,-26-11-1,25 8 159,0-1 0,0 0 0,1-1 0,-18-16 0,29 23-219,-1 0 0,1 0 0,0-1-1,0 1 1,0-1 0,0 0 0,1 0 0,-1 0 0,1 0-1,-1 0 1,1 0 0,-1-5 0,2 6-44,0 0 0,0 0 1,0 0-1,0 0 0,0 0 0,1 0 1,-1 0-1,1 0 0,-1 0 1,1 0-1,0 0 0,0 0 0,0 0 1,0 1-1,0-1 0,0 0 1,1 1-1,-1-1 0,0 1 0,1-1 1,-1 1-1,4-2 0,17-12-674,1 0 0,0 2-1,1 1 1,1 0-1,0 2 1,0 1 0,37-8-1,-3 0-1747,-34 8 739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39.716"/>
    </inkml:context>
    <inkml:brush xml:id="br0">
      <inkml:brushProperty name="width" value="0.05" units="cm"/>
      <inkml:brushProperty name="height" value="0.05" units="cm"/>
    </inkml:brush>
  </inkml:definitions>
  <inkml:trace contextRef="#ctx0" brushRef="#br0">454 0 288,'0'0'3941,"-11"7"-3378,0-1-368,1 1-1,-1 0 1,2 1 0,-1 0 0,1 0 0,0 1 0,1 0 0,-13 18-1,-7 24 43,2 1 0,3 1 0,2 1 0,-17 67 0,-44 109 419,52-166-561,3 1 1,2 1 0,-20 93 0,45-159-136,0 0 1,0 0-1,0 0 1,1-1 0,-1 1-1,0 0 1,0 0 0,0 0-1,0 0 1,0-1 0,0 1-1,1 0 1,-1 0-1,0 0 1,0 0 0,0 0-1,1 0 1,-1-1 0,0 1-1,0 0 1,0 0 0,1 0-1,-1 0 1,0 0-1,0 0 1,0 0 0,1 0-1,-1 0 1,0 0 0,0 0-1,0 0 1,1 0 0,-1 0-1,0 0 1,0 0-1,1 0 1,-1 0 0,0 0-1,0 0 1,0 1 0,1-1-1,-1 0 1,0 0 0,0 0-1,0 0 1,0 0-1,1 0 1,-1 1 0,0-1-1,0 0 1,0 0 0,0 0-1,0 1 1,0-1 0,1 0-1,-1 0 1,0 0-1,0 1 1,0-1 0,0 0-1,0 0 1,0 0 0,0 1-1,0-1 1,0 0 0,0 1-1,18-17-1034,-15 14 645,15-15-1630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18.729"/>
    </inkml:context>
    <inkml:brush xml:id="br0">
      <inkml:brushProperty name="width" value="0.05" units="cm"/>
      <inkml:brushProperty name="height" value="0.05" units="cm"/>
    </inkml:brush>
  </inkml:definitions>
  <inkml:trace contextRef="#ctx0" brushRef="#br0">571 1 40,'0'0'3973,"-13"18"-3620,8-10-326,-93 148 1551,79-118-1137,-2-1 1,-2-2-1,-32 41 1,43-62-219,-1 0 1,0-1 0,-1-1-1,0 0 1,-1 0-1,0-2 1,-1 0 0,0 0-1,-30 11 1,30-15-170,0-1-1,1-1 1,-1-1 0,-1 0-1,1-1 1,-29 0 0,44-2-51,0-1 0,-1 1 1,1-1-1,0 0 0,0 0 0,0 1 1,0-1-1,0 0 0,0 0 0,0 0 0,0 0 1,0 0-1,0 0 0,0 0 0,0-1 1,1 1-1,-1 0 0,0 0 0,1-1 1,-1 1-1,1 0 0,0-1 0,-1 1 1,1 0-1,0-1 0,0 1 0,0-1 0,0 1 1,0-3-1,-1-55-317,2 47 160,-2 8 151,1-1-1,0 1 0,0 0 1,1-1-1,-1 1 0,1 0 1,0-1-1,0 1 0,1 0 1,3-7-1,-4 9-10,1 0-1,-1 1 1,1-1-1,0 0 1,0 1 0,0 0-1,0 0 1,0-1-1,0 1 1,0 0-1,0 0 1,1 1 0,-1-1-1,0 0 1,0 1-1,1 0 1,-1-1-1,1 1 1,-1 0 0,0 0-1,4 1 1,16-1-80,-14-1 92,-1 0 1,1 1 0,0 0-1,0 1 1,0 0 0,0 0 0,-1 0-1,1 1 1,0 0 0,-1 1 0,0 0-1,1 0 1,9 6 0,21 18 230,-1 2 0,45 44 0,-78-68-225,0-2 0,1 1 1,0 0-1,0-1 1,0 0-1,0 0 0,0 0 1,1-1-1,-1 0 1,1 0-1,0 0 1,11 1-1,2-1-230,0-1-1,33-2 1,-30 0-131,-13 0-18,0-1 1,0 0-1,0 0 1,0-1-1,-1 0 0,1 0 1,-1-1-1,0 0 1,0-1-1,0 0 1,12-9-1,9-8-2451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4.630"/>
    </inkml:context>
    <inkml:brush xml:id="br0">
      <inkml:brushProperty name="width" value="0.05" units="cm"/>
      <inkml:brushProperty name="height" value="0.05" units="cm"/>
    </inkml:brush>
  </inkml:definitions>
  <inkml:trace contextRef="#ctx0" brushRef="#br0">469 122 80,'0'0'5572,"3"-3"-4704,1 0-619,-1-1-1,0 0 1,1 0-1,-1 0 1,-1 0-1,1 0 1,-1-1 0,0 1-1,0-1 1,0 1-1,0-1 1,0-6-1,-1 9-251,-1 1-1,0-1 1,0 0-1,0 0 0,0 0 1,0 0-1,0 1 1,0-1-1,-1 0 0,1 0 1,-1 1-1,1-1 1,-1 0-1,0 0 1,0 1-1,1-1 0,-1 1 1,0-1-1,-1 1 1,1-1-1,0 1 0,0 0 1,-1-1-1,1 1 1,0 0-1,-1 0 0,1 0 1,-1 0-1,0 0 1,1 0-1,-1 1 1,0-1-1,1 0 0,-1 1 1,0-1-1,0 1 1,0 0-1,-3-1 0,-6-1-3,0 0-1,0 1 1,0 0-1,-1 1 1,1 0-1,0 0 1,0 1-1,0 1 1,-1 0-1,1 0 1,1 1-1,-1 1 1,0 0-1,1 0 1,0 1-1,0 0 1,0 1-1,-10 8 1,-14 9 53,1 2 1,2 2-1,-38 39 1,60-56-62,1 0 1,0 0-1,1 0 1,0 1 0,0 1-1,1-1 1,1 1 0,0 0-1,1 0 1,0 0 0,1 1-1,0-1 1,1 1 0,-2 24-1,4-27-41,0 0-1,1 1 0,0-1 0,0 0 0,1 0 0,0 0 1,7 18-1,-7-24 7,1 0 1,-1 0-1,1 0 1,0 0-1,0-1 1,0 1-1,0-1 1,0 0-1,1 0 1,0 0-1,-1 0 1,1-1-1,0 1 1,1-1-1,-1 0 1,0 0 0,0-1-1,1 1 1,7 1-1,25 2-201,-1 0-1,1-2 0,0-2 1,46-5-1,-74 3 256,0-1-1,0 0 0,0 0 0,0-1 0,0 0 1,-1-1-1,1 0 0,14-9 0,-17 10 2,0-1 1,0 0-1,-1-1 0,1 1 1,-1-1-1,0 0 0,0-1 0,-1 1 1,0-1-1,0 0 0,0 0 1,3-7-1,-6 13-18,-1-1 0,0 1 0,0 0 0,1-1 0,-1 1 0,0-1 0,0 1 0,1-1 0,-1 1 0,0 0 0,0-1 0,0 1 0,0-1 0,0 1-1,0-1 1,0 1 0,0-1 0,0 1 0,0-1 0,0 1 0,0-1 0,0 1 0,0-1 0,0 1 0,0-1 0,-1 1 0,1-1 0,0 1 0,0 0 0,-1-1 0,1 1 0,0-1 0,0 1 0,-1 0 0,1-1 0,0 1 0,-1 0 0,1-1 0,-1 1 0,1 0 0,0 0 0,-1-1 0,1 1 0,-1 0 0,1 0 0,-1 0 0,1-1 0,-1 1 0,1 0 0,-1 0 0,1 0 0,-1 0 0,1 0 0,-1 0 0,1 0 0,-1 0 0,1 0 0,-1 0 0,1 1 0,-1-1 0,1 0 0,0 0-1,-1 0 1,1 0 0,-1 1 0,1-1 0,-1 0 0,0 1 0,-2 0-17,0 0 0,0 1 0,1-1-1,-1 1 1,0-1 0,0 1 0,1 0 0,-1 0-1,1 0 1,-4 4 0,1 5-181,5-9 89,-1-1 0,1 1 0,-1-1 0,1 1 0,-1 0 0,0-1 0,0 0 0,0 1 0,0-1 0,0 1 0,0-1 0,0 0 0,0 0-1,0 0 1,0 0 0,-1 0 0,1 0 0,0 0 0,-1 0 0,-2 1 0,-2-2-1580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4.960"/>
    </inkml:context>
    <inkml:brush xml:id="br0">
      <inkml:brushProperty name="width" value="0.05" units="cm"/>
      <inkml:brushProperty name="height" value="0.05" units="cm"/>
    </inkml:brush>
  </inkml:definitions>
  <inkml:trace contextRef="#ctx0" brushRef="#br0">1 4 2721,'0'0'4151,"34"-3"-3912,51 3 24,-49 0-2719,-26 0-502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5.776"/>
    </inkml:context>
    <inkml:brush xml:id="br0">
      <inkml:brushProperty name="width" value="0.05" units="cm"/>
      <inkml:brushProperty name="height" value="0.05" units="cm"/>
    </inkml:brush>
  </inkml:definitions>
  <inkml:trace contextRef="#ctx0" brushRef="#br0">92 1 3065,'0'0'3656,"-4"26"-3494,-26 177 5,26-188-142,1-1 0,-2 0 0,0 0 0,0 0 0,-11 17 0,1 1 33,15-33-53,0 1 0,0 0 0,0 0 0,0 0 0,0 0 0,0 0 0,0 0 0,0 0 0,0 0 0,0 0 0,0-1 0,0 1 0,0 0 0,0 0 0,0 0 0,0 0 0,0 0 0,0 0 0,0 0 0,0 0 0,0 0 0,0 0 0,0 0 0,-1-1 0,1 1 0,0 0 0,0 0 0,0 0 0,0 0 0,0 0 0,0 0 0,0 0 0,0 0 0,0 0 0,0 0 0,-1 0 0,1 0 0,0 0 0,0 0 0,0 0 0,0 0 0,0 0 0,0 0 0,0 0 0,0 0 0,0 0 0,-1 0 0,1 0 0,0 0 0,0 0 0,0 0 0,0 0 0,0 0 0,0 0 0,-2-18-98,5-25-263,-1 35 314,-1 1-1,1-1 1,1 1-1,0-1 1,0 1-1,0 0 1,1 0-1,0 0 1,0 1-1,1-1 1,0 1-1,0 0 1,0 0-1,1 1 1,0 0-1,0 0 1,0 0-1,0 1 1,1-1-1,0 2 1,0-1-1,0 1 1,0 0-1,1 0 1,-1 1-1,1 0 1,0 0-1,-1 1 1,11 0-1,82-6-118,-100 7 124,-1 29 379,-3-14-251,-1-1 0,-1 1-1,0-1 1,-9 17 0,13-30-38,1 0 0,0 0 0,-1 0 0,1 0 1,0-1-1,-1 1 0,1 0 0,-1-1 0,1 1 0,-1-1 1,0 0-1,1 1 0,-1-1 0,1 0 0,-1 0 1,0 0-1,1 0 0,-1 0 0,1-1 0,-1 1 0,-2-1 1,0 0 5,-1 0 0,1 0 0,0 0-1,0 0 1,0-1 0,0 1 0,-6-4 0,-17-22-131,24 22-206,0 1 0,0 0 0,-1 1 0,0-1 0,1 1 0,-1-1 0,-1 1-1,1 0 1,0 1 0,-1-1 0,0 1 0,1 0 0,-1 0 0,-6-2 0,-1 4-1735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6.644"/>
    </inkml:context>
    <inkml:brush xml:id="br0">
      <inkml:brushProperty name="width" value="0.05" units="cm"/>
      <inkml:brushProperty name="height" value="0.05" units="cm"/>
    </inkml:brush>
  </inkml:definitions>
  <inkml:trace contextRef="#ctx0" brushRef="#br0">277 1 1344,'0'0'2766,"0"16"-2578,0-7-130,1 5 46,-1 0 0,-1-1 0,0 1 0,-1 0 1,-1 0-1,0-1 0,-7 20 0,-139 291 2021,136-297-1987,-1-1 0,-22 31 0,-6 10 72,42-67-221,-1 1 0,1-1 0,0 1 0,-1-1 0,1 1 0,0-1 0,0 1 1,-1 0-1,1-1 0,0 1 0,0-1 0,0 1 0,0 0 0,0-1 0,0 1 0,0 0 1,0-1-1,0 1 0,0-1 0,0 1 0,0 0 0,1-1 0,-1 1 0,0-1 0,0 1 0,1 0 1,-1-1-1,0 1 0,1-1 0,0 1 0,21 8-62,39-7 244,-49-2-149,27 1-269,0-2-1,0-2 0,0-1 1,0-2-1,74-21 1,-103 23-144,0-1 0,0 0 1,0 0-1,-1-1 1,0-1-1,0 1 0,-1-1 1,11-12-1,2-6-2160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7.005"/>
    </inkml:context>
    <inkml:brush xml:id="br0">
      <inkml:brushProperty name="width" value="0.05" units="cm"/>
      <inkml:brushProperty name="height" value="0.05" units="cm"/>
    </inkml:brush>
  </inkml:definitions>
  <inkml:trace contextRef="#ctx0" brushRef="#br0">1 50 2737,'0'0'2888,"183"-22"-2800,-151 19-88,-4 0 104,-3 1-104,-1-4 0,-5 3 0,0 0-64,-4 1-56,7-1-424,-3 0-560,-3 3-464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7.508"/>
    </inkml:context>
    <inkml:brush xml:id="br0">
      <inkml:brushProperty name="width" value="0.05" units="cm"/>
      <inkml:brushProperty name="height" value="0.05" units="cm"/>
    </inkml:brush>
  </inkml:definitions>
  <inkml:trace contextRef="#ctx0" brushRef="#br0">160 1 2665,'0'0'2802,"0"12"-2736,0-1-59,1 5 42,-1-1 0,-1 0-1,0 0 1,-1 0 0,0 1-1,-2-1 1,1-1-1,-2 1 1,-7 16 0,-3-6 125,-1-1 0,-2 0 0,0-1 1,-2-1-1,-23 20 0,43-41-318,0 0 257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7.903"/>
    </inkml:context>
    <inkml:brush xml:id="br0">
      <inkml:brushProperty name="width" value="0.05" units="cm"/>
      <inkml:brushProperty name="height" value="0.05" units="cm"/>
    </inkml:brush>
  </inkml:definitions>
  <inkml:trace contextRef="#ctx0" brushRef="#br0">167 0 2513,'0'0'6053,"-28"2"-5921,11 5-66,1 2 1,0 0 0,1 1-1,-22 17 1,14-9 315,22-18-375,0 1 1,0 0-1,0 0 1,0 0 0,0 0-1,0 0 1,0 0-1,0 0 1,0 0-1,1 0 1,-1 1 0,0-1-1,1 0 1,-1 0-1,1 1 1,-1-1-1,1 0 1,0 1 0,0-1-1,0 1 1,-1-1-1,1 0 1,0 1-1,1-1 1,-1 0 0,0 1-1,0-1 1,1 0-1,-1 1 1,0-1-1,1 0 1,-1 1 0,1-1-1,1 1 1,0 2-21,0-1-1,0 0 1,0 0 0,1 0 0,-1 0 0,1 0-1,0-1 1,0 1 0,0-1 0,5 4 0,-3-4-118,-2 0-244,0 0 0,1 0 0,-1 0 0,0-1 0,1 0 0,-1 0 0,1 0 0,-1 0 0,1 0 0,-1-1 0,5 1 0,5-1-1910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8.358"/>
    </inkml:context>
    <inkml:brush xml:id="br0">
      <inkml:brushProperty name="width" value="0.05" units="cm"/>
      <inkml:brushProperty name="height" value="0.05" units="cm"/>
    </inkml:brush>
  </inkml:definitions>
  <inkml:trace contextRef="#ctx0" brushRef="#br0">203 1 2969,'0'0'4138,"0"4"-4073,-1 7-42,0 0 0,0-1 0,-2 1 0,1-1 0,-1 0 0,0 0 0,-1 0 0,-10 19 0,-55 78 366,20-34-221,2 8-1969,41-80-3070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8.687"/>
    </inkml:context>
    <inkml:brush xml:id="br0">
      <inkml:brushProperty name="width" value="0.05" units="cm"/>
      <inkml:brushProperty name="height" value="0.05" units="cm"/>
    </inkml:brush>
  </inkml:definitions>
  <inkml:trace contextRef="#ctx0" brushRef="#br0">0 0 4561,'0'0'3993,"5"1"-3987,1 1 7,0 0-1,-1 0 0,1 0 0,-1 0 0,0 1 0,1 0 0,-1 0 0,-1 1 0,1-1 0,0 1 0,-1 0 0,0 0 0,0 0 0,0 1 1,0 0-1,-1 0 0,6 10 0,-4-6-151,0 1 0,-1 0 0,0 0-1,0 1 1,-1-1 0,-1 1 0,0-1 0,0 1 0,0 18 0,-2-26-1384,3-1-564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40.622"/>
    </inkml:context>
    <inkml:brush xml:id="br0">
      <inkml:brushProperty name="width" value="0.05" units="cm"/>
      <inkml:brushProperty name="height" value="0.05" units="cm"/>
    </inkml:brush>
  </inkml:definitions>
  <inkml:trace contextRef="#ctx0" brushRef="#br0">1 86 5369,'0'0'3137,"13"-10"-3067,-4 2-60,-1 1-10,0 0-1,1 1 0,0-1 1,0 2-1,0-1 0,1 1 1,0 1-1,0 0 0,0 0 1,0 1-1,0 0 0,17-2 1,-12 5 5,-11-1 2,0 1 1,0 0 0,1 0 0,-1 0-1,0 1 1,0 0 0,8 2-1,-11-3-5,0 1 0,1 0 0,-1 0 0,0 0 0,1 1 0,-1-1 0,0 0 0,0 0-1,0 1 1,0-1 0,0 0 0,0 1 0,-1-1 0,1 1 0,0-1 0,-1 1 0,1 0 0,-1-1-1,0 1 1,1-1 0,-1 1 0,0 0 0,0 2 0,0 3 32,1 0-1,-2-1 1,1 1-1,-1-1 1,0 0 0,0 1-1,0-1 1,-1 1 0,0-1-1,-1 0 1,1 0 0,-1 0-1,0-1 1,-4 6 0,-5 5 156,-1 0 0,-1-2 0,-18 17 0,-23 25 291,55-56-492,0 0 0,0 1 1,0-1-1,0 0 1,0 1-1,0-1 0,0 0 1,0 1-1,0-1 1,0 0-1,0 1 0,0-1 1,0 0-1,0 1 1,0-1-1,0 0 0,0 1 1,0-1-1,0 0 1,0 1-1,1-1 0,-1 0 1,0 1-1,0-1 1,0 0-1,0 0 0,1 1 1,-1-1-1,0 0 1,0 0-1,1 1 1,-1-1-1,0 0 0,1 0 1,-1 0-1,0 0 1,1 1-1,-1-1 0,0 0 1,0 0-1,1 0 1,-1 0-1,0 0 0,1 0 1,-1 0-1,1 0 1,-1 0-1,0 0 0,1 0 1,-1 0-1,0 0 1,1 0-1,-1 0 0,30 3 95,-22-2-132,61 4 27,-44-4 23,1 1-1,-1 1 0,0 2 0,36 10 1,-59-14-2,0 0 1,0 0 0,0 0-1,0 0 1,0 0-1,0 0 1,0 0 0,0 1-1,-1-1 1,1 1-1,-1 0 1,1-1 0,-1 1-1,1 0 1,-1 0-1,0 0 1,0 0 0,0 0-1,0 0 1,0 0-1,-1 0 1,1 0-1,-1 0 1,1 1 0,-1-1-1,0 0 1,0 0-1,0 0 1,0 1 0,0 3-1,-1-2 39,0 0 1,0 1-1,0-1 0,0 0 0,-1 0 1,0 0-1,0 0 0,0 0 0,0 0 0,0-1 1,-1 1-1,0-1 0,0 1 0,-5 4 1,-5 2 104,-9 9 189,-46 29-1,60-43-199,0-1 0,0 0-1,0 0 1,-1-1 0,0 0 0,0-1-1,1 0 1,-1 0 0,0-1 0,-12 0-1,5 0-48,1-1-1,-1-1 1,0-1-1,0 0 1,1-1-1,-27-9 1,42 12-159,-1-1 0,1 1 0,0 0 0,0 0 0,-1 0 0,1 0 1,0 0-1,-1 0 0,1 0 0,0 0 0,-1 0 0,1 0 1,0 0-1,-1 0 0,1 0 0,0 0 0,-1 0 0,1 0 1,0 1-1,0-1 0,-1 0 0,1 0 0,0 0 0,-1 0 1,1 1-1,0-1 0,0 0 0,-1 0 0,1 0 0,0 1 0,0-1 1,0 0-1,0 0 0,-1 1 0,1-1 0,0 0 0,0 1 1,0-1-1,0 0 0,0 1 0,0-1 0,0 0 0,-1 0 1,1 1-1,0-1 0,0 1 0,1 19-2119,-1-12 641,0 10-3440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9.146"/>
    </inkml:context>
    <inkml:brush xml:id="br0">
      <inkml:brushProperty name="width" value="0.05" units="cm"/>
      <inkml:brushProperty name="height" value="0.05" units="cm"/>
    </inkml:brush>
  </inkml:definitions>
  <inkml:trace contextRef="#ctx0" brushRef="#br0">302 1 1568,'0'0'8470,"0"0"-8204,-1 10-238,0 1 0,-1 0 0,0-1 0,0 1 1,-1-1-1,-8 16 0,-33 64 76,30-61-68,-63 99 116,-6 15-299,82-141-46,-1 0-1,1 0 1,-1-1 0,1 1-1,-1 0 1,0-1-1,1 1 1,-1-1-1,0 1 1,0-1-1,0 0 1,0 0 0,0 0-1,-1 0 1,1 0-1,0-1 1,0 1-1,-1-1 1,1 1 0,0-1-1,-4 0 1,-10 1-2621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29.994"/>
    </inkml:context>
    <inkml:brush xml:id="br0">
      <inkml:brushProperty name="width" value="0.05" units="cm"/>
      <inkml:brushProperty name="height" value="0.05" units="cm"/>
    </inkml:brush>
  </inkml:definitions>
  <inkml:trace contextRef="#ctx0" brushRef="#br0">244 4 2513,'0'0'6312,"29"-3"-6534,-11 4 299,0 1 0,0 1 0,-1 1 0,30 10 0,-30-9-57,1 0 0,0 0 0,0-2-1,31 3 1,-49-6-17,1 0-1,-1 1 0,0-1 1,1 1-1,-1-1 0,1 1 1,-1-1-1,0 1 0,1-1 1,-1 1-1,0 0 0,0-1 1,1 1-1,-1-1 0,0 1 1,0 0-1,0-1 0,0 1 1,0 0-1,0-1 0,0 1 1,0 0-1,0-1 0,0 1 1,0-1-1,0 1 0,-1 1 1,-3 21 46,-19 32-38,13-35-4,2 0 1,0 1-1,-5 24 0,7-16-1,-1 0 0,-2-1 0,-1 0 0,-1 0 0,-1-1-1,-19 31 1,2 4-39,25-60 54,1 0 0,0 0 0,0 0 0,-1-1 0,1 1 0,-1-1 0,0 0 0,1 0 0,-1 0 0,0 0 0,0-1 0,0 0 0,-4 1 0,6-1 14,-186 11 1099,106-11-6335,76 0 969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1.223"/>
    </inkml:context>
    <inkml:brush xml:id="br0">
      <inkml:brushProperty name="width" value="0.05" units="cm"/>
      <inkml:brushProperty name="height" value="0.05" units="cm"/>
    </inkml:brush>
  </inkml:definitions>
  <inkml:trace contextRef="#ctx0" brushRef="#br0">53 20 680,'0'0'8253,"0"-1"-8129,1 1 0,-1-1 1,0 0-1,0 0 1,0 0-1,0 0 1,0 0-1,0 0 1,0 0-1,0 0 0,0 0 1,-1 0-1,1 0 1,0 0-1,-1 0 1,1 0-1,-1 0 1,0-1-1,-31 2-4480,14 0 1112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1.710"/>
    </inkml:context>
    <inkml:brush xml:id="br0">
      <inkml:brushProperty name="width" value="0.05" units="cm"/>
      <inkml:brushProperty name="height" value="0.05" units="cm"/>
    </inkml:brush>
  </inkml:definitions>
  <inkml:trace contextRef="#ctx0" brushRef="#br0">340 0 2713,'0'0'5026,"0"48"-3178,0-41-1743,0 0 0,-1 0-1,0 0 1,0 0 0,-1 0 0,0 0-1,0-1 1,0 1 0,-1-1-1,-4 8 1,-2 0-73,-1 0 0,0 0-1,-14 13 1,11-14-99,1 0 0,-2-1 0,0 0 0,-25 16-1,30-23-265,0 0 0,0-1-1,0 0 1,-1 0 0,0-1 0,1-1-1,-1 0 1,0 0 0,-17 1 0,-6-3-1935,5 0-598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2.684"/>
    </inkml:context>
    <inkml:brush xml:id="br0">
      <inkml:brushProperty name="width" value="0.05" units="cm"/>
      <inkml:brushProperty name="height" value="0.05" units="cm"/>
    </inkml:brush>
  </inkml:definitions>
  <inkml:trace contextRef="#ctx0" brushRef="#br0">695 112 2761,'0'0'4925,"1"-7"-4449,-1 3-500,1 1 103,0 0 0,-1 0 0,0 0 0,1 0 1,-1 0-1,0-1 0,0 1 0,-1 0 0,1 0 0,-1 0 1,1 0-1,-1 0 0,0 0 0,0 0 0,0 0 0,-1 0 1,1 0-1,-1 1 0,1-1 0,-1 1 0,0-1 1,0 1-1,0-1 0,-1 1 0,1 0 0,0 0 0,-1 0 1,1 0-1,-5-2 0,-3 1-70,-1-1 1,0 1-1,1 1 1,-1 0-1,0 1 0,0 0 1,0 0-1,0 1 1,0 0-1,-13 3 1,6 0-7,-1 0-1,1 2 1,0 0 0,1 1 0,-22 9 0,5 4-4,1 2-1,1 1 1,1 1-1,0 2 0,2 0 1,1 3-1,2 0 1,0 1-1,2 2 1,1 1-1,-26 48 1,44-70-20,0-1 0,1 1 0,0 0-1,1 0 1,0 0 0,0 1 0,1-1 0,1 1 0,-1 13 0,2-17-8,0 0-1,0 0 1,1-1 0,0 1-1,0 0 1,1-1-1,-1 1 1,1-1-1,1 1 1,-1-1-1,1 0 1,1 0-1,-1 0 1,1 0 0,6 7-1,-6-8-13,0 0 0,0 0 0,1 0 0,-1 0 0,1-1 0,0 0 0,1 0 0,-1 0 0,0-1 0,1 0 0,0 0 0,0 0 0,0-1 0,0 0 0,0 0 0,1 0 0,-1-1 0,1 0 0,12 1 0,-11-2 26,13 1-16,0-1 0,0-1 1,1 0-1,-1-1 0,0-2 0,0 0 0,-1-1 1,40-16-1,-51 17 23,1-1 0,-1 0 0,1-1 0,-2 0 0,9-7 0,-14 11 19,0-1 1,-1 1 0,0-1 0,0 0-1,0 0 1,0 0 0,0-1-1,0 1 1,-1 0 0,1-1 0,-1 1-1,0-1 1,0 1 0,-1-1-1,1 1 1,-1-1 0,1-6 0,-2 8-19,1 1 0,-1 0 0,1 0 0,-1-1 0,1 1 1,-1 0-1,0 0 0,1-1 0,-1 1 0,0 0 0,0 0 1,0 0-1,0 0 0,0 0 0,0 0 0,0 1 0,0-1 1,0 0-1,0 0 0,-1 1 0,1-1 0,0 1 0,-1-1 1,1 1-1,0-1 0,-1 1 0,1 0 0,-2 0 0,-43-6-655,-58 6-2290,94 3 1138,3 2-442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3.032"/>
    </inkml:context>
    <inkml:brush xml:id="br0">
      <inkml:brushProperty name="width" value="0.05" units="cm"/>
      <inkml:brushProperty name="height" value="0.05" units="cm"/>
    </inkml:brush>
  </inkml:definitions>
  <inkml:trace contextRef="#ctx0" brushRef="#br0">1 39 3225,'0'0'4085,"31"-2"-3920,17 0-339,42-6 428,-82 7-871,0-1 0,-1 0-1,1-1 1,-1 0 0,10-5-1,-5 0-3097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3.407"/>
    </inkml:context>
    <inkml:brush xml:id="br0">
      <inkml:brushProperty name="width" value="0.05" units="cm"/>
      <inkml:brushProperty name="height" value="0.05" units="cm"/>
    </inkml:brush>
  </inkml:definitions>
  <inkml:trace contextRef="#ctx0" brushRef="#br0">90 0 2561,'0'0'2483,"-2"24"-2321,-15 125 345,16-143-406,0-1 1,0 0-1,0 0 0,-1 0 0,0 0 0,0 0 1,-1 0-1,1-1 0,-1 1 0,0-1 0,0 0 0,0 1 1,-7 5-1,-16 14-2804,18-17 929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3.787"/>
    </inkml:context>
    <inkml:brush xml:id="br0">
      <inkml:brushProperty name="width" value="0.05" units="cm"/>
      <inkml:brushProperty name="height" value="0.05" units="cm"/>
    </inkml:brush>
  </inkml:definitions>
  <inkml:trace contextRef="#ctx0" brushRef="#br0">0 0 3193,'0'0'1931,"4"0"-1791,-2 1-106,1-1 0,-1 1-1,1-1 1,-1 1 0,0 0 0,1-1 0,-1 1 0,0 1 0,0-1 0,1 0 0,-1 0-1,0 1 1,0-1 0,-1 1 0,1 0 0,0 0 0,2 3 0,31 45 829,-31-41-831,1-1 0,0 0 0,1 0 0,0-1-1,0 0 1,13 12 0,-17-18-294,0 0-1,0-1 1,0 1-1,0-1 0,0 1 1,0-1-1,1 0 1,-1 0-1,0 0 1,0 0-1,0 0 1,0 0-1,0 0 1,3-2-1,-1-2-2279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4.481"/>
    </inkml:context>
    <inkml:brush xml:id="br0">
      <inkml:brushProperty name="width" value="0.05" units="cm"/>
      <inkml:brushProperty name="height" value="0.05" units="cm"/>
    </inkml:brush>
  </inkml:definitions>
  <inkml:trace contextRef="#ctx0" brushRef="#br0">72 0 2401,'0'0'5474,"-1"31"-4973,-2-19-440,2 0 0,-1 0 0,2 0 0,0 20-1,1-21-26,-1-1-1,0 0 1,-1 1-1,0-1 0,0 1 1,-5 14-1,2-17-10,4-7-13,-28 7-2600,16-8 317,-1 0-675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5.340"/>
    </inkml:context>
    <inkml:brush xml:id="br0">
      <inkml:brushProperty name="width" value="0.05" units="cm"/>
      <inkml:brushProperty name="height" value="0.05" units="cm"/>
    </inkml:brush>
  </inkml:definitions>
  <inkml:trace contextRef="#ctx0" brushRef="#br0">371 1 2633,'0'0'5049,"-43"1"-3330,34 4-1611,0 0 1,1 1-1,0 0 1,0 1-1,1 0 1,0 0-1,-10 12 1,-1 0-13,-26 26-9,3 1 0,-60 86 0,94-121-80,1 1 0,0 0 0,1 0-1,0 0 1,1 1 0,0 0 0,-2 18-1,2 0-575,1 60 0,3-90 448,0 0-1,1 0 1,-1 0-1,1 0 1,-1 0-1,1 0 1,-1 0 0,1 0-1,0 0 1,0 0-1,-1-1 1,1 1-1,0 0 1,0 0-1,0-1 1,0 1 0,0 0-1,0-1 1,0 1-1,0-1 1,0 1-1,0-1 1,0 0-1,0 1 1,0-1 0,1 0-1,-1 0 1,0 0-1,0 0 1,0 0-1,0 0 1,0 0 0,1 0-1,-1 0 1,0-1-1,2 0 1,1 1-570,6 0-1563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48.772"/>
    </inkml:context>
    <inkml:brush xml:id="br0">
      <inkml:brushProperty name="width" value="0.05" units="cm"/>
      <inkml:brushProperty name="height" value="0.05" units="cm"/>
    </inkml:brush>
  </inkml:definitions>
  <inkml:trace contextRef="#ctx0" brushRef="#br0">20 0 4401,'0'0'5557,"0"14"-5223,-18 261-172,17 114-575,2-211-4318,-1-185 1918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5.917"/>
    </inkml:context>
    <inkml:brush xml:id="br0">
      <inkml:brushProperty name="width" value="0.05" units="cm"/>
      <inkml:brushProperty name="height" value="0.05" units="cm"/>
    </inkml:brush>
  </inkml:definitions>
  <inkml:trace contextRef="#ctx0" brushRef="#br0">131 1 808,'0'0'4242,"-4"25"-2094,-20 35-1537,8-17-534,-1 0-1,-3-2 1,-26 43 0,42-80-2331,9-12 1024,12-19-687,5 5-94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6.279"/>
    </inkml:context>
    <inkml:brush xml:id="br0">
      <inkml:brushProperty name="width" value="0.05" units="cm"/>
      <inkml:brushProperty name="height" value="0.05" units="cm"/>
    </inkml:brush>
  </inkml:definitions>
  <inkml:trace contextRef="#ctx0" brushRef="#br0">144 25 600,'0'0'8450,"4"-4"-7739,4-13-550,-16 13-152,-14 11-58,22-7 70,-9 4 3,0 1 0,1 0 0,-1 1-1,1-1 1,0 2 0,1-1-1,0 1 1,0 0 0,0 1-1,1-1 1,0 1 0,-6 11 0,8-13-18,2-2-40,0-1 1,0 0-1,0 1 0,0 0 1,0-1-1,1 1 0,-1 0 0,1 0 1,0 0-1,0 0 0,1 0 1,-1 0-1,1 0 0,0 0 1,0 0-1,0 0 0,2 6 0,-2-9-40,1 0 0,0 0-1,0 0 1,0 0 0,0 0-1,0 0 1,0-1 0,0 1-1,0 0 1,0 0 0,0-1-1,0 1 1,0-1 0,0 1-1,1-1 1,-1 0 0,0 1 0,0-1-1,1 0 1,-1 0 0,0 0-1,2 0 1,35 1-2584,-32-1 1492,14 0-2912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6.705"/>
    </inkml:context>
    <inkml:brush xml:id="br0">
      <inkml:brushProperty name="width" value="0.05" units="cm"/>
      <inkml:brushProperty name="height" value="0.05" units="cm"/>
    </inkml:brush>
  </inkml:definitions>
  <inkml:trace contextRef="#ctx0" brushRef="#br0">215 0 1064,'0'0'3185,"-7"25"-2830,-36 116 491,38-127-339,-1 0-1,-1-1 1,0 0-1,-1 0 1,0 0-1,-19 20 1,14-19-801,0 0 1,-24 19-1,13-20-2441,14-10 588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7.049"/>
    </inkml:context>
    <inkml:brush xml:id="br0">
      <inkml:brushProperty name="width" value="0.05" units="cm"/>
      <inkml:brushProperty name="height" value="0.05" units="cm"/>
    </inkml:brush>
  </inkml:definitions>
  <inkml:trace contextRef="#ctx0" brushRef="#br0">0 1 1360,'0'0'4208,"5"4"-4120,1 3-43,0 0 0,-1 0 0,0 1 0,0 0 1,-1 0-1,0 0 0,0 0 0,-1 1 0,0-1 0,2 16 0,-1-10 9,0-1-1,0 0 1,2-1-1,-1 1 1,8 11-1,-12-23-174,-1 0-1,1 0 1,0 0-1,-1 0 0,1 0 1,0 0-1,0 0 1,0-1-1,0 1 1,0 0-1,0 0 0,0-1 1,0 1-1,0-1 1,0 1-1,0-1 1,0 1-1,0-1 0,0 0 1,0 0-1,0 1 1,0-1-1,3 0 0,2 0-2113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7.458"/>
    </inkml:context>
    <inkml:brush xml:id="br0">
      <inkml:brushProperty name="width" value="0.05" units="cm"/>
      <inkml:brushProperty name="height" value="0.05" units="cm"/>
    </inkml:brush>
  </inkml:definitions>
  <inkml:trace contextRef="#ctx0" brushRef="#br0">262 1 3081,'0'0'4882,"-8"11"-4577,-14 24-79,2 1 1,1 0-1,-17 47 0,28-63-227,0-1 0,-1-1 0,-1 1-1,-1-2 1,0 1 0,-2-1 0,0-1 0,-20 20 0,31-35-302,0 0 0,0 1 0,0-1 0,0 0 0,0 0 0,0-1 0,0 1 0,0 0 0,-1-1 0,1 1 0,0-1 0,-3 0 0,4 1 237,-9-1-2651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8.336"/>
    </inkml:context>
    <inkml:brush xml:id="br0">
      <inkml:brushProperty name="width" value="0.05" units="cm"/>
      <inkml:brushProperty name="height" value="0.05" units="cm"/>
    </inkml:brush>
  </inkml:definitions>
  <inkml:trace contextRef="#ctx0" brushRef="#br0">243 3 744,'0'0'5273,"29"-3"-5167,-21 4 10,0 0 0,0 0 0,0 1 0,-1-1 0,1 2 0,0-1 0,-1 1 0,1 0 0,-1 1 0,0 0 0,13 9 0,-16-10-85,0 0-1,0 0 0,0 0 1,0 1-1,-1 0 0,1 0 0,-1 0 1,0 0-1,0 0 0,0 1 1,-1-1-1,0 1 0,0 0 1,0 0-1,0-1 0,-1 1 1,1 1-1,-1-1 0,0 6 1,-1 4 31,0-1 0,-1 1 0,0-1 1,-1 1-1,-1-1 0,0 0 0,-1 0 1,-7 18-1,-9 9 16,-34 52 0,36-64-29,1 0-1,1 1 1,1 1 0,-10 34 0,21-50-45,3-8-4,-1-1 0,0 0-1,0 0 1,0 0 0,0 0 0,-1 0-1,0 0 1,0-1 0,-1 1 0,0-1 0,-4 5-1,3-9 241,0 0-1,0-1 1,0 0 0,0 0-1,0 0 1,0 0 0,0-1-1,-6-1 1,-32-16 318,37 15-731,-1 0 1,1 0-1,0 1 0,-1 0 1,0 0-1,-6-1 0,10 2-308,0 1 0,-1 0-1,1 0 1,0 1 0,0-1-1,0 1 1,0-1 0,0 1-1,0 0 1,-4 2-1,-9 3-3820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9.134"/>
    </inkml:context>
    <inkml:brush xml:id="br0">
      <inkml:brushProperty name="width" value="0.05" units="cm"/>
      <inkml:brushProperty name="height" value="0.05" units="cm"/>
    </inkml:brush>
  </inkml:definitions>
  <inkml:trace contextRef="#ctx0" brushRef="#br0">0 1 800,'0'0'8250,"35"0"-7554,217 14-1784,-243-15-247,-2-1-771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4:39.729"/>
    </inkml:context>
    <inkml:brush xml:id="br0">
      <inkml:brushProperty name="width" value="0.05" units="cm"/>
      <inkml:brushProperty name="height" value="0.05" units="cm"/>
    </inkml:brush>
  </inkml:definitions>
  <inkml:trace contextRef="#ctx0" brushRef="#br0">1 7 128,'0'0'5074,"11"0"-4340,33-4-432,1 2 0,-1 2 0,1 1 0,82 16 0,-127-17-352,0 0 0,1-1 0,-1 1 0,0 0 0,0 0 0,0 0 0,1 0 1,-1 0-1,0 0 0,0 0 0,1 0 0,-1 0 0,0 1 0,0-1 0,0 0 0,1 0 1,-1 0-1,0 0 0,0 0 0,0 0 0,1 0 0,-1 0 0,0 1 0,0-1 0,0 0 1,1 0-1,-1 0 0,0 0 0,0 1 0,0-1 0,0 0 0,0 0 0,0 0 0,0 1 1,1-1-1,-1 0 0,0 0 0,0 0 0,0 1 0,0-1 0,0 0 0,0 0 0,0 1 1,0-1-1,0 0 0,0 0 0,0 1 0,0-1 0,0 0 0,0 0 0,0 0 1,-1 1-1,1-1 0,0 0 0,0 0 0,0 0 0,0 1 0,0-1 0,-11 3-1851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06.164"/>
    </inkml:context>
    <inkml:brush xml:id="br0">
      <inkml:brushProperty name="width" value="0.05" units="cm"/>
      <inkml:brushProperty name="height" value="0.05" units="cm"/>
    </inkml:brush>
  </inkml:definitions>
  <inkml:trace contextRef="#ctx0" brushRef="#br0">395 119 760,'0'0'1859,"38"-8"-416,-37 7-1216,0 0-1,0 0 1,0 0-1,0 0 1,0-1-1,-1 1 1,1 0-1,0 0 1,0 0-1,-1-1 1,1 1-1,-1 0 1,1-1-1,-1-1 1,1 0-239,0 1 1,-1-1 0,1 1 0,-1-1-1,0 1 1,0-1 0,0 1 0,0-1-1,-1 1 1,1-1 0,-1 1 0,1-1-1,-1 1 1,0-1 0,0 1 0,0-1-1,0 1 1,-1 0 0,1 0 0,0 0-1,-3-3 1,-5 0 14,-1 0 0,0 1 1,0 0-1,0 0 0,-1 1 0,1 0 0,-1 1 0,1 0 0,-1 1 0,0 0 0,0 1 1,1 0-1,-1 1 0,-18 2 0,22-1 4,1 1 0,-1 0 1,1 0-1,0 0 0,-1 0 1,1 1-1,1 0 0,-1 0 0,-7 8 1,-47 51-1,37-36 106,1-4-98,15-17-7,0 0-1,0 1 1,1 0 0,0 1-1,0-1 1,0 1 0,1 0-1,1 1 1,-1-1 0,1 1-1,1 0 1,-1 0 0,2 0-1,-1 0 1,-1 11 0,2 3 29,0 0 0,2-1 1,2 29-1,-1-48-34,0 0 0,0 1-1,1-1 1,-1 0 0,1 0 0,-1 0 0,1 0 0,0 0-1,0 0 1,0-1 0,1 1 0,-1 0 0,1-1-1,-1 0 1,1 0 0,0 0 0,0 0 0,0 0 0,0 0-1,0-1 1,0 1 0,0-1 0,1 0 0,4 1-1,6 2-78,0-1 0,-1-1 0,1 0 0,23-1-1,-25-1-19,10 1-376,1-1 1,-1-2 0,0 0-1,38-9 1,-55 10 436,0-1 1,0 0-1,0 0 1,0 0-1,0 0 1,-1-1-1,1 1 1,-1-1-1,0-1 0,0 1 1,0 0-1,0-1 1,0 0-1,-1 0 1,0 0-1,0 0 1,0-1-1,0 1 1,-1-1-1,0 0 0,1 1 1,-2-1-1,1 0 1,-1 0-1,1 0 1,-1-6-1,-2-8 444,-7 15 35,-22 19-144,26-12-367,-8 5 38,6-4-250,-1 0 0,1 0 0,-1 0 0,1-1 0,-1 0 0,-8 3 0,2-4-1275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06.601"/>
    </inkml:context>
    <inkml:brush xml:id="br0">
      <inkml:brushProperty name="width" value="0.05" units="cm"/>
      <inkml:brushProperty name="height" value="0.05" units="cm"/>
    </inkml:brush>
  </inkml:definitions>
  <inkml:trace contextRef="#ctx0" brushRef="#br0">1 20 1064,'0'0'4504,"12"-11"-2952,29 12-1512,45-2-1240,-76-2-771,0-2-1002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49.274"/>
    </inkml:context>
    <inkml:brush xml:id="br0">
      <inkml:brushProperty name="width" value="0.05" units="cm"/>
      <inkml:brushProperty name="height" value="0.05" units="cm"/>
    </inkml:brush>
  </inkml:definitions>
  <inkml:trace contextRef="#ctx0" brushRef="#br0">0 346 6825,'0'0'3915,"16"-28"-3939,52-89 6,-64 111 10,0 0 0,1 0 0,0 0 0,0 1-1,0 0 1,1 0 0,0 0 0,0 0 0,0 1-1,1 0 1,-1 1 0,11-5 0,5-3-55,4-3-43,4-4-43,0 1 0,2 2 0,0 1 0,0 1 0,68-16 0,-97 29 144,-1-1 1,0 1-1,1 0 1,-1 0-1,0 0 0,1 0 1,-1 0-1,1 0 1,-1 0-1,0 1 1,1-1-1,-1 1 1,0 0-1,0 0 1,1 0-1,-1 0 0,0 0 1,0 0-1,0 0 1,0 1-1,0-1 1,-1 1-1,1 0 1,0-1-1,-1 1 1,4 4-1,-2 1 7,0-1-1,-1 1 1,0 0 0,0 0-1,0 1 1,-1-1 0,1 13-1,3 21 11,-3 0-1,-1 0 0,-1 0 1,-3 0-1,-2-1 0,-1 1 1,-12 43-1,16-80 33,0 0-1,-1 1 1,1-1-1,-1 0 0,0 0 1,0 0-1,0-1 1,0 1-1,-1-1 1,1 1-1,-1-1 1,0 0-1,0-1 1,0 1-1,-1-1 1,1 0-1,0 0 1,-1 0-1,0 0 1,1-1-1,-1 0 1,-5 1-1,-14 3 205,-1-2 0,1-1-1,-27 0 1,31-2-169,-11 1 209,-62-1 405,87-1-655,-1 1 0,1-1 0,0-1 0,0 1 0,0-1 0,0 0-1,1-1 1,-1 1 0,0-1 0,1 0 0,0 0 0,-6-5-1,12 60-4211,12-15 2235,3 0-1584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07.637"/>
    </inkml:context>
    <inkml:brush xml:id="br0">
      <inkml:brushProperty name="width" value="0.05" units="cm"/>
      <inkml:brushProperty name="height" value="0.05" units="cm"/>
    </inkml:brush>
  </inkml:definitions>
  <inkml:trace contextRef="#ctx0" brushRef="#br0">81 1 784,'0'0'4070,"0"7"-3743,1 9-96,-1-1-1,-1 1 1,-1 0-1,0 0 1,-1-1 0,0 1-1,-2-1 1,-5 16-1,-6-3-103,11-21-116,0 0 0,1 0 0,0 1 0,0-1 0,1 1 0,0 0 0,1 0 0,-1 1 1,-1 13-1,4-21 10,-3-46-1209,4 31 962,1 1 0,0-1 0,1 1-1,8-24 1,5-21 211,-15 56 19,0-1-1,0 0 1,0 0 0,0 1-1,0-1 1,1 1 0,-1-1-1,1 1 1,0 0 0,0-1-1,0 1 1,0 0 0,0 0-1,0 0 1,0 1 0,1-1-1,-1 0 1,1 1 0,2-2-1,59-20-151,-33 13-234,-27 9 353,0 0 0,0 0 0,0 0 1,0 1-1,1-1 0,-1 1 0,0 0 1,0 0-1,1 0 0,4 2 0,-8-2 10,0 0 1,1 0-1,-1 1 0,1-1 0,-1 0 0,0 1 0,1-1 0,-1 1 0,0 0 0,0-1 0,1 1 0,-1 0 1,0 0-1,0 0 0,0 0 0,0 0 0,0 0 0,0 0 0,0 0 0,0 0 0,-1 0 0,1 0 0,0 1 0,-1-1 1,1 0-1,0 1 0,-1-1 0,0 0 0,1 1 0,-1-1 0,0 3 0,2 12 107,0 7 812,-3-23-854,1 1 1,0 0-1,0-1 1,0 1-1,-1 0 1,1-1-1,0 1 1,-1-1-1,1 1 1,-1-1-1,1 1 1,-1-1-1,1 1 1,-1-1-1,1 1 1,-1-1 0,1 1-1,-1-1 1,1 0-1,-1 0 1,0 1-1,1-1 1,-1 0-1,1 0 1,-1 1-1,0-1 1,1 0-1,-1 0 1,-1 0-1,-53 16 2013,48-12-1959,-1-2-1,0 1 1,0-1 0,0 0-1,0 0 1,-11 0 0,-26 0-3801,30-7 1461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11.783"/>
    </inkml:context>
    <inkml:brush xml:id="br0">
      <inkml:brushProperty name="width" value="0.05" units="cm"/>
      <inkml:brushProperty name="height" value="0.05" units="cm"/>
    </inkml:brush>
  </inkml:definitions>
  <inkml:trace contextRef="#ctx0" brushRef="#br0">1 1 912,'0'0'3101,"54"0"120,559 0-2501,-560 2-725,59 11 1,37 2-33,492-6-3553,-640-9 3545,-27 0-1395,11 0-465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12.828"/>
    </inkml:context>
    <inkml:brush xml:id="br0">
      <inkml:brushProperty name="width" value="0.05" units="cm"/>
      <inkml:brushProperty name="height" value="0.05" units="cm"/>
    </inkml:brush>
  </inkml:definitions>
  <inkml:trace contextRef="#ctx0" brushRef="#br0">1 320 1304,'0'0'4953,"5"-3"-4637,13-7-147,-1-2 0,-1 0 0,0-1 0,0 0 0,22-25 0,27-24-66,-8 18-110,-36 29 5,0-1 0,-1-1 0,-1-1-1,25-28 1,-44 46 2,0 0-1,0 0 0,0 0 1,0 0-1,0 0 0,0 0 1,0 0-1,0 0 0,0 1 0,0-1 1,0 0-1,0 0 0,0 0 1,0 0-1,0 0 0,0 0 1,0 0-1,0 0 0,0 0 1,0 0-1,0 1 0,1-1 1,-1 0-1,0 0 0,0 0 1,0 0-1,0 0 0,0 0 1,0 0-1,0 0 0,0 0 0,0 0 1,1 0-1,-1 0 0,0 0 1,0 0-1,0 0 0,0 0 1,0 0-1,0 0 0,0 0 1,0 0-1,1 0 0,-1 0 1,0 0-1,0 0 0,0 0 1,0 0-1,0 0 0,0 0 1,0 0-1,0 0 0,0 0 0,1 0 1,-1 0-1,0-1 0,0 1 1,0 0-1,0 0 0,0 0 1,0 0-1,0 0 0,0 17 57,-7 21 111,-34 64-3,-29 89-68,66-175-241,-5 16 281,8-31-313,0 0 1,0 0 0,1 0 0,-1 0-1,0 0 1,0-1 0,0 1 0,0 0-1,0 0 1,0 0 0,0-1 0,0 1-1,-1-1 1,1 1 0,0-1 0,0 1-1,0-1 1,-1 1 0,1-1 0,0 0 0,0 0-1,-1 0 1,-1 0 0,-3 0-2465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14.264"/>
    </inkml:context>
    <inkml:brush xml:id="br0">
      <inkml:brushProperty name="width" value="0.05" units="cm"/>
      <inkml:brushProperty name="height" value="0.05" units="cm"/>
    </inkml:brush>
  </inkml:definitions>
  <inkml:trace contextRef="#ctx0" brushRef="#br0">120 79 304,'0'0'2773,"-7"-9"-366,2 10-2379,1 0 0,0 0 0,0 0 0,-1 0 0,1 1-1,0-1 1,0 1 0,0 0 0,0 0 0,1 1 0,-1-1 0,1 1 0,-1 0 0,1 0 0,0 0 0,0 0 0,0 1 0,0-1 0,1 1 0,-1-1 0,1 1-1,0 0 1,0 0 0,-2 7 0,-1 2-19,0 0 0,1 0 0,1 0 0,0 0 0,1 1 0,0-1-1,0 15 1,2-24-22,0-1-1,0 1 0,0 0 0,0 0 0,1-1 0,0 1 1,-1 0-1,1-1 0,1 1 0,-1 0 0,0-1 0,1 0 1,0 1-1,0-1 0,3 5 0,-2-6 1,0 0 1,0 0-1,0 0 0,0 0 1,0 0-1,1-1 0,-1 0 0,0 1 1,1-1-1,-1 0 0,1-1 0,0 1 1,-1-1-1,1 1 0,-1-1 1,7-1-1,2 1-205,-8 1 168,1 0-1,0-1 0,-1 0 0,1 0 0,0 0 0,-1-1 0,1 1 0,0-1 0,-1 0 1,1-1-1,-1 1 0,1-1 0,-1 0 0,0 0 0,0 0 0,0 0 0,0-1 0,0 0 0,0 0 1,-1 0-1,1 0 0,-1 0 0,3-4 0,10-11 67,-2-1 1,23-35-1,-32 45 57,-1 1-1,0-1 0,-1 0 1,0 0-1,0 0 0,-1 0 0,0-1 1,-1 1-1,1-18 0,-2 23-25,1 0-1,-1 0 0,0 0 1,-1 0-1,1 1 1,-1-1-1,1 0 0,-1 0 1,0 0-1,-1 1 1,1-1-1,-1 0 0,1 1 1,-1 0-1,0-1 1,0 1-1,-1 0 0,1 0 1,-1 0-1,1 0 1,-1 0-1,0 1 1,0-1-1,0 1 0,-1 0 1,1 0-1,0 0 1,-1 0-1,1 1 0,-1-1 1,0 1-1,1 0 1,-1 0-1,-5 0 0,-1-1-24,0 1-1,0 1 0,-1 0 0,1 0 0,0 1 0,-11 3 0,16-3-83,0 1 0,-1 0 1,1 0-1,0 0 0,0 1 1,0 0-1,1 0 0,-1 0 0,1 0 1,-1 1-1,1 0 0,-6 7 1,-26 29-2094,23-25 183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15.475"/>
    </inkml:context>
    <inkml:brush xml:id="br0">
      <inkml:brushProperty name="width" value="0.05" units="cm"/>
      <inkml:brushProperty name="height" value="0.05" units="cm"/>
    </inkml:brush>
  </inkml:definitions>
  <inkml:trace contextRef="#ctx0" brushRef="#br0">140 45 656,'0'0'3534,"-6"0"-3314,0 1-125,0 0 0,-1 1 1,1 0-1,0 0 0,0 0 0,0 1 0,1 0 0,-1 0 0,1 0 0,-1 1 0,1 0 1,0 0-1,0 0 0,1 0 0,-1 1 0,1 0 0,0 0 0,-5 8 0,5-5-94,0 0 0,0 1-1,1 0 1,0 0-1,0 0 1,1 0 0,0 0-1,1 0 1,0 1 0,0-1-1,1 0 1,1 1-1,-1-1 1,3 10 0,-3-17-24,1 0 0,0 0 0,-1-1 0,1 1 1,0 0-1,0-1 0,0 1 0,0-1 0,0 1 1,0-1-1,1 1 0,-1-1 0,0 0 0,1 0 1,-1 0-1,1 0 0,-1 0 0,1 0 0,0 0 1,-1 0-1,1 0 0,0-1 0,0 1 0,-1-1 1,1 1-1,3-1 0,59 4-28,-37-3-464,-21 0 452,-1-1 0,0 0 0,1 0 0,-1 0 0,0 0 0,1-1 0,-1 0 0,0 0 0,1 0 0,-1-1 0,0 0 0,0 0 0,0 0 0,0 0 0,-1-1 0,1 0 0,6-5-1,-1-2 73,0-1 0,-1 0 0,0 0 0,-1-1 0,10-17 0,-13 21 144,0 0 0,0-1 1,-1 1-1,-1-1 1,1 0-1,-1 0 1,-1 0-1,0 0 1,0-1-1,-1 1 1,0-1-1,0-12 1,-2 20-127,0-1 1,0 1 0,0 0-1,0 0 1,0 0 0,-1 0-1,1 0 1,-1 0 0,1 0-1,-1 1 1,0-1 0,1 1-1,-1-1 1,0 1 0,0-1-1,0 1 1,0 0 0,0 0-1,-1 0 1,1 0 0,-2 0-1,-52-16-269,42 15-328,1 1-1,0 1 1,0 0-1,-1 1 1,-15 3-1,10 1-1067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16.747"/>
    </inkml:context>
    <inkml:brush xml:id="br0">
      <inkml:brushProperty name="width" value="0.05" units="cm"/>
      <inkml:brushProperty name="height" value="0.05" units="cm"/>
    </inkml:brush>
  </inkml:definitions>
  <inkml:trace contextRef="#ctx0" brushRef="#br0">218 58 1272,'0'0'5075,"-1"-4"-4858,0 3-197,0-1 0,0 1 0,0 0 0,0 0 1,0-1-1,0 1 0,0 0 0,0 0 0,0 0 0,-1 0 0,1 0 0,0 0 0,-1 0 0,1 1 0,0-1 0,-1 0 1,1 1-1,-1-1 0,1 1 0,-1-1 0,-2 1 0,-1 0 85,0-1-1,0 1 1,0 1 0,1-1-1,-1 1 1,0 0-1,-7 2 1,2 0 63,1 1 0,-1 0 0,1 1-1,-1-1 1,2 2 0,-17 11 0,19-11-196,0 0 0,1 0 0,0 0 0,0 1 0,1-1 0,0 1 0,0 0 0,0 1 0,1-1 0,0 1 1,1-1-1,-1 1 0,2 0 0,-1 0 0,1 0 0,0 0 0,0 0 0,1 0 0,1 0 0,-1 0 0,3 11 0,-2-17-6,0 1-1,1-1 0,-1 1 1,1-1-1,0 1 1,-1-1-1,1 0 1,0 0-1,1 0 1,-1 0-1,0 0 0,0-1 1,1 1-1,-1-1 1,1 1-1,-1-1 1,1 0-1,0 0 1,0 0-1,-1 0 0,1-1 1,0 1-1,4 0 1,10 1-435,0 0 0,28-1 0,-35-1 230,3 0-93,-9 0 295,0 1 0,0-1 0,0 0 0,0 0 0,0 0 0,0 0 0,0-1 0,-1 0 0,1 0 0,0 0 0,0 0 0,0 0 0,0-1-1,-1 0 1,1 0 0,-1 0 0,0 0 0,1 0 0,-1-1 0,0 1 0,3-4 0,30-32-192,-30 34 275,-1-1 0,1-1 1,-1 1-1,0-1 0,0 0 1,0 0-1,-1 0 0,0 0 1,0-1-1,-1 0 0,0 0 1,0 0-1,0 0 0,-1 0 1,0-1-1,-1 1 0,0-1 1,1-14-1,-2 19 2,1-1 0,-1 0 0,0 1-1,-1-1 1,1 0 0,-1 1 0,0-1 0,0 0 0,0 1 0,0-1 0,0 1 0,-1 0-1,1-1 1,-1 1 0,0 0 0,0 0 0,-1 0 0,1 0 0,0 0 0,-1 1 0,0-1 0,0 1-1,0-1 1,0 1 0,0 0 0,0 0 0,0 1 0,0-1 0,-1 1 0,1-1 0,-1 1-1,1 0 1,-1 0 0,-7 0 0,1 0-388,-1 1 1,1-1-1,-1 2 0,1 0 1,-1 0-1,1 1 0,0 0 1,0 1-1,0 0 0,-18 8 0,-6 6-1959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0.528"/>
    </inkml:context>
    <inkml:brush xml:id="br0">
      <inkml:brushProperty name="width" value="0.05" units="cm"/>
      <inkml:brushProperty name="height" value="0.05" units="cm"/>
    </inkml:brush>
  </inkml:definitions>
  <inkml:trace contextRef="#ctx0" brushRef="#br0">246 0 856,'0'0'7390,"0"39"-7386,-1-30 19,0 0 0,-1-1 0,0 1 0,-1-1 0,0 1 0,-1-1 0,1 0 0,-1 0 0,-8 10 0,-9 23 57,-41 94 10,-25 63 90,79-179-178,1 1-1,0 0 1,2 0-1,0 0 1,2 0 0,0 1-1,1 0 1,1 29 0,2-49-2,0 0 1,0 0 0,-1 0 0,1-1 0,0 1 0,0 0 0,0 0 0,0 0-1,0-1 1,0 1 0,0-1 0,1 1 0,-1-1 0,0 1 0,0-1-1,0 0 1,1 1 0,-1-1 0,0 0 0,0 0 0,0 0 0,1 0 0,1 0-1,32 2 20,248-2-71,-282-1-113,0 1-1,0 0 1,1-1-1,-1 1 1,0-1 0,0 1-1,0-1 1,1 0-1,-1 1 1,0-1 0,0 0-1,0 0 1,0 0 0,0 0-1,0 0 1,-1 0-1,1 0 1,0 0 0,0 0-1,-1 0 1,1 0 0,-1-1-1,1 1 1,-1 0-1,1 0 1,-1-3 0,4-9-3392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1.265"/>
    </inkml:context>
    <inkml:brush xml:id="br0">
      <inkml:brushProperty name="width" value="0.05" units="cm"/>
      <inkml:brushProperty name="height" value="0.05" units="cm"/>
    </inkml:brush>
  </inkml:definitions>
  <inkml:trace contextRef="#ctx0" brushRef="#br0">1 6 1504,'0'0'4460,"38"-3"-3460,290 0-462,-327 3-677,-7 0-5248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4.303"/>
    </inkml:context>
    <inkml:brush xml:id="br0">
      <inkml:brushProperty name="width" value="0.05" units="cm"/>
      <inkml:brushProperty name="height" value="0.05" units="cm"/>
    </inkml:brush>
  </inkml:definitions>
  <inkml:trace contextRef="#ctx0" brushRef="#br0">125 1 488,'0'0'7743,"-6"28"-7666,-9 11-54,3-7 6,-1-1 0,-32 54 0,39-75-46,2-6-14,1 0 0,0 1 1,0-1-1,1 1 0,-1-1 1,1 1-1,0 0 0,0 0 0,-1 9 1,3-14-140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4.790"/>
    </inkml:context>
    <inkml:brush xml:id="br0">
      <inkml:brushProperty name="width" value="0.05" units="cm"/>
      <inkml:brushProperty name="height" value="0.05" units="cm"/>
    </inkml:brush>
  </inkml:definitions>
  <inkml:trace contextRef="#ctx0" brushRef="#br0">0 1 576,'0'0'3290,"32"1"-1560,85 107-735,-91-83-948,-14-11-3174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49.822"/>
    </inkml:context>
    <inkml:brush xml:id="br0">
      <inkml:brushProperty name="width" value="0.05" units="cm"/>
      <inkml:brushProperty name="height" value="0.05" units="cm"/>
    </inkml:brush>
  </inkml:definitions>
  <inkml:trace contextRef="#ctx0" brushRef="#br0">0 54 3609,'0'0'5253,"23"-3"-5396,19 3-223,74-11 0,-115 11 218,0 0 1,0-1-1,0 0 0,1 1 1,-1-1-1,0 0 0,0 1 1,0-1-1,0 0 0,0 0 0,0 0 1,0 0-1,0 0 0,0 0 1,-1 0-1,1 0 0,0-1 1,-1 1-1,1 0 0,-1 0 1,1 0-1,-1-2 0,2 0-452,4-11-3062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5.361"/>
    </inkml:context>
    <inkml:brush xml:id="br0">
      <inkml:brushProperty name="width" value="0.05" units="cm"/>
      <inkml:brushProperty name="height" value="0.05" units="cm"/>
    </inkml:brush>
  </inkml:definitions>
  <inkml:trace contextRef="#ctx0" brushRef="#br0">97 1 2593,'0'0'3554,"6"34"-2246,-4-17-1228,-1 0 0,-1 0-1,0 0 1,-1 0 0,-1 0 0,-1 0 0,0 0 0,-1 0-1,-1-1 1,0 1 0,-2-1 0,0-1 0,0 1 0,-14 19 0,-7 7-4,19-39-3355,6-3 710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6.411"/>
    </inkml:context>
    <inkml:brush xml:id="br0">
      <inkml:brushProperty name="width" value="0.05" units="cm"/>
      <inkml:brushProperty name="height" value="0.05" units="cm"/>
    </inkml:brush>
  </inkml:definitions>
  <inkml:trace contextRef="#ctx0" brushRef="#br0">38 6 360,'0'0'3403,"34"-5"-642,-14 5-2750,0 1 0,0 0 0,0 2 0,31 8 0,-35-7-39,0-2 0,0 0 0,0 0 1,25-2-1,22 2 1066,-79 39-1449,-52 108 52,37-73 383,-1 2-39,29-72 136,0 0 0,-1-1-1,0 1 1,0 0 0,0-1 0,-1 0-1,0 0 1,0 0 0,-7 5-1,5-6 102,0 0 0,0 0 0,-1 0-1,1-1 1,-1-1 0,1 1-1,-16 2 1,19-4-157,1-1-1,-1 1 0,0-1 1,0 0-1,0 0 1,1-1-1,-1 1 1,0-1-1,0 1 0,1-1 1,-1 0-1,0-1 1,1 1-1,0-1 1,-1 1-1,1-1 0,0 0 1,-5-3-1,8 4-287,-1 1 0,0-1 1,0 1-1,0-1 0,1 1 0,-1 0 0,0-1 0,0 1 0,0 0 0,0 0 0,0 0 0,0 0 0,1 0 0,-1 0 0,0 0 0,0 0 0,0 0 0,-2 0 1,0 1-886,-4-1-1110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7.027"/>
    </inkml:context>
    <inkml:brush xml:id="br0">
      <inkml:brushProperty name="width" value="0.05" units="cm"/>
      <inkml:brushProperty name="height" value="0.05" units="cm"/>
    </inkml:brush>
  </inkml:definitions>
  <inkml:trace contextRef="#ctx0" brushRef="#br0">0 1 1736,'0'0'5225,"66"0"-5377,128 6-4219,-170-6 3053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7.393"/>
    </inkml:context>
    <inkml:brush xml:id="br0">
      <inkml:brushProperty name="width" value="0.05" units="cm"/>
      <inkml:brushProperty name="height" value="0.05" units="cm"/>
    </inkml:brush>
  </inkml:definitions>
  <inkml:trace contextRef="#ctx0" brushRef="#br0">0 1 1200,'0'0'1157,"13"0"-1123,192 0 736,-192 0-1635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9.403"/>
    </inkml:context>
    <inkml:brush xml:id="br0">
      <inkml:brushProperty name="width" value="0.05" units="cm"/>
      <inkml:brushProperty name="height" value="0.05" units="cm"/>
    </inkml:brush>
  </inkml:definitions>
  <inkml:trace contextRef="#ctx0" brushRef="#br0">418 34 520,'0'0'5673,"1"-5"-5226,5-21 887,-60 23-1410,44 4 110,-1 0 1,1 1-1,0 0 1,0 1-1,0 0 1,0 0-1,0 1 1,1 1-1,-1-1 1,1 2-1,-15 10 1,-8 9 218,-47 47 1,66-61-249,2 1-1,0 1 1,0 0 0,1 0-1,1 1 1,0 1 0,1-1-1,0 1 1,2 1 0,-1-1-1,2 1 1,0 0-1,1 1 1,1-1 0,0 1-1,0 21 1,3-32-21,0-1 1,1 1-1,-1 0 1,1-1-1,1 1 1,-1-1-1,1 1 1,0-1-1,0 0 1,0 0-1,1 0 1,0 0-1,0 0 1,0 0-1,1-1 1,-1 1-1,1-1 1,7 6-1,-5-6-41,0 1 0,1-1 1,0 0-1,-1-1 0,1 0 0,0 0 0,0-1 0,1 1 0,-1-1 0,0-1 1,1 0-1,0 0 0,13 0 0,0-1-176,-5 1 36,1-1 0,-1-1 0,31-6 0,-41 6 191,-1-1-1,1 0 0,-1 0 0,0 0 0,0-1 0,0 0 0,0 0 0,0 0 0,-1-1 0,1 1 0,-1-1 1,0 0-1,0-1 0,7-8 0,-6 6 8,0 1-1,0-1 1,0-1 0,-1 1 0,0-1 0,-1 0 0,0 1-1,0-1 1,0-1 0,-1 1 0,0 0 0,1-16-1,-37 24-65,30 0 67,1 0 0,-1 0-1,1 1 1,0 0 0,-1-1-1,1 1 1,0 1 0,-1-1 0,1 0-1,0 1 1,0 0 0,0-1 0,1 1-1,-1 0 1,0 1 0,1-1-1,-1 0 1,1 1 0,0-1 0,-1 1-1,1 0 1,1 0 0,-1 0 0,0 0-1,1 0 1,-3 6 0,-9 0-2035,7-6 304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29.748"/>
    </inkml:context>
    <inkml:brush xml:id="br0">
      <inkml:brushProperty name="width" value="0.05" units="cm"/>
      <inkml:brushProperty name="height" value="0.05" units="cm"/>
    </inkml:brush>
  </inkml:definitions>
  <inkml:trace contextRef="#ctx0" brushRef="#br0">0 1 4953,'0'0'3417,"9"0"-3465,78 0 43,-27 0-3194,-48 0 1002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30.655"/>
    </inkml:context>
    <inkml:brush xml:id="br0">
      <inkml:brushProperty name="width" value="0.05" units="cm"/>
      <inkml:brushProperty name="height" value="0.05" units="cm"/>
    </inkml:brush>
  </inkml:definitions>
  <inkml:trace contextRef="#ctx0" brushRef="#br0">28 1 360,'0'0'3841,"1"14"-3710,4 126 771,-5-136-737,-1 0-1,1-1 0,-1 1 1,0 0-1,-1 0 0,1-1 0,0 1 1,-1-1-1,0 1 0,-2 2 0,2-2-141,0-1 0,0 1-1,0 0 1,0 0-1,1-1 1,0 1-1,0 0 1,0 0-1,0 0 1,0 5 0,0-24 1573,0 10-1653,1 0 0,0 0 0,-1-1 0,2 1 0,-1 0 0,0 0 0,1 0 0,0 0 0,0 0 0,1 0 0,0 0-1,2-6 1,-1 7-33,8-15-347,1 2 1,0-1-1,27-27 0,-34 41 418,0-1-1,0 1 0,1 0 1,0 1-1,-1-1 0,1 1 0,0 0 1,1 1-1,-1-1 0,0 1 0,1 1 1,-1-1-1,1 1 0,-1 0 0,1 0 1,7 1-1,-11 0 24,1-1-6,0 1 1,0 0-1,0 0 1,0 0-1,1 1 1,-1 0-1,0-1 1,0 1 0,0 1-1,4 1 1,-6-2 36,-1 1-1,1 0 1,-1 0 0,0 0 0,0 0 0,0 0 0,0 0 0,0 0 0,0 0 0,0 0-1,-1 1 1,1-1 0,-1 0 0,0 0 0,1 1 0,-1-1 0,0 0 0,0 1 0,-1 3-1,0 10 66,0-1 0,0 1 0,-1-1-1,-1 1 1,-1-1 0,0 0-1,-1-1 1,-11 24 0,4-35-2459,7-3 872,-4 0-2182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32.476"/>
    </inkml:context>
    <inkml:brush xml:id="br0">
      <inkml:brushProperty name="width" value="0.05" units="cm"/>
      <inkml:brushProperty name="height" value="0.05" units="cm"/>
    </inkml:brush>
  </inkml:definitions>
  <inkml:trace contextRef="#ctx0" brushRef="#br0">163 4 464,'0'0'3586,"0"-1"-3473,1 1 0,-1 0 0,0 0 0,0 0 0,0-1 0,0 1 1,1 0-1,-1 0 0,0 0 0,0 0 0,0 0 0,1-1 0,-1 1 0,0 0 0,0 0 0,1 0 0,-1 0 0,0 0 0,0 0 0,1 0 0,-1 0 0,0 0 0,0 0 0,1 0 0,-1 0 0,0 0 1,0 0-1,1 0 0,-1 0 0,0 0 0,0 0 0,1 1 0,-1-1 0,0 0 0,0 0 0,0 0 0,1 0 0,-1 1 0,-31 117-141,28-108 104,-1 0 1,0 0-1,-1 0 0,0 0 0,-1-1 1,-9 12-1,-20 37 173,-24 54 376,58-107-613,0 1-1,0 0 0,0 0 1,1-1-1,0 1 0,0 0 1,2 11-1,-1 1-27,0-16 7,-1-1-1,0 0 0,1 1 1,-1-1-1,1 0 1,-1 0-1,1 1 1,-1-1-1,1 0 1,0 0-1,0 0 1,0 0-1,-1 0 1,1 0-1,0 0 0,0 0 1,0 0-1,1 0 1,-1-1-1,0 1 1,0 0-1,0-1 1,1 1-1,-1-1 1,0 1-1,0-1 0,1 0 1,-1 1-1,0-1 1,1 0-1,1 0 1,53 2-606,-44-3 263,25 2-762,-19 0-176,-1-1 0,29-3 0,-21-4-744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32.916"/>
    </inkml:context>
    <inkml:brush xml:id="br0">
      <inkml:brushProperty name="width" value="0.05" units="cm"/>
      <inkml:brushProperty name="height" value="0.05" units="cm"/>
    </inkml:brush>
  </inkml:definitions>
  <inkml:trace contextRef="#ctx0" brushRef="#br0">0 0 656,'0'0'5100,"5"0"-4625,280 0 857,-93 0-5394,-163 0 2177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34.345"/>
    </inkml:context>
    <inkml:brush xml:id="br0">
      <inkml:brushProperty name="width" value="0.05" units="cm"/>
      <inkml:brushProperty name="height" value="0.05" units="cm"/>
    </inkml:brush>
  </inkml:definitions>
  <inkml:trace contextRef="#ctx0" brushRef="#br0">283 0 568,'0'0'2611,"-50"4"1225,46-3-3795,0 1 1,-1 0-1,2 1 0,-1-1 1,0 1-1,0-1 0,1 1 1,-1 0-1,1 0 0,0 1 1,0-1-1,0 1 1,0-1-1,1 1 0,0 0 1,-1 0-1,1 0 0,1 1 1,-1-1-1,-1 6 0,0 6-138,0 0 0,1 0-1,1 1 1,1 20-1,0-34 66,5-2-93,0 0-1,0 0 0,0 0 0,1-1 1,-1 0-1,0 0 0,6 0 1,-5-1-183,-1 2 245,0-1 0,1-1 1,-1 1-1,0-1 0,1 0 1,-1 0-1,0-1 0,0 1 1,0-1-1,0 0 0,0 0 0,0-1 1,-1 0-1,1 0 0,-1 0 1,0 0-1,0 0 0,0-1 1,0 0-1,0 0 0,-1 0 1,0 0-1,0-1 0,0 1 1,0-1-1,-1 1 0,0-1 1,3-9-1,-3 7 148,0 0 0,-1 1 0,0-1 0,0 0 0,-1 0 0,1 0 0,-2-9 0,1 0 82,0 15-251,-10 21-420,-5 154 1058,21 55 1810,-8-220-2249,-1-1 1,0 0-1,0-1 1,-1 1-1,1 0 1,-2-1-1,1 0 1,-1 0-1,0 0 1,-9 9 0,-1 2 117,13-15-159,-1 0 0,0 0 0,0 0 0,0-1 0,-1 1 0,1-1 0,0 1 0,-1-1 0,0-1 0,0 1 0,1 0 0,-1-1 0,0 0 0,0 1 0,-8 0 0,-5-1 239,0 1-1,-28-3 0,16 0 254,26 1-536,-1 0-1,1-1 0,-1 1 1,1-1-1,0 0 0,-1 0 1,1 0-1,0-1 1,0 1-1,0-1 0,0 0 1,0 0-1,0 0 1,0 0-1,0 0 0,1 0 1,-1-1-1,1 1 0,0-1 1,0 0-1,0 0 1,0 0-1,0 0 0,1 0 1,-1 0-1,1 0 0,0-1 1,-1-4-1,-1-2-140,0 0 1,1 0-1,1-1 0,-1 1 0,2-1 0,0 1 0,0-1 1,3-14-1,-2 22 74,0 0 0,0 0 0,1 0 1,-1 0-1,1 0 0,0 0 0,0 1 0,0-1 1,0 0-1,1 1 0,-1 0 0,1 0 0,-1 0 1,1 0-1,0 0 0,0 0 0,0 1 0,0-1 1,0 1-1,6-2 0,72-20-769,-69 21 536,54-13-2490,109-40-1,-133 38 843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0.168"/>
    </inkml:context>
    <inkml:brush xml:id="br0">
      <inkml:brushProperty name="width" value="0.05" units="cm"/>
      <inkml:brushProperty name="height" value="0.05" units="cm"/>
    </inkml:brush>
  </inkml:definitions>
  <inkml:trace contextRef="#ctx0" brushRef="#br0">1 37 6793,'0'0'2641,"53"0"-2873,-16 0 232,1 0-232,-4 0-56,-9 0-72,-6 0 24,-4 0 8,1-9-641,-4-5-879,-3 0-1161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35.268"/>
    </inkml:context>
    <inkml:brush xml:id="br0">
      <inkml:brushProperty name="width" value="0.05" units="cm"/>
      <inkml:brushProperty name="height" value="0.05" units="cm"/>
    </inkml:brush>
  </inkml:definitions>
  <inkml:trace contextRef="#ctx0" brushRef="#br0">506 1 128,'0'0'5335,"-3"21"-4330,-6 9-839,-2 0-1,0-1 1,-26 46-1,-58 80 345,59-100 265,25-38-681,0 0-1,-1-1 1,-1-1-1,-24 23 1,31-32-30,-1-1 0,0 0 0,0 0 0,-1-1-1,1 1 1,-1-2 0,0 1 0,0-1 0,0-1 0,-1 1 0,1-1 0,-1-1 0,-10 2 0,17-3-63,-5 1 53,-1-1-1,1 0 1,0 0 0,-1 0-1,1-1 1,-13-3-1,18 4-43,0-1 0,0 0 0,0 0 0,0-1 0,0 1 0,0 0 0,1-1 0,-1 1 0,0-1 0,1 1 0,-1-1-1,1 0 1,0 0 0,0 0 0,0 1 0,-1-1 0,2 0 0,-1 0 0,0-1 0,0 1 0,1 0 0,-1 0 0,1 0-1,0 0 1,-1-1 0,1-3 0,0 1-42,-1 0-1,1 0 0,0 0 1,0 0-1,0 1 1,1-1-1,0 0 1,0 0-1,0 0 0,0 1 1,1-1-1,0 0 1,0 1-1,0-1 1,4-4-1,-2 5-17,0-1-1,1 1 1,0 0 0,0 0 0,0 1-1,1-1 1,-1 1 0,1 0 0,-1 1-1,1-1 1,11-2 0,5 0-2,0 0 1,0 1-1,1 1 1,0 2-1,-1 0 1,1 1-1,0 1 0,33 6 1,-23 2 129,-1 2 0,55 25 1,-28-11-9,-38-15-502,-14-4-2462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1.701"/>
    </inkml:context>
    <inkml:brush xml:id="br0">
      <inkml:brushProperty name="width" value="0.05" units="cm"/>
      <inkml:brushProperty name="height" value="0.05" units="cm"/>
    </inkml:brush>
  </inkml:definitions>
  <inkml:trace contextRef="#ctx0" brushRef="#br0">475 41 800,'0'0'4689,"31"-11"499,-31 10-5174,0 0 0,0 0 0,0 0-1,0 0 1,0 0 0,0 0 0,0 0 0,0 0 0,0 0 0,-1 0 0,1 0-1,0 1 1,-1-1 0,1 0 0,-1 0 0,1 0 0,-1 0 0,1 1-1,-1-1 1,1 0 0,-1 0 0,0 1 0,1-1 0,-1 0 0,0 1 0,0-1-1,1 1 1,-1-1 0,-2 0 0,-10-1-15,0 0 0,0 2 0,0-1 0,0 1 0,0 1 0,-1 1 0,1 0 0,1 0 0,-1 1 0,0 1 0,1 0 0,-1 1 0,1 0 0,0 1 0,1 0 0,0 1 0,0 0 0,-16 13 0,-50 42 26,56-48-15,1 2 1,0 0-1,1 2 0,1 0 1,-20 26-1,34-38-22,1 1 0,0-1 0,0 1 0,0 0 0,1 0 0,0 0 0,0 0 0,0 8 0,1-13-1,0 1 0,1 0 0,0 0 0,0 0 0,0 0 0,0 0 0,0-1 1,0 1-1,1 0 0,-1 0 0,1 0 0,0-1 0,0 1 0,0 0 0,0-1 0,0 1 0,1 0 1,-1-1-1,1 0 0,0 1 0,3 3 0,8 2-34,0 0 1,0-1-1,0 0 1,1-1 0,0-1-1,0 0 1,0-1-1,0 0 1,1-1-1,0-1 1,19 1-1,-23-3-26,0 0 0,1 0-1,-1-1 1,0 0 0,0-1 0,0-1-1,0 1 1,0-2 0,-1 1 0,1-2-1,-1 1 1,0-1 0,0-1 0,-1 0 0,14-11-1,-21 15 74,0 1 1,0-1-1,0 0 0,-1 0 0,1 0 0,-1-1 0,1 1 1,-1 0-1,0 0 0,0-1 0,0 1 0,0-1 0,0 1 1,-1-1-1,1 1 0,-1-1 0,0 1 0,1-1 0,-1 0 1,-1-3-1,3-20 898,-5 26-981,0 1 1,-1 0 0,1-1-1,0 2 1,0-1-1,0 0 1,0 1 0,-3 1-1,2-1-324,1 0 0,-1 0 0,1-1 0,-1 1 0,1-1 0,-1 0 0,0 0 0,0 0 0,0-1-1,1 1 1,-6-1 0,-1 0-2595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2.060"/>
    </inkml:context>
    <inkml:brush xml:id="br0">
      <inkml:brushProperty name="width" value="0.05" units="cm"/>
      <inkml:brushProperty name="height" value="0.05" units="cm"/>
    </inkml:brush>
  </inkml:definitions>
  <inkml:trace contextRef="#ctx0" brushRef="#br0">1 29 3137,'0'0'3510,"31"0"-2717,2 1-835,43-2 493,-70 0-779,0 1 1,0-2-1,0 1 1,0 0 0,0-1-1,0 0 1,-1-1-1,1 1 1,9-7-1,-8 4-2062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3.133"/>
    </inkml:context>
    <inkml:brush xml:id="br0">
      <inkml:brushProperty name="width" value="0.05" units="cm"/>
      <inkml:brushProperty name="height" value="0.05" units="cm"/>
    </inkml:brush>
  </inkml:definitions>
  <inkml:trace contextRef="#ctx0" brushRef="#br0">85 80 3345,'0'0'4993,"0"31"-4482,-2-15-396,0-1 0,-1 1 1,-1-1-1,0 0 0,-1 0 1,-12 25-1,-12 41-104,24-62-24,1-6-15,1 0 0,1 0 0,0 1 0,-1 18 0,5-74-727,1 1-1,17-75 1,-13 74 365,-4 23 195,0 0 1,1 0 0,2 0 0,10-26-1,-15 41 188,1 0 0,0 0 0,0 1 0,1-1 0,-1 1 0,1-1 0,0 1 0,-1 0 0,2 0 0,-1 0 0,0 0 0,0 1 0,1-1 0,0 1 0,-1 0 0,1 0 0,0 0 0,0 1 0,0-1 0,0 1 0,0 0 0,0 0 0,0 1 0,1-1 0,6 1 0,38-2 11,-31 0-2,0 1 1,-1 1-1,1 1 0,24 4 1,-41-5-2,1 1-1,0-1 1,0 1 0,0 0 0,-1 0-1,1-1 1,0 1 0,-1 0 0,1 0-1,-1 1 1,1-1 0,-1 0-1,1 0 1,-1 1 0,0-1 0,0 1-1,0-1 1,0 1 0,0-1 0,0 1-1,0 0 1,1 3 0,2 41 564,-4-43-476,0-1-36,-1 0-1,0-1 1,1 1 0,-1-1 0,0 1 0,0-1 0,0 1 0,0-1 0,-1 0 0,1 0 0,0 1-1,-1-1 1,1 0 0,0 0 0,-1 0 0,1-1 0,-1 1 0,0 0 0,1 0 0,-1-1 0,0 1-1,1-1 1,-1 0 0,-2 1 0,-46 9 1049,43-10-1120,-1 0-1,0 0 0,1 0 1,-1-1-1,0-1 0,1 1 1,-9-3-1,-14-4-4121,14 7 110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3.997"/>
    </inkml:context>
    <inkml:brush xml:id="br0">
      <inkml:brushProperty name="width" value="0.05" units="cm"/>
      <inkml:brushProperty name="height" value="0.05" units="cm"/>
    </inkml:brush>
  </inkml:definitions>
  <inkml:trace contextRef="#ctx0" brushRef="#br0">0 26 1240,'0'0'4521,"5"0"-3635,531-3 2863,13 1-4204,-480-9 22,-6 2-3499,-73 9 1933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5.090"/>
    </inkml:context>
    <inkml:brush xml:id="br0">
      <inkml:brushProperty name="width" value="0.05" units="cm"/>
      <inkml:brushProperty name="height" value="0.05" units="cm"/>
    </inkml:brush>
  </inkml:definitions>
  <inkml:trace contextRef="#ctx0" brushRef="#br0">334 100 1216,'0'0'5444,"5"-9"-4969,-4 8-445,2-5 289,1 0 0,-1 0 0,0 0 0,-1 0 0,0-1 0,0 1 0,0-1 0,-1 1 0,1-1 0,-1-10 0,-5 15-278,-1 1 0,1-1 0,-1 1 0,0 0 0,1 1 0,-9-1 0,0 0-32,1 0 1,-1 1-1,1 1 1,-1 0-1,1 0 1,0 1-1,-1 1 0,1 0 1,0 1-1,1 0 1,-1 1-1,1 1 1,-15 8-1,15-7-3,1 1-1,0 0 0,1 1 1,0 0-1,0 0 1,1 1-1,0 0 1,1 1-1,0-1 1,1 1-1,0 1 1,-6 14-1,6-6 7,0 1-1,1 0 1,1 0-1,0 0 1,2 1 0,1 31-1,1-50-14,0-1 0,1 1 0,-1-1 0,1 1-1,-1-1 1,1 0 0,0 1 0,0-1 0,0 0 0,0 0 0,1 1-1,-1-1 1,1 0 0,-1 0 0,1 0 0,0-1 0,0 1 0,-1 0-1,1-1 1,0 1 0,1-1 0,-1 0 0,0 1 0,0-1 0,1 0-1,-1 0 1,0-1 0,1 1 0,-1 0 0,1-1 0,4 1 0,10 1-55,1 0 0,1-1 0,25-1 1,-20-1 21,-2 1-99,1-1 0,-1-2 1,42-8-1,-56 9 39,-1 0 1,1-1-1,-1 1 1,0-1-1,0-1 1,0 1 0,0-1-1,-1-1 1,1 1-1,-1-1 1,0 0 0,0 0-1,-1-1 1,9-10-1,-14 15 107,1 1-1,-1 0 0,0 0 0,1-1 1,-1 1-1,0 0 0,1 0 1,-1-1-1,0 1 0,1 0 0,-1-1 1,0 1-1,0 0 0,1-1 1,-1 1-1,0 0 0,0-1 0,0 1 1,0-1-1,0 1 0,1-1 1,-1 1-1,0 0 0,0-1 1,0 1-1,0-1 0,0 1 0,0 0 1,0-1-1,0 1 0,-1-1 1,1 1-1,0-1 0,0 1 0,0 0 1,0-1-1,0 1 0,-1-1 1,-14 10-82,10-5-138,0 0 0,0-1 1,0 0-1,0 0 0,-1-1 0,1 1 0,-1-1 0,0-1 1,1 1-1,-1-1 0,-11 2 0,-7 0-2226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5.431"/>
    </inkml:context>
    <inkml:brush xml:id="br0">
      <inkml:brushProperty name="width" value="0.05" units="cm"/>
      <inkml:brushProperty name="height" value="0.05" units="cm"/>
    </inkml:brush>
  </inkml:definitions>
  <inkml:trace contextRef="#ctx0" brushRef="#br0">0 20 4905,'0'0'3712,"5"0"-3682,24-1 139,-1-1-1,41-8 1,-41 6-3694,-22 2 1218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5.807"/>
    </inkml:context>
    <inkml:brush xml:id="br0">
      <inkml:brushProperty name="width" value="0.05" units="cm"/>
      <inkml:brushProperty name="height" value="0.05" units="cm"/>
    </inkml:brush>
  </inkml:definitions>
  <inkml:trace contextRef="#ctx0" brushRef="#br0">90 1 1120,'0'0'6218,"0"8"-6005,1 2-177,-1-3 11,1 0 0,-1 0-1,-1 0 1,1 0 0,-1 0 0,0 0-1,-1 0 1,1 0 0,-1-1 0,-1 1-1,1 0 1,-1-1 0,-1 0 0,-3 7-1,-41 50 247,31-33-3406,17-36-59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6.156"/>
    </inkml:context>
    <inkml:brush xml:id="br0">
      <inkml:brushProperty name="width" value="0.05" units="cm"/>
      <inkml:brushProperty name="height" value="0.05" units="cm"/>
    </inkml:brush>
  </inkml:definitions>
  <inkml:trace contextRef="#ctx0" brushRef="#br0">0 9 1120</inkml:trace>
  <inkml:trace contextRef="#ctx0" brushRef="#br0" timeOffset="1">0 9 1120,'1'-1'162,"0"0"0,0 0 0,0 1-1,0-1 1,1 0 0,-1 1 0,0-1-1,0 1 1,0-1 0,0 1 0,1 0 0,-1-1-1,0 1 1,0 0 0,1 0 0,-1 0-1,0 0 1,0 0 0,1 0 0,-1 0 0,0 0-1,0 1 1,1-1 0,-1 0 0,0 1-1,0-1 1,0 1 0,0-1 0,2 2 0,33 29 387,-11-9-437,-19-18-220,-5-3 32,-1-1 1,1 0-1,0 0 1,-1 1 0,1-1-1,0 1 1,-1-1 0,1 1-1,-1-1 1,1 1 0,-1-1-1,1 1 1,-1-1 0,1 1-1,-1-1 1,1 1 0,-1 0-1,0-1 1,1 1 0,-1 0-1,0 0 1,0-1 0,0 1-1,1 0 1,-1 1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6.501"/>
    </inkml:context>
    <inkml:brush xml:id="br0">
      <inkml:brushProperty name="width" value="0.05" units="cm"/>
      <inkml:brushProperty name="height" value="0.05" units="cm"/>
    </inkml:brush>
  </inkml:definitions>
  <inkml:trace contextRef="#ctx0" brushRef="#br0">13 0 640,'0'0'7995,"0"5"-7920,0 25-61,1-14-37,0 0 1,-2 1-1,0-1 0,0 0 1,-2 0-1,-5 20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0.810"/>
    </inkml:context>
    <inkml:brush xml:id="br0">
      <inkml:brushProperty name="width" value="0.05" units="cm"/>
      <inkml:brushProperty name="height" value="0.05" units="cm"/>
    </inkml:brush>
  </inkml:definitions>
  <inkml:trace contextRef="#ctx0" brushRef="#br0">3 1 5961,'0'0'3520,"2"15"-3512,7 379 37,-10-260-41,-12 28-625,27-187-3958,3-8 1753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9.369"/>
    </inkml:context>
    <inkml:brush xml:id="br0">
      <inkml:brushProperty name="width" value="0.05" units="cm"/>
      <inkml:brushProperty name="height" value="0.05" units="cm"/>
    </inkml:brush>
  </inkml:definitions>
  <inkml:trace contextRef="#ctx0" brushRef="#br0">253 0 904,'0'0'7821,"0"16"-7507,-2 53-200,-3 0-1,-2-1 0,-4 0 1,-2 0-1,-4-1 0,-2-1 1,-4-1-1,-33 69 0,-9 36-27,37-91-54,27-76-34,0-1 1,0 1 0,0-1-1,0 1 1,1 0 0,-1-1-1,1 1 1,0 0 0,0 0-1,0-1 1,0 1-1,0 0 1,0-1 0,2 6-1,-1-6 5,0-1 0,0 0 0,-1 1 0,1-1 0,0 0 0,0 1-1,1-1 1,-1 0 0,0 0 0,0 0 0,1 0 0,-1 0 0,0 0-1,1 0 1,-1-1 0,1 1 0,-1 0 0,3 0 0,5 1 18,0-1 1,0 0-1,1 0 1,-1-1-1,1 0 1,13-2-1,-1 1-9,37 2-23,-34 1-144,0-1-1,0-2 0,-1 0 0,1-1 0,0-2 0,46-12 0,-69 15-13,0 1 1,0-1-1,-1 0 0,1 0 0,0 0 0,0 0 1,-1 0-1,1 0 0,-1-1 0,1 1 0,-1 0 0,1-1 1,-1 1-1,0-1 0,0 0 0,2-1 0,-2-6-1831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49.852"/>
    </inkml:context>
    <inkml:brush xml:id="br0">
      <inkml:brushProperty name="width" value="0.05" units="cm"/>
      <inkml:brushProperty name="height" value="0.05" units="cm"/>
    </inkml:brush>
  </inkml:definitions>
  <inkml:trace contextRef="#ctx0" brushRef="#br0">0 51 1296,'0'0'5673,"28"-5"-5279,9-4-264,-12 3-2,0 1-1,1 1 1,26-1-1,125 6 711,-117 2-1140,89-8-1,-146 5 55,0-1-1,1 1 0,-1-1 0,0 0 0,0 0 1,0 0-1,1 0 0,3-3 0,-2-2-2107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0.497"/>
    </inkml:context>
    <inkml:brush xml:id="br0">
      <inkml:brushProperty name="width" value="0.05" units="cm"/>
      <inkml:brushProperty name="height" value="0.05" units="cm"/>
    </inkml:brush>
  </inkml:definitions>
  <inkml:trace contextRef="#ctx0" brushRef="#br0">116 0 2393,'0'0'3108,"0"7"128,-1 26-3099,-17 31-14,8-24-131,-3-1 1,0 0-1,-29 53 0,39-85-147,0-4-108,1 1 0,0-1 0,1 1 0,-1-1 0,1 1 0,-1 0 0,0 5 0,2-8-435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0.862"/>
    </inkml:context>
    <inkml:brush xml:id="br0">
      <inkml:brushProperty name="width" value="0.05" units="cm"/>
      <inkml:brushProperty name="height" value="0.05" units="cm"/>
    </inkml:brush>
  </inkml:definitions>
  <inkml:trace contextRef="#ctx0" brushRef="#br0">0 1 1512,'0'0'3589,"9"8"-3456,25 23-31,63 61 99,-95-90-366,-1-2 94,0 1-1,0-1 1,0 0 0,-1 1-1,1 0 1,0-1-1,0 1 1,-1-1 0,1 1-1,0 0 1,-1 0 0,1-1-1,-1 1 1,1 0 0,-1 0-1,1 0 1,-1 0 0,1 0-1,-1-1 1,0 1 0,0 0-1,1 0 1,-1 1-1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1.289"/>
    </inkml:context>
    <inkml:brush xml:id="br0">
      <inkml:brushProperty name="width" value="0.05" units="cm"/>
      <inkml:brushProperty name="height" value="0.05" units="cm"/>
    </inkml:brush>
  </inkml:definitions>
  <inkml:trace contextRef="#ctx0" brushRef="#br0">85 0 2713,'0'0'4131,"0"9"-3715,3 25-103,1 73 1116,-5-96-1323,0 0-1,-1 1 1,0-1 0,0 0-1,-1 0 1,0 0 0,-9 17-1,6-16-100,1-5-40,1 1 0,0 0-1,1 0 1,-1 1-1,1-1 1,1 1-1,0-1 1,0 1-1,0 11 1,2-19-97,0 0 0,0 0 0,-1 0 0,1 0-1,0 0 1,0 0 0,0 0 0,-1 0 0,1 0 0,-1 0 0,1 0 0,-1 0 0,1 0-1,-1 0 1,1 0 0,-1-1 0,0 1 0,1 0 0,-1 0 0,0-1 0,0 1 0,1-1-1,-1 1 1,0 0 0,0-1 0,0 0 0,0 1 0,0-1 0,0 1 0,-2-1-1,-5 1-2580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1.963"/>
    </inkml:context>
    <inkml:brush xml:id="br0">
      <inkml:brushProperty name="width" value="0.05" units="cm"/>
      <inkml:brushProperty name="height" value="0.05" units="cm"/>
    </inkml:brush>
  </inkml:definitions>
  <inkml:trace contextRef="#ctx0" brushRef="#br0">0 2 1688,'0'0'6118,"20"0"-5181,199-1-493,233 3 467,-299 8-2894,26 2-1480,-193-12 1521,-7 0-768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2.468"/>
    </inkml:context>
    <inkml:brush xml:id="br0">
      <inkml:brushProperty name="width" value="0.05" units="cm"/>
      <inkml:brushProperty name="height" value="0.05" units="cm"/>
    </inkml:brush>
  </inkml:definitions>
  <inkml:trace contextRef="#ctx0" brushRef="#br0">70 1 1400,'0'0'4936,"0"9"-4588,0 17-217,0 0 0,-2 0 0,-1 1-1,-1-1 1,-2-1 0,0 1 0,-1-1 0,-2 0 0,-20 41-1,25-60-170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2.969"/>
    </inkml:context>
    <inkml:brush xml:id="br0">
      <inkml:brushProperty name="width" value="0.05" units="cm"/>
      <inkml:brushProperty name="height" value="0.05" units="cm"/>
    </inkml:brush>
  </inkml:definitions>
  <inkml:trace contextRef="#ctx0" brushRef="#br0">194 1 3097,'0'0'2990,"-16"5"-1895,-5 2-645,1 0 1,0 2 0,0 0 0,1 1 0,0 1 0,-26 21 0,44-32-451,0 1 0,0 0 0,0 0 1,0 0-1,0 0 0,0 0 0,0 0 0,0 0 0,1 0 0,-1 1 0,0-1 0,1 0 0,-1 0 0,1 1 1,-1-1-1,1 0 0,0 1 0,0-1 0,-1 0 0,1 1 0,0-1 0,0 0 0,0 1 0,0-1 0,0 0 0,1 1 1,-1-1-1,0 0 0,1 1 0,-1-1 0,1 0 0,-1 0 0,1 1 0,0-1 0,-1 0 0,1 0 0,0 0 1,0 0-1,0 0 0,0 0 0,0 0 0,0 0 0,0 0 0,0 0 0,0-1 0,0 1 0,0 0 0,3 0 1,5 5-6,0-1 1,1-1 0,0 1-1,17 4 1,-10-4-177,39 10-646,-18-10-3149,-31-5 1616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3.395"/>
    </inkml:context>
    <inkml:brush xml:id="br0">
      <inkml:brushProperty name="width" value="0.05" units="cm"/>
      <inkml:brushProperty name="height" value="0.05" units="cm"/>
    </inkml:brush>
  </inkml:definitions>
  <inkml:trace contextRef="#ctx0" brushRef="#br0">44 1 2881,'0'0'5134,"0"48"-3842,-1-42-1289,1-1 0,-2 1-1,1 0 1,-1 0 0,0-1-1,0 1 1,0-1 0,-1 0-1,0 0 1,-5 9 0,-3 3-606,7-14-2590,1-3 1045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3.786"/>
    </inkml:context>
    <inkml:brush xml:id="br0">
      <inkml:brushProperty name="width" value="0.05" units="cm"/>
      <inkml:brushProperty name="height" value="0.05" units="cm"/>
    </inkml:brush>
  </inkml:definitions>
  <inkml:trace contextRef="#ctx0" brushRef="#br0">0 91 808</inkml:trace>
  <inkml:trace contextRef="#ctx0" brushRef="#br0" timeOffset="1">0 91 808,'6'-75'635,"-6"74"-595,-1 1 1,1-1-1,0 1 0,0-1 0,0 1 1,0-1-1,0 1 0,0-1 0,0 1 1,0-1-1,0 1 0,0-1 1,0 1-1,0-1 0,1 1 0,-1-1 1,0 1-1,0 0 0,0-1 0,1 1 1,-1-1-1,0 1 0,0-1 1,1 1-1,-1 0 0,1-1 0,-1 1 1,0 0-1,1-1 0,-1 1 0,0 0 1,1 0-1,-1-1 0,1 1 1,-1 0-1,1 0 0,-1 0 0,1-1 1,-1 1-1,1 0 0,-1 0 1,1 0-1,-1 0 0,1 0 0,-1 0 1,1 0-1,-1 0 0,1 0 0,-1 0 1,1 1-1,-1-1 0,1 0 1,-1 0-1,1 1 0,15 12 512,-16-13-510,46 60 960,-24-28-855,-21-31-245,0 0 0,0 0 0,0-1 0,0 1 0,1 0 0,-1 0 1,0-1-1,0 1 0,0-1 0,1 1 0,-1-1 0,0 0 0,1 0 0,-1 1 0,0-1 0,1 0 0,1 0 0,4 0-1476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1.221"/>
    </inkml:context>
    <inkml:brush xml:id="br0">
      <inkml:brushProperty name="width" value="0.05" units="cm"/>
      <inkml:brushProperty name="height" value="0.05" units="cm"/>
    </inkml:brush>
  </inkml:definitions>
  <inkml:trace contextRef="#ctx0" brushRef="#br0">207 1 4865,'0'0'6477,"-1"26"-6409,0-21-65,-1 1 0,0 0 0,0 0 0,-1-1 0,0 0 0,0 1-1,0-1 1,0 0 0,-1 0 0,0-1 0,0 1 0,-7 5 0,-7 6-14,-40 24 1,42-30 19,0 1-1,1 0 1,-14 14-1,28-24-14,0 0 0,1 0 0,-1-1 0,0 1 1,1 0-1,-1 0 0,1 0 0,-1 0 0,1 0 0,-1 0 0,1 0 0,-1-1 0,1 2 0,0-1 1,0 0-1,-1 0 0,1 0 0,0 0 0,0 0 0,0 0 0,0 0 0,0 0 0,1 0 0,-1 0 0,0 0 1,0 0-1,1 0 0,-1 0 0,0 0 0,1 0 0,-1 0 0,1 0 0,-1 0 0,1-1 0,0 1 0,-1 0 1,1 0-1,0 0 0,0-1 0,-1 1 0,1 0 0,0-1 0,0 1 0,0-1 0,0 1 0,0-1 0,2 1 1,6 4-5,1 0 1,0-1 0,19 5 0,-18-6 6,69 21-69,-32-10-330,55 23 0,-99-33-2074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4.165"/>
    </inkml:context>
    <inkml:brush xml:id="br0">
      <inkml:brushProperty name="width" value="0.05" units="cm"/>
      <inkml:brushProperty name="height" value="0.05" units="cm"/>
    </inkml:brush>
  </inkml:definitions>
  <inkml:trace contextRef="#ctx0" brushRef="#br0">53 1 3137,'0'0'5381,"0"36"-4701,1-3-342,-1-18-210,1-1 0,-2 0 1,1 1-1,-2-1 0,0 1 1,-7 22-1,2-14-143,6-18-84,0 0-1,0 0 0,-1 0 0,0 0 0,0 0 0,0 0 0,0-1 1,-7 9-1,3-12-2656,0-1 32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5.484"/>
    </inkml:context>
    <inkml:brush xml:id="br0">
      <inkml:brushProperty name="width" value="0.05" units="cm"/>
      <inkml:brushProperty name="height" value="0.05" units="cm"/>
    </inkml:brush>
  </inkml:definitions>
  <inkml:trace contextRef="#ctx0" brushRef="#br0">45 0 2473,'0'0'3398,"9"0"-3110,361 0 1555,-369 2-1822,0 0 1,0 0-1,-1 0 1,1 0 0,-1 0-1,1 1 1,-1-1-1,0 0 1,0 0-1,1 0 1,-2 0-1,1 1 1,0-1 0,-1 2-1,1 2 157,-2 16 132,0 0 0,-2-1 0,0 0 0,-14 39 0,9-32-247,-10 56 1,8 64-1,10-105-63,-2 1 1,-2-1 0,-17 71 0,-5-1-32,18-70 153,-2-1 0,-1 1-1,-19 40 1,27-75-39,0-1-1,0 0 1,0 0 0,-1-1-1,0 1 1,0-1-1,-1 0 1,0-1 0,0 1-1,0-1 1,-1 0-1,1-1 1,-13 7 0,16-10-39,1 0 0,-1-1 0,0 1 0,0-1 0,0 1 0,0-1 0,0 0 0,0 0 0,-1 0 0,1-1 0,0 1 0,1-1 0,-1 0 0,0 0 0,0 0 0,0 0 0,-3-2 0,-1-1-15,1-1 1,0 0 0,0 0 0,0 0-1,-4-7 1,5 7-82,0 0 1,0-1-1,0 2 1,-1-1-1,0 1 1,-12-7-1,15 9-523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5.906"/>
    </inkml:context>
    <inkml:brush xml:id="br0">
      <inkml:brushProperty name="width" value="0.05" units="cm"/>
      <inkml:brushProperty name="height" value="0.05" units="cm"/>
    </inkml:brush>
  </inkml:definitions>
  <inkml:trace contextRef="#ctx0" brushRef="#br0">1 20 3025,'0'0'5143,"37"0"-4612,46-4-1478,-29-6-2591,-35 4 652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6.251"/>
    </inkml:context>
    <inkml:brush xml:id="br0">
      <inkml:brushProperty name="width" value="0.05" units="cm"/>
      <inkml:brushProperty name="height" value="0.05" units="cm"/>
    </inkml:brush>
  </inkml:definitions>
  <inkml:trace contextRef="#ctx0" brushRef="#br0">1 228 4809,'31'-188'4617,"-31"182"-4593,0 1-24,16 2 0,-1-3-256,1 6-88,-4-5 56,1 5-144,-7 0-64,3-6-449,-3 3-375,1-2-480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7.592"/>
    </inkml:context>
    <inkml:brush xml:id="br0">
      <inkml:brushProperty name="width" value="0.05" units="cm"/>
      <inkml:brushProperty name="height" value="0.05" units="cm"/>
    </inkml:brush>
  </inkml:definitions>
  <inkml:trace contextRef="#ctx0" brushRef="#br0">1 351 1256,'0'0'7004,"25"-13"-5519,26-39-1509,-2-2 1,-2-3 0,60-96-1,-94 134 61,-6 17 108,-6 28 140,-2-2-330,0 3 69,-2-1 0,0 0 0,-1 0 0,-15 48 0,-46 96-31,54-145-23,7 4-1845,5-20-2218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8.205"/>
    </inkml:context>
    <inkml:brush xml:id="br0">
      <inkml:brushProperty name="width" value="0.05" units="cm"/>
      <inkml:brushProperty name="height" value="0.05" units="cm"/>
    </inkml:brush>
  </inkml:definitions>
  <inkml:trace contextRef="#ctx0" brushRef="#br0">55 59 408,'0'0'3159,"-13"2"-211,8 4-2592,1 0 0,0 0 1,1 1-1,-1 0 0,1 0 1,0-1-1,-3 14 0,3-7-337,1 0 0,0 0 0,0 0 0,2 1 0,-1-1 0,3 21 0,-1-32-33,0 0-1,0 0 1,0 1 0,1-1 0,-1 0-1,0 0 1,1 0 0,0 0 0,-1-1-1,1 1 1,0 0 0,0-1 0,0 1-1,0-1 1,0 0 0,0 1-1,0-1 1,0 0 0,1 0 0,-1-1-1,0 1 1,1 0 0,-1-1 0,0 1-1,4-1 1,64 7-359,-62-8 385,-1 0 0,0-1 0,0 0 0,0 0 0,0-1 0,0 0 0,-1 0 1,1-1-1,-1 1 0,0-1 0,0-1 0,0 1 0,0-1 0,-1 0 0,0 0 0,0-1 0,0 0 0,5-8 0,-4 5 107,1 0 0,-1 0 0,-1-1 0,0 0 0,0 0 0,-1-1 1,0 1-1,0-1 0,-2 0 0,1 0 0,1-19 0,-4 27-85,0 0 1,1 1-1,-1-1 1,-1 0-1,1 0 1,0 1 0,-1-1-1,1 0 1,-1 1-1,0-1 1,0 0 0,0 1-1,0-1 1,0 1-1,-1-1 1,1 1-1,-1 0 1,1 0 0,-4-4-1,2 5-38,-1-1 0,1 1 1,0 0-1,-1 0 0,0 0 0,1 0 0,-1 1 0,1-1 0,-1 1 0,0 0 0,1 0 1,-1 1-1,0-1 0,1 0 0,-7 3 0,6-2-93,-1 1 1,1 0-1,0 1 1,0-1-1,-1 1 1,1-1-1,1 1 1,-1 1-1,0-1 1,1 0-1,-5 7 1,-32 24-1927,-13-10-2142,30-15 1062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8.915"/>
    </inkml:context>
    <inkml:brush xml:id="br0">
      <inkml:brushProperty name="width" value="0.05" units="cm"/>
      <inkml:brushProperty name="height" value="0.05" units="cm"/>
    </inkml:brush>
  </inkml:definitions>
  <inkml:trace contextRef="#ctx0" brushRef="#br0">175 34 3913,'0'0'3394,"-6"-1"-3127,3 1-217,-1-1 1,1 0-1,-1 1 1,0-1 0,1 1-1,-1 0 1,0 0-1,1 1 1,-1-1-1,1 1 1,-1 0 0,0 0-1,1 0 1,0 0-1,-1 0 1,1 1-1,0 0 1,-1-1 0,1 1-1,0 0 1,0 1-1,1-1 1,-1 0 0,0 1-1,1 0 1,-4 4-1,-2 3-93,0 1 1,0 0-1,0 0 0,2 1 0,-1 0 1,2 0-1,0 0 0,0 1 0,1 0 1,0 0-1,1 0 0,1 0 0,0 1 1,0 23-1,3-36 5,-1-1 1,1 1-1,-1 0 0,1 0 1,0 0-1,0 0 0,-1-1 1,1 1-1,0 0 0,0-1 1,0 1-1,0-1 1,0 1-1,-1-1 0,1 1 1,0-1-1,0 0 0,0 1 1,0-1-1,1 0 1,-1 0-1,0 0 0,0 0 1,0 0-1,0 0 0,0 0 1,1 0-1,42-1-805,-33 1 411,-5-1 341,1 0 0,-1 0 0,0-1 0,0 0-1,1 0 1,-2 0 0,1-1 0,0 0 0,0 0-1,-1 0 1,0-1 0,0 0 0,0 0 0,0 0-1,8-10 1,-3 3 229,1-2 1,-2 1-1,0-1 0,0-1 1,9-19-1,-15 23 271,1 0 1,-2 0 0,1 0-1,-2-1 1,1 1-1,-1 0 1,-1-1-1,0-14 1,0 24-398,0 0 1,-1 0 0,1 1-1,0-1 1,0 0-1,-1 0 1,1 0-1,-1 0 1,1 0-1,-1 0 1,1 1-1,-1-1 1,1 0 0,-1 0-1,0 1 1,1-1-1,-1 0 1,0 1-1,0-1 1,1 1-1,-1-1 1,0 1-1,0-1 1,-1 0 0,-32-7 8,29 8-85,1 0 0,0 0 1,-1 0-1,1 0 0,0 0 0,0 1 0,-1 0 0,1 0 0,0 0 0,0 0 1,0 1-1,0 0 0,0 0 0,-3 2 0,-8 13-1060,0 0 0,-13 24 0,26-39 942,-10 15-1506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5:59.594"/>
    </inkml:context>
    <inkml:brush xml:id="br0">
      <inkml:brushProperty name="width" value="0.05" units="cm"/>
      <inkml:brushProperty name="height" value="0.05" units="cm"/>
    </inkml:brush>
  </inkml:definitions>
  <inkml:trace contextRef="#ctx0" brushRef="#br0">101 31 3513,'0'0'4101,"-32"-4"-3655,29 5-401,0 1-1,0 0 1,0 0 0,0 0-1,1 1 1,-1-1-1,0 1 1,1-1-1,0 1 1,-1 0-1,1 0 1,-2 5 0,-21 40 336,23-43-377,0 0 1,1 0 0,0 1-1,0-1 1,1 0 0,-1 1-1,1-1 1,0 0 0,2 8-1,-2-11-23,0 0-1,0 0 0,0 0 1,1 0-1,-1 0 0,1 0 1,-1 0-1,1 0 0,0-1 1,0 1-1,0 0 0,0 0 1,0-1-1,0 1 0,0 0 1,1-1-1,-1 0 0,0 1 1,1-1-1,0 0 0,-1 1 1,1-1-1,-1 0 0,1 0 1,0 0-1,3 0 0,2 1-27,0-1 0,0-1-1,0 0 1,1 0-1,-1 0 1,0-1 0,0 1-1,0-2 1,0 1-1,0-1 1,0 0 0,0-1-1,0 0 1,-1 0-1,8-5 1,0 0-43,-2-2-1,1 0 1,-1 0 0,-1-1-1,0-1 1,11-13 0,-18 20 197,-1 0 1,1-1 0,-1 1-1,1-1 1,-1 0 0,-1 0 0,0 0-1,1 0 1,-2-1 0,1 1 0,-1-1-1,0 1 1,0-11 0,-1 16-100,-1 0 1,1 1-1,-1-1 1,1 0 0,-1 0-1,1 1 1,-1-1-1,0 0 1,1 1-1,-1-1 1,0 1-1,0-1 1,1 1-1,-1-1 1,0 1 0,0 0-1,0-1 1,0 1-1,0 0 1,0 0-1,1-1 1,-1 1-1,0 0 1,0 0-1,0 0 1,0 0-1,-2 0 1,-35 0-53,31 0 34,-2 1-213,1-1-1,0 1 1,-1 0-1,1 1 1,0 0 0,0 0-1,0 0 1,0 1-1,0 1 1,1-1-1,-1 1 1,-13 10 0,-5 3-1935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00.630"/>
    </inkml:context>
    <inkml:brush xml:id="br0">
      <inkml:brushProperty name="width" value="0.05" units="cm"/>
      <inkml:brushProperty name="height" value="0.05" units="cm"/>
    </inkml:brush>
  </inkml:definitions>
  <inkml:trace contextRef="#ctx0" brushRef="#br0">271 0 1384,'0'0'5223,"-5"15"-4803,-63 148 994,-74 200 88,138-348-1471,-8 18-8,2 1 0,1 0 0,2 0 0,1 1 1,-2 47-1,9-80-28,-1 0-1,0 0 1,1 0 0,-1 0 0,1 0-1,0 0 1,-1 0 0,1 0 0,0-1-1,0 1 1,0 0 0,1 0 0,-1-1-1,0 1 1,1-1 0,-1 1 0,1-1 0,-1 1-1,1-1 1,0 0 0,-1 0 0,1 0-1,0 0 1,0 0 0,0 0 0,0-1-1,0 1 1,0-1 0,0 1 0,0-1-1,3 1 1,10 1-189,0-1 0,0 0 0,21-1 0,-19-1-28,-17 1 216,16 1-469,-1-2 1,0 0-1,29-6 0,-40 7 288,-1-1 0,1 0 1,-1-1-1,1 1 0,-1 0 1,0-1-1,0 0 0,0 0 1,0 0-1,0 0 0,0 0 1,0-1-1,0 1 1,-1-1-1,0 0 0,1 1 1,-1-1-1,0 0 0,0 0 1,-1-1-1,1 1 0,2-7 1,-1-9-1523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00.977"/>
    </inkml:context>
    <inkml:brush xml:id="br0">
      <inkml:brushProperty name="width" value="0.05" units="cm"/>
      <inkml:brushProperty name="height" value="0.05" units="cm"/>
    </inkml:brush>
  </inkml:definitions>
  <inkml:trace contextRef="#ctx0" brushRef="#br0">0 17 2657,'0'0'4763,"29"-6"-2710,221 6-3740,-227-1 318,-7-9-791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3.737"/>
    </inkml:context>
    <inkml:brush xml:id="br0">
      <inkml:brushProperty name="width" value="0.05" units="cm"/>
      <inkml:brushProperty name="height" value="0.05" units="cm"/>
    </inkml:brush>
  </inkml:definitions>
  <inkml:trace contextRef="#ctx0" brushRef="#br0">1 88 6905,'0'0'1657,"6"0"-1788,41-3 76,76-14 1,-118 16-113,0 0 0,0-1 0,0 0 0,0 0 0,0 0 1,0 0-1,-1-1 0,1 1 0,-1-1 0,0 0 0,1-1 0,-1 1 1,-1-1-1,6-6 0,-8 10 128,18-24-2532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2.361"/>
    </inkml:context>
    <inkml:brush xml:id="br0">
      <inkml:brushProperty name="width" value="0.05" units="cm"/>
      <inkml:brushProperty name="height" value="0.05" units="cm"/>
    </inkml:brush>
  </inkml:definitions>
  <inkml:trace contextRef="#ctx0" brushRef="#br0">16 0 5497,'0'0'4497,"4"16"-4449,6 15-43,-2 0 1,-2 0-1,0 0 0,-2 1 0,-2 0 0,0-1 1,-3 1-1,0 0 0,-2 0 0,-2-1 1,-8 33-1,6-40-160,0 0-1,1 0 1,2 1 0,-3 41 0,7-66-29,0-24-7,-3-526 1477,3 549-1246,13 22-206,1-2 161,0 0-1,-1 0 1,-1 2-1,-1 0 1,-1 0-1,12 35 0,-20-51 8,0 0-1,0 0 0,1 0 0,-1 0 1,1-1-1,0 1 0,1-1 0,-1 0 0,1 0 1,0 0-1,0 0 0,0-1 0,0 1 1,1-1-1,-1 0 0,1 0 0,9 3 1,-7-3-1,0-1 0,0 0 0,1 0 0,-1-1 0,1 0 1,0 0-1,-1-1 0,1 0 0,-1 0 0,1-1 0,-1 0 1,12-3-1,-15 3 3,0-2 1,1 1 0,-1 0-1,0-1 1,0 1-1,0-1 1,-1-1 0,1 1-1,-1 0 1,0-1 0,0 1-1,0-1 1,0 0-1,0 0 1,-1 0 0,0-1-1,0 1 1,0 0-1,0-1 1,-1 1 0,0-1-1,1-7 1,3-10 273,-2 1 0,0-1 1,-1-33-1,-1 55-297,0 0 1,0 0-1,0 0 1,-1 0-1,1 0 1,0 0-1,0 0 1,0 1 0,-1-1-1,1 0 1,0 0-1,0 1 1,0-1-1,-1 0 1,1 1-1,0-1 1,0 1-1,-1-1 1,1 1-1,-1-1 1,1 1 0,0-1-1,-1 1 1,1 0-1,0 0 1,7 11 0,-1 0 0,0 1 0,-1 0 0,-1 0 1,0 0-1,0 1 0,-2-1 0,1 1 0,-2 0 1,2 16-1,-1 25 57,-5 72 1,0-43-35,18 29-2289,-18-108 587,-6-4-1213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02.126"/>
    </inkml:context>
    <inkml:brush xml:id="br0">
      <inkml:brushProperty name="width" value="0.05" units="cm"/>
      <inkml:brushProperty name="height" value="0.05" units="cm"/>
    </inkml:brush>
  </inkml:definitions>
  <inkml:trace contextRef="#ctx0" brushRef="#br0">374 1 2801,'0'0'1951,"-7"4"-1646,-2 5-44,0-1 0,0 1-1,1 1 1,1-1 0,-1 1-1,2 1 1,-1-1 0,1 1 0,1 0-1,0 1 1,-6 22 0,10-31-241,-1 3-7,0 0-1,0 0 1,1 0-1,0 0 1,0 1-1,0-1 1,1 0-1,0 1 1,0-1-1,1 0 1,1 7-1,-1-12-43,0 0 0,0 0 0,0 0 0,0 0-1,0 0 1,1 0 0,-1 0 0,0 0 0,1-1-1,-1 1 1,0 0 0,1-1 0,-1 1 0,1-1-1,-1 0 1,1 1 0,-1-1 0,1 0-1,-1 0 1,3 0 0,40-1-1027,-28 1 632,-14-1 457,0 1 0,0 0-1,0-1 1,1 0 0,-1 1 0,0-1-1,0 0 1,0 0 0,0 0-1,0 0 1,-1-1 0,1 1 0,0 0-1,0-1 1,-1 1 0,1-1-1,-1 0 1,1 1 0,-1-1-1,0 0 1,0 0 0,0 0 0,0 0-1,0 0 1,0 0 0,0 0-1,-1 0 1,1 0 0,-1-1 0,1-2-1,1-9 252,0-1 0,0 1 0,-2-20 0,0 30-276,-1 4-16,0 0-1,1 0 0,-1 0 1,0-1-1,0 1 1,0 0-1,0 0 0,0 1 1,1-1-1,-1 0 1,0 0-1,0 0 0,0 0 1,1 1-1,-1-1 1,0 0-1,-1 2 0,-2 8 0,0 1-1,1 1 1,0-1 0,1 0-1,0 1 1,1-1-1,0 1 1,1-1-1,1 17 1,0-11 202,-1-1 0,-1 1 0,-1 0 1,-4 19-1,1-8 3,0-1 0,2 1-1,2-1 1,0 1 0,5 40 0,-2-33-116,-1 0 0,-7 63 1,5-91-50,-1-1 0,0 1 0,-1-1 0,1 1 0,-1-1 0,0 0 0,-1 0 0,0 0 0,0-1 0,0 1 0,0-1 0,-1 0 0,0 0 1,0-1-1,0 1 0,-1-1 0,1 0 0,-1-1 0,-7 4 0,4-2 65,0-1 0,0 0 0,-1-1 0,1 0 0,-1 0 0,1-1 0,-1 0 1,0-1-1,0 0 0,0-1 0,0 0 0,-18-3 0,23 2-69,1-1 0,0 1 0,0-1 0,0 0 0,1-1 0,-1 1 1,0-1-1,1 0 0,0 1 0,-1-1 0,1-1 0,1 1 0,-1 0 0,0-1 0,1 0 0,-1 1 0,-1-7 0,-8-12 214,-15-43 0,19 42-193,5 16-83,0 1-1,1 0 1,0-1 0,0 1 0,1-1-1,0 0 1,0-10 0,1 15 18,0-1 0,1 0 0,-1 1 0,1-1 1,-1 1-1,1-1 0,0 1 0,0 0 0,0-1 1,1 1-1,-1 0 0,0 0 0,1 0 0,0 0 0,-1 0 1,1 0-1,0 0 0,0 0 0,0 1 0,0-1 0,4-2 1,56-29-2127,1 2 1,89-30-1,-126 51 564,13-4-2679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03.238"/>
    </inkml:context>
    <inkml:brush xml:id="br0">
      <inkml:brushProperty name="width" value="0.05" units="cm"/>
      <inkml:brushProperty name="height" value="0.05" units="cm"/>
    </inkml:brush>
  </inkml:definitions>
  <inkml:trace contextRef="#ctx0" brushRef="#br0">541 10 2481,'0'0'4914,"0"-2"-4755,2-6-38,-21 64 456,-2-1 1,-33 60 0,-19 44-311,70-151-259,-6 19 4,-1-1 0,-1 0 1,-1-1-1,-2 0 0,0 0 1,-35 42-1,45-63 12,0-1-1,0 0 1,0-1 0,-1 1 0,1-1 0,-1 0 0,1 0-1,-1 0 1,0 0 0,0-1 0,0 0 0,0 0 0,-9 1-1,-76-4 507,45 0-408,43 3-120,1-1 1,-1 0-1,0 0 0,0 0 0,1 0 0,-1 0 0,0 0 1,0-1-1,1 1 0,-1-1 0,0 1 0,1-1 0,-1 1 0,1-1 1,-1 0-1,0 0 0,1 0 0,0 0 0,-1 0 0,1 0 1,0 0-1,-1-1 0,1 1 0,0 0 0,-2-3 0,2 0 2,0-1 0,0 1 0,1 0 0,-1-1 0,1 1 0,0 0 0,0-1 0,0 1 0,2-8 0,-1 9-16,1 0 1,-1 0-1,0 0 0,1 1 0,-1-1 0,1 1 0,0-1 0,0 1 0,0-1 1,0 1-1,0 0 0,1 0 0,-1 0 0,1 0 0,-1 1 0,1-1 0,-1 1 0,1-1 1,0 1-1,0 0 0,3-1 0,3-1-47,0 0 1,0 0-1,0 1 0,0 0 1,17 0-1,-14 2 6,11-2 33,1 2 0,0 1 1,0 1-1,0 0 0,-1 2 0,1 1 1,-1 1-1,32 13 0,-48-16 29,142 69 261,-143-68-292,2 0 0,-1 0 1,0-1-1,14 4 0,4-4-4996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3.338"/>
    </inkml:context>
    <inkml:brush xml:id="br0">
      <inkml:brushProperty name="width" value="0.05" units="cm"/>
      <inkml:brushProperty name="height" value="0.05" units="cm"/>
    </inkml:brush>
  </inkml:definitions>
  <inkml:trace contextRef="#ctx0" brushRef="#br0">1 9 888,'0'0'2686,"17"-6"3241,-2 3-5834,119 5-5,2-1-4988,-139-1 2863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3.776"/>
    </inkml:context>
    <inkml:brush xml:id="br0">
      <inkml:brushProperty name="width" value="0.05" units="cm"/>
      <inkml:brushProperty name="height" value="0.05" units="cm"/>
    </inkml:brush>
  </inkml:definitions>
  <inkml:trace contextRef="#ctx0" brushRef="#br0">1 0 1880,'0'0'5287,"32"0"-4858,120 0-88,-87 0-4951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4.942"/>
    </inkml:context>
    <inkml:brush xml:id="br0">
      <inkml:brushProperty name="width" value="0.05" units="cm"/>
      <inkml:brushProperty name="height" value="0.05" units="cm"/>
    </inkml:brush>
  </inkml:definitions>
  <inkml:trace contextRef="#ctx0" brushRef="#br0">4 274 432,'0'0'6640,"15"-35"-4714,-6 14-1910,-1 0 0,2 1 1,1 0-1,1 0 0,0 1 1,26-29-1,9-17-253,-47 65 218,0 0 0,0 0 0,0-1 1,0 1-1,0 0 0,0 0 0,0 0 0,0 0 0,0-1 0,1 1 0,-1 0 0,0 0 0,0 0 0,0 0 0,0-1 0,0 1 0,0 0 1,0 0-1,0 0 0,0 0 0,1 0 0,-1-1 0,0 1 0,0 0 0,0 0 0,0 0 0,0 0 0,1 0 0,-1 0 0,0 0 1,0 0-1,0 0 0,0 0 0,1 0 0,-1 0 0,0-1 0,0 1 0,0 0 0,1 0 0,-1 0 0,0 0 0,0 1 0,0-1 0,0 0 1,1 0-1,-1 0 0,0 0 0,0 0 0,0 0 0,0 0 0,1 0 0,-1 0 0,0 0 0,0 0 0,0 1 0,0-1 0,0 0 0,1 0 1,-1 0-1,0 0 0,0 0 0,0 0 0,0 1 0,0-1 0,0 0 0,0 0 0,0 1 0,2 20-169,-10 30 392,-91 217 455,96-259-810,-14 30 582,16-38-556,0 1 1,-1-1-1,1 0 0,0 0 0,-1 1 0,1-1 1,-1 0-1,1 0 0,-1 0 0,1-1 0,-1 1 1,0 0-1,1-1 0,-1 1 0,0-1 1,0 1-1,0-1 0,1 0 0,-1 0 0,-3 0 1,-7 0-1894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5.823"/>
    </inkml:context>
    <inkml:brush xml:id="br0">
      <inkml:brushProperty name="width" value="0.05" units="cm"/>
      <inkml:brushProperty name="height" value="0.05" units="cm"/>
    </inkml:brush>
  </inkml:definitions>
  <inkml:trace contextRef="#ctx0" brushRef="#br0">128 13 544,'0'0'6300,"-6"20"-5864,-100 157 1597,103-168-2040,0 1 1,0-1-1,1 1 1,0 0 0,1 0-1,0 0 1,1 0-1,0-1 1,0 1-1,3 16 1,-3-24-21,1-1 1,-1 1-1,1-1 1,0 1 0,0 0-1,-1-1 1,1 1-1,0-1 1,0 0-1,0 1 1,1-1-1,-1 0 1,0 0-1,0 0 1,1 1-1,-1-1 1,1-1-1,-1 1 1,1 0-1,-1 0 1,1 0-1,-1-1 1,1 1-1,0-1 1,-1 1-1,1-1 1,0 0-1,-1 0 1,1 0-1,0 0 1,0 0-1,-1 0 1,1 0-1,0 0 1,-1-1-1,1 1 1,0-1-1,1 0 1,5-1-143,0 0 1,0 0-1,0-1 0,0 0 1,-1 0-1,0-1 1,10-5-1,-5 0 4,0-1-1,0-1 0,-1 0 1,-1 0-1,0-1 1,0 0-1,-1-1 1,0 0-1,9-21 1,-11 18 357,0-1 1,-1 1 0,-1-1-1,-1 0 1,-1 0 0,0 0-1,-1-1 1,0-20 0,-2 37-168,0 0 0,0 0 0,0 0 0,0 1 0,0-1 0,0 0 0,0 0 0,-1 0 0,1 0 0,0 1 0,0-1 0,-1 0 0,1 0 0,0 0 0,-1 1 1,1-1-1,-1 0 0,1 1 0,-1-1 0,1 0 0,-1 1 0,0-1 0,1 1 0,-1-1 0,0 1 0,1-1 0,-1 1 0,0-1 0,0 1 0,1 0 0,-3-1 0,-29 3-197,-13 17-854,18-6-294,-1-4-1061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6.778"/>
    </inkml:context>
    <inkml:brush xml:id="br0">
      <inkml:brushProperty name="width" value="0.05" units="cm"/>
      <inkml:brushProperty name="height" value="0.05" units="cm"/>
    </inkml:brush>
  </inkml:definitions>
  <inkml:trace contextRef="#ctx0" brushRef="#br0">162 1 696,'0'0'4057,"-12"10"-3760,-37 31 14,42-34-133,1 0 1,-1 1-1,2-1 0,-1 1 1,1 1-1,0-1 0,1 0 1,-1 1-1,-3 13 0,-1-1 252,3-4-423,-1 0 1,2 1-1,0 0 1,2-1-1,0 1 1,0 1 0,2-1-1,0 19 1,3-36-42,1 0 0,-1 0 1,0 0-1,0 0 1,1 0-1,-1-1 1,1 1-1,-1-1 1,0 0-1,1 1 0,-1-1 1,1 0-1,-1 0 1,1-1-1,2 0 1,-2 1-14,8 0-125,0-1 1,0-1 0,0 0-1,0-1 1,0 0 0,-1 0 0,0-1-1,1 0 1,-2-1 0,1 0 0,0-1-1,-1 0 1,0-1 0,15-13 0,-16 13 164,-1 0 1,-1-1 0,1 1 0,-1-1-1,0 0 1,-1-1 0,0 1 0,0-1-1,-1 0 1,0-1 0,-1 1 0,0-1-1,0 1 1,-1-1 0,-1 0 0,2-15-1,-3 20 188,0 1-1,0-1 0,0 1 0,0-1 1,-1 1-1,1-1 0,-1 1 1,-1 0-1,1-1 0,0 1 0,-1 0 1,-3-6-1,3 8-193,-1 0 0,1 0 0,0 0 0,-1 1 0,1-1 1,-1 1-1,0-1 0,1 1 0,-1 0 0,0 0 0,0 0 0,0 1 0,0-1 0,0 0 1,0 1-1,0 0 0,0 0 0,0 0 0,-4 1 0,2-1-344,0 0 1,-1 1-1,1 0 0,0 0 0,0 0 1,-9 4-1,3-1-495,-8-1-827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27.690"/>
    </inkml:context>
    <inkml:brush xml:id="br0">
      <inkml:brushProperty name="width" value="0.05" units="cm"/>
      <inkml:brushProperty name="height" value="0.05" units="cm"/>
    </inkml:brush>
  </inkml:definitions>
  <inkml:trace contextRef="#ctx0" brushRef="#br0">155 47 264,'0'0'7387,"-41"0"-5216,37 1-2138,0 0-1,-1 0 1,1 0-1,0 0 1,-1 1 0,1-1-1,0 1 1,0 0-1,0 0 1,1 1 0,-1-1-1,0 1 1,1 0-1,0 0 1,0 0 0,0 0-1,0 1 1,0-1-1,0 1 1,-3 7-1,1-3-30,1-1 0,0 1 0,0 0 0,1 1 0,0-1 0,1 0 0,0 1 0,0 0 0,-1 16 0,3-13 5,0-10-31,-1 0 0,1 0 0,0 0 0,-1 1 0,1-1 0,0 0 0,1 0 0,-1 0 0,0 0 0,0 0 0,1 0 0,-1 0 0,1 0 0,0 0 0,0 0 0,0 0 0,0 0 0,0 0 0,0 0 0,0-1 0,0 1 0,1 0 0,-1-1 0,1 1 0,-1-1 0,1 1 0,0-1 0,-1 0 0,1 0 0,0 0 0,0 0 0,0 0 0,0 0 0,3 0 0,4 3-88,2 0 0,-1-1 1,0 0-1,0-1 0,1-1 1,0 1-1,-1-2 0,1 1 1,0-1-1,-1-1 0,13-2 0,-19 2 99,1-1-1,-1 0 1,1 0 0,-1-1-1,0 1 1,0-1-1,0 0 1,0 0-1,0 0 1,-1-1-1,1 1 1,-1-1-1,0 0 1,5-7-1,0-1 54,0-2-1,-1 1 1,8-20-1,-11 22 98,0-1-1,-1 0 0,0 0 1,-1 0-1,-1-1 0,0 1 1,0 0-1,-2-1 0,-1-12 0,2 23-149,0 1-1,0 0 1,-1-1-1,1 1 0,-1-1 1,1 1-1,-1 0 0,1 0 1,-1-1-1,0 1 1,0 0-1,0 0 0,0 0 1,0 0-1,0 0 0,0 0 1,0 0-1,0 0 1,0 0-1,0 0 0,0 1 1,-1-1-1,-1-1 0,-1 1-85,-1 0-1,1 0 1,0 0-1,-1 0 1,1 1-1,0 0 0,-9 0 1,1 1-280,1 0 0,-1 1-1,0 0 1,-18 7 0,-2 6-1625,4 1-1076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0.990"/>
    </inkml:context>
    <inkml:brush xml:id="br0">
      <inkml:brushProperty name="width" value="0.05" units="cm"/>
      <inkml:brushProperty name="height" value="0.05" units="cm"/>
    </inkml:brush>
  </inkml:definitions>
  <inkml:trace contextRef="#ctx0" brushRef="#br0">262 24 184,'0'0'5589,"3"-24"-1112,-3 32-4475,-2 0-1,1 0 1,-1-1-1,0 1 1,-1 0 0,1-1-1,-2 0 1,1 1-1,-1-1 1,-5 7-1,-50 66 30,57-78-31,-45 49 48,33-38-26,2 1 1,-1 0-1,-17 27 1,-24 33 14,53-73-44,9-14-1412,9-7-841,1-3-2142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1.491"/>
    </inkml:context>
    <inkml:brush xml:id="br0">
      <inkml:brushProperty name="width" value="0.05" units="cm"/>
      <inkml:brushProperty name="height" value="0.05" units="cm"/>
    </inkml:brush>
  </inkml:definitions>
  <inkml:trace contextRef="#ctx0" brushRef="#br0">0 17 1616,'0'0'5594,"3"-2"-5172,10-10-11,-10 10 939,10 11-1110,6 13-182,-1 1 0,-2 0 0,0 2 0,22 46 1,-9-17 3,-25-47-98,-1 1-1,-1 0 0,1 0 1,-1 0-1,0 0 1,-1 0-1,0 0 0,0 16 1,2-16-356,-15-5-8585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2.721"/>
    </inkml:context>
    <inkml:brush xml:id="br0">
      <inkml:brushProperty name="width" value="0.05" units="cm"/>
      <inkml:brushProperty name="height" value="0.05" units="cm"/>
    </inkml:brush>
  </inkml:definitions>
  <inkml:trace contextRef="#ctx0" brushRef="#br0">0 0 7738,'0'0'2160,"7"12"-2864,-1-7-152,0-2-120,0 3-489,0-4-39,1 1-8,-7 0-561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2.218"/>
    </inkml:context>
    <inkml:brush xml:id="br0">
      <inkml:brushProperty name="width" value="0.05" units="cm"/>
      <inkml:brushProperty name="height" value="0.05" units="cm"/>
    </inkml:brush>
  </inkml:definitions>
  <inkml:trace contextRef="#ctx0" brushRef="#br0">1 0 432,'0'0'4814,"9"1"-294,39 1-4168,73-3-229,130 2 38,-155 9-79,26 0 42,-174-10-4177,33 2 19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3.348"/>
    </inkml:context>
    <inkml:brush xml:id="br0">
      <inkml:brushProperty name="width" value="0.05" units="cm"/>
      <inkml:brushProperty name="height" value="0.05" units="cm"/>
    </inkml:brush>
  </inkml:definitions>
  <inkml:trace contextRef="#ctx0" brushRef="#br0">122 1 3473,'0'0'4463,"0"25"-3193,1 9-1157,-3 0 1,-1 1-1,-1-1 1,-2 0-1,-1-1 1,-2 0 0,-1 0-1,-18 39 1,20-40-54,2-5-191,6-26 9,-1-1 0,1 1-1,-1 0 1,1 0 0,-1-1 0,0 1-1,1 0 1,-1-1 0,0 1 0,1-1-1,-1 1 1,0-1 0,0 1 0,1-1-1,-1 1 1,0-1 0,0 0 0,0 0 0,0 1-1,0-1 1,0 0 0,1 0 0,-1 0-1,0 0 1,-1 0 0,-8 0-2496,1 0-1743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3.977"/>
    </inkml:context>
    <inkml:brush xml:id="br0">
      <inkml:brushProperty name="width" value="0.05" units="cm"/>
      <inkml:brushProperty name="height" value="0.05" units="cm"/>
    </inkml:brush>
  </inkml:definitions>
  <inkml:trace contextRef="#ctx0" brushRef="#br0">141 1 160,'0'0'3905,"0"23"-1241,0 13-1817,-10 72 0,7-93-715,0 1-1,-1-1 1,-1 0 0,-1 0 0,0 0 0,0-1 0,-10 14 0,12-21-107,1 0 0,0 0-1,1 0 1,0 1 0,0-1 0,0 0-1,0 10 1,1-9-39,0-1-1,-1 0 1,1 1 0,-2-1-1,-4 11 1,6-16-207,-1-1 0,0 0 0,1 0 1,-1 0-1,0-1 0,0 1 0,1 0 0,-1 0 0,0-1 0,0 1 1,0-1-1,0 0 0,0 0 0,0 0 0,0 0 0,1 0 0,-1 0 1,-2 0-1,0 0-913,-2 0-1142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4.461"/>
    </inkml:context>
    <inkml:brush xml:id="br0">
      <inkml:brushProperty name="width" value="0.05" units="cm"/>
      <inkml:brushProperty name="height" value="0.05" units="cm"/>
    </inkml:brush>
  </inkml:definitions>
  <inkml:trace contextRef="#ctx0" brushRef="#br0">1 0 520,'0'0'7659,"20"0"-7575,204 3 670,-45 0-3543,-191-3 226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6.238"/>
    </inkml:context>
    <inkml:brush xml:id="br0">
      <inkml:brushProperty name="width" value="0.05" units="cm"/>
      <inkml:brushProperty name="height" value="0.05" units="cm"/>
    </inkml:brush>
  </inkml:definitions>
  <inkml:trace contextRef="#ctx0" brushRef="#br0">2 14 1328,'0'0'5125,"0"0"-5029,-1 0 0,1-1 0,0 1 0,0-1 0,0 1 0,0 0 0,0-1-1,0 1 1,0-1 0,0 1 0,0-1 0,0 1 0,0 0 0,0-1 0,0 1-1,0-1 1,1 1 0,-1 0 0,0-1 0,0 1 0,0-1 0,1 1 0,-1 0-1,0-1 1,0 1 0,1 0 0,-1-1 0,967-2-268,-973 3-251,0 0 0,0 1 0,0 0 0,0 0 0,0 0 0,0 1 0,0-1-1,-11 6 1,-6 5-2342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37.350"/>
    </inkml:context>
    <inkml:brush xml:id="br0">
      <inkml:brushProperty name="width" value="0.05" units="cm"/>
      <inkml:brushProperty name="height" value="0.05" units="cm"/>
    </inkml:brush>
  </inkml:definitions>
  <inkml:trace contextRef="#ctx0" brushRef="#br0">143 1 1144,'0'0'5408,"0"10"-2186,-3 39-2979,-9-12-23,-2-1 0,-1 0 0,-38 65 0,8-32 3,45-68-217,1-1 1,0 1-1,0 0 0,0-1 1,0 1-1,-1-1 1,1 1-1,0-1 0,0 0 1,0 1-1,0-1 1,0 0-1,0 1 0,0-1 1,1 0-1,-1 0 0,0 0 1,0 0-1,0 0 1,0 0-1,1-1 0,34 2 198,-33-1-186,355 0 576,-336-6-1035,-20 2-1190,-14 2-462,-9 2-1252,-1 0-1221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46.798"/>
    </inkml:context>
    <inkml:brush xml:id="br0">
      <inkml:brushProperty name="width" value="0.05" units="cm"/>
      <inkml:brushProperty name="height" value="0.05" units="cm"/>
    </inkml:brush>
  </inkml:definitions>
  <inkml:trace contextRef="#ctx0" brushRef="#br0">118 1 544,'0'0'5688,"0"36"-4460,-2-12-1082,0 1-1,-2-1 0,-10 41 1,-15-3 737,2-3-743,25-53-124,-1 1 0,1-1 0,-1 0 0,0 0 0,0 0 0,-1 0 0,-7 9 0,10-14-34,1-1 1,-1 0 0,1 1 0,-1-1 0,1 1 0,-1-1-1,1 1 1,-1-1 0,1 1 0,-1 0 0,1-1-1,0 1 1,-1-1 0,1 1 0,0 0 0,-1-1-1,1 1 1,0 0 0,0-1 0,0 1 0,0 0 0,-1-1-1,1 1 1,0 0 0,0 0 0,1-1 0,-1 1-1,0 0 1,0-1 0,0 2 0,18 10-99,27-4 310,-45-8-194,72 2 248,-72-2-404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47.345"/>
    </inkml:context>
    <inkml:brush xml:id="br0">
      <inkml:brushProperty name="width" value="0.05" units="cm"/>
      <inkml:brushProperty name="height" value="0.05" units="cm"/>
    </inkml:brush>
  </inkml:definitions>
  <inkml:trace contextRef="#ctx0" brushRef="#br0">1 0 1072,'0'0'3086,"10"1"-2799,192 4 735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49.610"/>
    </inkml:context>
    <inkml:brush xml:id="br0">
      <inkml:brushProperty name="width" value="0.05" units="cm"/>
      <inkml:brushProperty name="height" value="0.05" units="cm"/>
    </inkml:brush>
  </inkml:definitions>
  <inkml:trace contextRef="#ctx0" brushRef="#br0">1 194 672,'0'0'9406,"0"-20"-8860,3 15-584,-1 0-1,1 1 1,0-1 0,0 1 0,0 0 0,1 0 0,-1 0 0,9-6 0,14-18-156,-24 25 122,0 0 0,0 0 0,1 0 0,-1 1-1,1-1 1,0 1 0,-1 0 0,1-1 0,0 1-1,0 0 1,1 1 0,-1-1 0,4-1 0,2 1-112,-1 0-1,0 1 1,1 0 0,0 0 0,12 1 0,-20 0 178,0 1 0,-1-1-1,1 1 1,0 0-1,-1 0 1,1-1-1,-1 1 1,1 0 0,-1 0-1,1-1 1,-1 1-1,1 0 1,-1 0-1,0 0 1,0 0 0,1 0-1,-1 0 1,0 0-1,0 0 1,0-1-1,0 1 1,0 0 0,0 2-1,1 30 85,-1-28-58,-1 5 9,0 1-1,0-1 1,-1 0-1,0 0 0,-1 0 1,0 0-1,-1 0 1,1-1-1,-8 13 0,12-23-220,53-77-855,-41 60 993,0 1 0,2 0-1,31-28 1,-43 43 50,-1 0-43,-1 1 1,1-1 0,0 1-1,0-1 1,0 1 0,0 0 0,0 0-1,0 0 1,1 0 0,-1 0-1,0 0 1,1 1 0,-1-1 0,0 1-1,1-1 1,-1 1 0,0 0-1,1 0 1,-1 0 0,0 0 0,4 1-1,-6 42 367,-1-33-198,-1 0 0,0 0-1,0 0 1,-1 0-1,-1 0 1,1-1 0,-1 1-1,-1-1 1,-6 11 0,24-41-315,0 2 0,2 0 1,0 0-1,1 2 1,1 0-1,1 0 1,33-22-1,-43 34 64,-6 3 163,0 0 0,0 1 0,0 0 1,1-1-1,-1 1 0,0 0 0,1 0 0,-1 0 1,1 1-1,0-1 0,3 0 0,-5 2-8,1-1 0,-1 1 0,0 0 0,0 0 0,0 0 0,0 0-1,0 0 1,0 0 0,-1 0 0,1 0 0,0 0 0,0 1 0,-1-1 0,1 0 0,-1 1 0,1-1-1,-1 0 1,0 1 0,1-1 0,-1 0 0,0 1 0,0-1 0,0 0 0,0 1 0,0-1 0,0 3-1,1 9 197,0 0-1,0 0 0,-2 0 0,1 0 0,-2 0 0,0-1 0,0 1 0,-6 17 0,6-26-192,0 3-2,-1 1-1,1-1 0,0 1 0,0-1 1,-1 15-1,2-22-72,-1 1 0,1-1 1,-1 1-1,1-1 0,0 0 0,-1 1 1,1-1-1,-1 0 0,1 0 0,-1 0 1,1 0-1,-3-1 0,-10 1-1370,-1 0-774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0.915"/>
    </inkml:context>
    <inkml:brush xml:id="br0">
      <inkml:brushProperty name="width" value="0.05" units="cm"/>
      <inkml:brushProperty name="height" value="0.05" units="cm"/>
    </inkml:brush>
  </inkml:definitions>
  <inkml:trace contextRef="#ctx0" brushRef="#br0">63 1 672,'0'0'6492,"24"5"-6010,12 4-407,0-2 0,0-2 0,1-1 0,0-2 0,43-3 0,-42 1 1364,-38 5-1409,-1 0 0,0 1 1,-1-1-1,1 0 0,-1 0 0,0 0 0,-4 8 0,-9 27-68,11 1-21,4-33 71,-1 0 0,0 0-1,0 1 1,-1-1 0,0 0 0,0-1-1,0 1 1,-8 14 0,4-9 12,0 1 1,2-1-1,0 1 0,0 0 1,-2 17-1,5-20-27,-1 0-1,0 1 1,-1-1 0,-1 0 0,0 0-1,0-1 1,-1 1 0,0-1-1,-7 10 1,6-16 79,0 0 0,0 0 1,-1 0-1,1-1 0,-1 0 0,0 0 0,0 0 0,0-1 0,0 0 1,-1-1-1,1 0 0,-9 1 0,-9 2 88,-24 3 130,46-7-249,1 0 0,-1 0 1,0 0-1,0 0 0,0 0 1,1-1-1,-1 1 0,0-1 0,1 0 1,-1 0-1,0 0 0,1 0 1,-1-1-1,-3-2 0,5 4-298,-1-1 1,1 0-1,-1 1 0,1 0 0,-1-1 1,1 1-1,-1 0 0,1-1 0,-1 1 1,0 0-1,1 0 0,-1 1 0,1-1 1,-1 0-1,1 0 0,-1 1 0,1-1 1,-1 1-1,1-1 0,-3 2 0,-6 8-2311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6:53.332"/>
    </inkml:context>
    <inkml:brush xml:id="br0">
      <inkml:brushProperty name="width" value="0.05" units="cm"/>
      <inkml:brushProperty name="height" value="0.05" units="cm"/>
    </inkml:brush>
  </inkml:definitions>
  <inkml:trace contextRef="#ctx0" brushRef="#br0">0 62 7394,'0'0'2680,"5"9"-2697,8 26-59,-1 1 0,-2 0 1,-2 1-1,-1 0 0,-1 0 1,-3 0-1,-1 73 0,-2 104 1267,-1-295-839,-1 10-174,12-102 0,-7 152-185,0-1 0,2 1 0,1-1 0,0 2 1,1-1-1,2 1 0,0 0 0,1 0 0,13-17 0,-17 28-14,0 1 0,0 1 0,1-1 0,1 1 0,-1 0 0,1 1 0,0 0 0,0 0 0,1 1 0,0 0 0,0 0 0,0 1 0,0 0-1,1 1 1,0 0 0,0 0 0,15-1 0,-23 4 19,0 0 1,0 1-1,0 0 0,-1-1 0,1 1 0,0 0 0,0 0 1,-1-1-1,1 1 0,-1 1 0,1-1 0,-1 0 0,1 0 0,-1 1 1,0-1-1,1 0 0,-1 1 0,0-1 0,0 1 0,0 0 0,0-1 1,0 1-1,-1 0 0,1 0 0,0-1 0,0 3 0,13 57 78,-12-49-44,8 49 31,31 142 2,-33-177-12,0 1 0,1-1 0,2-1 0,1 0 0,20 32 0,-28-51-39,0 0 0,1-1 0,-1 1 0,1-1-1,1 1 1,-1-2 0,1 1 0,11 7-1,-13-10-38,0 0-1,0 0 1,-1-1-1,1 0 0,0 0 1,0 0-1,0 0 0,0-1 1,1 1-1,-1-1 1,0 0-1,0 0 0,0-1 1,0 1-1,0-1 1,0 0-1,0 0 0,7-3 1,7-5-752,-1-1 1,0 0-1,0-1 1,27-25 0,9-14-5146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4.866"/>
    </inkml:context>
    <inkml:brush xml:id="br0">
      <inkml:brushProperty name="width" value="0.05" units="cm"/>
      <inkml:brushProperty name="height" value="0.05" units="cm"/>
    </inkml:brush>
  </inkml:definitions>
  <inkml:trace contextRef="#ctx0" brushRef="#br0">0 0 1560,'0'0'6470,"32"0"-5855,302 11-302,-301-10-309,87 8 14,53 1 12,19-10-238,-179 3 92,-13-3 103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5.970"/>
    </inkml:context>
    <inkml:brush xml:id="br0">
      <inkml:brushProperty name="width" value="0.05" units="cm"/>
      <inkml:brushProperty name="height" value="0.05" units="cm"/>
    </inkml:brush>
  </inkml:definitions>
  <inkml:trace contextRef="#ctx0" brushRef="#br0">118 0 496,'0'0'8125,"-9"51"-6785,-31 24-859,29-58-470,1 0-1,1 0 0,1 1 0,0 1 0,-8 31 1,15-29-90,1-20 86,-6 7 6,6-6-21,1-1 0,-1 1 1,1-1-1,-1 0 0,1 1 0,0-1 1,0 0-1,-1 0 0,1 1 0,0-1 1,0 0-1,0 0 0,0 0 0,1 0 1,-1 0-1,0 0 0,0-1 0,0 1 1,1 0-1,-1 0 0,0-1 0,1 1 1,-1-1-1,1 1 0,-1-1 0,0 0 1,1 0-1,-1 0 0,1 1 0,1-1 1,62 3 129,-43-2-139,151-1 27,-172 0-99,0 0 1,-1 0 0,1 0 0,0 0-1,-1 0 1,1 0 0,-1 0 0,1 0 0,0 0-1,-1 0 1,1-1 0,0 1 0,-1 0-1,1 0 1,-1-1 0,1 1 0,-1 0-1,1-1 1,-1 1 0,1-1 0,-1 1 0,1-1-1,-1 1 1,0-1 0,1 1 0,-1-1-1,0 1 1,1-1 0,-1 1 0,0-1 0,0 0-1,1 1 1,-1-1 0,0 1 0,0-1-1,0 0 1,0 1 0,0-1 0,0 0-1,0 1 1,0-1 0,0 1 0,0-1 0,0 0-1,0-6-3419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6.421"/>
    </inkml:context>
    <inkml:brush xml:id="br0">
      <inkml:brushProperty name="width" value="0.05" units="cm"/>
      <inkml:brushProperty name="height" value="0.05" units="cm"/>
    </inkml:brush>
  </inkml:definitions>
  <inkml:trace contextRef="#ctx0" brushRef="#br0">1 23 2513,'0'0'2600,"17"-1"-2212,137-9 1096,-39-2-770,-115 12-750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7.889"/>
    </inkml:context>
    <inkml:brush xml:id="br0">
      <inkml:brushProperty name="width" value="0.05" units="cm"/>
      <inkml:brushProperty name="height" value="0.05" units="cm"/>
    </inkml:brush>
  </inkml:definitions>
  <inkml:trace contextRef="#ctx0" brushRef="#br0">0 83 1280,'0'0'6059,"10"-28"-5275,-6 23-794,1 0 0,0 1-1,1-1 1,-1 1 0,1 0 0,0 0-1,0 1 1,0-1 0,0 1 0,1 1 0,-1-1-1,1 1 1,-1 0 0,1 1 0,0 0-1,0 0 1,0 0 0,0 1 0,0 0 0,9 1-1,-15-1-45,-1 40 500,0-22-403,1-13-16,-1 1-1,1-1 1,-1 0-1,-1 0 1,1 1-1,-1-1 0,0 0 1,0 0-1,-3 8 1,4-13-30,0 0-1,1 0 1,-1 0 0,0-1 0,0 1-1,0 0 1,0 0 0,0 0 0,1 0-1,-1 0 1,0 0 0,0 0 0,0 0-1,0 0 1,1 0 0,-1 1 0,0-1-1,0 0 1,0 0 0,0 0 0,1 0-1,-1 0 1,0 0 0,0 0 0,0 0-1,0 0 1,0 0 0,0 1 0,1-1-1,-1 0 1,0 0 0,0 0 0,0 0-1,0 0 1,0 0 0,0 1 0,0-1-1,0 0 1,0 0 0,0 0 0,0 0-1,0 1 1,0-1 0,0 0 0,0 0-1,0 0 1,0 0 0,0 0 0,0 1-1,0-1 1,0 0 0,0 0 0,0 0-1,0 0 1,0 1 0,0-1 0,0 0-1,0 0 1,0 0 0,0 0 0,0 0-1,0 1 1,-1-1 0,127-124-569,-126 164 1222,0 14-530,0-53-200,5-1-28,0 0 47,0-1-1,0 0 0,0 0 1,0 0-1,-1 0 0,1-1 1,0 0-1,-1 0 1,0 0-1,8-5 0,42-36-54,-48 37 89,-5 5 36,-1 1 1,0 0-1,0 0 1,0 0-1,1-1 0,-1 1 1,0 0-1,0 0 1,0 0-1,1-1 0,-1 1 1,0 0-1,0 0 1,1 0-1,-1 0 1,0 0-1,1 0 0,-1 0 1,0-1-1,0 1 1,1 0-1,-1 0 0,0 0 1,1 0-1,-1 0 1,0 0-1,1 1 0,-1-1 1,0 0-1,0 0 1,1 0-1,-1 0 1,0 0-1,0 0 0,1 0 1,-1 1-1,0-1 1,1 0-1,4 14 309,-4 21 32,-1-33-373,-1 7-2491,-2-9 578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6:58.658"/>
    </inkml:context>
    <inkml:brush xml:id="br0">
      <inkml:brushProperty name="width" value="0.05" units="cm"/>
      <inkml:brushProperty name="height" value="0.05" units="cm"/>
    </inkml:brush>
  </inkml:definitions>
  <inkml:trace contextRef="#ctx0" brushRef="#br0">0 4 4097,'0'0'1964,"6"0"-1726,36-2 1445,40 0-508,-75 2-1160,1 0-1,-1 1 1,1 0 0,-1 1-1,0-1 1,0 1-1,14 6 1,-20-7 3,0 0 0,0 0 1,0 0-1,0 0 0,0 0 0,0 0 0,0 0 0,-1 0 1,1 0-1,0 1 0,-1-1 0,1 0 0,-1 1 1,1-1-1,-1 0 0,0 1 0,0-1 0,1 0 0,-1 1 1,0-1-1,0 0 0,0 1 0,0-1 0,-1 1 1,1 1-1,-9 28 504,3-18-495,1 1 0,0 0 1,1 0-1,1 0 0,0 1 0,1-1 1,1 1-1,0 24 0,1-29-3,-4 36-69,4-44 59,-1-1-1,0 1 1,1 0-1,-1-1 1,0 1-1,0-1 0,0 1 1,0-1-1,0 1 1,0-1-1,0 0 0,-1 0 1,1 1-1,0-1 1,-1 0-1,1 0 1,-1 0-1,1-1 0,-1 1 1,1 0-1,-1 0 1,0-1-1,1 1 0,-1-1 1,-3 1-1,-81 5 397,49-6-3702,30 0 453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3.939"/>
    </inkml:context>
    <inkml:brush xml:id="br0">
      <inkml:brushProperty name="width" value="0.05" units="cm"/>
      <inkml:brushProperty name="height" value="0.05" units="cm"/>
    </inkml:brush>
  </inkml:definitions>
  <inkml:trace contextRef="#ctx0" brushRef="#br0">2 17 1224,'0'0'6535,"-1"-1"-6367,1 1 1,0-1-1,0 0 0,0 1 0,-1-1 1,1 0-1,0 1 0,0-1 0,0 0 1,0 0-1,0 1 0,0-1 0,1 0 1,-1 1-1,0-1 0,0 0 1,0 0-1,1 1 0,-1-1 0,0 0 1,1 1-1,0-2 0,147 5-949,-83 0-4502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4.284"/>
    </inkml:context>
    <inkml:brush xml:id="br0">
      <inkml:brushProperty name="width" value="0.05" units="cm"/>
      <inkml:brushProperty name="height" value="0.05" units="cm"/>
    </inkml:brush>
  </inkml:definitions>
  <inkml:trace contextRef="#ctx0" brushRef="#br0">1 0 568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4.630"/>
    </inkml:context>
    <inkml:brush xml:id="br0">
      <inkml:brushProperty name="width" value="0.05" units="cm"/>
      <inkml:brushProperty name="height" value="0.05" units="cm"/>
    </inkml:brush>
  </inkml:definitions>
  <inkml:trace contextRef="#ctx0" brushRef="#br0">104 162 568,'-86'-107'1728,"69"85"-910,20 22-549,1 0 1,0 0-1,0-1 0,-1 1 0,1-1 1,-1 0-1,1 0 0,-1 0 0,5-2 1,13-3 17,0 0 1,0 2-1,1 0 0,0 2 1,0 0-1,-1 2 1,1 0-1,30 5 1,-45-4-424,24 2-2545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6.155"/>
    </inkml:context>
    <inkml:brush xml:id="br0">
      <inkml:brushProperty name="width" value="0.05" units="cm"/>
      <inkml:brushProperty name="height" value="0.05" units="cm"/>
    </inkml:brush>
  </inkml:definitions>
  <inkml:trace contextRef="#ctx0" brushRef="#br0">408 0 1120,'0'0'7391,"0"0"-7311,-2 0-57,1 0 36,-16 10-190,-80 84 121,57-58 17,2 1 1,1 2 0,2 1-1,-58 90 1,76-105-47,13-20 7,1-1 1,-1 1 0,1 1-1,0-1 1,0 0 0,1 1 0,-1-1-1,1 1 1,-2 10 0,4-16-353,13-10-2918,2-8 1203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6.624"/>
    </inkml:context>
    <inkml:brush xml:id="br0">
      <inkml:brushProperty name="width" value="0.05" units="cm"/>
      <inkml:brushProperty name="height" value="0.05" units="cm"/>
    </inkml:brush>
  </inkml:definitions>
  <inkml:trace contextRef="#ctx0" brushRef="#br0">1 85 2457,'0'0'4629,"6"-11"-4555,19-31-74,-24 40-5,0 1 0,0-1 0,0 0 0,0 1 0,1-1 1,-1 1-1,1-1 0,-1 1 0,1 0 0,-1 0 0,1 0 0,0 0 0,0 0 0,-1 0 0,1 0 0,0 0 0,3 0 0,12-7 461,-17 48-391,1-28-61,1 0 0,1 0-1,0 0 1,0 0 0,1-1-1,1 1 1,0-1-1,1 0 1,0 0 0,0-1-1,1 0 1,11 13 0,-10-14 3,0 1 1,-1 1 0,0-1 0,-1 1-1,0 1 1,-1-1 0,0 1 0,0 0-1,-2 0 1,1 0 0,-1 0 0,1 19-1,-3-17 37,0-9-40,-1 0 0,1 0-1,-1 0 1,0 0 0,-1-1 0,1 1-1,-1 0 1,0 0 0,-2 7 0,3-12-155,-38 0-2739,20 0 686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33.621"/>
    </inkml:context>
    <inkml:brush xml:id="br0">
      <inkml:brushProperty name="width" value="0.05" units="cm"/>
      <inkml:brushProperty name="height" value="0.05" units="cm"/>
    </inkml:brush>
  </inkml:definitions>
  <inkml:trace contextRef="#ctx0" brushRef="#br0">302 32 72,'0'0'4377,"-1"-11"-1432,-1 9-2937,0 0 1,0 1 0,1-1-1,-1 0 1,0 1-1,0 0 1,-1-1 0,1 1-1,0 0 1,0 0 0,-1 0-1,1 0 1,-1 1 0,1-1-1,0 1 1,-1-1-1,-2 1 1,-52 1 241,22 1-183,27 1-72,-1 1 1,1 0-1,0 1 1,0 0-1,0 0 1,1 0 0,0 1-1,-7 7 1,-14 18-196,-18 59 208,42-81-16,2 1 1,-1-1 0,1 1-1,0-1 1,1 1 0,0-1 0,1 1-1,0 0 1,1 11 0,0-2-114,-1-17 97,0 1 0,1-1 1,-1 1-1,1-1 0,0 1 0,0-1 0,0 0 0,0 1 0,0-1 0,0 0 0,0 0 0,1 0 1,-1 0-1,1 0 0,0 0 0,0 0 0,-1 0 0,1-1 0,0 1 0,4 1 0,52 27 118,-39-23-137,-11-4 31,1-2-1,0 1 1,-1-1 0,1 0-1,0-1 1,15-1-1,-4 0 31,-1-30 96,-13 17-48,-1 0 1,0 0-1,0 0 1,-2 0 0,0-1-1,0 1 1,-2-1 0,0 0-1,0 0 1,-3-20 0,2 13-128,-1 20 63,1 1 0,-1-1 1,0 1-1,0-1 1,0 1-1,0-1 0,0 1 1,0 0-1,0 0 1,0-1-1,-1 1 0,1 0 1,0 0-1,-1 0 1,1 0-1,-1 1 0,1-1 1,-1 0-1,1 1 0,-1-1 1,0 1-1,1-1 1,-1 1-1,0 0 0,1-1 1,-1 1-1,0 0 1,1 0-1,-1 0 0,-2 1 1,-55 2-20,57-2 13,-1 1 0,1-1-1,-1 1 1,1 0 0,-1-1 0,1 1 0,0 1 0,0-1-1,0 0 1,0 0 0,1 1 0,-1-1 0,0 1 0,1-1-1,0 1 1,0 0 0,0-1 0,0 1 0,0 0-1,0 3 1,-1 0-45,0-1 0,1 1 0,0 0 0,0 0 0,1 0 0,-1 0 0,1 0-1,1 0 1,0 8 0,2-9 36,1-1-1,-1 1 1,1-1 0,0 0-1,0 0 1,0 0-1,0-1 1,1 1 0,0-1-1,-1 0 1,1-1-1,0 1 1,1-1 0,-1 0-1,0 0 1,1 0-1,-1-1 1,7 1-1,-8-3 24,-1 0-1,1 0 0,-1 0 0,1 0 1,-1-1-1,0 1 0,1-1 0,-1 0 0,0 0 1,0 0-1,0 0 0,-1-1 0,1 1 0,0-1 1,-1 0-1,0 1 0,0-1 0,1 0 0,-2-1 1,3-4-1,5-7 58,-1-1 0,12-32 0,-19 45-53,0 1-1,0 0 1,0 0-1,0-1 1,-1 1-1,1 0 0,-1-1 1,1 1-1,-1-1 1,0 1-1,0-1 1,0 1-1,0-1 1,0 1-1,-1-1 1,1 1-1,-1 0 0,1-1 1,-1 1-1,0 0 1,0-1-1,0 1 1,0 0-1,-1 0 1,1 0-1,-1 0 1,1 0-1,-1 0 1,1 0-1,-1 1 0,0-1 1,0 1-1,0-1 1,-2-1-1,-3 1-5,1 0 0,-1 0-1,0 0 1,1 1-1,-1-1 1,0 2 0,0-1-1,0 1 1,0 0 0,0 1-1,-9 1 1,12-1-19,0 0-1,0 0 1,0 1 0,0 0-1,0 0 1,1 0 0,-1 0-1,0 1 1,1-1 0,0 1-1,0 0 1,0 0 0,0 0-1,0 0 1,0 1 0,1-1-1,-4 8 1,3-6-28,0-1-1,1 1 1,0 0 0,0 0-1,0 0 1,0 0-1,1 0 1,0 1 0,0-1-1,0 0 1,1 0-1,0 1 1,0-1 0,1 7-1,1-9 33,-1-1-1,1 1 0,0-1 1,0 0-1,0 0 1,0 0-1,1 0 0,-1 0 1,0 0-1,1-1 1,0 1-1,-1-1 0,1 1 1,0-1-1,0 0 1,-1 0-1,1 0 0,0-1 1,4 1-1,-7-1 85,1 0-59,-1 1 0,0-1-1,0 0 1,0 0-1,0 0 1,1 0-1,-1 0 1,0 0-1,0 0 1,0 0-1,1 0 1,-1 1-1,0-1 1,0 0-1,0 0 1,1 0 0,-1 0-1,0 0 1,0 0-1,1 0 1,-1-1-1,0 1 1,0 0-1,0 0 1,1 0-1,-1 0 1,0 0-1,0 0 1,0 0-1,0 0 1,1 0 0,-1-1-1,0 1 1,0 0-1,0 0 1,0 0-1,0 0 1,1 0-1,-1-1 1,0 1-1,0 0 1,0 0-1,0 0 1,0-1-1,0 1 1,0 0-1,0 0 1,0 0 0,0-1-1,0 1 1,0 0-1,0 0 1,0 0-1,0-1 1,0 1-1,0 0 1,9-12 73,-4-6-42,1 1 0,-2-1-1,0 0 1,-2 0 0,1 0-1,-2-1 1,-2-32 0,1 37-23,-12 28-174,4 11 77,2-1 0,1 1 0,1-1 0,0 1 0,3 1 0,0 38 0,2-64 69,0 1 0,0-1-1,0 0 1,0 1 0,0-1 0,0 0 0,0 1-1,0-1 1,0 0 0,1 0 0,-1 0 0,0 0-1,0 0 1,0 0 0,0 0 0,0 0 0,0 0-1,0-1 1,2 0 0,-1-1 35,0-1-1,-1 1 1,1-1-1,-1 0 1,1 0 0,-1 0-1,0 1 1,0-1-1,0 0 1,0-1 0,-1 1-1,1 0 1,-1 0 0,0-3-1,0-55 592,-1 39-514,0 14-206,-1 14-148,-3 22-415,4-21 416,0-4-46,0 1 1,-1 0-1,1 0 0,-1-1 0,0 1 0,0-1 0,0 0 1,0 0-1,-1 1 0,-4 4 0,2-3-334,-12 14-1897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7.131"/>
    </inkml:context>
    <inkml:brush xml:id="br0">
      <inkml:brushProperty name="width" value="0.05" units="cm"/>
      <inkml:brushProperty name="height" value="0.05" units="cm"/>
    </inkml:brush>
  </inkml:definitions>
  <inkml:trace contextRef="#ctx0" brushRef="#br0">1 6 536,'0'0'2954,"32"0"595,29-2-3457,-40 0-97,1 1 1,-1 1 0,1 1 0,0 0-1,-1 2 1,0 1 0,1 0-1,24 10 1,-41-12-48,0-1-1,0 0 1,0 0-1,0 0 1,1-1-1,-1 1 1,0-1-1,7-1 1,4 1-4364,-10 0 3308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7.846"/>
    </inkml:context>
    <inkml:brush xml:id="br0">
      <inkml:brushProperty name="width" value="0.05" units="cm"/>
      <inkml:brushProperty name="height" value="0.05" units="cm"/>
    </inkml:brush>
  </inkml:definitions>
  <inkml:trace contextRef="#ctx0" brushRef="#br0">230 1 1328,'0'0'2006,"-1"15"-1893,1 0-95,-1 6 206,0 0 1,-1 0-1,-1 0 1,-8 25 0,2-25 361,0 0-1,-25 37 1,23-40-463,0 0-1,2 1 1,0-1-1,-7 24 0,0 28-28,13-53-120,0-1 0,0 1 0,-2-1 0,0 0 1,-1 0-1,-1-1 0,-14 26 0,20-40-171,0 1 0,0-1-1,0 1 1,-1-1 0,1 1 0,0-1-1,-1 0 1,1 0 0,-1 0 0,0 0-1,1 0 1,-1 0 0,0 0 0,0 0-1,1-1 1,-1 1 0,0-1 0,0 1 0,-3-1-1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8.300"/>
    </inkml:context>
    <inkml:brush xml:id="br0">
      <inkml:brushProperty name="width" value="0.05" units="cm"/>
      <inkml:brushProperty name="height" value="0.05" units="cm"/>
    </inkml:brush>
  </inkml:definitions>
  <inkml:trace contextRef="#ctx0" brushRef="#br0">166 0 2697,'0'0'941,"1"5"-862,1 7 97,-1-1 1,0 0 0,-1 1-1,0-1 1,0 0-1,-1 1 1,-1-1-1,0 0 1,0 0 0,-2 0-1,1 0 1,-1 0-1,0-1 1,-7 11-1,-55 134 0,10-21-382,56-134 116,-1 1-30,1 0-1,0 0 0,-1 0 0,1 0 1,-1-1-1,1 1 0,-1 0 1,1 0-1,-1-1 0,1 1 0,-1 0 1,0-1-1,0 1 0,1 0 0,-1-1 1,0 1-1,0-1 0,-1 1 1,0-1-1552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8.740"/>
    </inkml:context>
    <inkml:brush xml:id="br0">
      <inkml:brushProperty name="width" value="0.05" units="cm"/>
      <inkml:brushProperty name="height" value="0.05" units="cm"/>
    </inkml:brush>
  </inkml:definitions>
  <inkml:trace contextRef="#ctx0" brushRef="#br0">1 1 184,'0'0'3362,"26"0"-2150,281 5-506,-307-5-806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9.647"/>
    </inkml:context>
    <inkml:brush xml:id="br0">
      <inkml:brushProperty name="width" value="0.05" units="cm"/>
      <inkml:brushProperty name="height" value="0.05" units="cm"/>
    </inkml:brush>
  </inkml:definitions>
  <inkml:trace contextRef="#ctx0" brushRef="#br0">0 0 880,'0'0'3646,"22"2"-3234,333 5 829,-21 10-3248,-323-20 146,-7 0 158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0.448"/>
    </inkml:context>
    <inkml:brush xml:id="br0">
      <inkml:brushProperty name="width" value="0.05" units="cm"/>
      <inkml:brushProperty name="height" value="0.05" units="cm"/>
    </inkml:brush>
  </inkml:definitions>
  <inkml:trace contextRef="#ctx0" brushRef="#br0">222 1 200,'0'0'3922,"-3"11"-3550,-13 41 70,-2-1-1,-2 0 0,-3-2 0,-1 0 0,-58 82 1,69-106-342,12-21-76,-1 0 1,0 0-1,0-1 1,0 1-1,-1 0 1,1-1-1,-6 6 1570,48-9-1400,126 4 335,-65 0-1635,-33-3-2586,-79-1 976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4.455"/>
    </inkml:context>
    <inkml:brush xml:id="br0">
      <inkml:brushProperty name="width" value="0.05" units="cm"/>
      <inkml:brushProperty name="height" value="0.05" units="cm"/>
    </inkml:brush>
  </inkml:definitions>
  <inkml:trace contextRef="#ctx0" brushRef="#br0">3 6 432,'0'0'6205,"0"0"-5906,-3 0 381,62 9-777,-46-5 24,0-2 1,0 0 0,23 1 0,-36-3 14,1 0-79,0 0 0,-1 0 0,1 0 0,0 0 0,0 0 0,-1 0-1,1-1 1,0 1 0,-1 0 0,1 0 0,0-1 0,-1 1 0,1 0 0,0-1 0,-1 1-1,1-1 1,0 1 0,-1-1 0,1 1 0,-1-1 0,1 1 0,-1-1 0,1 1 0,-1-1-1,0 0 1,1 1 0,-1-1 0,0 0 0,1 0 0,0-1-135,5-9-1787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4.862"/>
    </inkml:context>
    <inkml:brush xml:id="br0">
      <inkml:brushProperty name="width" value="0.05" units="cm"/>
      <inkml:brushProperty name="height" value="0.05" units="cm"/>
    </inkml:brush>
  </inkml:definitions>
  <inkml:trace contextRef="#ctx0" brushRef="#br0">0 6 2240,'0'0'4561,"34"-6"-4487,-16 6-39,70 0 366,-30 0-4783,-53 0 2013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6.065"/>
    </inkml:context>
    <inkml:brush xml:id="br0">
      <inkml:brushProperty name="width" value="0.05" units="cm"/>
      <inkml:brushProperty name="height" value="0.05" units="cm"/>
    </inkml:brush>
  </inkml:definitions>
  <inkml:trace contextRef="#ctx0" brushRef="#br0">0 0 3441,'0'0'1941,"6"0"-1864,385 11 2435,12 1-2715,-402-12-148,10 0 844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6.877"/>
    </inkml:context>
    <inkml:brush xml:id="br0">
      <inkml:brushProperty name="width" value="0.05" units="cm"/>
      <inkml:brushProperty name="height" value="0.05" units="cm"/>
    </inkml:brush>
  </inkml:definitions>
  <inkml:trace contextRef="#ctx0" brushRef="#br0">6 191 1872,'0'0'5515,"7"-4"-5238,35-31 265,37-41-1,-2 1-193,-76 75-280,-3 42-181,-3-26 129,0 0 0,-1-1 0,-1 1 0,-1-2 0,0 1 0,-1-1 0,-1 0 0,-18 19 0,14-16 0,1 1 0,1 0 0,0 1 0,-11 25 0,-11 37-1535,27-78-417,-2-3 30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38.130"/>
    </inkml:context>
    <inkml:brush xml:id="br0">
      <inkml:brushProperty name="width" value="0.05" units="cm"/>
      <inkml:brushProperty name="height" value="0.05" units="cm"/>
    </inkml:brush>
  </inkml:definitions>
  <inkml:trace contextRef="#ctx0" brushRef="#br0">0 19 3105,'0'0'4481,"0"-18"-3445,13 297-811,-1 1 95,-14-199-122,0-44-139,2 0 1,1 0-1,1 1 1,12 52-1,0-49-6,-14-39-75,1 0 1,-1 0-1,1 0 1,0 0-1,0 0 1,0 0-1,0 0 0,0 0 1,0-1-1,1 1 1,-1 0-1,1-1 1,-1 1-1,1-1 1,-1 0-1,4 3 1,-4-4-313,11-32-3236,-8 2-539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7.693"/>
    </inkml:context>
    <inkml:brush xml:id="br0">
      <inkml:brushProperty name="width" value="0.05" units="cm"/>
      <inkml:brushProperty name="height" value="0.05" units="cm"/>
    </inkml:brush>
  </inkml:definitions>
  <inkml:trace contextRef="#ctx0" brushRef="#br0">72 60 568,'0'0'4552,"-6"-19"-2685,3 19-1855,0 0-1,1 1 1,-1 0 0,1-1 0,-1 1 0,1 0-1,0 0 1,-1 0 0,1 1 0,0-1 0,-1 0-1,1 1 1,0 0 0,0-1 0,0 1 0,1 0-1,-1 0 1,0 0 0,1 0 0,-1 0-1,1 1 1,0-1 0,-1 0 0,1 1 0,0-1-1,1 1 1,-1-1 0,0 3 0,-2 7-79,0 0 0,1-1 0,0 1 1,0 23-1,3-34 60,-1 1 0,1-1 0,0-1 0,-1 1 0,1 0 0,0 0 0,0 0 0,-1 0 0,1 0 0,0-1 0,0 1 0,0 0 0,0-1 0,0 1 0,0 0 0,0-1 0,0 0 0,1 1 0,-1-1 0,0 0 0,0 1 0,0-1 0,0 0 0,1 0 0,-1 0 0,0 0 0,2 0 0,40 1-25,-37-1 20,9 0 5,0 1 10,-1-2 0,1 1 1,19-5-1,-28 3 3,0 1 1,0-1 0,-1-1-1,1 1 1,-1-1-1,0 0 1,0 0 0,0-1-1,0 1 1,0-1 0,5-6-1,-4 5 127,-1-1 0,0 1-1,0-1 1,0-1 0,-1 1-1,0 0 1,0-1 0,0 0-1,-1 0 1,0 0 0,-1 0-1,1-1 1,-1 1 0,-1 0 0,0-1-1,0 0 1,0-9 0,-1 16-115,-1 0 0,1 1 1,-1-1-1,1 0 1,-1 0-1,0 0 1,0 1-1,1-1 0,-1 0 1,0 1-1,0-1 1,0 1-1,1-1 0,-1 1 1,0-1-1,0 1 1,0 0-1,0-1 1,0 1-1,0 0 0,0 0 1,0 0-1,0 0 1,0 0-1,0 0 0,0 0 1,-2 0-1,-37 0-64,31 0 39,-2 1-313,1 0-1,-1 1 1,0 0-1,1 1 1,-18 6-1,-29 7-3275,33-13 912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8.571"/>
    </inkml:context>
    <inkml:brush xml:id="br0">
      <inkml:brushProperty name="width" value="0.05" units="cm"/>
      <inkml:brushProperty name="height" value="0.05" units="cm"/>
    </inkml:brush>
  </inkml:definitions>
  <inkml:trace contextRef="#ctx0" brushRef="#br0">246 5 808,'0'0'5268,"-12"0"-4828,-1-1-304,5 0-45,-1 0-1,1 0 1,-1 1 0,1 0-1,-1 0 1,1 1 0,-13 3 0,15 0-24,-1-1 0,1 1 0,0 1 0,0-1 1,0 1-1,-7 8 0,-9 8 205,20-20-238,-7 5 70,1 1 0,0 1 0,0-1 0,0 1 0,-8 13 0,14-20-126,1 1 1,1-1 0,-1 1 0,0-1 0,0 1 0,0 0 0,1-1-1,-1 1 1,1 0 0,0 0 0,-1-1 0,1 1 0,0 0 0,0 0-1,0-1 1,0 1 0,0 0 0,0 0 0,1 0 0,-1-1 0,1 1 0,-1 0-1,1-1 1,0 1 0,-1 0 0,1-1 0,0 1 0,0-1 0,0 1-1,0-1 1,1 1 0,-1-1 0,0 0 0,0 0 0,1 0 0,-1 1-1,1-1 1,-1-1 0,1 1 0,-1 0 0,4 1 0,-1 1-39,1-1 0,0 1 1,-1-1-1,1 0 1,0 0-1,0-1 0,0 0 1,0 1-1,1-2 0,-1 1 1,0-1-1,0 1 1,0-1-1,1-1 0,-1 1 1,0-1-1,0 0 0,6-2 1,-4 1 94,-1-2 0,1 1 0,-1-1 0,1 0 0,-1 0 0,0-1-1,-1 1 1,1-1 0,-1-1 0,0 1 0,8-13 0,-10 15-32,0-1 0,-1 0 0,1-1 0,-1 1 0,0 0 0,0-1 0,-1 1 0,1-1 0,-1 0 0,0 1 0,0-8 0,-1 10-2,0 0 1,0-1-1,0 1 1,0 0-1,-1-1 1,1 1-1,-1 0 1,0-1-1,1 1 1,-1 0-1,0 0 1,0 0-1,-1 0 1,1 0-1,0 0 1,-1 0-1,1 0 1,-1 1 0,0-1-1,1 1 1,-1-1-1,0 1 1,0-1-1,-3-1 1,1 1-385,-1-1 1,1 1 0,-1 0 0,1 0 0,-1 0 0,0 1 0,0-1 0,0 1 0,0 0 0,0 1 0,-5-1 0,0 1-1651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9.354"/>
    </inkml:context>
    <inkml:brush xml:id="br0">
      <inkml:brushProperty name="width" value="0.05" units="cm"/>
      <inkml:brushProperty name="height" value="0.05" units="cm"/>
    </inkml:brush>
  </inkml:definitions>
  <inkml:trace contextRef="#ctx0" brushRef="#br0">148 0 3689,'0'0'3272,"-6"0"-3203,-2 0 38,-1 1 0,1 0 0,-1 0 0,0 1 0,1 0 0,0 0 0,0 1 0,-14 6 0,18-7-70,1 0-1,-1 0 1,1 0 0,0 0 0,0 0 0,0 1 0,0 0-1,1-1 1,-1 1 0,1 0 0,0 0 0,0 1 0,0-1 0,0 0-1,0 1 1,0-1 0,1 1 0,0-1 0,0 1 0,0 0 0,0 0-1,1-1 1,-1 1 0,1 4 0,-1 12-65,1-14-12,0 0 0,0 0 0,0 0-1,0 0 1,1 0 0,0 0 0,3 8 0,-3-12 30,0 0 0,0 0 0,0-1 0,0 1 0,0-1 0,1 1 0,-1-1 0,1 0 0,-1 1 0,1-1 0,-1 0 0,1 0 0,0 0 0,0 0 0,-1 0 0,1 0 0,0-1 0,0 1 0,0-1 0,0 1 0,0-1 0,0 0 0,0 0-1,0 0 1,0 0 0,0 0 0,2 0 0,3 0-3,1 0 0,-1-1 0,1 0-1,-1 0 1,1-1 0,-1 0-1,0 0 1,0-1 0,0 0 0,0 0-1,0-1 1,-1 1 0,1-1 0,-1-1-1,0 1 1,0-1 0,-1 0-1,1-1 1,-1 1 0,-1-1 0,1 0-1,4-7 1,-8 11 12,0 1-1,0-1 1,0 0 0,-1 0-1,1 1 1,0-1 0,-1 0-1,1 0 1,-1 0 0,0 1-1,0-1 1,1 0-1,-1 0 1,0 0 0,-1 0-1,1-3 1,-1 4-8,1 0 1,-1 0-1,0 0 0,1 0 0,-1 0 1,1 1-1,-1-1 0,0 0 0,0 1 1,0-1-1,1 0 0,-1 1 0,0-1 1,0 1-1,0-1 0,0 1 0,0-1 1,0 1-1,0 0 0,0-1 0,0 1 1,0 0-1,0 0 0,0 0 0,0 0 0,0 0 1,-2 0-1,-2 0-211,0 0 0,0 1 0,0-1 0,0 1 0,0 0 0,1 1 0,-1-1 0,0 1 0,0 0 0,1 0 0,-1 0 0,1 1 0,0-1 0,0 1 0,0 0 0,0 0 0,0 1 0,1-1 0,-1 1 0,-2 4 0,-4 4-1927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8.082"/>
    </inkml:context>
    <inkml:brush xml:id="br0">
      <inkml:brushProperty name="width" value="0.05" units="cm"/>
      <inkml:brushProperty name="height" value="0.05" units="cm"/>
    </inkml:brush>
  </inkml:definitions>
  <inkml:trace contextRef="#ctx0" brushRef="#br0">19 0 3425,'0'0'7629,"-7"0"-12674,-5 0 1220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9.368"/>
    </inkml:context>
    <inkml:brush xml:id="br0">
      <inkml:brushProperty name="width" value="0.05" units="cm"/>
      <inkml:brushProperty name="height" value="0.05" units="cm"/>
    </inkml:brush>
  </inkml:definitions>
  <inkml:trace contextRef="#ctx0" brushRef="#br0">50 18 1176,'0'0'3036,"-8"11"-2899,-25 34 71,25-34 3373,26-36-2836,2 7-722,-14 13 50,0 0 0,0 0 0,-1-1 0,0 0 1,6-8-1,-11 14-137,0 0 1,0 0 0,0 0 0,0 0-1,0 1 1,0-1 0,0 0 0,0 0-1,0 0 1,0 0 0,0 0 0,0 0-1,0 1 1,0-1 0,0 0 0,0 0-1,0 0 1,0 0 0,0 0-1,0 0 1,0 0 0,1 0 0,-1 1-1,0-1 1,0 0 0,0 0 0,0 0-1,0 0 1,0 0 0,0 0 0,0 0-1,1 0 1,-1 0 0,0 0 0,0 0-1,0 0 1,0 0 0,0 0 0,0 0-1,1 0 1,-1 0 0,0 0-1,0 0 1,0 0 0,0 0 0,0 0-1,0 0 1,0 0 0,1 0 0,-1 0-1,0 0 1,0 0 0,0 0 0,0 0-1,0 0 1,2 5-639,-1 4-3126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27.592"/>
    </inkml:context>
    <inkml:brush xml:id="br0">
      <inkml:brushProperty name="width" value="0.05" units="cm"/>
      <inkml:brushProperty name="height" value="0.05" units="cm"/>
    </inkml:brush>
  </inkml:definitions>
  <inkml:trace contextRef="#ctx0" brushRef="#br0">194 19 1008,'0'0'3901,"2"-4"-3488,4-10 381,-10 29 337,-12 36-562,-150 386 833,160-425-1343,5-10-43,0 0 0,0 1-1,0-1 1,0 0-1,0 1 1,0-1-1,0 0 1,1 1 0,-1-1-1,1 5 1,0-7-23,28 6-105,-5-6 50,-2 1-203,-1-2 1,32-4-1,-45 4-53,-1 0-1,1-1 1,-1 0 0,0-1-1,0 1 1,0-1-1,0 0 1,0-1-1,0 1 1,-1-1-1,10-9 1,-1-5-2343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30.497"/>
    </inkml:context>
    <inkml:brush xml:id="br0">
      <inkml:brushProperty name="width" value="0.05" units="cm"/>
      <inkml:brushProperty name="height" value="0.05" units="cm"/>
    </inkml:brush>
  </inkml:definitions>
  <inkml:trace contextRef="#ctx0" brushRef="#br0">1 1 3225,'0'0'5466,"0"2"-4327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1.428"/>
    </inkml:context>
    <inkml:brush xml:id="br0">
      <inkml:brushProperty name="width" value="0.05" units="cm"/>
      <inkml:brushProperty name="height" value="0.05" units="cm"/>
    </inkml:brush>
  </inkml:definitions>
  <inkml:trace contextRef="#ctx0" brushRef="#br0">177 1 288,'0'0'2674,"-3"4"-2382,-28 55 1004,3 1 0,-40 123 1,30-75-876,36-102-397,0-1-1,1 0 0,0 1 1,0 0-1,0-1 0,1 1 1,-1-1-1,1 1 0,1 0 1,-1-1-1,1 1 0,2 8 1,-2-12-23,0 1 1,0 0 0,0 0 0,0-1 0,0 1 0,1-1-1,0 1 1,-1-1 0,1 0 0,0 1 0,0-1 0,0 0 0,0 0-1,0-1 1,1 1 0,-1 0 0,1-1 0,-1 1 0,1-1-1,-1 0 1,1 0 0,0 0 0,0 0 0,3 1 0,23 2-359,0-1-1,0-1 1,0-2 0,51-5 0,-70 3-43,0-1 0,1 0 0,-2-1 0,1 0 0,0 0 0,-1-1 0,0 0 0,0-1 0,0 0 0,10-10 0,0 0-1032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1.853"/>
    </inkml:context>
    <inkml:brush xml:id="br0">
      <inkml:brushProperty name="width" value="0.05" units="cm"/>
      <inkml:brushProperty name="height" value="0.05" units="cm"/>
    </inkml:brush>
  </inkml:definitions>
  <inkml:trace contextRef="#ctx0" brushRef="#br0">1 1 3753,'0'0'2743,"34"0"-2406,139 0-2832,-156 0 437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4.243"/>
    </inkml:context>
    <inkml:brush xml:id="br0">
      <inkml:brushProperty name="width" value="0.05" units="cm"/>
      <inkml:brushProperty name="height" value="0.05" units="cm"/>
    </inkml:brush>
  </inkml:definitions>
  <inkml:trace contextRef="#ctx0" brushRef="#br0">358 1 40,'0'0'4381,"-6"-1"-454,-22 3-4007,4 11 99,0 1 0,1 2 0,0 0 0,-26 26 0,-7 4-19,-53 50-425,106-94 140,-7 1-4374,7-3 1969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38.818"/>
    </inkml:context>
    <inkml:brush xml:id="br0">
      <inkml:brushProperty name="width" value="0.05" units="cm"/>
      <inkml:brushProperty name="height" value="0.05" units="cm"/>
    </inkml:brush>
  </inkml:definitions>
  <inkml:trace contextRef="#ctx0" brushRef="#br0">2 247 1592,'0'0'5329,"-1"-9"-5118,1 4-197,0 0 0,0 0 0,1 0-1,-1 0 1,1 0 0,0 1 0,1-1 0,-1 0 0,1 1-1,0-1 1,0 1 0,1-1 0,-1 1 0,1 0 0,0 0-1,0 0 1,0 0 0,0 1 0,1-1 0,0 1-1,7-6 1,6-6 9,0 1 0,0 1 0,2 0 0,-1 2 0,1 0 0,1 1 0,0 1 0,1 1 0,-1 0 0,1 2 0,1 0 0,-1 2-1,1 0 1,33-1 0,-51 6-5,0-1-1,0 1 0,0 0 0,-1 1 0,1-1 0,0 1 1,0-1-1,-1 1 0,1 0 0,-1 0 0,1 1 0,-1-1 1,0 1-1,0 0 0,0 0 0,0 0 0,-1 0 0,1 0 1,-1 0-1,0 1 0,0-1 0,0 1 0,0 0 0,-1-1 1,2 6-1,5 12 71,-1 1-1,-1-1 1,3 26 0,-8-47-88,0 7 50,1 0-1,-1 0 1,0-1 0,0 1 0,-1 0-1,0 0 1,0 0 0,-1-1 0,0 1 0,0 0-1,-1 0 1,1-1 0,-1 1 0,-1-1-1,1 1 1,-1-1 0,0 0 0,-1 0-1,1 0 1,-1-1 0,-1 1 0,1-1 0,-1 0-1,-5 5 1,-12 10 241,-1-2 0,0-1 0,-28 17 1,40-28-150,0 0 1,-1-1 0,0-1 0,1 1 0,-2-2-1,1 0 1,0 0 0,-1-1 0,-21 1 0,32-3-296,0 1-1,0 0 1,1-1 0,-1 1 0,1 0 0,-1 0 0,0 0 0,1 0 0,-1 0 0,1 0 0,0 1 0,-1-1 0,1 0 0,0 1-1,0-1 1,0 1 0,0-1 0,0 1 0,0-1 0,0 1 0,1 0 0,-2 2 0,-11 38-4587,9-30 2522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5.500"/>
    </inkml:context>
    <inkml:brush xml:id="br0">
      <inkml:brushProperty name="width" value="0.05" units="cm"/>
      <inkml:brushProperty name="height" value="0.05" units="cm"/>
    </inkml:brush>
  </inkml:definitions>
  <inkml:trace contextRef="#ctx0" brushRef="#br0">137 1 512,'0'0'2525,"-7"0"-2295,-40 0 1184,41 3-1298,0 1 0,0-1 0,0 2 1,0-1-1,0 1 0,1 0 0,0 0 0,0 0 0,-7 11 0,11-15-97,-2 3-16,1 0-1,0 1 1,0-1-1,0 1 1,0-1-1,1 1 1,-1 0-1,1 0 1,0 0-1,1 0 1,-1-1-1,1 1 1,0 0-1,1 0 1,-1 0-1,3 9 1,-3-12-4,1-1 0,0 0 0,0 0 0,0 0-1,1 0 1,-1 0 0,0 0 0,0 0 0,0 0 0,1 0 0,-1-1 0,1 1 0,-1 0 0,0-1-1,1 1 1,-1-1 0,1 0 0,-1 1 0,1-1 0,-1 0 0,1 0 0,1 0 0,42 1 199,-38-1-227,-1 0 15,1 0 0,-1 0 0,0 0 0,1-1 0,-1 0 0,0 0-1,0-1 1,10-3 0,-14 3 43,0 1 0,0-1-1,0 1 1,0-1 0,0 0-1,-1 0 1,1 1-1,0-1 1,-1 0 0,0-1-1,1 1 1,-1 0 0,0 0-1,0 0 1,0-1 0,0 1-1,-1-1 1,1 1 0,-1 0-1,1-1 1,-1 1-1,0-1 1,0 1 0,0-5-1,-1 6-28,1 0-1,-1 0 1,1 0-1,0 0 1,-1 0-1,0 0 0,1 0 1,-1 0-1,1 0 1,-1 0-1,0 1 0,0-1 1,0 0-1,1 1 1,-1-1-1,0 0 1,0 1-1,0-1 0,0 1 1,0-1-1,0 1 1,0 0-1,0-1 0,0 1 1,0 0-1,0 0 1,0 0-1,-1-1 1,1 1-1,0 0 0,-2 1 1,-47-1-1845,32 1 506,-1-1-216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6.517"/>
    </inkml:context>
    <inkml:brush xml:id="br0">
      <inkml:brushProperty name="width" value="0.05" units="cm"/>
      <inkml:brushProperty name="height" value="0.05" units="cm"/>
    </inkml:brush>
  </inkml:definitions>
  <inkml:trace contextRef="#ctx0" brushRef="#br0">161 1 1376,'0'0'4660,"-31"0"-3017,26 0-1638,0 0 1,-1 0-1,1 0 0,0 1 0,-1 0 1,1 0-1,0 0 0,0 1 1,0-1-1,0 1 0,0 0 0,0 1 1,1-1-1,-1 1 0,1 0 1,0 0-1,0 1 0,0-1 0,0 1 1,0 0-1,1 0 0,-1 0 1,1 0-1,0 1 0,1-1 1,-1 1-1,1 0 0,0 0 0,-3 9 1,5-14-58,-1 1-1,1-1 1,0 1 0,-1 0 0,1-1 0,0 1 0,0 0-1,0-1 1,0 1 0,-1 0 0,1-1 0,0 1 0,0 0 0,0 0-1,0-1 1,1 1 0,-1 0 0,0-1 0,0 1 0,0 0-1,0-1 1,1 1 0,-1-1 0,0 1 0,1 0 0,-1-1 0,0 1-1,1-1 1,-1 1 0,1-1 0,-1 1 0,1-1 0,-1 1 0,2 0-1,-1-1 36,1 0-1,0 0 1,0 0-1,0 0 1,-1 0-1,1 0 0,0 0 1,0-1-1,-1 1 1,1-1-1,0 1 1,3-2-1,48-28-9,-42 23-58,24-16-317,-34 22 452,1 0 0,-1-1 0,1 1 0,-1 0 0,0 0 0,1-1 0,-1 1 0,0-1 0,0 1 0,0-1 0,0 1 0,0-1 0,-1 0 0,1 0 0,0 1 0,0-4 0,-30 6-454,28-1 281,-1 1 1,1 0-1,-1 0 0,1 0 1,-1 0-1,1 0 1,-1 0-1,1 1 0,0-1 1,0 0-1,0 1 0,-1-1 1,1 1-1,1-1 1,-1 1-1,0-1 0,0 1 1,0 3-1,-3 6-1191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7.271"/>
    </inkml:context>
    <inkml:brush xml:id="br0">
      <inkml:brushProperty name="width" value="0.05" units="cm"/>
      <inkml:brushProperty name="height" value="0.05" units="cm"/>
    </inkml:brush>
  </inkml:definitions>
  <inkml:trace contextRef="#ctx0" brushRef="#br0">113 11 1144,'0'0'4975,"-10"-11"-2320,6 11-2639,0 0 0,0 1 0,0 0 0,0 0-1,0 0 1,0 0 0,0 0 0,1 1 0,-1-1 0,1 1 0,-1 0 0,1 0 0,-1 1 0,1-1 0,0 1 0,0-1-1,0 1 1,1 0 0,-1 0 0,-2 4 0,1-2-128,1 1 1,0 0-1,0-1 0,0 1 0,1 0 0,0 0 1,0 1-1,0-1 0,1 0 0,0 1 1,0-1-1,1 7 0,4-11-3,0-1-1,0 0 1,0 0-1,1 0 1,-1-1-1,0 1 1,0-1-1,1 0 1,6-1-1,-8 1 21,2 0 29,0 0-1,0 0 0,1-1 0,-1 1 0,0-1 1,0 0-1,0-1 0,-1 1 0,11-5 0,-13 4 81,1 0-1,0 0 0,-1 0 0,1-1 0,-1 1 0,0-1 0,0 1 0,0-1 0,0 0 0,0 0 0,-1 0 0,1 0 1,-1 0-1,0 0 0,0 0 0,2-5 0,-3 4 212,0-6-2959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48.399"/>
    </inkml:context>
    <inkml:brush xml:id="br0">
      <inkml:brushProperty name="width" value="0.05" units="cm"/>
      <inkml:brushProperty name="height" value="0.05" units="cm"/>
    </inkml:brush>
  </inkml:definitions>
  <inkml:trace contextRef="#ctx0" brushRef="#br0">243 15 1464,'0'0'6118,"13"-11"-4415,46 10-1688,-30-1-2,1 2 0,51 6 0,-81-6-23,1 0-1,0 1 0,0-1 1,0 1-1,-1 0 0,1-1 1,0 1-1,0-1 0,-1 1 1,1 0-1,-1 0 0,1-1 1,-1 1-1,1 0 0,-1 0 1,1 0-1,-1 0 0,0 0 0,1 0 1,-1-1-1,0 1 0,0 0 1,0 0-1,0 0 0,0 0 1,0 0-1,0 0 0,0 0 1,0 0-1,0 0 0,0 0 1,-1 0-1,1 0 0,-1 1 1,-9 32 89,-33 59 30,-38 132 0,57-153-109,4-16 29,-21 107 0,40-158-36,0-1 0,0 1 0,-1-1 1,0 0-1,0 1 0,0-1 0,0 0 0,0 0 1,-1 0-1,0-1 0,-3 5 0,3-6 10,0 0 0,-1 0-1,1-1 1,-1 1 0,1-1-1,-1 1 1,1-1 0,-1 0-1,0-1 1,0 1 0,1 0-1,-6-1 1,-57-1 1100,33 0 105,31 1-1281,0-1-1,0 1 0,0 0 1,0-1-1,0 0 1,0 0-1,0 1 0,0-1 1,0 0-1,0 0 1,1-1-1,-1 1 0,0 0 1,-1-2-1,2 1-91,-1 1 0,1 0 0,-1 0 0,0-1 0,1 1 0,-1 0 1,0 0-1,0 1 0,0-1 0,0 0 0,0 1 0,0-1 0,0 1 0,-2-1 0,-2 1-1506,2 0-576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7.123"/>
    </inkml:context>
    <inkml:brush xml:id="br0">
      <inkml:brushProperty name="width" value="0.05" units="cm"/>
      <inkml:brushProperty name="height" value="0.05" units="cm"/>
    </inkml:brush>
  </inkml:definitions>
  <inkml:trace contextRef="#ctx0" brushRef="#br0">0 312 1840,'0'0'8349,"25"-13"-8228,13-8-228,-2-1 0,0-2 0,-2-1-1,33-33 1,-55 46 27,-1 0 0,0-1 0,13-22 0,-14 21 77,-1 0 1,2 1-1,17-18 0,-28 31 2,0-1 0,1 1 0,-1 0 0,0 0 0,0-1 0,1 1-1,-1 0 1,0 0 0,0-1 0,1 1 0,-1 0 0,0 0 0,1 0 0,-1 0-1,0-1 1,1 1 0,-1 0 0,0 0 0,1 0 0,-1 0 0,1 0-1,-1 0 1,0 0 0,1 0 0,-1 0 0,0 0 0,1 0 0,-1 0 0,0 0-1,1 0 1,-1 1 0,0-1 0,1 0 0,-1 0 0,0 0 0,1 0 0,-1 1-1,0-1 1,1 0 0,-1 0 0,0 0 0,0 1 0,1-1 0,-1 0-1,0 1 1,0-1 0,0 0 0,1 1 0,-1-1 0,0 0 0,0 1 0,0-1-1,0 0 1,0 1 0,0-1 0,4 36 161,-4-21-79,-1 0 1,-1-1 0,-5 22-1,-76 194 431,72-214-627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7.906"/>
    </inkml:context>
    <inkml:brush xml:id="br0">
      <inkml:brushProperty name="width" value="0.05" units="cm"/>
      <inkml:brushProperty name="height" value="0.05" units="cm"/>
    </inkml:brush>
  </inkml:definitions>
  <inkml:trace contextRef="#ctx0" brushRef="#br0">38 91 408,'0'0'3902,"-12"26"-2369,8-17-1362,0-1 0,1 1 0,0 0 1,0 0-1,1 0 0,0 0 0,0 0 0,1 0 1,0 17-1,1-15-88,0-7-72,-1-1 1,1 1-1,0-1 1,1 1-1,-1-1 1,1 1 0,-1-1-1,1 0 1,1 4-1,-1-6-9,0 0-1,0 1 1,1-1 0,-1 0-1,0 0 1,0 0-1,0 0 1,1 0-1,-1 0 1,1-1 0,-1 1-1,1 0 1,-1-1-1,1 1 1,-1-1-1,1 1 1,-1-1-1,1 0 1,-1 0 0,1 0-1,0 0 1,-1 0-1,1 0 1,1 0-1,7 0 25,3 0 3,0 0 0,0-1 0,22-4 0,-29 4-26,0-1-1,-1 0 1,0-1-1,1 0 0,-1 0 1,0 0-1,0 0 0,0-1 1,-1 1-1,9-9 0,-6 4 43,0 0 0,0-1-1,0 0 1,-1 0 0,-1 0 0,1-1-1,-2 0 1,1 0 0,-1 0-1,-1-1 1,0 1 0,0-1 0,-1 0-1,-1 0 1,1 0 0,-2 0-1,0 0 1,0 0 0,-1 0 0,-2-12-1,2 21-21,0 1 0,0 0 1,0 0-1,0 0 0,0-1 0,0 1 0,0 0 0,0 0 0,-1 0 0,1 1 0,0-1 0,-1 0 0,1 0 1,0 1-1,-1-1 0,1 1 0,-1-1 0,1 1 0,-1 0 0,0-1 0,1 1 0,-1 0 0,1 0 1,-1 0-1,1 0 0,-1 1 0,-2 0 0,-1-1-24,0 0 0,0 0 0,0 1 0,1 0 1,-1 0-1,0 0 0,1 1 0,-8 3 0,-9 10-544,-31 34 0,17-17-2159,19-17-79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8.816"/>
    </inkml:context>
    <inkml:brush xml:id="br0">
      <inkml:brushProperty name="width" value="0.05" units="cm"/>
      <inkml:brushProperty name="height" value="0.05" units="cm"/>
    </inkml:brush>
  </inkml:definitions>
  <inkml:trace contextRef="#ctx0" brushRef="#br0">134 37 440,'0'0'4702,"-31"-6"-849,28 7-3837,0-1 0,0 1 0,0 0 0,0 0 0,0 0-1,0 0 1,1 1 0,-1-1 0,0 1 0,1-1 0,-1 1 0,1 0-1,0 0 1,0 0 0,0 0 0,0 1 0,0-1 0,0 1 0,0-1-1,-2 5 1,-30 65 116,26-53-42,7-18-99,0 1-1,0 0 0,0 0 1,0 0-1,1 0 1,-1 0-1,1 0 1,0 0-1,-1 0 1,1 0-1,0 0 1,0 0-1,0 0 1,1 0-1,-1 0 1,0 0-1,1 0 1,-1 0-1,1 0 0,0 0 1,0-1-1,-1 1 1,3 3-1,-1-3 5,1 1 0,-1-1 0,1 0-1,0 0 1,-1 0 0,1 0-1,0 0 1,0 0 0,0-1 0,1 1-1,-1-1 1,6 1 0,4 1-48,2 0 0,-1-1 1,0-1-1,0 0 0,24-2 1,-34 0 24,0 0 1,0 0-1,0-1 1,0 1-1,0-1 1,0 0-1,0 0 0,-1 0 1,1-1-1,-1 1 1,0-1-1,0 0 1,0 0-1,0 0 1,0 0-1,0 0 1,-1-1-1,0 1 1,1-1-1,-1 0 1,-1 1-1,1-1 1,0 0-1,-1 0 1,1-7-1,3-6 191,-1-1-1,-1 1 0,-1-1 0,1-31 1,-3 47-151,-1 0 1,1 0 0,0 0 0,-1 0-1,1 0 1,-1 0 0,1 0 0,-1 0-1,0 0 1,0 1 0,0-1-1,0 0 1,0 0 0,0 1 0,0-1-1,-1 1 1,1-1 0,-1 1 0,1-1-1,-1 1 1,1 0 0,-1 0 0,0 0-1,0 0 1,0 0 0,1 0 0,-1 0-1,0 1 1,0-1 0,0 1 0,0-1-1,0 1 1,0 0 0,0 0-1,-3 0 1,-2-1-228,0 1 0,0 1 0,1-1-1,-1 1 1,0 0 0,1 1 0,-1-1 0,1 1 0,-1 1-1,-7 3 1,-7 5-1623,1-2-839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09.685"/>
    </inkml:context>
    <inkml:brush xml:id="br0">
      <inkml:brushProperty name="width" value="0.05" units="cm"/>
      <inkml:brushProperty name="height" value="0.05" units="cm"/>
    </inkml:brush>
  </inkml:definitions>
  <inkml:trace contextRef="#ctx0" brushRef="#br0">151 40 3265,'0'0'3746,"-8"-1"-3621,6 1-151,-2-1 127,-1 0-1,1 0 1,-1 1-1,1-1 1,-1 1 0,1 0-1,-1 0 1,1 1 0,-1-1-1,1 1 1,0 0-1,-1 1 1,1-1 0,0 1-1,0-1 1,0 1-1,0 0 1,0 1 0,0-1-1,0 1 1,-6 5-1,7-4-78,-1 0 0,0 0 0,1 0-1,-1 1 1,1-1 0,1 1-1,-1 0 1,1 0 0,-1 0 0,1 0-1,1 0 1,-1 0 0,1 1 0,0-1-1,0 0 1,0 1 0,1-1 0,0 1-1,1 7 1,-1-10-39,0 0-1,0-1 0,1 1 1,-1-1-1,1 1 1,0-1-1,0 0 1,0 1-1,0-1 1,0 0-1,1 1 1,-1-1-1,1 0 1,-1 0-1,1 0 0,0 0 1,0-1-1,0 1 1,0 0-1,0-1 1,0 1-1,0-1 1,0 0-1,1 0 1,-1 0-1,0 0 1,1 0-1,-1 0 0,1 0 1,-1-1-1,1 0 1,3 1-1,9 1-162,1 0 1,0-2-1,0 0 0,0 0 0,19-4 0,-31 2 177,0 1-1,1-1 1,-1 0-1,0 0 1,-1-1-1,1 1 1,0-1-1,-1 0 1,1 0-1,-1 0 1,0-1-1,6-6 1,-3 1 19,1 0 1,-1-1 0,0 1-1,5-15 1,-8 18 74,0-1 0,0 0 0,-1 0 0,0-1 0,-1 1 0,0 0 0,0-1 1,0 1-1,-1 0 0,0-1 0,0 1 0,-2-9 0,0 14-99,1 0 0,-1 0 0,1 1 0,-1-1 0,0 0 0,0 1 0,0 0 0,0-1 0,0 1 0,0 0 0,0 0 0,0 0 0,0 0-1,-1 0 1,1 1 0,0-1 0,0 1 0,-1-1 0,1 1 0,0 0 0,-1 0 0,-2 0 0,0 0-484,0 0 0,0 0 0,0 0 0,0 0 0,0 1 0,0 0 0,0 0 0,0 0 0,-8 4 0,3 3-2381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10.404"/>
    </inkml:context>
    <inkml:brush xml:id="br0">
      <inkml:brushProperty name="width" value="0.05" units="cm"/>
      <inkml:brushProperty name="height" value="0.05" units="cm"/>
    </inkml:brush>
  </inkml:definitions>
  <inkml:trace contextRef="#ctx0" brushRef="#br0">25 1 4017,'0'0'6409,"0"0"-6619,-1 1 1,1 0-1,0-1 0,-1 1 0,1-1 0,0 1 1,-1 0-1,1-1 0,-1 1 0,1-1 0,-1 1 1,1-1-1,-1 0 0,0 1 0,1-1 0,-1 0 1,1 1-1,-1-1 0,0 0 0,1 1 0,-2-1 1,-11 1-4930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2.983"/>
    </inkml:context>
    <inkml:brush xml:id="br0">
      <inkml:brushProperty name="width" value="0.05" units="cm"/>
      <inkml:brushProperty name="height" value="0.05" units="cm"/>
    </inkml:brush>
  </inkml:definitions>
  <inkml:trace contextRef="#ctx0" brushRef="#br0">0 12 4993,'0'0'5540,"16"-9"-12044,-10 6 3499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39.738"/>
    </inkml:context>
    <inkml:brush xml:id="br0">
      <inkml:brushProperty name="width" value="0.05" units="cm"/>
      <inkml:brushProperty name="height" value="0.05" units="cm"/>
    </inkml:brush>
  </inkml:definitions>
  <inkml:trace contextRef="#ctx0" brushRef="#br0">34 9 4745,'0'0'3745,"0"0"-3739,-1-1 0,0 1 0,0-1 0,0 1-1,0 0 1,0-1 0,0 1 0,0 0 0,0 0 0,0 0 0,0 0 0,0 0 0,0 0 0,0 0 0,0 0 0,0 0 0,-1 0 0,13 228-9,0-55 27,-10-143-25,10 135-14,-12-288 1267,-22-4-1129,16 96-126,0-1 0,2 0-1,2 0 1,0 0 0,3-1-1,3-37 1,-2 66 0,0 0-1,0 0 1,0 0 0,1 0 0,-1 0-1,1 1 1,0-1 0,1 0-1,-1 1 1,0 0 0,1-1-1,0 1 1,0 0 0,0 0-1,0 1 1,0-1 0,1 1-1,-1-1 1,1 1 0,-1 0-1,1 1 1,0-1 0,0 0 0,6-1-1,6-1-23,-1 1-1,1 1 1,-1 0-1,1 0 1,16 2-1,-30 0 21,-1 1 0,1-1 0,0 1 0,-1-1 0,1 1 1,0 0-1,-1-1 0,1 1 0,-1 0 0,1 0 0,-1 0 0,1 1 0,-1-1 0,0 0 0,0 0 0,0 1 0,1-1 0,-1 1 1,-1-1-1,1 1 0,0-1 0,0 1 0,0 0 0,-1-1 0,1 4 0,13 49 27,-13-47-24,5 27 34,2 11-15,1 0 1,29 79-1,-18-87-2057,-20-51-285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4.267"/>
    </inkml:context>
    <inkml:brush xml:id="br0">
      <inkml:brushProperty name="width" value="0.05" units="cm"/>
      <inkml:brushProperty name="height" value="0.05" units="cm"/>
    </inkml:brush>
  </inkml:definitions>
  <inkml:trace contextRef="#ctx0" brushRef="#br0">1 158 912,'2'0'10179,"13"-1"-10181,-4-2-44,1-1-1,-1-1 1,0 0 0,0 0 0,-1-1-1,1 0 1,-1-1 0,13-12-1,4-5-350,37-42 0,-57 60 713,-7 13 162,-1 6-578,1 0 98,0 0 1,-1-1-1,-1 1 1,0-1-1,-1 1 1,0-1 0,-1 0-1,0 0 1,-1 0-1,-1-1 1,1 1-1,-2-1 1,-13 18 0,-17 32-4467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4.737"/>
    </inkml:context>
    <inkml:brush xml:id="br0">
      <inkml:brushProperty name="width" value="0.05" units="cm"/>
      <inkml:brushProperty name="height" value="0.05" units="cm"/>
    </inkml:brush>
  </inkml:definitions>
  <inkml:trace contextRef="#ctx0" brushRef="#br0">0 20 3441,'0'0'4985,"32"3"-3533,190-1-738,379-17-1625,-572 11 34,-22 3-3815,-7-4 2012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5.348"/>
    </inkml:context>
    <inkml:brush xml:id="br0">
      <inkml:brushProperty name="width" value="0.05" units="cm"/>
      <inkml:brushProperty name="height" value="0.05" units="cm"/>
    </inkml:brush>
  </inkml:definitions>
  <inkml:trace contextRef="#ctx0" brushRef="#br0">22 0 2513,'0'0'5767,"0"38"-5116,1-8-521,0-11-67,-1 1-1,-1 0 0,-1-1 1,0 1-1,-1-1 1,-9 28-1,8-9-338,4-28-526,13-9-3650,-4-1 740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5.791"/>
    </inkml:context>
    <inkml:brush xml:id="br0">
      <inkml:brushProperty name="width" value="0.05" units="cm"/>
      <inkml:brushProperty name="height" value="0.05" units="cm"/>
    </inkml:brush>
  </inkml:definitions>
  <inkml:trace contextRef="#ctx0" brushRef="#br0">314 0 3881,'0'0'2230,"-15"8"-807,-241 160 989,231-157-3228,8-10-2794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6.532"/>
    </inkml:context>
    <inkml:brush xml:id="br0">
      <inkml:brushProperty name="width" value="0.05" units="cm"/>
      <inkml:brushProperty name="height" value="0.05" units="cm"/>
    </inkml:brush>
  </inkml:definitions>
  <inkml:trace contextRef="#ctx0" brushRef="#br0">135 0 3121,'0'0'2422,"-7"2"-2122,2-1-192,1 0 0,-1 0 0,1 1 0,-1 0 0,1-1 0,0 2 0,0-1 0,0 0 0,0 1 0,0 0 1,0 0-1,1 0 0,-1 0 0,1 1 0,0-1 0,0 1 0,0 0 0,1 0 0,-4 6 0,-1 0-30,1 0 0,0 1-1,0 0 1,1 0-1,1 1 1,0-1 0,0 1-1,1 0 1,-1 14 0,6-25-146,0 0 0,0 0 0,0-1 0,0 1 0,0-1 0,0 0 0,0 0 0,0 1 0,0-1 0,1 0 0,1-1 0,-3 1 19,11 0-58,3 1-69,0-1 1,-1-1-1,1 0 0,0-1 0,26-7 1,-38 8 189,1-1 0,-1 1 0,0-1 1,1 0-1,-1 0 0,0 0 1,0 0-1,-1-1 0,1 1 1,0-1-1,-1 1 0,1-1 1,-1 0-1,0 0 0,0 0 1,0 0-1,-1-1 0,1 1 0,-1 0 1,1-1-1,-1 1 0,0-1 1,-1 1-1,1-1 0,-1 0 1,1 1-1,-1-1 0,0-6 1,0 8 12,0 1 1,0 0-1,0 0 1,0 0-1,0 0 1,0 0-1,-1 0 1,1-1-1,0 1 1,0 0-1,-1 0 1,1 0-1,-1 0 1,1 0-1,-1 0 1,1 0-1,-1 0 1,0 0-1,1 0 1,-1 0-1,0 1 1,0-1-1,0 0 1,1 0-1,-1 1 1,-2-2-1,-32-2-72,31 4 45,-6 0-107,9 0-19,0-1 1,0 1 0,0 0 0,0 0-1,0 0 1,-1 0 0,1 0 0,0 0-1,0 0 1,0 0 0,0 0-1,0 0 1,0 0 0,-1 1 0,1-1-1,0 1 1,0-1 0,0 0 0,0 1-1,0 0 1,0-1 0,0 1 0,1 0-1,-1-1 1,0 1 0,0 0-1,0 0 1,1 0 0,-1 0 0,0 0-1,1 0 1,-1 0 0,1 0 0,-1 0-1,0 1 1,1 4-1997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7.274"/>
    </inkml:context>
    <inkml:brush xml:id="br0">
      <inkml:brushProperty name="width" value="0.05" units="cm"/>
      <inkml:brushProperty name="height" value="0.05" units="cm"/>
    </inkml:brush>
  </inkml:definitions>
  <inkml:trace contextRef="#ctx0" brushRef="#br0">32 1 104,'0'0'4128,"-3"2"-3663,1-1-419,0 1 0,0 0 0,0 0 0,0 0 0,0 0 0,0 1 0,1-1 0,-1 0 0,1 1 0,-1-1 0,1 1 0,0-1 0,0 1 0,0 0 0,1 0 0,-1-1 0,1 1 0,-1 3 0,-1 61-52,2-46 41,5-19-56,-1-1 0,1 0 0,-1 0 0,1 0 0,0-1 0,-1 0 0,1 0 0,0 0 1,7-1-1,-4 1-90,-3 0 123,-1-1-1,1 0 1,-1 1 0,0-2 0,1 1 0,-1 0 0,0-1-1,0 0 1,0 0 0,0 0 0,0 0 0,0-1 0,-1 1-1,1-1 1,-1 0 0,1 0 0,-1 0 0,0-1 0,-1 1-1,1-1 1,0 0 0,-1 1 0,0-1 0,0 0 0,0 0-1,-1-1 1,1 1 0,-1 0 0,0-1 0,0 1 0,0 0-1,-1-1 1,1 1 0,-1-1 0,0 1 0,-1-1 0,1 1-1,-2-7 1,1 10 1,0-1-1,-1 1 0,1 0 1,0 0-1,-1-1 1,1 1-1,0 0 0,-1 0 1,1 0-1,-1 1 1,0-1-1,1 0 0,-1 1 1,0-1-1,1 1 1,-1-1-1,0 1 0,0 0 1,0-1-1,1 1 1,-5 0-1,-51 0-949,41 1-741,11 0 435,4 3-313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7.944"/>
    </inkml:context>
    <inkml:brush xml:id="br0">
      <inkml:brushProperty name="width" value="0.05" units="cm"/>
      <inkml:brushProperty name="height" value="0.05" units="cm"/>
    </inkml:brush>
  </inkml:definitions>
  <inkml:trace contextRef="#ctx0" brushRef="#br0">69 1 2136,'0'0'1834,"-4"1"-1644,1 1-98,-1-1 0,1 1 0,0 0 0,-1 0 1,1 1-1,0-1 0,0 1 0,1-1 0,-1 1 0,0 0 1,1 0-1,0 0 0,0 1 0,0-1 0,0 0 1,0 1-1,1 0 0,-3 6 0,1-2-24,1-1-1,0 1 1,0 0-1,0 0 1,1 0 0,0 0-1,1 0 1,0 0-1,0 9 1,1-16-83,0 1 0,0-1 0,0 0 0,0 1 0,0-1 0,0 0 0,0 0 0,0 0-1,1 0 1,-1 0 0,0 0 0,1 0 0,-1-1 0,0 1 0,1 0 0,-1-1 0,1 1 0,-1-1 0,1 1 0,-1-1 0,1 0 0,1 0 0,43 7-287,-40-7 260,2 1 40,0 0 0,0-1 0,0 0 0,0-1 0,0 0 0,0 0 0,0-1 0,-1 0 0,14-5 0,-17 6 2,0-1 1,0 0-1,-1-1 0,1 1 0,-1-1 0,1 0 1,-1 0-1,0 0 0,0 0 0,0 0 0,-1 0 1,1-1-1,-1 0 0,0 1 0,0-1 0,0 0 1,0 0-1,-1 0 0,2-7 0,-2 8-98,0 0 1,0 0-1,-1 0 0,1-1 0,-1 1 1,0 0-1,0 0 0,0 0 0,0 0 1,0-1-1,-1 1 0,-1-4 0,1 6 14,1-1-1,-1 1 1,0 0 0,0 0-1,0 0 1,0 0-1,0 0 1,0 0 0,0 0-1,0 0 1,0 0-1,-1 1 1,1-1 0,0 0-1,-1 1 1,1-1-1,0 1 1,-1-1-1,1 1 1,0 0 0,-1 0-1,1 0 1,-1-1-1,1 1 1,-1 0 0,-1 1-1,-9-1-2246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9.371"/>
    </inkml:context>
    <inkml:brush xml:id="br0">
      <inkml:brushProperty name="width" value="0.05" units="cm"/>
      <inkml:brushProperty name="height" value="0.05" units="cm"/>
    </inkml:brush>
  </inkml:definitions>
  <inkml:trace contextRef="#ctx0" brushRef="#br0">0 1 5633,'0'0'3113,"3"0"-3097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7:59.043"/>
    </inkml:context>
    <inkml:brush xml:id="br0">
      <inkml:brushProperty name="width" value="0.05" units="cm"/>
      <inkml:brushProperty name="height" value="0.05" units="cm"/>
    </inkml:brush>
  </inkml:definitions>
  <inkml:trace contextRef="#ctx0" brushRef="#br0">54 3 808,'0'0'6296,"1"-1"-6166,-1 1-1,1 0 1,-1 0 0,1-1-1,-1 1 1,1 0-1,-1 0 1,1 0 0,-1 0-1,1 0 1,0 0-1,-1 0 1,1 0 0,-1 0-1,1 0 1,-1 0-1,1 0 1,-1 0 0,1 0-1,-1 1 1,1-1-1,-1 0 1,1 0 0,-1 1-1,1-1 1,-1 0-1,1 1 1,-5 20-93,-2 0 0,0 0-1,-10 20 1,9-25 26,1-1 1,1 1-1,0 1 0,1-1 0,1 1 0,-3 30 0,6-45-68,0 0 0,-1 1-1,1-1 1,0 0 0,0 0-1,1 0 1,-1 1 0,0-1-1,1 0 1,-1 0 0,1 0-1,0 0 1,0 0 0,0 0-1,0 0 1,0 0 0,0 0-1,0 0 1,0-1 0,4 4-1,-1-3-52,0-1-1,0 0 0,0 0 0,1 0 0,-1 0 0,0 0 1,1-1-1,-1 0 0,9-1 0,15 2-145,-19 0 35,-1-1 0,1 1-1,0-2 1,-1 1 0,1-1 0,0 0 0,-1-1 0,0 0 0,1-1-1,-1 1 1,0-1 0,11-6 0,58-41-3385,-45 20 545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0.427"/>
    </inkml:context>
    <inkml:brush xml:id="br0">
      <inkml:brushProperty name="width" value="0.05" units="cm"/>
      <inkml:brushProperty name="height" value="0.05" units="cm"/>
    </inkml:brush>
  </inkml:definitions>
  <inkml:trace contextRef="#ctx0" brushRef="#br0">27 61 968,'0'0'6574,"0"-4"-6256,0-33 817,0 36-757,0 38-526,-13 7 334,11-38-200,0-1 0,0 1 0,0 0 0,0-1-1,1 1 1,0 0 0,1 0 0,-1 0 0,1 0 0,0-1 0,0 1-1,2 7 1,1-12-55,1 1-1,0-1 0,-1 0 0,1 0 1,0-1-1,0 1 0,0-1 0,-1 1 1,1-1-1,0 0 0,0-1 1,6 0-1,-1 0-43,-1 0 73,0 0-1,0-1 0,0 0 0,0 0 1,0-1-1,-1 0 0,0 0 0,1-1 1,-1 0-1,0 0 0,-1-1 0,1 0 1,-1 0-1,0-1 0,6-6 0,0 0 153,0-1 0,-1-1-1,-1 0 1,0 0 0,-1-1-1,8-17 1,-13 22 1103,-7 27-1261,3-14 80,-1 1 0,0-1 0,1 1 0,-2-1 0,1 1-1,0-1 1,-1 0 0,1 1 0,-4 3 0,-9 29 410,13-32-403,0 6-37,-1 0 0,2 0 1,-1 0-1,2-1 0,1 14 1,-1-22-72,1 0 0,-1 0 0,1 0-1,-1 0 1,1 0 0,0-1 0,0 1 0,-1 0 0,1-1 0,0 1 0,0-1 0,0 0 0,0 1 0,-1-1-1,1 0 1,0 0 0,0 0 0,2-1 0,37-2-2318,-18-9-1311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0.159"/>
    </inkml:context>
    <inkml:brush xml:id="br0">
      <inkml:brushProperty name="width" value="0.05" units="cm"/>
      <inkml:brushProperty name="height" value="0.05" units="cm"/>
    </inkml:brush>
  </inkml:definitions>
  <inkml:trace contextRef="#ctx0" brushRef="#br0">0 1 5193,'0'0'4810,"12"1"-4842,73 13 51,-46-5-806,0-2 0,44 1 1,-82-10-1247,-1-10-2308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3.077"/>
    </inkml:context>
    <inkml:brush xml:id="br0">
      <inkml:brushProperty name="width" value="0.05" units="cm"/>
      <inkml:brushProperty name="height" value="0.05" units="cm"/>
    </inkml:brush>
  </inkml:definitions>
  <inkml:trace contextRef="#ctx0" brushRef="#br0">45 4 184,'0'0'2405,"-25"14"1905,21-1-4296,1 0-1,0 1 1,-2 20 0,2-13 19,3-20-71,-1 0 0,1 0 0,0 0 0,0 1 0,0-1 0,0 0 0,-1 0 0,2 1-1,-1-1 1,0 0 0,0 0 0,0 1 0,0-1 0,1 0 0,-1 0 0,1 0 0,-1 1 0,1-1 0,-1 0 0,1 0 0,0 0 0,-1 0 0,1 0 0,0 0 0,0 0 0,0 0 0,0-1 0,0 1 0,0 0 0,0 0 0,0-1 0,0 1 0,1 0 0,4 0-203,-1 0 1,0 0 0,0 0 0,1-1 0,-1 0 0,9 0 0,2-1-206,-15 1 446,1-1-1,-1 1 0,0-1 1,1 1-1,-1-1 0,0 0 1,1 0-1,-1 0 0,0 0 1,0 0-1,0 0 0,0 0 0,0 0 1,0 0-1,0 0 0,0-1 1,0 1-1,1-3 0,17-33 5,-12 21-41,7-5 38,-10 17 61,-1 0 0,-1 0-1,1 0 1,0 0 0,-1-1 0,0 1-1,0-1 1,0 0 0,-1 1-1,2-9 1,-3 12 30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4.892"/>
    </inkml:context>
    <inkml:brush xml:id="br0">
      <inkml:brushProperty name="width" value="0.05" units="cm"/>
      <inkml:brushProperty name="height" value="0.05" units="cm"/>
    </inkml:brush>
  </inkml:definitions>
  <inkml:trace contextRef="#ctx0" brushRef="#br0">135 1 72,'0'0'419,"-35"21"2075,9 7-2585,22-23 68,0 1 0,-1-1 1,1-1-1,-1 1 1,0 0-1,-1-1 0,1 0 1,-8 4-1,1 0-1512,2 7 5417,10-15-3727,0 1 0,0 0 0,0-1 0,0 1 0,0 0 0,0-1 0,0 1 0,0-1 0,0 1 0,0 0 0,0-1 0,1 1 0,-1 0 1,0-1-1,0 1 0,1-1 0,-1 1 0,0 0 0,1-1 0,-1 1 0,1-1 0,-1 1 0,1-1 0,-1 0 0,1 1 0,-1-1 0,1 1 1,-1-1-1,1 0 0,-1 1 0,1-1 0,0 0 0,-1 0 0,1 1 0,0-1 0,-1 0 0,1 0 0,-1 0 0,1 0 0,1 0 0,75 9-405,140-3 0,-173-6-794,-49-8-664,-15 1-441,-4-3-339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5.236"/>
    </inkml:context>
    <inkml:brush xml:id="br0">
      <inkml:brushProperty name="width" value="0.05" units="cm"/>
      <inkml:brushProperty name="height" value="0.05" units="cm"/>
    </inkml:brush>
  </inkml:definitions>
  <inkml:trace contextRef="#ctx0" brushRef="#br0">4 31 4033,'0'0'3939,"-1"0"-3921,1-1 0,0 0 0,-1 1-1,1-1 1,0 0 0,-1 1-1,1-1 1,0 0 0,0 1 0,0-1-1,0 0 1,0 0 0,0 1-1,0-1 1,0 0 0,0 0 0,0 1-1,0-1 1,0 0 0,1-1-1,11 0 96,-1 0-1,1 0 0,0 1 1,13 1-1,2-1-57,67-2 251,4 0-3001,-79 3 252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7.570"/>
    </inkml:context>
    <inkml:brush xml:id="br0">
      <inkml:brushProperty name="width" value="0.05" units="cm"/>
      <inkml:brushProperty name="height" value="0.05" units="cm"/>
    </inkml:brush>
  </inkml:definitions>
  <inkml:trace contextRef="#ctx0" brushRef="#br0">0 14 5873,'0'0'4737,"9"-14"-4753,1 14 8,2 0-40,-9 0-240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7.225"/>
    </inkml:context>
    <inkml:brush xml:id="br0">
      <inkml:brushProperty name="width" value="0.05" units="cm"/>
      <inkml:brushProperty name="height" value="0.05" units="cm"/>
    </inkml:brush>
  </inkml:definitions>
  <inkml:trace contextRef="#ctx0" brushRef="#br0">116 1 3689,'0'0'7981,"-4"13"-8005,-29 47 69,22-43-41,1 0 0,1 0-1,0 1 1,1 0 0,1 1-1,1-1 1,1 1 0,1 1-1,0-1 1,-1 26 0,5 46-315,1-89 271,-1-1 0,1 1 0,0-1 0,0 1 0,0-1 0,0 0 0,0 0 0,0 1 0,0-1 0,1 0 0,-1 0 0,0 0 0,0 0 0,1-1 0,-1 1 0,1 0 0,-1 0 0,1-1 0,-1 1 0,1-1 0,-1 0 0,1 1-1,0-1 1,-1 0 0,1 0 0,3 0 0,44 4-946,-39-4 617,0 1-1,0-1 1,-1 0-1,1-1 1,0-1 0,-1 1-1,1-1 1,0-1-1,-1 0 1,0 0-1,0-1 1,0 0 0,16-10-1,2-6-843,-7 0-100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08.433"/>
    </inkml:context>
    <inkml:brush xml:id="br0">
      <inkml:brushProperty name="width" value="0.05" units="cm"/>
      <inkml:brushProperty name="height" value="0.05" units="cm"/>
    </inkml:brush>
  </inkml:definitions>
  <inkml:trace contextRef="#ctx0" brushRef="#br0">42 26 1872,'0'0'6838,"0"-13"-5973,-19 64-332,15-45-533,1 0-1,0 0 1,1 1-1,0-1 1,0 1-1,0-1 1,1 1-1,-1 13 0,1-18-22,1-1-1,0 1 0,0 0 0,0-1 0,0 1 0,0 0 0,0 0 0,1-1 0,-1 1 0,1 0 0,-1-1 0,1 1 0,-1-1 0,1 1 0,0-1 0,2 3 0,-2-3-34,1 0-1,0 0 0,0-1 1,0 1-1,0-1 0,-1 0 0,1 1 1,0-1-1,0 0 0,0 0 1,0 0-1,3-1 0,8 1 3,-5 0 3,1-1 1,-1 1-1,0-2 1,1 1-1,-1-1 1,0 0-1,0-1 1,0 0-1,0 0 1,-1-1 0,1 0-1,-1 0 1,0-1-1,0 0 1,-1 0-1,1 0 1,-1-1-1,0 0 1,-1-1-1,1 1 1,-1-1 0,0 0-1,-1 0 1,0 0-1,0-1 1,3-8-1,-6 12 348,1 0 0,0 0 0,-1 0 1,0-1-1,0 1 0,0-1 0,-1-6 0,0 10-35,0 37-487,-6 86-765,7-122 807,0 1 0,0 0 0,0-1 0,1 1 0,-1-1 0,0 1 0,0-1 0,0 1 0,1-1 1,-1 0-1,0 0 0,0 0 0,0 0 0,1 0 0,-1 0 0,0 0 0,0 0 0,2-1 0,-2 1-190,18 0-2053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0.361"/>
    </inkml:context>
    <inkml:brush xml:id="br0">
      <inkml:brushProperty name="width" value="0.05" units="cm"/>
      <inkml:brushProperty name="height" value="0.05" units="cm"/>
    </inkml:brush>
  </inkml:definitions>
  <inkml:trace contextRef="#ctx0" brushRef="#br0">91 1 784,'0'0'5771,"0"5"-2354,3 23-3427,0 4 22,-2 1 0,-1 0 0,-2-1 0,-1 1 0,-2-1 0,-1 0 0,-13 41 0,9-42-12,-9 26 0,-12 66 0,30-122 1,1 1 0,0-1 0,-1 0 0,1 0 0,0 0-1,0 0 1,0 0 0,0 1 0,0-1 0,0 0 0,0 0 0,0 0 0,0 0 0,0 0-1,1 1 1,-1-1 0,0 0 0,1 0 0,-1 0 0,1 0 0,-1 0 0,1 0 0,1 1-1,29 4 53,-20-5-39,286 4-63,-180-6-414,-107 1 373,0 0 1,0-1-1,0 0 1,0-1-1,10-2 0,-18 3 60,0 1 0,0-1 0,0 0 0,0 0 0,-1 1 0,1-1 0,0-1 0,0 1-1,0 0 1,-1 0 0,1-1 0,-1 1 0,1-1 0,-1 1 0,0-1 0,1 0 0,-1 1 0,0-1 0,0 0 0,0 0-1,0 0 1,-1 0 0,1 0 0,0 0 0,-1 0 0,1 0 0,-1 0 0,0 0 0,0-3 0,0 4-26,0 0-1,-1 0 1,1-1 0,0 1 0,-1 0 0,1 0 0,-1 0 0,0 0-1,1 0 1,-1 0 0,0 0 0,0 0 0,1 0 0,-1 0-1,0 0 1,0 1 0,0-1 0,0 0 0,0 1 0,0-1 0,0 1-1,-1-1 1,1 1 0,0-1 0,-2 0 0,-1 0-234,-26-9-2017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0.911"/>
    </inkml:context>
    <inkml:brush xml:id="br0">
      <inkml:brushProperty name="width" value="0.05" units="cm"/>
      <inkml:brushProperty name="height" value="0.05" units="cm"/>
    </inkml:brush>
  </inkml:definitions>
  <inkml:trace contextRef="#ctx0" brushRef="#br0">1 65 1800,'0'0'5863,"2"-15"-2444,14 10-3565,1 0 0,-1 1 0,1 1 0,0 1-1,0 0 1,1 1 0,-1 1 0,25 3 0,-21-2-257,-1 0 0,1-1 0,0-1 0,-1-1 0,30-7 1,-50 9 379,1 0 1,-1 0-1,1 0 1,-1-1-1,0 1 1,1 0-1,-1 0 1,0 0-1,1-1 1,-1 1-1,0 0 1,1 0 0,-1-1-1,0 1 1,1 0-1,-1 0 1,0-1-1,0 1 1,0 0-1,1-1 1,-1 1-1,0 0 1,0-1-1,0 1 1,0-1 0,1 1-1,-1 0 1,0-1-1,0 1 1,0-1-1,0 1 1,0 0-1,0-1 1,0 1-1,0-1 1,0 1-1,0 0 1,-1-1 0,1 1-1,0-1 1,0 1-1,0 0 1,0-1-1,0 1 1,-1 0-1,1-1 1,0 1-1,0 0 1,-1-1-1,1 1 1,0 0 0,-1 0-1,1-1 1,0 1-1,-1 0 1,1 0-1,0 0 1,-1-1-1,1 1 1,0 0-1,-1 0 1,1 0-1,-1 0 1,1 0 0,0 0-1,-1 0 1,1 0-1,-1 0 1,0 0-1,-11-3-2417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2.197"/>
    </inkml:context>
    <inkml:brush xml:id="br0">
      <inkml:brushProperty name="width" value="0.05" units="cm"/>
      <inkml:brushProperty name="height" value="0.05" units="cm"/>
    </inkml:brush>
  </inkml:definitions>
  <inkml:trace contextRef="#ctx0" brushRef="#br0">406 1 1568,'0'0'4943,"-10"20"-3880,-12 5-693,-2-1 1,-30 24 0,18-17 32,7-5-319,1 0 1,1 2 0,2 1-1,0 2 1,-35 58 0,-5 7-173,65-91-696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3.253"/>
    </inkml:context>
    <inkml:brush xml:id="br0">
      <inkml:brushProperty name="width" value="0.05" units="cm"/>
      <inkml:brushProperty name="height" value="0.05" units="cm"/>
    </inkml:brush>
  </inkml:definitions>
  <inkml:trace contextRef="#ctx0" brushRef="#br0">194 17 1224,'0'0'3741,"-8"-3"-3107,-1 0-295,-1 0 1,1 1 0,0 0 0,-17-1 0,21 2-272,1 1-1,0 0 1,0 1-1,0-1 0,0 1 1,0-1-1,0 1 1,0 0-1,0 1 1,0-1-1,0 1 0,0 0 1,1 0-1,-1 0 1,0 0-1,-2 3 0,2-2-53,0 1-1,1 0 1,-1-1-1,1 1 0,0 0 1,0 0-1,1 1 0,-1-1 1,1 1-1,0-1 0,0 1 1,-1 5-1,1 2-288,0 0 1,1 1-1,1 21 0,0-25 2,0-9 271,0 1 0,1-1 1,-1 1-1,0-1 1,1 1-1,-1-1 1,0 0-1,1 1 1,-1-1-1,1 0 1,-1 1-1,1-1 1,-1 0-1,1 1 1,-1-1-1,1 0 1,-1 0-1,1 0 1,-1 1-1,1-1 1,-1 0-1,1 0 0,-1 0 1,1 0-1,-1 0 1,1 0-1,0 0 1,-1 0-1,1 0 1,-1 0-1,1-1 1,-1 1-1,1 0 1,-1 0-1,1 0 1,-1-1-1,1 1 1,0-1-1,23-10 152,11-31-162,-34 40 24,1 0 1,-1 0-1,0 0 0,0-1 0,0 1 1,0 0-1,0-1 0,-1 1 0,1 0 1,-1-1-1,1 1 0,-1-1 1,0 1-1,0-1 0,0 1 0,0-1 1,0 1-1,-1 0 0,1-1 0,-2-3 1,-2 5-108,1-1 0,-1 1 0,0 0 1,0 0-1,0 0 0,1 1 1,-1-1-1,0 1 0,0 0 0,0 0 1,0 0-1,0 0 0,-5 2 0,-2-2-676,-4 2-916,4 5-750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0.520"/>
    </inkml:context>
    <inkml:brush xml:id="br0">
      <inkml:brushProperty name="width" value="0.05" units="cm"/>
      <inkml:brushProperty name="height" value="0.05" units="cm"/>
    </inkml:brush>
  </inkml:definitions>
  <inkml:trace contextRef="#ctx0" brushRef="#br0">0 9 6649,'0'0'3484,"30"-1"-3496,189-6 69,-13 7-4424,-231 0-76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4.257"/>
    </inkml:context>
    <inkml:brush xml:id="br0">
      <inkml:brushProperty name="width" value="0.05" units="cm"/>
      <inkml:brushProperty name="height" value="0.05" units="cm"/>
    </inkml:brush>
  </inkml:definitions>
  <inkml:trace contextRef="#ctx0" brushRef="#br0">125 20 1616,'0'0'4193,"-3"-3"-3403,2 2-612,0 0-102,0 0 0,1 0 1,-1-1-1,0 1 1,0 0-1,0 0 0,0 0 1,0 1-1,0-1 1,0 0-1,0 0 0,0 1 1,0-1-1,0 0 1,-3 0-1,4 1 141,-29 1 332,26 0-530,-1 0 0,0 1 0,1-1 1,-1 1-1,1 0 0,0 0 1,-1 1-1,1-1 0,0 1 0,0-1 1,1 1-1,-1 0 0,0 0 1,1 0-1,0 0 0,0 1 1,0-1-1,0 0 0,0 1 0,-1 6 1,-1 1-235,1-1-1,1 1 1,0 0 0,1 0 0,-1 22 0,3-32 137,0 0 0,0 0 0,0 0 0,0 0 0,1-1 0,-1 1 0,0 0 0,0 0 0,1-1 0,-1 1 0,0-1 0,1 1 0,-1-1 0,1 0 0,-1 0 0,0 1 1,1-1-1,-1 0 0,1 0 0,-1 0 0,3-1 0,34-2-551,-36 2 642,0-1 1,1 1 0,-1-1-1,0 0 1,0 0 0,0 0-1,0 0 1,0 0 0,0 0 0,-1-1-1,1 1 1,-1-1 0,0 1-1,1-1 1,-1 1 0,0-1 0,0 0-1,-1 0 1,2-5 0,2-58 2231,-4 58-1689,-5 6-895,0 1 0,0-1 1,0 1-1,0 1 0,0-1 0,-1 1 1,1 0-1,0 0 0,0 0 0,0 1 1,-7 1-1,3 6-1517,2-4-833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5.010"/>
    </inkml:context>
    <inkml:brush xml:id="br0">
      <inkml:brushProperty name="width" value="0.05" units="cm"/>
      <inkml:brushProperty name="height" value="0.05" units="cm"/>
    </inkml:brush>
  </inkml:definitions>
  <inkml:trace contextRef="#ctx0" brushRef="#br0">35 93 3785,'0'0'2170,"0"-7"-1677,1-4-184,1-27 2492,-2 38-2802,-1 0 0,1 0-1,-1 0 1,1 0 0,0 0 0,-1-1-1,1 1 1,0 0 0,-1 0-1,1 0 1,0 0 0,-1 0 0,1 0-1,-1 0 1,1 0 0,0 1 0,-1-1-1,1 0 1,0 0 0,-1 0 0,1 0-1,0 0 1,-1 1 0,1-1 0,0 0-1,-1 0 1,1 0 0,0 1 0,-1-1-1,1 0 1,0 1 0,0-1 0,0 0-1,-1 1 1,1-1 0,0 0 0,0 1-1,-13 11-2,11-10-31,1 0 1,0 0-1,-1 0 1,1 0-1,0 1 1,0-1-1,0 0 0,0 1 1,1-1-1,-1 1 1,1-1-1,-1 1 1,1-1-1,0 1 0,0 0 1,0-1-1,1 4 1,0-5-15,-1 0 0,1 1 0,0-1 0,0 0 1,0 0-1,0 0 0,0 0 0,0 0 0,0 0 1,0 0-1,0 0 0,0 0 0,1 0 0,-1-1 1,0 1-1,1 0 0,-1-1 0,0 1 0,1-1 1,-1 0-1,1 1 0,-1-1 0,1 0 0,-1 0 0,1 0 1,-1 0-1,1 0 0,1 0 0,16 0-335,-12 0 195,0 1-1,1-1 0,-1-1 1,0 1-1,1-1 0,-1-1 1,11-2-1,-16 2 238,0 1 0,0 0 0,0-1 0,0 0 0,0 1 0,0-1 0,0 0 0,-1 0 0,1 0 0,0 0 0,-1 0 0,0 0 0,0 0 0,1 0 0,-1-1 0,0 1 0,-1-1 0,1 1 0,0 0 0,-1-1 0,0 1 0,1-1 0,-1 0 0,0 1 0,0-1 0,-1-3 0,1-43 1620,0 48-1815,-21 1-5175,14 0 3292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16.050"/>
    </inkml:context>
    <inkml:brush xml:id="br0">
      <inkml:brushProperty name="width" value="0.05" units="cm"/>
      <inkml:brushProperty name="height" value="0.05" units="cm"/>
    </inkml:brush>
  </inkml:definitions>
  <inkml:trace contextRef="#ctx0" brushRef="#br0">131 0 592,'0'0'7567,"23"0"-7282,94 14 509,-60-3-666,-43-8-148,1 0 0,0 0 0,21-1 0,-36 31-111,-1-2 252,-1-1 0,-2 1-1,-2-1 1,0 0 0,-2 0-1,-1 0 1,-20 43 0,-6 6 212,19-46-307,1 1 0,2 0 0,2 1 0,-11 52 0,12-14-244,-2 123 1,-17-200 1710,16-5-1363,0 1-1,-1 0 0,0 1 0,0 1 0,-1 0 1,-18-4-1,-24 4-7185,50 6 2645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0.145"/>
    </inkml:context>
    <inkml:brush xml:id="br0">
      <inkml:brushProperty name="width" value="0.05" units="cm"/>
      <inkml:brushProperty name="height" value="0.05" units="cm"/>
    </inkml:brush>
  </inkml:definitions>
  <inkml:trace contextRef="#ctx0" brushRef="#br0">0 0 1176,'0'0'11699,"6"1"-12087,30 6 1,27 2-161,-34-3 90,-29-6 484,10-7-2545,-4-3 255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0.602"/>
    </inkml:context>
    <inkml:brush xml:id="br0">
      <inkml:brushProperty name="width" value="0.05" units="cm"/>
      <inkml:brushProperty name="height" value="0.05" units="cm"/>
    </inkml:brush>
  </inkml:definitions>
  <inkml:trace contextRef="#ctx0" brushRef="#br0">0 110 2905</inkml:trace>
  <inkml:trace contextRef="#ctx0" brushRef="#br0" timeOffset="1">0 110 2905,'39'-79'881,"-31"63"6417,-3 16-7632,-1 0 174,1 0-1,-1 0 1,1-1-1,0 0 1,7-2-1,10-6-3658,-19 9 1092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2.655"/>
    </inkml:context>
    <inkml:brush xml:id="br0">
      <inkml:brushProperty name="width" value="0.05" units="cm"/>
      <inkml:brushProperty name="height" value="0.05" units="cm"/>
    </inkml:brush>
  </inkml:definitions>
  <inkml:trace contextRef="#ctx0" brushRef="#br0">136 1 144,'0'0'9860,"3"10"-9777,-1 50-83,0-35-4,-1-1 1,-1 0-1,-6 41 1,2-52 83,0-1 1,0 0-1,-1 0 1,-9 14 0,8-14-15,0 0 1,0 0 0,-6 25-1,4-8-34,-20 49-1,16-50 236,-12 50-1,22-68-269,1 0-1,0 0 1,0 0-1,2 14 1,0 14 403,-1-36-401,1 0 0,-1-1 1,1 1-1,0 0 0,-1 0 0,1-1 0,0 1 0,0-1 0,0 1 0,0-1 1,0 1-1,1-1 0,-1 1 0,0-1 0,1 0 0,-1 0 0,1 0 0,-1 0 1,1 0-1,0 0 0,-1 0 0,1 0 0,0-1 0,-1 1 0,1-1 1,3 1-1,51 11-29,-55-12 23,30 2-378,51-2-1,-31-1 24,-50 1 358,0 0 0,0 0 0,0 0 0,0 0 0,0-1 0,0 1 0,0 0 0,0 0 1,0-1-1,0 1 0,0-1 0,0 1 0,0-1 0,-1 1 0,1-1 0,0 1 0,0-1 1,0 0-1,-1 0 0,1 1 0,0-1 0,-1 0 0,1 0 0,0 0 0,-1 0 0,1 1 0,-1-1 1,1-2-1,3-30-1185,-3 22 79,-1-7-1677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3.138"/>
    </inkml:context>
    <inkml:brush xml:id="br0">
      <inkml:brushProperty name="width" value="0.05" units="cm"/>
      <inkml:brushProperty name="height" value="0.05" units="cm"/>
    </inkml:brush>
  </inkml:definitions>
  <inkml:trace contextRef="#ctx0" brushRef="#br0">1 63 3289,'0'0'2442,"5"-3"-2250,5-2-77,6-3 544,1 0 0,0 1 0,0 0 0,25-5 0,51 0-1081,-92 12 296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4.271"/>
    </inkml:context>
    <inkml:brush xml:id="br0">
      <inkml:brushProperty name="width" value="0.05" units="cm"/>
      <inkml:brushProperty name="height" value="0.05" units="cm"/>
    </inkml:brush>
  </inkml:definitions>
  <inkml:trace contextRef="#ctx0" brushRef="#br0">94 0 3409,'0'0'5107,"-28"56"-4138,7-4-943,-17 34-22,33-83 410,4 5-6646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4.628"/>
    </inkml:context>
    <inkml:brush xml:id="br0">
      <inkml:brushProperty name="width" value="0.05" units="cm"/>
      <inkml:brushProperty name="height" value="0.05" units="cm"/>
    </inkml:brush>
  </inkml:definitions>
  <inkml:trace contextRef="#ctx0" brushRef="#br0">44 0 3105</inkml:trace>
  <inkml:trace contextRef="#ctx0" brushRef="#br0" timeOffset="1">44 0 3105,'-36'29'1516,"28"-24"-189,13-4-1250,0-1 0,-1 1 0,1 0 0,-1 1 0,1-1 0,-1 1 0,0 0 0,1 0 0,-1 0 0,0 1 0,-1-1 0,1 1 1,0 0-1,-1 0 0,1 0 0,-1 1 0,0-1 0,0 1 0,0-1 0,-1 1 0,4 6 0,-1-3-98,3 10-2455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4.975"/>
    </inkml:context>
    <inkml:brush xml:id="br0">
      <inkml:brushProperty name="width" value="0.05" units="cm"/>
      <inkml:brushProperty name="height" value="0.05" units="cm"/>
    </inkml:brush>
  </inkml:definitions>
  <inkml:trace contextRef="#ctx0" brushRef="#br0">47 0 1640,'0'0'7801,"0"26"-7617,-2 5-192,-1-1 0,-2 1 0,-12 41 0,6-24-955,11-48 762,0 1 1,0 0 0,0-1-1,0 1 1,0-1-1,-1 1 1,1-1 0,0 1-1,0-1 1,-1 1-1,1-1 1,0 1-1,-1-1 1,1 1 0,-1-1-1,1 1 1,0-1-1,-1 0 1,1 1 0,-1-1-1,1 0 1,-1 1-1,1-1 1,-2 1-1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3.892"/>
    </inkml:context>
    <inkml:brush xml:id="br0">
      <inkml:brushProperty name="width" value="0.05" units="cm"/>
      <inkml:brushProperty name="height" value="0.05" units="cm"/>
    </inkml:brush>
  </inkml:definitions>
  <inkml:trace contextRef="#ctx0" brushRef="#br0">16 281 1240,'0'0'8863,"-3"-4"-8117,1-1-678,0 0 1,0 0-1,0 0 1,1 0-1,0-1 1,0 1-1,0-1 1,0 1-1,1 0 1,0-1-1,0 1 1,1-1-1,-1 1 1,1 0-1,1-1 1,-1 1-1,1 0 1,-1 0-1,1 0 1,1 0-1,2-5 1,9-17-392,2 2-1,30-40 1,-32 46 322,-13 17-16,0 1 0,0 0 0,1-1 0,-1 1-1,0 0 1,0-1 0,1 1 0,-1 0 0,1 0 0,-1 0 0,1 0-1,-1 0 1,1 0 0,0 1 0,-1-1 0,1 1 0,0-1 0,0 1 0,-1-1-1,1 1 1,0 0 0,0 0 0,1 0 0,1 1-34,-1-1-1,0 1 1,0 0 0,0 0-1,0 1 1,0-1 0,0 1 0,0 0-1,0-1 1,-1 1 0,5 4-1,4 5-43,-1 0 0,0 1 0,-1 0-1,11 18 1,-14-19 89,-1 0 0,0 0 0,-1 0 0,0 1 0,0 0 0,-2-1 0,1 1 0,0 16 0,-1 12 50,-3 47-1,0-72-32,-1-1 0,-1 0 0,0 0 0,-1-1 0,0 1 0,-1-1 0,-1 0 0,-9 17 0,-70 100 322,40-65 82,42-61-430,-7 12 192,10-16-181,-1 0-1,1 0 1,0 1-1,0-1 1,0 0-1,-1 0 1,1 0-1,0 0 1,0 1-1,0-1 1,0 0-1,0 0 1,0 0-1,0 1 1,-1-1-1,1 0 0,0 0 1,0 0-1,0 1 1,0-1-1,0 0 1,0 0-1,0 0 1,0 1-1,0-1 1,0 0-1,0 0 1,0 0-1,0 1 1,0-1-1,0 0 1,0 0-1,1 1 1,-1-1-1,0 0 1,0 0-1,0 0 1,0 0-1,0 1 1,0-1-1,1 0 1,-1 0-1,0 0 1,0 0-1,0 1 1,0-1-1,1 0 1,-1 0-1,0 0 0,0 0 1,0 0-1,1 0 1,85-2-173,-41-1 160,-1 3 0,82 9 0,-125-9 4,0 1-1,0 0 1,0 0-1,0-1 1,1 1 0,-1 0-1,0 0 1,-1 0-1,1 0 1,0 0 0,0 1-1,0-1 1,0 0 0,-1 0-1,1 1 1,-1-1-1,1 0 1,-1 1 0,1-1-1,-1 0 1,0 1 0,0-1-1,0 2 1,1-2-151,-1 0 0,0 0 0,0 1 0,0-1 0,0 0 0,0 0 0,0 0 0,0 0 0,0 0 0,-1 0 0,1 0 0,0 0 0,-1 0 0,1 0 0,-1 0 0,1 0 0,-1 0 0,0 1 0,-12 4-2879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5.507"/>
    </inkml:context>
    <inkml:brush xml:id="br0">
      <inkml:brushProperty name="width" value="0.05" units="cm"/>
      <inkml:brushProperty name="height" value="0.05" units="cm"/>
    </inkml:brush>
  </inkml:definitions>
  <inkml:trace contextRef="#ctx0" brushRef="#br0">0 1 1592,'0'0'7339,"32"10"-6853,108 3-659,166-6 1,-289-7-50,-10 0 33,-1-1 1,0 1-1,0-2 1,0 1 0,0-1-1,6-2 1,16-5-1563,-24 6 968,-12 0-189,-8 3-749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5.979"/>
    </inkml:context>
    <inkml:brush xml:id="br0">
      <inkml:brushProperty name="width" value="0.05" units="cm"/>
      <inkml:brushProperty name="height" value="0.05" units="cm"/>
    </inkml:brush>
  </inkml:definitions>
  <inkml:trace contextRef="#ctx0" brushRef="#br0">24 0 1016,'0'0'4747,"0"7"-4635,0 2-75,1 8 35,-1 0 0,-1 1 0,0-1 0,-1 0 0,-1 0 0,-10 32 0,9-48-44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6.325"/>
    </inkml:context>
    <inkml:brush xml:id="br0">
      <inkml:brushProperty name="width" value="0.05" units="cm"/>
      <inkml:brushProperty name="height" value="0.05" units="cm"/>
    </inkml:brush>
  </inkml:definitions>
  <inkml:trace contextRef="#ctx0" brushRef="#br0">0 0 832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6.669"/>
    </inkml:context>
    <inkml:brush xml:id="br0">
      <inkml:brushProperty name="width" value="0.05" units="cm"/>
      <inkml:brushProperty name="height" value="0.05" units="cm"/>
    </inkml:brush>
  </inkml:definitions>
  <inkml:trace contextRef="#ctx0" brushRef="#br0">0 0 832,'31'8'1023,"1"-1"40,-1-5 4992,-62 12-4943,28-12-1097,1 0 0,0 0 0,0 0 0,0 0-1,0 0 1,0 0 0,0 1 0,1-1 0,-1 1 0,1-1 0,0 1 0,0-1 0,0 1 0,-1 5 0,2-7-42,0 1 0,0 0 0,1 0 0,-1 0 0,1-1 0,0 1 0,-1 0 0,1-1 0,0 1 0,0 0 0,0-1 0,0 1 0,0-1 0,0 1 0,1-1 0,-1 0 0,1 0 0,-1 1 0,0-1 0,1 0 0,0 0 0,-1 0 0,1-1 0,0 1 0,1 0 0,1 1-361,0 0-1,0 0 0,1-1 0,-1 0 0,0 0 1,0 0-1,1 0 0,-1-1 0,1 0 0,5 0 0,2 0-2076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7.044"/>
    </inkml:context>
    <inkml:brush xml:id="br0">
      <inkml:brushProperty name="width" value="0.05" units="cm"/>
      <inkml:brushProperty name="height" value="0.05" units="cm"/>
    </inkml:brush>
  </inkml:definitions>
  <inkml:trace contextRef="#ctx0" brushRef="#br0">72 1 904,'0'0'7354,"-19"28"-7029,5 0-231,12-22-322,-1 0-1,1-1 0,-1 0 1,0 1-1,-1-1 0,1 0 1,-1 0-1,0-1 0,-6 7 1</inkml:trace>
  <inkml:trace contextRef="#ctx0" brushRef="#br0" timeOffset="1">72 1 3849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7.375"/>
    </inkml:context>
    <inkml:brush xml:id="br0">
      <inkml:brushProperty name="width" value="0.05" units="cm"/>
      <inkml:brushProperty name="height" value="0.05" units="cm"/>
    </inkml:brush>
  </inkml:definitions>
  <inkml:trace contextRef="#ctx0" brushRef="#br0">7 54 3849,'-3'-18'575,"0"0"194,3 1 2831,1 17-3601,0 0 0,0 0 0,-1 0 1,1 0-1,0 0 0,0 1 0,0-1 1,0 0-1,0 1 0,0-1 1,0 1-1,0-1 0,-1 1 0,1-1 1,0 1-1,0 0 0,-1-1 0,1 1 1,0 0-1,0 1 0,0-2-9,23 23-243,2 4-606,1 0-2762,-21-22 1699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7.722"/>
    </inkml:context>
    <inkml:brush xml:id="br0">
      <inkml:brushProperty name="width" value="0.05" units="cm"/>
      <inkml:brushProperty name="height" value="0.05" units="cm"/>
    </inkml:brush>
  </inkml:definitions>
  <inkml:trace contextRef="#ctx0" brushRef="#br0">4 0 4081,'0'0'4033,"0"38"-3891,-3 109-1078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21:38:28.868"/>
    </inkml:context>
    <inkml:brush xml:id="br0">
      <inkml:brushProperty name="width" value="0.05" units="cm"/>
      <inkml:brushProperty name="height" value="0.05" units="cm"/>
    </inkml:brush>
  </inkml:definitions>
  <inkml:trace contextRef="#ctx0" brushRef="#br0">63 0 1792,'0'0'7602,"18"0"-7506,169 12 535,-187 28-76,1 8-546,1-34-7,-1 1-1,-1-1 0,0 1 0,-1-1 1,0 1-1,-1-1 0,-1 0 1,0 0-1,-1 0 0,-1 0 1,-7 16-1,4-17 72,1 1 0,1 0 0,0 0 0,1 0 0,1 1 0,-4 22 0,2 4-70,1 43-1,3-33 54,1-42-57,-1 0 1,1 0-1,-1-1 0,0 1 0,-1-1 1,0 1-1,-1-1 0,-4 8 0,-3 8 49,-5 23-72,14-38 19,-1 1 0,0-1 0,-1 1 0,-9 16 0,10-22-42,1 0 0,-1 0 0,1 0-1,0 1 1,0-1 0,0 0 0,1 1 0,0-1 0,-1 1-1,0 9 1,2-12 39,-2-1 31,-79-1 2189,80 0-2266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33.224"/>
    </inkml:context>
    <inkml:brush xml:id="br0">
      <inkml:brushProperty name="width" value="0.05" units="cm"/>
      <inkml:brushProperty name="height" value="0.05" units="cm"/>
    </inkml:brush>
  </inkml:definitions>
  <inkml:trace contextRef="#ctx0" brushRef="#br0">0 345 1040,'3'-6'10344,"-2"8"-9681,4 10-657,0 0 1,1 0-1,0 0 1,1 0-1,0-1 1,1 0-1,0-1 1,19 19-1,-7-6-20,-19-21 10,0-1 0,0 1 0,1 0 0,-1-1 0,0 1 0,1-1 0,-1 1 0,1-1 0,-1 0 0,1 0-1,0 0 1,0 0 0,-1 0 0,1 0 0,0 0 0,0 0 0,0-1 0,0 1 0,0-1 0,0 1 0,0-1 0,0 0 0,0 0 0,0 0 0,0 0 0,0 0 0,0 0 0,0-1 0,3 0 0,-3-1-5,1 0 0,0 0-1,0 0 1,-1 0-1,0-1 1,1 1 0,-1-1-1,0 0 1,0 1-1,0-1 1,0 0 0,-1 0-1,1 0 1,-1 0-1,0-1 1,2-5 0,6-36-323,-2-1 1,-1 0-1,-3-1 1,-1 1-1,-6-49 1,2 5-1980,2 49-599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35.066"/>
    </inkml:context>
    <inkml:brush xml:id="br0">
      <inkml:brushProperty name="width" value="0.05" units="cm"/>
      <inkml:brushProperty name="height" value="0.05" units="cm"/>
    </inkml:brush>
  </inkml:definitions>
  <inkml:trace contextRef="#ctx0" brushRef="#br0">1 32 176,'0'0'10552,"3"40"-10603,-4-17 55,1-1 0,1 1 0,2-1 0,0 1 1,1-1-1,1 0 0,1 0 0,1-1 0,18 38 0,-17-37-213,-6-18 139,-1 0-1,0 0 1,1 0-1,0-1 0,0 1 1,0 0-1,0-1 1,3 4-1,-4-7 40,-1 0-1,1 0 1,0 0-1,-1 0 1,1 0-1,-1 0 1,1 0-1,0 0 1,-1-1-1,1 1 1,-1 0 0,1 0-1,-1-1 1,1 1-1,-1 0 1,1-1-1,-1 1 1,1 0-1,-1-1 1,1 1-1,-1-1 1,0 1-1,1 0 1,-1-1 0,0 1-1,1-1 1,-1 0-1,0 1 1,0-1-1,1 1 1,-1-1-1,0 1 1,0-1-1,0 1 1,0-1-1,0 0 1,0 0 0,10-28 81,-9 27-89,10-37-224,-1-2 0,-2 1 1,-2-1-1,2-80 0,-8 67-3594,0 46 338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4.084"/>
    </inkml:context>
    <inkml:brush xml:id="br0">
      <inkml:brushProperty name="width" value="0.05" units="cm"/>
      <inkml:brushProperty name="height" value="0.05" units="cm"/>
    </inkml:brush>
  </inkml:definitions>
  <inkml:trace contextRef="#ctx0" brushRef="#br0">196 377 6545,'-196'-285'2265,"196"281"-2265,38-4-400,27-9 232,18 0 160,43-4-896,-19 5-1057,-24 7-487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4.837"/>
    </inkml:context>
    <inkml:brush xml:id="br0">
      <inkml:brushProperty name="width" value="0.05" units="cm"/>
      <inkml:brushProperty name="height" value="0.05" units="cm"/>
    </inkml:brush>
  </inkml:definitions>
  <inkml:trace contextRef="#ctx0" brushRef="#br0">30 119 3729,'0'0'4498,"-12"-25"-1457,9 21-3072,1-1 0,0 1 0,0 0-1,0 0 1,1-1 0,0 1 0,-1-1 0,2 0 0,-1 1 0,0-1 0,1 1 0,0-1 0,0 0 0,1-5 0,-1-2-453,1 12 479,-1-1-1,1 0 1,0 1-1,-1-1 1,1 0-1,0 1 1,0-1-1,0 1 1,-1-1-1,1 1 1,0 0-1,0-1 1,0 1-1,0 0 1,0 0-1,0-1 1,0 1-1,0 0 1,0 0-1,0 0 1,0 0-1,0 0 1,1 1-1,33-2-119,-29 2 114,10-2 4,-6 1-23,0 0 0,-1 0 0,1 1 1,-1 0-1,17 4 0,-23-3 22,1-1-1,-1 1 1,1 0-1,-1 0 1,0 0-1,0 0 1,0 1-1,0-1 1,0 1 0,-1-1-1,1 1 1,-1 0-1,0 0 1,1 1-1,-2-1 1,1 0-1,0 1 1,1 3-1,1 4 13,-1-1 0,0 0 0,-1 1 0,0 0 0,0-1 0,-1 1-1,-1 0 1,0 0 0,0 0 0,-1 0 0,0-1 0,-1 1 0,-1 0-1,1-1 1,-2 0 0,-7 18 0,-8 12 19,-2-1 0,-48 68 0,11-18 157,50-77-173,5-8-10,1 0 0,-1 0 1,1 0-1,0 1 0,0-1 1,0 0-1,0 1 0,1-1 1,0 1-1,0 0 0,0-1 1,0 8-1,45-13-169,-15-3 183,0-2 0,0-1 0,-1-2-1,0 0 1,51-27 0,-65 30-11,-11 5 52,1-15-1769,-1 7-884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35.523"/>
    </inkml:context>
    <inkml:brush xml:id="br0">
      <inkml:brushProperty name="width" value="0.05" units="cm"/>
      <inkml:brushProperty name="height" value="0.05" units="cm"/>
    </inkml:brush>
  </inkml:definitions>
  <inkml:trace contextRef="#ctx0" brushRef="#br0">0 79 1744,'0'0'5800,"11"14"-5310,78 115 1547,-83-120-1989,35 45 186,-39-51-228,1-1-1,-1 0 1,1 1 0,0-1 0,0 0 0,0 0 0,0-1 0,0 1 0,0-1 0,0 1 0,1-1-1,-1 0 1,0 0 0,1 0 0,-1-1 0,5 1 0,-6-3 2,-1 0-1,0 0 1,0 0 0,0-1-1,-1 1 1,1 0 0,0-1-1,-1 1 1,0 0 0,1-1-1,-1-3 1,1 0 19,4-32-276,-2-1 0,-1 1 0,-5-57 1,-4 60-1523,-9 6-1802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15.396"/>
    </inkml:context>
    <inkml:brush xml:id="br0">
      <inkml:brushProperty name="width" value="0.05" units="cm"/>
      <inkml:brushProperty name="height" value="0.05" units="cm"/>
    </inkml:brush>
  </inkml:definitions>
  <inkml:trace contextRef="#ctx0" brushRef="#br0">861 33 1816,'0'0'3576,"-11"0"-2901,2 1-579,2 0 66,1 0 0,0-1-1,0 1 1,0-1 0,0-1 0,0 1 0,-1-1-1,1 0 1,0-1 0,0 1 0,1-1 0,-1 0 0,-10-6-1,12 6-76,1 0 0,-1-1 0,1 1-1,-1 1 1,0-1 0,0 1 0,0-1-1,0 1 1,0 0 0,0 0 0,0 1-1,0-1 1,0 1 0,-1 0 0,1 0-1,0 1 1,0-1 0,0 1 0,-8 2-1,-7 2-55,0 1 0,-32 15 0,46-19-10,-24 12 17,2 0 1,-1 2-1,2 1 1,0 1 0,1 2-1,1 0 1,1 1-1,0 2 1,-20 26-1,38-43-11,-129 173 556,120-157-512,1 1 0,1 0 0,1 1 1,2 0-1,0 1 0,-8 40 0,-4 35 17,-20 125 143,37-182-20,3 72 1,2-56-151,0-49-62,0-1 0,0 1 0,1-1 0,0 0 0,1 0 0,0 0 0,1 0 0,6 13 0,45 68 53,-27-48-69,-18-23 10,2-1 0,0-1 0,1 0 0,0-1 0,2 0 0,0-1 0,0-1 0,1 0 1,1-1-1,0-1 0,1-1 0,1 0 0,-1-1 0,26 9 0,10 2 8,-30-10-4,0-1 0,1-1 0,0-2 0,1 0 1,-1-2-1,35 3 0,-25-7-20,0 0-1,0-3 1,67-11-1,-86 9 29,0-1-1,-1 0 1,1-1-1,-1 0 1,0-1-1,0-1 1,-1-1-1,0 0 0,-1-1 1,20-18-1,5-8-5,-2-2-1,-2-2 1,56-83-1,-75 99 17,-1-1 0,-2-1 0,0 0 0,-2 0-1,0-1 1,-2 0 0,-1-1 0,6-52 0,-4-288 96,-9 319-73,-1 35 29,-1 1 0,0-1 0,-1 1 0,0-1 0,-1 1 0,-1 0-1,0 0 1,0 1 0,-2 0 0,1 0 0,-2 0 0,1 1 0,-14-15 0,-15-15 430,-82-72 1,90 88-406,1 1-19,0 1 1,-2 1-1,-1 2 1,-36-19-1,47 30-71,1 1-1,-1 1 1,0 0-1,-1 2 1,0 0 0,1 1-1,-1 1 1,-38 0-1,53 3 1,-3 0-60,0 0 1,1 0 0,-1 1-1,1 0 1,-11 2-1,14-1-15,0 0-1,1-1 0,0 1 1,-1 0-1,1 1 0,0-1 1,0 0-1,0 1 0,0 0 1,1 0-1,-1 0 0,1 0 1,-3 5-1,-53 89-3282,33-47-1278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23.442"/>
    </inkml:context>
    <inkml:brush xml:id="br0">
      <inkml:brushProperty name="width" value="0.05" units="cm"/>
      <inkml:brushProperty name="height" value="0.05" units="cm"/>
    </inkml:brush>
  </inkml:definitions>
  <inkml:trace contextRef="#ctx0" brushRef="#br0">19 1 1200,'3'0'10499,"-8"0"-12912,-11 0-2576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24.720"/>
    </inkml:context>
    <inkml:brush xml:id="br0">
      <inkml:brushProperty name="width" value="0.05" units="cm"/>
      <inkml:brushProperty name="height" value="0.05" units="cm"/>
    </inkml:brush>
  </inkml:definitions>
  <inkml:trace contextRef="#ctx0" brushRef="#br0">1 0 656,'0'0'8270,"6"11"-3737,-3 1-4642,-3 5-865,0 2-1448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28.086"/>
    </inkml:context>
    <inkml:brush xml:id="br0">
      <inkml:brushProperty name="width" value="0.05" units="cm"/>
      <inkml:brushProperty name="height" value="0.05" units="cm"/>
    </inkml:brush>
  </inkml:definitions>
  <inkml:trace contextRef="#ctx0" brushRef="#br0">1 174 5417,'0'0'4851,"5"0"-4705,26 0 418,0 1-211,1-1 0,0-1 1,-1-2-1,0-1 0,0-1 1,54-17-1,178-92-240,-207 89-130,-77 53-1545,-23 18 26,1-9-2432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28.992"/>
    </inkml:context>
    <inkml:brush xml:id="br0">
      <inkml:brushProperty name="width" value="0.05" units="cm"/>
      <inkml:brushProperty name="height" value="0.05" units="cm"/>
    </inkml:brush>
  </inkml:definitions>
  <inkml:trace contextRef="#ctx0" brushRef="#br0">1 79 3633,'0'0'6436,"3"-2"-5831,9-6-485,0 1-1,0 0 1,0 1-1,1 0 1,-1 1-1,2 1 1,-1 0-1,0 1 0,23-3 1,19 0-210,63 2 0,-26 2 129,162-6-4005,-225 8 933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33.115"/>
    </inkml:context>
    <inkml:brush xml:id="br0">
      <inkml:brushProperty name="width" value="0.05" units="cm"/>
      <inkml:brushProperty name="height" value="0.05" units="cm"/>
    </inkml:brush>
  </inkml:definitions>
  <inkml:trace contextRef="#ctx0" brushRef="#br0">0 0 1664,'0'0'6519,"0"5"-6330,1 122 926,26 208-1,-1-129-1215,-2 341-1,-26-411 89,5 150-92,0-259 42,1 1 0,1-2 0,13 40 1,-11-47 37,-1 1 1,0 0-1,-2 0 1,-1 1-1,0 0 1,-1-1-1,-2 23 1,0-42-2,35-1-1369,118 0 1984,360-9 910,-439 5-1444,139-14 136,-132 12 70,127 6 0,-80 3-27,-43-2 239,95 14-1,-63-5-434,172-8 0,-137-5 34,-36 3-60,207-27 0,576-99 820,-738 112-808,-74 9 12,0-4 1,158-37-1,-191 34-72,2 1 0,-1 3-1,1 3 1,93 2 0,-145 3-85,0 0 1,0 0-1,0 0 1,0 0-1,0-1 1,0 0 0,0 0-1,0 0 1,7-3-1,-10 3-42,1 0 0,-1 0 0,0-1 0,1 1 0,-1-1 0,0 1 0,0-1 0,0 1 0,0-1 0,0 1 0,-1-1 0,1 0 0,0 1 0,-1-1 0,0 0 0,1 0 0,-1 0 0,0 1 0,0-1 0,1 0 0,-1 0 0,-1-3-1,1-22-3028,0 1-1104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34.635"/>
    </inkml:context>
    <inkml:brush xml:id="br0">
      <inkml:brushProperty name="width" value="0.05" units="cm"/>
      <inkml:brushProperty name="height" value="0.05" units="cm"/>
    </inkml:brush>
  </inkml:definitions>
  <inkml:trace contextRef="#ctx0" brushRef="#br0">0 117 3105,'0'0'1677,"13"7"-1103,-1-1-281,0 0 1,1 0-1,-1-2 1,1 1 0,1-1-1,-1-1 1,0-1-1,25 3 1,210-5 2125,677-4-1462,-744-6-505,207-39-1,-210 21-216,214-4 0,326 58-205,-279-17 57,-159-31-33,31 0-141,-275 21 3,0-1 0,-1-2 1,50-12-1,-51 11-14,0 2 1,1 2-1,65 4 1,-80-2 58,-13 0 46,-1-1 0,1 1 0,-1 0 0,1 0 0,-1 1 0,0 0 0,1 0-1,-1 0 1,0 1 0,0 0 0,-1 0 0,1 1 0,6 5 0,-3-1 15,-1 1-1,0 0 0,0 0 0,-1 1 1,-1 0-1,9 16 0,-6-9 17,-1 1-1,-1 1 1,0-1 0,-1 1-1,6 38 1,2 101 441,-13-112-375,3 0 0,16 74 0,31 60-146,33 148-59,-39-19-42,13 69 132,-55-362 4,-2-10-17,0 0 0,0-1 0,0 1 0,1-1 1,0 1-1,0-1 0,4 8 0,-6-13-5,1 0 0,-1 0 0,0 0 0,1 0 1,-1 0-1,0 0 0,1 0 0,-1 0 0,0 0 0,0 0 1,1 0-1,-1 0 0,0 0 0,0-1 0,1 1 1,-1 0-1,0 0 0,0 0 0,1 0 0,-1-1 0,0 1 1,0 0-1,0 0 0,1-1 0,-1 1 0,0 0 0,0 0 1,0-1-1,0 1 0,0 0 0,1 0 0,-1-1 0,0 1 1,0 0-1,0-1 0,0 1 0,0 0 0,0 0 0,0-1 1,0 1-1,0 0 0,0-1 0,0 1 0,4-18-415,0-19-1288,2-5-2057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56.045"/>
    </inkml:context>
    <inkml:brush xml:id="br0">
      <inkml:brushProperty name="width" value="0.05" units="cm"/>
      <inkml:brushProperty name="height" value="0.05" units="cm"/>
    </inkml:brush>
  </inkml:definitions>
  <inkml:trace contextRef="#ctx0" brushRef="#br0">1 1 3649,'0'0'1745,"0"0"-1703,0 1 0,-1 0 0,1-1 0,0 1 0,0-1 0,0 1 0,0 0 0,0-1-1,0 1 1,0 0 0,0-1 0,1 1 0,-1-1 0,0 1 0,0 0 0,0-1 0,1 1-1,-1-1 1,0 1 0,1-1 0,-1 1 0,105 37 1558,-68-22-1363,1-2 0,0-2 0,1-1 0,1-2 0,73 7 0,-29-4-89,-1 4-1,97 31 1,-114-26 23,0-4 0,2-3 0,0-2 0,89 3 0,961-15 738,-430-11-203,-308-29-519,-185 14-165,-183 25-99,-1-2 0,0 0-1,0 0 1,0-1 0,-1 0 0,1 0-1,-1-2 1,0 1 0,0-1 0,-1 0-1,1-1 1,14-14 0,-23 20-25,-6 1-558,1 0 386,-1 1-1,1 0 0,-1 0 0,1 0 1,-1 1-1,1-1 0,0 1 0,0 0 1,-8 5-1,-4 0-2271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2.389"/>
    </inkml:context>
    <inkml:brush xml:id="br0">
      <inkml:brushProperty name="width" value="0.05" units="cm"/>
      <inkml:brushProperty name="height" value="0.05" units="cm"/>
    </inkml:brush>
  </inkml:definitions>
  <inkml:trace contextRef="#ctx0" brushRef="#br0">1 252 3625,'0'0'6961,"0"-47"-6319,2 32-670,0 1 0,1 0-1,1 0 1,0 0 0,1 0 0,0 1 0,1-1 0,1 2 0,13-21 0,6-15-1125,-27 53 1191,0-1 0,0 1 1,1 0-1,-1-1 0,1 1 0,0 0 0,1-1 0,0 8 0,1 7 142,-2 17-46,4 111 429,-1-127-932,0-1 0,1 1 0,1-1 0,1-1 0,12 30 1,-12-38-190,-2 1 0,1 0 1,-1 0-1,-1 0 1,0 0-1,-1 1 0,0-1 1,-1 1-1,1 11 1,-2-11-1452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5.527"/>
    </inkml:context>
    <inkml:brush xml:id="br0">
      <inkml:brushProperty name="width" value="0.05" units="cm"/>
      <inkml:brushProperty name="height" value="0.05" units="cm"/>
    </inkml:brush>
  </inkml:definitions>
  <inkml:trace contextRef="#ctx0" brushRef="#br0">13 1 5553,'0'0'768,"-1"22"53,-3 13 174,1-19-907,1 0 0,0 1-1,1-1 1,1 0 0,4 30-1,-3-44-92,0 0-1,0-1 0,0 1 1,0-1-1,0 1 0,0-1 1,0 1-1,1-1 1,-1 0-1,0 0 0,1 0 1,-1 0-1,1 0 0,0 0 1,-1 0-1,1 0 1,0 0-1,-1-1 0,1 1 1,0-1-1,0 1 0,3-1 1,46 6-126,-45-6 131,25 1 12,-20-1-25,0 0 0,-1 1-1,1 0 1,0 1 0,20 5 0,-28-6 12,0 1 0,0-1 0,0 1 0,0 0 0,0 0 0,0 0 0,-1 0-1,1 0 1,-1 0 0,0 1 0,0-1 0,0 1 0,0 0 0,0 0 0,0-1 0,-1 1 0,1 0 0,-1 0 0,0 1 0,0-1 0,0 0 0,0 0 0,-1 1 0,1 3 0,1 1 13,-1 0 0,0 1 1,-1-1-1,0 0 0,0 0 0,-1 1 1,0-1-1,-2 9 0,1-12 31,0-1 0,0 0 0,0 0 0,-1 0 0,1 0 0,-1 0 0,0-1 0,0 1 0,0-1 0,-1 0 0,1 0 1,-1 0-1,0 0 0,0 0 0,-6 3 0,-1-1 92,0-1 0,0 0 1,0-1-1,0 0 1,-1 0-1,1-1 1,-1-1-1,1 0 0,-1 0 1,0-2-1,1 1 1,-22-4-1,32 2-248,-1 1-1,0 0 1,1 0 0,-1-1-1,1 1 1,0-1 0,-1 1 0,1-1-1,0 0 1,0 0 0,0 1-1,0-1 1,0 0 0,0 0-1,1 0 1,-1 0 0,1 0 0,-1 0-1,1 0 1,0 0 0,-1 0-1,2-4 1,-2-8-2861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2.908"/>
    </inkml:context>
    <inkml:brush xml:id="br0">
      <inkml:brushProperty name="width" value="0.05" units="cm"/>
      <inkml:brushProperty name="height" value="0.05" units="cm"/>
    </inkml:brush>
  </inkml:definitions>
  <inkml:trace contextRef="#ctx0" brushRef="#br0">8 70 1464,'0'0'8721,"-6"24"-9083,5 42-990,2 76 1183,0-139 147,0-1 0,-1 0 0,1 0 0,0 0 1,0 0-1,0 1 0,0-1 0,1-1 0,-1 1 1,0 0-1,1 0 0,-1 0 0,1-1 0,0 1 0,0-1 1,-1 1-1,1-1 0,0 0 0,0 0 0,0 0 1,1 0-1,-1 0 0,0 0 0,0 0 0,0-1 0,1 1 1,-1-1-1,0 0 0,0 1 0,1-1 0,-1 0 0,4-1 1,-1 1-98,0 0 1,-1 0 0,1 0 0,0-1-1,-1 0 1,1 1 0,-1-2-1,1 1 1,-1-1 0,1 1 0,-1-1-1,0 0 1,0-1 0,0 1-1,6-5 1,-7 2 92,0 1 0,0-1-1,0 0 1,0 0 0,-1 0-1,0 0 1,0 0 0,0-1-1,-1 1 1,0 0 0,0-1-1,1-8 1,-4-71 2154,0 63-1496,1 13-401,-1 0 0,0 0 0,0 0-1,-1 0 1,0 0 0,-9-16 0,10 21-75,-1-1-1,1 0 1,-1 1-1,0 0 0,0-1 1,-1 1-1,1 1 1,-1-1-1,0 0 1,0 1-1,0 0 1,0 0-1,-8-4 1,12 7-160,0 0 1,-1 0-1,1 0 1,0 0-1,-1-1 1,1 1 0,0 0-1,-1 0 1,1 0-1,0 0 1,-1 0-1,1 0 1,0 1-1,-1-1 1,1 0-1,0 0 1,-1 0-1,1 0 1,0 0-1,-1 0 1,1 1-1,0-1 1,-1 0-1,1 0 1,0 0-1,0 1 1,-1-1-1,1 0 1,0 0-1,0 1 1,-1-1-1,1 0 1,0 1 0,0-1-1,0 0 1,0 1-1,-1-1 1,1 0-1,0 1 1,0-1-1,0 1 1,-2 23-424,10 22-966,3-15-745,2-3-913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3.503"/>
    </inkml:context>
    <inkml:brush xml:id="br0">
      <inkml:brushProperty name="width" value="0.05" units="cm"/>
      <inkml:brushProperty name="height" value="0.05" units="cm"/>
    </inkml:brush>
  </inkml:definitions>
  <inkml:trace contextRef="#ctx0" brushRef="#br0">59 0 5417,'0'0'4013,"-5"4"-4461,3-2 516,1-1-199,-1 0 1,1 0-1,0 1 0,0-1 1,0 0-1,-1 0 0,1 1 1,0-1-1,0 0 0,1 1 1,-1-1-1,0 1 0,0-1 1,1 1-1,-1 0 0,1-1 1,-1 1-1,1 0 1,0-1-1,0 1 0,0 0 1,0-1-1,0 1 0,0 0 1,0-1-1,0 1 0,1 0 1,-1-1-1,2 4 0,7 56-753,-9-53 888,1 1 1,0 0-1,0 0 1,1-1 0,0 1-1,6 14 1,-6-20-29,0 0 0,0 0 0,0-1 0,0 1 0,0-1 0,1 1 0,-1-1 0,1 0 0,-1 0 0,1 0 0,0 0 0,0-1 0,0 1 0,0-1 0,0 1 0,0-1 0,0 0 0,1 0 0,-1-1 0,0 1 0,1-1 0,5 1 0,-7-1-73,0 1 0,0-1 0,0 0 0,0 1 0,0-1 0,0 0 0,0 0 0,0 0 0,0-1 0,0 1-1,1 0 1,-1-1 0,0 1 0,0-1 0,0 0 0,-1 0 0,1 0 0,0 0 0,0 0 0,0 0 0,2-3 0,-2 1 165,-1-1 0,0 1 1,0-1-1,0 1 0,0-1 0,-1 0 1,0 1-1,0-1 0,0 0 0,0-6 1,0-1 190,0-4-60,0 5 255,0 0 1,0-1-1,-1 1 1,0 0-1,-1 0 1,-3-14-1,3 21-335,1 0-1,0 0 1,-1 1-1,0-1 1,1 1 0,-1-1-1,0 1 1,0 0-1,-1 0 1,1 0 0,0 0-1,-1 0 1,1 0-1,-1 0 1,0 1 0,1-1-1,-1 1 1,0 0-1,0 0 1,0 0 0,0 0-1,0 1 1,0-1-1,0 1 1,0 0 0,-4 0-1,-1-1 128,1 0-71,0 1 1,0-1 0,-1 2-1,1-1 1,0 1-1,-10 2 1,14-2-177,1-1-1,0 1 1,0 1 0,1-1 0,-1 0 0,0 0-1,0 1 1,1-1 0,-1 1 0,0-1 0,1 1-1,0 0 1,-1-1 0,1 1 0,0 0-1,0 0 1,0 0 0,0 0 0,0 0 0,0 0-1,1 0 1,-1 1 0,1-1 0,-1 0-1,1 3 1,-1 4-727,-1 0-1,2 0 0,0 1 0,0-1 1,0 0-1,4 15 0,3-15-1883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4.022"/>
    </inkml:context>
    <inkml:brush xml:id="br0">
      <inkml:brushProperty name="width" value="0.05" units="cm"/>
      <inkml:brushProperty name="height" value="0.05" units="cm"/>
    </inkml:brush>
  </inkml:definitions>
  <inkml:trace contextRef="#ctx0" brushRef="#br0">0 45 6057,'0'0'2318,"9"15"-2525,4 12 233,-4-8 122,1 0-1,0-1 1,26 34-1,-32-47-121,1 0 0,-1-1 0,1 1 0,0-1 0,1 0 0,-1-1-1,1 1 1,-1-1 0,1 0 0,0 0 0,0-1 0,1 0 0,-1 0-1,0 0 1,1-1 0,-1 0 0,8 0 0,1 0-52,-8 0-50,0 0 1,0-1-1,1 0 0,-1 0 1,0-1-1,10-2 1,-15 2 60,0 0 0,0 1 0,0-1 1,-1 0-1,1 0 0,0-1 0,-1 1 1,1 0-1,-1 0 0,1-1 0,-1 1 1,0-1-1,0 1 0,0-1 0,0 0 1,0 1-1,0-1 0,0 0 0,0 0 1,0 0-1,-1 0 0,1 0 1,-1 1-1,0-1 0,1 0 0,-1 0 1,0-4-1,1-6 167,-1 0 0,0 1 0,-1-1 0,0 0 0,0 1 0,-2-1-1,1 1 1,-1 0 0,-9-20 0,10 26-42,-1 1-1,1-1 1,-1 1-1,0 0 1,0 0-1,-1 0 1,1 1-1,-1-1 1,0 1-1,0 0 1,0 0-1,0 0 1,0 0-1,-1 1 1,0 0-1,1 0 1,-1 0-1,0 0 1,0 1-1,0 0 1,0 0-1,0 0 1,0 1-1,0-1 1,-5 1-1,8 1-123,1-1 1,-1 0-1,1 1 1,-1-1-1,1 1 0,-1-1 1,1 1-1,-1 0 0,1 0 1,0 0-1,-1 0 0,1 0 1,0 0-1,0 0 1,-1 0-1,1 0 0,0 0 1,0 1-1,1-1 0,-1 0 1,0 1-1,0-1 1,0 1-1,1-1 0,-1 1 1,1-1-1,-1 1 0,1-1 1,0 3-1,-8 57-1446,6-43 294,-3 26-2854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5.148"/>
    </inkml:context>
    <inkml:brush xml:id="br0">
      <inkml:brushProperty name="width" value="0.05" units="cm"/>
      <inkml:brushProperty name="height" value="0.05" units="cm"/>
    </inkml:brush>
  </inkml:definitions>
  <inkml:trace contextRef="#ctx0" brushRef="#br0">1 1 3929,'0'0'5489,"3"43"-3353,-1-17-2125,1-1 0,1 0-1,1 0 1,17 46 0,-2-3-18,-10-29-40,1 7-114,1-1 1,3-1-1,23 50 1,-36-92 13,0 1 0,0 0 0,0-1-1,0 1 1,0-1 0,1 1 0,-1-1 0,1 0 0,-1 0 0,1 0 0,0 0 0,0-1 0,-1 1 0,1-1 0,1 0 0,-1 0 0,0 0 0,0 0 0,0 0 0,0 0 0,1-1 0,-1 0 0,0 0 0,1 0 0,-1 0 0,0 0 0,0-1-1,1 1 1,-1-1 0,3-1 0,-4 2 89,-1-1-1,0 0 0,1 1 0,-1-1 0,0 0 1,0 0-1,1 0 0,-1 1 0,0-1 1,0-1-1,0 1 0,0 0 0,0 0 1,0 0-1,-1 0 0,1-1 0,0 1 0,-1 0 1,1-1-1,-1 1 0,1-2 0,8-31-2000,-5 17 146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5.473"/>
    </inkml:context>
    <inkml:brush xml:id="br0">
      <inkml:brushProperty name="width" value="0.05" units="cm"/>
      <inkml:brushProperty name="height" value="0.05" units="cm"/>
    </inkml:brush>
  </inkml:definitions>
  <inkml:trace contextRef="#ctx0" brushRef="#br0">3 1 2601,'0'0'6985,"0"6"-6861,-1 8-195,0-5-132,1 0 0,0-1 1,0 1-1,0-1 1,1 1-1,1-1 0,3 15 1,-5-23 180,0 0 0,0 0 0,0 1 1,1-1-1,-1 0 0,0 0 0,0 0 1,1 1-1,-1-1 0,0 0 0,0 0 1,1 0-1,-1 0 0,0 0 0,0 0 1,1 1-1,-1-1 0,0 0 0,1 0 1,-1 0-1,0 0 0,0 0 0,1 0 1,-1 0-1,0 0 0,1 0 0,-1 0 0,0 0 1,0-1-1,1 1 0,-1 0 0,0 0 1,1 0-1,-1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6.912"/>
    </inkml:context>
    <inkml:brush xml:id="br0">
      <inkml:brushProperty name="width" value="0.05" units="cm"/>
      <inkml:brushProperty name="height" value="0.05" units="cm"/>
    </inkml:brush>
  </inkml:definitions>
  <inkml:trace contextRef="#ctx0" brushRef="#br0">4 1 96,'0'0'4684,"-3"18"-3980,3 10 250,2 0 1,10 52-1,-9-66-835,0-1-1,1 0 0,1 0 0,0-1 0,0 1 1,2-1-1,-1 0 0,10 12 0,-13-22-138,-1 0 0,1 0-1,0-1 1,0 1 0,0-1-1,0 1 1,0-1-1,0 0 1,0 0 0,0 0-1,0-1 1,1 1 0,-1-1-1,0 0 1,1 0-1,-1 0 1,0 0 0,1 0-1,-1-1 1,0 1 0,4-2-1,-6-1 49,1 1 0,-1-1 0,0 0 0,0 0 0,0 1 0,-1-1 0,1 0 1,-1 0-1,1 0 0,-1 0 0,0 0 0,0 1 0,0-1 0,-1 0 0,0-4 0,0-3-6,1-165 547,-1 161 660,-2 21-615,-2 24-523,7-22-213,0-1 0,0 1 1,1-1-1,0 0 0,1 0 0,0 0 0,0-1 0,0 1 0,1-1 0,0 0 1,1 0-1,-1-1 0,1 0 0,1 0 0,-1 0 0,1 0 0,9 5 0,12-8-2549,-19-4 516,0 1-778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7.615"/>
    </inkml:context>
    <inkml:brush xml:id="br0">
      <inkml:brushProperty name="width" value="0.05" units="cm"/>
      <inkml:brushProperty name="height" value="0.05" units="cm"/>
    </inkml:brush>
  </inkml:definitions>
  <inkml:trace contextRef="#ctx0" brushRef="#br0">23 24 4849,'0'0'6547,"-3"-5"-5991,-10-14-28,10 20 820,1 10-1149,1 10-359,3 3 70,1 0 1,2-1 0,0 0-1,1 0 1,14 32-1,-5-9-319,69 258-237,-84-302 647,1 0 0,-1 0 0,1 0 0,0 0 0,-1-1 0,1 1 0,0 0 0,0-1 0,0 1 0,0-1 0,1 1 0,-1-1 0,0 1 0,1-1 0,-1 0 0,0 1 0,1-1 0,0 0 0,-1 0 0,1 0 0,0-1 0,-1 1 0,1 0 0,3 0 0,-2 0 9,0-1 0,-1 0 0,1 0 0,0 0 0,0-1 0,-1 1 0,1-1 0,0 0 0,-1 1 0,1-1 0,-1 0 0,1 0 0,-1-1 1,1 1-1,-1-1 0,4-2 0,25-17-56,1 2 0,0 1 0,2 2 0,45-16 0,-77 31-98,0 0 0,-1 0 0,1 0 0,0 0 0,-1 0 0,1 0 0,-1 0 0,0-1 0,1 1 0,-1 0 0,0-1-1,0 1 1,0-1 0,0 1 0,0-1 0,0 0 0,0 0 0,0 1 0,-1-1 0,1 0 0,-1 0 0,1 0 0,-1 1 0,0-1 0,0 0-1,0 0 1,0 0 0,0 0 0,0 0 0,0 0 0,-1-3 0,1-5-823,0-14-1984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7.976"/>
    </inkml:context>
    <inkml:brush xml:id="br0">
      <inkml:brushProperty name="width" value="0.05" units="cm"/>
      <inkml:brushProperty name="height" value="0.05" units="cm"/>
    </inkml:brush>
  </inkml:definitions>
  <inkml:trace contextRef="#ctx0" brushRef="#br0">1 154 8106,'0'0'4233,"65"-45"-4121,-49 34-64,-1 0-96,-2 3-80,-1 2-384,-2-2 15,5 2-231,-2-2-480,15-12-744,-7 6-825,1-3-1312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8.382"/>
    </inkml:context>
    <inkml:brush xml:id="br0">
      <inkml:brushProperty name="width" value="0.05" units="cm"/>
      <inkml:brushProperty name="height" value="0.05" units="cm"/>
    </inkml:brush>
  </inkml:definitions>
  <inkml:trace contextRef="#ctx0" brushRef="#br0">100 1 6361,'0'0'5995,"0"10"-5982,-3 54-199,-9 118-352,9-156 535,-1-1-1,-1 0 0,-1 0 0,-20 48 0,26-73-32,0 1 0,0 0-1,0-1 1,0 1 0,0-1 0,0 1-1,-1 0 1,1-1 0,0 1-1,0-1 1,-1 1 0,1-1-1,0 1 1,-1-1 0,1 1-1,-1-1 1,1 1 0,-1-1-1,1 0 1,-1 1 0,1-1-1,-1 1 1,1-1 0,-1 0-1,1 0 1,-1 1 0,1-1-1,-1 0 1,0 0 0,1 0-1,-1 0 1,0 0 0,1 0-1,-1 0 1,1 0 0,-1 0-1,0 0 1,1 0 0,-2 0-1,-11-21-3733,3-9-1953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8.731"/>
    </inkml:context>
    <inkml:brush xml:id="br0">
      <inkml:brushProperty name="width" value="0.05" units="cm"/>
      <inkml:brushProperty name="height" value="0.05" units="cm"/>
    </inkml:brush>
  </inkml:definitions>
  <inkml:trace contextRef="#ctx0" brushRef="#br0">1 1 7762,'0'0'5043,"0"17"-4729,0-8-409,1-1 0,0 1 0,1-1-1,-1 0 1,1 0 0,1 0 0,0 0 0,0 0 0,0 0 0,1-1 0,0 0 0,1 0-1,0 0 1,0 0 0,6 6 0,-6-8-20,-1-1-1,1 1 0,0-1 1,0 0-1,0-1 0,1 1 1,-1-1-1,1 0 0,0-1 1,0 1-1,0-1 0,0 0 1,0-1-1,1 1 1,-1-1-1,0 0 0,1-1 1,-1 0-1,1 0 0,8-1 1,-13 1 120,0-1 1,0 0 0,0 1 0,1-1 0,-1 0-1,0 0 1,0 0 0,0 0 0,-1-1 0,1 1-1,0-1 1,0 1 0,-1-1 0,1 1 0,-1-1 0,1 0-1,-1 0 1,0 1 0,0-1 0,1 0 0,-1 0-1,-1-1 1,1 1 0,0 0 0,0 0 0,0-3-1,1-5 211,-1-1 0,1 0-1,-2-22 1,0 30-139,0 2-48,0-1 0,-1 1 0,0 0 0,1-1 0,-1 1 0,0 0 0,0-1-1,0 1 1,1 0 0,-1 0 0,0 0 0,-1 0 0,1 0 0,0 0 0,0 0 0,0 0 0,-1 0 0,1 0 0,0 1 0,-1-1 0,1 1 0,-1-1 0,1 1 0,-1-1 0,1 1 0,0 0 0,-1 0-1,0 0 1,-1 0 0,-3-1 73,1 0 1,-1 1-1,0 0 0,1 0 0,-1 0 0,-11 2 0,16-1-135,0 0 0,0 0 0,0 0 0,0 0 0,0 0 1,0 0-1,0 0 0,0 0 0,0 0 0,1 0 0,-1 0 0,0 1 0,1-1 0,-1 0 1,1 0-1,-1 1 0,1-1 0,0 0 0,-1 1 0,1-1 0,0 0 0,0 3 1,-1 35-1765,1-32 1247,0 16-2338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5.903"/>
    </inkml:context>
    <inkml:brush xml:id="br0">
      <inkml:brushProperty name="width" value="0.05" units="cm"/>
      <inkml:brushProperty name="height" value="0.05" units="cm"/>
    </inkml:brush>
  </inkml:definitions>
  <inkml:trace contextRef="#ctx0" brushRef="#br0">1 57 6433,'0'0'1737,"7"-16"-1895,-4 13 163,0-1-1,1 1 1,-1 0-1,1 0 1,0 0-1,0 1 1,0-1-1,0 1 1,0 0-1,0 0 1,0 1-1,1-1 1,-1 1-1,1 0 1,-1 0-1,7-1 1,11 0-125,-1 2 0,30 1 0,-12 0-734,48-1-2646,-52 0 693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9.216"/>
    </inkml:context>
    <inkml:brush xml:id="br0">
      <inkml:brushProperty name="width" value="0.05" units="cm"/>
      <inkml:brushProperty name="height" value="0.05" units="cm"/>
    </inkml:brush>
  </inkml:definitions>
  <inkml:trace contextRef="#ctx0" brushRef="#br0">0 0 6849,'0'0'1994,"4"17"-1634,-3-6-334,2-1-1,-1 0 0,1 1 1,1-1-1,0 0 0,0-1 1,1 1-1,0-1 0,1 0 1,9 12-1,-14-21-25,-1 1 1,0-1-1,0 1 0,1-1 0,-1 0 1,0 1-1,1-1 0,-1 1 1,0-1-1,1 0 0,-1 1 0,0-1 1,1 0-1,-1 0 0,1 1 0,-1-1 1,1 0-1,-1 0 0,1 0 1,-1 1-1,1-1 0,-1 0 0,0 0 1,1 0-1,-1 0 0,1 0 1,-1 0-1,1 0 0,-1 0 0,1 0 1,-1 0-1,1 0 0,-1 0 1,1-1-1,-1 1 0,1 0 0,-1 0 1,1 0-1,-1-1 0,1 1 0,-1 0 1,0-1-1,1 1 0,-1 0 1,0-1-1,1 1 0,-1 0 0,0-1 1,1 1-1,-1-1 0,0 1 1,0 0-1,1-1 0,-1 1 0,0-1 1,0 1-1,0-1 0,0 1 1,0-1-1,1 1 0,-1-1 0,0 1 1,0-1-1,0 0 0,0-37 69,-1 33-37,1 3 19,1 1 1,-1-1-1,0 1 1,0-1-1,-1 1 1,1-1-1,0 1 1,0-1-1,-1 1 1,1-1-1,-1 1 0,1 0 1,-1-1-1,0 1 1,1 0-1,-1-1 1,0 1-1,0 0 1,0 0-1,0 0 1,0 0-1,0 0 1,-3-2-1,1 2 30,0 0 0,0 0 0,-1 0 0,1 0 0,-1 1 0,1-1-1,0 1 1,-1 0 0,-4 0 0,7 0-118,1 1-1,-1-1 1,0 1-1,0 0 1,0-1-1,1 1 1,-1 0-1,0-1 0,0 1 1,1 0-1,-1 0 1,1-1-1,-1 1 1,1 0-1,-1 0 1,1 0-1,-1 0 1,1 0-1,0 0 1,0 0-1,-1 0 1,1 0-1,0 0 1,0 0-1,0 1 1,-4 35-1246,3-26 307,-2 12-1810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39.735"/>
    </inkml:context>
    <inkml:brush xml:id="br0">
      <inkml:brushProperty name="width" value="0.05" units="cm"/>
      <inkml:brushProperty name="height" value="0.05" units="cm"/>
    </inkml:brush>
  </inkml:definitions>
  <inkml:trace contextRef="#ctx0" brushRef="#br0">7 54 6769,'0'0'1824,"-6"26"-2898,6-18 1028,0 0 0,1 0 0,0-1 0,1 1-1,0 0 1,0-1 0,0 1 0,1-1 0,6 13 0,-7-17 74,0 0 0,0 0-1,0-1 1,0 1 0,0 0 0,0-1 0,1 0 0,-1 1-1,1-1 1,0 0 0,0 0 0,0-1 0,-1 1 0,2-1-1,-1 1 1,0-1 0,0 0 0,0 0 0,0 0 0,1 0-1,-1-1 1,1 0 0,-1 1 0,0-1 0,6-1 0,-6 0-7,0 0 0,0-1 0,0 1 0,0-1 0,-1 0 0,1 0 0,-1 0 0,1 0 0,-1 0 0,0-1 0,1 1 0,-1-1 0,0 1 0,-1-1 0,1 0 0,0 0 0,-1 0 0,2-4 0,22-57 36,-23 56 18,-1 1 1,1 0 0,-1-1-1,0 1 1,-1 0-1,0-13 1,0 18-4,0 1 0,-1-1 1,1 1-1,0-1 0,0 1 0,-1-1 1,1 1-1,-1-1 0,1 1 0,-1 0 1,0-1-1,0 1 0,1 0 0,-1-1 1,0 1-1,0 0 0,0 0 0,0 0 1,-1 0-1,1 0 0,0 0 0,0 0 1,0 0-1,-1 1 0,1-1 0,-1 0 1,1 1-1,0-1 0,-1 1 0,1-1 1,-1 1-1,1 0 0,-1 0 0,1 0 0,-2-1 1,0 1-24,0 0-1,1 0 1,-1 0 0,0 1 0,1-1 0,-1 1-1,0-1 1,1 1 0,-1 0 0,1 0 0,-1 0-1,1 0 1,0 0 0,-1 1 0,1-1 0,0 1-1,0-1 1,0 1 0,-3 2 0,3 0-121,0 0 1,0 0-1,0 0 1,0 0 0,1 0-1,-1 0 1,1 0-1,0 0 1,0 1-1,1-1 1,-1 7-1,-3 44-5969,1-45 596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0.362"/>
    </inkml:context>
    <inkml:brush xml:id="br0">
      <inkml:brushProperty name="width" value="0.05" units="cm"/>
      <inkml:brushProperty name="height" value="0.05" units="cm"/>
    </inkml:brush>
  </inkml:definitions>
  <inkml:trace contextRef="#ctx0" brushRef="#br0">0 64 10698,'0'0'3141,"5"0"-3072,19-2-145,0-2 0,-1-1 0,1-1 0,-1 0-1,39-18 1,-20 8 71,-41 16 5,0 0 1,-1 0 0,1 0 0,0 0-1,0 0 1,-1 0 0,1 1 0,0-1 0,-1 0-1,1 0 1,0 1 0,-1-1 0,1 1 0,-1-1-1,1 0 1,0 1 0,-1-1 0,1 1-1,-1-1 1,1 1 0,-1 0 0,1-1 0,-1 1-1,0-1 1,1 1 0,-1 0 0,0-1 0,0 1-1,1 0 1,-1-1 0,0 1 0,0 0-1,0 0 1,0-1 0,0 2 0,8 36 236,-7-28-173,11 45 14,3-1 1,42 103 0,64 96-977,-94-200 614,-22-44 296,1 1 0,-2 0 0,1 0 0,-1 0 0,-1 1 0,0 0 0,0-1 0,-1 1 0,-1 0 0,0 0 0,0 0 0,-2 22 0,0-30 21,-1 0 0,1 0-1,-1 0 1,0 0-1,0 0 1,0 0-1,0 0 1,-1-1-1,1 1 1,-1-1 0,0 0-1,1 0 1,-1 0-1,0 0 1,0 0-1,0 0 1,-1-1-1,1 1 1,0-1 0,0 0-1,-1 0 1,1 0-1,-1-1 1,1 1-1,-5-1 1,-6 2 13,0-1 1,0 0-1,-1-1 1,-26-4-1,32 2-253,0-1-1,0-1 0,0 0 1,1 0-1,-1-1 1,1 0-1,0 0 0,1-1 1,-1 0-1,1 0 0,-12-14 1,13 15-278,-13-13-3449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0.857"/>
    </inkml:context>
    <inkml:brush xml:id="br0">
      <inkml:brushProperty name="width" value="0.05" units="cm"/>
      <inkml:brushProperty name="height" value="0.05" units="cm"/>
    </inkml:brush>
  </inkml:definitions>
  <inkml:trace contextRef="#ctx0" brushRef="#br0">2 458 3001,'0'0'6904,"-1"2"-6032,8-1-548,7-4-69,-1-1 0,1 0 0,-1-1-1,0 0 1,0-1 0,21-13 0,5-2-23,110-48-62,3 6-1,2 6 0,269-60 0,-345 100-869,96-36 1,-157 45 370,-17 8 243,0-1 0,0 1 0,0 0 0,-1 0 0,1 0 0,0 0 0,0 0 1,0 0-1,-1 0 0,1 0 0,0 0 0,0 0 0,0 0 0,0 0 0,-1-1 0,1 1 0,0 0 0,0 0 0,0 0 0,0 0 0,0 0 0,0-1 0,-1 1 0,1 0 0,0 0 0,0 0 0,0 0 0,0-1 1,0 1-1,0 0 0,0 0 0,0 0 0,0-1 0,0 1 0,0 0 0,0 0 0,0 0 0,0-1 0,0 1 0,0 0 0,0 0 0,0 0 0,0-1 0,0 1 0,0 0 0,0 0 0,0 0 0,0-1 0,1 1 1,-1 0-1,0 0 0,0 0 0,0 0 0,0 0 0,0-1 0,1 1 0,-28 0-4672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1.233"/>
    </inkml:context>
    <inkml:brush xml:id="br0">
      <inkml:brushProperty name="width" value="0.05" units="cm"/>
      <inkml:brushProperty name="height" value="0.05" units="cm"/>
    </inkml:brush>
  </inkml:definitions>
  <inkml:trace contextRef="#ctx0" brushRef="#br0">1 1 3225,'0'0'8344,"4"-1"-7722,-2 1-598,-1 0 1,1 1 0,-1-1-1,1 0 1,-1 0 0,1 1-1,-1-1 1,1 1 0,-1-1-1,1 1 1,-1 0-1,0 0 1,0-1 0,1 1-1,-1 0 1,0 0 0,0 0-1,0 0 1,0 1 0,0-1-1,0 0 1,0 0 0,0 0-1,0 3 1,21 45 339,-7-14-288,12 13-255,3-2-1,58 72 1,-15-23-137,-50-58 186,-22-36 78,0 1 0,0 0 0,0 0 0,0-1 0,-1 1 0,1 0 0,0 0 0,-1 0 0,0 0 0,1 0 0,-1 0 0,0 0 0,0 0 0,0 0 1,0 0-1,0 0 0,-1 0 0,0 3 0,-18-5-4549,1-5-1354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1.669"/>
    </inkml:context>
    <inkml:brush xml:id="br0">
      <inkml:brushProperty name="width" value="0.05" units="cm"/>
      <inkml:brushProperty name="height" value="0.05" units="cm"/>
    </inkml:brush>
  </inkml:definitions>
  <inkml:trace contextRef="#ctx0" brushRef="#br0">24 46 8370,'0'0'5340,"-4"8"-5099,1-5-261,1-1 0,0 1 0,1 0 0,-1 0 0,0 0 0,1 0 0,0 0 0,0 0 0,0 0 0,0 0 0,0 1-1,0-1 1,1 0 0,0 1 0,-1-1 0,1 0 0,1 1 0,-1-1 0,0 0 0,1 0 0,-1 1 0,1-1 0,0 0 0,0 0 0,1 0 0,-1 0 0,1 0 0,-1 0 0,1 0 0,0 0 0,0-1 0,0 1 0,4 3 0,5 2-207,0 0 1,0-1-1,1-1 1,-1 0-1,1 0 1,1-1 0,-1-1-1,1 0 1,0 0-1,0-2 1,0 1-1,0-2 1,0 0 0,0 0-1,1-1 1,-1-1-1,20-3 1,-31 2 253,1 1-1,-1 0 1,0 0 0,0-1 0,0 1-1,0-1 1,0 0 0,-1 1 0,1-1-1,0 0 1,-1 0 0,0 0 0,1 0-1,-1 0 1,0-1 0,0 1 0,0 0-1,0 0 1,0-1 0,-1 1 0,1-1-1,-1 1 1,0-1 0,1 1-1,-1 0 1,0-1 0,0 1 0,-1-1-1,0-3 1,1-1 15,0 0-1,-1 0 1,0 0-1,-1 0 1,1 0-1,-1 1 1,-1-1-1,1 0 1,-5-8 0,1 8 59,0 1 0,0-1 1,-1 1-1,0 0 0,0 0 1,0 1-1,-1 0 0,0 1 1,0-1-1,0 1 0,0 1 1,-1 0-1,1 0 1,-1 0-1,0 1 0,0 1 1,0-1-1,0 1 0,0 1 1,-16 1-1,23-1-93,1 0 0,0 0-1,0 0 1,0 0 0,-1 0 0,1 1 0,0-1-1,0 1 1,0-1 0,0 1 0,0-1 0,0 1 0,0-1-1,0 1 1,0 0 0,0 0 0,0 0 0,1-1-1,-1 1 1,0 0 0,0 0 0,1 0 0,-2 1-1,-8 33-7,10 39-1503,1-72 1249,-1 1 1,0-1-1,1 1 0,0-1 1,0 0-1,0 1 1,0-1-1,0 0 1,0 0-1,0 1 1,1-1-1,-1 0 0,1 0 1,1 1-1,8 10-3533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2.158"/>
    </inkml:context>
    <inkml:brush xml:id="br0">
      <inkml:brushProperty name="width" value="0.05" units="cm"/>
      <inkml:brushProperty name="height" value="0.05" units="cm"/>
    </inkml:brush>
  </inkml:definitions>
  <inkml:trace contextRef="#ctx0" brushRef="#br0">41 65 9058,'0'0'3427,"-7"21"-3411,-22 69-85,28-87-1,0-1-1,0 1 1,0 0 0,1 0 0,0 0-1,-1 0 1,1 0 0,0-1 0,0 1-1,1 0 1,-1 0 0,0 0 0,1 0-1,0 0 1,0-1 0,0 1-1,0 0 1,0-1 0,0 1 0,1-1-1,-1 1 1,1-1 0,0 0 0,0 1-1,0-1 1,0 0 0,0 0 0,0 0-1,1-1 1,-1 1 0,4 2 0,3 0-242,0 0 0,0 0 0,0-1 0,1 0 0,-1-1 0,16 2 0,-12-2 336,1 0-1,-1-1 1,0-1-1,0 0 1,1 0-1,-1-1 1,20-5-1,-28 5 11,-1-1-1,1 0 0,0 0 1,0-1-1,-1 1 1,0-1-1,1 0 0,-1 0 1,0 0-1,0-1 1,-1 1-1,1-1 0,-1 0 1,1 0-1,-1-1 1,-1 1-1,1 0 1,-1-1-1,1 0 0,-1 1 1,2-11-1,0 6 8,-2-1 0,1 0 0,-2 1 0,1-1 0,-1 0 0,0 0 0,-1 0 0,0 0 1,-1 1-1,-2-12 0,2 17 29,0 0 0,0 0 1,-1 0-1,0 1 1,1-1-1,-1 0 0,-1 1 1,1-1-1,0 1 1,-1 0-1,0 0 1,0 0-1,0 0 0,0 0 1,0 0-1,0 1 1,-1 0-1,1-1 0,-1 1 1,0 1-1,1-1 1,-1 0-1,0 1 1,0 0-1,0 0 0,-5-1 1,5 1 12,0 0 0,1 1 0,-1-1 0,0 1 1,1 0-1,-1-1 0,0 2 0,0-1 0,1 0 1,-1 1-1,0 0 0,0-1 0,-3 3 0,5-2-99,1 1-1,-1-1 0,0 1 1,1-1-1,0 1 0,-1 0 0,1 0 1,0-1-1,0 1 0,0 0 1,0 0-1,0 0 0,1 0 1,-1 0-1,1 0 0,-1 0 1,1 1-1,-1-1 0,1 0 1,0 0-1,0 0 0,0 0 1,1 3-1,-1 13-367,-1-14 50,0 0-1,1 0 1,0 1 0,0-1 0,0 0 0,1 0 0,-1 1 0,1-1 0,0 0 0,0 0 0,1 0-1,-1 0 1,1 0 0,0 0 0,0-1 0,3 5 0,10 7-4586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2.528"/>
    </inkml:context>
    <inkml:brush xml:id="br0">
      <inkml:brushProperty name="width" value="0.05" units="cm"/>
      <inkml:brushProperty name="height" value="0.05" units="cm"/>
    </inkml:brush>
  </inkml:definitions>
  <inkml:trace contextRef="#ctx0" brushRef="#br0">123 1 7466,'0'0'6152,"-21"18"-6039,-62 61-105,81-78-15,1 0 1,-1 1 0,1-1-1,0 1 1,-1-1-1,1 1 1,0-1-1,0 1 1,0 0-1,0 0 1,0-1 0,0 1-1,1 0 1,-1 0-1,1 0 1,-1 0-1,1 0 1,0 0-1,-1 0 1,1 0 0,0 0-1,1 0 1,-1 0-1,0 0 1,0 0-1,1 0 1,1 3-1,0-1-33,0-1 0,0 0-1,0-1 1,1 1-1,0 0 1,-1-1-1,1 1 1,0-1 0,5 3-1,-2-1-60,7 4-241,-1 0 1,1-1-1,0 0 0,1-1 0,0-1 0,0 0 0,0-1 0,26 4 0,1-3-1242,76 0 0,-115-5 1598,-1 0 0,1 0 0,0 1 0,-1-1 0,1 0 0,-1-1 0,1 1 0,-1 0 0,1 0 0,-1-1 0,0 1 0,1-1 0,-1 1 0,1-1 0,-1 1 0,0-1-1,1 0 1,-1 0 0,0 0 0,0 0 0,0 0 0,1 0 0,-1 0 0,0 0 0,0 0 0,-1 0 0,1-1 0,0 1 0,0 0 0,-1-1 0,2 0 0,-2 0 54,-1 0 1,1 0-1,0 1 1,-1-1-1,1 0 0,-1 0 1,1 1-1,-1-1 1,0 1-1,1-1 0,-1 1 1,0-1-1,0 1 1,0-1-1,0 1 0,-1 0 1,1-1-1,0 1 1,0 0-1,-1 0 0,1 0 1,-1 0-1,1 0 1,-1 0-1,1 1 1,-4-2-1,-37-16-448,-1 2 0,-1 1 0,-57-10 0,44 13-2449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3.041"/>
    </inkml:context>
    <inkml:brush xml:id="br0">
      <inkml:brushProperty name="width" value="0.05" units="cm"/>
      <inkml:brushProperty name="height" value="0.05" units="cm"/>
    </inkml:brush>
  </inkml:definitions>
  <inkml:trace contextRef="#ctx0" brushRef="#br0">84 17 1672,'0'0'11944,"-17"-3"-11276,-49-10-297,130 33-528,0 3 0,67 36-1,-31-15-133,21 7 109,62 26-368,267 153 1,-383-184 410,74 67 0,45 31-766,-107-96-1270,-9-10-2173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8:43.542"/>
    </inkml:context>
    <inkml:brush xml:id="br0">
      <inkml:brushProperty name="width" value="0.05" units="cm"/>
      <inkml:brushProperty name="height" value="0.05" units="cm"/>
    </inkml:brush>
  </inkml:definitions>
  <inkml:trace contextRef="#ctx0" brushRef="#br0">0 1 9874,'0'0'2766,"38"5"-2793,10 2 27,20 3 23,106 3 0,181-14 389,280 18 16,-568-8-359,101 30 1,12 1-296,-175-39 182,28 1-871,-32-2 753,0-1 0,0 1 0,0 0-1,0-1 1,0 1 0,0-1 0,0 1 0,0-1-1,-1 1 1,1-1 0,0 0 0,0 1 0,0-1 0,-1 0-1,1 1 1,0-1 0,-1 0 0,1 0 0,-1 0-1,1 0 1,-1 0 0,1 0 0,-1 0 0,1 0 0,-1-1-1,4-20-5368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6.500"/>
    </inkml:context>
    <inkml:brush xml:id="br0">
      <inkml:brushProperty name="width" value="0.05" units="cm"/>
      <inkml:brushProperty name="height" value="0.05" units="cm"/>
    </inkml:brush>
  </inkml:definitions>
  <inkml:trace contextRef="#ctx0" brushRef="#br0">131 0 104,'0'0'6403,"-8"7"-5795,0-1-400,0 1 1,0 0-1,1 0 1,0 1-1,0 0 1,1 0-1,0 1 0,1 0 1,-9 17-1,3 5 102,-16 62 1,24-79-300,1 0 0,0 1 0,1-1 0,1 0-1,0 1 1,1-1 0,2 16 0,-1-26-15,-1 0-1,1 0 0,0 0 0,0 0 0,0-1 0,1 1 0,-1-1 0,1 0 0,0 1 0,0-1 0,0 0 0,0-1 0,1 1 0,-1-1 0,1 1 0,-1-1 0,8 3 0,9 4-57,0 0-1,24 5 1,-36-11 21,10 3-62,-1-1-1,1 0 1,0-1-1,0-1 1,0-1-1,1 0 1,-1-2-1,1 0 1,18-3-1,-31 1 105,-1 0-1,1 0 1,0-1 0,-1 1-1,1-2 1,-1 1-1,0 0 1,0-1-1,0 0 1,0 0 0,-1-1-1,0 1 1,6-8-1,4-7 12,0-1-1,11-23 1,-20 31 103,0 0 0,0-1 0,-1 0 0,-1 0 0,0 0 0,-1 0 0,-1 0 0,0-1 0,0 1 0,-3-17 0,2 25-19,0-1 0,-1 1-1,0-1 1,-1 1 0,1 0-1,-1 0 1,0-1-1,0 1 1,-1 1 0,1-1-1,-1 0 1,0 1-1,0-1 1,-1 1 0,1 0-1,-1 0 1,0 0-1,0 0 1,-1 1 0,1 0-1,-1 0 1,1 0 0,-1 0-1,0 1 1,-7-3-1,-3-1-77,0 0 0,-1 2-1,0 0 1,0 0 0,0 1-1,0 1 1,-23 1 0,36 1-80,1 0-1,0 0 1,-1 1 0,1-1 0,0 1 0,-1 0 0,1 0-1,0 0 1,0 0 0,0 0 0,0 0 0,0 1 0,0-1 0,0 0-1,0 1 1,0 0 0,1-1 0,-1 1 0,0 0 0,1 0-1,0 0 1,-1 0 0,1 0 0,-1 3 0,-3 7-429,0-1-1,1 2 1,-4 17 0,1-5-806,-5 12-1673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0.059"/>
    </inkml:context>
    <inkml:brush xml:id="br0">
      <inkml:brushProperty name="width" value="0.05" units="cm"/>
      <inkml:brushProperty name="height" value="0.05" units="cm"/>
    </inkml:brush>
  </inkml:definitions>
  <inkml:trace contextRef="#ctx0" brushRef="#br0">312 213 488,'0'0'3905,"6"-12"-3018,14-36-87,-18 43-429,0 1 1,-1-1 0,0 0-1,0 0 1,0 1-1,-1-1 1,0 0-1,0-6 1,-1 2-196,-1-1 0,0 1 0,0-1 0,-6-14 0,2 7 65,5 16-177,-1-1 0,1 0 0,0 0 1,-1 1-1,1-1 0,-1 0 0,0 1 0,1 0 0,-1-1 0,0 1 1,0 0-1,0 0 0,0 0 0,0 0 0,0 0 0,0 1 0,0-1 1,0 1-1,0-1 0,0 1 0,-1 0 0,1-1 0,0 1 0,0 0 1,0 1-1,-1-1 0,1 0 0,0 1 0,-3 0 0,-3 0-19,0 1-1,-1 0 1,1 0-1,1 0 1,-1 1-1,0 0 1,-7 5-1,7-2-39,0 1-1,0 0 0,1 0 0,0 1 0,0 0 0,1 0 0,0 0 1,0 1-1,1 0 0,0 0 0,1 0 0,0 1 0,0 0 1,1-1-1,0 1 0,-2 16 0,-1 17-11,1 0 0,3 70 0,2-92 7,1-9-5,0-1 0,0 1 0,1-1 0,1 1-1,0-1 1,1 0 0,6 14 0,42 74-15,-20-42 26,-18-32 8,0 1 0,-2 1 0,-1 0 0,-2 1 0,0 0 0,-2 0 0,-1 1 0,-1-1 0,1 51 0,-6-65 23,0-1 1,-2 1-1,1 0 0,-2-1 1,0 1-1,0-1 0,-2 0 1,1 0-1,-2-1 1,0 1-1,0-1 0,-14 19 1,18-29-8,0 1 1,0-1 0,-1-1 0,1 1 0,-1 0 0,1-1 0,-1 1 0,0-1 0,1 0-1,-1 0 1,0 0 0,0 0 0,0 0 0,0-1 0,0 1 0,0-1 0,0 0 0,0 0-1,-5 0 1,3 0-67,0-1 1,0 1-1,0-1 0,0 0 0,0-1 0,1 1 1,-1-1-1,0 0 0,1 0 0,-1 0 0,-7-6 1,-59-61-2486,39 33-2015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0.432"/>
    </inkml:context>
    <inkml:brush xml:id="br0">
      <inkml:brushProperty name="width" value="0.05" units="cm"/>
      <inkml:brushProperty name="height" value="0.05" units="cm"/>
    </inkml:brush>
  </inkml:definitions>
  <inkml:trace contextRef="#ctx0" brushRef="#br0">0 48 4729,'0'0'6101,"21"-3"-5954,167-28 48,-107 29-150,-59 2-1568,1 0 1,37-6-1,-40 0-3198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1.105"/>
    </inkml:context>
    <inkml:brush xml:id="br0">
      <inkml:brushProperty name="width" value="0.05" units="cm"/>
      <inkml:brushProperty name="height" value="0.05" units="cm"/>
    </inkml:brush>
  </inkml:definitions>
  <inkml:trace contextRef="#ctx0" brushRef="#br0">1 1 1768,'0'0'8934,"0"23"-8804,10 83 785,27 120-1,-36-224-914,0 1 0,0 0-1,0-1 1,0 1-1,1-1 1,-1 1-1,1-1 1,0 0-1,-1 1 1,1-1 0,0 0-1,0 0 1,1-1-1,-1 1 1,0 0-1,0-1 1,1 1 0,-1-1-1,1 0 1,0 0-1,-1 0 1,1 0-1,0 0 1,-1 0 0,1-1-1,0 1 1,0-1-1,0 0 1,-1 0-1,1 0 1,0 0-1,0-1 1,0 1 0,-1-1-1,1 1 1,0-1-1,0 0 1,-1 0-1,1 0 1,-1-1 0,1 1-1,3-4 1,0 1-4,-1 0 0,0 0 0,0-1 0,0 0 0,-1 0 1,1 0-1,-1 0 0,-1-1 0,1 0 0,-1 0 0,0 0 0,0 0 1,-1 0-1,1 0 0,-1-1 0,-1 1 0,1-1 0,-1 0 1,-1 1-1,1-1 0,-1-8 0,0 3 16,0 1 0,-1-1 0,-1 1 0,0 0 0,0-1 0,-1 1 0,0 0 0,-1 0 0,0 1-1,-1-1 1,-10-16 0,15 26 27,-1 1 0,1-1-1,-1 0 1,1 0-1,-1 0 1,0 1-1,1-1 1,-1 0-1,0 1 1,1-1 0,-1 0-1,0 1 1,0-1-1,1 1 1,-1-1-1,0 1 1,0-1 0,0 1-1,0 0 1,-1-1-1,-6 13 353,6 35-303,2-40-106,2 6-2,1 0 0,-1 0-1,2 0 1,0 0 0,1-1 0,0 0-1,0 0 1,1 0 0,1 0-1,8 10 1,-3-2-52,0 0-1,9 25 1,-20-41 34,3 7 52,0 0-1,1-1 0,0 1 1,11 16-1,-15-26-57,0 1 0,0-1 0,0 1 0,1-1 1,-1 0-1,0 1 0,0-1 0,1 0 0,-1 0 0,1 0 0,-1 0 0,1 0 0,-1 0 0,1-1 0,-1 1 0,1 0 0,0-1 0,0 1 0,-1-1 1,1 0-1,0 0 0,0 1 0,-1-1 0,1 0 0,0 0 0,0-1 0,-1 1 0,1 0 0,0-1 0,0 1 0,-1-1 0,1 1 0,0-1 0,-1 0 1,1 1-1,-1-1 0,1 0 0,-1 0 0,3-2 0,15-23-1726,-3-6-1831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1.978"/>
    </inkml:context>
    <inkml:brush xml:id="br0">
      <inkml:brushProperty name="width" value="0.05" units="cm"/>
      <inkml:brushProperty name="height" value="0.05" units="cm"/>
    </inkml:brush>
  </inkml:definitions>
  <inkml:trace contextRef="#ctx0" brushRef="#br0">1 99 2817,'0'0'7909,"5"0"-7617,108-11 201,-72 6-303,46-1 0,-27 7-366,-26 1-252,58-6 1,-91 4 371,-1 0-1,1-1 1,0 1 0,-1-1 0,1 1 0,0-1 0,-1 1 0,1-1 0,-1 1-1,1-1 1,-1 1 0,1-1 0,-1 0 0,1 1 0,-1-1 0,1 0 0,-1 0 0,0 1-1,0-1 1,1 0 0,-1 0 0,0 1 0,0-1 0,0 0 0,0 0 0,0 1-1,0-1 1,0 0 0,0-1 0,-2-28-2189,2 30 2123,-5-25-3462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2.304"/>
    </inkml:context>
    <inkml:brush xml:id="br0">
      <inkml:brushProperty name="width" value="0.05" units="cm"/>
      <inkml:brushProperty name="height" value="0.05" units="cm"/>
    </inkml:brush>
  </inkml:definitions>
  <inkml:trace contextRef="#ctx0" brushRef="#br0">1 110 4785,'0'0'6065,"3"-6"-5995,-1 3-46,0 0 1,1 0-1,-1-1 1,1 1-1,0 1 1,-1-1-1,2 0 1,-1 1-1,0-1 1,0 1-1,1 0 1,-1 0-1,1 0 1,0 1-1,-1-1 1,1 1-1,0 0 1,0 0-1,0 0 1,0 1-1,0-1 1,0 1-1,8 1 1,38 0-3,-27 1 0,0-2 0,45-4 0,-66 3-188,1 1 1,-1-1 0,0 0-1,0 0 1,1 0 0,-1 0-1,0 0 1,0-1-1,0 1 1,-1 0 0,1-1-1,0 0 1,0 1 0,-1-1-1,1 0 1,-1 0 0,1 0-1,-1 0 1,0 0-1,0 0 1,0 0 0,0 0-1,0-1 1,0 1 0,0-3-1,0-9-2833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4.116"/>
    </inkml:context>
    <inkml:brush xml:id="br0">
      <inkml:brushProperty name="width" value="0.05" units="cm"/>
      <inkml:brushProperty name="height" value="0.05" units="cm"/>
    </inkml:brush>
  </inkml:definitions>
  <inkml:trace contextRef="#ctx0" brushRef="#br0">19 1 6065,'0'0'5764,"-2"0"-5602,1 0-154,0 0 1,1 0 0,-1 0-1,1 0 1,-1 0 0,1 0 0,-1 0-1,1 1 1,-1-1 0,1 0-1,-1 0 1,1 1 0,-1-1 0,1 0-1,-1 1 1,1-1 0,-1 1 0,1-1-1,0 0 1,-1 1 0,1-1-1,0 1 1,-1-1 0,1 1 0,0-1-1,0 1 1,0-1 0,-1 1-1,1 0 1,0-1 0,0 1 0,0-1-1,0 1 1,0-1 0,0 1-1,0-1 1,0 1 0,0 0 0,0-1-1,0 1 1,0-1 0,1 1 0,-1-1-1,0 1 1,0-1 0,1 2-1,-1-1 65,-2 128 1070,-1-47-957,15 162 0,-3-189-171,16 57-1,-19-92-21,1 0 1,1 0 0,0-1 0,2 0-1,22 35 1,-28-50-27,-1 1-1,1-1 1,0-1-1,0 1 1,0-1 0,1 1-1,-1-1 1,1 0 0,0-1-1,0 1 1,0-1-1,0 0 1,0 0 0,6 1-1,-8-3-41,0 1 0,0-1-1,0 1 1,-1-1-1,1 0 1,0 0 0,0-1-1,0 1 1,0-1 0,0 1-1,-1-1 1,1 0 0,0 0-1,0 0 1,-1 0 0,1 0-1,-1-1 1,1 1 0,-1-1-1,0 0 1,1 1 0,-1-1-1,0 0 1,0-1-1,0 1 1,-1 0 0,1 0-1,2-6 1,11-22-1482,18-52 0,-14 23-1165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4.478"/>
    </inkml:context>
    <inkml:brush xml:id="br0">
      <inkml:brushProperty name="width" value="0.05" units="cm"/>
      <inkml:brushProperty name="height" value="0.05" units="cm"/>
    </inkml:brush>
  </inkml:definitions>
  <inkml:trace contextRef="#ctx0" brushRef="#br0">4 1 6793,'0'0'6314,"-3"0"-6306,3 5-200,0 6-440,3 1-705,-3 2-3016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5.243"/>
    </inkml:context>
    <inkml:brush xml:id="br0">
      <inkml:brushProperty name="width" value="0.05" units="cm"/>
      <inkml:brushProperty name="height" value="0.05" units="cm"/>
    </inkml:brush>
  </inkml:definitions>
  <inkml:trace contextRef="#ctx0" brushRef="#br0">309 11 4177,'0'0'6721,"-4"-2"-6194,2 1-525,0 0 58,0 0 1,0 0-1,0 0 0,0 1 0,0-1 0,0 0 0,0 1 1,0-1-1,0 1 0,0 0 0,0 0 0,0 0 0,0 0 1,-1 0-1,1 0 0,0 0 0,0 1 0,0-1 0,0 1 1,0 0-1,0-1 0,0 1 0,0 0 0,0 0 0,1 0 1,-1 0-1,0 1 0,-2 1 0,-13 19-16,1 1 0,1 0-1,1 1 1,0 1 0,2 1-1,-17 52 1,7 0-21,-15 90 0,29-92-33,-2 17-254,8-86-327,1 0 0,-1 0 0,-1 0 0,1 0 0,-1 0 0,0-1 0,-1 0 0,1 1 0,-10 10 0,1-5-2636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5.819"/>
    </inkml:context>
    <inkml:brush xml:id="br0">
      <inkml:brushProperty name="width" value="0.05" units="cm"/>
      <inkml:brushProperty name="height" value="0.05" units="cm"/>
    </inkml:brush>
  </inkml:definitions>
  <inkml:trace contextRef="#ctx0" brushRef="#br0">44 76 1608,'0'0'9134,"-7"-12"-8668,-22-39-156,22 38-166,7 51 366,0-26-475,1 0 1,1 0-1,-1-1 0,2 1 1,0 0-1,0-1 0,1 0 1,1 1-1,0-2 0,0 1 1,1 0-1,0-1 0,13 15 1,-9-13-51,1-1 0,0 0 0,0-1 0,1 0 0,0-1 0,1 0-1,0-1 1,1 0 0,-1-1 0,22 7 0,-34-13 1,0-1 0,0 1 0,0-1 0,0 1 0,0-1 0,0 1 0,0-1 0,0 0-1,0 1 1,0-1 0,0 0 0,0 0 0,0 0 0,1 0 0,-1 0 0,0 0 0,0 0 0,0 0 0,0 0-1,0-1 1,0 1 0,0 0 0,0-1 0,1 1 0,-1-1 0,0 1 0,-1-1 0,1 0 0,0 1 0,0-1-1,0 0 1,0 0 0,1-1 0,-1-2 0,0 0-1,0 1 0,0-1 1,-1-1-1,1 1 1,-1 0-1,0 0 0,-1-5 1,1-1 104,1-7-1,-2-1 0,0 1 0,-1-1 0,-5-19 0,5 30-51,0 1 0,-1 0 0,1-1 0,-1 1 0,0 0 0,-1 1 1,1-1-1,-1 1 0,-1-1 0,1 1 0,-1 0 0,1 1 0,-1-1 0,-6-3 0,10 7-36,1 0-1,-1 0 0,0 1 1,1-1-1,-1 0 0,0 0 1,0 1-1,0-1 0,1 1 0,-1-1 1,0 1-1,0-1 0,0 1 1,0 0-1,0-1 0,0 1 1,0 0-1,0 0 0,0 0 1,0-1-1,0 1 0,0 0 0,0 0 1,0 0-1,0 1 0,0-1 1,0 0-1,1 0 0,-1 0 1,0 1-1,0-1 0,0 1 0,0-1 1,0 1-1,0-1 0,0 1 1,1-1-1,-1 1 0,0-1 1,0 1-1,1 0 0,-1 0 1,0-1-1,1 1 0,-1 0 0,1 0 1,-1 0-1,1 0 0,0 0 1,-1 0-1,1 0 0,0-1 1,-1 1-1,1 0 0,0 2 0,-2 7-60,1 1 0,0 0 1,1 0-1,1 13 0,-1-10-22,0 4-540,1-1 0,1 1 0,0-1 1,1 1-1,1-1 0,1 0 0,12 29 0,2-5-3738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6.472"/>
    </inkml:context>
    <inkml:brush xml:id="br0">
      <inkml:brushProperty name="width" value="0.05" units="cm"/>
      <inkml:brushProperty name="height" value="0.05" units="cm"/>
    </inkml:brush>
  </inkml:definitions>
  <inkml:trace contextRef="#ctx0" brushRef="#br0">129 0 3577,'0'0'6992,"-10"3"-6812,5-2-167,1 0 0,-1 1 0,1 0 1,-1 0-1,1 0 0,-1 0 0,1 1 0,0 0 0,0 0 0,0 0 0,0 0 1,1 0-1,0 1 0,-1 0 0,1-1 0,0 1 0,1 0 0,-1 1 1,-2 4-1,-3 11 9,1 0 0,1 1 0,0-1 0,2 2 0,0-1 0,1 0 0,1 1 0,2 25 0,0-45-40,0-1 1,1 0-1,-1 0 0,0 0 0,1 0 0,-1 0 0,0 0 0,1 0 0,0 0 0,-1 0 0,1 0 0,-1-1 1,1 1-1,0 0 0,0 0 0,0 0 0,-1-1 0,1 1 0,0-1 0,0 1 0,0 0 0,0-1 0,0 1 1,0-1-1,0 0 0,0 1 0,0-1 0,0 0 0,0 0 0,0 0 0,1 1 0,0-1 0,45 0-1146,-33 0 583,-14-1 573,1 1 0,0 0 1,0-1-1,0 1 0,-1-1 0,1 0 0,0 1 1,0-1-1,-1 1 0,1-1 0,-1 0 0,1 0 1,0 1-1,-1-1 0,1 0 0,-1 0 1,0 0-1,1 0 0,-1 1 0,0-1 0,0 0 1,1 0-1,-1 0 0,0 0 0,0 0 0,0 0 1,0 0-1,0 0 0,0-1 0,0-38 180,0 30-157,0 10-14,0-8 37,1 0 0,-1 0 0,-1 0 0,1 0 1,-1 0-1,-1 0 0,1 0 0,-1 1 0,-1-1 0,1 0 0,-1 1 0,-8-14 0,7 19-2142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8.274"/>
    </inkml:context>
    <inkml:brush xml:id="br0">
      <inkml:brushProperty name="width" value="0.05" units="cm"/>
      <inkml:brushProperty name="height" value="0.05" units="cm"/>
    </inkml:brush>
  </inkml:definitions>
  <inkml:trace contextRef="#ctx0" brushRef="#br0">1 0 496,'0'0'1832,"4"20"-1526,-1-8-303,43 152 1002,-38-133-761,0 1 1,-2-1-1,-2 1 0,-1 0 1,-1 0-1,-4 55 0,1-20-478,1-66-134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7.129"/>
    </inkml:context>
    <inkml:brush xml:id="br0">
      <inkml:brushProperty name="width" value="0.05" units="cm"/>
      <inkml:brushProperty name="height" value="0.05" units="cm"/>
    </inkml:brush>
  </inkml:definitions>
  <inkml:trace contextRef="#ctx0" brushRef="#br0">1 1 264,'0'0'10409,"0"28"-9606,-1-12-790,1-1 1,1 1-1,0-1 1,1 0-1,1 0 1,0 0-1,1 0 1,1 0 0,0-1-1,1 1 1,0-2-1,2 1 1,14 22-1,-21-35-31,1 1 0,-1-1 0,1 0 0,-1 1 0,1-1 0,-1 0 0,1 0 0,0 0 0,0 0 0,-1-1-1,1 1 1,0 0 0,0-1 0,0 1 0,0-1 0,0 0 0,0 0 0,0 1 0,0-1 0,0 0 0,-1-1 0,1 1 0,0 0 0,0-1 0,0 1 0,2-1 0,0-1-16,-1 1 0,0 0 1,1-1-1,-1 0 0,0 0 1,0 0-1,0 0 0,-1 0 1,1 0-1,0-1 0,-1 1 1,1-1-1,2-4 0,-1-2 32,1-1 0,-1 0 0,-1 0 0,0-1 0,0 1-1,-1-1 1,0 1 0,-1-1 0,0 0 0,-1 1 0,0-1 0,-1 0 0,0 1-1,-3-12 1,4 19 69,-2 0-1,1 0 0,0 0 1,0 1-1,-1-1 1,0 0-1,1 1 0,-1-1 1,0 1-1,0-1 1,-1 1-1,1 0 0,0 0 1,-1 0-1,1 0 0,-1 1 1,0-1-1,1 0 1,-1 1-1,0 0 0,-4-1 1,-3-1 227,1 1 1,-1 0-1,0 1 1,0 0-1,-14 0 1,22 1-294,1 1 1,-1-1 0,1 0-1,-1 1 1,1-1 0,0 1-1,-1 0 1,1-1 0,-1 1-1,1 0 1,0 0 0,0 0 0,-1 0-1,1 0 1,0 0 0,0 0-1,0 0 1,0 1 0,0-1-1,1 0 1,-1 1 0,0-1-1,0 0 1,1 1 0,-1-1-1,1 1 1,-1-1 0,1 1-1,0-1 1,0 1 0,0-1-1,0 3 1,-1 4-507,0 1 1,1-1-1,0 1 0,2 15 0,1-16-1675,3-4-1720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8.208"/>
    </inkml:context>
    <inkml:brush xml:id="br0">
      <inkml:brushProperty name="width" value="0.05" units="cm"/>
      <inkml:brushProperty name="height" value="0.05" units="cm"/>
    </inkml:brush>
  </inkml:definitions>
  <inkml:trace contextRef="#ctx0" brushRef="#br0">9 0 4609,'0'0'7867,"0"0"-7857,-1 1 0,1-1 1,-1 0-1,1 0 0,-1 1 0,1-1 0,-1 0 0,1 1 1,0-1-1,-1 0 0,1 1 0,0-1 0,-1 0 0,1 1 1,0-1-1,-1 1 0,1-1 0,0 1 0,0-1 0,-1 1 1,1-1-1,0 1 0,0-1 0,0 1 0,0-1 0,0 1 1,0-1-1,0 1 0,0-1 0,0 1 0,0 0 0,2 5 8,0 1-1,0-1 0,1 0 1,0 0-1,0 0 0,0 0 1,1 0-1,0-1 0,0 0 1,6 6-1,5 10-14,4 5 5,-1 2 0,-2 0 0,-1 1 0,-1 1 0,-2 0 1,0 1-1,-3 0 0,0 0 0,-2 1 0,5 58 0,-8-31 42,3 0 0,2-1 0,2 0 0,3 0-1,3-1 1,2-1 0,40 81 0,-57-134-63,-1 0 1,1-1 0,-1 1-1,1 0 1,0-1-1,0 0 1,0 1-1,0-1 1,0 0 0,1 0-1,-1 0 1,1 0-1,-1-1 1,1 1-1,0-1 1,-1 0 0,1 1-1,5 0 1,-4-1-6,1-1 0,-1 0-1,0 0 1,1 0 0,-1 0 0,0-1 0,0 1 0,1-1 0,-1 0 0,0-1 0,0 1 0,0-1 0,4-2-1,150-65-1209,-154 67 952,0 0 0,-1 1 0,1-1 0,0-1 0,-1 1 0,1 0 0,-1-1 0,0 0 0,0 0 0,0 0 0,0 0 0,0 0 0,-1-1 0,1 1 0,-1-1 0,0 1 0,0-1 0,0 0 0,-1 0 0,0 0 0,2-8 0,4-10-2456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8.585"/>
    </inkml:context>
    <inkml:brush xml:id="br0">
      <inkml:brushProperty name="width" value="0.05" units="cm"/>
      <inkml:brushProperty name="height" value="0.05" units="cm"/>
    </inkml:brush>
  </inkml:definitions>
  <inkml:trace contextRef="#ctx0" brushRef="#br0">0 152 4281,'0'0'6225,"18"-3"-5782,135-9 316,-143 12-698,0-1 1,0-1-1,0 0 0,-1 0 1,1-1-1,-1 0 0,0-1 1,1 0-1,-2 0 1,1-1-1,10-7 0,3-5-131,-1-1 1,31-35-1,-43 47-283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09.918"/>
    </inkml:context>
    <inkml:brush xml:id="br0">
      <inkml:brushProperty name="width" value="0.05" units="cm"/>
      <inkml:brushProperty name="height" value="0.05" units="cm"/>
    </inkml:brush>
  </inkml:definitions>
  <inkml:trace contextRef="#ctx0" brushRef="#br0">0 37 5457,'0'0'3618,"29"8"-1928,63-5-2470,-91-4 554,-1 0 1,1 0 0,-1 0 0,1 0-1,-1 0 1,1 0 0,-1 0-1,1 0 1,-1-1 0,0 1-1,0 0 1,0 0 0,0 0 0,0 0-1,0-1 1,0 1 0,0 0-1,0 0 1,-1-2 0,1-1-776,0-15-3413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0.274"/>
    </inkml:context>
    <inkml:brush xml:id="br0">
      <inkml:brushProperty name="width" value="0.05" units="cm"/>
      <inkml:brushProperty name="height" value="0.05" units="cm"/>
    </inkml:brush>
  </inkml:definitions>
  <inkml:trace contextRef="#ctx0" brushRef="#br0">0 1 5473,'0'0'4153,"113"28"-4041,-88-28 56,-7 0-160,1 0 8,-7 0-16,-5 0-312,-7-6-104,0-2-336,0-1-1409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0.696"/>
    </inkml:context>
    <inkml:brush xml:id="br0">
      <inkml:brushProperty name="width" value="0.05" units="cm"/>
      <inkml:brushProperty name="height" value="0.05" units="cm"/>
    </inkml:brush>
  </inkml:definitions>
  <inkml:trace contextRef="#ctx0" brushRef="#br0">1 0 5033,'0'0'5097,"0"27"-4119,0 10-309,-1-10-276,5 49 0,-2-67-531,-1 0 0,1 0-1,1 0 1,0-1-1,0 1 1,1-1 0,-1 0-1,2 0 1,7 11 0,-4-11-1104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1.039"/>
    </inkml:context>
    <inkml:brush xml:id="br0">
      <inkml:brushProperty name="width" value="0.05" units="cm"/>
      <inkml:brushProperty name="height" value="0.05" units="cm"/>
    </inkml:brush>
  </inkml:definitions>
  <inkml:trace contextRef="#ctx0" brushRef="#br0">0 1 2961,'0'0'8705,"78"103"-8689,-50-92-16,0-2 89,-3-4-89,-6-5-377,-4 3-159,-5-3 112,-7 0-168,-3-8-1992,0-6-265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1.391"/>
    </inkml:context>
    <inkml:brush xml:id="br0">
      <inkml:brushProperty name="width" value="0.05" units="cm"/>
      <inkml:brushProperty name="height" value="0.05" units="cm"/>
    </inkml:brush>
  </inkml:definitions>
  <inkml:trace contextRef="#ctx0" brushRef="#br0">0 93 5313,'169'-82'3470,"-140"71"-782,-21 15-1915,-15 7-340,4 1-207,0 1-1,1 0 0,0-1 0,1 1 1,1 0-1,1 15 0,-1-21-244,1 0 1,0-1-1,0 1 1,1-1-1,0 1 0,0-1 1,1 0-1,0 0 1,0 0-1,0 0 0,1 0 1,0-1-1,6 8 1,73 59-1737,-82-71 1649,0 0 0,0 0-1,0 0 1,0 0 0,-1 0 0,1 0 0,0 0 0,-1 0 0,1 0 0,-1 0 0,1 0 0,-1 0 0,1 0 0,-1 0 0,0 1 0,0-1 0,0 0 0,1 0 0,-1 0-1,0 1 1,0-1 0,-1 2 0,1-1-338,0 4-3494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1.736"/>
    </inkml:context>
    <inkml:brush xml:id="br0">
      <inkml:brushProperty name="width" value="0.05" units="cm"/>
      <inkml:brushProperty name="height" value="0.05" units="cm"/>
    </inkml:brush>
  </inkml:definitions>
  <inkml:trace contextRef="#ctx0" brushRef="#br0">1 197 5449,'0'0'5705,"137"-98"-5537,-109 78-168,-3 6 8,-3 3-16,3 0-32,-4 5 40,1 1-240,-3 2-352,0-8-480,-4 2-728,-5 1-913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2.115"/>
    </inkml:context>
    <inkml:brush xml:id="br0">
      <inkml:brushProperty name="width" value="0.05" units="cm"/>
      <inkml:brushProperty name="height" value="0.05" units="cm"/>
    </inkml:brush>
  </inkml:definitions>
  <inkml:trace contextRef="#ctx0" brushRef="#br0">1 6 4801,'0'0'4985,"7"24"-4718,54 164-76,-50-153-116,-8-25-66,0 1 0,0-1 0,1 1 0,0-1 1,1-1-1,0 1 0,0-1 0,1 1 0,10 11 0,-15-21-9,-1 1 0,0-1 0,1 0 0,-1 0 0,0 0 1,0 0-1,1 0 0,-1 0 0,0 0 0,1 0 0,-1 0 0,0 0 0,1 0 0,-1 0 0,0 0 0,1 0 0,-1 0 0,0 0 0,1 0 0,-1 0 0,0 0 0,1 0 0,-1-1 0,0 1 0,0 0 1,1 0-1,-1 0 0,0 0 0,0-1 0,1 1 0,-1 0 0,0 0 0,0-1 0,1 1 0,-1 0 0,0 0 0,0-1 0,0 1 0,0 0 0,0-1 0,0 1 0,1 0 0,-1-1 0,0 1 1,0 0-1,0-1 0,0 1 0,0 0 0,0-1 0,0 1 0,6-26-109,-4 16 1,26-87-737,-9 35 795,14-81 0,-31 125 3875,-4 33-2861,-9 51-1249,6-36 247,2 0 0,1 0 1,2 32-1,0-34-90,3-27 44,0 0-1,1 0 0,-1 0 1,0 0-1,1-1 1,-1 0-1,1 0 0,-1 0 1,0 0-1,1 0 1,-1-1-1,1 0 1,5-1-1,-5-1-314,-1-1 0,1 1 0,-1-1 1,1 0-1,-1 1 0,0-1 0,-1-1 0,1 1 0,-1 0 0,0-1 1,0 1-1,3-10 0,-2 7-769,4-11-3187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8.650"/>
    </inkml:context>
    <inkml:brush xml:id="br0">
      <inkml:brushProperty name="width" value="0.05" units="cm"/>
      <inkml:brushProperty name="height" value="0.05" units="cm"/>
    </inkml:brush>
  </inkml:definitions>
  <inkml:trace contextRef="#ctx0" brushRef="#br0">10 47 3409,'0'0'5537,"-3"-4"-5573,2 3 36,1 1-1,-1-1 1,1 1 0,-1-1-1,1 0 1,0 1 0,-1-1-1,1 0 1,-1 1 0,1-1 0,0 0-1,0 1 1,-1-1 0,1 0-1,0 1 1,0-1 0,0 0-1,0 0 1,0 1 0,0-1-1,0 0 1,0 0 0,0 1 0,0-1-1,1 0 1,-1 1 0,0-1-1,0 0 1,1 1 0,-1-1-1,0 0 1,1 1 0,-1-1 0,1 0-1,-1 1 1,1-1 0,-1 1-1,1-1 1,-1 1 0,1-1-1,-1 1 1,2-1 0,2-1 1,0 0 0,0 0 0,1 1 0,-1 0 0,1-1 1,-1 1-1,9 0 0,-5 0-5,-1 0 1,1 0-1,-1 1 0,1 0 1,0 1-1,-1 0 0,1 0 1,-1 0-1,12 4 0,-14-3-4,-1 1-1,1-1 1,-1 1 0,0 0-1,0 0 1,0 1-1,0-1 1,-1 1-1,1-1 1,-1 1-1,0 0 1,0 1-1,-1-1 1,1 0-1,1 6 1,-2-7-72,0 0 1,-1 1-1,1-1 1,0 0-1,1 0 1,-1-1-1,0 1 1,1 0-1,0-1 1,0 1-1,-1-1 1,1 0-1,0 0 1,1 0-1,-1 0 1,5 1-1,1 0-798,-1-2 0,1 1 0,0-1 0,0 0 0,14-1 0,-19 0-1236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2.474"/>
    </inkml:context>
    <inkml:brush xml:id="br0">
      <inkml:brushProperty name="width" value="0.05" units="cm"/>
      <inkml:brushProperty name="height" value="0.05" units="cm"/>
    </inkml:brush>
  </inkml:definitions>
  <inkml:trace contextRef="#ctx0" brushRef="#br0">12 0 6433,'0'0'5876,"-3"18"-5750,-5 57-81,8-70-48,0 0 0,1 0 1,0 0-1,0 0 0,0 0 0,1 0 1,-1-1-1,1 1 0,0 0 0,1-1 1,-1 1-1,1-1 0,0 0 0,0 0 1,6 7-1,8 12-205,-13-18 50,-1 1-184,1-1 0,-1 1-1,0 0 1,0 0 0,-1 0 0,0 0 0,0 0 0,0 1 0,1 11 0,-12-17-4530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2.803"/>
    </inkml:context>
    <inkml:brush xml:id="br0">
      <inkml:brushProperty name="width" value="0.05" units="cm"/>
      <inkml:brushProperty name="height" value="0.05" units="cm"/>
    </inkml:brush>
  </inkml:definitions>
  <inkml:trace contextRef="#ctx0" brushRef="#br0">0 0 5873,'0'0'7090,"47"73"-6986,-25-50-104,3-1-152,0-5-152,-3-6-544,-1-2-137,-5-9-327,-10 0-528,-3-3-121,-3-11-671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3.149"/>
    </inkml:context>
    <inkml:brush xml:id="br0">
      <inkml:brushProperty name="width" value="0.05" units="cm"/>
      <inkml:brushProperty name="height" value="0.05" units="cm"/>
    </inkml:brush>
  </inkml:definitions>
  <inkml:trace contextRef="#ctx0" brushRef="#br0">0 106 6433,'109'-100'2229,"-95"94"-1106,-9 15-310,-9 25 279,2-23-642,1-1-428,1 0 0,-1 0 0,1 1 0,1-1-1,0 0 1,1 0 0,-1 0 0,2 0 0,0-1 0,0 1 0,0 0 0,1-1 0,1 0 0,0 0-1,0 0 1,0-1 0,1 0 0,14 15 0,3-2-250,13 16-875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3.544"/>
    </inkml:context>
    <inkml:brush xml:id="br0">
      <inkml:brushProperty name="width" value="0.05" units="cm"/>
      <inkml:brushProperty name="height" value="0.05" units="cm"/>
    </inkml:brush>
  </inkml:definitions>
  <inkml:trace contextRef="#ctx0" brushRef="#br0">1 54 1504,'0'0'9740,"13"-6"-9571,14-4-118,1 2-1,0 0 0,0 2 1,0 0-1,41-1 1,-34 6-49,-22 0 13,0 1 1,-1 0 0,1 1 0,0 0-1,12 3 1,-21-3 4,-1 0-1,1 1 1,0-1 0,0 1 0,-1 0-1,1 0 1,-1 1 0,1-1 0,-1 1-1,0-1 1,0 1 0,0 0 0,-1 0-1,1 0 1,-1 1 0,1-1-1,-1 0 1,0 1 0,2 6 0,14 39 179,-3 1 1,-2 0-1,11 89 1,-1-6-162,-5-56-43,3-1 1,3 0-1,3-2 1,54 103-1,-63-144 1,58 122 10,-67-134 11,-1 0-1,-1 1 1,-1 0-1,-1 1 1,3 29-1,-7-51 19,-1 0 0,0 0-1,0 0 1,0 0 0,1 0-1,-1 0 1,0 0-1,0 0 1,-1 0 0,1 0-1,0 0 1,0 0 0,0 0-1,-1 0 1,1 0-1,0 0 1,-1 0 0,1-1-1,-1 1 1,1 0-1,-1 0 1,1 0 0,-1 0-1,0-1 1,1 1 0,-1 0-1,0-1 1,0 1-1,0 0 1,1-1 0,-1 1-1,-2 0 1,1-1 26,-1 0 0,0 0 0,0 0 0,0 0 0,0-1 0,1 1-1,-1-1 1,0 0 0,0 1 0,1-1 0,-4-2 0,-44-27 536,43 25-645,-1-1 1,0 1 0,0 1-1,-15-7 1,19 10-461,1 0 1,-1 0-1,0 0 0,0 0 1,0 1-1,1 0 0,-1 0 1,0 0-1,-5 1 0,-9 4-8226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8.686"/>
    </inkml:context>
    <inkml:brush xml:id="br0">
      <inkml:brushProperty name="width" value="0.05" units="cm"/>
      <inkml:brushProperty name="height" value="0.05" units="cm"/>
    </inkml:brush>
  </inkml:definitions>
  <inkml:trace contextRef="#ctx0" brushRef="#br0">169 46 1432,'0'0'4010,"-1"-5"-3155,0 3-771,1 0 1,0 1-1,-1-1 0,0 1 0,1-1 0,-1 1 0,0-1 1,0 1-1,0-1 0,0 1 0,0 0 0,0-1 0,0 1 0,0 0 1,0 0-1,-1 0 0,1 0 0,0 0 0,-1 0 0,1 0 0,-1 0 1,1 1-1,-3-2 0,-49-6 2468,50 7-2441,0 1-1,-1 0 1,1 0-1,0 0 1,0 0-1,0 0 1,0 1-1,0-1 1,0 1-1,0 0 1,0 0 0,0 0-1,0 0 1,0 0-1,0 1 1,1-1-1,-1 1 1,0 0-1,1 0 1,-4 3-1,3 0-89,1-1 0,-1 1-1,1-1 1,0 1-1,1 0 1,-1 0-1,1 0 1,0 0-1,0 0 1,1 0-1,-1 0 1,1 7 0,-2 17-42,1 1 1,1-1-1,1 1 1,2-1 0,1 0-1,2 1 1,0-2-1,2 1 1,17 40-1,6-10 14,47 68-1,-40-71 9,35 76 1,-64-113-25,-1 0 0,-1 1 1,0 0-1,-2 0 1,0 1-1,-1 0 1,-2 0-1,1 24 0,-2-37 12,-1 0-1,-1 1 0,0-1 0,0 0 0,0 0 0,-1 0 0,0 0 0,-7 14 0,7-19 14,1 0-1,-1 0 1,0 0-1,-1-1 1,1 1 0,0-1-1,-1 0 1,1 0-1,-1 0 1,0 0-1,1 0 1,-1 0 0,0-1-1,0 1 1,0-1-1,-1 0 1,1 0-1,0 0 1,0 0 0,0-1-1,-1 1 1,1-1-1,0 0 1,-6 0-1,7 0-37,0 0 0,-1 0-1,1 0 1,0 0-1,0 0 1,-1-1 0,1 1-1,0-1 1,0 0-1,0 1 1,0-1 0,0 0-1,0 0 1,0 0 0,0-1-1,0 1 1,0 0-1,0-1 1,1 1 0,-3-3-1,1-1-133,1 1 0,-1-1 0,1 0 0,0-1 0,0 1-1,-2-9 1,2 7 29,-11-42-2249,1 2-1788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9.043"/>
    </inkml:context>
    <inkml:brush xml:id="br0">
      <inkml:brushProperty name="width" value="0.05" units="cm"/>
      <inkml:brushProperty name="height" value="0.05" units="cm"/>
    </inkml:brush>
  </inkml:definitions>
  <inkml:trace contextRef="#ctx0" brushRef="#br0">1 154 8314,'0'0'3977,"159"-56"-3833,-113 34 8,1 2-152,-7 1-8,-5 5-80,-10 0-448,-10 8-457,-15 3-983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19.477"/>
    </inkml:context>
    <inkml:brush xml:id="br0">
      <inkml:brushProperty name="width" value="0.05" units="cm"/>
      <inkml:brushProperty name="height" value="0.05" units="cm"/>
    </inkml:brush>
  </inkml:definitions>
  <inkml:trace contextRef="#ctx0" brushRef="#br0">1 0 6009,'0'0'4279,"-1"20"-4291,1 63-22,1-77 8,1 1 0,-1-1 0,1 1 0,0-1 0,1 0 0,-1 0 0,1 0 1,1 0-1,-1 0 0,1-1 0,0 1 0,0-1 0,0 0 0,1 0 0,0-1 0,0 1 0,0-1 0,1 0 0,6 3 0,12 13-70,-24-20 97,0 0 0,0 1 0,0-1 0,1 1 0,-1-1 0,0 0 0,0 1 0,1-1 0,-1 0 0,0 0 0,1 1 0,-1-1 0,1 0 0,-1 1 0,0-1 0,1 0 0,-1 0 0,1 0 1,-1 0-1,0 1 0,1-1 0,-1 0 0,1 0 0,-1 0 0,1 0 0,-1 0 0,1 0 0,-1 0 0,0 0 0,1 0 0,-1 0 0,1-1 0,-1 1 0,1 0 0,-1 0 0,0 0 0,1 0 0,-1-1 0,1 1 0,-1 0 0,0 0 0,1-1 0,-1 1 0,0 0 0,1-1 0,-1 1 0,0 0 0,0-1 0,1 1 0,-1 0 0,0-1 0,0 1 0,1-1 0,-1 1 0,0 0 0,0-1 0,0 1 0,0-1 0,0 0 0,2-29 117,-2 27-121,0-92 288,0 69 2772,0 31-3064,1 1 0,0-1 0,-1 1 0,2-1-1,-1 1 1,1-1 0,-1 1 0,1-1 0,1 0-1,-1 0 1,1 0 0,0 0 0,0-1 0,7 9-1,4 0-35,-1 0 0,2 0 0,17 10 0,16 15-627,-45-27-1487,-3-7 761,0 1-2605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0.853"/>
    </inkml:context>
    <inkml:brush xml:id="br0">
      <inkml:brushProperty name="width" value="0.05" units="cm"/>
      <inkml:brushProperty name="height" value="0.05" units="cm"/>
    </inkml:brush>
  </inkml:definitions>
  <inkml:trace contextRef="#ctx0" brushRef="#br0">0 73 3633,'0'0'8247,"0"0"-8237,1 0 0,-1 0 0,0 0-1,0 0 1,0 0 0,0 0 0,0 0 0,0 0 0,0 0 0,0-1 0,0 1 0,1 0 0,-1 0-1,0 0 1,0 0 0,0 0 0,0 0 0,0 1 0,0-1 0,0 0 0,0 0 0,1 0-1,-1 0 1,0 0 0,0 0 0,0 0 0,0 0 0,0 0 0,0 0 0,0 0 0,0 0 0,0 0-1,0 0 1,1 0 0,-1 0 0,0 0 0,0 1 0,0-1 0,0 0 0,0 0 0,0 0-1,0 0 1,0 0 0,0 0 0,0 0 0,0 0 0,0 0 0,0 1 0,0-1 0,23-7 139,-13 4-137,-1 1-1,1 0 1,0 0-1,-1 0 1,13 1-1,-15 1-70,43-5-598,-49 5 463,1-1 0,0 1 0,-1-1 0,1 0 0,0 0 0,-1 0 0,1 0 0,-1 0 0,0 0 0,1 0 0,-1-1 0,0 1 0,0 0 0,0-1 0,0 1 0,0-1 0,0 1 0,0-1 0,0 0 0,0 1 0,-1-1 0,1 0 0,-1 0 0,1-2 0,0-13-3504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1.214"/>
    </inkml:context>
    <inkml:brush xml:id="br0">
      <inkml:brushProperty name="width" value="0.05" units="cm"/>
      <inkml:brushProperty name="height" value="0.05" units="cm"/>
    </inkml:brush>
  </inkml:definitions>
  <inkml:trace contextRef="#ctx0" brushRef="#br0">62 270 6025</inkml:trace>
  <inkml:trace contextRef="#ctx0" brushRef="#br0" timeOffset="1">62 270 6025,'-62'-182'3745,"71"182"-3585,13 0-24,6 0-40,7-9 8,-1-5-104,0 0-72,0-8-728,-9 8-1849,-12 0-2256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2.971"/>
    </inkml:context>
    <inkml:brush xml:id="br0">
      <inkml:brushProperty name="width" value="0.05" units="cm"/>
      <inkml:brushProperty name="height" value="0.05" units="cm"/>
    </inkml:brush>
  </inkml:definitions>
  <inkml:trace contextRef="#ctx0" brushRef="#br0">0 441 6553,'0'0'5750,"12"-14"-4647,-8 5-1010,0-1 0,0 1 1,-1-1-1,0 0 0,-1 0 1,0-1-1,0-13 0,0-80 49,-2 67-77,0-155-373,0 191 308,0 25-1071,8 37 1170,2 0-1,3-1 1,3 0-1,2-1 1,3 0-1,39 76 1,-21-46-94,-21-46 10,38 66-1,-53-103-26,1-1 0,0 0 0,0 0 0,1 0 0,0 0 0,0-1 0,0 0 0,0 0-1,0 0 1,7 3 0,-10-6-4,1 0-1,-1 0 1,0 0-1,1 0 1,-1 0 0,1-1-1,-1 1 1,1-1-1,-1 0 1,1 1-1,-1-1 1,1 0-1,0-1 1,-1 1-1,1 0 1,-1-1-1,1 1 1,-1-1 0,1 0-1,-1 0 1,0 0-1,1 0 1,-1 0-1,0-1 1,0 1-1,0-1 1,0 1-1,0-1 1,2-2-1,3-4-98,0 0 0,-1-1-1,0 0 1,-1 0 0,0 0-1,0-1 1,6-19 0,-4 3-1166,10-53 1,-12 20-2329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9.008"/>
    </inkml:context>
    <inkml:brush xml:id="br0">
      <inkml:brushProperty name="width" value="0.05" units="cm"/>
      <inkml:brushProperty name="height" value="0.05" units="cm"/>
    </inkml:brush>
  </inkml:definitions>
  <inkml:trace contextRef="#ctx0" brushRef="#br0">10 1 3441,'0'0'5206,"-2"7"-5248,0 0 37,0 0 0,1 1 1,0-1-1,0 1 0,1-1 1,0 1-1,0-1 0,1 0 0,0 1 1,0-1-1,1 0 0,0 1 1,0-1-1,0 0 0,5 8 1,25 40 10,-24-44-4,0 1 1,-1 0-1,-1 0 0,0 0 1,-1 1-1,0 0 0,0 0 1,-2 0-1,1 1 0,0 16 1,-2-4-455,1-1 1,1 0-1,1 1 1,1-2-1,10 29 1,1 3-365,-17-53-303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3.349"/>
    </inkml:context>
    <inkml:brush xml:id="br0">
      <inkml:brushProperty name="width" value="0.05" units="cm"/>
      <inkml:brushProperty name="height" value="0.05" units="cm"/>
    </inkml:brush>
  </inkml:definitions>
  <inkml:trace contextRef="#ctx0" brushRef="#br0">22 0 7706,'0'0'6081,"-22"0"-6081,28 0 0,10 3-16,-4 8-328,1 17-896,-7 1-1681,-6-1-4513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3.711"/>
    </inkml:context>
    <inkml:brush xml:id="br0">
      <inkml:brushProperty name="width" value="0.05" units="cm"/>
      <inkml:brushProperty name="height" value="0.05" units="cm"/>
    </inkml:brush>
  </inkml:definitions>
  <inkml:trace contextRef="#ctx0" brushRef="#br0">0 96 4417,'0'0'3821,"4"0"-3552,7 0-133,-1-1 0,1 0 0,-1-1 0,0 0 0,11-4 0,-16 5-171,-1-1 0,1 1-1,-1-1 1,0 0 0,0 0 0,0-1-1,0 0 1,0 1 0,-1-1-1,1 0 1,-1-1 0,1 1-1,-1-1 1,4-6 0,-2-15-2884,-5 12 317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4.103"/>
    </inkml:context>
    <inkml:brush xml:id="br0">
      <inkml:brushProperty name="width" value="0.05" units="cm"/>
      <inkml:brushProperty name="height" value="0.05" units="cm"/>
    </inkml:brush>
  </inkml:definitions>
  <inkml:trace contextRef="#ctx0" brushRef="#br0">1 115 6857,'0'0'6410,"46"-17"-6402,-14 0 136,2-2-144,0-6-408,-6 5-664,-12 3-3193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4.446"/>
    </inkml:context>
    <inkml:brush xml:id="br0">
      <inkml:brushProperty name="width" value="0.05" units="cm"/>
      <inkml:brushProperty name="height" value="0.05" units="cm"/>
    </inkml:brush>
  </inkml:definitions>
  <inkml:trace contextRef="#ctx0" brushRef="#br0">96 136 7850,'0'0'3835,"-17"-23"-3485,-49-73-25,53 79 186,14 24-459,11 17-123,18 20-11,88 137 208,-107-160-345,0 0 1,-2 0-1,0 1 0,-2 0 0,0 0 1,-1 1-1,2 24 0,-7-30-4535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4.835"/>
    </inkml:context>
    <inkml:brush xml:id="br0">
      <inkml:brushProperty name="width" value="0.05" units="cm"/>
      <inkml:brushProperty name="height" value="0.05" units="cm"/>
    </inkml:brush>
  </inkml:definitions>
  <inkml:trace contextRef="#ctx0" brushRef="#br0">67 154 5577,'0'0'6630,"0"13"-6560,0-2-120,0 0 0,1 0 0,0 0 0,0 0 0,2 0 0,-1 0 0,1 0 0,1-1 0,0 1 0,1-1 0,0 0 0,0 0 0,12 15 0,-9-14-243,1 0-1,0-1 0,1 0 1,0 0-1,20 14 1,-24-21 249,-1 1 0,1-1 0,-1-1 0,1 1 0,0-1 1,0 0-1,0 0 0,0-1 0,0 1 0,1-1 0,-1-1 0,0 1 1,1-1-1,-1 0 0,8-2 0,-13 2 43,0-1 0,0 0 1,1 1-1,-1-1 0,0 0 1,0 0-1,0 0 0,0 1 0,0-1 1,0 0-1,0 0 0,-1-1 0,1 1 1,0 0-1,0 0 0,-1 0 0,1-1 1,-1 1-1,1 0 0,-1 0 0,1-3 1,7-34-5,-8 34 3,4-26 6,-2-1 0,-1 0-1,-6-56 1,3 79 87,0 1 0,0 0 1,-1 0-1,0 0 0,-1 0 0,1 1 1,-1 0-1,0-1 0,-1 1 0,0 1 1,0-1-1,0 1 0,0-1 0,-1 2 1,-8-7-1,-2 0 324,0 0 1,0 2-1,-1-1 0,-34-12 1,35 18-122,1 0 0,-1 0 0,0 2 0,0 0 0,-28 0 0,43 2-301,0 1 0,0-1 0,0 1 0,0-1 0,0 1 0,1 0 0,-1-1 0,0 1 0,0 0 0,0-1 0,1 1 0,-1 0 0,1 0 0,-1 0 0,0 0 0,1 0 1,-1-1-1,1 1 0,0 0 0,-1 0 0,1 0 0,0 0 0,0 0 0,-1 0 0,1 0 0,0 1 0,0-1 0,0 0 0,0 0 0,0 0 0,1 1 0,1 39-793,-2-39 754,2 6-373,0 0 1,0 0 0,1 0 0,0 0 0,0 0-1,1 0 1,0-1 0,1 1 0,6 7 0,-1 0-1676,8 12-2672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5.618"/>
    </inkml:context>
    <inkml:brush xml:id="br0">
      <inkml:brushProperty name="width" value="0.05" units="cm"/>
      <inkml:brushProperty name="height" value="0.05" units="cm"/>
    </inkml:brush>
  </inkml:definitions>
  <inkml:trace contextRef="#ctx0" brushRef="#br0">215 0 1088,'0'0'9644,"-13"12"-9067,0 0-495,1 1-1,0-1 1,1 2-1,0 0 1,1 0-1,1 1 1,-14 28-1,12-5 0,1 1 1,2 0-1,-6 69 0,11-69-247,-2 0 0,-2 0 0,-20 65 0,26-98-230,-5 5-110,-3-8-3611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6.071"/>
    </inkml:context>
    <inkml:brush xml:id="br0">
      <inkml:brushProperty name="width" value="0.05" units="cm"/>
      <inkml:brushProperty name="height" value="0.05" units="cm"/>
    </inkml:brush>
  </inkml:definitions>
  <inkml:trace contextRef="#ctx0" brushRef="#br0">86 0 7042,'0'0'6566,"-14"0"-6344,-42 3-212,55-3-13,1 0 0,-1 0 0,0 0 0,0 0 0,1 1 0,-1-1 0,0 0-1,0 1 1,1-1 0,-1 1 0,0-1 0,1 1 0,-1-1 0,1 1 0,-1-1 0,1 1 0,-1-1-1,1 1 1,-1 0 0,1-1 0,-1 1 0,1 0 0,0-1 0,-1 1 0,1 0 0,0 0-1,0-1 1,0 1 0,0 0 0,-1 0 0,1-1 0,0 1 0,0 0 0,0 0 0,0 0 0,1-1-1,-1 1 1,0 1 0,11 27-146,-11-27 121,18 34-662,1 0 1,31 42-1,-48-75 650,0 1 0,1-1 0,0 1 0,0-1 0,0 0 0,0 0 0,0-1 0,1 1 0,-1-1 0,1 1 0,0-1 0,0 0 0,0 0 0,0-1 0,0 1 0,0-1 0,0 0 0,0 0 0,1 0 0,-1-1 0,0 0 0,0 1 0,1-1 0,-1-1 0,0 1 1,1-1-1,-1 1 0,0-1 0,0-1 0,0 1 0,0 0 0,0-1 0,0 0 0,0 0 0,0 0 0,-1 0 0,1-1 0,-1 0 0,1 1 0,-1-1 0,0 0 0,0-1 0,-1 1 0,1 0 0,-1-1 0,1 0 0,-1 1 0,0-1 0,0 0 0,-1 0 0,1 0 0,-1 0 0,0-1 0,0 1 0,0-6 0,-1 9 40,2-7 150,-1 0 0,-1 0 0,1-1 0,-2 1 0,0-12 0,0 18-110,1 0 0,-1 0-1,1 1 1,-1-1 0,0 1 0,1-1-1,-1 1 1,0-1 0,0 1-1,0-1 1,0 1 0,0 0-1,-1-1 1,1 1 0,0 0 0,-1 0-1,1 0 1,0 0 0,-1 0-1,0 0 1,1 1 0,-1-1-1,1 0 1,-1 1 0,0-1 0,1 1-1,-1-1 1,0 1 0,1 0-1,-5 0 1,0-1 86,0 1 0,0 0 0,1 1-1,-1-1 1,0 1 0,0 0 0,0 0 0,0 1-1,0 0 1,1 0 0,-1 0 0,-9 6 0,11-5-108,1 0 0,-1 0 0,1 0-1,0 0 1,0 1 0,0-1 0,1 1 0,-1-1 0,1 1 0,0 0 0,0 0 0,0 1 0,0-1 0,1 0 0,0 0 0,0 1 0,-1 8 0,0-6-280,1 1 0,0 0 0,0 0 0,1-1-1,0 1 1,0 0 0,1 0 0,0-1 0,1 1 0,-1 0 0,1-1 0,1 0-1,-1 1 1,2-1 0,4 10 0,12 9-4419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6.695"/>
    </inkml:context>
    <inkml:brush xml:id="br0">
      <inkml:brushProperty name="width" value="0.05" units="cm"/>
      <inkml:brushProperty name="height" value="0.05" units="cm"/>
    </inkml:brush>
  </inkml:definitions>
  <inkml:trace contextRef="#ctx0" brushRef="#br0">110 63 6497,'0'0'5715,"-5"-2"-5315,4 1-395,0 1 1,0 0-1,0-1 0,0 1 1,0 0-1,0 0 0,0 0 1,0 0-1,0 0 0,0 0 1,0 0-1,0 0 0,0 0 1,0 0-1,0 0 0,0 1 1,0-1-1,0 0 0,0 1 1,0-1-1,0 1 0,0-1 1,0 1-1,0-1 0,0 1 1,0 0-1,1-1 0,-1 1 1,0 0-1,1 0 0,-1-1 1,0 1-1,1 0 0,-1 0 1,1 0-1,-1 0 0,1 0 1,-1 1-1,-1 5-19,0-1 0,1 1-1,0-1 1,0 1 0,1 0-1,-1 9 1,0 4-20,2 29 20,-1-48-3,1 0 0,-1 0 0,0 0 0,1 0 0,-1 1 0,0-1 0,1 0 0,-1 0 0,1 0 0,0 0 0,-1 0 0,1 0 0,0 0 0,0 0 0,0 0 0,-1-1 1,1 1-1,0 0 0,0 0 0,0-1 0,0 1 0,0-1 0,0 1 0,1-1 0,-1 1 0,0-1 0,0 1 0,0-1 0,0 0 0,1 0 0,-1 0 0,2 0 0,-1 1-48,1-1 1,0 0-1,-1-1 1,1 1-1,-1 0 1,1-1-1,-1 1 0,1-1 1,-1 0-1,1 0 1,-1 0-1,0 0 1,0 0-1,1 0 0,-1-1 1,0 1-1,0-1 1,0 1-1,0-1 1,2-2-1,0-3 13,-1 1-1,0-1 1,0 1-1,0-1 1,-1 0-1,3-9 1,-2 0 91,0-1-1,-1 1 1,-1-1-1,0-24 1,-1 34 47,-1 6-41,1 0 0,0 0 0,0 0 0,0-1 0,-1 1 1,1 0-1,0 0 0,-1 0 0,1 0 0,-1 0 1,1 0-1,-1 0 0,0 0 0,1 0 0,-1 0 0,0 0 1,0 0-1,0 1 0,0-1 0,0 0 0,0 1 0,0-1 1,-1 0-1,-34-9 971,29 9-905,1 1 0,0 0 0,0 0 0,-1 0 0,1 1 0,0 0 1,0 1-1,0-1 0,-11 5 0,13-3-113,0 0 1,0 1-1,0-1 0,1 1 1,0 0-1,0 0 1,0 0-1,0 1 0,0-1 1,1 1-1,0-1 0,0 1 1,0 0-1,1 0 1,-2 6-1,2-8-218,0 1 0,0-1 0,1 0 0,-1 1 0,1-1-1,0 1 1,0-1 0,0 0 0,0 1 0,0-1 0,1 1 0,0-1 0,-1 0 0,1 1 0,1-1 0,-1 0 0,0 0 0,1 0 0,0 0-1,-1 0 1,1 0 0,0 0 0,3 3 0,8 3-3734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7.153"/>
    </inkml:context>
    <inkml:brush xml:id="br0">
      <inkml:brushProperty name="width" value="0.05" units="cm"/>
      <inkml:brushProperty name="height" value="0.05" units="cm"/>
    </inkml:brush>
  </inkml:definitions>
  <inkml:trace contextRef="#ctx0" brushRef="#br0">8 85 8530,'0'0'3854,"-2"9"-3813,2-7-45,-2 1-12,1 1 0,1-1 0,-1 0 0,0 1 0,1-1-1,0 1 1,0-1 0,0 1 0,0-1 0,0 1 0,1-1-1,-1 1 1,1-1 0,0 0 0,0 1 0,0-1 0,1 0-1,-1 0 1,1 0 0,0 0 0,0 0 0,0 0 0,0 0-1,4 3 1,8 7-43,0-1 0,0-1 0,1 0 0,0-1 0,1-1 0,0 0 1,1-2-1,-1 1 0,2-2 0,-1 0 0,1-1 0,-1-1 0,1-1 0,1 0 0,-1-2 0,0 0 0,0 0 0,36-6 0,-50 5 25,0-1 0,-1 0-1,1 0 1,0-1 0,-1 1 0,1-1-1,-1 1 1,0-1 0,1 0 0,-1-1 0,0 1-1,0 0 1,0-1 0,-1 0 0,1 0 0,-1 0-1,1 0 1,-1 0 0,0 0 0,0 0-1,0-1 1,-1 1 0,1-1 0,-1 1 0,0-1-1,0 0 1,0 1 0,0-1 0,-1 0-1,1-7 1,-1 4 57,0-1 0,0 1 0,-1-1 0,0 1 0,0-1 0,0 1-1,-1-1 1,-1 1 0,1 0 0,-1 0 0,0 0 0,0 1 0,-1-1 0,-9-12 0,5 10 137,-1 0 0,0 1 0,-1 0 0,1 0 0,-2 1 0,-19-12 0,23 16-74,0 0 1,0 0-1,0 1 0,0-1 0,0 2 1,0-1-1,0 1 0,0 0 1,-1 1-1,1-1 0,-1 1 0,1 1 1,-9 1-1,11-1-110,1 1 1,0 0-1,0 0 0,-1 0 1,1 0-1,0 1 0,1 0 1,-1-1-1,0 1 0,1 1 1,0-1-1,-1 0 0,1 1 1,1 0-1,-4 4 1,-38 71-1453,25-41-583,-12 14-3551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8.041"/>
    </inkml:context>
    <inkml:brush xml:id="br0">
      <inkml:brushProperty name="width" value="0.05" units="cm"/>
      <inkml:brushProperty name="height" value="0.05" units="cm"/>
    </inkml:brush>
  </inkml:definitions>
  <inkml:trace contextRef="#ctx0" brushRef="#br0">232 122 4689,'0'0'6883,"-28"-19"-6172,-86-57-317,67 52-164,24 21 63,11 4-181,11 0-111,0-1 0,1 1-1,-1 0 1,1-1 0,-1 1 0,1 0 0,-1 0-1,1-1 1,-1 1 0,1 0 0,0 0-1,-1 0 1,1 0 0,0 0 0,0-1-1,-1 1 1,1 0 0,0 0 0,0 0 0,0 0-1,0 0 1,0 0 0,1 1 0,-1 31-1,0-27 0,0 46-2,4 117-18,-1-145 17,0-1 0,2 1 0,0-1 1,2 0-1,10 25 0,-4-21-34,1 0 0,1 0-1,2-2 1,25 32 0,86 83-470,-50-60 236,-71-71 256,0-1 1,0 1-1,0 1 1,-1-1-1,5 12 1,-9-17 8,-1 0 0,1 0 0,0 1-1,-1-1 1,0 0 0,0 1 0,-1-1 0,1 1 0,-1 0 0,0-1 0,0 1 0,0-1 0,-1 1 0,1-1 0,-3 7 0,2-9-28,1-1 1,-1 0-1,0 0 1,0 0-1,0 0 1,0 0-1,0 0 1,0 0-1,0 0 1,0 0-1,0 0 1,0 0-1,0-1 1,-1 1-1,1 0 1,0-1-1,0 1 1,-1-1-1,1 1 1,-1-1-1,1 0 1,0 0-1,-3 1 1,-41-1-1121,28-1 163,-24 1-2003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49.996"/>
    </inkml:context>
    <inkml:brush xml:id="br0">
      <inkml:brushProperty name="width" value="0.05" units="cm"/>
      <inkml:brushProperty name="height" value="0.05" units="cm"/>
    </inkml:brush>
  </inkml:definitions>
  <inkml:trace contextRef="#ctx0" brushRef="#br0">7 206 96,'0'0'8295,"-1"-11"-8048,-4-146-119,5 157-138,0-1 0,0 1 1,0 0-1,1-1 0,-1 1 1,0-1-1,0 1 0,0 0 1,1-1-1,-1 1 0,0 0 0,1-1 1,-1 1-1,0 0 0,1-1 1,-1 1-1,0 0 0,1 0 0,-1-1 1,1 1-1,-1 0 0,0 0 1,1 0-1,-1-1 0,1 1 1,-1 0-1,1 0 0,-1 0 0,0 0 1,1 0-1,-1 0 0,1 0 1,-1 0-1,1 0 0,-1 0 0,1 0 1,-1 1-1,1-1 0,-1 0 1,0 0-1,1 0 0,-1 0 1,1 1-1,-1-1 0,0 0 0,1 0 1,-1 1-1,0-1 0,1 1 1,18 9-165,-8 1 142,-1 1-1,-1-1 0,1 1 1,-2 1-1,0 0 1,0 0-1,-2 0 1,1 1-1,-2 0 1,0 0-1,0 1 1,-1 0-1,-1-1 1,1 22-1,-4-35 28,0 0 1,0-1-1,0 1 0,0 0 1,1-1-1,-1 1 0,0 0 1,0 0-1,0-1 0,1 1 1,-1 0-1,0-1 0,0 1 1,1 0-1,-1-1 0,1 1 1,-1 0-1,1-1 0,-1 1 1,1-1-1,-1 1 0,1-1 1,-1 1-1,1-1 0,0 0 0,-1 1 1,1-1-1,-1 0 0,1 1 1,0-1-1,0 0 0,-1 0 1,1 1-1,0-1 0,0 0 1,2-1 4,-1 1 0,0-1 0,0 1 0,1-1 0,-1 0 0,0 0 0,0 0 0,0 0 0,0-1 0,0 1 0,2-2 0,6-5 21,-1-1 0,0 0 0,12-15 0,-15 14 167,0 0 1,-1 0-1,0-1 1,0 0 0,-1 1-1,-1-1 1,0-1-1,0 1 1,-1 0-1,-1-1 1,0 1-1,0-1 1,-2-14-1,1 26-56,6 5-733,-1-1 460,0 1 0,0 1 0,0-1 0,0 1 0,-1 0 0,0 0 0,3 7 0,6 7 70,6 12 76,-14-24-3,-1-1-1,1 1 1,0-1 0,1 1 0,6 5 0,-11-12 4,1 0-1,-1 0 1,1-1 0,-1 1 0,1 0-1,-1-1 1,1 0 0,0 1 0,-1-1-1,1 0 1,0 0 0,-1 0 0,1 0-1,0 0 1,-1 0 0,1 0 0,0 0-1,-1-1 1,1 1 0,0-1 0,-1 1-1,1-1 1,-1 0 0,2-1 0,34-21 155,-17 6-47,0-1 0,-2 0 0,0-2 0,-1 0 0,-1-1 0,-1-1 0,16-30 0,-31 53 385,1 79 928,-1-70-1525,1-1-1,0 0 0,0 1 0,1-1 0,0 0 0,1 0 0,0 0 0,7 15 1,-6-20 49,0 0 0,0 0 0,0-1 0,1 1 0,-1-1 0,1 0 0,0 0 0,0-1 0,0 1-1,0-1 1,1 0 0,-1-1 0,7 2 0,-5-1-93,-1-1 0,0 2 0,0-1 0,0 0 0,0 1 0,0 0 0,5 4 0,-10-5-50,0-1 1,0 0 0,0 0-1,0 0 1,0 1 0,0-1 0,-1 1-1,1-1 1,0 0 0,-1 1-1,1-1 1,-1 1 0,1 0 0,-1-1-1,0 3 1,1 10-2212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8.371"/>
    </inkml:context>
    <inkml:brush xml:id="br0">
      <inkml:brushProperty name="width" value="0.05" units="cm"/>
      <inkml:brushProperty name="height" value="0.05" units="cm"/>
    </inkml:brush>
  </inkml:definitions>
  <inkml:trace contextRef="#ctx0" brushRef="#br0">1 225 5569,'0'0'4609,"165"-42"-4329,-109 17-200,3 0-8,-6-1-72,-3 1-16,-10 3-528,-5-3-1248,-10 5-1017,-16 6-1264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8.780"/>
    </inkml:context>
    <inkml:brush xml:id="br0">
      <inkml:brushProperty name="width" value="0.05" units="cm"/>
      <inkml:brushProperty name="height" value="0.05" units="cm"/>
    </inkml:brush>
  </inkml:definitions>
  <inkml:trace contextRef="#ctx0" brushRef="#br0">1 1 5209,'0'0'828,"2"24"-1137,12 81 256,-13-100 61,1 0 1,-1 0 0,1 0 0,0 1 0,0-2 0,1 1 0,-1 0 0,1 0-1,0-1 1,0 0 0,1 1 0,-1-1 0,1 0 0,0-1 0,0 1 0,1-1-1,-1 0 1,0 0 0,1 0 0,0 0 0,0-1 0,0 0 0,0 0 0,0 0-1,0-1 1,0 0 0,1 0 0,-1 0 0,1 0 0,-1-1 0,10 0 0,-14-1 7,0 1 0,0-1 1,0 0-1,0 1 0,0-1 1,0 0-1,0 1 1,-1-1-1,1 0 0,0 0 1,0 0-1,-1 0 0,1 0 1,-1 0-1,1 0 1,-1 0-1,1 0 0,-1 0 1,1 0-1,-1 0 0,0 0 1,0 0-1,1 0 1,-1 0-1,0-1 0,0 1 1,0 0-1,-1-2 0,2-45-2,-1 37 3,1-16 23,0 19 174,0-1 0,-1 1 0,0-1 1,0 1-1,-1 0 0,-2-12 0,3 20-142,0-1 1,0 1-1,0 0 1,0-1-1,0 1 1,-1 0-1,1 0 1,0-1-1,0 1 0,0 0 1,-1 0-1,1-1 1,0 1-1,0 0 1,0 0-1,-1-1 0,1 1 1,0 0-1,-1 0 1,1 0-1,0 0 1,0 0-1,-1-1 0,1 1 1,0 0-1,-1 0 1,1 0-1,0 0 1,-1 0-1,1 0 0,0 0 1,-1 0-1,1 0 1,0 0-1,0 0 1,-1 0-1,1 0 1,0 0-1,-1 1 0,1-1 1,0 0-1,-1 0 1,1 0-1,0 0 1,0 0-1,-1 1 0,1-1 1,-1 0-1,-7 15 569,8-9-641,0-1 0,1 1 0,-1-1 0,2 1 0,-1-1 0,0 0 0,1 0 0,0 1 0,0-1 0,0 0 0,1-1 0,0 1 0,0 0 0,0-1 0,0 1 0,1-1 0,0 0 0,0 0 0,0-1 0,9 7 0,7 9-37,71 62-1802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9.122"/>
    </inkml:context>
    <inkml:brush xml:id="br0">
      <inkml:brushProperty name="width" value="0.05" units="cm"/>
      <inkml:brushProperty name="height" value="0.05" units="cm"/>
    </inkml:brush>
  </inkml:definitions>
  <inkml:trace contextRef="#ctx0" brushRef="#br0">0 70 9234,'0'0'2473,"140"-39"-2514,-112 28-63,-6 0-48,-6 8-208,-7 3-8,-6 0-136,-24-6-2905,-4 6-3360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9.513"/>
    </inkml:context>
    <inkml:brush xml:id="br0">
      <inkml:brushProperty name="width" value="0.05" units="cm"/>
      <inkml:brushProperty name="height" value="0.05" units="cm"/>
    </inkml:brush>
  </inkml:definitions>
  <inkml:trace contextRef="#ctx0" brushRef="#br0">0 31 7522,'0'0'5897,"41"0"-5897,-13-8-48,-3-3-360,-3 5-736,-13 0-3553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29.873"/>
    </inkml:context>
    <inkml:brush xml:id="br0">
      <inkml:brushProperty name="width" value="0.05" units="cm"/>
      <inkml:brushProperty name="height" value="0.05" units="cm"/>
    </inkml:brush>
  </inkml:definitions>
  <inkml:trace contextRef="#ctx0" brushRef="#br0">4 76 5097,'0'0'6624,"-1"-12"-6253,-1-39-204,2 39-47,2 48-275,39 75 172,13 183 30,-23-102-1571,-30-185 1192,-1-4-64,1 0 0,0 1 0,-1-1 0,1 0 0,0 0-1,1 0 1,-1 0 0,0 0 0,4 5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0.293"/>
    </inkml:context>
    <inkml:brush xml:id="br0">
      <inkml:brushProperty name="width" value="0.05" units="cm"/>
      <inkml:brushProperty name="height" value="0.05" units="cm"/>
    </inkml:brush>
  </inkml:definitions>
  <inkml:trace contextRef="#ctx0" brushRef="#br0">1 162 7394,'0'0'3307,"1"12"-2875,2 5-347,0 1 0,1-1 1,9 23-1,-10-32-88,0-1 0,0 1 1,1-1-1,0 0 0,1 0 1,0 0-1,0-1 0,0 1 0,1-1 1,0-1-1,9 8 0,-4-6-2,0-1-1,0 0 1,0-1 0,0 0-1,1-1 1,0 0-1,0-1 1,24 3 0,6-2-5,53-2 1,-81-2 19,-13 0-13,1 0 0,-1 0 0,1-1 1,-1 1-1,0-1 0,1 1 0,-1-1 1,0 1-1,0-1 0,1 0 0,-1 1 0,0-1 1,0 0-1,0 0 0,0 0 0,0 0 0,0 0 1,0 0-1,0 0 0,0-1 0,0 1 1,-1 0-1,1 0 0,-1-1 0,1 1 0,-1 0 1,1-1-1,-1 1 0,0 0 0,1-1 1,-1 1-1,0-3 0,0-57 63,0 43-59,-1 5 56,0 0-1,-1 0 1,-1 0-1,0 0 1,0 1-1,-1-1 1,-1 1-1,0 0 1,-1 1-1,0-1 1,0 1-1,-1 0 1,-1 1-1,0-1 1,-1 1-1,-14-13 1,14 15 104,0 0 0,0 0-1,-1 1 1,-1 0 0,1 1 0,-1 0 0,0 1 0,0 0 0,-1 1 0,1 0 0,-1 0 0,0 1-1,0 1 1,0 0 0,0 1 0,-1 0 0,-17 2 0,28-1-162,0 1 1,0-1-1,0 1 0,-1 0 1,1 0-1,0 0 0,0 0 1,0 0-1,1 1 0,-1-1 1,0 1-1,0-1 1,1 1-1,-1-1 0,1 1 1,-1 0-1,1 0 0,0 0 1,0 0-1,-1 0 0,2 0 1,-1 0-1,0 0 0,0 0 1,1 0-1,-1 1 1,1-1-1,-1 4 0,-1 10-157,1-1 0,0 1 0,2 18 1,-1-14-140,0-14 8,1-1-1,-1 1 1,1 0 0,0 0-1,0 0 1,1-1 0,0 1 0,0 0-1,0-1 1,1 0 0,0 1-1,0-1 1,0 0 0,0-1-1,1 1 1,4 4 0,6 7-4615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0.924"/>
    </inkml:context>
    <inkml:brush xml:id="br0">
      <inkml:brushProperty name="width" value="0.05" units="cm"/>
      <inkml:brushProperty name="height" value="0.05" units="cm"/>
    </inkml:brush>
  </inkml:definitions>
  <inkml:trace contextRef="#ctx0" brushRef="#br0">7 1 5817,'0'0'6728,"-6"18"-6438,8 24-277,2 0 1,1 0-1,3-1 1,1 1-1,2-2 1,2 1-1,25 53 1,-35-116-6410,-3-2 1593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1.314"/>
    </inkml:context>
    <inkml:brush xml:id="br0">
      <inkml:brushProperty name="width" value="0.05" units="cm"/>
      <inkml:brushProperty name="height" value="0.05" units="cm"/>
    </inkml:brush>
  </inkml:definitions>
  <inkml:trace contextRef="#ctx0" brushRef="#br0">1 1 8146,'0'0'4193,"115"81"-4193,-72-59 0,-2 4-72,-1-7-673,-2 4-695,-13-4-1552,-10 1-281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1.659"/>
    </inkml:context>
    <inkml:brush xml:id="br0">
      <inkml:brushProperty name="width" value="0.05" units="cm"/>
      <inkml:brushProperty name="height" value="0.05" units="cm"/>
    </inkml:brush>
  </inkml:definitions>
  <inkml:trace contextRef="#ctx0" brushRef="#br0">1 1 8970,'0'0'4271,"0"23"-4121,0 77-78,0-93-65,1 1 0,0-1 0,0 1 0,1-1 0,0 0 0,1 0 0,-1 0 0,1 0 0,1 0 0,-1-1 1,1 1-1,0-1 0,5 6 0,11 17 10,8 21-243,-13-25-217,-1 1-1,19 48 1,-32-68-2292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2.006"/>
    </inkml:context>
    <inkml:brush xml:id="br0">
      <inkml:brushProperty name="width" value="0.05" units="cm"/>
      <inkml:brushProperty name="height" value="0.05" units="cm"/>
    </inkml:brush>
  </inkml:definitions>
  <inkml:trace contextRef="#ctx0" brushRef="#br0">1 292 5209,'0'0'7232,"3"7"-6745,-2-5-468,0 0 0,0 0-1,1 1 1,-1-1 0,1-1 0,0 1 0,-1 0-1,1 0 1,0 0 0,0-1 0,0 1 0,0-1-1,0 0 1,0 0 0,0 1 0,1-1-1,2 0 1,-1 0 12,0 0 1,1 0-1,-1 0 0,1-1 1,-1 0-1,1 0 0,-1 0 0,1-1 1,-1 0-1,1 1 0,6-4 1,19-7 81,-1-2 1,0-1 0,-1-1 0,40-29 0,11-6-125,-35 25-110,129-70 37,-148 83-143,0 2 0,1 0 0,0 2-1,0 1 1,29-4 0,-40 10-496,-13 1-606,-17 17-4962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54.542"/>
    </inkml:context>
    <inkml:brush xml:id="br0">
      <inkml:brushProperty name="width" value="0.05" units="cm"/>
      <inkml:brushProperty name="height" value="0.05" units="cm"/>
    </inkml:brush>
  </inkml:definitions>
  <inkml:trace contextRef="#ctx0" brushRef="#br0">1 0 4913,'0'0'7774,"25"1"-11007,-10 4-852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2.347"/>
    </inkml:context>
    <inkml:brush xml:id="br0">
      <inkml:brushProperty name="width" value="0.05" units="cm"/>
      <inkml:brushProperty name="height" value="0.05" units="cm"/>
    </inkml:brush>
  </inkml:definitions>
  <inkml:trace contextRef="#ctx0" brushRef="#br0">1 11 2865,'0'0'9536,"0"-10"-8379,1 35-1064,1 1 1,1-1 0,1 0 0,2 0 0,0-1 0,11 27 0,6 4-898,45 80 0,-63-125 706,-1 0 1,0 1-1,0-1 1,-1 1-1,0 0 1,-1-1-1,-1 1 1,1 0-1,-2 1 1,0 11-1,0-23 87,0 1-1,0-1 0,0 0 0,0 1 1,0-1-1,0 1 0,-1-1 0,1 0 0,0 1 1,0-1-1,-1 0 0,1 1 0,0-1 0,0 0 1,-1 0-1,1 1 0,0-1 0,-1 0 0,1 0 1,0 1-1,-1-1 0,1 0 0,0 0 1,-1 0-1,1 0 0,0 0 0,-1 0 0,1 1 1,-1-1-1,1 0 0,0 0 0,-1 0 0,1 0 1,-1 0-1,1 0 0,0-1 0,-1 1 0,1 0 1,-1 0-1,1 0 0,0 0 0,-1 0 1,1 0-1,0-1 0,-1 1 0,1 0 0,0 0 1,-1-1-1,1 1 0,0 0 0,-1 0 0,1-1 1,0 1-1,0 0 0,0-1 0,-1 1 0,1 0 1,0-1-1,0 1 0,0-1 0,0 1 1,-1 0-1,1-1 0,0 1 0,0-1 0,0 1 1,0 0-1,0-1 0,-5-21-558,0 1 0,2-1 0,0 0 0,1 0 0,2 0 0,0 0 0,3-23 0,-1-11-447,-1-41-1277,4 9-556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2.725"/>
    </inkml:context>
    <inkml:brush xml:id="br0">
      <inkml:brushProperty name="width" value="0.05" units="cm"/>
      <inkml:brushProperty name="height" value="0.05" units="cm"/>
    </inkml:brush>
  </inkml:definitions>
  <inkml:trace contextRef="#ctx0" brushRef="#br0">1 180 1488,'163'-159'4479,"-135"139"-911,-28 20-3543,0 0 1,1 0 0,-1 0-1,0 0 1,1 0 0,-1 0-1,0 0 1,0 0 0,1 0-1,-1 1 1,0-1 0,1 0-1,-1 0 1,0 0 0,0 0-1,1 0 1,-1 1 0,0-1-1,0 0 1,0 0 0,1 0-1,-1 1 1,0-1 0,0 0-1,0 0 1,0 1 0,0-1-1,1 0 1,-1 0 0,0 1-1,0-1 1,0 0 0,0 1-1,0-1 1,0 0 0,0 0-1,0 1 1,0-1 0,0 0-1,0 1 1,0-1 0,0 0-1,0 1 1,-7 28 671,-17 43 685,11-38-1169,3-1 1,1 1 0,1 1-1,-4 40 1,11-55-208,-1 0-1,-2-1 1,0 0 0,0 1 0,-2-1-1,-1-1 1,0 1 0,-1-1 0,-11 17-1,23-40-91,1 1-1,0-1 0,0 1 1,0 0-1,0 0 1,0 0-1,9-3 0,7-6 21,-7 2-24,0 1 0,2 0-1,-1 2 1,1 0-1,0 0 1,1 1-1,-1 2 1,1-1-1,1 2 1,27-4 0,-43 8 49,1 0 1,0 0-1,0 0 1,-1 1-1,1-1 1,0 1-1,0 0 1,-1 0-1,1 0 1,-1 0-1,1 0 1,-1 0-1,1 1 1,-1-1-1,0 1 1,1 0-1,-1-1 1,0 1 0,0 0-1,-1 0 1,1 1-1,0-1 1,-1 0-1,1 1 1,-1-1-1,0 0 1,1 1-1,-1 0 1,0-1-1,-1 1 1,1 0-1,0-1 1,-1 4-1,4 15-499,-1 0 0,0 0 0,-2 31 0,0-21-1173,0-11-239,2-7-456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3.088"/>
    </inkml:context>
    <inkml:brush xml:id="br0">
      <inkml:brushProperty name="width" value="0.05" units="cm"/>
      <inkml:brushProperty name="height" value="0.05" units="cm"/>
    </inkml:brush>
  </inkml:definitions>
  <inkml:trace contextRef="#ctx0" brushRef="#br0">1 0 8210,'0'0'5385,"0"12"-5289,0-1-94,0 0-1,1 0 1,1 0-1,0 0 1,0 0 0,1 0-1,0-1 1,6 12 0,8 11-44,-6-11-188,0-1-1,-1 1 1,9 32 0,-19-52-176,0-23-6208,-3-5 891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3.434"/>
    </inkml:context>
    <inkml:brush xml:id="br0">
      <inkml:brushProperty name="width" value="0.05" units="cm"/>
      <inkml:brushProperty name="height" value="0.05" units="cm"/>
    </inkml:brush>
  </inkml:definitions>
  <inkml:trace contextRef="#ctx0" brushRef="#br0">0 135 6001,'0'0'8434,"6"10"-8322,-2-4-104,0 0 0,0 0 0,1-1 0,0 0 0,0 1 0,0-2 0,1 1 0,-1 0 0,1-1 0,0 0 0,1-1 0,-1 1 0,0-1 0,11 3 0,-8-3-43,82 34-44,-85-34-52,1 0 1,-1 1-1,0-1 0,0 2 1,-1-1-1,1 0 1,-1 1-1,0 0 0,0 1 1,-1-1-1,5 7 0,-8-10-657</inkml:trace>
  <inkml:trace contextRef="#ctx0" brushRef="#br0" timeOffset="1">218 1 2961,'0'0'9594,"-25"179"-8354,22-114-120,3-6-344,0-3-472,16-12-296,9-4 24,3-4-32,6-5-120,0-11-288,-3-4-192,-6-2-288,-6-8-184,-16 0-537,-3-1-2343,0 9-361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4.426"/>
    </inkml:context>
    <inkml:brush xml:id="br0">
      <inkml:brushProperty name="width" value="0.05" units="cm"/>
      <inkml:brushProperty name="height" value="0.05" units="cm"/>
    </inkml:brush>
  </inkml:definitions>
  <inkml:trace contextRef="#ctx0" brushRef="#br0">0 1 1672,'0'0'7155,"27"24"-6316,86 81-307,-99-93-416,-2 2 1,0-1-1,0 1 0,-1 1 0,-1 0 1,0 1-1,8 19 0,-5-10 41,26 63 175,-3 1 0,-4 2 0,22 107 0,-20-74-202,-27-97-106,78 246 85,-69-229-115,3 0-1,1-1 1,52 79 0,-67-115-11,-4-4 3,1 0-1,-1-1 1,1 1 0,0 0-1,0-1 1,0 1-1,0-1 1,0 0 0,1 1-1,-1-1 1,1 0-1,0-1 1,-1 1 0,1 0-1,0-1 1,4 2-1,0 23-199,-5-16 218,5 21 41,21 53-1,-24-76-50,-1 0 0,2 0 0,-1 0-1,1 0 1,0-1 0,1 0 0,-1 0-1,2 0 1,-1-1 0,1 0 0,8 6-1,-11-10-70,1 0 0,0 0 0,0 0 0,0-1 0,0 0 0,0 0 0,0 0 0,0-1 0,8 0-1,-11-13-3613,-2-10-1223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5.639"/>
    </inkml:context>
    <inkml:brush xml:id="br0">
      <inkml:brushProperty name="width" value="0.05" units="cm"/>
      <inkml:brushProperty name="height" value="0.05" units="cm"/>
    </inkml:brush>
  </inkml:definitions>
  <inkml:trace contextRef="#ctx0" brushRef="#br0">10 1324 3385,'0'0'3722,"-2"-25"-2697,-5-77-188,7 100-806,0-1 1,0 1 0,0 0-1,0-1 1,0 1 0,0 0 0,0 0-1,1-1 1,-1 1 0,1 0 0,0 0-1,-1-1 1,1 1 0,0 0-1,0 0 1,1 0 0,-1 0 0,0 0-1,1 1 1,-1-1 0,1 0 0,-1 0-1,1 1 1,0-1 0,0 1-1,0 0 1,0 0 0,0-1 0,0 1-1,0 0 1,0 1 0,0-1-1,0 0 1,5 0 0,7-4 129,151-58 853,-11 5-523,6-8-134,3 6 0,243-55-1,351-22-118,-672 121-217,0-3-1,-2-3 0,133-56 0,222-137 18,-396 193-20,167-84 22,-174 92-46,0 1 0,0 2 1,1 1-1,49-6 0,-38 11-39,1 1 0,-1 3-1,1 3 1,0 1 0,-1 2-1,79 19 1,-80-13 57,0-3 0,1-1 0,0-3 0,55-1 0,-93-3-14,-1-1 1,0 0-1,0 0 1,0-1-1,0 0 0,0 0 1,0-1-1,-1 0 0,15-8 1,-5 0-21,-1-1 0,23-22 0,29-21-79,-66 54 112,0 0 1,0 0-1,0 0 0,0 0 0,0 1 0,0-1 0,0 0 0,0 1 0,0 0 0,1-1 0,-1 1 1,0 0-1,0 0 0,0 0 0,1 0 0,-1 1 0,0-1 0,0 1 0,0-1 0,0 1 0,4 1 1,42 30 94,-14-8-53,39 3-40,-61-23 40,0 0-1,0 0 1,0 1 0,0 0 0,-1 1 0,0 1-1,18 13 1,-17-11 32,1 0 0,0-1 0,0-1-1,0 0 1,25 8 0,31 18-56,23 29 495,112 100 1,-194-154-571,9 6 49,1-1 0,0 0 1,40 16-1,-45-22-19,1 0 1,-2 0-1,1 2 0,-1 0 0,0 0 0,0 1 0,-1 1 0,-1 0 0,13 15 0,30 48 62,83 147-1,-112-169-39,-2 1 0,-2 1 0,-2 0-1,12 62 1,31 260 60,-42-225-865,48 175 0,-67-320 718,-2-3-33,1 1 0,0-1 0,0 1-1,0-1 1,1 0 0,-1 1 0,1-1-1,0 0 1,0 0 0,0 0 0,0 0-1,3 2 1,-5-4 66,0-1-1,1 0 1,-1 0-1,0 0 1,1 0-1,-1 0 1,0 0-1,1 0 0,-1 0 1,0 0-1,0 0 1,1 0-1,-1 0 1,0 0-1,1 0 1,-1 0-1,0-1 1,0 1-1,1 0 1,-1 0-1,0 0 0,0 0 1,1 0-1,-1-1 1,0 1-1,0 0 1,1 0-1,-1 0 1,0-1-1,0 1 1,0 0-1,0 0 1,1-1-1,-1 1 1,0 0-1,0 0 0,0-1 1,0 1-1,0 0 1,0-1-1,0 1 1,0 0-1,0 0 1,0-1-1,0 1 1,0 0-1,0-1 1,4-18-1435,-4 18 1424,4-46-2507,-1-8-189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36.689"/>
    </inkml:context>
    <inkml:brush xml:id="br0">
      <inkml:brushProperty name="width" value="0.05" units="cm"/>
      <inkml:brushProperty name="height" value="0.05" units="cm"/>
    </inkml:brush>
  </inkml:definitions>
  <inkml:trace contextRef="#ctx0" brushRef="#br0">7 880 2697,'0'0'4901,"-7"0"-939,46-1-3553,0-2 0,-1-2 0,58-14 0,111-44-169,-20 6-184,335-34-46,-302 61 66,311-76 634,-57 9-326,-244 57-390,-1-9 0,241-87 0,-430 122-2,0 2 1,1 2 0,70-10-1,-85 18 3,0 1-1,0 1 1,0 1-1,0 2 1,0 0-1,0 2 1,26 7-1,-51-11 4,11 3-54,1 0 0,-1 0 1,1-1-1,-1-1 1,1 0-1,0 0 0,0-2 1,0 1-1,0-2 0,21-2 1,-30 1 24,0-1 1,0 1-1,-1 0 1,1-1 0,0 0-1,-1 0 1,0 0-1,0 0 1,0 0 0,0-1-1,0 1 1,-1-1-1,0 0 1,1 0 0,-1 0-1,-1 0 1,3-4-1,-1 0-464,0 0 0,-1-1 0,1 1 0,-1 0 0,-1-1 0,0 1 0,0-1 0,-1-10 0,-2 0-4099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3.688"/>
    </inkml:context>
    <inkml:brush xml:id="br0">
      <inkml:brushProperty name="width" value="0.05" units="cm"/>
      <inkml:brushProperty name="height" value="0.05" units="cm"/>
    </inkml:brush>
  </inkml:definitions>
  <inkml:trace contextRef="#ctx0" brushRef="#br0">1 368 4641,'0'0'5204,"0"4"-4717,0 14 4176,0-47-4215,2 18-548,0-1 0,1 0 0,0 1 0,1 0 0,0 0 0,1 0 0,1 0 0,-1 1-1,10-13 1,13-28-368,-11 4 414,20-93 1,-34 195 1,3-1 0,2 0 0,3-1 0,26 80 0,6 30-40,-39-138 172,-1 0 0,0 0 1,-3 35-1,0-37-88,0-22-124,0-16-3621,0-1-293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4.329"/>
    </inkml:context>
    <inkml:brush xml:id="br0">
      <inkml:brushProperty name="width" value="0.05" units="cm"/>
      <inkml:brushProperty name="height" value="0.05" units="cm"/>
    </inkml:brush>
  </inkml:definitions>
  <inkml:trace contextRef="#ctx0" brushRef="#br0">23 1 4489,'0'0'7135,"-16"9"-6483,15-6-640,0 1 1,0-1 0,0 0-1,1 0 1,-1 1-1,1-1 1,-1 0-1,1 0 1,0 1-1,1-1 1,-1 0-1,1 5 1,0 7 3,-3 54 50,1-30-49,5 76 1,-1-100-14,1 0 0,0 0 0,1 0 0,0-1 0,1 0 0,9 14 0,-12-22-32,0 1 0,1-1-1,0 0 1,1 0 0,-1 0 0,1-1-1,0 0 1,0 0 0,1 0-1,0 0 1,0-1 0,0 0 0,0 0-1,11 4 1,-14-6-21,1-1 0,-1 0 0,1 0 0,-1-1 0,1 1 0,0-1 0,-1 1 0,1-1 0,-1-1 0,1 1 1,0 0-1,-1-1 0,1 1 0,-1-1 0,1 0 0,-1-1 0,1 1 0,-1 0 0,0-1 0,0 0 0,1 0 0,-1 0 0,-1 0 0,1 0 0,0-1 0,0 1 0,-1-1 0,0 1 1,1-1-1,-1 0 0,3-5 0,1-5 25,0 0 0,-1 0 0,-1 0 1,0 0-1,-1 0 0,0-1 0,1-16 1,-2 10 60,0 0 1,0 0 0,-2 0 0,-1 0-1,0 0 1,-6-27 0,5 41 55,1 0 0,-1 0 0,0 1 1,-1-1-1,1 1 0,-1-1 0,0 1 0,0 0 1,-1 0-1,0 0 0,0 1 0,0-1 0,0 1 1,-1 0-1,1 0 0,-1 0 0,0 1 0,0 0 0,-1 0 1,1 0-1,0 0 0,-1 1 0,0 0 0,0 0 1,-8-1-1,4 1 67,-1 0 1,0 1 0,1 0-1,-1 1 1,-16 1 0,24-1-167,1 0 0,0 0 0,0 0 1,-1 1-1,1-1 0,0 1 0,0 0 1,0 0-1,0-1 0,0 1 0,0 0 1,0 1-1,0-1 0,0 0 0,0 1 1,0-1-1,1 1 0,-1-1 1,1 1-1,-1 0 0,1 0 0,0-1 1,-1 1-1,1 0 0,0 0 0,0 0 1,0 0-1,1 1 0,-1-1 0,1 0 1,-2 5-1,2-3-269,-1 0 1,0 1-1,1-1 0,0 1 0,0-1 1,0 0-1,1 1 0,-1-1 0,1 1 1,0-1-1,0 0 0,1 0 1,-1 1-1,1-1 0,0 0 0,0 0 1,5 6-1,3 1-3426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5.048"/>
    </inkml:context>
    <inkml:brush xml:id="br0">
      <inkml:brushProperty name="width" value="0.05" units="cm"/>
      <inkml:brushProperty name="height" value="0.05" units="cm"/>
    </inkml:brush>
  </inkml:definitions>
  <inkml:trace contextRef="#ctx0" brushRef="#br0">89 18 1568,'0'0'9798,"-13"7"-9199,-38 21-209,49-27-384,0 1 1,0 0 0,0 0 0,1 0-1,-1 0 1,0 0 0,1 1-1,-1-1 1,1 0 0,0 1 0,-1-1-1,1 1 1,1-1 0,-1 1 0,0 0-1,1-1 1,-1 1 0,1 0 0,0 0-1,0-1 1,0 1 0,0 0-1,0 0 1,0-1 0,1 1 0,0 3-1,1 8 6,-4 70 9,5 98 45,-3-178-79,0 0 0,1 0 1,0 0-1,0 0 0,0 0 0,0 0 1,0 0-1,1 0 0,0-1 0,0 1 1,0-1-1,0 1 0,0-1 0,1 0 1,0 0-1,-1 0 0,1 0 1,0 0-1,1 0 0,-1-1 0,0 0 1,7 4-1,-1-3-140,0 1-1,1-2 1,-1 1 0,1-1-1,0-1 1,0 0 0,0 0 0,12-1-1,-20 0 154,-1 0-1,0 0 0,0-1 0,1 1 1,-1 0-1,0-1 0,0 1 0,0-1 1,0 1-1,0-1 0,1 1 0,-1-1 1,0 0-1,0 0 0,0 1 0,-1-1 1,1 0-1,0 0 0,0 0 1,0 0-1,1-2 0,11-33 21,-5-44 32,-7 76-52,0-32 4,2-4 41,-2 1-1,-2-1 1,-8-56 0,8 88 69,-1 1 1,0 0-1,0 0 0,-1-1 0,0 2 1,0-1-1,-1 0 0,0 1 0,0-1 1,-8-8-1,9 12-21,0 0 1,0 1 0,0-1-1,0 1 1,0 0 0,-1 0-1,1 0 1,-1 0-1,1 1 1,-1-1 0,0 1-1,0 0 1,0 0 0,1 0-1,-1 1 1,0-1 0,0 1-1,0 0 1,0 0-1,0 0 1,-7 2 0,9-1-114,0 0 1,0 0-1,-1 0 0,1 0 1,0 1-1,0-1 1,0 1-1,1-1 0,-1 1 1,0 0-1,0 0 1,1 0-1,-1-1 0,1 2 1,0-1-1,0 0 1,0 0-1,0 0 0,0 0 1,0 1-1,0-1 1,1 0-1,-1 1 0,1-1 1,-1 1-1,1 2 1,-3 72-1935,3-64 1228,0 11-1717,0-4-1662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57.888"/>
    </inkml:context>
    <inkml:brush xml:id="br0">
      <inkml:brushProperty name="width" value="0.05" units="cm"/>
      <inkml:brushProperty name="height" value="0.05" units="cm"/>
    </inkml:brush>
  </inkml:definitions>
  <inkml:trace contextRef="#ctx0" brushRef="#br0">2 53 120,'0'0'4100,"0"-4"-3712,0-11 30,0 11-46,0 58 4504,0-2-4871,-2-21 2,2 1 0,1-1 0,2 0 1,1 1-1,9 33 0,1-6 14,-2 0-1,6 84 1,-9-62-11,-5-57 78,-2-21-27,-2-16-32,-1-7-14,-1 0 0,-1-1 1,-11-36-1,8 37 80,2 0-1,0 0 1,-2-40 0,4-19 138,0 32-169,6-73 0,-2 109-57,1 0-1,0 1 1,0-1 0,1 1-1,0 0 1,1 0 0,0 1-1,12-17 1,7-6-110,28-29 0,-38 46 126,-13 14-25,0 0 0,0-1 0,0 1 0,1 0-1,-1 0 1,0 0 0,1 1 0,-1-1 0,1 0-1,-1 1 1,1-1 0,0 0 0,-1 1 0,1 0-1,-1-1 1,1 1 0,0 0 0,-1 0-1,1 0 1,0 0 0,-1 0 0,3 1 0,1 0-3,-1 0-1,1 1 1,0-1 0,-1 1 0,1 0 0,-1 1 0,7 4 0,6 5 15,-1 2 0,25 25 0,-38-36 2,6 8-9,0 0 0,-1 0 0,0 1 0,-1 0 0,0 1 0,-1-1 0,0 1 0,7 25 1,0 12 59,7 56 0,-7-30-56,-9-47 72,-1 0 0,-2 0 0,-2 34 0,0-9-45,1-54-54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6.191"/>
    </inkml:context>
    <inkml:brush xml:id="br0">
      <inkml:brushProperty name="width" value="0.05" units="cm"/>
      <inkml:brushProperty name="height" value="0.05" units="cm"/>
    </inkml:brush>
  </inkml:definitions>
  <inkml:trace contextRef="#ctx0" brushRef="#br0">19 1 4505,'0'0'6880,"-19"1"-5533,20 37-1281,1 1-1,1-1 1,10 40 0,29 187 908,-37-224-912,-4-33-91,1 1 0,1-1 0,-1 0 0,1 0 0,1 0 0,-1 0 0,1-1 0,1 1 0,0-1 0,-1 0 0,2-1 0,-1 1 0,1-1 0,0 0 0,1 0 0,-1-1 0,1 0 0,0 0 0,1 0 0,-1-1 0,1 0 0,-1-1 0,1 1 0,0-2 0,1 1 0,-1-1 0,0 0 0,1-1 0,12 1 0,-16-2-19,1 0 0,-1 0 0,1 0 0,-1-1 0,1 0 0,-1 0 0,0-1 0,1 1 0,-1-1 0,0 0 0,0 0 0,0-1 0,0 0 0,-1 0-1,1 0 1,-1 0 0,1-1 0,-1 1 0,0-1 0,-1 0 0,1-1 0,-1 1 0,5-8 0,-1 2-460,0 0-1,-1-1 1,0 0-1,0 0 1,-2 0 0,1-1-1,-1 0 1,-1 0 0,0 0-1,2-19 1,-2-4-4196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6.547"/>
    </inkml:context>
    <inkml:brush xml:id="br0">
      <inkml:brushProperty name="width" value="0.05" units="cm"/>
      <inkml:brushProperty name="height" value="0.05" units="cm"/>
    </inkml:brush>
  </inkml:definitions>
  <inkml:trace contextRef="#ctx0" brushRef="#br0">1 157 7594,'0'0'3386,"13"0"-3237,12 0-112,0-1-1,0-1 1,1-1-1,-1-1 1,-1-2 0,27-8-1,-44 11-81,0 0 0,0 0 0,-1 0 0,1-1 0,-1 0 0,0-1-1,0 1 1,0-1 0,-1 0 0,6-7 0,-8 8-408,0 0 0,-1-1 0,1 1 0,-1-1 1,0 0-1,0 0 0,-1 0 0,0 0 0,2-9 0,-2-6-4235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8.707"/>
    </inkml:context>
    <inkml:brush xml:id="br0">
      <inkml:brushProperty name="width" value="0.05" units="cm"/>
      <inkml:brushProperty name="height" value="0.05" units="cm"/>
    </inkml:brush>
  </inkml:definitions>
  <inkml:trace contextRef="#ctx0" brushRef="#br0">0 11 3089,'0'0'7376,"7"3"-6865,13 2-224,-1 0 1,1-2 0,1 0 0,-1-2-1,0 0 1,21-2 0,-28 1-454,-12 0 64,0 0 0,0 0 0,0 0 0,1 0 0,-1 0 0,0 0 0,0-1 0,0 1 0,0 0 0,0-1 0,0 1 0,0-1 0,0 1 0,0-1 0,0 1 0,0-1 0,0 0 0,0 1 1,-1-1-1,1 0 0,0 0 0,0 0 0,-1 1 0,1-1 0,0 0 0,-1 0 0,1 0 0,-1 0 0,1-2 0,0-10-3846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9.100"/>
    </inkml:context>
    <inkml:brush xml:id="br0">
      <inkml:brushProperty name="width" value="0.05" units="cm"/>
      <inkml:brushProperty name="height" value="0.05" units="cm"/>
    </inkml:brush>
  </inkml:definitions>
  <inkml:trace contextRef="#ctx0" brushRef="#br0">0 14 7394,'0'0'4272,"100"37"-4272,-72-37-280,6-9-520,-9-11-1272,-6-2-2297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49.926"/>
    </inkml:context>
    <inkml:brush xml:id="br0">
      <inkml:brushProperty name="width" value="0.05" units="cm"/>
      <inkml:brushProperty name="height" value="0.05" units="cm"/>
    </inkml:brush>
  </inkml:definitions>
  <inkml:trace contextRef="#ctx0" brushRef="#br0">6 248 4201,'0'0'6389,"-1"-24"-5890,-4-106 369,6 140-752,0 0 1,1-1-1,0 1 0,1-1 0,0 0 1,4 10-1,136 285-466,-143-303 346,1 1 0,-1-1 0,1 0 0,-1 0 0,1 0 0,-1 0 0,1 0 0,0 0 0,-1 0 0,1 0 0,0 0 0,0-1 0,0 1 0,0 0 0,-1 0 0,1-1 0,0 1 0,1 0 0,-1-1 0,0 1 0,0-1 0,2 1 0,-2-1 2,0-1-1,0 1 0,0 0 1,0-1-1,0 1 0,0-1 0,-1 1 1,1-1-1,0 1 0,0-1 1,0 0-1,-1 1 0,1-1 1,0 0-1,-1 0 0,1 1 0,0-1 1,-1 0-1,1 0 0,0-1 1,20-57-5,-20 54 17,5-19 48,-1-1 0,-1 0 0,-1 1 0,-2-1 0,0 0 0,-1 0 0,-6-34 0,5 54 33,-1 0-1,1 0 1,-1 0-1,-1 0 1,1 0 0,-1 0-1,1 1 1,-1-1-1,-1 1 1,1 0-1,-6-6 1,8 10-46,3 7-224,0 0 110,0 1 1,0-1-1,1 0 0,0 0 1,0 0-1,0-1 0,1 1 1,8 9-1,6 14-17,8 30 32,-18-41 35,0 0 1,1-1-1,17 27 0,-25-44 6,0 0 1,-1 0-1,1 1 0,0-1 1,0 0-1,0-1 0,0 1 1,0 0-1,0 0 0,0 0 1,0 0-1,1-1 0,-1 1 0,0-1 1,0 1-1,0-1 0,1 1 1,-1-1-1,0 0 0,1 1 1,-1-1-1,0 0 0,1 0 1,-1 0-1,1 0 0,1 0 1,-1-1 6,1 0 1,-1-1-1,1 1 1,-1 0 0,1-1-1,-1 1 1,0-1-1,1 0 1,-1 1 0,0-1-1,0 0 1,1-3 0,5-4-13,-2-1 1,1 0 0,-1 0 0,9-21-1,-9 12-15,-1 0 1,0 0-1,-1-1 0,-1 0 0,-1 1 0,-1-1 1,0 0-1,-2 0 0,-5-33 0,4 46 190,0 0-1,-1 0 1,1 1-1,-2-1 0,1 1 1,-1 0-1,0 0 1,0 0-1,0 1 1,-1-1-1,0 1 1,-7-6-1,12 11-132,0 24-689,3-13 527,0 0 0,0 1 1,1-1-1,1-1 1,0 1-1,0-1 1,1 0-1,12 17 0,20 40-2507,-30-48 447,-3-7-889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0.568"/>
    </inkml:context>
    <inkml:brush xml:id="br0">
      <inkml:brushProperty name="width" value="0.05" units="cm"/>
      <inkml:brushProperty name="height" value="0.05" units="cm"/>
    </inkml:brush>
  </inkml:definitions>
  <inkml:trace contextRef="#ctx0" brushRef="#br0">10 197 5161,'0'0'6747,"0"0"-6707,-1 1 0,0-1 0,1 1 0,-1 0 1,0-1-1,1 1 0,-1-1 0,1 1 0,-1 0 0,1 0 0,-1-1 1,1 1-1,0 0 0,-1 0 0,1-1 0,0 1 0,-1 0 0,1 0 1,0 1-1,-1 14-6,2 0 1,-1 0-1,2 0 1,0 0-1,1-1 0,1 1 1,0 0-1,1-1 1,0 0-1,2 0 1,8 16-1,-14-30-33,0 0 1,-1 0-1,1 0 0,0 0 1,0 0-1,0 0 0,0 0 1,0 0-1,0 0 0,0 0 1,1-1-1,-1 1 0,0 0 1,0-1-1,1 1 0,-1-1 1,0 1-1,0-1 0,1 0 1,-1 1-1,1-1 0,-1 0 1,0 0-1,1 0 0,-1 0 1,0 0-1,1 0 0,-1-1 1,0 1-1,1 0 0,-1-1 1,0 1-1,1-1 0,-1 1 1,0-1-1,0 0 0,0 1 1,1-1-1,-1 0 0,0 0 1,0 0-1,0 0 0,0 0 1,0 0-1,-1 0 0,1 0 1,0 0-1,0-1 1,-1 1-1,1 0 0,-1 0 1,1-1-1,-1 1 0,1 0 1,-1-1-1,0 1 0,0-3 0,11-57 495,3-120 0,-4 31-381,-9 142-842,1 13 202,-1 20-954,0-18 424,-1 16-3690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5.261"/>
    </inkml:context>
    <inkml:brush xml:id="br0">
      <inkml:brushProperty name="width" value="0.05" units="cm"/>
      <inkml:brushProperty name="height" value="0.05" units="cm"/>
    </inkml:brush>
  </inkml:definitions>
  <inkml:trace contextRef="#ctx0" brushRef="#br0">381 81 1928,'0'0'10117,"-13"-7"-9534,-3-20-411,15 25-112,0-1 0,0 0 0,0 1 0,0-1 0,-1 1 1,1-1-1,-1 1 0,1 0 0,-1 0 0,0-1 0,0 1 0,0 1 0,0-1 1,0 0-1,-1 0 0,1 1 0,0-1 0,-1 1 0,1 0 0,-1 0 0,0 0 1,1 0-1,-1 0 0,0 0 0,-4 0 0,-111 1 332,115 1-395,1-1-1,-1 1 1,0 0-1,1 0 1,-1 0 0,1 0-1,0 0 1,-1 1-1,1-1 1,0 1 0,0 0-1,0-1 1,0 1-1,0 0 1,0 0 0,0 0-1,1 1 1,-1-1-1,-1 4 1,-28 52-63,29-53 71,-16 37-21,1 0 0,2 1 1,2 1-1,2 1 0,2-1 1,2 1-1,-2 91 0,10-127 14,0-1 0,1 0-1,0 0 1,0 0 0,1 0-1,0 0 1,1-1-1,-1 1 1,2-1 0,-1 0-1,1 0 1,0-1-1,7 8 1,13 15 11,44 36-1,-60-56-13,-4-5-40,0 0 0,0 1-1,1-2 1,0 1 0,-1-1 0,1 0 0,0 0-1,0 0 1,1-1 0,12 3 0,-16-4 17,1-1 0,0 0 0,0 0 0,0 0 0,0 0 0,-1 0 0,1-1 0,0 0 0,0 0 0,-1 0 0,1 0 0,0-1 0,-1 1 0,0-1 0,1 0 0,-1 0 0,0 0 0,0 0 0,0-1 0,3-2 0,14-14-84,-2 0 0,18-25 1,-31 38 104,-1 0 0,0-1 0,0 0 1,0 1-1,-1-1 0,0-1 0,-1 1 1,1 0-1,-1-1 0,-1 1 0,1-1 1,-1-8-1,-1 15 32,-1 0 1,0 0-1,0 1 1,0-1-1,0 0 1,-1 0-1,1 0 1,0 1-1,0-1 1,0 1-1,-1-1 0,1 1 1,0-1-1,0 1 1,-1 0-1,1 0 1,0-1-1,-1 1 1,1 0-1,0 0 1,-1 0-1,1 1 1,-2-1-1,0 0-12,1 0 0,-1 0 0,0 0 0,1 0 0,-1 0 0,1 1 0,-1-1-1,1 1 1,0 0 0,-1 0 0,1 0 0,-1 0 0,-1 1 0,3 1-86,0 0 0,0 0 1,0 0-1,0 0 0,1 0 0,0 0 1,-1 0-1,1 0 0,0 0 0,0 0 1,1 4-1,0 5-1696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5.638"/>
    </inkml:context>
    <inkml:brush xml:id="br0">
      <inkml:brushProperty name="width" value="0.05" units="cm"/>
      <inkml:brushProperty name="height" value="0.05" units="cm"/>
    </inkml:brush>
  </inkml:definitions>
  <inkml:trace contextRef="#ctx0" brushRef="#br0">0 90 3569,'0'0'8491,"15"1"-7996,123 19-73,-134-19-457,0 0 0,0 0 0,0-1 0,0 0-1,0 0 1,0 0 0,0 0 0,0-1 0,0 1-1,-1-1 1,1 0 0,5-2 0,-6 1-103,-1 0-1,1 0 1,-1 0 0,1 0 0,-1-1 0,0 1 0,0-1 0,0 1-1,-1-1 1,1 0 0,0 0 0,-1 0 0,0 0 0,2-5 0,9-24-2792,-2-1-2155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5.999"/>
    </inkml:context>
    <inkml:brush xml:id="br0">
      <inkml:brushProperty name="width" value="0.05" units="cm"/>
      <inkml:brushProperty name="height" value="0.05" units="cm"/>
    </inkml:brush>
  </inkml:definitions>
  <inkml:trace contextRef="#ctx0" brushRef="#br0">0 54 6585,'0'0'4513,"81"14"-4481,-72-14 16,1 0-56,-4 0 8,0 0-48,0 0 32,-3 0-136,1 0-240,2-17-512,0-9-688,-6 1-1697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6.394"/>
    </inkml:context>
    <inkml:brush xml:id="br0">
      <inkml:brushProperty name="width" value="0.05" units="cm"/>
      <inkml:brushProperty name="height" value="0.05" units="cm"/>
    </inkml:brush>
  </inkml:definitions>
  <inkml:trace contextRef="#ctx0" brushRef="#br0">0 26 2497,'0'0'10586,"28"22"-10338,10-22-240,2 0-16,1 0-96,-7 0-80,-6 0-112,-6 0-176,-13-16-321,-9-1-727,0 3-1561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4.742"/>
    </inkml:context>
    <inkml:brush xml:id="br0">
      <inkml:brushProperty name="width" value="0.05" units="cm"/>
      <inkml:brushProperty name="height" value="0.05" units="cm"/>
    </inkml:brush>
  </inkml:definitions>
  <inkml:trace contextRef="#ctx0" brushRef="#br0">269 366 3705,'0'0'4926,"-42"37"-4550,-128 116-268,164-146-102,-1-1 0,1 1 0,0 1 0,0-1 0,1 1 0,0 0-1,-5 11 1,9-16-3,0 0-1,0 1 0,0-1 1,1 1-1,-1-1 0,1 1 1,0-1-1,0 1 0,0-1 1,1 6-1,1 10 1,-2-9-19,1-1 0,0 1-1,1 0 1,0-1 0,0 1-1,1-1 1,0 0 0,1 0-1,0 0 1,1 0 0,-1 0-1,12 14 1,5 2-94,1-1 0,38 33 1,-2-2 45,-55-52 66,0 1-1,0 0-1,0 0 1,1-1 0,-1 1 0,1-1 0,-1 0 0,1 0 0,0 0 0,0-1 0,0 1-1,1-1 1,-1 0 0,0 0 0,1-1 0,0 1 0,-1-1 0,1 0 0,0 0 0,0-1-1,-1 1 1,8-1 0,-2-1-1,0-1 0,0 1 0,-1-2 0,1 1 0,-1-1 0,0-1 0,0 0 0,0 0 0,0-1-1,-1 0 1,1 0 0,-1-1 0,-1 0 0,1-1 0,-1 1 0,0-1 0,-1-1 0,8-10 0,-4 6 6,-2-1 1,1 1 0,-2-1-1,0-1 1,0 1-1,-1-1 1,-1 0-1,-1-1 1,0 1-1,0-1 1,1-23 0,-4 22 106,-1 0 1,-1 0-1,0 0 1,-1 0-1,-1 0 1,-1 1-1,0-1 1,-9-22-1,9 30-28,1 1 0,-2-1-1,1 1 1,-1 0 0,0 0-1,0 0 1,-1 1 0,0 0-1,0 0 1,-1 0 0,1 1-1,-1 0 1,0 0 0,-1 1-1,1 0 1,-1 0 0,-13-4-1,20 7-73,0 0-1,0 1 0,0-1 0,-1 0 0,1 1 1,0 0-1,0-1 0,-1 1 0,1 0 0,0-1 1,-1 1-1,1 0 0,0 0 0,-1 0 1,1 0-1,0 1 0,-1-1 0,1 0 0,0 0 1,-1 1-1,1-1 0,0 1 0,0-1 0,-1 1 1,1-1-1,0 1 0,0 0 0,0 0 0,0 0 1,0-1-1,0 1 0,0 0 0,-1 2 0,0 2-35,1 0-1,0 0 1,0 0-1,1-1 0,-1 1 1,1 0-1,0 0 0,1 5 1,-1 5 12,0 23-47,-2-12-19,2 1 1,1-1 0,1 1-1,1-1 1,2 0-1,0 0 1,10 26-1,-7-30 14,1 1-1,0-1 0,2-1 1,1 0-1,1-1 0,0 0 1,2-1-1,19 21 0,-31-37 66,0-1-1,0 0 0,0 0 1,1 0-1,-1 0 0,0 0 1,1-1-1,-1 1 0,1-1 1,-1 0-1,1 0 0,0-1 1,-1 1-1,1-1 0,0 1 1,0-1-1,-1 0 0,1-1 1,0 1-1,-1-1 0,1 0 1,0 1-1,-1-2 0,7-1 1,-2-1 8,1 0 0,-1-1 0,0 0 0,0 0 0,0-1 0,-1 0 0,0 0 0,10-12 0,13-16 26,-1-3 0,-2 0 0,-1-1 0,34-71 0,-51 88 43,0-1-1,0 0 1,-2 0-1,-1 0 0,-1-1 1,-1 0-1,-1 0 1,-1-1-1,-1 1 1,-1-1-1,-3-27 0,2 46-22,0-1-1,-1 0 0,0 1 0,0-1 0,0 1 0,-1 0 0,0 0 1,0 0-1,0 0 0,0 0 0,-1 0 0,0 1 0,-8-8 0,-4-1 109,0 1 0,-30-17 0,10 6 181,36 23-357,-1 0 1,1 0 0,-1-1 0,1 1-1,-1 0 1,1 0 0,0-1-1,-1 1 1,1 0 0,0-1 0,-1 1-1,1 0 1,0-1 0,-1 1-1,1-1 1,0 1 0,0 0 0,-1-1-1,1 1 1,0-1 0,0 1-1,0-1 1,0 1 0,-1-1 0,1 1-1,0-1 1,0 1 0,0-1-1,0 1 1,0 0 0,0-1 0,0 1-1,1-1 1,-1 1 0,0-1-1,0 1 1,0-1 0,0 1 0,1-1-1,-1 1 1,0 0 0,0-1-1,1 1 1,-1-1 0,0 1 0,1 0-1,-1-1 1,0 1 0,1 0-1,-1-1 1,0 1 0,1 0 0,-1 0-1,1-1 1,-1 1 0,1 0-1,30-13-465,-27 11 470,353-145-380,-178 67 79,-143 69-633,-67 27-345,-21 11-1506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7:59.428"/>
    </inkml:context>
    <inkml:brush xml:id="br0">
      <inkml:brushProperty name="width" value="0.05" units="cm"/>
      <inkml:brushProperty name="height" value="0.05" units="cm"/>
    </inkml:brush>
  </inkml:definitions>
  <inkml:trace contextRef="#ctx0" brushRef="#br0">1 0 4905,'0'0'6709,"0"8"-10940,3-2 1177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8.457"/>
    </inkml:context>
    <inkml:brush xml:id="br0">
      <inkml:brushProperty name="width" value="0.05" units="cm"/>
      <inkml:brushProperty name="height" value="0.05" units="cm"/>
    </inkml:brush>
  </inkml:definitions>
  <inkml:trace contextRef="#ctx0" brushRef="#br0">7 511 5825,'0'0'4967,"-6"-25"-4345,8-6-274,1 0-1,1 0 0,2 0 0,18-54 0,-11 39-230,-8 28-97,6-15 40,-3-1 0,-1 0 1,-1 0-1,1-43 614,-7 92-652,1-4-38,0 0 0,1-1 0,0 1 0,0-1 0,1 1 0,0-1 0,9 18 0,43 70-14,-8-16-38,-34-55 64,-2 1 0,0-1 0,-2 1 0,-2 1 0,0 0 0,-2 0 0,-1 0 0,1 55 0,-5-9-412,16-87-2117,-3-14 446,-5-4-1910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9.022"/>
    </inkml:context>
    <inkml:brush xml:id="br0">
      <inkml:brushProperty name="width" value="0.05" units="cm"/>
      <inkml:brushProperty name="height" value="0.05" units="cm"/>
    </inkml:brush>
  </inkml:definitions>
  <inkml:trace contextRef="#ctx0" brushRef="#br0">0 1 5817,'0'0'5248,"0"42"-5192,1-27-28,1 0 1,0 1-1,1-2 0,0 1 0,1 0 0,1-1 1,11 26-1,-3-15-13,1-1 1,0 0 0,25 30-1,-37-51-32,1-1-1,-1 1 0,1 0 1,0-1-1,0 1 1,1-1-1,-1 0 1,0 0-1,1-1 1,-1 1-1,1 0 1,-1-1-1,1 0 0,0 0 1,0 0-1,-1-1 1,5 1-1,-6-1 0,0 0-1,0 0 1,-1 0 0,1 0-1,0 0 1,0-1-1,0 1 1,-1-1-1,1 1 1,0-1 0,-1 0-1,1 0 1,0 0-1,-1 0 1,1 0 0,-1 0-1,1 0 1,-1 0-1,0 0 1,1-1-1,-1 1 1,0-1 0,0 1-1,0-1 1,0 1-1,0-1 1,-1 1-1,1-1 1,0 0 0,-1 0-1,1 1 1,-1-1-1,1 0 1,-1 0-1,0 0 1,0-2 0,2-6 75,-1 0 1,0 0 0,-1 0 0,0 0 0,-1 0 0,0 0-1,0 0 1,-1 0 0,-1 1 0,1-1 0,-1 0 0,-1 1-1,0 0 1,0 0 0,-1 0 0,0 0 0,-1 1 0,-9-12-1,10 14 60,1 1 0,-1-1 0,0 1 0,0 0 0,0 1 0,-1-1 0,0 1-1,0 0 1,0 1 0,0-1 0,0 1 0,-1 0 0,1 1 0,-1 0-1,0 0 1,0 0 0,0 1 0,-11-1 0,16 7-276,1 1-1,0-1 1,0 1 0,1-1-1,0 1 1,0 0 0,1 7 0,-1-6-321,0 36-3487,0-28 198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9:59.712"/>
    </inkml:context>
    <inkml:brush xml:id="br0">
      <inkml:brushProperty name="width" value="0.05" units="cm"/>
      <inkml:brushProperty name="height" value="0.05" units="cm"/>
    </inkml:brush>
  </inkml:definitions>
  <inkml:trace contextRef="#ctx0" brushRef="#br0">5 46 928,'0'0'7600,"0"-5"-6642,0-12 441,-1 46 174,-1 23-1344,1-38-232,1 0 0,0-1 0,1 1 1,0 0-1,1-1 0,0 0 0,1 1 1,1-1-1,0 0 0,1 0 0,0-1 0,9 16 1,10 17-105,-13-22 84,26 40 1,-34-60-24,0-1-1,0 0 1,0 0 0,1 0 0,-1 0 0,1 0 0,-1-1-1,1 0 1,-1 0 0,1 0 0,0 0 0,0 0 0,-1-1-1,1 1 1,0-1 0,0 0 0,5-1 0,-1 1-55,0-1 0,-1 1 0,1-2 0,-1 1 0,1-1 0,-1 0 0,13-5 0,-15 4 46,-1 0 0,0 1 0,-1-1 0,1-1 1,0 1-1,-1 0 0,0-1 0,0 0 0,0 0 1,0 0-1,0 0 0,-1 0 0,0 0 0,0-1 1,3-7-1,-3 3 91,-1 0 0,1 1 0,-1-1 0,-1 0 0,1 0 0,-2 0 0,1 0 0,-3-9 0,-1-4 187,-1 1 0,-2-1-1,0 1 1,-1 1 0,-1-1 0,-12-19 0,17 33-143,0 0 1,0 0-1,-1 0 1,1 0-1,-2 1 1,1 0-1,-1 0 1,0 0 0,0 1-1,-1-1 1,1 2-1,-1-1 1,0 1-1,-1 0 1,1 0 0,-1 1-1,1 0 1,-1 1-1,0-1 1,0 1-1,0 1 1,0 0-1,-1 0 1,1 0 0,0 1-1,-10 1 1,17-1-91,0 0 0,-1 1 1,1-1-1,0 0 0,0 0 1,0 1-1,-1-1 0,1 1 1,0-1-1,0 1 0,0-1 1,0 1-1,0 0 0,0-1 0,0 1 1,0 0-1,0 0 0,0 0 1,1 0-1,-1 0 0,0 0 1,0 0-1,1 0 0,-1 1 1,-10 39-447,11-24-204,0 1 1,3 28-1,6-15-1568,3-5-1660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0.106"/>
    </inkml:context>
    <inkml:brush xml:id="br0">
      <inkml:brushProperty name="width" value="0.05" units="cm"/>
      <inkml:brushProperty name="height" value="0.05" units="cm"/>
    </inkml:brush>
  </inkml:definitions>
  <inkml:trace contextRef="#ctx0" brushRef="#br0">38 0 8810,'0'0'4753,"0"14"-4825,-10-5-2457,-2-1 265,-4 3-2161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0.557"/>
    </inkml:context>
    <inkml:brush xml:id="br0">
      <inkml:brushProperty name="width" value="0.05" units="cm"/>
      <inkml:brushProperty name="height" value="0.05" units="cm"/>
    </inkml:brush>
  </inkml:definitions>
  <inkml:trace contextRef="#ctx0" brushRef="#br0">1 253 4217,'98'-82'2494,"-96"80"-2438,0 1 1,-1 0-1,1 0 1,0-1-1,-1 1 1,0-1-1,1 1 1,-1-1-1,0 1 0,0-1 1,0 0-1,0 0 1,0 0-1,0 1 1,-1-1-1,1 0 1,0 0-1,-1 0 1,0 0-1,1 0 1,-1 0-1,0 0 1,0 0-1,0 0 0,0 0 1,-1-3-1,0-6 219,10-98 6189,-10 113-6501,1-1 1,0 1-1,0-1 0,1 1 1,-1 0-1,1-1 0,0 1 1,0-1-1,0 1 0,0-1 1,1 1-1,2 4 0,1 4-1,21 71-221,31 165-1,-56-244 246,8 31-305,-9-34 252,0-1 0,0 1 0,0-1 0,1 1 0,-1-1 0,0 1 0,1-1 0,-1 1 0,0-1 1,1 0-1,-1 1 0,0-1 0,1 1 0,-1-1 0,1 0 0,-1 0 0,1 1 0,-1-1 0,1 0 1,-1 0-1,1 1 0,-1-1 0,1 0 0,-1 0 0,1 0 0,-1 0 0,1 0 0,0 0 1,-1 0-1,1 0 0,-1 0 0,1 0 0,-1 0 0,1 0 0,-1 0 0,1-1 0,-1 1 0,1 0 1,-1 0-1,1-1 0,-1 1 0,1 0 0,-1-1 0,1 1 0,-1 0 0,0-1 0,1 1 0,-1 0 1,1-1-1,-1 1 0,0-1 0,0 1 0,1-1 0,-1 1 0,0-1 0,0 1 0,1-1 0,-1 1 1,0-1-1,9-19-3067,-2-5-2125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1.073"/>
    </inkml:context>
    <inkml:brush xml:id="br0">
      <inkml:brushProperty name="width" value="0.05" units="cm"/>
      <inkml:brushProperty name="height" value="0.05" units="cm"/>
    </inkml:brush>
  </inkml:definitions>
  <inkml:trace contextRef="#ctx0" brushRef="#br0">1 174 1016,'0'0'12128,"0"12"-12056,0 1-42,-1 0-30,1 0 1,0 0 0,1 0 0,0 0-1,1 0 1,1 0 0,-1-1 0,2 1 0,0-1-1,1 0 1,9 18 0,-11-25-32,8 11-39,1 0 0,23 24 1,-32-36 55,1-1 0,0 0 0,0 1 0,0-2 0,0 1 1,1 0-1,-1-1 0,1 0 0,-1 0 0,1 0 1,0-1-1,0 1 0,0-1 0,0 0 0,8 0 0,-7 0-19,0-1 0,0 0 0,0-1 0,-1 0 0,1 1 0,0-2 0,0 1 0,-1-1 0,1 1 0,-1-2 0,0 1 0,1-1 0,-1 1 0,0-1 0,-1-1 0,1 1 0,0-1 0,-1 0-1,0 0 1,0 0 0,0 0 0,0-1 0,-1 1 0,0-1 0,0 0 0,0 0 0,0-1 0,-1 1 0,0 0 0,0-1 0,2-8 0,-3 2 103,0 1 0,0 0 1,-1-1-1,0 1 0,-1-1 1,0 1-1,-1 0 0,0-1 1,-1 1-1,0 0 0,-1 1 0,0-1 1,-1 1-1,-7-13 0,-2 0 264,-2 1 0,0 0 0,-1 1-1,-38-35 1,51 53-310,-36-31 401,37 32-417,1 0 0,0 1 0,0-1 0,-1 1 0,1 0 0,-1 0 0,0 0 0,1 0 0,-1 0 0,1 1 0,-1-1 0,0 1 0,0-1 0,1 1 1,-1 0-1,-3 1 0,5-1-66,0 1 0,0 1 0,0-1 1,1 0-1,-1 0 0,0 0 1,0 0-1,1 1 0,-1-1 0,1 0 1,-1 0-1,1 1 0,0-1 1,-1 0-1,1 1 0,0-1 0,0 1 1,0-1-1,0 2 0,-2 36-806,2-30 431,-4 33-2303,-2-2-2664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48.022"/>
    </inkml:context>
    <inkml:brush xml:id="br0">
      <inkml:brushProperty name="width" value="0.05" units="cm"/>
      <inkml:brushProperty name="height" value="0.05" units="cm"/>
    </inkml:brush>
  </inkml:definitions>
  <inkml:trace contextRef="#ctx0" brushRef="#br0">0 305 1016,'0'0'3528,"2"-5"-2638,7-30 3528,0-4-3305,14-56-1578,-9 50 465,7-20-63,-14 45 236,-7 20-161,0 1-1,0-1 1,0 0-1,0 0 1,0 0-1,0 0 1,0 0-1,0 0 1,0 0-1,1 0 1,-1 0-1,0 0 1,0 0-1,0 0 1,0 0-1,0 0 1,0 0-1,0 0 1,0 0-1,0 0 1,0 0-1,1 0 1,-1 0-1,0 0 1,0 0-1,0-1 1,0 1-1,0 0 1,0 0-1,0 0 0,0 0 1,0 0-1,0 0 1,0 0-1,0 0 1,0 0-1,0 0 1,1 0-1,-1 28-1,2 1 0,2-1 0,0 0 0,2 0 0,13 39 0,63 129-1851,-77-186 1389,0 1 0,-1-1 1,-1 1-1,1 0 0,-2 0 1,0 1-1,0-1 0,0 19 1,-2-12-1384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49.082"/>
    </inkml:context>
    <inkml:brush xml:id="br0">
      <inkml:brushProperty name="width" value="0.05" units="cm"/>
      <inkml:brushProperty name="height" value="0.05" units="cm"/>
    </inkml:brush>
  </inkml:definitions>
  <inkml:trace contextRef="#ctx0" brushRef="#br0">1 0 1280,'0'0'5029,"7"20"-5181,3-2 269,1 1-1,1-2 1,0 0-1,21 21 1,22 33-112,-29-29-7,-17-25 33,0-1 0,2-1 0,18 22 0,-28-36-38,0 0 0,0 0 0,0 0 0,0 0 0,0 0 0,0-1 0,0 1 0,1 0 0,-1-1 0,0 1 0,1-1 0,-1 1 0,0-1 0,1 0-1,-1 1 1,0-1 0,1 0 0,-1 0 0,1 0 0,-1 0 0,0 0 0,1 0 0,-1-1 0,1 1 0,-1 0 0,0-1 0,1 1 0,-1-1 0,0 0 0,0 1 0,1-1 0,-1 0 0,0 1 0,0-1 0,0 0 0,0 0 0,0 0 0,0 0 0,0 0 0,0 0 0,-1-1 0,1 1 0,1-1 0,5-9 46,1 0 1,-2-1-1,10-19 0,-10 18-118,-3 5 84,0 0 0,0 0 0,-1 0 0,0 0 0,0 0 0,-1 0 0,0-1 0,0 1 0,-1-1 0,0 1 0,-1 0 0,0-1 0,0 1 0,-1 0-1,-5-16 1,6 19 128,-1 1-1,0-1 1,0 0 0,0 1-1,0 0 1,-1-1-1,0 1 1,0 0-1,0 0 1,0 1-1,-1-1 1,1 1-1,-1-1 1,0 1-1,0 0 1,0 1-1,-1-1 1,1 1-1,0 0 1,-1 0 0,0 0-1,1 0 1,-1 1-1,0 0 1,0 0-1,0 0 1,-6 0-1,-1 1-33,7 0-75,-1 0 0,0 0 0,1 0 1,-1 1-1,0 0 0,-8 2 0,13-2-110,-1 0 1,1-1-1,-1 1 1,1 0-1,-1 0 1,1 0-1,0 0 1,-1 1-1,1-1 1,0 0-1,0 1 1,0-1-1,0 0 0,0 1 1,0-1-1,0 1 1,1 0-1,-1-1 1,0 1-1,1 0 1,-1-1-1,1 1 1,0 0-1,0-1 1,-1 1-1,1 2 0,0 41-3937,0-27 1054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49.648"/>
    </inkml:context>
    <inkml:brush xml:id="br0">
      <inkml:brushProperty name="width" value="0.05" units="cm"/>
      <inkml:brushProperty name="height" value="0.05" units="cm"/>
    </inkml:brush>
  </inkml:definitions>
  <inkml:trace contextRef="#ctx0" brushRef="#br0">0 312 1136,'0'0'3669,"18"-20"-878,88-45-2533,45-29-185,-117 72-52,52-23 1,15-9-4689,-86 43 2924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0.151"/>
    </inkml:context>
    <inkml:brush xml:id="br0">
      <inkml:brushProperty name="width" value="0.05" units="cm"/>
      <inkml:brushProperty name="height" value="0.05" units="cm"/>
    </inkml:brush>
  </inkml:definitions>
  <inkml:trace contextRef="#ctx0" brushRef="#br0">53 272 568,'0'0'5303,"0"-24"-4465,1-5-590,0 7 13,-1-1 0,0 1-1,-2 0 1,-8-43-1,-3 26 574,12 37-743,1 1 1,-1-1 0,0 1-1,0-1 1,0 1 0,0 0-1,1-1 1,-2 1-1,1 0 1,0 0 0,0-1-1,0 1 1,-1 0-1,1 0 1,0 0 0,-1 1-1,1-1 1,-1 0 0,1 1-1,-1-1 1,1 0-1,-4 0 1,8 26-97,7-5-39,1-1 1,0 0 0,2 0 0,0-1-1,1-1 1,26 25 0,-24-25-96,50 48-441,-44-45 450,-2 0-1,0 1 1,-1 1-1,19 29 1,-37-47-69,1-1-1,-1 0 1,0 1-1,0 0 1,0-1-1,0 1 1,-1 0-1,1-1 1,-1 1-1,0 0 1,0 0-1,-1-1 1,0 8-1,-5-4-3816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0.636"/>
    </inkml:context>
    <inkml:brush xml:id="br0">
      <inkml:brushProperty name="width" value="0.05" units="cm"/>
      <inkml:brushProperty name="height" value="0.05" units="cm"/>
    </inkml:brush>
  </inkml:definitions>
  <inkml:trace contextRef="#ctx0" brushRef="#br0">47 12 1536,'0'0'7646,"0"-11"-5830,3 53-1887,2 0-1,1 0 1,24 81-1,1 4-6,-29-106 76,0 1 0,-2 42 1,-1-27 37,1-36-25,0 0-1,0 0 1,0 0 0,0 0 0,0 0-1,-1 0 1,1-1 0,0 1 0,-1 0-1,1 0 1,0 0 0,-1-1 0,1 1-1,-1 0 1,0 0 0,1-1 0,-1 1 0,1-1-1,-1 1 1,0 0 0,1-1 0,-1 1-1,0-1 1,0 0 0,1 1 0,-1-1-1,0 1 1,-1-1 0,-33 3 285,28-3-928,-1-1 1,1-1-1,-1 1 1,1-1-1,-1 0 1,-12-6-1,11 0-2995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0.683"/>
    </inkml:context>
    <inkml:brush xml:id="br0">
      <inkml:brushProperty name="width" value="0.05" units="cm"/>
      <inkml:brushProperty name="height" value="0.05" units="cm"/>
    </inkml:brush>
  </inkml:definitions>
  <inkml:trace contextRef="#ctx0" brushRef="#br0">1 145 6313,'0'0'1845,"1"8"-1765,1-2-122,0 0 0,0 0 0,1-1 0,0 1 0,0-1 0,0 0 0,1 0 0,-1 0 0,1 0 0,0 0 0,1-1 0,-1 0 0,1 0 0,0 0 0,0 0 0,0-1 0,0 0 0,1 0 0,-1 0 0,9 2 0,-7-2 19,0 1-1,1-1 0,-1-1 1,0 1-1,1-1 0,0-1 1,0 1-1,-1-1 0,1-1 1,13 0-1,-20 0 15,0-1 0,0 0 0,0 0 1,0 0-1,0 0 0,0 0 0,0 0 0,-1 0 0,1 0 0,0 0 0,-1 0 0,1 0 0,-1-1 1,1 1-1,-1 0 0,1 0 0,-1 0 0,0-1 0,0 1 0,0 0 0,1-2 0,1-31 34,-2 11-67,1 8 130,-1-1 0,0 0 0,-2 1 1,1-1-1,-8-24 0,8 36 35,-1 0 0,1 0 0,-1 0 1,0 1-1,-1-1 0,1 1 0,0-1 0,-1 1 0,0 0 1,0 0-1,0 0 0,0 0 0,0 0 0,-1 1 0,1 0 1,-1-1-1,0 1 0,1 1 0,-1-1 0,0 0 0,0 1 1,0 0-1,0 0 0,0 0 0,-9 0 0,8 0-17,0 0 0,0 0 1,-1 1-1,1 0 0,0 0 0,0 1 0,0-1 0,0 1 0,0 0 0,-1 0 0,2 1 1,-10 3-1,11-3-122,1 0 0,0 0 0,-1 1 0,1-1 0,0 0 0,1 1 0,-1-1 0,0 1 0,1-1 0,-1 1 0,1 0 0,0 0 0,0 0 0,0 0 0,0 0 0,0 0 0,1 0 0,-1 0 0,1 0 0,0 0 0,0 0 0,1 4 0,-1 3-614,1 0-1,0 0 1,1 0-1,0 0 0,0-1 1,7 17-1,-9-24 420,5 15-3357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1.309"/>
    </inkml:context>
    <inkml:brush xml:id="br0">
      <inkml:brushProperty name="width" value="0.05" units="cm"/>
      <inkml:brushProperty name="height" value="0.05" units="cm"/>
    </inkml:brush>
  </inkml:definitions>
  <inkml:trace contextRef="#ctx0" brushRef="#br0">17 76 1072,'0'0'4700,"0"29"-2869,-1-23-1859,1-1 0,0 1 1,0 0-1,0 0 0,1 0 0,0-1 1,0 1-1,0 0 0,1-1 0,0 1 1,0-1-1,1 1 0,-1-1 0,1 0 1,0 0-1,1 0 0,-1-1 1,1 1-1,0-1 0,0 0 0,0 0 1,0 0-1,1 0 0,0-1 0,0 0 1,0 0-1,0 0 0,0 0 0,0-1 1,9 3-1,-11-4-108,1 0 0,-1 1 0,1-1 0,-1-1 0,1 1 0,0 0 0,-1-1 0,1 0 0,4 0 0,-6 0 120,-1-1 0,0 0 0,0 1 0,0-1 0,0 0 0,0 1 0,0-1-1,0 0 1,0 0 0,0 0 0,0 0 0,0 0 0,-1 0 0,1 0 0,0 0 0,-1-1 0,1 1 0,-1 0 0,1 0 0,-1 0 0,1-1-1,-1 1 1,0 0 0,0 0 0,0-1 0,0 1 0,0-2 0,4-31-67,-1 0 0,-4-57 0,0 88 179,1 0 1,-1 0 0,0 0 0,0 0-1,-1 0 1,1 0 0,0 0 0,-1 1-1,0-1 1,0 0 0,0 1-1,0 0 1,0-1 0,0 1 0,-1 0-1,1 0 1,-1 0 0,1 0 0,-1 1-1,0-1 1,1 1 0,-1 0 0,0-1-1,-4 0 1,1 0 142,0 0-1,0 1 1,0-1 0,0 1-1,0 1 1,0-1 0,0 1-1,0 0 1,0 0 0,0 1-1,0-1 1,-8 3 0,12-1-221,-1-1-1,1 0 1,0 1-1,0-1 1,0 1 0,0 0-1,0 0 1,0 0 0,0 0-1,0 0 1,1 0 0,-1 1-1,1-1 1,0 0 0,0 1-1,0-1 1,0 1 0,0-1-1,0 1 1,0 4 0,-1 0-212,1 0-1,0 0 1,0 1 0,1-1 0,0 1 0,2 10 0,8-2-3394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1.855"/>
    </inkml:context>
    <inkml:brush xml:id="br0">
      <inkml:brushProperty name="width" value="0.05" units="cm"/>
      <inkml:brushProperty name="height" value="0.05" units="cm"/>
    </inkml:brush>
  </inkml:definitions>
  <inkml:trace contextRef="#ctx0" brushRef="#br0">25 74 3449,'0'0'3722,"-2"10"-3647,1-1-67,1 0 0,0 0 0,0 0 0,1 0 0,0 0 1,0 0-1,4 12 0,-4-18-12,0 1 0,0-1 0,1 1 0,-1-1 1,1 1-1,-1-1 0,1 0 0,0 0 0,1 0 0,-1 0 0,0-1 0,1 1 0,-1 0 0,1-1 0,0 0 1,0 1-1,0-1 0,0-1 0,1 1 0,-1 0 0,0-1 0,1 1 0,-1-1 0,1 0 0,5 1 1,26 5 14,-28-5-47,1 0 0,-1 0-1,1-1 1,-1 0 0,1 0 0,-1-1 0,1 0-1,-1 0 1,15-3 0,-21 2 25,0 0 0,-1 0 1,1 0-1,0 0 0,0 0 1,-1-1-1,1 1 0,-1 0 0,1-1 1,-1 1-1,1 0 0,-1-1 1,0 1-1,0 0 0,0-1 1,0 1-1,0-1 0,0-2 0,-1-37 145,1 29-107,-1 4 25,0-1-1,0 1 0,0-1 1,-1 1-1,0 0 1,-1 0-1,0 0 1,0 0-1,0 0 0,-1 1 1,-1 0-1,-8-13 1,9 16 51,1 0 0,0 0 1,-1 0-1,0 1 0,0-1 1,0 1-1,0 0 1,0 0-1,-1 1 0,1-1 1,-1 1-1,0 0 0,1 0 1,-1 1-1,0-1 1,0 1-1,0 0 0,0 1 1,0-1-1,-1 1 0,1 0 1,-10 1-1,12 0-167,-1 0 0,1 0-1,-1 0 1,1 1 0,-1-1 0,1 1-1,0 0 1,0 0 0,0 0-1,0 0 1,0 0 0,0 1 0,0-1-1,1 1 1,-5 6 0,-15 21-2529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2.686"/>
    </inkml:context>
    <inkml:brush xml:id="br0">
      <inkml:brushProperty name="width" value="0.05" units="cm"/>
      <inkml:brushProperty name="height" value="0.05" units="cm"/>
    </inkml:brush>
  </inkml:definitions>
  <inkml:trace contextRef="#ctx0" brushRef="#br0">1 0 2833,'0'0'8241,"28"0"-7995,-17 1-241,0 1 0,0 0 0,0 1 0,-1 0 0,1 0 0,12 7 0,39 11-6,20-7-86,61 14-52,-128-24-361,0 1 1,-1 1-1,1 0 0,-1 1 1,-1 0-1,1 1 0,13 11 1,-3 3-3383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3.371"/>
    </inkml:context>
    <inkml:brush xml:id="br0">
      <inkml:brushProperty name="width" value="0.05" units="cm"/>
      <inkml:brushProperty name="height" value="0.05" units="cm"/>
    </inkml:brush>
  </inkml:definitions>
  <inkml:trace contextRef="#ctx0" brushRef="#br0">0 1 120,'0'0'5852,"7"2"-4987,186 52 2012,-51-17-2666,-105-24-238,8 3-136,-15-12-4383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4.421"/>
    </inkml:context>
    <inkml:brush xml:id="br0">
      <inkml:brushProperty name="width" value="0.05" units="cm"/>
      <inkml:brushProperty name="height" value="0.05" units="cm"/>
    </inkml:brush>
  </inkml:definitions>
  <inkml:trace contextRef="#ctx0" brushRef="#br0">1 278 3105,'0'0'3335,"2"3"-3079,-2-3-217,0 0 0,1 1 0,-1-1 1,0 0-1,0 1 0,0-1 0,0 0 0,1 1 0,-1-1 0,0 0 0,0 1 0,1-1 0,-1 0 1,0 0-1,1 1 0,-1-1 0,0 0 0,1 0 0,-1 1 0,0-1 0,1 0 0,-1 0 1,0 0-1,1 0 0,-1 0 0,0 0 0,1 0 0,-1 1 0,1-1 0,-1 0 0,0 0 1,1 0-1,-1 0 0,0-1 0,1 1 0,-1 0 0,1 0 0,-1 0 0,0 0 0,1 0 0,-1 0 1,0-1-1,1 1 0,3-21 2975,2-10-3172,14-23-213,2 1 1,43-73-1,-64 125 308,-1 20-48,-2 22 265,0-19-59,1 0 0,3 25 0,-2-43-182,1 1 0,0 0 1,0-1-1,0 1 0,0-1 0,0 1 1,1-1-1,0 1 0,0-1 0,0 0 1,1 0-1,-1 0 0,1 0 0,0-1 1,6 7-1,5 0-1077,0 0 0,1-1 0,19 8 0,1-2-3162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4.780"/>
    </inkml:context>
    <inkml:brush xml:id="br0">
      <inkml:brushProperty name="width" value="0.05" units="cm"/>
      <inkml:brushProperty name="height" value="0.05" units="cm"/>
    </inkml:brush>
  </inkml:definitions>
  <inkml:trace contextRef="#ctx0" brushRef="#br0">0 199 496,'0'0'3545,"162"-78"-3409,-137 61-88,-3 3 216,0 0 64,-3 0-160,-1 0-72,4 3-88,-3 0-16,6-1-232,-7 4-656,-5 2-1177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5.236"/>
    </inkml:context>
    <inkml:brush xml:id="br0">
      <inkml:brushProperty name="width" value="0.05" units="cm"/>
      <inkml:brushProperty name="height" value="0.05" units="cm"/>
    </inkml:brush>
  </inkml:definitions>
  <inkml:trace contextRef="#ctx0" brushRef="#br0">13 167 2513,'0'0'4669,"0"-26"-3940,0-78-193,0 98-479,-1-21 336,-5 24 216,1 3-140,4 42-586,2-35 97,1-1-1,0 1 1,0-1 0,0 1 0,0-1-1,1 0 1,0 0 0,1 0-1,-1 0 1,1-1 0,0 0-1,1 1 1,-1-1 0,1-1-1,0 1 1,7 5 0,-4-3-46,1 1 1,-2 1-1,1-1 0,-1 1 1,5 10-1,-6-6-252,-1-1 1,-1 1-1,0 0 0,-1 0 0,0 0 0,-1 1 0,-1-1 1,0 22-1,-1-17-1620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5.753"/>
    </inkml:context>
    <inkml:brush xml:id="br0">
      <inkml:brushProperty name="width" value="0.05" units="cm"/>
      <inkml:brushProperty name="height" value="0.05" units="cm"/>
    </inkml:brush>
  </inkml:definitions>
  <inkml:trace contextRef="#ctx0" brushRef="#br0">17 38 1536,'0'0'7761,"-1"7"-7736,-1-1-56,1 0 0,0 0 1,0 0-1,1 0 0,-1 0 0,1 0 0,1 0 0,-1 0 1,1 1-1,0-1 0,1 0 0,-1-1 0,1 1 0,0 0 1,1 0-1,3 6 0,6 10-90,21 31 134,-31-51-45,0 0 0,0 0-1,0 0 1,0 0 0,0 0-1,0 0 1,1-1 0,-1 1 0,0-1-1,1 1 1,0-1 0,-1 0-1,1 0 1,0 0 0,-1-1-1,1 1 1,0-1 0,4 1-1,-6-1 17,1-1 0,0 0 0,0 0 0,-1 0 0,1 0 0,-1 0-1,1 0 1,0 0 0,-1-1 0,0 1 0,1 0 0,-1-1 0,0 1-1,0-1 1,0 1 0,0-1 0,0 0 0,0 1 0,0-1 0,-1 0-1,1 0 1,0 0 0,0-3 0,11-45-215,-10 40 381,0 1 0,-1-1 0,0 0 1,-1 1-1,0-1 0,0 0 0,-1 1 1,0-1-1,-5-14 0,5 21-85,-1-1-1,1 1 1,-1 0 0,0-1-1,0 1 1,-1 0 0,1 0-1,-1 1 1,1-1-1,-1 0 1,0 1 0,0 0-1,0 0 1,0 0 0,-1 0-1,1 0 1,0 0-1,-1 1 1,1 0 0,-1 0-1,0 0 1,1 0-1,-1 0 1,0 1 0,1-1-1,-8 1 1,6 0 14,0-1 0,-1 1 1,1 0-1,0 0 0,-1 0 0,1 1 1,0 0-1,-10 2 0,13-1-155,0-1 1,1 0-1,-1 1 1,1-1-1,-1 1 0,1-1 1,0 1-1,0 0 0,0-1 1,-1 1-1,2 0 1,-1 0-1,0 0 0,0 0 1,0 0-1,1 0 0,0 0 1,-1 0-1,1 0 1,0 0-1,0 0 0,0 0 1,0 0-1,1 5 0,-2-6-66,1 0 0,0 1 0,0-1 0,0 0-1,1 1 1,-1-1 0,0 1 0,0-1 0,1 0-1,-1 0 1,1 1 0,-1-1 0,1 0 0,0 0 0,-1 1-1,1-1 1,0 0 0,0 0 0,0 0 0,1 1-1,12 9-2285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6.319"/>
    </inkml:context>
    <inkml:brush xml:id="br0">
      <inkml:brushProperty name="width" value="0.05" units="cm"/>
      <inkml:brushProperty name="height" value="0.05" units="cm"/>
    </inkml:brush>
  </inkml:definitions>
  <inkml:trace contextRef="#ctx0" brushRef="#br0">0 104 440,'0'0'9087,"0"23"-9387,1-18 282,-1 1-1,1-1 0,0 0 1,1 0-1,-1 1 0,1-1 1,0 0-1,0 0 0,1 0 1,-1-1-1,1 1 0,0-1 1,1 1-1,-1-1 0,1 0 1,-1 0-1,1-1 0,0 1 1,1-1-1,-1 1 0,1-2 1,-1 1-1,1 0 0,0-1 1,0 0-1,0 0 0,0 0 1,0-1-1,1 1 0,-1-1 1,0-1-1,1 1 0,-1-1 1,1 0-1,5 0 0,-10-1 9,0 0 0,0 0 0,0 0 0,0 0 0,0 0 0,0 0 0,0 0 0,0 0-1,0 0 1,-1 0 0,1 0 0,-1 0 0,1 0 0,0-1 0,-1 1 0,0 0 0,1-1 0,-1 1 0,0 0 0,0 0 0,0-1 0,0-1-1,2-37 50,-2 36-31,0-4 108,1 0 0,-1 1 1,-1-1-1,1 1 0,-1-1 0,-1 0 1,0 1-1,0 0 0,0-1 0,-1 1 1,0 0-1,0 0 0,0 1 0,-1-1 1,0 1-1,-1-1 0,1 1 0,-1 1 1,-1-1-1,1 1 0,-1-1 0,-8-5 1,13 10-71,-1 0-1,1 0 1,0 0 0,0 0 0,0 1 0,0-1-1,-1 0 1,1 1 0,0-1 0,-1 1 0,1-1 0,0 1-1,-1 0 1,1 0 0,-1 0 0,1-1 0,0 1 0,-1 0-1,1 0 1,-1 1 0,1-1 0,0 0 0,-1 0-1,1 1 1,0-1 0,-3 2 0,2 0-44,0-1 1,0 1-1,1 0 1,-1 0-1,1 0 1,-1 0-1,1 0 1,0 1-1,0-1 1,0 0-1,0 1 1,0-1-1,-1 5 0,-1 8-393,1 1-1,0-1 0,1 25 0,1 36-4171,0-49-494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1.090"/>
    </inkml:context>
    <inkml:brush xml:id="br0">
      <inkml:brushProperty name="width" value="0.05" units="cm"/>
      <inkml:brushProperty name="height" value="0.05" units="cm"/>
    </inkml:brush>
  </inkml:definitions>
  <inkml:trace contextRef="#ctx0" brushRef="#br0">0 3 312,'0'0'6852,"0"-2"-6695,1 5 281,2 31 444,-2 45 0,-1-49-884,1 1-1,6 41 0,-3-54-272,2 19 411,-4-14-5226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3.139"/>
    </inkml:context>
    <inkml:brush xml:id="br0">
      <inkml:brushProperty name="width" value="0.05" units="cm"/>
      <inkml:brushProperty name="height" value="0.05" units="cm"/>
    </inkml:brush>
  </inkml:definitions>
  <inkml:trace contextRef="#ctx0" brushRef="#br0">176 0 4257,'0'0'7642,"-15"5"-7297,-48 15-138,59-18-189,0 0 0,0 1 0,0-1 0,0 1 0,1-1 0,-1 1 0,1 0 0,-1 1 0,1-1 1,0 0-1,0 1 0,1 0 0,-1 0 0,1 0 0,0 0 0,0 0 0,0 0 0,0 0 0,1 1 0,-2 6 1,-1 0 19,-5 22 31,2 0-1,1 1 1,1 0-1,2 1 1,2 60-1,1-92-127,0 1-1,0-1 1,0 1-1,0 0 1,1-1-1,-1 1 1,1-1-1,0 1 1,0-1-1,0 1 1,1-1 0,-1 0-1,1 0 1,-1 1-1,1-1 1,0 0-1,1-1 1,-1 1-1,0 0 1,1-1-1,0 1 1,-1-1-1,1 0 1,0 1-1,0-2 1,0 1 0,0 0-1,1 0 1,-1-1-1,0 0 1,1 0-1,-1 0 1,1 0-1,-1 0 1,1-1-1,-1 0 1,1 1-1,0-1 1,-1 0-1,1-1 1,-1 1-1,1-1 1,-1 0 0,1 1-1,-1-2 1,1 1-1,-1 0 1,4-3-1,-1 1-45,0-1 0,0 0 0,-1-1 0,0 0 0,0 1 1,0-1-1,-1-1 0,1 1 0,-1-1 0,-1 0 0,1 0 0,-1 0 0,0 0 0,0-1 0,2-7 0,1-3-232,-1 0 0,-1 0 0,-1 0 0,3-35-1,-5 37 271,0 4 280,-1 0 0,0 0 0,0-1 0,-4-17 0,4 27-85,-1 0 0,1 0 0,-1 0 0,1 0-1,-1 0 1,0 0 0,0 0 0,0 1 0,0-1-1,0 0 1,0 1 0,-1-1 0,1 1 0,0-1 0,-1 1-1,1-1 1,-1 1 0,0 0 0,1 0 0,-1 0-1,0 0 1,0 0 0,1 0 0,-1 0 0,0 1-1,0-1 1,0 1 0,0-1 0,0 1 0,0 0-1,-4 0 1,5 0-107,0 1 1,0 0-1,-1 0 0,1-1 0,0 1 0,0 0 1,1 0-1,-1 0 0,0 0 0,0 0 0,0 0 1,0 0-1,1 0 0,-1 0 0,1 0 0,-1 1 1,1-1-1,-1 0 0,1 0 0,0 1 0,-1-1 1,1 0-1,0 1 0,0-1 0,0 0 0,0 0 1,0 2-1,-1 49-106,1-44 116,0 7-63,1 0 0,0 0 0,1 0 0,1 0-1,1 0 1,0 0 0,0-1 0,2 0-1,0 0 1,0 0 0,2-1 0,15 24 0,2 1-490,31 62 1,-49-85 485,-1 2 0,0-1 1,-1 0-1,-1 1 0,-1 0 1,0 0-1,0 23 0,-3 373 492,0-409-404,-1-1-1,1 1 0,-1-1 0,0 1 1,0-1-1,-1 0 0,1 1 0,-1-1 1,1 0-1,-1 0 0,0 0 1,0 0-1,-1 0 0,1 0 0,0-1 1,-1 1-1,0-1 0,1 1 0,-1-1 1,-5 3-1,5-4-2,1 0 1,-1 0-1,1 0 0,0 0 1,-1 0-1,1 0 0,-1-1 1,0 1-1,1-1 0,-1 0 1,1 0-1,-1 0 0,0 0 1,1 0-1,-1-1 0,1 1 1,-1-1-1,0 1 0,1-1 1,0 0-1,-1 0 0,1 0 1,-1-1-1,1 1 0,0 0 1,0-1-1,0 0 0,0 1 1,-3-4-1,-3-4 8,1 0 1,-1-1-1,2 0 1,-1 0-1,1-1 1,1 0-1,0 0 1,1 0 0,0-1-1,0 1 1,-3-22-1,2-8-226,2 0 0,1-45 0,2 84 159,0-2-87,0 0 0,1 1 0,-1-1 0,1 1 0,0-1 0,0 1 0,0-1 0,0 1 0,0 0 0,1-1 0,0 1 0,-1 0 0,1 0 0,4-5 0,40-30-2724,-34 30 1679,10-9-2683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3.494"/>
    </inkml:context>
    <inkml:brush xml:id="br0">
      <inkml:brushProperty name="width" value="0.05" units="cm"/>
      <inkml:brushProperty name="height" value="0.05" units="cm"/>
    </inkml:brush>
  </inkml:definitions>
  <inkml:trace contextRef="#ctx0" brushRef="#br0">1 0 5641,'0'0'5057,"118"81"-5057,-99-67-40,-3-2-432,-4-1-24,-3-8 112,-2-3-32,-4 0-128,-3-9 24,0-16-625,0 0-2759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3.868"/>
    </inkml:context>
    <inkml:brush xml:id="br0">
      <inkml:brushProperty name="width" value="0.05" units="cm"/>
      <inkml:brushProperty name="height" value="0.05" units="cm"/>
    </inkml:brush>
  </inkml:definitions>
  <inkml:trace contextRef="#ctx0" brushRef="#br0">50 138 7218,'-50'-92'5473,"66"92"-5465,6-9 40,2 4-48,4-4-304,0 4-697,4-4-1375,-11 1-1753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4.216"/>
    </inkml:context>
    <inkml:brush xml:id="br0">
      <inkml:brushProperty name="width" value="0.05" units="cm"/>
      <inkml:brushProperty name="height" value="0.05" units="cm"/>
    </inkml:brush>
  </inkml:definitions>
  <inkml:trace contextRef="#ctx0" brushRef="#br0">50 168 6185,'0'0'6440,"-7"-26"-6020,-33-113-199,38 136-250,2 45-675,2-7 695,3-1-1,0 1 1,3-1-1,0-1 0,19 46 1,-18-52 6,-5 16-1060,-4-34-553,0 1-3073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4.768"/>
    </inkml:context>
    <inkml:brush xml:id="br0">
      <inkml:brushProperty name="width" value="0.05" units="cm"/>
      <inkml:brushProperty name="height" value="0.05" units="cm"/>
    </inkml:brush>
  </inkml:definitions>
  <inkml:trace contextRef="#ctx0" brushRef="#br0">94 57 4609,'0'0'7155,"-7"6"-6955,-23 22-120,28-25-78,0 0 0,1 0 0,-1 0 0,1 0 0,-1 0 0,1 0 0,0 0 0,0 0 0,0 1 0,1-1 0,-1 0 0,1 1 0,-1-1 0,1 0 0,0 1 0,1-1 0,-1 1 0,1 3 0,0 7 76,-1-6-73,0 7 49,0 0 1,1 0-1,0 0 1,1 0-1,5 17 0,-6-29-75,0 0-1,1 1 0,-1-1 1,0 0-1,1 0 0,0 0 0,0-1 1,0 1-1,0 0 0,0-1 1,0 1-1,1-1 0,-1 0 0,1 1 1,0-1-1,-1 0 0,1-1 1,0 1-1,0-1 0,0 1 0,0-1 1,1 0-1,-1 0 0,0 0 0,0 0 1,1-1-1,-1 1 0,1-1 1,4 0-1,-3 0-33,0-1 0,-1 1 1,1-1-1,0 0 0,-1 0 0,1 0 0,0-1 1,-1 1-1,0-1 0,1 0 0,-1-1 1,0 1-1,0-1 0,0 0 0,-1 0 0,1 0 1,-1 0-1,1 0 0,-1-1 0,0 0 1,0 0-1,-1 0 0,1 0 0,-1 0 0,0 0 1,3-9-1,-2 5 174,-1 1 0,0 0 0,0-1 0,-1 0 0,0 1 0,-1-1 1,0 0-1,0 1 0,0-1 0,-1 0 0,0 1 0,0-1 0,-1 1 0,0-1 0,-1 1 0,0 0 1,0 0-1,0 0 0,-1 0 0,0 0 0,0 1 0,-9-11 0,3 7 180,0 0 0,-1 0 0,0 2 1,-1-1-1,-22-11 0,29 17-279,-1 0-1,0 0 1,0 1 0,0 0 0,0 0-1,0 0 1,0 1 0,-1 0 0,1 0 0,0 1-1,-1 0 1,1 0 0,-1 0 0,1 1-1,-9 2 1,14-3-68,0 1-1,0 0 1,1 0-1,-1-1 0,0 1 1,0 0-1,1 0 1,-1 0-1,1 0 0,-1 0 1,1 0-1,-1 0 1,1 0-1,-1 0 1,1 0-1,0 1 0,0-1 1,-1 0-1,1 0 1,0 0-1,0 0 0,0 2 1,0 34-692,1-26 395,-1 5-532,0 1 0,1-1 0,2 0 0,3 18 1,9 7-4124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5.803"/>
    </inkml:context>
    <inkml:brush xml:id="br0">
      <inkml:brushProperty name="width" value="0.05" units="cm"/>
      <inkml:brushProperty name="height" value="0.05" units="cm"/>
    </inkml:brush>
  </inkml:definitions>
  <inkml:trace contextRef="#ctx0" brushRef="#br0">4 178 4281,'0'0'9009,"-1"-5"-8589,-2-97 30,4 59-460,-1 34-72,0 15-58,0 9 107,2 1 0,0-1 0,0 0-1,2 0 1,0 0 0,0 0 0,2-1-1,0 1 1,0-2 0,1 1 0,1 0-1,0-1 1,19 22 0,-25-33-2,0 0 1,1 0-1,-1 0 1,0-1-1,0 1 1,1 0-1,-1-1 0,1 0 1,-1 0-1,1 0 1,0 0-1,0 0 1,-1 0-1,1-1 1,0 1-1,0-1 0,4 0 1,-5 0 16,0-1 1,0 1-1,0-1 1,1 0-1,-1 0 1,0 1-1,0-2 1,0 1-1,-1 0 1,1 0-1,0-1 1,0 1-1,-1-1 1,1 1-1,-1-1 1,1 0-1,1-2 1,1-3 19,0 0 0,-1 0 0,1-1 0,-2 1 0,1-1 0,-1 1 0,0-1 0,-1 0 0,1 0 0,-1-14 0,-1-127 1052,0 149-1024,2 20-354,1-12 302,0-1 0,1 0 0,0 0 0,0 0 0,0 0-1,1-1 1,0 0 0,1 1 0,-1-2 0,1 1 0,0-1 0,0 0 0,1 0 0,-1-1-1,1 1 1,0-2 0,1 1 0,-1-1 0,0 0 0,1 0 0,0-1 0,0 0 0,12 1-1,-17-4 20,-1 0 0,0 0 0,0 0 0,0 0 0,0-1 0,0 1-1,0-1 1,0 0 0,0 1 0,0-1 0,-1 0 0,1 0 0,-1 0 0,1 0-1,-1 0 1,0-1 0,0 1 0,0 0 0,0 0 0,0-1 0,0-3-1,18-57 19,-19 61-15,8-23 165,-6 39 308,-2-9-472,0 1-1,1 0 0,0 0 1,0-1-1,0 1 0,1 0 1,2 5-1,-2-8-75,-1 0 0,1-1 1,0 1-1,0-1 0,0 1 0,0-1 0,0 0 0,0 0 0,1 0 1,-1 0-1,1-1 0,0 1 0,-1-1 0,1 1 0,5 1 0,0-1-1136,-1-1 1,1 0-1,0 0 0,15-1 0,0 0-4557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6.132"/>
    </inkml:context>
    <inkml:brush xml:id="br0">
      <inkml:brushProperty name="width" value="0.05" units="cm"/>
      <inkml:brushProperty name="height" value="0.05" units="cm"/>
    </inkml:brush>
  </inkml:definitions>
  <inkml:trace contextRef="#ctx0" brushRef="#br0">1 169 576,'0'0'10634,"118"-45"-10394,-99 34-144,-7-1 56,1 4-152,-4 0 0,4-4 0,8-13-328,-2 0-944,-7 3-2945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6.535"/>
    </inkml:context>
    <inkml:brush xml:id="br0">
      <inkml:brushProperty name="width" value="0.05" units="cm"/>
      <inkml:brushProperty name="height" value="0.05" units="cm"/>
    </inkml:brush>
  </inkml:definitions>
  <inkml:trace contextRef="#ctx0" brushRef="#br0">0 0 2593,'0'0'8308,"1"1"-8166,0-1 0,-1 0-1,1 0 1,0 0 0,0 1 0,-1-1-1,1 0 1,0 1 0,-1-1 0,1 0-1,-1 1 1,1-1 0,0 1 0,-1-1-1,1 1 1,-1-1 0,1 1 0,-1 0-1,1 0 1,4 14-109,1 0 0,0 0-1,1-1 1,1 0-1,0 0 1,1-1 0,1 0-1,13 14 1,-6-5-136,5 5-37,-11-14 96,0 1 1,-1 0-1,12 20 0,-21-31 83,1 1-1,0-1 1,-1 1-1,1 0 0,-1 0 1,0-1-1,0 1 1,-1 0-1,1 0 0,-1 0 1,0 0-1,0 0 1,0 0-1,0 0 0,-1-1 1,0 1-1,0 0 1,0 0-1,-3 7 0,2-9-20,1 0 0,-1 0 0,0 0 0,0 0-1,-1 0 1,1 0 0,0-1 0,-1 1-1,1-1 1,-1 0 0,1 1 0,-4 0 0,5-2-37,0 1 1,0-1 0,0 1 0,0-1 0,0 0-1,0 0 1,0 1 0,0-1 0,0 0 0,0 0 0,0 0-1,0 0 1,0 0 0,0 0 0,0 0 0,0 0-1,0 0 1,0-1 0,0 1 0,0 0 0,0-1-1,0 1 1,0-1 0,0 1 0,0-1 0,0 1-1,0-1 1,1 0 0,-1 1 0,0-1 0,0 0-1,1 0 1,-1 1 0,0-1 0,1 0 0,-1 0 0,0-1-1,-9-67-3515,4 31-2259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6.866"/>
    </inkml:context>
    <inkml:brush xml:id="br0">
      <inkml:brushProperty name="width" value="0.05" units="cm"/>
      <inkml:brushProperty name="height" value="0.05" units="cm"/>
    </inkml:brush>
  </inkml:definitions>
  <inkml:trace contextRef="#ctx0" brushRef="#br0">1 0 8042,'0'0'4919,"18"8"-4761,58 25-48,-71-29-99,0-1 0,0 1 0,0 0 0,-1 0 0,1 0 0,-1 1 0,0 0 0,0 0 0,-1 0 0,1 0 0,-1 0 0,0 1 0,-1-1 0,1 1 0,-1 0 0,0 0 0,-1 0 0,1 0 0,-1 0 0,-1 0 0,1 6 0,1 1 17,6 53 229,-8-51-167,1-1-1,1 1 1,0-1 0,1 1-1,0-1 1,1 0 0,1 0-1,11 24 1,-14-37-92,-1 0 0,0 0 0,0 0 0,0 0 0,1 0 0,-1 0-1,0 0 1,1-1 0,-1 1 0,1 0 0,-1-1 0,1 1 0,-1-1 0,1 0 0,0 1 0,-1-1 0,1 0-1,-1 0 1,1 0 0,0 0 0,-1 0 0,3-1 0,0 1-37,1-1 1,-1 0-1,0 0 1,-1 0-1,1-1 1,0 1-1,0-1 1,4-3-1,7-7-301,-2 0 0,1-1-1,-2-1 1,0 0 0,0-1 0,-2 0-1,13-24 1,-2 7-1337,18-30-4707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8.226"/>
    </inkml:context>
    <inkml:brush xml:id="br0">
      <inkml:brushProperty name="width" value="0.05" units="cm"/>
      <inkml:brushProperty name="height" value="0.05" units="cm"/>
    </inkml:brush>
  </inkml:definitions>
  <inkml:trace contextRef="#ctx0" brushRef="#br0">0 31 4641,'0'0'5816,"3"2"-5332,3 1-300,0-1 0,-1 0 1,1 0-1,0-1 0,0 0 0,0 0 0,0 0 1,10-1-1,62-2-19,-32 0-180,-17 3-308,38-2-1064,-63 0 1048,-1 0 0,1 1-1,0-1 1,0-1 0,-1 1-1,1 0 1,-1-1 0,1 0-1,-1 0 1,1 0 0,-1 0-1,0 0 1,0-1 0,3-3-1,2-8-2768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1.669"/>
    </inkml:context>
    <inkml:brush xml:id="br0">
      <inkml:brushProperty name="width" value="0.05" units="cm"/>
      <inkml:brushProperty name="height" value="0.05" units="cm"/>
    </inkml:brush>
  </inkml:definitions>
  <inkml:trace contextRef="#ctx0" brushRef="#br0">45 154 1008,'0'0'6358,"-5"-9"-5661,-1-4-418,4 9-96,1 0 0,-1 0 0,-1 0 0,1 0 0,0 0 0,-1 1 0,0-1 0,0 1-1,0 0 1,-5-5 0,8 8-170,-1 0 0,1-1 0,0 1 0,0 0 0,0-1 0,0 1 0,0 0 0,0-1 0,0 1 0,0-1 0,0 1 0,0 0 0,0-1 0,0 1 0,0 0 0,0-1 0,0 1 0,0 0 1,0-1-1,0 1 0,1 0 0,-1-1 0,0 1 0,0 0 0,0-1 0,1 1 0,-1 0 0,0 0 0,0-1 0,1 1 0,-1 0 0,0 0 0,1-1 0,-1 1 0,0 0 0,0 0 0,1 0 0,-1 0 0,0-1 0,1 1 0,-1 0 0,1 0 0,-1 0 0,0 0 0,1 0 0,-1 0 0,0 0 0,1 0 0,-1 0 0,0 0 0,1 0 0,-1 0 0,1 1 0,130-7-20,155-27 0,-64 4 69,-198 26-74,-13 1-34,0 1 0,0 0 0,0 0-1,0 1 1,17 3 0,-29 0-1984,-7 5-771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8.566"/>
    </inkml:context>
    <inkml:brush xml:id="br0">
      <inkml:brushProperty name="width" value="0.05" units="cm"/>
      <inkml:brushProperty name="height" value="0.05" units="cm"/>
    </inkml:brush>
  </inkml:definitions>
  <inkml:trace contextRef="#ctx0" brushRef="#br0">0 85 8314,'0'0'5473,"10"0"-5553,12 0-40,2 0 24,1 0-272,0-3-272,0-5-145,0-17-695,-3 2-904,-10-2-2113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8.972"/>
    </inkml:context>
    <inkml:brush xml:id="br0">
      <inkml:brushProperty name="width" value="0.05" units="cm"/>
      <inkml:brushProperty name="height" value="0.05" units="cm"/>
    </inkml:brush>
  </inkml:definitions>
  <inkml:trace contextRef="#ctx0" brushRef="#br0">80 139 832,'0'0'12690,"-13"-24"-12281,-37-73-69,37 80-1081,9 30 427,8 29 165,72 321 617,-26-74-619,-44-266-53,-6-23 142,0 0-1,0 0 1,0-1 0,0 1 0,0 0 0,0 0 0,1 0 0,-1 0 0,0-1 0,0 1 0,0 0 0,1 0 0,-1 0 0,0 0 0,0 0 0,0 0 0,1 0 0,-1-1 0,0 1-1,0 0 1,1 0 0,-1 0 0,0 0 0,0 0 0,1 0 0,-1 0 0,0 0 0,0 0 0,0 0 0,1 0 0,-1 1 0,0-1 0,0 0 0,1 0 0,-1 0 0,0 0 0,0 0-1,0 0 1,1 0 0,-1 1 0,0-1 0,0 0 0,0 0 0,0 0 0,1 0 0,-1 1 0,0-1 0,0 0 0,0 0 0,3-17-3606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09.512"/>
    </inkml:context>
    <inkml:brush xml:id="br0">
      <inkml:brushProperty name="width" value="0.05" units="cm"/>
      <inkml:brushProperty name="height" value="0.05" units="cm"/>
    </inkml:brush>
  </inkml:definitions>
  <inkml:trace contextRef="#ctx0" brushRef="#br0">78 23 7682,'0'0'4241,"-2"11"-4227,-9 90-33,10-90 2,1-1 0,0 0 0,1 0 0,0 0 0,1 0 1,0 0-1,0 0 0,1-1 0,6 15 0,-3-12-71,-1-3 122,0 1 1,0-1-1,1 0 0,10 11 0,-15-19-70,1 1-1,-1-1 1,0 0-1,1 1 1,-1-1 0,1 0-1,-1 0 1,1 0-1,0 0 1,-1 0-1,1-1 1,0 1-1,0 0 1,0-1 0,-1 1-1,1-1 1,0 0-1,0 1 1,0-1-1,0 0 1,0 0 0,0-1-1,0 1 1,-1 0-1,1 0 1,0-1-1,0 1 1,0-1 0,0 0-1,-1 1 1,3-2-1,-1-1-19,0 0-1,0 0 1,0-1 0,0 1-1,0-1 1,-1 1-1,1-1 1,-1 0-1,0 0 1,0 0 0,-1 0-1,3-8 1,11-55-414,-13 51 523,-1-1-1,0 0 1,-2 0-1,-2-25 1,2 38 53,0-1 1,0 1-1,0 0 1,-1-1-1,0 1 0,0 0 1,0 0-1,0 0 1,-1 0-1,1 0 1,-1 1-1,0-1 1,0 1-1,0 0 1,-1 0-1,1 0 1,-1 0-1,0 0 1,1 1-1,-1-1 0,-6-1 1,2 0 67,-1 1 1,0 0-1,0 1 0,0 0 0,0 0 1,-1 1-1,1 0 0,-16 1 1,22 0-159,0 0-1,0 0 1,0 1 0,0-1 0,0 1 0,1-1-1,-1 1 1,0 0 0,0 0 0,1 0 0,-1 1 0,0-1-1,1 0 1,-1 1 0,1 0 0,0 0 0,0 0-1,-1 0 1,1 0 0,0 0 0,1 0 0,-1 1-1,0-1 1,1 0 0,-1 1 0,1 0 0,0-1 0,0 1-1,0 0 1,-1 4 0,-2 70-1336,4-76 1254,0 0 0,0 0 0,0 0 1,0 0-1,0 0 0,1 0 0,-1 0 1,0 0-1,0 0 0,1 0 0,-1-1 0,1 1 1,-1 0-1,1 0 0,-1 0 0,1 0 1,0 0-1,-1-1 0,1 1 0,0 0 1,-1-1-1,1 1 0,0 0 0,0-1 0,0 1 1,0-1-1,1 1 0,28 4-3097,-29-4 2932,18-1-3875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0.136"/>
    </inkml:context>
    <inkml:brush xml:id="br0">
      <inkml:brushProperty name="width" value="0.05" units="cm"/>
      <inkml:brushProperty name="height" value="0.05" units="cm"/>
    </inkml:brush>
  </inkml:definitions>
  <inkml:trace contextRef="#ctx0" brushRef="#br0">30 79 3673,'0'0'5957,"-2"4"-5055,-4 13-621,1 0 1,0 0 0,1 1-1,1 0 1,1-1 0,0 1-1,1 0 1,3 29 0,-1-42-306,1 0 0,0 0 0,0 0 0,0 0 0,0 0 0,1 0 0,0-1 0,0 1 0,0-1 0,0 1 0,1-1 0,0 0 0,6 5 0,4 4-144,1-1-1,27 16 0,-41-27 139,0 0 0,0-1-1,0 1 1,0-1-1,0 1 1,0-1 0,0 0-1,0 0 1,1 1 0,-1-1-1,0 0 1,0 0 0,0 0-1,0 0 1,1 0-1,-1 0 1,0 0 0,0-1-1,0 1 1,0 0 0,0-1-1,0 1 1,0-1 0,0 1-1,1-1 1,-2 1-1,1-1 1,0 0 0,0 1-1,0-1 1,0 0 0,0 0-1,0 0 1,-1 0 0,1 0-1,0 1 1,-1-1-1,1-1 1,-1 1 0,1 0-1,-1 0 1,0 0 0,1-2-1,3-7-28,-1 0 0,0 0-1,3-20 1,-4 20-99,4-19 52,-1 0 0,-1-1-1,-2 0 1,-1 1 0,-1-1-1,-4-35 1,3 61 208,0 1 0,0 0 0,-1-1 0,1 1 0,0 0 0,-1 0 0,0 0 0,0 0 0,0 0 0,0 1-1,0-1 1,0 0 0,-1 1 0,0 0 0,1 0 0,-1-1 0,0 1 0,0 1 0,0-1 0,0 0 0,0 1 0,0 0 0,0 0 0,-1 0 0,1 0 0,-1 0 0,1 0 0,0 1-1,-1 0 1,1 0 0,-1 0 0,-6 1 0,6-1-64,0 0 1,-1 1-1,1 0 0,0 0 0,0 0 0,0 0 1,0 1-1,0-1 0,0 1 0,1 0 0,-1 0 1,0 0-1,1 1 0,0-1 0,-1 1 0,1 0 1,0 0-1,0 0 0,1 1 0,-1-1 0,1 0 1,0 1-1,-1 0 0,2-1 0,-1 1 0,-2 7 1,0 50-573,4-50 98,0-10 390,0-1-1,0 1 1,0 0 0,0 0-1,0-1 1,0 1-1,0 0 1,1-1-1,-1 1 1,0 0 0,1-1-1,-1 1 1,0-1-1,1 1 1,-1 0 0,1-1-1,-1 1 1,1-1-1,-1 1 1,1-1 0,-1 1-1,1-1 1,-1 0-1,1 1 1,0-1 0,-1 0-1,1 1 1,0-1-1,-1 0 1,1 0 0,1 1-1,27 0-1646,-19-1 629,15 0-1885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0.762"/>
    </inkml:context>
    <inkml:brush xml:id="br0">
      <inkml:brushProperty name="width" value="0.05" units="cm"/>
      <inkml:brushProperty name="height" value="0.05" units="cm"/>
    </inkml:brush>
  </inkml:definitions>
  <inkml:trace contextRef="#ctx0" brushRef="#br0">78 49 4849,'0'0'7898,"-4"-1"-7752,3 1-148,0 0 1,0-1-1,0 1 0,0 0 0,0 0 0,0 0 0,0 0 0,0 0 0,0 0 0,0 0 0,0 0 0,0 0 0,0 1 0,0-1 0,0 0 0,1 0 0,-1 1 0,0-1 0,0 1 1,0-1-1,0 1 0,0-1 0,1 1 0,-1-1 0,-1 2 0,3 10-47,-1-12 42,-2 66-135,0-36 88,2-1 0,1 0-1,5 40 1,-4-65 49,-1 0-1,1 0 1,-1 0 0,1-1-1,0 1 1,0 0 0,1-1-1,-1 0 1,1 0 0,0 1 0,-1-2-1,1 1 1,1 0 0,-1 0-1,0-1 1,1 0 0,-1 0-1,1 0 1,0 0 0,-1 0-1,1-1 1,0 0 0,0 0-1,8 2 1,2-1-223,0 0 1,0 0-1,0-1 0,0-1 0,0 0 1,15-3-1,-27 2 182,1 0 0,-1 0 0,1 0-1,-1 0 1,1 0 0,-1 0 0,0 0 0,0-1 0,0 0-1,0 1 1,0-1 0,0 0 0,0 0 0,-1 0 0,1 0 0,0 0-1,-1 0 1,0 0 0,0-1 0,1 1 0,-1 0 0,0-1 0,-1 1-1,1-1 1,0 1 0,-1-1 0,1-3 0,1-10 75,0-1 1,-1 0 0,-1-18 0,-1 19-17,2-1 285,-2 0 1,0 0-1,-1 1 0,-1-1 1,-7-26-1,9 38-207,-1 1-1,0 0 0,0-1 1,0 1-1,0 0 0,0 0 0,-1 1 1,0-1-1,0 0 0,0 1 1,0 0-1,0 0 0,-1 0 0,0 0 1,1 0-1,-1 0 0,0 1 1,0 0-1,0 0 0,-1 0 0,1 1 1,0-1-1,-1 1 0,1 0 1,-9-1-1,6 1-60,1 1 1,-1-1-1,1 1 0,-1 1 0,1-1 1,-1 1-1,1 0 0,-1 1 1,1 0-1,0 0 0,0 0 0,0 0 1,0 1-1,0 0 0,-10 7 1,10-4-157,0-1 0,1 1 1,0 1-1,-1-1 1,2 1-1,-1-1 0,1 1 1,0 1-1,1-1 0,0 0 1,0 1-1,-3 13 1,-6 39-5537,8-39-47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7.970"/>
    </inkml:context>
    <inkml:brush xml:id="br0">
      <inkml:brushProperty name="width" value="0.05" units="cm"/>
      <inkml:brushProperty name="height" value="0.05" units="cm"/>
    </inkml:brush>
  </inkml:definitions>
  <inkml:trace contextRef="#ctx0" brushRef="#br0">0 1 2601,'0'0'4895,"6"13"-4503,28 68 174,-32-72-84,0-1-1,-1 0 1,1 1 0,-2-1 0,1 1 0,-2-1-1,0 11 1,0-7-372,1-1 0,0 0-1,2 20 1,7 11-106,38 227 140,-40-237-196,-3-25-496,-3-21-439,-1-10-1334,0-4-2689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8.545"/>
    </inkml:context>
    <inkml:brush xml:id="br0">
      <inkml:brushProperty name="width" value="0.05" units="cm"/>
      <inkml:brushProperty name="height" value="0.05" units="cm"/>
    </inkml:brush>
  </inkml:definitions>
  <inkml:trace contextRef="#ctx0" brushRef="#br0">146 1 3081,'0'0'6465,"-16"14"-3915,-4 36-1931,2 0 1,-21 96 0,-14 42-597,94-185-217,-31-3 119,1 1 0,-1 0 0,1 0 0,-1 1 0,1 0-1,-1 1 1,0 0 0,13 7 0,-4 0-181,-1 0-1,0 2 1,20 17 0,-37-28 125,1 1 0,-1-1 0,1 1 0,0-1 1,0 0-1,0 0 0,-1 0 0,1 0 0,0 0 1,1 0-1,-1-1 0,0 1 0,0-1 1,0 1-1,0-1 0,0 0 0,0 0 0,1 0 1,-1 0-1,0 0 0,0 0 0,0-1 0,0 1 1,0-1-1,0 1 0,1-1 0,-1 0 0,0 0 1,-1 0-1,1 0 0,0 0 0,0 0 1,0-1-1,-1 1 0,1 0 0,-1-1 0,1 0 1,-1 1-1,1-1 0,-1 0 0,2-2 0,10-18-4130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8.890"/>
    </inkml:context>
    <inkml:brush xml:id="br0">
      <inkml:brushProperty name="width" value="0.05" units="cm"/>
      <inkml:brushProperty name="height" value="0.05" units="cm"/>
    </inkml:brush>
  </inkml:definitions>
  <inkml:trace contextRef="#ctx0" brushRef="#br0">11 1 6481,'0'0'7209,"-2"8"-7137,-1-1-105,2 0 0,-1 1 1,1-1-1,0 1 0,1 0 1,0-1-1,0 1 0,1-1 1,0 1-1,0-1 0,0 1 1,1-1-1,0 1 0,1-1 1,6 13-1,24 35-781,-25-42 713,1 0 0,-2 0-1,7 16 1,-11-26-690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9.235"/>
    </inkml:context>
    <inkml:brush xml:id="br0">
      <inkml:brushProperty name="width" value="0.05" units="cm"/>
      <inkml:brushProperty name="height" value="0.05" units="cm"/>
    </inkml:brush>
  </inkml:definitions>
  <inkml:trace contextRef="#ctx0" brushRef="#br0">1 0 7538,'0'0'6205,"9"12"-6053,84 94-238,-77-89-363,1 0-1,1-1 1,0-1 0,38 23-1,-56-38 380,0 1 0,1-1 0,-1 0 0,0 1 0,1-1 0,-1 0 0,1 1 0,-1-1-1,0 0 1,1 1 0,-1-1 0,1 0 0,-1 0 0,1 0 0,-1 1 0,1-1-1,-1 0 1,1 0 0,-1 0 0,1 0 0,0 0 0,-1 0 0,1 0 0,-1 0 0,1 0-1,-1 0 1,1 0 0,-1-1 0,1 1 0,-1 0 0,1 0 0,-1 0 0,1-1-1,-1 1 1,1 0 0,-1-1 0,0 1 0,1 0 0,-1-1 0,1 1 0,-1 0 0,0-1-1,1 1 1,-1-1 0,0 1 0,1-1 0,-1 1 0,0-1 0,0 1 0,0-1 0,0 1-1,1-1 1,-1 1 0,0-1 0,0 1 0,0-1 0,0 1 0,0-2 0,0-14-2827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19.606"/>
    </inkml:context>
    <inkml:brush xml:id="br0">
      <inkml:brushProperty name="width" value="0.05" units="cm"/>
      <inkml:brushProperty name="height" value="0.05" units="cm"/>
    </inkml:brush>
  </inkml:definitions>
  <inkml:trace contextRef="#ctx0" brushRef="#br0">19 0 3185,'0'0'11343,"-3"18"-11232,-12 55 9,15-65-127,0 0 0,0 0-1,0 0 1,1 0 0,0 0 0,1-1-1,0 1 1,0 0 0,0-1 0,1 1-1,1-1 1,-1 0 0,1 0 0,0 0-1,0 0 1,1-1 0,0 0 0,6 6-1,16 27-110,21 54 337,-43-82-699,-1 0 0,0 0-1,-1 0 1,0 0-1,-1 1 1,1 21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2.291"/>
    </inkml:context>
    <inkml:brush xml:id="br0">
      <inkml:brushProperty name="width" value="0.05" units="cm"/>
      <inkml:brushProperty name="height" value="0.05" units="cm"/>
    </inkml:brush>
  </inkml:definitions>
  <inkml:trace contextRef="#ctx0" brushRef="#br0">0 177 1328,'0'0'5976,"8"-15"-4948,46-5-912,2 2-1,110-20 0,-79 20-38,-36 7 182,-1-3 0,72-28-1,-118 41-254,-4 1-26,-19 31-2506,1-14 136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4.706"/>
    </inkml:context>
    <inkml:brush xml:id="br0">
      <inkml:brushProperty name="width" value="0.05" units="cm"/>
      <inkml:brushProperty name="height" value="0.05" units="cm"/>
    </inkml:brush>
  </inkml:definitions>
  <inkml:trace contextRef="#ctx0" brushRef="#br0">216 111 5129,'0'0'6160,"-21"-18"-5236,-64-54-150,82 70-660,0 0 0,1 0 0,-1 0 0,0 0 1,0 0-1,0 0 0,-1 1 0,1 0 0,0-1 1,-6 0-1,8 2-103,1 0 0,-1 0 0,0 0 0,1 0 0,-1 0 0,0 0 0,0 0 0,1 0 0,-1 1 0,0-1 0,1 0 0,-1 0 0,0 1 0,1-1 0,-1 1 0,0-1 1,1 0-1,-1 1 0,1-1 0,-1 1 0,1-1 0,-1 1 0,1-1 0,-1 1 0,1 0 0,-1-1 0,1 1 0,-1 1 0,0 3-42,0 0-1,0 0 1,0 0-1,1 0 1,-1 0-1,1 0 1,1 0-1,0 8 1,0-4 134,-3 104-166,0-30 77,3 1 0,3-1 0,20 106 0,-18-169-53,1 1 0,0-2 0,2 1 0,0-1-1,1 0 1,15 20 0,11 19-20,-36-57 52,0 0 0,1-1-1,-1 1 1,0 0 0,1 0 0,-1-1-1,0 1 1,0 0 0,0 0 0,0 0-1,0-1 1,1 1 0,-1 0 0,-1 0 0,1 0-1,0-1 1,0 1 0,0 0 0,0 0-1,-1 0 1,1-1 0,0 1 0,0 0-1,-1-1 1,1 1 0,-1 0 0,1-1 0,-1 1-1,1 0 1,-1-1 0,1 1 0,-1-1-1,0 1 1,1-1 0,-1 1 0,0-1-1,1 1 1,-1-1 0,0 0 0,1 1 0,-1-1-1,0 0 1,0 0 0,0 1 0,1-1-1,-1 0 1,0 0 0,0 0 0,0 0-1,1 0 1,-3-1 0,-53 3-769,45-3 530,7 1-89,0 0-1,-1 0 1,1-1-1,0 0 1,0 0-1,0 0 1,0 0-1,1-1 1,-1 1-1,0-1 1,0 0-1,1 0 1,-1 0-1,1-1 1,0 1-1,0-1 1,0 0-1,0 0 1,0 0-1,-2-3 1,-14-19-3681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5.111"/>
    </inkml:context>
    <inkml:brush xml:id="br0">
      <inkml:brushProperty name="width" value="0.05" units="cm"/>
      <inkml:brushProperty name="height" value="0.05" units="cm"/>
    </inkml:brush>
  </inkml:definitions>
  <inkml:trace contextRef="#ctx0" brushRef="#br0">1 177 5497,'0'0'4729,"53"-31"-4729,-19 12-8,0-4-96,4-2-264,-1-6-824,-6 6-1161,-12 2-2256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5.489"/>
    </inkml:context>
    <inkml:brush xml:id="br0">
      <inkml:brushProperty name="width" value="0.05" units="cm"/>
      <inkml:brushProperty name="height" value="0.05" units="cm"/>
    </inkml:brush>
  </inkml:definitions>
  <inkml:trace contextRef="#ctx0" brushRef="#br0">5 1 1456,'0'0'8885,"-1"5"-8738,1 4-134,-3 41-29,2-47 9,1 0 0,1 0 0,-1 0 0,0 0 0,1 0 0,0 0 0,-1 0 0,1 0 0,0 0 0,1 0 0,-1-1 0,0 1 0,4 4 1,4 3 9,17 14 65,-25-24-76,0 1-1,0-1 1,0 0 0,0 0 0,0 0 0,0 0 0,0 0 0,0 0 0,-1 0-1,1 0 1,0 0 0,0-1 0,0 1 0,0 0 0,0 0 0,0-1 0,-1 1-1,1-1 1,0 1 0,0-1 0,0 1 0,-1-1 0,1 1 0,0-1 0,-1 1-1,1-1 1,0 0 0,-1 0 0,1 1 0,-1-1 0,1 0 0,-1 0 0,0 0-1,1 1 1,0-3 0,4-6 83,-1 1-1,1-1 0,-1-1 1,-1 1-1,1 0 0,-2-1 1,1 0-1,1-16 1537,-4 69-963,0-38-666,0 0-1,0 0 0,0 1 1,1-1-1,0 0 0,0 0 1,0 0-1,1 0 1,-1 0-1,1-1 0,0 1 1,5 7-1,-4-9-190,-1-1-1,1 1 0,-1-1 0,1 0 1,0 0-1,0 0 0,0 0 1,0 0-1,0-1 0,0 0 1,1 1-1,-1-1 0,0 0 1,1 0-1,-1-1 0,1 1 1,-1-1-1,1 0 0,6 0 0,-2 0-2297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5.835"/>
    </inkml:context>
    <inkml:brush xml:id="br0">
      <inkml:brushProperty name="width" value="0.05" units="cm"/>
      <inkml:brushProperty name="height" value="0.05" units="cm"/>
    </inkml:brush>
  </inkml:definitions>
  <inkml:trace contextRef="#ctx0" brushRef="#br0">25 17 2721,'0'0'7873,"0"6"-7361,-9-15-1984,-6-5-7690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6.225"/>
    </inkml:context>
    <inkml:brush xml:id="br0">
      <inkml:brushProperty name="width" value="0.05" units="cm"/>
      <inkml:brushProperty name="height" value="0.05" units="cm"/>
    </inkml:brush>
  </inkml:definitions>
  <inkml:trace contextRef="#ctx0" brushRef="#br0">41 132 1880,'-40'-109'8818,"59"109"-9978,-1-9-1256,-2-5-1817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6.587"/>
    </inkml:context>
    <inkml:brush xml:id="br0">
      <inkml:brushProperty name="width" value="0.05" units="cm"/>
      <inkml:brushProperty name="height" value="0.05" units="cm"/>
    </inkml:brush>
  </inkml:definitions>
  <inkml:trace contextRef="#ctx0" brushRef="#br0">72 270 1616,'0'0'11145,"-4"-23"-10962,2 8-147,-5-33 291,-26-90 0,31 131-256,1 5-33,1 0 1,0 0-1,-1-1 1,0 1-1,1 0 1,-1 0-1,0 0 0,0 0 1,0 0-1,-1 0 1,1 0-1,0 0 1,-1 0-1,1 0 0,-1 1 1,1-1-1,-1 1 1,-2-2-1,3 3-37,1 29-109,2-1 0,0 1 0,2 0 0,1-1 0,13 42 0,-10-44-343,8 24 832,10 54-1,-23-85-1815,-1 0-1,0 1 1,-2 28-1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7.149"/>
    </inkml:context>
    <inkml:brush xml:id="br0">
      <inkml:brushProperty name="width" value="0.05" units="cm"/>
      <inkml:brushProperty name="height" value="0.05" units="cm"/>
    </inkml:brush>
  </inkml:definitions>
  <inkml:trace contextRef="#ctx0" brushRef="#br0">16 146 7314,'0'0'4352,"-1"0"-4364,0 0 0,0 1 0,0-1 0,0 0 0,0 1 0,1-1 0,-1 1 0,0-1 0,0 1 0,0-1 0,0 1 0,0-1 0,1 1 0,-1 0 0,0 0 0,0 0 0,2 9 85,0 0 0,0-1 0,1 1 0,1-1 0,0 1 0,0-1 0,1 0 0,0 0-1,9 14 1,-9-16-58,-1-1-1,2 0 1,-1 0-1,1 0 0,0-1 1,0 0-1,0 0 1,1 0-1,0 0 1,0-1-1,0 0 0,0 0 1,11 4-1,-1-5-151,0 0 0,1-1-1,-1-1 1,1 0 0,-1-1-1,31-5 1,-44 5 134,0-1 0,-1 0 0,1 0 0,-1 0 0,1 0 0,-1 0 0,0 0 0,1-1 0,-1 1 0,0-1 0,0 1 0,0-1 0,0 0 1,0 0-1,0 0 0,-1 0 0,1 0 0,-1 0 0,1-1 0,-1 1 0,0 0 0,0-1 0,0 1 0,0-1 0,0 1 0,-1-1 0,1-3 0,2-8 276,-2-1 0,0 1 0,-1-28 0,-1 21 147,1 13-273,-1-1 0,0 0-1,0 1 1,-1-1 0,0 1-1,-1 0 1,1 0 0,-2 0-1,1 0 1,-1 0 0,-1 1-1,1-1 1,-1 1-1,-6-6 1,7 7-75,-1 1 0,0 0 0,0 1-1,0-1 1,-1 1 0,0 0 0,1 1 0,-1-1 0,-1 1-1,1 0 1,0 1 0,-1-1 0,1 1 0,-1 0 0,0 1-1,0 0 1,-12-1 0,18 3-97,0-1 0,1 0 0,-1 1 0,1-1-1,-1 0 1,0 1 0,1-1 0,-1 1 0,1-1 0,-1 1 0,1 0-1,-1-1 1,1 1 0,0-1 0,-1 1 0,1 0 0,0-1-1,-1 1 1,1 0 0,0-1 0,0 1 0,0 0 0,0 0 0,-1-1-1,1 1 1,0 0 0,0-1 0,0 1 0,1 1 0,-1 30-703,0-23 326,0 4-148,-1 40-1881,-1-17-2223,-1-7-2077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7.617"/>
    </inkml:context>
    <inkml:brush xml:id="br0">
      <inkml:brushProperty name="width" value="0.05" units="cm"/>
      <inkml:brushProperty name="height" value="0.05" units="cm"/>
    </inkml:brush>
  </inkml:definitions>
  <inkml:trace contextRef="#ctx0" brushRef="#br0">4 1 3105,'0'0'10354,"-3"3"-8498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8.522"/>
    </inkml:context>
    <inkml:brush xml:id="br0">
      <inkml:brushProperty name="width" value="0.05" units="cm"/>
      <inkml:brushProperty name="height" value="0.05" units="cm"/>
    </inkml:brush>
  </inkml:definitions>
  <inkml:trace contextRef="#ctx0" brushRef="#br0">23 267 1456,'0'0'11625,"-1"0"-11577,1 0-1,-1 1 0,1-1 1,-1 0-1,0 0 0,1 0 0,-1 1 1,1-1-1,-1 0 0,0 0 1,1 0-1,-1 0 0,0 0 0,1 0 1,-1 0-1,1 0 0,-1-1 1,0 1-1,1 0 0,-1 0 1,1 0-1,-1-1 0,0 1 0,-4-38 153,3 1 0,3-74 0,1 31-241,-2 79-22,0 5-269,1 11 225,1 0-1,0 0 1,1-1-1,0 1 1,2-1-1,6 17 1,43 88 205,-35-80-130,124 235-60,-140-271 54,-3-3-163,0-10-4854,0-5-2085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9.055"/>
    </inkml:context>
    <inkml:brush xml:id="br0">
      <inkml:brushProperty name="width" value="0.05" units="cm"/>
      <inkml:brushProperty name="height" value="0.05" units="cm"/>
    </inkml:brush>
  </inkml:definitions>
  <inkml:trace contextRef="#ctx0" brushRef="#br0">20 87 1064,'0'0'9372,"-1"1"-9373,0-1 1,0 1-1,0-1 1,0 1 0,0-1-1,1 1 1,-1 0-1,0-1 1,1 1 0,-1 0-1,0 0 1,1 0-1,-1 0 1,1-1 0,-1 1-1,0 2 1,2 12 86,1 1 0,1-1 0,0 0 0,1-1 0,0 1 0,1-1 0,1 1 0,1-1 0,-1-1-1,19 26 1,-23-37-100,1 1 0,-1-1 0,1 1 0,0-1 0,0 0 0,0 0 0,0 0 0,0-1 0,1 1 0,-1-1 0,0 0 0,1 0 0,7 2 0,-9-3 3,0 1 1,0-1-1,0 0 0,1 0 1,-1 0-1,0 0 0,0 0 0,1 0 1,-1-1-1,0 1 0,0-1 1,0 0-1,0 1 0,0-1 0,0 0 1,0 0-1,0 0 0,0-1 1,0 1-1,0 0 0,0-1 0,2-2 1,0-3 18,1 0 1,-1-1 0,0 1-1,-1-1 1,0 0-1,0 0 1,0 0 0,-1-1-1,-1 1 1,1 0 0,-2-1-1,1 1 1,-1-1 0,0 1-1,-1-10 1,0 2 54,1 10 27,-1 1 0,0-1 0,-1 0 0,1 1 0,-1-1 0,0 1 0,0 0 1,-1-1-1,0 1 0,0 0 0,0 1 0,0-1 0,-1 0 0,0 1 0,0 0 0,0 0 0,0 0 0,-1 0 0,-6-3 0,4 2 44,-1 0-1,0 0 0,0 1 0,0 0 0,0 0 0,-1 1 1,1 0-1,-1 1 0,0-1 0,0 2 0,-14-2 0,22 4-147,-1-1 0,1 0 0,-1 1-1,1-1 1,-1 1 0,1 0 0,0 0-1,0-1 1,-1 1 0,1 0 0,0 0 0,0 0-1,0 0 1,0 0 0,0 1 0,0-1-1,0 0 1,0 0 0,1 1 0,-1-1-1,0 0 1,1 1 0,-1-1 0,1 1-1,-1-1 1,1 1 0,0-1 0,0 0-1,0 1 1,-1 0 0,2 1 0,-3 57-698,2-48 399,0-8 67,1 1 1,0-1-1,0 1 0,0-1 1,0 0-1,1 1 0,-1-1 0,1 0 1,0 0-1,0 0 0,1 0 0,-1 0 1,1-1-1,0 1 0,0-1 1,0 0-1,1 1 0,-1-1 0,5 2 1,11 11-3676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3.089"/>
    </inkml:context>
    <inkml:brush xml:id="br0">
      <inkml:brushProperty name="width" value="0.05" units="cm"/>
      <inkml:brushProperty name="height" value="0.05" units="cm"/>
    </inkml:brush>
  </inkml:definitions>
  <inkml:trace contextRef="#ctx0" brushRef="#br0">0 52 5249,'0'0'1786,"24"-8"-1693,75-26-83,-95 32-15,0 1 0,0-1 1,0 1-1,1 0 0,-1 0 1,0 0-1,1 1 0,-1-1 1,1 1-1,5 1 0,4 0 11,-14 28 681,-1-20-635,0-1 0,-1 0-1,0 1 1,-1-1 0,0 0 0,0 0-1,-1-1 1,1 1 0,-2-1 0,1 1-1,-1-1 1,-10 11 0,8-9-44,0 1 0,0 0 0,1 0-1,0 0 1,1 1 0,-5 14 0,14-24-38,0 1-1,0-1 1,0 0-1,0 0 1,1-1-1,-1 1 1,0-1-1,0 0 1,1 0-1,6-1 1,-5 1 12,10-1 17,72 6-12,-84-5 12,1 1 1,0 0-1,-1 0 1,1 0-1,-1 0 0,1 1 1,-1 0-1,1 0 1,-1 0-1,0 1 1,0-1-1,0 1 1,0 0-1,-1 0 1,5 5-1,-7-6 22,1 1 0,-1-1 0,0 1 1,-1 0-1,1-1 0,0 1 0,-1 0 0,1 0 0,-1 0 0,0-1 1,0 1-1,0 0 0,-1 0 0,1 0 0,-1 3 0,-15 40 240,1-19 81,-1 0 0,-1-1 1,-2-1-1,0-1 0,-43 41 1,58-62-278,0-1 0,0 1 0,-1-1 0,1 0 0,-1-1 0,1 1 0,-1-1 0,0 0 0,0 0 0,0 0 0,1 0 0,-1-1 0,0 0 0,0 0 0,0-1 0,0 1 0,0-1 0,0 0 0,1 0 0,-1-1 0,0 1 0,-6-4 0,-5 1-380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29.636"/>
    </inkml:context>
    <inkml:brush xml:id="br0">
      <inkml:brushProperty name="width" value="0.05" units="cm"/>
      <inkml:brushProperty name="height" value="0.05" units="cm"/>
    </inkml:brush>
  </inkml:definitions>
  <inkml:trace contextRef="#ctx0" brushRef="#br0">7 87 6121,'0'0'4900,"-3"21"-4440,2 17-24,-1-17-281,1 0 0,4 37 0,-2-54-173,-1 0 0,1-1 0,-1 1 0,1 0 0,0-1 0,1 1 0,-1-1 0,0 1 0,1-1 0,0 1 0,0-1 0,0 0 0,0 0 0,1 0 0,-1 0 0,1 0 0,-1-1 0,1 1 0,0-1 0,0 0 1,5 3-1,-4-3-29,0 0 1,0-1 0,0 0 0,0 0-1,0 0 1,0 0 0,0-1 0,0 1-1,0-1 1,1 0 0,-1-1 0,0 1 0,0-1-1,0 1 1,0-1 0,0 0 0,0-1-1,0 1 1,0-1 0,0 0 0,-1 0-1,1 0 1,-1 0 0,1-1 0,-1 1 0,0-1-1,0 0 1,0 0 0,0 0 0,0 0-1,-1 0 1,1-1 0,-1 1 0,0-1-1,0 0 1,-1 0 0,1 1 0,-1-1 0,1 0-1,-1 0 1,-1-1 0,1 1 0,0 0-1,-1-7 1,0 0 262,0 1 0,-1-1-1,0 1 1,0 0 0,-1 0 0,-1-1 0,0 1-1,0 1 1,-1-1 0,0 0 0,0 1-1,-1 0 1,-1 0 0,1 0 0,-2 1 0,1 0-1,-1 0 1,0 0 0,-14-11 0,-21-6 230,41 25-455,0-1-1,0 0 1,0 1 0,0-1 0,1 1-1,-1-1 1,0 1 0,0 0 0,-1-1-1,1 1 1,0 0 0,0 0 0,0 0-1,0-1 1,0 1 0,0 1 0,0-1-1,0 0 1,0 0 0,0 0 0,0 0-1,0 1 1,0-1 0,0 0-1,0 1 1,0-1 0,0 1 0,0-1-1,0 1 1,0 0 0,0-1 0,1 1-1,-1 0 1,0-1 0,0 1 0,1 0-1,-1 0 1,0 0 0,1 0 0,-1 0-1,0 1 1,-1 11-291,0 0-1,0-1 1,1 1 0,1 14-1,0-22-79,0 0-1,1 0 0,-1 0 1,1 0-1,0-1 0,0 1 1,0 0-1,1 0 0,0-1 1,0 1-1,0-1 1,0 1-1,4 4 0,5 3-2530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0.195"/>
    </inkml:context>
    <inkml:brush xml:id="br0">
      <inkml:brushProperty name="width" value="0.05" units="cm"/>
      <inkml:brushProperty name="height" value="0.05" units="cm"/>
    </inkml:brush>
  </inkml:definitions>
  <inkml:trace contextRef="#ctx0" brushRef="#br0">33 71 2721,'0'0'8481,"-1"-1"-8378,0 1 0,0-1 0,0 1 0,0-1 0,0 1 0,0-1 0,0 1 0,0 0 0,0 0 0,-1 0 0,1-1-1,0 1 1,0 0 0,0 0 0,0 0 0,-1 1 0,-1 6-70,1-1 0,0 2 0,0-1 0,0 0 0,1 0 0,1 0 0,-1 1 1,1-1-1,0 0 0,2 15 0,0 6-19,-2-24-59,0-1 0,1 1 0,-1-1 1,1 1-1,0-1 0,0 1 1,0-1-1,0 0 0,1 0 1,0 1-1,-1-1 0,1 0 1,0 0-1,0-1 0,1 1 1,-1 0-1,1-1 0,-1 1 1,1-1-1,0 0 0,0 0 1,0 0-1,0 0 0,0-1 0,0 1 1,0-1-1,1 1 0,-1-1 1,0 0-1,5 0 0,11 3-131,-1-1-1,1-1 1,0 0-1,23-2 1,-42 0 182,2 0-3,0-1 1,0 1 0,-1-1-1,1 0 1,0 0 0,-1 0-1,1 1 1,-1-2 0,1 1-1,-1 0 1,1 0 0,-1 0 0,1-1-1,-1 1 1,0-1 0,0 1-1,0-1 1,0 1 0,0-1-1,0 0 1,-1 0 0,1 1-1,0-1 1,-1 0 0,1-2-1,10-51 102,-10 41 45,0-1 0,-1 1 0,-1-1 0,0 1 0,-1-1 1,-6-24-1,7 35-93,-1 0 0,0 1 1,0-1-1,0 1 1,0-1-1,0 1 0,-1 0 1,0 0-1,1 0 1,-1 0-1,0 0 0,0 1 1,-1-1-1,1 1 1,-1 0-1,1 0 0,-1 0 1,1 0-1,-1 1 0,0 0 1,0-1-1,0 1 1,0 1-1,0-1 0,0 1 1,0-1-1,0 1 1,-8 1-1,9-1-88,0 0 1,0 0-1,0 0 1,0 1-1,-1-1 0,1 1 1,0 0-1,0 0 1,0 0-1,1 0 0,-1 1 1,0-1-1,0 1 1,1 0-1,-1-1 1,1 1-1,-1 0 0,1 1 1,0-1-1,0 0 1,0 1-1,0-1 0,0 1 1,-1 3-1,-2 5-649,0 0 0,1 0 0,1 0 0,0 1 0,-2 13 0,1 15-4033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6:59.638"/>
    </inkml:context>
    <inkml:brush xml:id="br0">
      <inkml:brushProperty name="width" value="0.05" units="cm"/>
      <inkml:brushProperty name="height" value="0.05" units="cm"/>
    </inkml:brush>
  </inkml:definitions>
  <inkml:trace contextRef="#ctx0" brushRef="#br0">123 179 2593,'0'0'8420,"-10"-8"-7565,-30-22-130,39 29-699,0 0 0,0 0 0,0 1-1,0-1 1,0 0 0,0 0-1,0 1 1,0-1 0,0 1 0,0-1-1,-1 1 1,1-1 0,0 1 0,0-1-1,0 1 1,-1 0 0,1 0-1,0 0 1,0 0 0,-1 0 0,1 0-1,0 0 1,0 0 0,-1 0 0,1 1-1,0-1 1,0 0 0,0 1 0,-1-1-1,1 1 1,0-1 0,0 1-1,0 0 1,0-1 0,0 1 0,0 0-1,0 0 1,0 0 0,0 0 0,1 0-1,-2 1 1,0 3-68,-1 0-1,1 0 1,0 1-1,1-1 1,0 1 0,-2 9-1,2-6 138,-5 31-191,3 0-1,2 67 1,1-58 82,1-47-5,0 0 0,-1-1-1,1 1 1,0 0 0,0-1-1,0 1 1,0-1 0,0 1-1,0-1 1,0 0 0,0 1-1,1-1 1,-1 0 0,1 0-1,-1 0 1,1 0-1,-1 0 1,1 0 0,0 0-1,-1 0 1,1-1 0,0 1-1,-1 0 1,1-1 0,0 0-1,0 1 1,0-1 0,-1 0-1,4 0 1,64 3-418,-60-3 317,11 0-75,-2 1-37,0-1 1,-1-1 0,1 0 0,31-8-1,-45 8 210,-1 0 0,0 0-1,1 0 1,-1 0-1,0-1 1,0 0 0,1 1-1,-1-1 1,-1 0-1,1 0 1,0-1 0,0 1-1,-1-1 1,1 1-1,-1-1 1,0 0 0,0 0-1,0 0 1,0 0-1,-1 0 1,1 0 0,-1-1-1,0 1 1,0 0-1,0-1 1,0 1 0,0-1-1,-1 1 1,0-1 0,0-4-1,2-42 288,0 34-142,-1 0-1,-1 0 0,0 0 0,-1-1 0,-1 1 1,-1 0-1,-8-29 0,8 45 277,1 10-358,1 10-98,1-13 33,1 0 1,0 1-1,1-1 0,0 0 1,0 0-1,0 0 0,1 0 1,0 0-1,0-1 0,1 1 1,0-1-1,0 0 1,0 0-1,1 0 0,0-1 1,9 9-1,8 5-179,2 0 0,44 26 0,-64-42 188,-2-1-19,1 0 0,-1-1 0,0 1-1,1-1 1,-1 0 0,1 1 0,-1-1 0,1 0-1,-1 0 1,1-1 0,0 1 0,-1-1 0,1 1-1,0-1 1,0 0 0,-1 0 0,1 0 0,0 0-1,0-1 1,-1 1 0,4-1 0,-4-1 14,0 0 1,0 0-1,0 1 0,-1-1 1,1 0-1,-1 0 0,1-1 1,-1 1-1,0 0 0,0 0 1,0-1-1,0 1 0,0 0 1,-1-1-1,1 1 1,-1-1-1,1 1 0,-1-1 1,0 1-1,0-1 0,0 1 1,-1-5-1,1-8 85,1-11 64,-2 0-1,-4-27 1,3 43-30,-1 0 1,1 1-1,-2-1 0,1 1 0,-1-1 1,-1 1-1,1 0 0,-11-13 0,-6-4 510,-1 0 0,-49-42 0,71 68-617,0-1 0,-1 1 0,1-1 0,0 1 0,0 0-1,0-1 1,0 1 0,0 0 0,0-1 0,0 1 0,0-1-1,0 1 1,0 0 0,0-1 0,0 1 0,0 0 0,0-1-1,0 1 1,0-1 0,0 1 0,0 0 0,1-1 0,-1 1-1,0 0 1,0-1 0,0 1 0,1 0 0,-1-1 0,0 1-1,0 0 1,1 0 0,-1-1 0,0 1 0,1 0 0,-1 0 0,0 0-1,1-1 1,-1 1 0,0 0 0,1 0 0,-1 0 0,0 0-1,1 0 1,-1 0 0,0 0 0,1 0 0,-1 0 0,1 0-1,-1 0 1,0 0 0,1 0 0,-1 0 0,1 0 0,-1 0-1,24-4-141,-24 4 141,16-2-48,-1-1-298,1 2 0,-1 0 0,18 1 0,-28 1 296,0-1 0,-1 1 1,1 0-1,-1 1 0,1-1 0,-1 1 0,1 0 1,-1 0-1,0 0 0,0 0 0,0 1 0,0 0 1,0-1-1,5 6 0,30 30 328,-22-24-206,-1 2 0,-1 0-1,0 0 1,22 35 0,-34-46-50,-1 0 0,-1 1 0,1-1 1,-1 0-1,0 1 0,0-1 0,0 1 0,-1-1 0,0 1 1,0-1-1,-1 1 0,1-1 0,-3 9 0,3-10 15,-1 0 0,0-1 0,0 1-1,-1 0 1,1 0 0,-1 0 0,0-1-1,0 1 1,0-1 0,0 0 0,0 1 0,-1-1-1,1 0 1,-1 0 0,0-1 0,0 1-1,0 0 1,-7 3 0,7-5-76,0 0 0,-1 0 1,1 0-1,-1-1 0,1 1 0,-1-1 1,0 0-1,-4 0 0,-15-7-3379,8-10-2405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0.198"/>
    </inkml:context>
    <inkml:brush xml:id="br0">
      <inkml:brushProperty name="width" value="0.05" units="cm"/>
      <inkml:brushProperty name="height" value="0.05" units="cm"/>
    </inkml:brush>
  </inkml:definitions>
  <inkml:trace contextRef="#ctx0" brushRef="#br0">57 208 5249,'0'0'6871,"-1"-7"-6702,-1-15-133,-1 0-1,0 0 1,-2 1-1,-1-1 1,-1 1-1,0 1 1,-15-28-1,22 46-55,0 1-129,0 7 60,1 0 1,0-1-1,0 1 0,1-1 0,-1 1 1,1-1-1,1 0 0,-1 1 1,1-1-1,5 8 0,41 50 195,-26-35-186,11 20-49,-23-31-452,0 0 0,2-1 1,21 21-1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0.564"/>
    </inkml:context>
    <inkml:brush xml:id="br0">
      <inkml:brushProperty name="width" value="0.05" units="cm"/>
      <inkml:brushProperty name="height" value="0.05" units="cm"/>
    </inkml:brush>
  </inkml:definitions>
  <inkml:trace contextRef="#ctx0" brushRef="#br0">0 295 1768,'0'0'4905,"159"-143"-4697,-131 117-120,-6 7-80,0 2 65,-6 3-73,-1 6-49,1-4 41,-1 4-56,16-9-432,-6 0-912,-3 3-2529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0.981"/>
    </inkml:context>
    <inkml:brush xml:id="br0">
      <inkml:brushProperty name="width" value="0.05" units="cm"/>
      <inkml:brushProperty name="height" value="0.05" units="cm"/>
    </inkml:brush>
  </inkml:definitions>
  <inkml:trace contextRef="#ctx0" brushRef="#br0">0 0 5513,'0'0'3929,"8"16"-3902,105 173 34,-109-183-223,0 1 0,-1 0 0,0-1 1,-1 1-1,1 0 0,-1 1 0,-1-1 0,1 0 0,-1 0 0,0 1 0,-1-1 0,0 12 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1.328"/>
    </inkml:context>
    <inkml:brush xml:id="br0">
      <inkml:brushProperty name="width" value="0.05" units="cm"/>
      <inkml:brushProperty name="height" value="0.05" units="cm"/>
    </inkml:brush>
  </inkml:definitions>
  <inkml:trace contextRef="#ctx0" brushRef="#br0">45 1 7314,'0'0'4891,"-7"28"-4841,-20 88-40,24-99-38,0-1 0,1 0 0,1 1 0,1-1 0,2 23-1,-1-29-180,0 0-1,-1 0 0,0 1 0,-1-1 0,-3 15 0,4-18-477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1.829"/>
    </inkml:context>
    <inkml:brush xml:id="br0">
      <inkml:brushProperty name="width" value="0.05" units="cm"/>
      <inkml:brushProperty name="height" value="0.05" units="cm"/>
    </inkml:brush>
  </inkml:definitions>
  <inkml:trace contextRef="#ctx0" brushRef="#br0">0 177 4457,'0'0'5218,"0"32"-5048,0-26-96,0 0 1,1-1-1,-1 1 1,1 0-1,1-1 1,-1 1 0,1-1-1,-1 1 1,2-1-1,-1 0 1,1 0-1,-1 0 1,1 0-1,6 7 1,-6-9-100,0 0 0,0 0-1,0-1 1,1 1 0,-1-1 0,1 1 0,0-1 0,0 0 0,0-1 0,0 1 0,0-1 0,0 1 0,0-1-1,0-1 1,0 1 0,1 0 0,-1-1 0,0 0 0,9-1 0,-10 0 3,1 0 0,-1 0 0,0 0 0,0 0 0,1-1 0,-1 0-1,0 0 1,0 0 0,-1 0 0,1 0 0,0 0 0,-1-1 0,1 1 0,-1-1 0,0 0 0,0 0 0,0 1 0,0-1 0,0-1 0,-1 1 0,1 0 0,0-4-1,2-2-32,-1 0-1,0-1 0,0 0 0,-1 1 0,0-1 0,0-17 0,-1 20 109,-1 0 0,0 0 0,0 0 0,-1 0 0,0 0 0,0 0 1,-1 0-1,0 1 0,0-1 0,-1 1 0,1-1 0,-1 1 0,-1 0 0,1 0 0,-1 0 0,0 0 0,0 1 0,-1 0 0,0 0 0,0 0 0,0 0 1,0 1-1,-10-6 0,7 5 60,1 0 0,-2 1 0,1 0 1,0 0-1,-1 1 0,1 0 0,-1 0 1,0 1-1,0 1 0,-18-2 0,26 6-145,0 0 0,0 0 0,1 0 0,-1 0 0,1 0 0,-1 0 0,1 0 0,0 0 0,0 0 0,1 4 0,-1-2-40,0 2-259,0-1 0,0 0-1,1 0 1,-1 0 0,1 1 0,1-1-1,-1 0 1,1 0 0,0 0-1,0 0 1,1-1 0,0 1 0,0-1-1,5 8 1,2-1-2676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2.422"/>
    </inkml:context>
    <inkml:brush xml:id="br0">
      <inkml:brushProperty name="width" value="0.05" units="cm"/>
      <inkml:brushProperty name="height" value="0.05" units="cm"/>
    </inkml:brush>
  </inkml:definitions>
  <inkml:trace contextRef="#ctx0" brushRef="#br0">1 115 4177,'0'0'4882,"0"29"-4432,1-24-430,0 0 1,0 0 0,1 0 0,0 0-1,0 0 1,0 0 0,0-1-1,1 1 1,-1-1 0,1 0 0,1 1-1,-1-1 1,0-1 0,7 6-1,-2-1 23,1 0-1,0-1 1,0 0-1,0 0 1,19 9-1,-13-10-55,0 0 0,0-1 0,1-1 0,-1 0 0,1-1 0,0-1 0,27 1 0,-43-3 16,1-1 0,-1 1 0,1 0 0,0-1 0,-1 1 0,1 0 0,-1-1 0,1 1 0,-1-1 0,1 1 0,-1-1 0,1 0 0,-1 1 0,0-1 0,1 1 0,-1-1 0,0 0 0,1 1 1,-1-1-1,0 0 0,0 1 0,0-1 0,1 0 0,-1 1 0,0-1 0,0 0 0,0 0 0,-1 0 0,2-26 146,-1 23-120,0-16 16,0-1 0,-2 1 0,0 0 0,-1 0 0,-2 0 1,-7-24-1,11 39 26,-1 0-1,-1 0 1,1 0 0,-1 0 0,0 0 0,0 0 0,0 1 0,0-1 0,-1 1-1,0 0 1,0 0 0,0 1 0,0-1 0,-1 1 0,1 0 0,-1 0-1,0 0 1,0 1 0,0-1 0,0 1 0,0 0 0,-1 1 0,1-1 0,0 1-1,-1 0 1,1 1 0,-11-1 0,13 2-66,1 0 0,-1-1 0,0 1 1,1 0-1,-1 0 0,1 1 0,-1-1 0,1 0 0,0 1 1,0 0-1,0-1 0,-1 1 0,1 0 0,1 0 0,-1 0 1,0 0-1,0 1 0,1-1 0,0 0 0,-1 1 0,1-1 0,0 1 1,0-1-1,0 1 0,0 2 0,-4 8-53,2-1-1,-1 1 1,2 0-1,-2 13 1,3 60-3287,1-68-333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3.737"/>
    </inkml:context>
    <inkml:brush xml:id="br0">
      <inkml:brushProperty name="width" value="0.05" units="cm"/>
      <inkml:brushProperty name="height" value="0.05" units="cm"/>
    </inkml:brush>
  </inkml:definitions>
  <inkml:trace contextRef="#ctx0" brushRef="#br0">1 156 2937,'0'0'5431,"0"-13"-5076,0 8-328,1-6 71,-1 0-1,1 0 1,1 1 0,0-1-1,5-14 1,-6 22-82,0 0 0,1-1 1,-1 1-1,1 0 0,0 0 1,0 0-1,0 0 0,0 0 1,0 1-1,1-1 0,0 1 1,-1-1-1,1 1 0,0 0 0,0 0 1,0 0-1,0 0 0,0 1 1,1-1-1,-1 1 0,0 0 1,1 0-1,-1 0 0,5 0 0,-2 0-19,0 0 0,1 0 0,-1 1 0,0 0 0,0 1 0,0-1 0,0 1 0,0 0 0,0 1-1,0-1 1,0 1 0,10 5 0,-5 0-6,-1 0 0,1 1 0,-1 0-1,13 14 1,3 2 13,-18-17 0,1 0 0,-1-1 0,1 0-1,14 6 1,-20-11-23,0 1 0,0-1 0,0 1-1,0-1 1,0 0 0,0 0-1,1-1 1,-1 1 0,0-1 0,0 0-1,1 1 1,-1-1 0,0-1-1,1 1 1,-1 0 0,0-1 0,0 0-1,5-1 1,-5 0-46,-1 0 0,1 0 0,-1-1 0,0 1 1,0-1-1,0 1 0,0-1 0,0 0 0,0 0 0,-1 0 0,1 0 0,-1 0 0,0 0 1,0 0-1,0 0 0,0-4 0,6-53-3620,-7 45 1271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3.795"/>
    </inkml:context>
    <inkml:brush xml:id="br0">
      <inkml:brushProperty name="width" value="0.05" units="cm"/>
      <inkml:brushProperty name="height" value="0.05" units="cm"/>
    </inkml:brush>
  </inkml:definitions>
  <inkml:trace contextRef="#ctx0" brushRef="#br0">231 151 4177,'0'0'6291,"-8"-2"-5938,-1 0-311,5 1-9,0 0 1,0 0-1,0 0 1,-1 0-1,1 1 1,0 0-1,-6 0 1,8 1-30,0-1 0,1 1 0,-1-1 1,1 1-1,-1-1 0,1 1 0,-1 0 1,1 0-1,0 0 0,-1 0 0,1 0 0,0 0 1,0 0-1,0 0 0,0 1 0,0-1 1,0 0-1,0 1 0,0-1 0,0 0 1,1 1-1,-1-1 0,0 1 0,1 0 1,-1-1-1,1 3 0,-8 22 26,2 1-1,0 0 1,2 0-1,-1 28 1,6-52-31,-1 0 1,1-1-1,0 1 1,0 0-1,0-1 0,1 1 1,-1-1-1,0 1 1,1-1-1,0 0 0,-1 0 1,1 1-1,0-1 1,0 0-1,0-1 0,0 1 1,1 0-1,-1-1 1,0 1-1,1-1 0,-1 0 1,1 1-1,0-1 1,-1-1-1,1 1 0,5 1 1,5 2-31,1-1 0,0 0 0,27 1 0,-17-3-77,-6 1 65,1-1 0,-1-2 0,1 1 0,22-5 0,-37 4 46,1 0 0,-1-1 0,1 1 1,-1-1-1,1 0 0,-1 0 0,0 0 0,0 0 0,0-1 1,0 0-1,-1 0 0,1 0 0,-1 0 0,0 0 0,1-1 1,-1 1-1,-1-1 0,1 0 0,-1 0 0,1 0 1,2-8-1,0-4 50,0-1 1,0 1-1,-2-1 1,0-1-1,-1 1 1,-1 0-1,-1 0 1,-3-32-1,2 43 7,-1 1 1,1-1-1,-2 1 1,1-1-1,0 1 0,-1 0 1,0 0-1,0 0 0,0 0 1,-1 1-1,0-1 1,0 1-1,0 0 0,0 0 1,-1 1-1,1-1 0,-1 1 1,0 0-1,-7-4 1,-4-1 111,0 0 1,0 1 0,-1 1 0,0 1 0,-19-4 0,19 5-146,1 1 1,-1 1 0,1 0-1,-1 1 1,0 1 0,0 1-1,-29 5 1,39-4-108,1-1-1,0 2 0,0-1 1,0 1-1,0-1 1,0 2-1,0-1 0,1 1 1,0-1-1,-1 2 1,1-1-1,1 0 1,-1 1-1,1 0 0,0 0 1,0 1-1,0-1 1,1 1-1,0-1 1,0 1-1,0 0 0,1 0 1,-3 8-1,-14 82-4058,13-53-150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4.334"/>
    </inkml:context>
    <inkml:brush xml:id="br0">
      <inkml:brushProperty name="width" value="0.05" units="cm"/>
      <inkml:brushProperty name="height" value="0.05" units="cm"/>
    </inkml:brush>
  </inkml:definitions>
  <inkml:trace contextRef="#ctx0" brushRef="#br0">1 104 696,'0'0'5916,"4"0"-5729,22 0-2,0 1 0,30 6-1,-46-5 33,0 0-1,0 1 1,0 0-1,-1 0 1,1 1-1,-1 1 1,0-1-1,16 13 1,-23-15-199,0-1 1,0 1-1,0 0 1,0 0-1,1-1 1,-1 1-1,0-1 1,1 0-1,-1 0 1,1 0-1,0 0 1,-1 0-1,1 0 1,0-1-1,-1 1 1,1-1-1,0 0 1,0 0-1,-1 0 1,1 0-1,0 0 1,0-1-1,-1 1 1,1-1-1,0 0 1,-1 0-1,1 0 1,-1 0-1,1 0 1,-1 0-1,1-1 1,-1 1-1,0-1 1,0 1-1,0-1 1,0 0-1,0 0 1,0 0-1,0 0 1,0-1-1,-1 1 1,0 0-1,3-5 1,1-3 40,0-1 1,0 0-1,-1 0 1,-1 0-1,0 0 0,0 0 1,-1-1-1,-1 1 1,1-15-1,-3 25-25,1 1-1,0-1 0,0 1 1,0-1-1,0 1 1,0-1-1,0 1 0,-1-1 1,1 1-1,0-1 0,-1 1 1,1-1-1,0 1 1,-1 0-1,1-1 0,0 1 1,-1-1-1,1 1 0,-1 0 1,1-1-1,0 1 1,-1 0-1,1-1 0,-1 1 1,1 0-1,-1 0 0,1 0 1,-1 0-1,1-1 1,-1 1-1,0 0 0,1 0 1,-1 0-1,1 0 0,-1 0 1,1 0-1,-2 0 1,2 0-220,1 2 155,0 0 0,0-1 0,0 1 0,0 0 0,0-1 0,1 0 0,-1 1 0,1-1 0,-1 0 0,1 1 0,-1-1 0,1 0 0,0 0 0,-1 0 0,1-1 0,0 1 0,2 1 0,34 13-179,-37-14 170,7 1-245,-7-2 191,0 0 0,0 0 0,0 0 1,0 1-1,0-1 0,0 0 0,0 0 0,0 1 1,-1-1-1,1 0 0,0 1 0,0-1 0,0 1 1,-1-1-1,1 1 0,0 0 0,0-1 0,-1 1 1,1 0-1,-1-1 0,1 1 0,0 0 0,-1 0 1,0-1-1,1 1 0,-1 0 0,1 0 0,-1 0 0,1 1 1,-1 4-2752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27:05.317"/>
    </inkml:context>
    <inkml:brush xml:id="br0">
      <inkml:brushProperty name="width" value="0.05" units="cm"/>
      <inkml:brushProperty name="height" value="0.05" units="cm"/>
    </inkml:brush>
  </inkml:definitions>
  <inkml:trace contextRef="#ctx0" brushRef="#br0">48 344 3105,'0'0'7360,"0"-8"-6992,1-41 94,-3 1 1,-2-1-1,-2 1 1,-23-88-1,25 131-196,1 12-274,3 16-63,7-9 72,0 0 1,2 0-1,-1 0 0,2-1 1,17 19-1,8 12 18,-17-19-57,-2 1 0,0 1 0,-2 0 0,0 1 1,9 32-1,-17-41-1223,-1 0 0,0 1 1,-2 0-1,-1 0 1,1 24-1,-3-43 1247,-1 0 0,1 0 0,-1 0 0,1-1 0,0 1 1,-1 0-1,0 0 0,1 0 0,-1-1 0,1 1 0,-1 0 0,0-1 0,1 1 0,-1-1 1,0 1-1,0-1 0,0 1 0,1-1 0,-1 1 0,0-1 0,0 0 0,0 1 0,0-1 1,0 0-1,-1 0 0,-35 8 2708,12-2 406,23-5-2841,1-1-194,0 0 1,0 0-1,1 0 1,-1 1-1,0-1 1,1 0 0,-1 1-1,1-1 1,-1 1-1,0-1 1,1 0 0,-1 1-1,1-1 1,-1 1-1,1 0 1,0-1-1,-1 1 1,1-1 0,-1 1-1,1 0 1,0-1-1,-1 1 1,1 0-1,0-1 1,0 1 0,0 0-1,0-1 1,-1 1-1,1 0 1,0 0 127,4-2-159,-1 0 0,1 0 1,-1 0-1,0-1 0,1 1 0,-1-1 0,0 0 0,0 0 0,5-4 0,2-1 37,82-51 99,-2 1-305,117-56 0,-204 112-473,-7 1-1134,-14 0-2294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1.194"/>
    </inkml:context>
    <inkml:brush xml:id="br0">
      <inkml:brushProperty name="width" value="0.05" units="cm"/>
      <inkml:brushProperty name="height" value="0.05" units="cm"/>
    </inkml:brush>
  </inkml:definitions>
  <inkml:trace contextRef="#ctx0" brushRef="#br0">1 1 3017,'0'0'9570,"0"26"-9132,0 15-477,2 0 0,1 0-1,2-1 1,2 1-1,2-1 1,20 57-1,-26-104-3230,-2-9 1569,-1-8-1380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1.557"/>
    </inkml:context>
    <inkml:brush xml:id="br0">
      <inkml:brushProperty name="width" value="0.05" units="cm"/>
      <inkml:brushProperty name="height" value="0.05" units="cm"/>
    </inkml:brush>
  </inkml:definitions>
  <inkml:trace contextRef="#ctx0" brushRef="#br0">0 0 3121,'0'0'11103,"1"6"-11015,0-2-85,0-1-1,0 0 1,0 0-1,1 0 1,-1 1-1,1-1 1,0-1-1,0 1 1,0 0-1,0 0 1,0-1-1,1 1 1,-1-1-1,4 3 1,3 1 4,-1 0 0,1 0 0,1-1-1,14 7 1,4-2-212,0 0 0,49 9-1,-54-15-581,-1-2 1,35 1-1,-56-19-2537,-1-5-847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1.914"/>
    </inkml:context>
    <inkml:brush xml:id="br0">
      <inkml:brushProperty name="width" value="0.05" units="cm"/>
      <inkml:brushProperty name="height" value="0.05" units="cm"/>
    </inkml:brush>
  </inkml:definitions>
  <inkml:trace contextRef="#ctx0" brushRef="#br0">48 0 8794,'0'0'6843,"-8"26"-6558,-25 85-200,31-103-88,0 1 0,1 0-1,0 0 1,1-1 0,0 1 0,0 0-1,1 0 1,0 0 0,0-1-1,1 1 1,0-1 0,1 1-1,4 10 1,3 0-125,1 1-1,0-2 1,22 27-1,-10-13-336,7 8-217,-15-20-544,24 41 1,-37-58 956,-1-1 0,0 1 0,0 0 0,0 0-1,0 0 1,0 0 0,-1-1 0,1 1 0,-1 0 0,0 0-1,0 0 1,0 0 0,0 0 0,-1 0 0,1 0-1,-1 0 1,-1 5 0,-14 11-3462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3.058"/>
    </inkml:context>
    <inkml:brush xml:id="br0">
      <inkml:brushProperty name="width" value="0.05" units="cm"/>
      <inkml:brushProperty name="height" value="0.05" units="cm"/>
    </inkml:brush>
  </inkml:definitions>
  <inkml:trace contextRef="#ctx0" brushRef="#br0">1 157 8194,'0'0'3058,"14"2"-2722,8 0-269,-1 0 1,1-1 0,-1-1-1,1-1 1,0-1-1,-1-1 1,0-1-1,23-7 1,-20 2-51,-11 5-55,0-1-1,0-1 1,-1 0-1,0 0 1,19-15 0,-28 18-258,-1 0 0,0 0 0,0 0 0,-1 0 1,1-1-1,-1 1 0,0-1 0,1 1 0,-2-1 1,1 1-1,0-1 0,-1 0 0,1 1 0,-1-8 1,0 9-153,0-24-5762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3.431"/>
    </inkml:context>
    <inkml:brush xml:id="br0">
      <inkml:brushProperty name="width" value="0.05" units="cm"/>
      <inkml:brushProperty name="height" value="0.05" units="cm"/>
    </inkml:brush>
  </inkml:definitions>
  <inkml:trace contextRef="#ctx0" brushRef="#br0">0 28 8914,'0'0'6545,"94"3"-6593,-29-3 48,7-9-16,6 1-744,12 0-280,-21 2-961,-19 6-3960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6.860"/>
    </inkml:context>
    <inkml:brush xml:id="br0">
      <inkml:brushProperty name="width" value="0.05" units="cm"/>
      <inkml:brushProperty name="height" value="0.05" units="cm"/>
    </inkml:brush>
  </inkml:definitions>
  <inkml:trace contextRef="#ctx0" brushRef="#br0">0 435 1608,'0'0'7477,"0"-9"-7089,11-127 5,0-7 1405,-9 107-1252,-1 26-314,0 1-1,-1-1 0,0 0 0,0 1 0,-1-1 0,0 1 0,-1-1 1,0 1-1,-5-15 0,7 23-129,1 16-177,1-1-1,0 0 1,1 1-1,1-1 1,1-1 0,0 1-1,0-1 1,1 0-1,1 0 1,10 15-1,10 23-83,-12-20 57,-1 2 0,-2 0 1,-1 0-1,-1 1 0,-2 1 0,-2-1 0,-1 1 1,1 56-1,0-89-3404,0-2-1450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7.345"/>
    </inkml:context>
    <inkml:brush xml:id="br0">
      <inkml:brushProperty name="width" value="0.05" units="cm"/>
      <inkml:brushProperty name="height" value="0.05" units="cm"/>
    </inkml:brush>
  </inkml:definitions>
  <inkml:trace contextRef="#ctx0" brushRef="#br0">1 217 7642,'0'0'2663,"5"18"-2647,3 6-97,0 0 0,1-1-1,2 0 1,0 0 0,2-1 0,27 37 0,-35-54 84,0 0 1,0 0 0,1 0-1,-1-1 1,1 1 0,0-2-1,1 1 1,-1 0 0,13 4-1,-16-7 18,1 0 0,0 0-1,0 0 1,-1-1 0,1 1-1,0-1 1,0 0 0,0 0-1,0 0 1,0 0 0,-1-1-1,1 0 1,0 1 0,0-1-1,-1-1 1,1 1 0,-1-1-1,1 1 1,-1-1 0,7-4 0,1-3-6,-1 0 0,0-1 0,0-1 1,-1 0-1,0 0 0,-1 0 1,0-1-1,-1 0 0,0-1 1,6-14-1,-6 9 32,-1-1-1,-1 1 1,0-1-1,-1 0 1,-1 0 0,1-38-1,-4 52 77,0 0-1,-1 1 1,0-1-1,0 0 1,0 0-1,0 1 1,-1-1-1,0 1 1,0-1-1,0 1 1,0 0-1,-1 0 1,1 0-1,-7-6 1,3 3 65,-1 0-1,0 1 1,0 0 0,-1 1 0,0-1 0,0 1 0,-10-4-1,1 2 18,1 0-1,-1 1 1,0 1-1,-1 1 1,1 0-1,-1 1 1,-28 0-1,46 3-227,-1 0 1,0 0-1,0 0 1,0 0-1,1 1 1,-1-1-1,0 0 1,0 0-1,1 1 1,-1-1-1,0 1 1,1-1-1,-1 1 1,0-1-1,1 1 1,-1-1-1,1 1 1,-1-1-1,1 1 1,-1 0-1,1-1 0,-1 1 1,1 0-1,0-1 1,-1 1-1,1 1 1,-6 28-536,11 31-739,-2-53 743,-1 1 0,2-1 0,-1 0 0,1 0 0,0 0 0,1-1 0,5 8 0,9 9-4092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7.768"/>
    </inkml:context>
    <inkml:brush xml:id="br0">
      <inkml:brushProperty name="width" value="0.05" units="cm"/>
      <inkml:brushProperty name="height" value="0.05" units="cm"/>
    </inkml:brush>
  </inkml:definitions>
  <inkml:trace contextRef="#ctx0" brushRef="#br0">0 1 5777,'0'0'6870,"0"4"-6700,1 10-138,0 1 0,1-1 0,1 0 0,0 1 0,1-1 0,7 16 0,43 87 40,-3-5-262,-49-105-1519,-3-16-154,1-7-943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6.786"/>
    </inkml:context>
    <inkml:brush xml:id="br0">
      <inkml:brushProperty name="width" value="0.05" units="cm"/>
      <inkml:brushProperty name="height" value="0.05" units="cm"/>
    </inkml:brush>
  </inkml:definitions>
  <inkml:trace contextRef="#ctx0" brushRef="#br0">269 10 1736,'0'0'8007,"0"-9"-4673,-2 18-3336,0 1-1,0-1 0,-1 0 0,-1 1 1,0-1-1,0-1 0,-10 17 0,-1 3-9,-30 61-35,-13 26 25,-53 152 0,107-246-257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8.113"/>
    </inkml:context>
    <inkml:brush xml:id="br0">
      <inkml:brushProperty name="width" value="0.05" units="cm"/>
      <inkml:brushProperty name="height" value="0.05" units="cm"/>
    </inkml:brush>
  </inkml:definitions>
  <inkml:trace contextRef="#ctx0" brushRef="#br0">128 1 7202,'0'0'4941,"-13"27"-4317,-44 88-306,47-91-271,0 0 0,1 1-1,2 0 1,-9 51 0,11-49-58,5-25 6,0 0-1,0 0 1,1 0-1,-1 0 1,1-1 0,-1 1-1,1 0 1,0 0-1,0-1 1,0 1-1,0 0 1,0-1-1,0 1 1,0-1 0,0 1-1,0-1 1,1 0-1,-1 0 1,1 1-1,-1-1 1,1 0 0,-1 0-1,1 0 1,0 0-1,-1-1 1,1 1-1,0 0 1,0-1-1,-1 1 1,1-1 0,3 0-1,61 13-475,-13-11-1804,62-4 0,-91 0-277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8.460"/>
    </inkml:context>
    <inkml:brush xml:id="br0">
      <inkml:brushProperty name="width" value="0.05" units="cm"/>
      <inkml:brushProperty name="height" value="0.05" units="cm"/>
    </inkml:brush>
  </inkml:definitions>
  <inkml:trace contextRef="#ctx0" brushRef="#br0">39 1 1640,'0'0'11044,"-7"28"-10965,-22 90-66,28-113-78,0 0-1,1 1 1,-1-1-1,1 0 1,0 1-1,0-1 1,1 0-1,0 0 1,0 1-1,0-1 1,0 0-1,1 0 1,0 0-1,0 0 1,0 0-1,1 0 1,0-1-1,0 1 1,0-1-1,0 0 1,1 0-1,-1 0 1,1 0-1,0-1 1,0 1-1,0-1 1,1 0-1,-1 0 1,1-1-1,0 1 1,0-1-1,0 0 1,0 0-1,8 1 1,-5-2-259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8.805"/>
    </inkml:context>
    <inkml:brush xml:id="br0">
      <inkml:brushProperty name="width" value="0.05" units="cm"/>
      <inkml:brushProperty name="height" value="0.05" units="cm"/>
    </inkml:brush>
  </inkml:definitions>
  <inkml:trace contextRef="#ctx0" brushRef="#br0">1 0 6969,'0'0'7641,"4"17"-7516,-1-4-112,-2-6-15,0 0 1,0-1-1,1 1 1,0-1-1,1 1 1,-1-1-1,1 0 1,0 0-1,1 0 1,0-1 0,-1 1-1,2-1 1,-1 0-1,11 10 1,7 3-401,2-2-1,0 0 1,46 22 0,-54-31-57,0 0 0,0-1 0,0-1 0,1-1 0,0 0 0,0-1 0,28 1 0,-36-4-1538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39.166"/>
    </inkml:context>
    <inkml:brush xml:id="br0">
      <inkml:brushProperty name="width" value="0.05" units="cm"/>
      <inkml:brushProperty name="height" value="0.05" units="cm"/>
    </inkml:brush>
  </inkml:definitions>
  <inkml:trace contextRef="#ctx0" brushRef="#br0">51 1 6705,'0'0'8148,"-8"24"-7723,-25 80-93,30-96-326,1 0-1,1 0 1,-1 0 0,1 0 0,1 0-1,0 0 1,0 1 0,0-1 0,1 0-1,0 0 1,1 0 0,0 0 0,0 0-1,1 0 1,4 10 0,1-4-178,2 0 0,-1-1 0,2 0 0,-1 0-1,18 15 1,27 33-1589,-54-59 1421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0:40.870"/>
    </inkml:context>
    <inkml:brush xml:id="br0">
      <inkml:brushProperty name="width" value="0.05" units="cm"/>
      <inkml:brushProperty name="height" value="0.05" units="cm"/>
    </inkml:brush>
  </inkml:definitions>
  <inkml:trace contextRef="#ctx0" brushRef="#br0">937 77 2961,'0'0'6385,"-5"0"-5888,-8-1-42,1-1 0,0 0-1,0 0 1,-14-6 0,12 4-212,1 1 0,-1 0 0,0 0 0,-19 0 0,18 3-227,2-1-11,1 1 0,0 0 1,-1 0-1,1 2 0,0-1 0,0 2 0,0 0 0,0 0 0,0 1 0,-20 9 0,-41 33 19,-107 88-1,113-81 32,50-41-64,1 1 1,0 0 0,1 2 0,1 0 0,0 0 0,1 1 0,0 1 0,2 0 0,0 1 0,1 0-1,1 1 1,-10 26 0,-74 273-5,90-303 11,1 0 0,0 0 0,1 1 0,1-1 1,0 0-1,1 1 0,1-1 0,6 25 0,6 8-12,25 61 0,-2-10 4,-25-57 6,-5-17 5,1-1 0,17 37 0,-22-54-8,1 0 1,0 0 0,1-1-1,0 0 1,-1 0 0,2 0-1,-1-1 1,1 1 0,0-1-1,0-1 1,0 1 0,14 6-1,20 7 7,1-2 0,0-1 0,55 10 0,134 16 47,-147-27-36,-32-8-1,-1-1 1,1-3 0,0-2-1,0-2 1,-1-2 0,1-2-1,-1-3 1,82-25 0,85-29-34,306-48 0,-465 103 161,-1-3-1,75-25 1,-99 24-52,0-2 0,-1-1 0,0-1 0,-1-2 1,31-24-1,-23 13-65,-1-2 0,-1-2-1,-2-1 1,-2-2 0,52-71 0,-80 99-4,-1 0 0,0 0 0,0-1 0,-1 0 0,0 0 0,-1 0 0,0 0 0,0 0-1,0-12 1,-2-86 194,-2 67-214,-13-308 74,14 322 7,0 0 1,-2 1-1,-1-1 0,-14-46 0,15 63 16,-1 0 1,0 0-1,-1 0 0,0 0 0,0 1 1,-1 0-1,0 0 0,0 0 0,-1 1 1,0 0-1,-1 0 0,1 0 0,-1 1 1,0 1-1,-16-9 0,-6 0 13,0 1 0,-1 2 0,0 1-1,-1 2 1,0 1 0,-57-5 0,-202 6-83,216 8 2,30-2-305,0 2 0,0 2 0,0 2 0,0 2 1,1 2-1,1 2 0,0 2 0,0 2 0,2 1 0,0 3 1,1 1-1,-71 50 0,-83 93-4854,115-90-832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18.518"/>
    </inkml:context>
    <inkml:brush xml:id="br0">
      <inkml:brushProperty name="width" value="0.05" units="cm"/>
      <inkml:brushProperty name="height" value="0.05" units="cm"/>
    </inkml:brush>
  </inkml:definitions>
  <inkml:trace contextRef="#ctx0" brushRef="#br0">413 113 1256,'0'0'6467,"6"-3"-5183,-2 0-950,-3 2-220,1-1-1,-1 1 0,1 0 1,-1 0-1,1 0 0,0 0 1,0 0-1,0 0 0,-1 0 0,1 0 1,0 1-1,0-1 0,3 1 622,-4-4-527,0 1 1,0 0-1,0 0 0,0 0 0,0 0 1,0 0-1,1 0 0,0 0 0,-1 0 1,4-3-1,-2 2-230,-1 1 0,0 0 1,0-1-1,0 1 0,0-1 0,0 1 1,-1-1-1,0 0 0,0 1 0,0-1 1,1-5-1,-6 7 20,0 1-1,0 0 1,0-1-1,0 2 1,-1-1-1,1 0 1,0 1 0,0 0-1,-8 0 1,-14 0 1,-3-1-4,-1 2 0,-41 6 0,60-4 2,0-1 1,0 2 0,0 0-1,0 0 1,1 0-1,0 2 1,-1-1 0,2 1-1,-15 12 1,8-5-6,1 0 0,1 1 0,0 1 0,1 1 0,-22 32 1,28-37-5,1 0 1,1 1 0,-1-1 0,2 1 0,0 0 0,0 0 0,1 1 0,1-1 0,0 1 0,-1 20 0,-2 63 6,2-67-16,1 0-1,2 0 0,6 57 1,-6-83-12,1 1 0,0-1-1,1 0 1,-1 1 0,1-1 0,-1 0 0,1 0 0,0 0 0,0 0 0,0 0-1,0 0 1,1-1 0,-1 1 0,1-1 0,0 1 0,0-1 0,-1 0-1,1 0 1,1-1 0,-1 1 0,0 0 0,0-1 0,1 0 0,-1 0 0,6 1-1,7 1-77,1 0 0,0-1 0,-1-1-1,20-1 1,-23 0 109,-8 0 8,-1 0 0,0 0 0,1-1 0,-1 1 0,0-1 0,1 0 0,-1 0 0,0-1 0,0 1 0,0-1 1,0 0-1,0 0 0,0 0 0,-1 0 0,1-1 0,0 1 0,-1-1 0,0 0 0,0 0 0,0 0 0,0-1 1,0 1-1,-1-1 0,0 0 0,1 1 0,-1-1 0,-1 0 0,1 0 0,0 0 0,-1-1 0,0 1 0,0 0 1,0 0-1,-1-1 0,1 1 0,-1-6 0,-1 0 106,-1 24-243,-7 26 13,7-35 93,1-4-63,1 0 0,0 0 0,-1 0-1,1 0 1,0 0 0,-1 0 0,1 0 0,-1 0 0,1-1-1,-1 1 1,0 0 0,1 0 0,-1-1 0,0 1 0,1 0 0,-1-1-1,0 1 1,0 0 0,0-1 0,0 1 0,0-1 0,1 0 0,-1 1-1,0-1 1,0 0 0,0 1 0,0-1 0,0 0 0,0 0 0,0 0-1,0 0 1,0 0 0,0 0 0,0 0 0,0 0 0,-2-1 0,-6 1-4220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18.857"/>
    </inkml:context>
    <inkml:brush xml:id="br0">
      <inkml:brushProperty name="width" value="0.05" units="cm"/>
      <inkml:brushProperty name="height" value="0.05" units="cm"/>
    </inkml:brush>
  </inkml:definitions>
  <inkml:trace contextRef="#ctx0" brushRef="#br0">8 79 1824,'0'0'10971,"-2"-7"-10713,2 4-235,-5-24 50,5 26-76,0 0 0,0-1 0,0 1 0,0 0 0,0 0 0,0 0 0,0 0 0,0 0 0,1 0 1,-1 0-1,0 0 0,1 0 0,-1 0 0,1-1 0,-1 2 0,1-1 0,-1 0 0,1 0 0,0 0 0,-1 0 0,1 0 0,1-1 0,43-13-461,-43 14 206,0 1-1,0 0 1,0 0 0,0 0-1,0 0 1,0 0-1,0 0 1,0 0-1,0 0 1,0 1 0,0-1-1,0 1 1,2 1-1,-1 2-3787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19.489"/>
    </inkml:context>
    <inkml:brush xml:id="br0">
      <inkml:brushProperty name="width" value="0.05" units="cm"/>
      <inkml:brushProperty name="height" value="0.05" units="cm"/>
    </inkml:brush>
  </inkml:definitions>
  <inkml:trace contextRef="#ctx0" brushRef="#br0">5 74 728,'0'0'7328,"15"-10"-6790,-15 23-149,1-5-166,-1-1 0,0 0 0,-1 1 0,1-1 0,-2 1 0,1-1 0,-1 0 0,-5 14 0,5-15-185,1 0-1,0 0 1,-1 0-1,2 0 1,-1 1-1,1-1 0,1 9 1,-2-11-39,2 0 0,-1 0 0,0 0 0,1-1 0,0 1 0,0 0 0,0-1 0,0 1 0,0 0 0,1-1 0,-1 1 0,5 5 0,-2-8-20,-1-1 0,0 1 0,1-1 0,0 0 0,-1 0 0,1 0 0,-1 0 0,1 0 0,-1-1 0,1 0 0,-1 0 0,0 0 0,1 0 0,4-2 0,-2-1 82,1 0 0,-1-1-1,0 0 1,0 0 0,-1 0-1,0-1 1,0 1 0,0-1-1,0-1 1,-1 1 0,0 0-1,0-1 1,-1 0 0,0 0 0,0 0-1,-1 0 1,3-9 0,-1-10 246,0 1 0,-1-1 0,-2-43 0,-1 68-34,0 23-5397,0-11 1437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0.940"/>
    </inkml:context>
    <inkml:brush xml:id="br0">
      <inkml:brushProperty name="width" value="0.05" units="cm"/>
      <inkml:brushProperty name="height" value="0.05" units="cm"/>
    </inkml:brush>
  </inkml:definitions>
  <inkml:trace contextRef="#ctx0" brushRef="#br0">75 34 1400,'0'0'8793,"0"-6"-8260,0-16-77,0 16 1541,-6 17-1830,-1 25-176,1 0 0,2 0 1,1 0-1,2 0 0,4 43 1,-1 1-3,1 21 23,-1 48 24,-2-143-32,-2-1 1,1 1-1,-1-1 1,0 0-1,0 0 1,0 0-1,-1 0 0,0 0 1,0 0-1,0-1 1,0 1-1,-1-1 1,0 0-1,1 0 1,-2 0-1,1 0 0,-8 4 1,13-7-14,-1 0 0,1 0 0,0 0 0,-1 0 0,1-1 1,0 1-1,0 0 0,0 0 0,-1-1 0,1 1 0,0 0 0,0-1 0,0 1 0,0-1 1,0 1-1,0-1 0,0 0 0,0 1 0,0-1 0,2 0 0,30 13-178,2-4 87,0-1-1,0-1 0,1-3 1,0 0-1,63-3 0,-92-2 52,0 1-1,-1-1 0,1-1 0,-1 1 1,0-1-1,1 0 0,-1-1 0,0 1 1,0-1-1,0 0 0,-1-1 1,1 1-1,-1-1 0,0 0 0,0-1 1,5-5-1,-6 5-243,-1 1 0,1-1 0,-1 0 0,-1 0 0,1 0 0,-1 0 0,0-1 0,0 1 0,0-1 0,-1 1 0,2-12 0,-2-11-4402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1.302"/>
    </inkml:context>
    <inkml:brush xml:id="br0">
      <inkml:brushProperty name="width" value="0.05" units="cm"/>
      <inkml:brushProperty name="height" value="0.05" units="cm"/>
    </inkml:brush>
  </inkml:definitions>
  <inkml:trace contextRef="#ctx0" brushRef="#br0">1 157 2833,'0'0'6102,"14"-13"-5959,50-41-30,-55 49-33,-1 0 0,1 0 1,0 1-1,1 0 0,-1 0 0,1 1 0,0 1 0,-1-1 0,13 0 0,12-4 328,-32 7-419,147-36 1177,-123 32-3942,48-1 0,-59 5-2683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7.211"/>
    </inkml:context>
    <inkml:brush xml:id="br0">
      <inkml:brushProperty name="width" value="0.05" units="cm"/>
      <inkml:brushProperty name="height" value="0.05" units="cm"/>
    </inkml:brush>
  </inkml:definitions>
  <inkml:trace contextRef="#ctx0" brushRef="#br0">1 1 6529,'0'0'2742,"6"14"-2679,-2-6-72,5 10 28,0 1 0,-1 1-1,-1-1 1,-1 1-1,-1 0 1,-1 1-1,3 27 1,-7 38 589,4-84-602,0-2 0,0 1-1,0 0 1,0-1 0,0 0 0,0 0-1,0 0 1,0 0 0,7-2 0,-3-1 38,0 0 0,-1-1 0,0 0 0,1 0 1,-1 0-1,-1-1 0,1 0 0,-1-1 1,0 1-1,0-1 0,9-12 0,7-10 52,23-40 0,-43 64-72,1 0 1,0-1-1,-1 1 0,0-1 0,0 1 0,0-1 0,0 0 0,-1 0 0,0 0 0,0 0 1,0 0-1,-1-10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1.989"/>
    </inkml:context>
    <inkml:brush xml:id="br0">
      <inkml:brushProperty name="width" value="0.05" units="cm"/>
      <inkml:brushProperty name="height" value="0.05" units="cm"/>
    </inkml:brush>
  </inkml:definitions>
  <inkml:trace contextRef="#ctx0" brushRef="#br0">145 0 3937,'0'0'7593,"-4"3"-7518,2 0-76,-1 0 0,1 1 0,0-1 0,0 1 0,0 0 0,0-1 0,1 1-1,0 0 1,-1 0 0,1 0 0,1 0 0,-1 0 0,0 7 0,-1 68-34,2-41 26,0-25 21,-1-1-1,0 1 0,-1-1 1,0 1-1,-1-1 0,-1 0 1,-4 13-1,5-20-8,0 0-1,1-1 1,-2 1 0,1 0-1,0-1 1,-1 0 0,0 0-1,0 0 1,0 0 0,0-1-1,-1 1 1,0-1 0,1 0-1,-1-1 1,0 1 0,0-1-1,0 0 1,-7 2 0,11-4-51,1 0 1,0 0-1,-1 0 1,1 0-1,-1 0 1,1 0 0,0 0-1,-1 0 1,1 0-1,-1 0 1,1 0-1,0 0 1,-1 0-1,1-1 1,-1 1-1,1 0 1,0 0-1,-1 0 1,1 0-1,0-1 1,-1 1-1,1 0 1,0 0-1,0-1 1,-1 1 0,1 0-1,0-1 1,0 1-1,-1 0 1,1-1-1,0 1 1,0 0-1,0-1 1,-1 1-1,1-1 1,0 1-1,0 0 1,0-1-1,0 1 1,0 0-1,0-1 1,0 1 0,0-1-1,0 1 1,0 0-1,0-1 1,0 1-1,0-1 1,1 1-1,-1 0 1,0-1-1,0 1 1,0 0-1,0-1 1,1 1-1,-1 0 1,0-1-1,1 0 1,10-26-1668,14-12-336,2 1-1,52-59 1,10-10 3488,-84 94 7850,-18 15-7473,-19 18-2225,21-8 422,1 1 0,0 0 0,1 0 0,1 1 0,0 0 0,1 1 0,0-1 0,1 1 0,1 1 0,0-1 0,1 1-1,1 0 1,0 0 0,1 0 0,1 20 0,1-35-21,1 1 1,-1 0-1,1-1 0,-1 1 0,1 0 0,0-1 0,0 1 1,0-1-1,0 1 0,0-1 0,0 1 0,0-1 0,0 0 1,1 1-1,-1-1 0,0 0 0,1 0 0,-1 0 0,1 0 1,-1 0-1,1 0 0,1 0 0,46 18-105,-31-12 5,0 1-168,-12-6-291,-1 1 1,0-1-1,1 0 1,0 0 0,-1 0-1,1-1 1,0 0-1,9 0 1,-2-1-3794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2.365"/>
    </inkml:context>
    <inkml:brush xml:id="br0">
      <inkml:brushProperty name="width" value="0.05" units="cm"/>
      <inkml:brushProperty name="height" value="0.05" units="cm"/>
    </inkml:brush>
  </inkml:definitions>
  <inkml:trace contextRef="#ctx0" brushRef="#br0">63 10 5217,'0'0'6163,"-16"-10"-5915,12 21-139,0 0 1,0 0-1,1 0 1,1 1 0,-1-1-1,2 0 1,0 1-1,0 15 1,1-15-794,0 1 0,-1-1 0,-1 0 0,0 0 1,-1 0-1,-7 22 0,4-27-3926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2.694"/>
    </inkml:context>
    <inkml:brush xml:id="br0">
      <inkml:brushProperty name="width" value="0.05" units="cm"/>
      <inkml:brushProperty name="height" value="0.05" units="cm"/>
    </inkml:brush>
  </inkml:definitions>
  <inkml:trace contextRef="#ctx0" brushRef="#br0">1 0 6409,'0'0'6206,"4"1"-6113,-1 0-98,1 0 1,0 1-1,-1 0 0,1 0 0,-1 0 0,1 0 1,-1 0-1,0 1 0,0-1 0,0 1 1,0 0-1,3 4 0,39 49-15,-22-28-90,-8-10-119,0-1 1,2-1-1,26 21 0,-38-30 214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3.070"/>
    </inkml:context>
    <inkml:brush xml:id="br0">
      <inkml:brushProperty name="width" value="0.05" units="cm"/>
      <inkml:brushProperty name="height" value="0.05" units="cm"/>
    </inkml:brush>
  </inkml:definitions>
  <inkml:trace contextRef="#ctx0" brushRef="#br0">128 0 2457,'0'0'10624,"-17"13"-10259,-49 43-309,63-52-60,1 0 1,0 0-1,-1 0 1,2 0-1,-1 1 1,0-1-1,1 1 1,0-1 0,0 1-1,0-1 1,1 1-1,-1-1 1,1 1-1,0 0 1,0-1-1,1 1 1,-1 0-1,1-1 1,0 1 0,1-1-1,-1 0 1,1 1-1,2 5 1,0 0-22,27 111-270,-28-107 284,-1 0 0,-1-1 0,0 1-1,-1 0 1,0 0 0,-2 0 0,-2 14-1,0-18-132,0 0-1,-1 0 1,0 0-1,-1 0 0,0-1 1,0 0-1,-9 9 1,6-7-841,-4 4-1793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3.523"/>
    </inkml:context>
    <inkml:brush xml:id="br0">
      <inkml:brushProperty name="width" value="0.05" units="cm"/>
      <inkml:brushProperty name="height" value="0.05" units="cm"/>
    </inkml:brush>
  </inkml:definitions>
  <inkml:trace contextRef="#ctx0" brushRef="#br0">1 73 7138,'0'0'5546,"2"-3"-5311,0 1-241,-1 0 0,1 0-1,0 1 1,0-1 0,0 1 0,0-1 0,0 1 0,0 0 0,0 0-1,0 0 1,1 0 0,-1 0 0,0 0 0,1 1 0,-1-1 0,1 1 0,-1-1-1,5 1 1,62-1 14,-20 1 7,-31-2 25,69-10 16,-80 11-11,0-1 0,0 0 1,0-1-1,-1 1 0,1-1 0,0 0 0,-1-1 0,0 1 0,9-8 0,-23 63 843,4-27-940,2-1 0,1 0 0,0 1-1,2-1 1,1 1 0,1-1 0,1 0-1,1 0 1,1 0 0,17 40 0,-17-50 44,-1 0 1,0 1-1,-1 0 1,-1 0 0,0 0-1,-1 0 1,-1 1-1,0-1 1,-1 1 0,-1-1-1,0 0 1,-1 1-1,-1-1 1,0 0 0,-1 0-1,0-1 1,-2 1-1,1-1 1,-2 0 0,0 0-1,-17 24 1,19-32 68,0-1 1,-1 0-1,1 0 0,-1-1 1,0 0-1,0 0 0,0 0 1,-1 0-1,1-1 0,-1 0 1,0-1-1,0 0 1,0 0-1,-13 2 0,-8 0 481,-1-1-1,-38-2 0,58-1-381,-14-7-194,6 2-1652,17 5 1445,-1 0 0,0 0 0,0 1 0,0-1 0,0 0 0,1 1 0,-1-1 0,0 0 0,0 1 0,1-1 0,-1 1 0,0-1 0,1 1 0,-1-1 0,0 1 0,1 0 0,-1-1 0,1 1 0,-1 0 0,1 0 0,-1 0 0,-13 20-7836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26.765"/>
    </inkml:context>
    <inkml:brush xml:id="br0">
      <inkml:brushProperty name="width" value="0.05" units="cm"/>
      <inkml:brushProperty name="height" value="0.05" units="cm"/>
    </inkml:brush>
  </inkml:definitions>
  <inkml:trace contextRef="#ctx0" brushRef="#br0">77 72 1072,'0'0'2025,"-4"-6"-1540,2 4-426,1 0 0,-1 0-1,0 0 1,1 0 0,-1 0 0,0 0-1,0 0 1,0 1 0,0-1-1,-1 1 1,1 0 0,0-1 0,-1 1-1,1 0 1,-1 0 0,1 1 0,-1-1-1,1 1 1,-1-1 0,1 1 0,-1 0-1,0 0 1,-4 0 0,6 0 27,0 0 1,0-1-1,1 1 1,-1 0-1,0 0 1,1-1-1,-1 1 1,0-1 0,1 1-1,-1 0 1,1-1-1,-1 1 1,0-1-1,1 1 1,-1-1-1,1 0 1,-1 1-1,1-1 1,0 0-1,-1 1 1,1-1 0,0 0-1,-1 1 1,1-1-1,0 0 1,0 1-1,0-1 1,-1 0-1,1 0 1,0 1-1,0-1 1,0 0-1,0 0 1,1 0-1,-1 1 1,0-1 0,0 0-1,0 1 1,1-3-1,-1-2 758,0 4-906,66-2-291,-45 1 339,0 1-1,1 1 1,-1 1-1,25 4 1,50 2 15,-76-7-2,0 1 0,0 1 0,-1 1 0,29 7 0,7 12-46,-45-17 52,-1 0 0,1-1 0,0 0 0,0-1 0,0 0 0,1-1 1,-1 0-1,18 1 0,-13-2-5,1 1 0,-1 0 0,0 1 1,0 1-1,-1 0 0,19 9 1,-18-7-4,0-1 0,-1 0 1,2-1-1,-1-1 1,0 0-1,21 1 1,-27-3 0,0 0 1,0 1 0,0 0-1,0 1 1,-1 0 0,0 0-1,1 1 1,-1 0 0,0 0-1,-1 1 1,1 0 0,-1 0 0,8 9-1,-7-8 1,0 1 0,1-1-1,-1 0 1,1-1 0,0 0 0,0 0-1,1-1 1,-1-1 0,1 1 0,0-1-1,11 1 1,20 0 25,105 5 10,-127-9 12,0-1-1,0 0 1,0-2-1,-1 0 1,31-10-1,-22 2 61,1 2-1,1 1 1,-1 1-1,1 1 1,57-3-1,-77 8-40,0 0 0,0-1 0,-1 0 0,1 0 0,0-1 0,-1 0 0,14-8 0,-14 7-62,-1 1-1,1 0 1,1 0-1,-1 0 1,0 1-1,1 0 1,13-1 0,-22 3 17,0 9 65,-11 68-3144,7-40-2159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42.033"/>
    </inkml:context>
    <inkml:brush xml:id="br0">
      <inkml:brushProperty name="width" value="0.05" units="cm"/>
      <inkml:brushProperty name="height" value="0.05" units="cm"/>
    </inkml:brush>
  </inkml:definitions>
  <inkml:trace contextRef="#ctx0" brushRef="#br0">69 66 544,'0'0'6782,"-8"-5"-6128,-3-2-438,5 3-39,0 0 1,0 1 0,0 0 0,0 0-1,-13-4 1,19 7-176,0 0 0,0 0 0,1 0 0,-1 0 0,0 0 0,0 0 0,0 0 0,0 0 0,0-1 0,0 1 1,0 0-1,0 0 0,1 0 0,-1 0 0,0 0 0,0 0 0,0 0 0,0 0 0,0 0 0,0-1 0,0 1 0,0 0 0,0 0 0,0 0 0,0 0 0,0 0 0,0 0 0,0 0 0,0-1 1,0 1-1,0 0 0,0 0 0,0 0 0,0 0 0,0 0 0,0 0 0,0-1 0,0 1 0,0 0 0,0 0 0,0 0 0,0 0 0,0 0 0,0 0 0,0-1 0,0 1 0,0 0 0,0 0 1,0 0-1,0 0 0,-1 0 0,1 0 0,0 0 0,0 0 0,0 0 0,0 0 0,0-1 0,0 1 0,0 0 0,0 0 0,-1 0 0,1 0 0,0 0 0,0 0 0,0 0 0,8-3-93,47-7 38,0 4-1,0 1 1,96 5 0,-67 1-74,-49 1 100,-1 2 0,37 7 0,-36-4 46,0-2 0,37 0 0,-71-5-17,0 0 0,0-1 0,-1 1-1,1 0 1,0 0 0,0 0 0,-1 0 0,1 0 0,0 0 0,0 0 0,-1 0-1,1 0 1,0 0 0,0 0 0,-1 0 0,1 1 0,0-1 0,0 0 0,-1 1-1,1-1 1,0 0 0,-1 1 0,1-1 0,-1 1 0,1-1 0,0 1 0,-1-1-1,1 1 1,-1-1 0,1 1 0,0 1 0,-2-2 29,1-1 0,-1 1 0,0 0 0,1 0 1,-1-1-1,1 1 0,-1 0 0,0 0 0,1 0 0,-1 0 0,0 0 1,1 0-1,-1 0 0,0 0 0,1 0 0,-1 0 0,0 0 0,1 1 0,-1-1 1,1 0-1,-1 0 0,0 1 0,1-1 0,-1 0 0,1 1 0,-1-1 1,0 1-1,-22 13-1274,17-7-2139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5.508"/>
    </inkml:context>
    <inkml:brush xml:id="br0">
      <inkml:brushProperty name="width" value="0.05" units="cm"/>
      <inkml:brushProperty name="height" value="0.05" units="cm"/>
    </inkml:brush>
  </inkml:definitions>
  <inkml:trace contextRef="#ctx0" brushRef="#br0">296 142 2633,'0'0'4987,"1"-14"-3904,1-104 3253,-2 117-4306,0 0 0,-1 1 0,1-1 0,-1 1 0,0-1 0,1 0 0,-1 1 1,1-1-1,-1 1 0,0-1 0,1 1 0,-1 0 0,0-1 0,1 1 0,-1 0 0,0-1 0,0 1 1,1 0-1,-1 0 0,0 0 0,0-1 0,0 1 0,1 0 0,-1 0 0,0 0 0,0 1 0,-1-1 0,-31 0-83,24 0 68,1 1-57,1 1 0,0-1 0,0 1 0,0 0 0,0 1 1,1-1-1,-1 1 0,0 1 0,1-1 0,0 1 0,0 0 0,0 1 0,1-1 0,-1 1 0,1 0 0,0 1 1,0-1-1,-5 10 0,1-4-64,1 1 0,1 0 1,0 0-1,1 1 0,0 0 1,0 0-1,2 1 1,-6 22-1,10-34 87,-1 0 0,1 0 0,-1 0 0,1-1 0,0 1 0,-1 0 0,1 0 0,0 0 0,1 0 0,-1 0 0,0-1 0,0 1 0,1 0 0,-1 0 0,1 0 0,-1-1 0,1 1 0,0 0 0,0-1 0,0 1 0,0-1 0,0 1 0,0-1 0,0 1 0,0-1 0,1 1 0,-1-1 0,1 0 0,-1 0 0,3 2 0,3-1-18,0 0 0,0-1 0,0 0-1,-1 0 1,1 0 0,1-1-1,7-1 1,-15 1 36,8 1-111,-1-1 1,0-1-1,1 1 1,-1-1 0,0-1-1,0 1 1,0-1-1,1 0 1,10-6-1,-13 5 115,0-1 1,0 0-1,0 0 0,0 0 0,-1-1 0,0 1 0,0-1 0,0 0 1,-1 0-1,0-1 0,0 1 0,3-7 0,-1-1 141,0 0 0,-1-1 0,0 1 0,-1-1 0,-1 0 0,0 0-1,-1 0 1,-1 0 0,-1-16 0,1 30-125,0 0 0,0-1 0,0 1 0,0 0-1,0-1 1,0 1 0,0 0 0,0-1 0,0 1 0,0 0 0,0 0-1,-1-1 1,1 1 0,0 0 0,0 0 0,0-1 0,0 1 0,-1 0-1,1 0 1,0-1 0,0 1 0,-1 0 0,1 0 0,0 0 0,0-1-1,-1 1 1,1 0 0,0 0 0,-1 0 0,1 0 0,0 0 0,-1 0-1,1 0 1,0 0 0,-1 0 0,1 0 0,0 0 0,0 0 0,-1 0-1,1 0 1,0 0 0,-1 0 0,1 0 0,0 0 0,-1 0 0,1 0-1,0 0 1,0 1 0,-1-1 0,1 0 0,-1 0 0,-15 14-312,11 2 130,-1 0 0,2 1 0,0 0-1,2 0 1,-1 0 0,2 0 0,0 1-1,1-1 1,5 33 0,0 10 143,-2 0-1,-8 89 1,2-116 99,-2 0 0,-1-1-1,-2 0 1,-1-1 0,-1 0 0,-18 37 0,25-63 45,0 1 0,-1-1 1,0 0-1,0 0 1,0 0-1,0-1 0,-1 0 1,0 0-1,0 0 1,0 0-1,0-1 0,-1 1 1,1-1-1,-1-1 0,-9 4 1,12-5-82,1 0 0,-1 0 0,0-1 0,1 1 0,-1-1 0,0 1 0,0-1-1,1 0 1,-1 0 0,0-1 0,0 1 0,1 0 0,-1-1 0,0 0 0,1 1 0,-1-1 0,0 0 0,1-1 0,-1 1 0,1 0 0,0-1 0,-1 1 0,1-1 0,0 0 0,0 0 0,0 1 0,0-1 0,0-1 0,1 1-1,-1 0 1,1 0 0,-1-1 0,1 1 0,0-1 0,0 1 0,-2-5 0,-1-11-81,0-2 0,0 1 1,2 0-1,1-1 0,0 1 0,1-1 0,4-24 0,-3 41-22,0 0 0,0 0 0,0 0 0,0 0 0,0 0 0,1 0 0,-1 1 0,1-1 0,0 0 1,0 1-1,0 0 0,0-1 0,0 1 0,0 0 0,1 0 0,-1 0 0,1 0 0,0 1 0,-1-1 0,1 1 0,0 0 0,0-1 0,0 1 0,0 0 0,0 1 0,0-1 0,3 0 0,11-2-69,-1 0 0,1 2 0,25-1 0,-24 1-46,0 1-1,1 1 1,-1 1-1,0 0 1,1 1-1,-1 1 1,20 8-1,67 34-4314,-74-34 1544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6.013"/>
    </inkml:context>
    <inkml:brush xml:id="br0">
      <inkml:brushProperty name="width" value="0.05" units="cm"/>
      <inkml:brushProperty name="height" value="0.05" units="cm"/>
    </inkml:brush>
  </inkml:definitions>
  <inkml:trace contextRef="#ctx0" brushRef="#br0">0 40 6801,'0'0'4459,"2"-25"-5218,0 23 750,-1 1 0,0 0 0,1 0-1,-1 0 1,1 0 0,-1 0 0,1 0 0,-1 0 0,1 0 0,0 1 0,-1-1 0,1 0 0,0 1-1,-1 0 1,1-1 0,0 1 0,0 0 0,0 0 0,-1 0 0,5 0 0,-3 1 14,-1 1 0,1-1 1,0 0-1,0 1 1,0-1-1,-1 1 0,1 0 1,-1 0-1,1 0 1,3 4-1,13 12 28,40 27 1,8 7-4,-65-51-73,-1 0 0,0 0 0,1 0 0,-1 0 0,1 0 0,-1-1 0,1 1 0,-1-1 0,1 1 0,0-1 0,-1 1 0,1-1 0,0 0 0,-1 0 0,1 0 0,0 0 0,-1 0 0,1 0 0,-1 0 0,1-1 0,0 1-1,-1-1 1,1 1 0,-1-1 0,4-1 0,-1 0-274,1-1-1,0 0 1,0 0-1,-1 0 0,0-1 1,6-5-1,12-16-2397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6.355"/>
    </inkml:context>
    <inkml:brush xml:id="br0">
      <inkml:brushProperty name="width" value="0.05" units="cm"/>
      <inkml:brushProperty name="height" value="0.05" units="cm"/>
    </inkml:brush>
  </inkml:definitions>
  <inkml:trace contextRef="#ctx0" brushRef="#br0">0 62 2833,'0'0'6624,"0"-6"-6288,1-27-52,2 32-308,-2 2 48,131 10 139,-112-11-246,-3 1-162,0-1 0,0 0-1,1-2 1,-1 0 0,0-1 0,0 0-1,20-8 1,-8-2-3389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09.078"/>
    </inkml:context>
    <inkml:brush xml:id="br0">
      <inkml:brushProperty name="width" value="0.05" units="cm"/>
      <inkml:brushProperty name="height" value="0.05" units="cm"/>
    </inkml:brush>
  </inkml:definitions>
  <inkml:trace contextRef="#ctx0" brushRef="#br0">4 419 1096,'0'0'8422,"0"-56"-5223,0 17-3166,-2 28-47,1 0-1,1 0 0,0 0 0,1 0 0,0 0 0,0 0 1,1 0-1,1 0 0,0 1 0,0-1 0,1 1 0,0-1 1,9-14-1,-2 10-13,0 0 1,1 0 0,0 2 0,1-1-1,1 1 1,0 1 0,1 1-1,0 0 1,1 1 0,27-14 0,-40 23 26,-1 0 0,1 0 0,-1 1 1,1-1-1,0 1 0,-1-1 0,1 1 1,0 0-1,0 0 0,-1 0 0,1 1 1,0-1-1,-1 0 0,1 1 0,0 0 1,-1 0-1,1 0 0,-1 0 0,1 0 1,3 2-1,-2 1-2,0-1 0,-1 0 0,1 1 0,-1 0 0,1 0 0,-1 0 0,0 0 0,-1 1 0,1-1 0,2 7 0,1 4-2,-1 1 0,0 0 1,-1-1-1,-1 1 0,2 33 0,-4 210 13,-1-276-9,0-43-3,9-73 0,-7 115 4,1 1-1,1-1 1,1 1 0,0 0 0,1 0 0,1 1 0,0 0 0,19-29 0,-24 42-4,0 0 0,1 0 0,-1 0 0,0 1 0,1-1 0,0 1 0,0 0 0,0-1 0,0 1 0,0 0 0,3-1 0,-4 2 1,0 1 1,0-1-1,0 1 0,0 0 0,0-1 0,0 1 1,-1 0-1,1 0 0,0 0 0,0 1 0,0-1 1,0 0-1,0 1 0,0-1 0,-1 1 0,1-1 1,0 1-1,0 0 0,-1 0 0,1 0 0,0 0 1,-1 0-1,3 2 0,1 1 0,0 1 0,0 0 0,-1 0 0,0 0 0,1 0 0,-2 1 0,1-1 0,-1 1 0,0 0 0,0 0 0,0 1 0,2 8 0,-1 6 38,0 0 0,2 34 1,6 34-19,-4-60-15,-1 1 0,-1 0 0,1 47 0,-7-77 3,1 0 1,-1-1-1,0 1 1,0 0-1,0 0 0,0 0 1,0 0-1,0 0 1,0 0-1,0 0 0,1 0 1,-1 0-1,0 0 0,0 0 1,0 0-1,0 0 1,0 0-1,0 0 0,0 0 1,0 0-1,1 0 1,-1 0-1,0 0 0,0 0 1,0 0-1,0 0 1,0 0-1,0 0 0,0 0 1,1 0-1,-1 0 1,0 0-1,0 1 0,0-1 1,0 0-1,0 0 1,0 0-1,0 0 0,0 0 1,0 0-1,0 0 1,0 0-1,0 0 0,0 1 1,1-1-1,-1 0 1,0 0-1,0 0 0,0 0 1,0 0-1,0 0 1,4-9 64,3-49-86,2-1 0,2 1 0,26-74 0,-37 131 9,0-1-1,1 1 1,0-1 0,-1 1 0,1-1 0,0 1 0,0 0 0,-1-1 0,1 1 0,0 0 0,0 0 0,1 0 0,-1 0-1,0 0 1,0 0 0,1 0 0,-1 0 0,0 0 0,1 0 0,-1 1 0,0-1 0,1 1 0,-1-1 0,1 1 0,0-1-1,-1 1 1,1 0 0,-1 0 0,1 0 0,-1 0 0,1 0 0,0 0 0,-1 0 0,1 0 0,-1 1 0,1-1 0,-1 1-1,1-1 1,-1 1 0,1-1 0,-1 1 0,0 0 0,1 0 0,-1 0 0,0 0 0,0 0 0,2 1 0,4 11 3,0-1 1,-1 1 0,-1 0 0,0 0 0,-1 0-1,4 20 1,-3 12-3809,-5-41 1001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6.780"/>
    </inkml:context>
    <inkml:brush xml:id="br0">
      <inkml:brushProperty name="width" value="0.05" units="cm"/>
      <inkml:brushProperty name="height" value="0.05" units="cm"/>
    </inkml:brush>
  </inkml:definitions>
  <inkml:trace contextRef="#ctx0" brushRef="#br0">0 281 2937,'0'0'8728,"2"-28"-8020,8-88-120,-9 101-502,1 1 0,1-1 0,5-16-1,-6 24-4,0-1-1,0 1 1,-1-1-1,0 0 1,0-14-1,-1 21-7,0 7-123,6 502-1692,-7-491 204,-1-7-1886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7.155"/>
    </inkml:context>
    <inkml:brush xml:id="br0">
      <inkml:brushProperty name="width" value="0.05" units="cm"/>
      <inkml:brushProperty name="height" value="0.05" units="cm"/>
    </inkml:brush>
  </inkml:definitions>
  <inkml:trace contextRef="#ctx0" brushRef="#br0">51 81 8242,'0'0'5224,"-9"6"-5056,6-4-183,0 0 1,0 1 0,0-1 0,0 1 0,1 0-1,-1-1 1,0 1 0,1 1 0,0-1-1,0 0 1,0 0 0,0 1 0,1-1 0,-1 1-1,1 0 1,0-1 0,0 1 0,0 0 0,0 0-1,1 0 1,0-1 0,-1 1 0,1 0-1,1 0 1,-1 0 0,1 0 0,-1 0 0,1-1-1,0 1 1,0 0 0,1-1 0,-1 1 0,1 0-1,3 5 1,0-2-85,1 0 1,-1 0-1,1-1 0,0 0 0,0 0 0,0-1 0,1 1 1,0-1-1,0-1 0,1 1 0,-1-1 0,9 3 1,-4-2-22,1-1 0,-1 0 0,1-1 0,0 0 0,0-1 1,0 0-1,15-1 0,-26-1 158,1-1 0,-1 1 0,0-1 0,0 0 1,1 0-1,-1 0 0,0 0 0,0 0 0,0 0 0,0-1 0,-1 1 0,1-1 0,0 1 0,0-1 1,-1 0-1,1 0 0,-1 1 0,0-1 0,1 0 0,-1 0 0,0 0 0,0-1 0,0 1 1,-1 0-1,1 0 0,0 0 0,0-5 0,2-8 268,0-1 0,2-27 0,-5 43-305,2-16 125,-1 1 0,-1-1 1,-1 0-1,0 0 0,-5-25 0,5 38-117,0-1 0,0 0-1,0 1 1,-1-1 0,1 1-1,-1 0 1,0-1 0,0 1-1,0 0 1,0 0 0,-1 0-1,1 0 1,-1 1 0,0-1-1,1 1 1,-1-1 0,-1 1-1,1 0 1,0 0 0,0 0-1,-1 1 1,1-1 0,-1 1-1,1 0 1,-1 0 0,0 0-1,1 0 1,-1 1 0,-6-1-1,7 2-46,0-1-1,0 0 1,0 1-1,0-1 1,0 1-1,0 0 0,0 0 1,0 0-1,0 1 1,1-1-1,-1 1 1,0-1-1,1 1 1,-1 0-1,1 0 1,0 0-1,-1 0 0,1 0 1,0 1-1,0-1 1,-2 5-1,-4 6-227,0 0 0,1 1 0,-6 15 0,5-9-146,-32 71-2445,4-1-2641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8.529"/>
    </inkml:context>
    <inkml:brush xml:id="br0">
      <inkml:brushProperty name="width" value="0.05" units="cm"/>
      <inkml:brushProperty name="height" value="0.05" units="cm"/>
    </inkml:brush>
  </inkml:definitions>
  <inkml:trace contextRef="#ctx0" brushRef="#br0">280 202 1216,'0'0'6891,"4"-19"-5525,2-5-940,-3 13-161,0 0 0,-1 0 0,0 0 1,-1 0-1,0-20 0,-2 28-108,0-1 0,0 1 0,0-1 0,0 1-1,-1-1 1,0 1 0,1 0 0,-1-1 0,0 1 0,0 0-1,-1 0 1,1 1 0,-1-1 0,0 0 0,-3-2-1,4 3-133,0 0-1,0 0 0,0 1 0,-1-1 1,1 0-1,0 1 0,0 0 0,-1 0 1,1 0-1,-1 0 0,1 0 0,-1 0 1,0 0-1,1 1 0,-1 0 0,0-1 1,1 1-1,-1 0 0,0 0 0,1 0 1,-1 1-1,-4 0 0,5 0-31,0 1 0,1 0 0,-1-1 0,0 1 0,0 0 0,1 0 0,-1 0 0,1 0 0,0 1 0,0-1 0,0 0 0,0 0 0,-2 5 0,-11 39-115,10-31 87,-17 68-151,2 2 0,5 0 0,3 0 0,1 167 0,9-242 11,0-1 0,0 0 0,-1 0 0,-1 0-1,1 0 1,-1-1 0,-1 1 0,0-1 0,0 0 0,-1 1-1,0-2 1,0 1 0,0-1 0,-1 0 0,-1 0 0,1 0-1,-1-1 1,-8 6 0,9-8-1694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8.889"/>
    </inkml:context>
    <inkml:brush xml:id="br0">
      <inkml:brushProperty name="width" value="0.05" units="cm"/>
      <inkml:brushProperty name="height" value="0.05" units="cm"/>
    </inkml:brush>
  </inkml:definitions>
  <inkml:trace contextRef="#ctx0" brushRef="#br0">0 101 4585,'0'0'4962,"2"-3"-4948,9-6-75,0 1 0,0 0 1,0 0-1,1 1 1,0 0-1,23-8 0,-10 3-260,18-6-885,3 12-3604,-34 6 3011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9.359"/>
    </inkml:context>
    <inkml:brush xml:id="br0">
      <inkml:brushProperty name="width" value="0.05" units="cm"/>
      <inkml:brushProperty name="height" value="0.05" units="cm"/>
    </inkml:brush>
  </inkml:definitions>
  <inkml:trace contextRef="#ctx0" brushRef="#br0">94 24 968,'0'0'10146,"-7"-5"-9754,-21-13-310,27 18-82,1 0 1,-1 0-1,0 0 1,1 0-1,-1 0 1,0 0-1,1 0 0,-1 0 1,1 1-1,-1-1 1,0 0-1,1 0 1,-1 0-1,1 1 1,-1-1-1,1 0 0,-1 1 1,0-1-1,1 0 1,0 1-1,-1-1 1,1 1-1,-1-1 1,1 1-1,-1-1 1,1 1-1,0-1 0,-1 1 1,1-1-1,0 1 1,0 0-1,0-1 1,-1 1-1,1 0 1,0-1-1,0 1 0,0 1 1,-7 28 4,6-27-5,0 4 1,-10 41-7,2 0 1,-4 92-1,13-139-66,3-2-31,0 1 47,-1-1 1,1 0-1,0 0 1,-1 0-1,1 0 1,-1 0-1,1 0 0,-1-1 1,1 1-1,-1-1 1,0 0-1,0 0 1,0 0-1,0 0 1,0 0-1,0 0 0,-1 0 1,1-1-1,2-3 1,28-61 96,-24 47-166,33-94 288,-33 86 226,-15 150 1311,0 79-2101,7-200 346,5-2-145,0 0 1,0 0-1,0-1 0,0 1 0,-1-1 1,1 0-1,0-1 0,-1 1 1,1-1-1,-1 1 0,0-1 1,0-1-1,0 1 0,0 0 1,-1-1-1,0 0 0,1 0 0,-1 0 1,4-9-1,1 4-865,14-21-2919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1:59.797"/>
    </inkml:context>
    <inkml:brush xml:id="br0">
      <inkml:brushProperty name="width" value="0.05" units="cm"/>
      <inkml:brushProperty name="height" value="0.05" units="cm"/>
    </inkml:brush>
  </inkml:definitions>
  <inkml:trace contextRef="#ctx0" brushRef="#br0">1 15 4601,'0'0'2375,"37"11"-740,-32-9-1635,18 4 103,0-1-1,33 4 0,-52-8-276,0-1 0,0 1 0,0-1 0,0 0 0,1 0 1,-1-1-1,0 1 0,0-1 0,0 0 0,0 0 0,0 0 0,0 0 0,0-1 0,0 0 0,-1 0 0,1 0 0,-1 0 0,1 0 1,-1-1-1,0 0 0,4-3 0,4-13-2654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0.130"/>
    </inkml:context>
    <inkml:brush xml:id="br0">
      <inkml:brushProperty name="width" value="0.05" units="cm"/>
      <inkml:brushProperty name="height" value="0.05" units="cm"/>
    </inkml:brush>
  </inkml:definitions>
  <inkml:trace contextRef="#ctx0" brushRef="#br0">1 34 4705,'0'0'6329,"6"-9"-6457,13 7-16,3 2 144,2 0-400,-2-3 16,-3 3-360,-3 0-288,2-6-537,-5 1-455,-7-4-545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0.840"/>
    </inkml:context>
    <inkml:brush xml:id="br0">
      <inkml:brushProperty name="width" value="0.05" units="cm"/>
      <inkml:brushProperty name="height" value="0.05" units="cm"/>
    </inkml:brush>
  </inkml:definitions>
  <inkml:trace contextRef="#ctx0" brushRef="#br0">1 422 4369,'0'0'5831,"3"-18"-3742,1-53-1860,3 1 0,3 0 0,34-123 0,-42 239-75,-5 59-191,2-83 47,0 297-279,1-310 15,-1-1 0,-1 1 1,0-1-1,0 1 0,0-1 1,-7 14-1,3-6-2533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1.376"/>
    </inkml:context>
    <inkml:brush xml:id="br0">
      <inkml:brushProperty name="width" value="0.05" units="cm"/>
      <inkml:brushProperty name="height" value="0.05" units="cm"/>
    </inkml:brush>
  </inkml:definitions>
  <inkml:trace contextRef="#ctx0" brushRef="#br0">138 2 7882,'0'0'4593,"-6"1"-4543,5-1-56,-1 1 0,1-1 0,0 0-1,0 1 1,-1-1 0,1 1 0,0 0-1,0-1 1,-1 1 0,1 0 0,0-1-1,0 1 1,0 0 0,0 0 0,0 0-1,0 0 1,1 0 0,-1 0 0,0 1-1,0-1 1,1 0 0,-1 0 0,0 2-1,-2 38-138,3-31 116,3 242-249,-3-251 212,1-1 1,0 1-1,-1 0 1,1-1-1,0 1 1,0-1-1,-1 1 1,1-1-1,0 0 0,0 1 1,0-1-1,0 0 1,-1 1-1,1-1 1,0 0-1,0 0 1,0 0-1,0 0 1,0 0-1,0 0 1,0 0-1,0 0 1,0 0-1,-1 0 1,1 0-1,1-1 1,28-6-379,-24 1 470,0 0 0,0-1 0,0 0 0,-1 0 0,0 0 0,0-1 0,-1 1 0,0-1 0,-1 0 0,1 0 0,-1-1 0,2-9 0,-2 6 185,0 0 0,-1 0 0,-1-1 1,1 1-1,-2 0 0,0 0 1,0-1-1,-4-18 0,3 27-146,-1-1-1,0 0 1,-1 1 0,1-1-1,-1 1 1,0 0 0,0 0-1,0 0 1,0 0 0,-1 0-1,0 1 1,0-1-1,0 1 1,0 0 0,0 0-1,0 1 1,-1-1 0,0 1-1,1 0 1,-6-1 0,2-1-25,-1 2 1,1-1-1,-1 1 1,0 0-1,0 1 1,0 0-1,0 0 1,1 1-1,-1 0 1,-17 3-1,24-2-55,0 0 1,0 0-1,0 0 0,0 1 0,0-1 1,0 1-1,0-1 0,0 1 0,0-1 1,1 1-1,-1 0 0,1 0 0,-1 0 0,1 0 1,0 0-1,0 0 0,0 0 0,0 1 1,0-1-1,0 0 0,0 1 0,1-1 0,-1 0 1,1 1-1,0 2 0,-3 70-1093,3-59 603,9 53-3075,-6-49 854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1.960"/>
    </inkml:context>
    <inkml:brush xml:id="br0">
      <inkml:brushProperty name="width" value="0.05" units="cm"/>
      <inkml:brushProperty name="height" value="0.05" units="cm"/>
    </inkml:brush>
  </inkml:definitions>
  <inkml:trace contextRef="#ctx0" brushRef="#br0">222 131 3745,'0'0'7697,"0"-4"-7142,-1-9-244,-3 17 64,-6 28-2,6-20-541,-3 20 148,1-1 0,2 1-1,1 0 1,2 59 0,1-86-3,1-1 0,-1 0 1,1 1-1,0-1 0,1 1 0,-1-1 1,1 0-1,0 0 0,0 0 1,0 0-1,0 0 0,1-1 1,-1 1-1,1 0 0,0-1 0,4 3 1,-6-4-1,0-1 1,1 0 0,0 0-1,-1 1 1,1-1-1,-1 0 1,1 0 0,0-1-1,0 1 1,0 0-1,-1-1 1,1 1 0,0-1-1,0 1 1,0-1 0,0 0-1,0 0 1,0 0-1,0 0 1,0 0 0,0 0-1,0-1 1,0 1 0,0-1-1,-1 1 1,1-1-1,0 0 1,0 1 0,0-1-1,-1 0 1,1 0-1,0 0 1,-1-1 0,1 1-1,-1 0 1,0-1 0,1 1-1,1-3 1,6-7 30,-1-1 0,0 0 0,0 0 0,-1-1 0,-1 0 0,0 0 0,-1 0 0,0-1 0,5-25 0,-5 9 128,-1-1-1,-2 0 1,-2-47 0,0 72-89,-1 1 1,0 0 0,0-1 0,0 1 0,-1 0-1,0 0 1,0 0 0,0 0 0,0 0 0,-1 0-1,0 1 1,0-1 0,0 1 0,0 0 0,-1 0-1,0 0 1,0 0 0,0 0 0,0 1 0,0 0-1,-1 0 1,1 0 0,-1 1 0,0-1 0,0 1 0,-8-2-1,5 1-32,1 1 0,0 0 0,-1 1 0,0 0-1,1 0 1,-1 1 0,0 0 0,1 0 0,-1 1 0,0 0-1,1 0 1,-1 0 0,1 1 0,-1 1 0,1-1-1,0 1 1,0 0 0,-10 7 0,7-4-71,1 1 0,1 0-1,0 1 1,0 0 0,0 0 0,1 1 0,0-1 0,1 2-1,0-1 1,0 1 0,1 0 0,0 0 0,-5 18 0,3-5-792,2 1 0,1 1 1,1-1-1,1 0 1,1 29-1,1-9-3010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5.557"/>
    </inkml:context>
    <inkml:brush xml:id="br0">
      <inkml:brushProperty name="width" value="0.05" units="cm"/>
      <inkml:brushProperty name="height" value="0.05" units="cm"/>
    </inkml:brush>
  </inkml:definitions>
  <inkml:trace contextRef="#ctx0" brushRef="#br0">16 293 4745,'0'0'652,"0"0"-602,0 0 0,-1 0 1,1 0-1,0 0 0,-1 0 0,1 0 0,0 0 0,-1 0 0,1 0 1,0 0-1,0-1 0,-1 1 0,1 0 0,0 0 0,0 0 0,-1 0 1,1 0-1,0-1 0,0 1 0,-1 0 0,1 0 0,0 0 0,0-1 1,0 1-1,-1 0 0,1 0 0,0-1 0,0 1 0,0 0 0,0-1 1,0 1-1,0 0 0,-1 0 0,1-1 0,0 1 0,0 0 0,0-1 1,0 1-1,0-1 0,-3-18 421,1 0 0,0 0 0,1 0-1,3-26 1,-2 11-177,0-95-80,0 128-394,2 7-843,7 37 726,7 72 1,-11-73 350,1 1 1,14 48 0,-19-86-51,1 0 0,-1 0 0,1-1 0,1 1 0,-1-1 0,1 0 0,-1 0 0,1 0 0,1 0 0,-1 0 0,0 0 0,1-1 0,0 0 0,0 0 0,0 0 0,0 0 1,0 0-1,6 2 0,-6-4 19,-1 0 1,0 0-1,1 0 1,-1-1-1,0 1 0,1-1 1,-1 0-1,1 0 1,-1 0-1,1 0 1,-1 0-1,0-1 1,1 0-1,-1 0 1,0 0-1,1 0 1,-1 0-1,0-1 1,0 1-1,0-1 1,0 0-1,0 0 0,0 0 1,-1 0-1,1 0 1,3-5-1,21-24 177,-1-1 0,-2 0-1,35-63 1,-42 141-148,-2-3-272,2 0 1,2-2-1,2 0 0,2-2 0,46 63 0,-60-87-1034,0 0 0,14 31 0,-20-26-2851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0.027"/>
    </inkml:context>
    <inkml:brush xml:id="br0">
      <inkml:brushProperty name="width" value="0.05" units="cm"/>
      <inkml:brushProperty name="height" value="0.05" units="cm"/>
    </inkml:brush>
  </inkml:definitions>
  <inkml:trace contextRef="#ctx0" brushRef="#br0">16 147 1192,'0'0'4703,"-2"-4"-3814,0 1-536,0-1 0,0 1 0,1 0-1,0-1 1,-1 1 0,1-1 0,0 1 0,1-1 0,-1 1-1,1-1 1,-1 0 0,1 1 0,1-5 0,1 7-355,1-1 0,0 1 1,0 0-1,0 0 0,0 0 0,0 0 1,1 0-1,-1 1 0,0-1 0,5 1 1,1-1-10,116-32-17,-73 18-161,93-14 0,-139 28-208,8 0 497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2.712"/>
    </inkml:context>
    <inkml:brush xml:id="br0">
      <inkml:brushProperty name="width" value="0.05" units="cm"/>
      <inkml:brushProperty name="height" value="0.05" units="cm"/>
    </inkml:brush>
  </inkml:definitions>
  <inkml:trace contextRef="#ctx0" brushRef="#br0">303 17 1504,'0'0'10287,"-9"-3"-9790,-2-1-411,7 2-70,0 1 1,0-1 0,0 1-1,0 0 1,0 0-1,0 0 1,-1 1 0,1-1-1,-5 1 1,7 1-13,0-1-1,0 1 1,0 0 0,0 0-1,0 0 1,0 0 0,0 0-1,0 0 1,0 1 0,1-1-1,-1 1 1,0-1 0,1 1-1,-1 0 1,1-1 0,0 1-1,-2 3 1,-25 42 66,20-33-66,-27 49 268,-42 105 0,65-137-235,1 1 1,3 0-1,0 0 0,2 1 1,-4 57-1,9-74-50,1 0 1,1 0-1,0-1 0,1 1 0,0 0 1,6 17-1,-5-26-57,0-1 0,0 1 0,1-1 0,-1 1 0,1-1 0,1 0 0,-1-1 0,1 1 0,0-1 0,0 0 0,1 0 0,0-1 0,-1 1 0,1-1 0,11 5 0,-1-1-493,1-2 0,-1 0 0,1-1 0,0-1 1,1 0-1,-1-1 0,28 1 0,0-3-3244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3.135"/>
    </inkml:context>
    <inkml:brush xml:id="br0">
      <inkml:brushProperty name="width" value="0.05" units="cm"/>
      <inkml:brushProperty name="height" value="0.05" units="cm"/>
    </inkml:brush>
  </inkml:definitions>
  <inkml:trace contextRef="#ctx0" brushRef="#br0">12 261 9690,'0'0'2365,"-2"-27"-2339,-2-87-55,4 109 11,0-1 1,1 0-1,-1 0 0,1 1 1,0-1-1,1 1 1,-1-1-1,1 1 0,1-1 1,-1 1-1,0 0 0,6-7 1,-7 10 12,1-1 1,0 0-1,-1 1 1,1-1-1,-1 0 1,0 0-1,0 0 1,0 0-1,-1 0 0,1 0 1,-1 0-1,1-4 1,-1 7 161,0 9 161,-2 17-265,-1 1 1,-1-1-1,-8 32 1,4-27-9,-5 55 1,14 169-1805,3-101-659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3.494"/>
    </inkml:context>
    <inkml:brush xml:id="br0">
      <inkml:brushProperty name="width" value="0.05" units="cm"/>
      <inkml:brushProperty name="height" value="0.05" units="cm"/>
    </inkml:brush>
  </inkml:definitions>
  <inkml:trace contextRef="#ctx0" brushRef="#br0">56 1 7986,'0'0'4889,"-8"17"-4851,-24 58-36,28-62-27,1 0 0,0 0 0,1 0 0,0 0-1,1 1 1,0-1 0,1 1 0,4 24 0,-2-8-320,-1-21 257,1-1 0,0 1 0,0 0 0,5 11 1,-4-12-637,0-1 0,-1 0 1,0 1-1,-1-1 1,2 14-1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3.852"/>
    </inkml:context>
    <inkml:brush xml:id="br0">
      <inkml:brushProperty name="width" value="0.05" units="cm"/>
      <inkml:brushProperty name="height" value="0.05" units="cm"/>
    </inkml:brush>
  </inkml:definitions>
  <inkml:trace contextRef="#ctx0" brushRef="#br0">0 74 5825,'0'0'5561,"131"-34"-5561,-87 26 56,-4 2-112,-9 0-608,-6 1-760,-9-4-1545,-10 4-2160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4.514"/>
    </inkml:context>
    <inkml:brush xml:id="br0">
      <inkml:brushProperty name="width" value="0.05" units="cm"/>
      <inkml:brushProperty name="height" value="0.05" units="cm"/>
    </inkml:brush>
  </inkml:definitions>
  <inkml:trace contextRef="#ctx0" brushRef="#br0">137 59 3425,'0'0'7639,"1"-9"-6851,2-41 870,-41 52-1080,34 0-586,0 0-1,0 1 0,0-1 1,0 1-1,1 0 0,-1 0 0,1 0 1,0 0-1,0 0 0,0 1 1,0-1-1,1 1 0,-1 0 1,1 0-1,0 0 0,0 0 1,-2 8-1,-2 8-79,1 0 0,-5 36 1,0-1 13,6-34 47,0 0 1,1 0 0,1 0-1,0 23 1,3-42 0,-1-1 0,1 1-1,0-1 1,-1 0 0,1 1 0,0-1 0,0 0 0,0 1 0,0-1 0,0 0-1,0 0 1,0 0 0,0 0 0,0 0 0,0 0 0,1 0 0,-1 0-1,0-1 1,1 1 0,-1 0 0,1-1 0,-1 1 0,0-1 0,1 0 0,-1 1-1,1-1 1,0 0 0,-1 0 0,3 0 0,54 3-718,-50-3 586,-6 0 150,1 0 0,-1 0 1,1 0-1,-1 0 0,1 0 0,0-1 0,-1 1 0,1-1 0,-1 0 0,0 0 1,1 0-1,-1 0 0,0 0 0,1 0 0,-1 0 0,0-1 0,0 1 0,0-1 0,2-2 1,-2 1 53,0-1 1,0 1-1,-1-1 1,1 1-1,-1-1 1,0 1-1,0-1 1,-1 0-1,1 0 1,-1 1-1,1-1 1,-1 0-1,-1-4 1,1 7-11,-1 1 1,1-1 0,-1 0 0,0 1-1,1-1 1,-1 1 0,0-1 0,0 1-1,1-1 1,-1 1 0,0-1 0,0 1 0,0 0-1,1-1 1,-1 1 0,0 0 0,0 0-1,0 0 1,0 0 0,0 0 0,0 0-1,0 0 1,0 0 0,1 0 0,-1 0-1,0 0 1,0 0 0,0 1 0,0-1-1,0 0 1,1 1 0,-2 0 0,-33 11-21,31-9-27,0 1-1,1-1 0,-1 1 0,1 0 1,-1 1-1,1-1 0,1 1 1,-1-1-1,1 1 0,-1 0 1,1 0-1,1 0 0,-1 0 0,1 0 1,-2 9-1,1 7-168,0 1 1,3 34-1,-1-24-3,0-27 158,0 0 0,1 0 1,-1 0-1,1-1 0,0 1 1,0 0-1,0-1 0,1 1 1,-1 0-1,1-1 0,0 0 1,1 1-1,-1-1 0,1 0 1,0 0-1,0 0 0,0-1 1,0 1-1,1-1 0,-1 0 0,1 0 1,5 4-1,-4-5-258,0 1-1,0-1 1,-1 0-1,1-1 1,0 1-1,1-1 1,-1 0-1,0 0 1,0-1-1,0 1 1,1-1-1,9-1 1,10-4-2334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4.922"/>
    </inkml:context>
    <inkml:brush xml:id="br0">
      <inkml:brushProperty name="width" value="0.05" units="cm"/>
      <inkml:brushProperty name="height" value="0.05" units="cm"/>
    </inkml:brush>
  </inkml:definitions>
  <inkml:trace contextRef="#ctx0" brushRef="#br0">44 1 8082,'0'0'845,"9"17"-547,-4-7-289,35 71 902,55 158 0,-91-218-797,0 0 1,-2 0 0,-1 0 0,0 0-1,-2 1 1,0-1 0,-1 0 0,-2 0 0,0 0-1,-1 0 1,-12 31 0,2-13-495,-2-1 0,-2-1 0,-1 0 0,-48 64 0,50-80-1771,4-9-2078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5.511"/>
    </inkml:context>
    <inkml:brush xml:id="br0">
      <inkml:brushProperty name="width" value="0.05" units="cm"/>
      <inkml:brushProperty name="height" value="0.05" units="cm"/>
    </inkml:brush>
  </inkml:definitions>
  <inkml:trace contextRef="#ctx0" brushRef="#br0">122 1 3897,'0'0'5080,"-9"7"-4968,2-2-67,1 1 1,-1 0 0,1 0-1,1 1 1,-1-1 0,1 1-1,0 1 1,1-1 0,0 1-1,0-1 1,-3 11 0,-4 14 149,1-1 0,3 1 1,0 1-1,2 0 1,-2 54-1,7-86-195,0-1 1,1 1-1,-1 0 0,0 0 1,0 0-1,1 0 0,-1-1 1,0 1-1,1 0 0,-1-1 1,1 1-1,-1 0 0,1 0 1,-1-1-1,1 1 0,-1-1 1,1 1-1,-1-1 0,1 1 1,0-1-1,0 1 0,-1-1 1,1 1-1,0-1 0,0 0 1,1 1-1,31 5-1,32-10 44,-55 3-39,-1-1 0,1-1 1,-1 0-1,0 0 1,0-1-1,0 0 0,0 0 1,-1-1-1,0 0 0,0-1 1,9-7-1,-12 8 7,0 1 0,-1-1 0,1 0 1,-1 0-1,0 0 0,0 0 0,-1-1 0,0 1 0,0-1 0,0 0 0,0 0 0,-1 0 0,0-1 0,0 1 0,-1 0 1,0-1-1,1-9 0,-2 12 46,0 0 0,0-1 1,0 1-1,0 0 1,-1-1-1,1 1 0,-1 0 1,-1 0-1,1-1 1,0 1-1,-1 0 0,0 0 1,0 0-1,0 1 1,0-1-1,-1 0 0,1 1 1,-1 0-1,0-1 1,0 1-1,0 0 0,-1 0 1,1 1-1,-1-1 0,1 1 1,-1 0-1,0 0 1,-6-3-1,-20-7 426,16 6-2748,33 3-2733,12 1 914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5.874"/>
    </inkml:context>
    <inkml:brush xml:id="br0">
      <inkml:brushProperty name="width" value="0.05" units="cm"/>
      <inkml:brushProperty name="height" value="0.05" units="cm"/>
    </inkml:brush>
  </inkml:definitions>
  <inkml:trace contextRef="#ctx0" brushRef="#br0">133 0 4537,'0'0'8056,"-22"29"-7154,-65 93-342,84-118-546,1-1 1,-1 1-1,1 0 0,0 0 1,0 0-1,0 0 0,0 0 1,1 1-1,0-1 0,0 1 1,0-1-1,0 1 1,1-1-1,-1 1 0,1-1 1,0 1-1,1-1 0,-1 1 1,1-1-1,0 1 0,0-1 1,0 1-1,1-1 0,-1 0 1,1 0-1,0 0 0,5 7 1,0-3-44,1 0-1,-1 0 1,2-1 0,-1 0 0,1-1 0,0 0 0,18 9-1,-24-13 19,22 10-187,0 0-1,0-2 0,1-1 0,0-1 1,42 7-1,-19-7-1420,1-3-1,54-1 1,-79-4-2902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07.318"/>
    </inkml:context>
    <inkml:brush xml:id="br0">
      <inkml:brushProperty name="width" value="0.05" units="cm"/>
      <inkml:brushProperty name="height" value="0.05" units="cm"/>
    </inkml:brush>
  </inkml:definitions>
  <inkml:trace contextRef="#ctx0" brushRef="#br0">43 119 808,'0'0'6352,"-6"-5"-5125,-16-12-221,7 9 2680,38 19-3630,-1 0-1,2-1 1,-1-2 0,1 0 0,0-2-1,1 0 1,35 2 0,184 4 479,-220-12-539,1612-19 1130,-680 12-819,-620 8-287,-254-3 18,0-4 1,1-4-1,-2-3 0,0-4 1,111-38-1,-159 44-58,-1 2 0,56-8 0,-71 15 8,0 1 0,1 0 0,-1 2 0,0 0-1,1 1 1,32 9 0,-1 2-106,0-1-1,1-2 1,97 6 0,-147-16 123,0 33-4671,0 11 2369,0-9-17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21.151"/>
    </inkml:context>
    <inkml:brush xml:id="br0">
      <inkml:brushProperty name="width" value="0.05" units="cm"/>
      <inkml:brushProperty name="height" value="0.05" units="cm"/>
    </inkml:brush>
  </inkml:definitions>
  <inkml:trace contextRef="#ctx0" brushRef="#br0">1 0 80,'0'0'232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0.464"/>
    </inkml:context>
    <inkml:brush xml:id="br0">
      <inkml:brushProperty name="width" value="0.05" units="cm"/>
      <inkml:brushProperty name="height" value="0.05" units="cm"/>
    </inkml:brush>
  </inkml:definitions>
  <inkml:trace contextRef="#ctx0" brushRef="#br0">0 74 4257,'0'0'3277,"0"4"-2908,0 13 112,0-13 2379,21-4-2694,14-3-173,0-1-1,-1-2 0,1-2 0,-2-1 0,36-14 0,39-10-17,-105 33-110,-3 0 43,1 0-1,0 0 0,-1 0 1,1 0-1,-1 0 0,1 0 1,-1 0-1,1 0 1,0 0-1,-1 0 0,1 0 1,-1 0-1,1 0 0,-1-1 1,1 1-1,-1 0 0,1 0 1,-1-1-1,1 1 0,-1 0 1,1-1-1,-1 1 1,1 0-1,0-2 0,-1-5-2665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21.903"/>
    </inkml:context>
    <inkml:brush xml:id="br0">
      <inkml:brushProperty name="width" value="0.05" units="cm"/>
      <inkml:brushProperty name="height" value="0.05" units="cm"/>
    </inkml:brush>
  </inkml:definitions>
  <inkml:trace contextRef="#ctx0" brushRef="#br0">7 23 264,'28'-22'424,"-28"22"-325,0 2-79,0 0 25,-1-1-1,1 1 1,0-1 0,0 1 0,-1-1 0,1 0 0,-1 1-1,1-1 1,-1 1 0,0-1 0,1 0 0,-1 0 0,0 1-1,0-1 1,0 0 0,-1 1 0,1-1-32,0 0 0,0 0 0,0 1 0,0-1 0,0 0 0,0 0 0,1 1 0,-1-1 0,0 0 1,1 1-1,-1-1 0,1 1 0,0-1 0,-1 0 0,1 1 0,0 1 0,-6-23 6878,1 17-4377,3 17-2192,2 419-282,20-438-384,-3-11 318,-2-1 0,0 0 0,0-1 0,17-29 0,-8 12-96,-3 6 38,72-109-1380,-90 132 1067,0 0 0,-1 1 0,1-1 0,-1 0 1,-1-1-1,1 1 0,-1 0 0,0 0 0,0-11 0,-1-2-1943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22.323"/>
    </inkml:context>
    <inkml:brush xml:id="br0">
      <inkml:brushProperty name="width" value="0.05" units="cm"/>
      <inkml:brushProperty name="height" value="0.05" units="cm"/>
    </inkml:brush>
  </inkml:definitions>
  <inkml:trace contextRef="#ctx0" brushRef="#br0">0 256 280,'0'0'8080,"0"4"-7945,2 18 269,1 1 0,1-1 0,12 38 0,2 11 67,-6 4-54,-5-30-217,12 48 1,-15-80-194,0-1-1,0-1 1,1 1 0,0-1-1,1 0 1,1 0 0,-1 0-1,15 16 1,-19-24-10,0-1 1,0 0-1,1 0 1,-1 0-1,0 0 1,1 0-1,-1-1 0,1 1 1,-1-1-1,1 0 1,0 1-1,-1-1 1,1 0-1,0-1 1,0 1-1,0 0 1,0-1-1,0 0 1,0 1-1,0-1 0,0 0 1,0-1-1,-1 1 1,1 0-1,0-1 1,0 0-1,0 0 1,0 0-1,0 0 1,-1 0-1,1 0 0,0-1 1,-1 1-1,1-1 1,-1 0-1,0 0 1,0 0-1,1 0 1,-1 0-1,0 0 1,2-3-1,53-81-109,67-130 0,-62 101-472,76-138-2413,-75 137 26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26.509"/>
    </inkml:context>
    <inkml:brush xml:id="br0">
      <inkml:brushProperty name="width" value="0.05" units="cm"/>
      <inkml:brushProperty name="height" value="0.05" units="cm"/>
    </inkml:brush>
  </inkml:definitions>
  <inkml:trace contextRef="#ctx0" brushRef="#br0">56 76 128,'0'0'3826,"-2"-5"-2987,-2-9-456,3 7 238,-1 0-1,0 1 1,0-1-1,0 1 0,-1-1 1,-3-6-1,5 13-182,0 0-430,0 0 1,0 0-1,0 1 1,1-1-1,-1 0 0,0 1 1,0-1-1,0 1 1,0-1-1,0 1 1,1-1-1,-1 1 0,0 0 1,1 0-1,-1-1 1,0 1-1,1 0 1,-1 0-1,1-1 1,-1 1-1,1 0 0,-1 0 1,1 0-1,0 0 1,-1 1-1,-8 39 370,5 44 165,4-83-542,0 143-175,0-144 131,28-1-1399,-24-1 1439,0 1-1,0-2 1,0 1-1,0 0 1,0-1-1,0 0 1,-1 1-1,1-2 1,-1 1-1,1 0 1,-1-1-1,0 1 1,0-1-1,0 0 1,0 0-1,0 0 1,-1-1-1,3-3 1,40-66-68,11-18-528,-30 53-1591,-9 5-1173,-13 19 533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2:26.914"/>
    </inkml:context>
    <inkml:brush xml:id="br0">
      <inkml:brushProperty name="width" value="0.05" units="cm"/>
      <inkml:brushProperty name="height" value="0.05" units="cm"/>
    </inkml:brush>
  </inkml:definitions>
  <inkml:trace contextRef="#ctx0" brushRef="#br0">1 1 4281,'0'0'3534,"7"15"-2983,15 30-157,27 87 0,-47-123-382,0-1-1,1 1 1,0-1-1,1 0 1,-1 0-1,10 14 1,-11-20 1,0 1 0,1-1 0,-1 0 0,1 0 1,0 0-1,0 0 0,0 0 0,0 0 0,0-1 1,0 1-1,0-1 0,0 0 0,0 0 0,1 0 0,-1-1 1,0 1-1,1-1 0,-1 1 0,1-1 0,3-1 0,-3 1-10,0-1-1,0-1 0,1 1 1,-1 0-1,0-1 0,0 0 1,0 0-1,-1 0 0,1-1 1,0 1-1,-1-1 0,0 0 1,1 0-1,-1 0 0,0 0 1,0 0-1,-1-1 0,1 0 1,-1 1-1,2-6 0,9-11-203,-2-2-1,12-32 0,10-40-2222,-23 52-90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09.358"/>
    </inkml:context>
    <inkml:brush xml:id="br0">
      <inkml:brushProperty name="width" value="0.05" units="cm"/>
      <inkml:brushProperty name="height" value="0.05" units="cm"/>
    </inkml:brush>
  </inkml:definitions>
  <inkml:trace contextRef="#ctx0" brushRef="#br0">801 160 600,'0'0'3769,"1"-8"-2805,2-4-450,0-8-50,-4-2 3340,-11 0-1762,10 17-2035,0 1-1,1 0 0,-1 0 0,-1 0 1,1 1-1,0-1 0,-1 1 0,0-1 1,0 1-1,0 0 0,0 0 0,-1 0 1,1 0-1,-1 1 0,1-1 1,-1 1-1,0 0 0,0 0 0,0 0 1,0 1-1,-1-1 0,1 1 0,0 0 1,-9-1-1,-12 0 112,0 0 0,0 1-1,-35 4 1,12-2 225,6-1-123,16-1-72,-1 1 1,1 1-1,-27 6 0,44-5-130,0 0 0,1 0 0,0 1 0,-1 0 0,1 1 0,1 0 0,-1 0 0,0 1 0,1 0 1,0 0-1,0 1 0,1 0 0,-7 7 0,-8 13-25,1 0 0,2 1 1,1 1-1,1 1 0,-21 54 0,-44 160-31,74-211 23,0 0 1,2 1-1,2-1 0,0 55 1,4-78-1,1 0 1,0-1-1,0 1 1,0 0-1,1-1 1,1 1-1,-1-1 1,1 0-1,0 0 1,1-1-1,0 1 1,1-1-1,-1 0 1,1-1-1,13 13 1,-4-5-86,1-1 1,1-1 0,0 0-1,0-1 1,37 17-1,-38-22-18,0 0 0,0-2 0,1 0 0,0 0 0,0-2 0,0 0 0,0-1 0,0-1 0,0-1 0,21-2 0,-26 1 1,-1 0 0,1 0-1,-1-1 1,0-1 0,0 0-1,0 0 1,0-1 0,-1 0-1,0-1 1,0 0 0,0-1-1,-1 0 1,0-1 0,0 1-1,12-15 1,-17 15 96,0 1-1,0-1 1,-1 0-1,0 0 1,0-1-1,-1 1 1,0 0 0,0-1-1,-1 0 1,2-11-1,-2 3 136,-1-1 0,0 1 0,-5-31 0,4 42-20,0 1 1,-1 0-1,1 0 0,-1-1 1,1 1-1,-1 0 0,0 0 1,-1 0-1,1 1 0,-1-1 0,0 1 1,0-1-1,0 1 0,0 0 1,0 0-1,-6-4 0,8 7-32,2 29-324,2 0 0,8 38 0,-5-38-84,-2 0 0,2 39-1,-6-56 123,0 8 270,0-18-1036,-1-12-1392,-1-13-1229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09.701"/>
    </inkml:context>
    <inkml:brush xml:id="br0">
      <inkml:brushProperty name="width" value="0.05" units="cm"/>
      <inkml:brushProperty name="height" value="0.05" units="cm"/>
    </inkml:brush>
  </inkml:definitions>
  <inkml:trace contextRef="#ctx0" brushRef="#br0">0 149 6969,'0'0'5746,"19"0"-5746,18 0 0,7-8-32,3-9-152,-7-6-176,-3 4-193,-9-1-151,-9 3-272,-10 0-328,-5 1-865,-4 4-2032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0.294"/>
    </inkml:context>
    <inkml:brush xml:id="br0">
      <inkml:brushProperty name="width" value="0.05" units="cm"/>
      <inkml:brushProperty name="height" value="0.05" units="cm"/>
    </inkml:brush>
  </inkml:definitions>
  <inkml:trace contextRef="#ctx0" brushRef="#br0">29 1 3113,'0'0'6713,"-1"0"-6607,0 0 0,-1 0 0,1 0 0,0 0 1,0 0-1,0 0 0,0 0 0,0 1 0,0-1 0,0 0 0,0 1 0,0-1 0,-1 1 0,2-1 0,-1 1 1,0-1-1,0 1 0,0 0 0,-2 1 0,-3 83 23,7 122 0,2-76-115,-4-98-11,0-22 0,0-1 0,1 1 0,0 0-1,1-1 1,0 1 0,1 0-1,0-1 1,0 1 0,8 19 0,-9-30-6,-1 1 1,0-1 0,0 1 0,1 0-1,-1-1 1,0 1 0,1-1-1,-1 1 1,0-1 0,1 1 0,-1-1-1,1 1 1,-1-1 0,1 0-1,-1 1 1,1-1 0,-1 0 0,1 1-1,0-1 1,-1 0 0,1 0-1,-1 1 1,1-1 0,0 0 0,-1 0-1,1 0 1,0 0 0,-1 0 0,1 0-1,-1 0 1,2 0 0,14-15-3,4-27 105,-4-10 96,15-98 0,-23 99-126,3 1 1,20-61-1,-20 80-146,8-21-11,0 20-3072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1.417"/>
    </inkml:context>
    <inkml:brush xml:id="br0">
      <inkml:brushProperty name="width" value="0.05" units="cm"/>
      <inkml:brushProperty name="height" value="0.05" units="cm"/>
    </inkml:brush>
  </inkml:definitions>
  <inkml:trace contextRef="#ctx0" brushRef="#br0">175 1 1240,'0'0'9225,"-5"0"-9088,4-1-135,0 1 0,0 0 0,0 0 0,0 0 0,0 0-1,0 0 1,0 1 0,0-1 0,0 0 0,0 0 0,0 1-1,0-1 1,1 0 0,-1 1 0,0-1 0,0 1 0,0-1 0,0 1-1,1 0 1,-1-1 0,0 1 0,1 0 0,-2 1 0,-4 26 20,4-10-7,-61 306 480,37-213-121,-21 210 1,43-63-282,5-182-81,0-75-13,0 0-1,0 0 1,0 1-1,1-1 1,-1 0-1,1 0 1,-1 0-1,0-1 1,1 1-1,0 0 1,-1 0 0,1-1-1,-1 1 1,1-1-1,0 0 1,-1 1-1,1-1 1,0 0-1,0 0 1,2 0-1,6 2-5,31 11 16,0-2 0,1-2 1,0-1-1,1-2 0,-1-2 1,86-4-1,-118-1-17,-1 0 0,0-1 0,0-1-1,0 0 1,0 0 0,0-1 0,-1 0 0,1 0 0,-1-1 0,0 0 0,0 0-1,-1-1 1,0 0 0,11-12 0,-5 4-383,0-1-1,-2 0 1,0-1-1,-1 0 1,0-1-1,8-20 1,-4-3-2566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1.764"/>
    </inkml:context>
    <inkml:brush xml:id="br0">
      <inkml:brushProperty name="width" value="0.05" units="cm"/>
      <inkml:brushProperty name="height" value="0.05" units="cm"/>
    </inkml:brush>
  </inkml:definitions>
  <inkml:trace contextRef="#ctx0" brushRef="#br0">0 192 5369,'0'0'3705,"31"-25"-3417,94-76-135,-119 96-146,0 0 0,1 0 0,-1 0 0,1 1 0,0 0 0,0 1 0,1-1 0,-1 1 0,1 0 0,-1 1 0,1 0 0,0 0 0,0 1 0,10-1 0,13-1 27,-13-1-112,-10 2-145,1 0 1,-1 0 0,1 1-1,0 0 1,-1 0 0,1 1 0,0 1-1,13 1 1,-13 6-2527,-5 5-1973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2.157"/>
    </inkml:context>
    <inkml:brush xml:id="br0">
      <inkml:brushProperty name="width" value="0.05" units="cm"/>
      <inkml:brushProperty name="height" value="0.05" units="cm"/>
    </inkml:brush>
  </inkml:definitions>
  <inkml:trace contextRef="#ctx0" brushRef="#br0">70 0 5033,'0'0'3833,"0"27"-3754,0 181-30,0-203-49,1 6 24,-1 1 0,0 0 0,0 0 0,-2 0 0,1-1 0,-2 1 0,1-1 0,-1 1 0,-1-1 0,0 0 0,-6 11 0,7-17 161,-33 59-576,33-57-225,6-7-61,24-33-570,56-85-2492,-48 59 1142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1.025"/>
    </inkml:context>
    <inkml:brush xml:id="br0">
      <inkml:brushProperty name="width" value="0.05" units="cm"/>
      <inkml:brushProperty name="height" value="0.05" units="cm"/>
    </inkml:brush>
  </inkml:definitions>
  <inkml:trace contextRef="#ctx0" brushRef="#br0">0 273 4081,'0'0'7397,"1"-25"-7190,5-180-65,-6 163-49,0 42-108,0 16-396,0 111 204,0 75 491,0-68-6155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2.502"/>
    </inkml:context>
    <inkml:brush xml:id="br0">
      <inkml:brushProperty name="width" value="0.05" units="cm"/>
      <inkml:brushProperty name="height" value="0.05" units="cm"/>
    </inkml:brush>
  </inkml:definitions>
  <inkml:trace contextRef="#ctx0" brushRef="#br0">201 0 304,'0'0'1680,"0"3"-169,-1 3-1098,0-1-1,0 1 0,-1-1 0,0 0 0,0 1 0,0-1 0,0 0 1,-1 0-1,0 0 0,-6 8 0,-45 53 1415,35-44-1253,1-1-220,0 0-108,1 0 0,-22 37 0,37-48-252,0 0 0,0 1-1,1-1 1,1 1 0,0-1-1,0 1 1,1-1-1,2 14 1,-2-21-3,0 1-1,0 0 1,1-1-1,-1 1 1,1-1-1,0 1 1,0-1-1,0 0 1,0 0-1,0 0 1,1 0-1,-1 0 1,1 0 0,0-1-1,0 1 1,0-1-1,0 0 1,0 0-1,1 0 1,-1 0-1,0-1 1,1 1-1,0-1 1,-1 0-1,1 0 1,0 0-1,6 0 1,12 2-278,1-1 1,0 0-1,36-4 1,-21 0-491,-36 3 559,-1-1 1,1-1-1,0 1 1,-1 0-1,1 0 1,0 0-1,-1-1 1,1 1-1,0-1 1,-1 1-1,1-1 1,-1 0-1,2-1 1,5-6-2318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2.893"/>
    </inkml:context>
    <inkml:brush xml:id="br0">
      <inkml:brushProperty name="width" value="0.05" units="cm"/>
      <inkml:brushProperty name="height" value="0.05" units="cm"/>
    </inkml:brush>
  </inkml:definitions>
  <inkml:trace contextRef="#ctx0" brushRef="#br0">94 0 6873,'0'0'3254,"-8"24"-3127,-25 76-51,29-86-88,1 0-1,1 0 0,0 1 1,1-1-1,1 0 0,0 1 1,2 14-1,-1-20 7,0 0-1,0-1 1,-1 1-1,-1 0 1,1-1-1,-1 1 1,-1 0 0,0-1-1,0 1 1,-4 9-1,-21 34-2929,23-47-109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3.253"/>
    </inkml:context>
    <inkml:brush xml:id="br0">
      <inkml:brushProperty name="width" value="0.05" units="cm"/>
      <inkml:brushProperty name="height" value="0.05" units="cm"/>
    </inkml:brush>
  </inkml:definitions>
  <inkml:trace contextRef="#ctx0" brushRef="#br0">1 0 232,'0'0'11584,"0"5"-11411,0-3-167,0 1-1,0-1 1,1 0-1,0 1 1,-1-1-1,1 0 1,0 0 0,0 0-1,0 0 1,0 0-1,1 0 1,-1 0-1,0 0 1,1 0-1,-1 0 1,1-1-1,0 1 1,0-1-1,0 1 1,-1-1 0,1 0-1,0 0 1,1 0-1,2 2 1,70 28-38,-42-18 21,-24-9-74,1 0 0,-1 1 0,0 0 0,0 1 0,-1 0 0,1 0 0,-1 1 0,-1 0-1,1 0 1,-1 1 0,-1 0 0,1 0 0,-1 1 0,-1 0 0,0 0 0,0 0 0,-1 1 0,0-1 0,5 17 0,-7-20-548,0 1 1,1-1 0,-1 0 0,2 0 0,-1 0 0,8 9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3.598"/>
    </inkml:context>
    <inkml:brush xml:id="br0">
      <inkml:brushProperty name="width" value="0.05" units="cm"/>
      <inkml:brushProperty name="height" value="0.05" units="cm"/>
    </inkml:brush>
  </inkml:definitions>
  <inkml:trace contextRef="#ctx0" brushRef="#br0">44 0 3673,'0'0'8238,"-7"14"-8166,1-2-52,0 1 1,1-1 0,1 1 0,0 0 0,1 0-1,0 0 1,1 1 0,0-1 0,1 21 0,20 164 42,-4-64-81,-15-130-97,4 17 283,-4-20-228,0-1 1,0 0-1,0 1 1,0-1-1,0 1 1,1-1 0,-1 0-1,0 0 1,0 1-1,0-1 1,1 0-1,-1 1 1,0-1 0,0 0-1,1 0 1,-1 1-1,0-1 1,0 0-1,1 0 1,-1 1-1,0-1 1,1 0 0,-1 0-1,0 0 1,1 0-1,-1 0 1,0 0-1,1 0 1,-1 1-1,1-1 1,-1 0 0,0 0-1,1 0 1,-1 0-1,0 0 1,1-1-1,-1 1 1,1 0 0,-1 0-1,0 0 1,1 0-1,-1 0 1,0 0-1,1-1 1,-1 1-1,0 0 1,0 0 0,1 0-1,-1-1 1,7-6-3553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4.135"/>
    </inkml:context>
    <inkml:brush xml:id="br0">
      <inkml:brushProperty name="width" value="0.05" units="cm"/>
      <inkml:brushProperty name="height" value="0.05" units="cm"/>
    </inkml:brush>
  </inkml:definitions>
  <inkml:trace contextRef="#ctx0" brushRef="#br0">0 1 4793,'0'0'3800,"26"5"-3728,82 14-10,-96-17-6,0-1-1,1 1 1,-1-2-1,0 0 1,0-1-1,1 0 1,-1 0-1,0-1 1,0-1 0,0 0-1,0-1 1,-1 0-1,12-6 1,-22 18 160,1-1-1,-1 1 1,-1 0 0,0 0 0,0 10 0,0-14-104,0 11-46,-2 17-41,2 1 1,2-1-1,1 1 1,1-1-1,1 0 0,2 0 1,12 31-1,-3-26 87,-2 0 0,-1 1 0,-2 1-1,-2 0 1,-1 0 0,-2 1 0,0 44 0,-5-39 364,0-7-243,-6 59 1,4-86-128,-1-1 1,0 1 0,-1-1 0,0 0 0,-1 1 0,0-1 0,0-1 0,-1 1 0,0-1 0,-9 12 0,13-20-54,0 0 1,0 0-1,1 0 1,-1 0-1,0 0 1,0 0-1,0 0 0,0-1 1,-1 1-1,1 0 1,0-1-1,0 1 0,0-1 1,-1 1-1,1-1 1,0 0-1,0 0 0,-1 1 1,1-1-1,0 0 1,-1 0-1,1 0 1,0 0-1,0 0 0,-1-1 1,1 1-1,0 0 1,0-1-1,-1 1 0,1 0 1,0-1-1,0 0 1,0 1-1,-1-1 1,1 0-1,0 1 0,0-1 1,0 0-1,0 0 1,1 0-1,-1 0 0,0 0 1,0 0-1,-1-2 1,-5-7-126,-1 0 0,1 0 0,-9-18 0,12 20-126,3 6 38,0 1 0,1-1 0,-1 1-1,0 0 1,0 0 0,0-1 0,-1 1 0,1 0 0,0 0 0,0 0 0,-1 0 0,1 0 0,0 1 0,-1-1 0,1 0-1,-1 1 1,1-1 0,-1 1 0,1-1 0,-1 1 0,1-1 0,-1 1 0,0 0 0,1 0 0,-1 0 0,1 0 0,-1 0 0,-3 1-1,-15-1-5908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17.067"/>
    </inkml:context>
    <inkml:brush xml:id="br0">
      <inkml:brushProperty name="width" value="0.05" units="cm"/>
      <inkml:brushProperty name="height" value="0.05" units="cm"/>
    </inkml:brush>
  </inkml:definitions>
  <inkml:trace contextRef="#ctx0" brushRef="#br0">23 642 1568,'0'0'6067,"-1"0"-5847,0 0 0,-1 0 0,1 0 0,0-1 1,0 1-1,0 0 0,0-1 0,0 1 0,0-1 0,0 1 0,0-1 0,0 0 1,0 1-1,0-1 0,1 0 0,-2-1 0,0-9-189,0 0-1,2 0 1,-1 0 0,1-1-1,1 1 1,0 0 0,1 0-1,0 0 1,0 0-1,1 0 1,1 0 0,0 1-1,0 0 1,1-1 0,9-12-1,0 3-33,2 1 0,0 1-1,1 0 1,1 1 0,0 1-1,23-14 1,-9 6-1,2 1 0,1 2 0,1 1-1,0 2 1,2 1 0,0 2 0,0 2 0,1 2 0,1 1 0,0 2 0,68-5 0,-20 4-10,-58 4 4,1 2-1,0 2 1,56 3 0,-71 2 8,0 0 1,-1 1-1,26 10 0,27 10 0,-47-21 7,0 2 1,38 16 0,-49-17-3,-1 0-1,0 0 1,-1 1 0,1 1 0,-1-1 0,-1 1 0,1 1-1,7 9 1,-1-4 0,2-1 0,-1 0 0,1-1-1,1 0 1,0-2 0,0 0 0,37 13 0,-18-6-18,-21-11 14,-1 0 0,1 0 0,0-1-1,0-1 1,1-1 0,16 1 0,98-3 5,-58-2 8,-51 1 11,-1-1 0,0-1 0,0-1 0,-1-1 0,1 0 0,-1-1 0,31-15 0,-7-1 33,0-1 0,40-31 0,-78 51-53,1-1 0,-1 0 0,0 0-1,-1-1 1,1 0 0,-1 1 0,0-1 0,0-1-1,0 1 1,-1 0 0,0-1 0,0 0-1,0 0 1,2-8 0,-1-2 6,-2-1-1,0 1 1,-1 0 0,-1-24 0,0 36-9,0-1-12,0-25-102,0 30 111,0-1-1,0 0 1,1 0-1,-2 1 0,1-1 1,0 0-1,0 1 1,0-1-1,0 0 0,0 1 1,0-1-1,-1 0 1,1 1-1,0-1 0,-1 0 1,1 1-1,0-1 0,-1 0 1,1 1-1,-1-1 1,1 1-1,-1-1 0,1 1 1,-1-1-1,1 1 1,-1 0-1,0-1 0,1 1 1,-2-1-1,0 6-4,-1 1-1,1-1 1,0 0-1,1 1 0,-1-1 1,-1 11-1,-1 18 31,0 0 0,2 0 1,2-1-1,5 42 0,-5-72-22,0 0 0,1 1 0,-1-1 0,1 0 0,0 1 0,0-1 1,0 0-1,1 0 0,-1 0 0,1 0 0,0 0 0,0 0 0,0 0 0,0-1 0,0 1 0,0-1 0,1 1 1,-1-1-1,1 0 0,0 0 0,0 0 0,-1 0 0,1 0 0,0-1 0,1 0 0,-1 1 0,4 0 0,7 1-6,-1-1-1,1-1 1,0 0-1,0-1 0,21-2 1,5 1 11,-16-2 11,1 0 1,-1-2-1,0-1 1,-1 0-1,0-2 0,43-20 1,-27 11 16,43-11 0,69 1-18,-44 10 18,-58 9 39,0 2-1,0 3 1,0 2 0,0 2-1,72 10 1,-30-7 55,-71-5-108,0 1 0,1 1 1,-1 1-1,0 1 0,39 11 0,-43-6 53,-1 1-1,1 1 1,-2 1-1,0 0 0,0 1 1,-1 1-1,13 14 1,-8-8-59,-3-4 24,-1 2 1,0 0 0,-1 0 0,-1 1 0,-1 1 0,0 0 0,-2 0 0,0 1 0,-1 0 0,-1 1-1,5 23 1,-3-21-24,-7-20-10,0 1-1,-1-1 1,1 1-1,-1-1 0,0 1 1,0 0-1,1 7 1,-2-11-16,3-23-2245,-3-2-1658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1.441"/>
    </inkml:context>
    <inkml:brush xml:id="br0">
      <inkml:brushProperty name="width" value="0.05" units="cm"/>
      <inkml:brushProperty name="height" value="0.05" units="cm"/>
    </inkml:brush>
  </inkml:definitions>
  <inkml:trace contextRef="#ctx0" brushRef="#br0">75 0 2529,'0'0'4155,"3"46"-58,-71 372-3516,64-389-816,1-1 0,1 42 0,8-86-6669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1.814"/>
    </inkml:context>
    <inkml:brush xml:id="br0">
      <inkml:brushProperty name="width" value="0.05" units="cm"/>
      <inkml:brushProperty name="height" value="0.05" units="cm"/>
    </inkml:brush>
  </inkml:definitions>
  <inkml:trace contextRef="#ctx0" brushRef="#br0">1 1 3937,'0'0'6917,"5"6"-6799,43 46-34,2-3 1,78 59-1,-122-104-137,0 0 0,0-1 0,0 0 0,1 0 0,11 3 0,-15-6-233,-1 1 0,1 0 0,-1-1 0,1 1-1,-1-1 1,0 0 0,1 0 0,-1 0 0,1 0 0,-1 0-1,1-1 1,-1 1 0,1-1 0,-1 1 0,0-1-1,1 0 1,-1 0 0,0 0 0,4-3 0,4-8-4378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2.188"/>
    </inkml:context>
    <inkml:brush xml:id="br0">
      <inkml:brushProperty name="width" value="0.05" units="cm"/>
      <inkml:brushProperty name="height" value="0.05" units="cm"/>
    </inkml:brush>
  </inkml:definitions>
  <inkml:trace contextRef="#ctx0" brushRef="#br0">10 4 5393,'0'0'5069,"-1"-4"-4889,-5 65 648,4 73 1,3-44-883,14 97 0,-15-185-234,1 0 0,-1 0 0,1 0 1,-1 0-1,1 0 0,0-1 1,0 1-1,0 0 0,0 0 0,0-1 1,2 4-1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2.781"/>
    </inkml:context>
    <inkml:brush xml:id="br0">
      <inkml:brushProperty name="width" value="0.05" units="cm"/>
      <inkml:brushProperty name="height" value="0.05" units="cm"/>
    </inkml:brush>
  </inkml:definitions>
  <inkml:trace contextRef="#ctx0" brushRef="#br0">0 57 3625,'0'0'2932,"4"0"-2318,44 6-92,0-2 0,0-2 0,1-2 1,-1-2-1,0-2 0,71-16 0,-62 6-501,0 3-1,0 3 1,1 2-1,103 3 1,-153 4-17,-1 0 1,0 0-1,0 1 1,1 0-1,-1 0 1,10 5-1,14 4-30,-26-10-49,-4-10-6559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1.574"/>
    </inkml:context>
    <inkml:brush xml:id="br0">
      <inkml:brushProperty name="width" value="0.05" units="cm"/>
      <inkml:brushProperty name="height" value="0.05" units="cm"/>
    </inkml:brush>
  </inkml:definitions>
  <inkml:trace contextRef="#ctx0" brushRef="#br0">0 270 6601,'0'0'4915,"2"-15"-4751,18-238 307,-20 252-446,6 3-348,0 7 298,-1 0-1,0 1 0,-1-1 1,0 1-1,-1 0 1,1 0-1,-2 0 0,0 1 1,0-1-1,0 14 1,1 22 75,-5 50 0,-1-29-108,7-5-76,-1-4-3079,-3-52 611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3.252"/>
    </inkml:context>
    <inkml:brush xml:id="br0">
      <inkml:brushProperty name="width" value="0.05" units="cm"/>
      <inkml:brushProperty name="height" value="0.05" units="cm"/>
    </inkml:brush>
  </inkml:definitions>
  <inkml:trace contextRef="#ctx0" brushRef="#br0">12 1 1008,'0'0'9588,"-3"3"-9260,2-1-327,0 1 1,0-1-1,0 1 1,0-1-1,0 1 1,0-1-1,1 1 1,-1 0-1,1-1 1,-1 1-1,1 0 1,0-1-1,0 1 1,1 0-1,-1-1 1,0 1-1,1 0 1,1 3-1,21 59-103,-4-12 81,-15-24 116,0 0 0,-2 0 1,-1 1-1,-4 37 0,1-29-2488,6 70 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3.755"/>
    </inkml:context>
    <inkml:brush xml:id="br0">
      <inkml:brushProperty name="width" value="0.05" units="cm"/>
      <inkml:brushProperty name="height" value="0.05" units="cm"/>
    </inkml:brush>
  </inkml:definitions>
  <inkml:trace contextRef="#ctx0" brushRef="#br0">132 1 4977,'0'0'3941,"-3"29"-3856,-3-15 225,-1 1 0,-1-1 0,0-1 0,0 1 0,-19 21-1,14-19 119,1 1-1,-16 28 0,26-39-432,0 1 0,0-1 1,0 0-1,1 1 0,0-1 0,0 1 1,1-1-1,0 1 0,0-1 0,0 1 1,3 12-1,-1-8-2,1 1-1,0 0 1,1-1-1,0 0 1,9 16 0,-12-26 5,0 0 0,0 1 1,1-1-1,-1 0 1,0 0-1,1 1 1,-1-1-1,1 0 0,0-1 1,-1 1-1,1 0 1,-1 0-1,1-1 1,0 1-1,0-1 1,-1 1-1,1-1 0,0 0 1,3 0-1,42 0-89,-29-1 43,-9 0 92,0 0-1,0 0 1,0-1 0,14-5-1,6 0-1269,1 3-4501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4.117"/>
    </inkml:context>
    <inkml:brush xml:id="br0">
      <inkml:brushProperty name="width" value="0.05" units="cm"/>
      <inkml:brushProperty name="height" value="0.05" units="cm"/>
    </inkml:brush>
  </inkml:definitions>
  <inkml:trace contextRef="#ctx0" brushRef="#br0">1 1 7258,'0'0'2815,"-1"6"-2774,17 111 23,-16-2-264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4.477"/>
    </inkml:context>
    <inkml:brush xml:id="br0">
      <inkml:brushProperty name="width" value="0.05" units="cm"/>
      <inkml:brushProperty name="height" value="0.05" units="cm"/>
    </inkml:brush>
  </inkml:definitions>
  <inkml:trace contextRef="#ctx0" brushRef="#br0">1 73 5737,'6'-24'727,"-4"18"-386,0 1-1,0-1 1,-1 0 0,0 0-1,0 0 1,-1-8 0,19 29 745,127 171-1286,-144-184 166,-1-1 0,0 0-1,0 0 1,1 0 0,-1 0-1,1 0 1,-1 0 0,1 0-1,0-1 1,-1 1 0,1 0-1,-1-1 1,4 1 0,-4-1-115,0 0 0,-1 0 0,1 0 1,0 0-1,0 0 0,0 0 0,-1 0 0,1 0 1,0-1-1,0 1 0,-1 0 0,1 0 0,0-1 1,0 1-1,-1-1 0,1 1 0,0 0 0,-1-1 1,1 0-1,-1 1 0,2-2 0,7-14-3808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24.823"/>
    </inkml:context>
    <inkml:brush xml:id="br0">
      <inkml:brushProperty name="width" value="0.05" units="cm"/>
      <inkml:brushProperty name="height" value="0.05" units="cm"/>
    </inkml:brush>
  </inkml:definitions>
  <inkml:trace contextRef="#ctx0" brushRef="#br0">5 0 7362,'0'0'4857,"-4"15"-4625,5-7-216,1-1 0,-1 1 0,2-1 0,-1 1 1,1-1-1,0 0 0,5 7 0,7 18 0,-3 6 53,-2 1 1,7 55-1,13 48 186,-29-140-406,0 0 0,0 1-1,0-1 1,0 0 0,0 0 0,0 0 0,1 0 0,-1 0 0,1-1-1,-1 1 1,4 2 0,13 6-4599,-11-9-769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0.728"/>
    </inkml:context>
    <inkml:brush xml:id="br0">
      <inkml:brushProperty name="width" value="0.05" units="cm"/>
      <inkml:brushProperty name="height" value="0.05" units="cm"/>
    </inkml:brush>
  </inkml:definitions>
  <inkml:trace contextRef="#ctx0" brushRef="#br0">31 20 4297,'0'0'6540,"-5"1"-5800,-16 3-316,16-3 298,5-13-3668,0-2-606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1.314"/>
    </inkml:context>
    <inkml:brush xml:id="br0">
      <inkml:brushProperty name="width" value="0.05" units="cm"/>
      <inkml:brushProperty name="height" value="0.05" units="cm"/>
    </inkml:brush>
  </inkml:definitions>
  <inkml:trace contextRef="#ctx0" brushRef="#br0">94 3 4177,'0'0'6056,"-4"0"-5873,-30-1 331,-1 0-1596,14 0-4853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1.700"/>
    </inkml:context>
    <inkml:brush xml:id="br0">
      <inkml:brushProperty name="width" value="0.05" units="cm"/>
      <inkml:brushProperty name="height" value="0.05" units="cm"/>
    </inkml:brush>
  </inkml:definitions>
  <inkml:trace contextRef="#ctx0" brushRef="#br0">0 0 1736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2.046"/>
    </inkml:context>
    <inkml:brush xml:id="br0">
      <inkml:brushProperty name="width" value="0.05" units="cm"/>
      <inkml:brushProperty name="height" value="0.05" units="cm"/>
    </inkml:brush>
  </inkml:definitions>
  <inkml:trace contextRef="#ctx0" brushRef="#br0">215 89 1736,'-122'124'674,"89"-96"3314,23-29-1518,4-1-970,5 1-1454,0 1 0,0-1 1,0 0-1,-1 1 1,1-1-1,0 0 0,1 0 1,-1 0-1,0 0 0,0 0 1,0 0-1,0 0 1,1 0-1,-1 0 0,1 0 1,-1-1-1,1 1 1,-1 0-1,1 0 0,0-1 1,-1 1-1,1 0 1,0 0-1,0-1 0,0 1 1,0 0-1,0-2 1,-2-44-311,2 41 335,-1-20-129,-2 0 0,0 1 0,-10-32-1,9 37 87,7 56 0,-2 0 0,-3 49-1,-1-2-97,3 133-500,10-216-3587,-4-2 235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2.669"/>
    </inkml:context>
    <inkml:brush xml:id="br0">
      <inkml:brushProperty name="width" value="0.05" units="cm"/>
      <inkml:brushProperty name="height" value="0.05" units="cm"/>
    </inkml:brush>
  </inkml:definitions>
  <inkml:trace contextRef="#ctx0" brushRef="#br0">2 1 1328,'0'0'4945,"0"3"-4326,-2 100 2400,5 123-2406,-3-224-619,0-1 1,0 1 0,0-1 0,0 0 0,0 1 0,0-1 0,1 1 0,-1-1-1,1 0 1,-1 1 0,1-1 0,-1 0 0,1 0 0,0 1 0,0-1 0,-1 0-1,1 0 1,0 0 0,0 0 0,0 0 0,0 0 0,1 0 0,-1 0 0,0 0-1,0-1 1,0 1 0,1 0 0,-1-1 0,0 1 0,1-1 0,-1 0 0,0 1-1,1-1 1,-1 0 0,1 0 0,-1 0 0,3 0 0,-2 0-12,1-1-1,-1 1 1,1-1 0,-1 0 0,0 0 0,1 0 0,-1 0 0,0 0 0,0 0-1,0 0 1,0-1 0,0 0 0,0 1 0,0-1 0,0 0 0,0 0-1,-1 0 1,1 0 0,-1 0 0,3-4 0,4-16-16,-1 0 0,0-1 1,-2 0-1,0 0 0,-2 0 0,-1 0 1,0-1-1,-4-38 0,2 59 63,0 0 1,0 0-1,-1 0 0,1 0 0,-1 0 0,0 0 1,0 0-1,0 0 0,-1 0 0,1 0 1,-1 0-1,1 1 0,-1-1 0,0 1 0,0-1 1,0 1-1,0 0 0,0 0 0,-1 0 1,1 0-1,-5-3 0,1 2 137,0 0-1,0 0 1,0 1 0,0 0-1,0 0 1,0 0-1,-1 1 1,1 0 0,-1 0-1,-10 0 1,16 38-4548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2.570"/>
    </inkml:context>
    <inkml:brush xml:id="br0">
      <inkml:brushProperty name="width" value="0.05" units="cm"/>
      <inkml:brushProperty name="height" value="0.05" units="cm"/>
    </inkml:brush>
  </inkml:definitions>
  <inkml:trace contextRef="#ctx0" brushRef="#br0">73 74 672,'0'0'7098,"-3"-1"-6788,1 1 0,-1-1 0,1 1 0,-1 0 0,1-1 0,-1 1 0,1 0 0,-1 1 0,1-1 0,-5 1 0,2 6-312,0 1 0,1-1 0,-1 1 1,1 0-1,1 1 0,0-1 0,0 0 0,1 1 1,0 0-1,0-1 0,1 1 0,0 0 1,0 0-1,1 0 0,1 0 0,-1 0 0,4 15 1,0-15-3,-1-1 0,1 1 0,1-1 0,0 0 0,0 0 0,0 0 0,1-1 0,0 0 0,1 0 0,0 0 0,0-1 0,0 0 0,11 7 0,-16-13-15,0 1 1,0 0 0,1-1-1,-1 1 1,0-1 0,0 0-1,1 0 1,-1 1 0,0-2-1,0 1 1,1 0 0,-1 0-1,0-1 1,0 1-1,1-1 1,-1 0 0,0 1-1,0-1 1,0 0 0,0 0-1,0-1 1,2 0 0,0-2 11,-1 0-1,1 1 1,-1-1 0,1 0 0,-1-1 0,0 1-1,-1 0 1,1-1 0,2-7 0,1-3 35,-1 0 1,-1-1-1,0 1 1,-1-1-1,1-24 1,-3 29 57,-1-1-1,0 1 1,-1-1 0,0 1-1,0-1 1,-2 1 0,1 0-1,-7-17 1,7 24-62,0 0 0,0 1 0,-1-1 0,1 0 1,-1 1-1,1 0 0,-1 0 0,0 0 0,-1 0 0,1 0 0,0 0 0,-1 1 0,1 0 0,-1 0 0,0 0 1,0 0-1,0 0 0,0 1 0,0 0 0,0 0 0,0 0 0,-1 0 0,1 0 0,0 1 0,0 0 0,-6 0 1,9 0-73,0 0 0,0 0 0,-1 0 0,1-1 0,0 1 0,0 1 0,0-1 0,0 0 0,0 0 1,0 0-1,0 1 0,-1-1 0,1 0 0,0 1 0,0-1 0,0 1 0,0-1 0,0 1 0,0 0 0,-1 1 1,1 26-2517,1-28 2556,1 4-400,-1 0 1,1-1 0,0 1 0,0 0 0,1-1-1,-1 1 1,1-1 0,3 6 0,2 5-1676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3.390"/>
    </inkml:context>
    <inkml:brush xml:id="br0">
      <inkml:brushProperty name="width" value="0.05" units="cm"/>
      <inkml:brushProperty name="height" value="0.05" units="cm"/>
    </inkml:brush>
  </inkml:definitions>
  <inkml:trace contextRef="#ctx0" brushRef="#br0">1 37 5601,'0'0'5027,"22"-28"-4318,-20 27-698,0 0 0,0 0 0,0 0 0,1 0 0,-1 0-1,0 0 1,1 1 0,-1-1 0,0 1 0,1-1 0,-1 1 0,1 0 0,-1 0 0,1 0 0,-1 0-1,1 1 1,-1-1 0,0 1 0,1-1 0,-1 1 0,0 0 0,1 0 0,-1 0 0,0 0 0,0 0-1,0 1 1,0-1 0,0 1 0,0-1 0,0 1 0,-1 0 0,1-1 0,0 1 0,1 3 0,1 2 30,-1 0 1,0 0 0,-1 0 0,1 1 0,-1-1-1,-1 1 1,1-1 0,-1 1 0,-1 0 0,0 10 0,32-4-121,3-2 4,-25-9 11,0 0 1,-1 0 0,0 1 0,0 1 0,10 5 0,-17-8 52,0 0 0,1 0 0,-1 0 0,0 0 0,0 0-1,0 1 1,0-1 0,-1 0 0,1 1 0,-1 0 0,1-1 0,-1 1 0,0 0 0,0 0 0,0 0 0,0 0 0,-1 0 0,1 0 0,-1 0 0,0 0 0,0 4-1,1-4 82,-1 1-1,0-1 0,0 1 0,0-1 0,-1 1 0,1-1 0,-1 1 0,0-1 0,0 1 0,0-1 0,0 0 1,-1 1-1,1-1 0,-1 0 0,0 0 0,0 0 0,0 0 0,0 0 0,-1-1 0,1 1 0,-1-1 1,1 1-1,-1-1 0,0 0 0,0 0 0,0 0 0,0-1 0,0 1 0,0-1 0,-1 1 0,1-1 0,-1 0 1,1 0-1,-1-1 0,1 1 0,-7 0 0,-51 0 226,35-1-1533,20 6-1858,5-4 2205,-2 9-3945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5.955"/>
    </inkml:context>
    <inkml:brush xml:id="br0">
      <inkml:brushProperty name="width" value="0.05" units="cm"/>
      <inkml:brushProperty name="height" value="0.05" units="cm"/>
    </inkml:brush>
  </inkml:definitions>
  <inkml:trace contextRef="#ctx0" brushRef="#br0">7 191 640,'0'0'7046,"0"-15"-6476,1-6-388,0 12-37,-1 0 0,0-1 0,0 1 0,-1-1 0,-1 1 0,-2-13 0,2-31 235,3 30 463,-1 23-550,0 5-382,19 259-71,-17-258 385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6.803"/>
    </inkml:context>
    <inkml:brush xml:id="br0">
      <inkml:brushProperty name="width" value="0.05" units="cm"/>
      <inkml:brushProperty name="height" value="0.05" units="cm"/>
    </inkml:brush>
  </inkml:definitions>
  <inkml:trace contextRef="#ctx0" brushRef="#br0">29 0 1504,'0'0'3926,"-12"24"1174,6 5-5106,1 0 0,2 0 0,1 0 0,2 55 0,1-82-12,0 0 0,-1 0 0,1-1 0,0 1 0,0 0 1,0 0-1,0-1 0,0 1 0,0-1 0,1 1 0,-1-1 0,0 0 1,1 1-1,-1-1 0,1 0 0,0 0 0,-1 0 0,1 0 1,0 0-1,-1-1 0,1 1 0,3 1 0,-4-2-11,0 0 1,0 1-1,1-1 0,-1 0 0,0 1 0,0-1 0,0 0 0,1 0 1,-1 0-1,0 0 0,0 0 0,0 0 0,1 0 0,-1-1 0,0 1 0,0 0 1,0-1-1,0 1 0,0-1 0,0 1 0,1-1 0,-1 1 0,0-1 1,-1 0-1,1 0 0,0 1 0,0-1 0,0 0 0,0 0 0,0 0 1,-1 0-1,1 0 0,-1 0 0,1 0 0,0 0 0,-1 0 0,1-2 1,5-16 80,-2-1 0,0 1 0,-1-1 0,-1 0 0,-1 0 1,0 0-1,-3-23 0,1 42-15,1 0 0,-1-1 0,0 1 0,1 0 0,-1 0 0,0 0 0,0 0 0,0 0 0,0 0 0,0 0 0,0 0 0,0 0 0,0 0 0,0 1 0,0-1 0,0 0 0,0 1 0,-1-1 0,1 1 0,0-1 0,0 1 0,-1 0 0,1-1 0,0 1 0,-3 0 0,-35-3 359,43 36-2818,4-21 179,-2-4-1403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7.603"/>
    </inkml:context>
    <inkml:brush xml:id="br0">
      <inkml:brushProperty name="width" value="0.05" units="cm"/>
      <inkml:brushProperty name="height" value="0.05" units="cm"/>
    </inkml:brush>
  </inkml:definitions>
  <inkml:trace contextRef="#ctx0" brushRef="#br0">7 1 3025,'0'0'5057,"-7"6"-2041,8-6-3298,34 7 58,-27-6-5011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7.982"/>
    </inkml:context>
    <inkml:brush xml:id="br0">
      <inkml:brushProperty name="width" value="0.05" units="cm"/>
      <inkml:brushProperty name="height" value="0.05" units="cm"/>
    </inkml:brush>
  </inkml:definitions>
  <inkml:trace contextRef="#ctx0" brushRef="#br0">1 1 1296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3:48.327"/>
    </inkml:context>
    <inkml:brush xml:id="br0">
      <inkml:brushProperty name="width" value="0.05" units="cm"/>
      <inkml:brushProperty name="height" value="0.05" units="cm"/>
    </inkml:brush>
  </inkml:definitions>
  <inkml:trace contextRef="#ctx0" brushRef="#br0">1 156 1296,'74'-120'1963,"-72"117"-1839,0 0-1,0 0 0,0 0 1,0 0-1,1 0 0,-1 1 0,1-1 1,0 1-1,0 0 0,0 0 1,4-2-1,17 2 966,-16 2-654,-7 0-360,0 0 0,0 0 0,0 0 0,0 0 0,0 0 0,0 0-1,0 0 1,0 0 0,0 1 0,0-1 0,-1 0 0,1 1 0,0-1 0,0 0 0,0 1 0,0-1 0,0 1 0,0-1 0,-1 1 0,1 0 0,0-1 0,0 1 0,-1 0 0,2 1 0,0 24 2566,-2-11-2470,-1 15 659,0-18-764,1 0 0,0 0 0,1 0 0,0 0 0,0 0 0,2 0 0,5 19 0,5 17-231,-12-47 143,-1 0 1,0 1-1,0-1 0,1 0 0,-1 0 0,0 0 0,0 0 0,0 0 1,0 0-1,-1 0 0,1 0 0,0 0 0,0 1 0,-1-1 1,1 0-1,0 0 0,-1 0 0,1 0 0,-1 0 0,1-1 1,-1 1-1,0 0 0,1 0 0,-1 0 0,0 0 0,0-1 1,0 1-1,1 0 0,-1-1 0,0 1 0,0 0 0,0-1 0,0 1 1,0-1-1,0 0 0,0 1 0,0-1 0,-2 0 0,2 1-60,-5-1-430,0 1 1,-1-1-1,1 0 1,0 0-1,0 0 1,-8-3-1,-2-4-2082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4:57.950"/>
    </inkml:context>
    <inkml:brush xml:id="br0">
      <inkml:brushProperty name="width" value="0.05" units="cm"/>
      <inkml:brushProperty name="height" value="0.05" units="cm"/>
    </inkml:brush>
  </inkml:definitions>
  <inkml:trace contextRef="#ctx0" brushRef="#br0">49 205 1640,'-4'-8'1639,"-1"1"-1,0 1 0,0-1 0,0 1 1,0 0-1,-13-10 0,18 15-1403,0 15-774,-1 37 472,3 80 31,-1-119 31,1 0-1,0 0 1,1 1-1,0-1 1,1-1-1,0 1 1,1 0 0,8 13-1,-10-21-58,0-1 0,0 1 0,1-1-1,0 1 1,0-1 0,-1 0 0,2-1 0,-1 1 0,0-1-1,0 1 1,1-1 0,0 0 0,-1-1 0,1 1 0,0-1-1,0 0 1,-1 0 0,1-1 0,0 0 0,0 1 0,0-2-1,0 1 1,0 0 0,0-1 0,0 0 0,0 0 0,-1 0 0,1-1-1,0 0 1,-1 0 0,1 0 0,-1 0 0,0-1 0,0 1-1,6-6 1,-3 0 35,0 0 0,-1-1 1,0 1-1,0-1 0,-1 0 0,-1-1 0,1 1 0,-1-1 0,-1 0 1,0 0-1,3-19 0,-3 7 205,-1 0-1,0-1 1,-2 1 0,-4-35-1,1 46-12,1 0 0,-2 1 0,1-1 1,-2 1-1,-8-17 0,9 21-154,0 0-1,1-1 1,0 0 0,0 0 0,0 0 0,1 0 0,0-1 0,0 1 0,1-1 0,0 1 0,0-1 0,1 1 0,0-1 0,1-11 0,1 18-35,-1 0 0,1 0 0,0 0 1,0 1-1,0-1 0,0 0 1,0 1-1,-1-1 0,1 1 0,0 0 1,0 0-1,0 0 0,0 0 0,0 0 1,4 0-1,34 2-131,-7 10 99,-30-10 19,1 0 0,-1-1 0,1 1 0,0-1 0,0 0 0,0 1-1,0-2 1,-1 1 0,7 0 0,17-2-840,-18 0 384,0 0 0,-1 1 0,1 0 0,-1 1 0,1 0 0,-1 0 0,1 0 0,-1 1 0,1 1 0,7 3 0,0 4-2414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4:58.294"/>
    </inkml:context>
    <inkml:brush xml:id="br0">
      <inkml:brushProperty name="width" value="0.05" units="cm"/>
      <inkml:brushProperty name="height" value="0.05" units="cm"/>
    </inkml:brush>
  </inkml:definitions>
  <inkml:trace contextRef="#ctx0" brushRef="#br0">1 28 3689,'0'0'6485,"37"0"-6359,75 9-265,-112-10 37,1 1 1,-1-1-1,0 0 1,1 1-1,-1-1 0,0 1 1,1-1-1,-1 0 1,0 1-1,1-1 0,-1 1 1,0-1-1,0 0 1,0 0-1,0 1 1,0-1-1,0 0 0,0 1 1,0-1-1,0 0 1,0 1-1,0-1 0,0 0 1,-1 0-1,1-2-413,0-14-1910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4:58.666"/>
    </inkml:context>
    <inkml:brush xml:id="br0">
      <inkml:brushProperty name="width" value="0.05" units="cm"/>
      <inkml:brushProperty name="height" value="0.05" units="cm"/>
    </inkml:brush>
  </inkml:definitions>
  <inkml:trace contextRef="#ctx0" brushRef="#br0">1 138 6081,'12'-82'1957,"-11"51"1890,2 12-4033,-2 18 80,1 0 0,-1 1-1,0-1 1,1 0 0,-1 1-1,1-1 1,-1 1 0,1 0 0,-1 0-1,1-1 1,-1 1 0,1 0-1,-1 0 1,4 1 0,66 10-5290,-56-8 3720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4:59.680"/>
    </inkml:context>
    <inkml:brush xml:id="br0">
      <inkml:brushProperty name="width" value="0.05" units="cm"/>
      <inkml:brushProperty name="height" value="0.05" units="cm"/>
    </inkml:brush>
  </inkml:definitions>
  <inkml:trace contextRef="#ctx0" brushRef="#br0">59 1 928,'0'0'9522,"-19"20"-8642,10 7-874,1-1-1,1 1 0,2 0 1,0 0-1,2 1 0,1 0 1,1-1-1,5 39 0,-3-59-52,0 0 0,1 1 0,-1-1 0,2 0 0,-1 0 0,1-1 0,0 1 0,1-1-1,-1 1 1,1-1 0,1 0 0,-1 0 0,1-1 0,0 1 0,0-1 0,1 0 0,-1-1 0,1 1-1,0-1 1,0 0 0,1-1 0,-1 1 0,1-1 0,0-1 0,0 1 0,0-1 0,0 0-1,0-1 1,0 1 0,9-1 0,-13-2 16,0 1 1,0-1-1,0 0 0,0-1 0,0 1 1,0 0-1,0-1 0,-1 0 0,1 1 1,-1-1-1,1 0 0,-1-1 0,1 1 1,-1 0-1,0-1 0,0 1 0,0-1 1,-1 1-1,1-1 0,-1 0 0,1 0 1,-1 0-1,0 0 0,1-3 0,4-9-123,-1 0-1,-1-1 0,4-22 0,-7 36 155,3-22 27,-2 0-1,1-31 0,-3 49 134,0 1 0,0-1 0,-1 1 0,0-1 0,0 1 0,0 0 0,-1-1-1,1 1 1,-1 0 0,0 0 0,-1 0 0,1 0 0,-1 1 0,0-1 0,-1 1 0,-4-6 0,16 15-349,0 0 1,0 0 0,1-1-1,12 5 1,-12-6 152,0 0 1,0 1 0,-1 0-1,1 1 1,-1 0 0,0 0-1,0 1 1,-1 0 0,1 0-1,-1 1 1,-1-1-1,8 11 1,-7-2 248,-6-14-203,-1 0-1,1 0 1,-1 1-1,0-1 1,1 0-1,0 0 1,-1 0-1,1 0 1,0-1-1,-1 1 1,1 0-1,0 0 1,0 0-1,0-1 1,0 1-1,-1 0 1,1-1-1,0 1 1,0 0-1,1-1 0,-1 0 1,0 1-1,0-1 1,0 1-1,0-1 1,0 0-1,0 0 1,0 0-1,1 0 1,-1 0-1,0 0 1,0 0-1,0 0 1,0 0-1,2-1 1,-1 1-17,-1 0 1,1 0 0,-1 1-1,1-1 1,-1-1-1,1 1 1,-1 0 0,1 0-1,-1 0 1,1-1-1,-1 1 1,0-1 0,1 1-1,-1-1 1,0 0-1,1 1 1,-1-1-1,0 0 1,0 0 0,2-2-1,-2 1 15,0 0 0,0-1 0,-1 1 0,1 0-1,-1-1 1,0 1 0,1-1 0,-1 1 0,0-1 0,-1-3-1,1-8-11,0-60 340,0 73-327,4 3-330,7 10 312,-1 0-1,0 0 1,-1 1 0,-1 0 0,0 1 0,10 24 0,-11-22 43,1 0 0,0-1 0,2 0 0,-1 0 0,17 18 0,-25-32-24,0 0 1,0 0 0,0 0 0,0 1 0,0-1 0,0 0-1,0 0 1,0-1 0,1 1 0,-1 0 0,0 0 0,1 0-1,-1-1 1,1 1 0,-1-1 0,0 1 0,1-1 0,-1 0-1,1 1 1,-1-1 0,1 0 0,-1 0 0,1 0 0,-1 0-1,1 0 1,-1-1 0,1 1 0,-1 0 0,1-1 0,-1 1-1,1-1 1,-1 1 0,1-1 0,-1 0 0,0 1 0,0-1-1,1 0 1,-1 0 0,0 0 0,0 0 0,0 0 0,0 0-1,0-1 1,0 1 0,0 0 0,0 0 0,-1-1 0,2-2-1,5-9 56,-1 0-1,0 0 0,-1-1 0,4-17 1,-4 11-89,1 0-27,8-18 94,-13 36-60,0 1 1,0 0 0,0 0-1,0-1 1,0 1 0,0 0-1,0 0 1,1 0-1,-1 0 1,0 0 0,1 1-1,-1-1 1,1 0 0,-1 1-1,1-1 1,-1 1 0,1-1-1,-1 1 1,1 0-1,-1-1 1,1 1 0,2 0-1,48 0-2750,-36 0-197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3.121"/>
    </inkml:context>
    <inkml:brush xml:id="br0">
      <inkml:brushProperty name="width" value="0.05" units="cm"/>
      <inkml:brushProperty name="height" value="0.05" units="cm"/>
    </inkml:brush>
  </inkml:definitions>
  <inkml:trace contextRef="#ctx0" brushRef="#br0">1 99 5009,'0'0'307,"17"-11"-2240,53-37 2851,-47 27 843,-21 17 1146,-14 12-2011,9-3-885,0-1 0,1 1 1,0-1-1,-1 1 0,2 0 1,-1 0-1,0 0 0,1 0 1,0 0-1,0 0 0,1 0 1,-1 7-1,1-9-32,0 1 0,0-1-1,0 1 1,0-1 0,0 1-1,1-1 1,0 1 0,0-1-1,0 1 1,0-1 0,0 0-1,1 0 1,-1 0 0,1 0 0,0 0-1,0 0 1,0 0 0,0 0-1,3 2 1,3 0-73,0 0 0,0-1 0,0 0 0,0-1 0,1 0 0,0 0-1,-1 0 1,1-1 0,0-1 0,11 1 0,16 0-426,45-3 0,-29 0 411,-46 1 172,-1 0 0,1 0 0,-1-1 0,0 0 0,1 0 0,-1 0 0,0-1 0,6-1 0,-10 2 2,0 1 1,-1-1 0,1 1 0,0-1-1,0 1 1,-1-1 0,1 1 0,0-1-1,-1 0 1,1 1 0,-1-1 0,1 0-1,-1 0 1,1 1 0,-1-1-1,1 0 1,-1 0 0,0 0 0,0 1-1,1-1 1,-1-2 0,0 1 14,0 1 0,-1-1 0,1 0 0,0 0 0,-1 0 0,1 0 0,-1 1 0,0-1-1,0 0 1,0 1 0,0-1 0,0 1 0,0-1 0,-2-2 0,-29-38 232,-32-36-68,62 76-267,0 1-1,0-1 1,0 0-1,0 0 0,0 1 1,0-1-1,-1 1 1,1 0-1,0 0 1,-1 0-1,1 0 0,-1 0 1,1 0-1,-1 1 1,0-1-1,1 1 1,-1 0-1,0 0 0,1 0 1,-1 0-1,0 0 1,-4 1-1,2 1-171,1-1 0,0 1-1,0 0 1,0 0 0,0 1 0,0-1 0,1 1 0,-1 0-1,1-1 1,-1 2 0,-4 5 0,-21 25-2786,1-3-1532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0.800"/>
    </inkml:context>
    <inkml:brush xml:id="br0">
      <inkml:brushProperty name="width" value="0.05" units="cm"/>
      <inkml:brushProperty name="height" value="0.05" units="cm"/>
    </inkml:brush>
  </inkml:definitions>
  <inkml:trace contextRef="#ctx0" brushRef="#br0">49 48 3305,'0'0'7103,"-4"0"-6857,3 0-231,-1 0-1,1 0 0,0 0 1,0 0-1,0 1 0,0-1 1,0 0-1,0 0 0,0 1 0,0-1 1,0 0-1,0 1 0,0-1 1,0 1-1,0 0 0,0-1 1,0 1-1,1 0 0,-1-1 1,0 1-1,0 0 0,1 0 1,-1 0-1,0-1 0,1 1 1,-1 0-1,0 2 0,-6 38 129,6-37-160,-4 48 218,1 0-1,3 1 1,7 73 0,-4-118-193,0 0 1,0 0-1,1 0 0,0-1 1,0 1-1,1-1 0,0 0 1,1 0-1,-1 0 0,1-1 1,9 10-1,-11-13-29,-1 0 1,1 0-1,1-1 0,-1 1 0,0-1 0,0 1 0,1-1 1,0 0-1,-1-1 0,1 1 0,0-1 0,0 1 1,0-1-1,0 0 0,0 0 0,0-1 0,0 1 0,0-1 1,0 0-1,0 0 0,0-1 0,0 1 0,0-1 1,8-1-1,-9 0 13,0-1 0,1 1 0,-1 0 0,0-1 0,0 0 0,-1 1 0,1-1 0,-1 0-1,1 0 1,-1-1 0,0 1 0,0 0 0,0-1 0,-1 0 0,1 1 0,1-8 0,16-64 35,-16 36 89,0-1-1,-6-66 0,3 101-90,-2-5 84,1 0-1,-2 0 1,1 1 0,-1-1-1,-1 1 1,0-1-1,-8-14 1,-9-22 603,21 45-718,0 1 1,0-1 0,0 0 0,0 0 0,0 0 0,0 0 0,0 0-1,0 0 1,0 1 0,1-1 0,-1 0 0,0 0 0,1 0 0,-1 1-1,0-1 1,1 0 0,-1 0 0,1 1 0,0-1 0,-1 0 0,1 1-1,-1-1 1,1 0 0,0 1 0,0-1 0,-1 1 0,1-1 0,0 1 0,0 0-1,-1-1 1,3 1 0,28-13-81,-27 12 71,14-4-458,0 0-1,1 2 1,0 0-1,0 1 1,24 0 0,-41 3 259,0 1 0,0-1 1,-1 1-1,1 0 0,-1-1 1,1 1-1,-1 0 1,0 0-1,1 0 0,-1 0 1,0 0-1,0 0 1,0 3-1,0-2-372,6 13-3552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1.157"/>
    </inkml:context>
    <inkml:brush xml:id="br0">
      <inkml:brushProperty name="width" value="0.05" units="cm"/>
      <inkml:brushProperty name="height" value="0.05" units="cm"/>
    </inkml:brush>
  </inkml:definitions>
  <inkml:trace contextRef="#ctx0" brushRef="#br0">1 53 5313,'0'0'5183,"4"0"-4882,182 6 254,-186-6-588,1 0 1,-1 0-1,1-1 1,-1 1-1,1 0 1,-1 0-1,1-1 1,-1 1-1,1 0 1,-1 0-1,1-1 1,-1 1-1,0-1 1,1 1-1,-1 0 0,0-1 1,1 1-1,-1-1 1,0 1-1,0-1 1,1 1-1,-1-1 1,0 1-1,0-1 1,0 1-1,0-1 1,0 1-1,1-1 1,-1 1-1,0-1 1,0 1-1,-1-1 1,2-23-1704,-2 17 496,1-8-2310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1.520"/>
    </inkml:context>
    <inkml:brush xml:id="br0">
      <inkml:brushProperty name="width" value="0.05" units="cm"/>
      <inkml:brushProperty name="height" value="0.05" units="cm"/>
    </inkml:brush>
  </inkml:definitions>
  <inkml:trace contextRef="#ctx0" brushRef="#br0">1 143 7498,'68'-89'1952,"-74"86"-1080,3 3 825,3-3-1081,0 0-384,0 0-144,0-5-88,9-3-96,10 2-32,3 1-384,0 2-489,6 6-607,-10 0-800,-5 3-425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2.191"/>
    </inkml:context>
    <inkml:brush xml:id="br0">
      <inkml:brushProperty name="width" value="0.05" units="cm"/>
      <inkml:brushProperty name="height" value="0.05" units="cm"/>
    </inkml:brush>
  </inkml:definitions>
  <inkml:trace contextRef="#ctx0" brushRef="#br0">107 20 3489,'0'0'8636,"-16"14"-8192,-51 47-205,64-59-237,1 2 0,0-1 0,-1 0 0,1 0-1,0 1 1,1-1 0,-1 1 0,1-1 0,-1 1 0,1 0 0,0 0 0,1 0 0,-1-1-1,1 1 1,-1 0 0,1 0 0,0 0 0,1 0 0,-1 0 0,2 6 0,0 10-1,-2-7-54,1 0-1,1 0 0,0 0 1,0 0-1,2 0 0,-1-1 1,2 1-1,0-1 0,0 0 1,1-1-1,0 1 1,1-1-1,1 0 0,-1-1 1,2 1-1,14 13 0,-22-23 49,0 0 1,1 0-1,-1 0 0,0 0 0,1 0 0,-1 0 0,0 0 1,1-1-1,-1 1 0,1-1 0,-1 1 0,1-1 1,-1 1-1,1-1 0,-1 0 0,1 0 0,-1 0 0,1 0 1,0 0-1,-1 0 0,1 0 0,-1 0 0,1-1 1,-1 1-1,1-1 0,-1 1 0,1-1 0,-1 1 0,1-1 1,-1 0-1,0 0 0,1 0 0,-1 0 0,0 0 1,0 0-1,0 0 0,0 0 0,0 0 0,0 0 0,0-1 1,0 1-1,1-2 0,5-7-34,-1-1 0,0 0-1,0 0 1,4-14 0,-6 16 2,1-7 21,0 1 0,0-1 0,-2 0-1,0-1 1,-1 1 0,-1 0 0,0-26 0,-2 38 70,0 0 1,0-1 0,-1 1-1,1 0 1,-1 0 0,0 0 0,0 1-1,0-1 1,0 0 0,-1 1-1,1 0 1,-1-1 0,0 1-1,0 0 1,-7-5 0,9 8-119,3 7-352,18 32 118,1-1 0,2 0 0,2-2 0,43 48 0,-68-82 295,1-1 1,0 0-1,0 0 0,0 0 1,1 0-1,-1 0 1,0-1-1,0 1 0,0 0 1,1 0-1,-1-1 1,0 1-1,1-1 0,-1 1 1,2-1-1,-2 0 11,-1 0-1,1 0 0,-1 0 0,1 0 0,0 0 1,-1-1-1,1 1 0,-1 0 0,1 0 0,-1-1 1,0 1-1,1 0 0,-1-1 0,1 1 1,-1-1-1,0 1 0,1 0 0,-1-1 0,0 1 1,1-1-1,-1 1 0,0-1 0,1 1 0,-1-1 1,0 1-1,0-2 0,6-47 476,-6 32-480,10-221 2150,-6 239-2157,1 0 1,-1 0-1,1 1 0,-1 0 0,0 0 0,1 0 0,-1 0 0,0 1 0,0 0 0,-1-1 0,1 2 0,-1-1 0,1 0 0,3 5 0,10 8 9,4 1 24,-12-8-28,1-1 0,0 0 1,0-1-1,1 0 0,0 0 0,0-1 0,0 0 1,21 6-1,-31-12-17,0 0 0,-1 0 1,1 0-1,0 0 0,0-1 1,-1 1-1,1 0 0,0 0 0,-1-1 1,1 1-1,-1 0 0,1-1 1,0 1-1,-1-1 0,1 1 0,-1-1 1,1 1-1,-1-1 0,1 1 1,-1-1-1,0 1 0,1-1 0,-1 0 1,1 1-1,-1-1 0,0 0 1,0 1-1,1-1 0,-1 0 0,0 1 1,0-1-1,0 0 0,0 0 1,0 1-1,0-1 0,0 0 0,0 1 1,0-1-1,0-1 0,2-10-122,27-95-3224,-16 54-2167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5.841"/>
    </inkml:context>
    <inkml:brush xml:id="br0">
      <inkml:brushProperty name="width" value="0.05" units="cm"/>
      <inkml:brushProperty name="height" value="0.05" units="cm"/>
    </inkml:brush>
  </inkml:definitions>
  <inkml:trace contextRef="#ctx0" brushRef="#br0">88 76 1664,'0'0'8912,"-4"0"-8560,-6 0-339,9 0 14,-1-1-1,0 1 1,0-1-1,1 1 0,-1 0 1,0 0-1,0 0 1,1 0-1,-1 0 0,0 0 1,0 1-1,1-1 0,-1 0 1,0 1-1,0-1 1,1 1-1,-1 0 0,1 0 1,-1 0-1,1-1 1,-1 1-1,1 1 0,-1-1 1,1 0-1,0 0 0,0 0 1,-1 1-1,1-1 1,0 1-1,0-1 0,0 1 1,1-1-1,-2 3 1,-8 62-457,3 0 0,2 114 0,5-178 354,0 0 1,0 0-1,1 0 1,-1 0-1,1 0 1,0 0-1,0-1 1,-1 1-1,1 0 1,0 0-1,0-1 1,1 1-1,-1-1 1,0 1-1,0-1 1,1 1-1,-1-1 1,1 0-1,-1 0 1,1 0-1,0 0 1,-1 0-1,1 0 1,0 0-1,0 0 1,-1-1-1,1 1 1,0-1-1,3 1 0,1 1-63,0-1-1,0 0 0,0-1 0,0 0 1,0 1-1,0-2 0,0 1 0,12-3 1,-16 2 128,0 0 0,0-1 0,0 1 0,0-1 0,0 1 0,0-1 0,-1 0 0,1 0 0,-1 0 0,1 0 1,-1 0-1,0 0 0,1 0 0,0-4 0,15-34-193,-16 39 199,7-24 12,-2-1-1,0-1 0,-1 1 0,-2-1 0,0 0 0,-3-37 0,0 62 48,0 0 0,0 0 0,0-1 0,-1 1 0,1 0 0,-1 0 0,1 0 0,-1 0 0,0 0 0,0 0 0,0 0 0,0 0 0,0 0 0,0 0-1,0 1 1,-1-1 0,1 0 0,-4-2 0,-35-18 1112,12 8-3,27 13-1172,0 0 0,0 0 0,1 0 1,-1 0-1,1-1 0,-1 1 0,1 0 0,0 0 0,-1 0 0,1-1 0,0 1 0,0 0 0,0 0 0,0-1 1,0 1-1,0 0 0,0-2 0,0 2 47,0 1-1,0-1 1,0 0 0,0 0 0,0 1 0,0-1 0,0 0-1,0 0 1,1 1 0,-1-1 0,0 0 0,1 0 0,-1 1-1,0-1 1,1 0 0,-1 1 0,1-1 0,-1 1-1,1-1 1,-1 1 0,1-1 0,-1 1 0,1-1 0,-1 1-1,1-1 1,0 1 0,-1-1 0,1 1 0,0 0-1,-1 0 1,1-1 0,0 1 0,0 0 0,-1-24-3207,0 6-861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6.388"/>
    </inkml:context>
    <inkml:brush xml:id="br0">
      <inkml:brushProperty name="width" value="0.05" units="cm"/>
      <inkml:brushProperty name="height" value="0.05" units="cm"/>
    </inkml:brush>
  </inkml:definitions>
  <inkml:trace contextRef="#ctx0" brushRef="#br0">57 62 2865,'0'0'4947,"-6"0"-4772,6 0-154,-28 3-39,27-3 39,0 0 1,0 0-1,0 0 0,0 0 0,0 1 0,0-1 0,0 0 1,0 1-1,0-1 0,0 1 0,0-1 0,0 1 1,1-1-1,-1 1 0,0 0 0,0-1 0,1 1 1,-1 0-1,0 0 0,1 0 0,-1 0 0,0-1 1,1 1-1,-1 0 0,1 0 0,0 0 0,-1 0 0,1 0 1,0 2-1,31-1 611,-13-1-595,-1-1 0,1 0 0,-1-1 0,1-1 0,-1-1 0,0-1 0,0 0 0,0-1-1,16-7 1,-16 4-100,-7 4-6,0-1-1,-1 0 1,0 0-1,18-14 1,-22 14 59,-4-1-2720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6.762"/>
    </inkml:context>
    <inkml:brush xml:id="br0">
      <inkml:brushProperty name="width" value="0.05" units="cm"/>
      <inkml:brushProperty name="height" value="0.05" units="cm"/>
    </inkml:brush>
  </inkml:definitions>
  <inkml:trace contextRef="#ctx0" brushRef="#br0">1 62 5441,'0'0'4376,"4"1"-4191,107 1 513,-111-2-742,0-40-2648,0 16-1151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7.103"/>
    </inkml:context>
    <inkml:brush xml:id="br0">
      <inkml:brushProperty name="width" value="0.05" units="cm"/>
      <inkml:brushProperty name="height" value="0.05" units="cm"/>
    </inkml:brush>
  </inkml:definitions>
  <inkml:trace contextRef="#ctx0" brushRef="#br0">1 222 7586,'9'-196'2152,"-12"196"-840,3 3 49,3-3-1353,13 0-16,6 0-56,6 0-280,9-6-785,-6-5-831,-6 0-2305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7.619"/>
    </inkml:context>
    <inkml:brush xml:id="br0">
      <inkml:brushProperty name="width" value="0.05" units="cm"/>
      <inkml:brushProperty name="height" value="0.05" units="cm"/>
    </inkml:brush>
  </inkml:definitions>
  <inkml:trace contextRef="#ctx0" brushRef="#br0">62 34 1768,'0'0'9292,"-4"7"-8493,-6 14-753,1 1 1,1-1-1,1 1 1,0 1-1,2-1 1,1 1-1,0 0 1,2 0 0,1 0-1,0 1 1,5 33-1,-4-54-53,1 0 0,0 0 0,0 0 0,0 0 0,0 0 0,1 0 0,-1-1 0,1 1 0,0 0 0,0-1 0,0 1 0,0-1 0,0 0 0,0 1 0,0-1 0,1 0 0,-1-1-1,1 1 1,0 0 0,-1-1 0,5 2 0,-5-2-1,-1 0-1,1-1 1,0 1-1,0-1 1,-1 1 0,1-1-1,0 0 1,0 0-1,0 0 1,0 0-1,-1 0 1,1 0-1,0 0 1,0-1-1,0 1 1,-1-1-1,1 1 1,0-1 0,0 0-1,-1 0 1,1 1-1,-1-1 1,1 0-1,-1-1 1,1 1-1,-1 0 1,0 0-1,1 0 1,-1-1-1,0 1 1,0-1 0,0 1-1,0-1 1,0 0-1,0 1 1,1-3-1,9-27-106,0 0-1,-2 0 0,-2-1 0,0 0 1,-2 0-1,-2 0 0,0-50 1,-3 79 149,-1 0 0,1 1 0,0-1 0,-1 0 0,1 1 0,-1-1 0,0 1 0,0-1 0,0 1 0,0-1 0,-1 1 0,1 0 0,0 0 0,-1-1 0,0 1 1,1 0-1,-1 0 0,0 0 0,0 1 0,0-1 0,0 0 0,-1 1 0,-2-2 0,0 0 106,0 1 1,-1 0-1,1 0 0,-1 0 1,0 0-1,0 1 0,0 0 1,1 0-1,-11 1 0,19 17-1447,1-14 1032,0 1 0,0-1 0,0 0 0,1 0 0,-1 0 0,1-1 0,10 4 0,-11-5 140,-1 0 1,1 1-1,-1-1 0,1 1 1,-1 0-1,1 0 1,-1 0-1,0 0 0,0 1 1,0-1-1,0 1 0,-1 0 1,1 0-1,-1 0 0,0 0 1,1 0-1,-1 0 1,2 7-1,0-4 496,0 0 0,0 0 0,1 0 0,-1 0 0,1 0 0,7 5 0,12 15 115,-5 3-488,14 18 45,-7-26-3343,-20-20-502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7.990"/>
    </inkml:context>
    <inkml:brush xml:id="br0">
      <inkml:brushProperty name="width" value="0.05" units="cm"/>
      <inkml:brushProperty name="height" value="0.05" units="cm"/>
    </inkml:brush>
  </inkml:definitions>
  <inkml:trace contextRef="#ctx0" brushRef="#br0">0 11 7522,'0'0'6030,"22"0"-10611,-10-1 2515,-2-9-470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7.560"/>
    </inkml:context>
    <inkml:brush xml:id="br0">
      <inkml:brushProperty name="width" value="0.05" units="cm"/>
      <inkml:brushProperty name="height" value="0.05" units="cm"/>
    </inkml:brush>
  </inkml:definitions>
  <inkml:trace contextRef="#ctx0" brushRef="#br0">0 4 592,'0'0'10288,"0"-4"-9738,28 76-260,-18-11-90,4 77 0,-11-90-284,2-1 1,2 0 0,17 60 0,-24-105-91,0 1 1,1-1 0,0 0 0,-1 0 0,1 0 0,0 0-1,0-1 1,0 1 0,0 0 0,0 0 0,1 0 0,-1-1-1,0 1 1,1-1 0,-1 1 0,1-1 0,0 0 0,3 3-1,-5-30-4173,-6 1 574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8.348"/>
    </inkml:context>
    <inkml:brush xml:id="br0">
      <inkml:brushProperty name="width" value="0.05" units="cm"/>
      <inkml:brushProperty name="height" value="0.05" units="cm"/>
    </inkml:brush>
  </inkml:definitions>
  <inkml:trace contextRef="#ctx0" brushRef="#br0">0 0 784,'0'0'11548,"1"4"-11364,5 30-143,15 47 0,-10-45 21,7 50-1,-11-20 207,-3-25 129,16 70 0,-19-108-409,1 0 0,-1-1 0,1 1 0,-1 0 0,1-1 1,0 0-1,0 1 0,0-1 0,1 0 0,-1 0 0,0 0 0,1 0 0,-1 0 0,1-1 0,0 1 1,-1-1-1,1 0 0,0 1 0,0-1 0,0-1 0,0 1 0,0 0 0,0-1 0,0 1 0,0-1 1,5 0-1,-1 0-56,1 0 1,-1 0-1,1 0 1,-1-1 0,1 0-1,-1-1 1,0 0-1,0 0 1,1 0-1,6-4 1,-2-1-343,-1 1 0,0-2 1,-1 1-1,0-1 0,0-1 0,-1 0 0,0 0 0,0-1 1,-1 0-1,0-1 0,-1 0 0,6-12 0,1-8-2349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08.695"/>
    </inkml:context>
    <inkml:brush xml:id="br0">
      <inkml:brushProperty name="width" value="0.05" units="cm"/>
      <inkml:brushProperty name="height" value="0.05" units="cm"/>
    </inkml:brush>
  </inkml:definitions>
  <inkml:trace contextRef="#ctx0" brushRef="#br0">1 113 9946,'0'0'3409,"37"3"-3409,-6-3-96,4-9-176,-1-5-376,3-2-305,-3-12-767,-9 5-1105,-9-2-1207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0.050"/>
    </inkml:context>
    <inkml:brush xml:id="br0">
      <inkml:brushProperty name="width" value="0.05" units="cm"/>
      <inkml:brushProperty name="height" value="0.05" units="cm"/>
    </inkml:brush>
  </inkml:definitions>
  <inkml:trace contextRef="#ctx0" brushRef="#br0">56 1 3881,'0'0'5241,"-4"0"-5025,3 0-146,0 0 0,-1 0-1,1 0 1,-1 0 0,1 1 0,0-1-1,-1 1 1,1-1 0,0 1 0,0-1 0,-1 1-1,1 0 1,0 0 0,0-1 0,0 1 0,0 0-1,0 0 1,0 0 0,0 0 0,0 0 0,-1 3-1,0 0-2,0 0-1,0 0 0,0 0 0,0 0 0,1 1 1,0-1-1,-1 5 0,-1 14-52,2-1-1,0 27 1,1-37 87,-2 49-85,0-40-25,1-1 0,1 1 0,1 0 1,0-1-1,2 0 0,0 1 0,10 30 0,-12-47-26,0-1 0,1 0-1,-1 1 1,1-1 0,0 0-1,0 0 1,0 0 0,0-1-1,1 1 1,-1 0-1,1-1 1,-1 0 0,1 1-1,0-1 1,0 0 0,0-1-1,0 1 1,1 0-1,-1-1 1,0 0 0,1 1-1,3-1 1,-4 0-19,1-1-1,-1-1 1,1 1-1,0 0 1,-1-1-1,1 0 0,-1 0 1,1 0-1,-1 0 1,0 0-1,1-1 1,-1 0-1,0 0 1,0 1-1,0-2 1,0 1-1,-1 0 1,1 0-1,0-1 1,-1 0-1,0 1 1,4-6-1,62-91-2864,-42 51 456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0.421"/>
    </inkml:context>
    <inkml:brush xml:id="br0">
      <inkml:brushProperty name="width" value="0.05" units="cm"/>
      <inkml:brushProperty name="height" value="0.05" units="cm"/>
    </inkml:brush>
  </inkml:definitions>
  <inkml:trace contextRef="#ctx0" brushRef="#br0">1 57 8738,'0'0'3873,"6"-25"-4001,13 14-312,-1-1-1337,-5 4-2744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0.778"/>
    </inkml:context>
    <inkml:brush xml:id="br0">
      <inkml:brushProperty name="width" value="0.05" units="cm"/>
      <inkml:brushProperty name="height" value="0.05" units="cm"/>
    </inkml:brush>
  </inkml:definitions>
  <inkml:trace contextRef="#ctx0" brushRef="#br0">0 1 5417,'0'0'4225,"44"0"-4097,-38 0-128,0 0 8,-2 0 72,-14 0-3673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1.260"/>
    </inkml:context>
    <inkml:brush xml:id="br0">
      <inkml:brushProperty name="width" value="0.05" units="cm"/>
      <inkml:brushProperty name="height" value="0.05" units="cm"/>
    </inkml:brush>
  </inkml:definitions>
  <inkml:trace contextRef="#ctx0" brushRef="#br0">66 536 1096,'0'0'4537,"-28"-12"-1188,23 4-2951,1 0 1,-1 0-1,1-1 0,1 1 1,0-1-1,0 0 0,0 0 1,1 0-1,1 0 1,-2-12-1,2-16-559,2-47-1,1 26 357,-2-142-223,0 199 116,9 0-282,-1 0 110,1-1 1,-1 1-1,0-2 0,1 1 1,12-7-1,14-3-1494,1 6-3735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2.144"/>
    </inkml:context>
    <inkml:brush xml:id="br0">
      <inkml:brushProperty name="width" value="0.05" units="cm"/>
      <inkml:brushProperty name="height" value="0.05" units="cm"/>
    </inkml:brush>
  </inkml:definitions>
  <inkml:trace contextRef="#ctx0" brushRef="#br0">75 164 72,'0'0'11092,"-2"-6"-10867,-12-21-179,13 26-13,1 0 1,-1 0-1,1 1 1,-1-1-1,1 0 1,-1 1-1,0-1 1,1 0-1,-1 1 1,0-1-1,0 1 0,1-1 1,-1 1-1,0-1 1,0 1-1,0-1 1,0 1-1,0 0 1,0 0-1,1-1 1,-1 1-1,0 0 0,0 0 1,0 0-1,0 0 1,0 0-1,0 0 1,0 0-1,0 1 1,0-1-1,0 0 1,0 0-1,1 1 0,-1-1 1,0 0-1,0 1 1,0-1-1,0 1 1,1-1-1,-1 1 1,-1 1-1,0 0-32,0 1 1,0 0-1,0 0 0,0 0 1,1 1-1,-1-1 0,1 0 1,0 1-1,0-1 0,0 1 0,0-1 1,0 5-1,-3 47-46,3-46 28,1 88-345,1-95 328,0 0 0,-1 0 0,1 0 0,0 0 0,0 0 0,0 0 0,0 0 0,0 0 0,1 0 0,-1-1 0,1 1 0,-1-1 0,1 1 0,-1-1 0,1 1 0,0-1 1,0 0-1,0 0 0,0 0 0,-1 0 0,1 0 0,1 0 0,-1-1 0,0 1 0,0-1 0,0 1 0,0-1 0,0 0 0,3 0 0,-3 1 15,1-1 0,-1 1 0,1-1 0,0 0 1,-1 0-1,1 0 0,-1-1 0,1 1 0,-1-1 1,1 1-1,-1-1 0,0 0 0,1 0 0,-1 0 1,0 0-1,1 0 0,-1 0 0,0-1 0,0 1 1,0-1-1,0 1 0,0-1 0,2-4 0,5-17 22,-1-1-1,-1 0 0,-1 0 0,-1 0 1,-1-1-1,-1 0 0,-2 0 0,0 0 1,-4-34-1,3 56 46,-1-1 0,1 1 0,-1 0 0,0 0 0,0-1 1,0 1-1,0 0 0,-1 0 0,1 0 0,-1 0 0,1 1 0,-1-1 0,0 0 0,0 1 0,-1-1 0,1 1 0,0 0 1,-1-1-1,1 1 0,-1 1 0,0-1 0,0 0 0,0 0 0,0 1 0,0 0 0,0 0 0,0 0 0,0 0 0,0 0 1,-1 0-1,1 1 0,0-1 0,0 1 0,-1 0 0,-5 1 0,9 0-145,0 0 0,-1 0 0,1 0 0,0-1 1,0 1-1,0 0 0,0 0 0,0 0 0,0 0 0,0 0 0,0 0 0,0 0 1,1 0-1,-1 0 0,0 0 0,0 0 0,1-1 0,-1 1 0,1 1 0,9 0-450,0 0 0,-1 0-1,1-1 1,0-1 0,0 0-1,0 0 1,11-2 0,14 0-153,-34 5 970,0 0-1,-1 0 1,1 0 0,-1 0 0,1 0 0,-1 0-1,0 1 1,0-1 0,-1 5 0,1-4 35,0 9 214,-1 1-141,1-1 0,1 1 0,0-1 0,1 1 0,4 16 0,-4-25-382,0-1 0,-1 0 0,1 0 0,1 0 0,-1 0 0,1-1 0,-1 1 0,1 0 0,0-1 0,0 0 0,1 0 0,-1 0-1,0 0 1,1 0 0,0-1 0,0 0 0,0 0 0,0 0 0,0 0 0,6 2 0,1-2-519,-1 1 1,1-2-1,0 1 0,0-1 0,18-2 1,-19 1-612,11 0-3865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2.520"/>
    </inkml:context>
    <inkml:brush xml:id="br0">
      <inkml:brushProperty name="width" value="0.05" units="cm"/>
      <inkml:brushProperty name="height" value="0.05" units="cm"/>
    </inkml:brush>
  </inkml:definitions>
  <inkml:trace contextRef="#ctx0" brushRef="#br0">13 17 9250,'0'0'3657,"-12"0"-3961,12-3-1409,6-2-855,0-4-1961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2.877"/>
    </inkml:context>
    <inkml:brush xml:id="br0">
      <inkml:brushProperty name="width" value="0.05" units="cm"/>
      <inkml:brushProperty name="height" value="0.05" units="cm"/>
    </inkml:brush>
  </inkml:definitions>
  <inkml:trace contextRef="#ctx0" brushRef="#br0">44 0 8690,'0'0'5205,"-7"15"-5058,-2 0-121,5-9-26,1-1 1,-1 1 0,1 0-1,1 0 1,-1 1-1,1-1 1,0 0-1,1 1 1,-1-1-1,1 1 1,1-1-1,-1 12 1,2 6-56,1 0-1,1 0 1,1 0-1,1 0 1,1 0-1,1-1 1,1 0-1,1-1 1,1 0-1,1 0 1,14 20 0,-23-38 24,0-1 1,1 1-1,0-1 1,0 0-1,0 0 1,0-1-1,0 1 1,0-1-1,1 1 1,0-1-1,-1 0 1,1 0-1,0-1 1,0 1-1,6 1 1,1-1-226,-1-1 0,1 0-1,0 0 1,18-3 0,-22 1-3,0-1 0,-1 0 0,0 0 0,1-1 0,-1 0 0,0 0 0,0 0 0,0-1 0,-1 1 0,1-2 0,-1 1 0,0-1 0,0 1 0,-1-1 0,5-7 0,-1 4-423,19-23-2036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3.234"/>
    </inkml:context>
    <inkml:brush xml:id="br0">
      <inkml:brushProperty name="width" value="0.05" units="cm"/>
      <inkml:brushProperty name="height" value="0.05" units="cm"/>
    </inkml:brush>
  </inkml:definitions>
  <inkml:trace contextRef="#ctx0" brushRef="#br0">1 135 7658,'0'0'2936,"143"-76"-2888,-105 57-48,-4 2-296,-9 6-520,-13 2-792,-9 6-705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8.088"/>
    </inkml:context>
    <inkml:brush xml:id="br0">
      <inkml:brushProperty name="width" value="0.05" units="cm"/>
      <inkml:brushProperty name="height" value="0.05" units="cm"/>
    </inkml:brush>
  </inkml:definitions>
  <inkml:trace contextRef="#ctx0" brushRef="#br0">1 232 5577,'0'0'3009,"26"-27"-3129,87-84 117,-101 100 4,1 0 0,0 0 0,0 1 0,1 1 0,0 0 0,23-10 0,-28 16 5,-1 1 1,1-1-1,-1 1 0,1 1 1,0 0-1,0 0 1,0 0-1,0 1 1,0 1-1,9 1 0,-7 1 58,-1 1 0,1 1-1,-1 0 1,0 0-1,0 1 1,-1 0-1,0 1 1,0 0-1,10 10 1,7 4 21,-6-6-26,-2-2-73,1 1 1,-2 1 0,26 28 0,-39-39 48,-1 0 0,1 0 0,-1 1 0,0-1 0,-1 1 0,1 0 0,-1 0 0,0 0 0,0 0 0,-1 0 0,1 1 0,-1-1 0,0 0 0,0 1 0,-1-1 0,0 1 0,0-1 0,0 1 0,-1-1 0,-1 11 0,0-13 31,1 1-1,-1-1 1,0 0-1,0 0 1,0 0-1,-1 0 1,1 0-1,0 0 0,-1 0 1,0-1-1,0 1 1,-4 2-1,-46 27 435,35-22-304,8-4-101,0-1 0,0 0 0,-1-1 0,1 0 0,-1-1 0,0 0 0,0-1 0,0 0 0,-1 0 0,1-1 0,0-1 0,-1 0 0,1-1 0,0 0 0,-18-4 0,-1-18-102,29 21-92,-1 0-1,0 0 1,0 0 0,-1 0 0,1 0 0,0 0-1,-1 0 1,1 1 0,-1-1 0,1 1 0,-1 0-1,0 0 1,0 0 0,1 0 0,-5-1-1,6 10-597,0 1-1,0-1 0,1 1 0,0-1 0,1 14 0,9 9-1535,7-5-509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5:13.577"/>
    </inkml:context>
    <inkml:brush xml:id="br0">
      <inkml:brushProperty name="width" value="0.05" units="cm"/>
      <inkml:brushProperty name="height" value="0.05" units="cm"/>
    </inkml:brush>
  </inkml:definitions>
  <inkml:trace contextRef="#ctx0" brushRef="#br0">0 1 2529,'0'0'5069,"26"10"-3682,39 13-1029,-55-18-544,0-1-1,1 0 1,0-1-1,0 0 1,0 0-1,17 1 1,-22-5-1579,-5-4-1123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35.632"/>
    </inkml:context>
    <inkml:brush xml:id="br0">
      <inkml:brushProperty name="width" value="0.05" units="cm"/>
      <inkml:brushProperty name="height" value="0.05" units="cm"/>
    </inkml:brush>
  </inkml:definitions>
  <inkml:trace contextRef="#ctx0" brushRef="#br0">0 536 720,'0'0'3534,"4"-67"2710,12 9-6201,-3-1 0,11-110-1,-12-13 78,-12 182-90,12 7-460,-3 8 438,-1 1-1,0 0 1,-2 0 0,0 1-1,0 0 1,3 21 0,11 110 93,-8-43-137,-7-62 82,0 68 0,-2-105-483,-3-5 379,0-1-1,0 0 1,0 0-1,0 0 0,0 0 1,0 0-1,1 0 0,-1 0 1,0 0-1,0 1 1,0-1-1,0 0 0,0 0 1,0 0-1,0 0 0,0 0 1,0 0-1,0 0 0,0 0 1,1 0-1,-1 0 1,0 0-1,0 1 0,0-1 1,0 0-1,0 0 0,0 0 1,0 0-1,0 0 0,1 0 1,-1 0-1,0 0 1,0 0-1,0 0 0,0 0 1,0 0-1,0 0 0,0 0 1,1 0-1,-1 0 1,0 0-1,0 0 0,0-1 1,0 1-1,0 0 0,0 0 1,0 0-1,0 0 0,1 0 1,-1 0-1,0 0 1,0 0-1,0 0 0,0 0 1,0 0-1,0-1 0,0 1 1,0 0-1,0 0 1,0 0-1,0 0 0,0 0 1,0 0-1,0-1 0,1-8-2377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36.686"/>
    </inkml:context>
    <inkml:brush xml:id="br0">
      <inkml:brushProperty name="width" value="0.05" units="cm"/>
      <inkml:brushProperty name="height" value="0.05" units="cm"/>
    </inkml:brush>
  </inkml:definitions>
  <inkml:trace contextRef="#ctx0" brushRef="#br0">104 1 2577,'0'0'3147,"-3"3"-2799,-3 4-100,0 0 1,1 1-1,0 0 1,1 0-1,-1 0 0,2 0 1,-1 0-1,1 1 1,0 0-1,1 0 1,0 0-1,-1 9 0,-1 18-218,2 64 0,3-64 62,-1-32-88,1 1 1,0-1 0,1 1-1,-1-1 1,1 0 0,0 0-1,0 0 1,0 0-1,0 0 1,1 0 0,5 5-1,37 42 42,-38-44-62,-4-4-38,0 0 1,1 0-1,-1 0 0,1 0 0,-1 0 0,1 0 1,0-1-1,0 0 0,0 0 0,1 0 1,-1 0-1,0-1 0,1 0 0,-1 0 1,1 0-1,-1 0 0,1-1 0,-1 1 0,1-1 1,-1 0-1,10-2 0,-12 1 50,-1 0 0,1-1 1,0 1-1,0-1 0,-1 1 0,1-1 0,-1 0 0,0 0 0,1 1 0,-1-1 1,0 0-1,0 0 0,0 0 0,1-4 0,12-35-81,-12 34 28,3-16 68,-1-1-1,-1 0 1,0 0-1,-3-41 1,0 60 35,0 2 35,-1 1 0,0 0 0,0 0 0,0 0 0,0 0 0,0 0 0,0 0 0,0 0 0,0 0 0,-1 1 0,1-1 0,-1 0 0,0 1 0,1-1 0,-1 1 0,0 0 0,-3-2 0,-43-26 965,29 18-872,-7-7-243,15 9 207,0 1 0,-1 1 0,0 0 0,-22-10 0,32 16-139,0 1 0,0-1 0,0 0 0,0 1 0,0-1 0,0 1 0,-1 0 0,1 0 0,0 0 0,0 0 0,-1 0 0,1 0 0,0 0 0,0 1 0,0-1 0,0 1-1,-1 0 1,1 0 0,0-1 0,0 1 0,0 0 0,1 1 0,-1-1 0,0 0 0,0 1 0,1-1 0,-1 1 0,0-1 0,1 1 0,0 0 0,-1-1 0,1 1 0,0 0 0,0 0 0,-1 2 0,0 0-263,1 0 1,0 0 0,0 0-1,0 0 1,0 1-1,1-1 1,-1 0 0,1 0-1,1 8 1,-1 0-1289,0 3-1569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38.665"/>
    </inkml:context>
    <inkml:brush xml:id="br0">
      <inkml:brushProperty name="width" value="0.05" units="cm"/>
      <inkml:brushProperty name="height" value="0.05" units="cm"/>
    </inkml:brush>
  </inkml:definitions>
  <inkml:trace contextRef="#ctx0" brushRef="#br0">5 1 2841,'0'0'5893,"-5"5"-3943,153-5-1977,-148 0 7,3 0-1699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39.660"/>
    </inkml:context>
    <inkml:brush xml:id="br0">
      <inkml:brushProperty name="width" value="0.05" units="cm"/>
      <inkml:brushProperty name="height" value="0.05" units="cm"/>
    </inkml:brush>
  </inkml:definitions>
  <inkml:trace contextRef="#ctx0" brushRef="#br0">32 17 328,'0'0'4049,"5"-3"-3486,0 1-351,0 0 0,0 0 1,0 0-1,0 1 0,0-1 0,1 1 1,-1 1-1,9-1 0,-12 1-179,-1 0 0,1 0 1,0 0-1,-1 0 0,1 0 0,0 1 0,-1-1 0,1 1 0,-1-1 0,1 1 1,-1-1-1,1 1 0,-1 0 0,0 0 0,1 0 0,-1 0 0,0 0 0,0 0 0,1 0 1,-1 0-1,0 0 0,0 1 0,0-1 0,0 0 0,-1 1 0,1-1 0,0 1 0,0-1 1,-1 1-1,1-1 0,-1 1 0,0 0 0,1-1 0,-1 1 0,0-1 0,0 1 1,0 0-1,0 2 0,0 8 75,0-1 1,0 1-1,-1 0 1,-1 0-1,0-1 1,0 1-1,-1-1 0,-1 0 1,0 0-1,0 0 1,-8 13-1,11-23-103,1-1 0,-1 1 0,1-1 0,-1 1 0,1 0 0,-1-1 0,1 1-1,-1 0 1,1-1 0,0 1 0,-1 0 0,1-1 0,0 1 0,-1 0 0,1 0-1,0-1 1,0 1 0,0 0 0,0 0 0,0 0 0,0-1 0,0 1 0,0 0-1,0 0 1,0-1 0,1 2 0,17-11-379,11-7 422,-17 12-56,1 1-1,1 0 1,-1 1 0,0 0 0,1 1 0,-1 0 0,18 2 0,-6 0 2,-24 0 11,0 0-1,0 0 1,-1 0-1,1 1 1,0-1 0,-1 0-1,1 1 1,-1-1 0,1 1-1,-1-1 1,0 0 0,1 1-1,-1-1 1,0 1-1,0-1 1,0 1 0,0-1-1,0 1 1,-1 1 0,0 33 131,0-29-95,-1-1-1,0 1 1,-1 0-1,1-1 1,-1 1-1,0-1 1,-1 0-1,0 0 1,0 0-1,0 0 1,0-1-1,-1 1 1,0-1-1,-6 5 1,4-5 120,1 1 1,0-1 0,-1 0 0,0-1 0,0 1-1,-1-1 1,1-1 0,-1 0 0,0 0-1,0 0 1,-14 2 0,-23-6 215,36 0-404,1 1 0,0-1 1,-1 2-1,1-1 0,0 1 0,-9 2 0,15-3-134,1 1-1,-1 0 0,1 0 1,0 0-1,0 0 0,-1 0 0,1 0 1,0 0-1,0 1 0,0-1 1,0 0-1,0 1 0,0-1 1,0 1-1,1-1 0,-1 1 1,0-1-1,1 1 0,-1-1 1,1 1-1,0-1 0,-1 3 1,0-1-923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42.255"/>
    </inkml:context>
    <inkml:brush xml:id="br0">
      <inkml:brushProperty name="width" value="0.05" units="cm"/>
      <inkml:brushProperty name="height" value="0.05" units="cm"/>
    </inkml:brush>
  </inkml:definitions>
  <inkml:trace contextRef="#ctx0" brushRef="#br0">51 214 1112,'0'0'5944,"-13"-12"-3537,8 0-2268,0-1 1,1 0-1,1 0 0,0 0 0,1 0 0,0-1 0,1 1 0,1-17 1,1 22-112,-1-29-8,0 36-20,0 0 0,0 0-1,0 1 1,0-1 0,0 0 0,0 0 0,0 0 0,0 0 0,0 0 0,-1 0 0,1 1 0,0-1 0,-1 0-1,1 0 1,0 0 0,-1 1 0,1-1 0,-1 0 0,1 1 0,-1-1 0,0 0 0,1 1 0,-1-1 0,1 1 0,-1-1-1,0 1 1,0-1 0,1 1 0,-1-1 0,-1 0 0,2 42-437,2-18 410,1 0 0,1 0 1,2 0-1,0 0 1,1-1-1,15 33 1,14 46-35,-31-81 6,-5-15 17,1 0 0,0-1-1,0 1 1,0-1-1,1 1 1,0-1-1,-1 1 1,1-1-1,1 0 1,3 6-1,-5-10-7,-1 0 0,0 1-1,0-1 1,0 0 0,0 0-1,0 0 1,1 0 0,-1 0-1,0 0 1,0 0 0,0 0-1,0 0 1,1 0 0,-1 0-1,0 0 1,0 0 0,0 0 0,0 0-1,1 0 1,-1 0 0,0 0-1,0 0 1,0 0 0,0 0-1,1 0 1,-1 0 0,0 0-1,0 0 1,0 0 0,0 0-1,1 0 1,-1 0 0,0 0-1,0-1 1,0 1 0,0 0-1,0 0 1,0 0 0,1 0-1,-1 0 1,0-1 0,0 1-1,0 0 1,0 0 0,0 0-1,0 0 1,0 0 0,0-1-1,0 1 1,0 0 0,0 0-1,0 0 1,0-1 0,0 1-1,0 0 1,0 0 0,0 0-1,0 0 1,0-1 0,0 1-1,0-12-1573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42.999"/>
    </inkml:context>
    <inkml:brush xml:id="br0">
      <inkml:brushProperty name="width" value="0.05" units="cm"/>
      <inkml:brushProperty name="height" value="0.05" units="cm"/>
    </inkml:brush>
  </inkml:definitions>
  <inkml:trace contextRef="#ctx0" brushRef="#br0">84 1 1872,'0'0'2078,"-3"34"-811,0 203 1432,3-234-2708,1-1 0,-1 0 0,1 1 0,-1-1 0,1 0 0,0 1 0,0-1 0,0 0-1,0 0 1,0 0 0,1 1 0,-1-2 0,1 1 0,-1 0 0,1 0 0,0 0 0,0-1 0,-1 1-1,1-1 1,0 1 0,3 1 0,0-1-7,-1 0 0,0 0 0,1 0 0,-1 0 0,1 0-1,-1-1 1,1 0 0,0 0 0,9 0 0,-13-1 21,0-1 1,0 0-1,0 0 0,-1 0 1,1 0-1,0 0 0,0 0 1,-1 0-1,1 0 0,0 0 1,-1 0-1,1 0 0,-1-1 1,1 1-1,-1 0 0,0 0 1,1 0-1,-1-1 0,0 1 1,0 0-1,0 0 0,0-1 1,0 1-1,-1-2 0,2-44 212,-1 39-138,0-8 10,0 0-1,-1-1 1,-1 1-1,0 0 0,-8-27 1,7 37 2,1 0 1,-1 0-1,0 0 1,0 1-1,-1-1 0,0 1 1,0 0-1,0 0 1,0 0-1,-1 0 1,0 1-1,0 0 1,0 0-1,0 0 0,-1 1 1,0 0-1,-8-4 1,7 4 4,0 1 1,0 0-1,0 0 1,0 0-1,0 1 1,0 0-1,0 0 1,-11 1-1,17 0-172,1 25-4348,0-16 1632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43.544"/>
    </inkml:context>
    <inkml:brush xml:id="br0">
      <inkml:brushProperty name="width" value="0.05" units="cm"/>
      <inkml:brushProperty name="height" value="0.05" units="cm"/>
    </inkml:brush>
  </inkml:definitions>
  <inkml:trace contextRef="#ctx0" brushRef="#br0">8 20 1632,'0'0'4207,"-7"25"-1754,18-24-2421,1 0-1,-1 0 0,20-3 0,1 1 58,-31 1-147,-1-1 0,1 0 1,0 1-1,-1-1 0,1 0 1,-1 1-1,1-1 0,-1 0 0,1 0 1,-1 0-1,0 1 0,1-1 1,-1 0-1,0 0 0,0 0 0,0 0 1,0 0-1,1 1 0,-1-1 1,0 0-1,0 0 0,-1 0 0,1 0 1,0 0-1,-1-1 0,1-1-302,0-17-2028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44.319"/>
    </inkml:context>
    <inkml:brush xml:id="br0">
      <inkml:brushProperty name="width" value="0.05" units="cm"/>
      <inkml:brushProperty name="height" value="0.05" units="cm"/>
    </inkml:brush>
  </inkml:definitions>
  <inkml:trace contextRef="#ctx0" brushRef="#br0">0 1 1568,'0'0'3401,"6"0"-2929,8 0-242,-7-1-15,0 1 0,0 0-1,0 1 1,-1-1 0,1 1 0,8 3 0,-13-3-165,0-1 1,0 1-1,0 0 1,0 0-1,0 0 1,-1 1-1,1-1 1,0 0-1,-1 1 1,1-1-1,-1 1 0,1-1 1,-1 1-1,0 0 1,0 0-1,0 0 1,0-1-1,0 1 1,0 0-1,0 0 1,-1 0-1,1 0 1,-1 0-1,0 0 1,1 1-1,-1 2 1,4 104 1157,-4-109-1176,34 0-912,-31 0 882,1 0 0,-1 0 0,0 1 0,1-1 1,-1 1-1,0 0 0,1 0 0,-1 0 0,0 0 0,0 0 0,0 1 0,0 0 0,0-1 1,0 1-1,0 0 0,-1 0 0,1 1 0,-1-1 0,0 0 0,1 1 0,-1 0 1,0-1-1,0 1 0,-1 0 0,1 0 0,1 4 0,0 0 74,-1 0-1,0 0 0,-1 0 1,1 0-1,-1 0 0,-1 0 1,1 0-1,-1 1 0,-1-1 1,1 0-1,-3 11 0,1-14-4,1 0 0,-1 0 0,0 0 0,0 0 0,-1-1 0,1 1 0,-1-1 0,0 0 0,0 1 0,0-1 0,0-1 0,0 1 0,-1 0 0,1-1 0,-1 0 0,0 1 0,0-1 0,-3 1 0,-2 1-70,1-1 1,-1 1 0,1-2-1,-1 1 1,0-1 0,0 0-1,-14 0 1,19 5-4491,5-5 3278,-1 9-3302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49.983"/>
    </inkml:context>
    <inkml:brush xml:id="br0">
      <inkml:brushProperty name="width" value="0.05" units="cm"/>
      <inkml:brushProperty name="height" value="0.05" units="cm"/>
    </inkml:brush>
  </inkml:definitions>
  <inkml:trace contextRef="#ctx0" brushRef="#br0">0 99 3121,'0'0'5897,"9"0"-5509,23-3-151,-1-1-1,1-1 1,-1-2-1,47-16 1,48-11-320,-16 17-880,-103 12 58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8.778"/>
    </inkml:context>
    <inkml:brush xml:id="br0">
      <inkml:brushProperty name="width" value="0.05" units="cm"/>
      <inkml:brushProperty name="height" value="0.05" units="cm"/>
    </inkml:brush>
  </inkml:definitions>
  <inkml:trace contextRef="#ctx0" brushRef="#br0">0 1 7618,'0'0'1341,"0"19"-2228,1 2 1128,1 0 0,1 0-1,6 23 1,4 23 19,-13-27 400,0-48-67,0 6-591,0-18-35,0 1-1,1-1 1,1 0 0,1 1 0,7-28 0,-8 42 24,-1 1 0,1-1 1,0 1-1,0 0 0,1 0 1,-1 0-1,1 0 0,0 0 1,0 1-1,0-1 0,0 1 0,1 0 1,-1 0-1,1 0 0,0 0 1,0 1-1,0-1 0,0 1 1,0 0-1,1 0 0,-1 1 1,0-1-1,1 1 0,0 0 1,-1 0-1,1 1 0,0-1 1,-1 1-1,7 0 0,-8 0 13,0 1 0,0-1 0,1 1 0,-1 0-1,0 0 1,0 0 0,0 0 0,0 0 0,0 1 0,0-1 0,0 1-1,0 0 1,-1 0 0,1 0 0,-1 0 0,1 1 0,-1-1 0,0 0-1,0 1 1,0 0 0,0-1 0,-1 1 0,1 0 0,-1 0 0,1 0-1,-1 0 1,1 6 0,2 3 18,0 1 0,-2 0 0,0 0 0,0 0 0,-1 21 0,-2 35 492,0-34-1221,0-2-3723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0.576"/>
    </inkml:context>
    <inkml:brush xml:id="br0">
      <inkml:brushProperty name="width" value="0.05" units="cm"/>
      <inkml:brushProperty name="height" value="0.05" units="cm"/>
    </inkml:brush>
  </inkml:definitions>
  <inkml:trace contextRef="#ctx0" brushRef="#br0">0 0 4273,'0'0'2319,"25"1"-2166,76 7-45,-97-8-81,1 1-1,-1 0 0,0 0 0,1 0 0,-1 0 0,0 0 0,0 1 0,0 0 0,0 0 1,0 0-1,-1 0 0,1 1 0,-1 0 0,1-1 0,-1 1 0,0 0 0,0 1 0,0-1 1,0 1-1,-1-1 0,1 1 0,-1 0 0,0-1 0,0 1 0,1 5 0,1 4 111,-1-1 0,-1 0 0,0 1 0,-1 0 0,0-1 0,-1 14 0,0-24-149,0 22 40,-2 0-1,0 0 1,-1 0 0,-2-1-1,0 1 1,-2-1-1,0 0 1,-1 0 0,-19 34-1,-51 74 384,7-17 748,75-118-1190,-1-1-1,1 0 1,-1 1 0,1 0 0,0 0-1,1 0 1,-1 1 0,1-1-1,-1 1 1,1 0 0,0 0 0,0 1-1,1-1 1,-1 1 0,0 0-1,1 1 1,-1-1 0,1 1 0,8-1-1,-4 1-27,0 1 0,0-1 0,1 1 0,-1 1 0,0 0 0,0 1 0,0 0 0,0 0 0,0 1 0,11 5 0,-14-6-6,-1 0 1,1 0-1,0 0 0,0-1 1,0 0-1,0 0 0,0-1 0,0 0 1,0 0-1,-1-1 0,1 0 1,7-2-1,-10 3 4,-1-1 0,0 0-1,0 0 1,1 0 0,-1 0 0,0 0 0,0-1-1,0 1 1,0-1 0,-1 0 0,1 0-1,0 0 1,-1 0 0,1-1 0,-1 1 0,0-1-1,0 1 1,0-1 0,0 0 0,0 0-1,-1 0 1,1 0 0,-1 0 0,0 0 0,0 0-1,2-6 1,-3-5-1766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1.527"/>
    </inkml:context>
    <inkml:brush xml:id="br0">
      <inkml:brushProperty name="width" value="0.05" units="cm"/>
      <inkml:brushProperty name="height" value="0.05" units="cm"/>
    </inkml:brush>
  </inkml:definitions>
  <inkml:trace contextRef="#ctx0" brushRef="#br0">198 11 3609,'0'0'7377,"-17"-2"-6975,-5-1-256,-54-3 335,74 6-479,0 1 1,0-1 0,1 1-1,-1 0 1,0-1 0,0 1 0,0 0-1,1 0 1,-1 0 0,0 0-1,1 1 1,-1-1 0,1 0 0,-1 1-1,1-1 1,0 1 0,0-1 0,0 1-1,0-1 1,0 1 0,0 0-1,0 0 1,0 0 0,-1 3 0,-14 53-56,13-46 66,-8 55-5,3 0 0,3 0 0,3 0 0,6 71 0,-4-137-8,4 45-4,2 1 0,16 57 1,1 12 46,-20-107-390,-3-17-818,-1-16-2039,-6-6-3867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1.870"/>
    </inkml:context>
    <inkml:brush xml:id="br0">
      <inkml:brushProperty name="width" value="0.05" units="cm"/>
      <inkml:brushProperty name="height" value="0.05" units="cm"/>
    </inkml:brush>
  </inkml:definitions>
  <inkml:trace contextRef="#ctx0" brushRef="#br0">0 37 5937,'0'0'3114,"30"-3"-2679,211-17 280,-100 13-1138,-49 3-2795,-51 2 505,-6 1-1006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3.808"/>
    </inkml:context>
    <inkml:brush xml:id="br0">
      <inkml:brushProperty name="width" value="0.05" units="cm"/>
      <inkml:brushProperty name="height" value="0.05" units="cm"/>
    </inkml:brush>
  </inkml:definitions>
  <inkml:trace contextRef="#ctx0" brushRef="#br0">16 1 1856,'0'0'10656,"-12"31"-7758,8 38-3479,8 83 0,-3-129 363,2-1 0,1 1 0,9 32 0,-8-47 114,-2-7-1226,-2-15-7523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4.152"/>
    </inkml:context>
    <inkml:brush xml:id="br0">
      <inkml:brushProperty name="width" value="0.05" units="cm"/>
      <inkml:brushProperty name="height" value="0.05" units="cm"/>
    </inkml:brush>
  </inkml:definitions>
  <inkml:trace contextRef="#ctx0" brushRef="#br0">1 98 1464,'0'0'7849,"3"0"-7469,29-1-249,0-2 0,0-1 1,33-10-1,-57 13-293,0-1-1,0 0 1,0-1 0,-1 0-1,1 0 1,10-7 0,16-22-3504,-20 12-1750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5.063"/>
    </inkml:context>
    <inkml:brush xml:id="br0">
      <inkml:brushProperty name="width" value="0.05" units="cm"/>
      <inkml:brushProperty name="height" value="0.05" units="cm"/>
    </inkml:brush>
  </inkml:definitions>
  <inkml:trace contextRef="#ctx0" brushRef="#br0">113 67 176,'0'0'8387,"-14"-10"-7643,-1-4-520,10 8-113,-1 1 0,0 0 0,0 0 0,0 0 0,-1 1 0,0 0 0,-11-5 1,17 9-89,0 1 1,0-1 0,1 0 0,-1 1-1,0-1 1,1 1 0,-1-1 0,1 1-1,-1-1 1,0 1 0,1 0 0,-1-1-1,1 1 1,-1-1 0,1 1-1,0 0 1,-1 0 0,1-1 0,0 1-1,-1 0 1,1-1 0,0 1 0,0 0-1,0 0 1,0 0 0,0-1 0,0 1-1,0 0 1,0 0 0,0 1 0,-4 34-140,4-33 168,-7 287 81,8-211-117,4-14-15,2 0 0,3-1 0,4 0 0,24 73 0,-3-7 30,5 58-34,-39-186 3,0 0 0,-1-1 0,1 1 0,0-1-1,0 1 1,0-1 0,0 1 0,0-1 0,0 0 0,1 1-1,-1-1 1,0 0 0,1 0 0,-1 0 0,1 0-1,-1 0 1,1 0 0,-1 0 0,1-1 0,0 1-1,-1 0 1,3-1 0,45 9 71,-34-7-66,107 12-30,174-3 0,-294-11 14,-1 0 1,0 0 0,1 0-1,-1 0 1,0-1-1,1 1 1,-1 0 0,0-1-1,1 1 1,-1-1 0,0 1-1,0-1 1,1 0-1,-1 0 1,0 1 0,0-1-1,0 0 1,0 0 0,0 0-1,0 0 1,0 0-1,0 0 1,-1 0 0,1-1-1,0 1 1,-1 0 0,1 0-1,-1-1 1,1 1-1,-1 0 1,1-2 0,2-49-1048,-3 37 193,0-29-2935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5.406"/>
    </inkml:context>
    <inkml:brush xml:id="br0">
      <inkml:brushProperty name="width" value="0.05" units="cm"/>
      <inkml:brushProperty name="height" value="0.05" units="cm"/>
    </inkml:brush>
  </inkml:definitions>
  <inkml:trace contextRef="#ctx0" brushRef="#br0">1 331 3305,'0'0'5317,"2"-4"-5106,-1 3-183,0 0 0,0-1 1,0 1-1,0 0 1,0 0-1,0 0 0,1 0 1,-1 0-1,0 0 1,1 0-1,-1 0 0,1 0 1,-1 1-1,1-1 1,-1 0-1,1 1 0,-1 0 1,4-1-1,36-1 422,1 0-125,-25-1-182,0-2 0,-1 0 0,0-1 0,0 0 0,27-16 0,74-53 147,-77 48-273,145-97-2348,-136 91-1529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4.823"/>
    </inkml:context>
    <inkml:brush xml:id="br0">
      <inkml:brushProperty name="width" value="0.05" units="cm"/>
      <inkml:brushProperty name="height" value="0.05" units="cm"/>
    </inkml:brush>
  </inkml:definitions>
  <inkml:trace contextRef="#ctx0" brushRef="#br0">25 327 1792,'0'0'6863,"0"-21"-6352,0-170 680,-1 178-1011,0 0-1,0 0 1,-1 1 0,-1-1-1,0 1 1,-1 0 0,-6-15 0,12 64 58,13 8-277,32 65 0,-9-24-47,29 117-1205,-67-203 1166,1 1-1,-1-1 1,1 0 0,0 1-1,-1-1 1,1 0-1,-1 1 1,1-1 0,0 0-1,-1 0 1,1 0-1,-1 1 1,1-1 0,0 0-1,-1 0 1,1 0-1,0 0 1,-1 0-1,1 0 1,0 0 0,-1 0-1,2-1 1,1 1-1069,0 0-1425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5.443"/>
    </inkml:context>
    <inkml:brush xml:id="br0">
      <inkml:brushProperty name="width" value="0.05" units="cm"/>
      <inkml:brushProperty name="height" value="0.05" units="cm"/>
    </inkml:brush>
  </inkml:definitions>
  <inkml:trace contextRef="#ctx0" brushRef="#br0">7 0 4369,'0'0'1550,"-7"34"-729,7-17-771,1 0 0,0 0-1,1 0 1,1-1 0,8 27-1,-9-37-92,0 0 0,1 1 1,0-1-1,0-1 0,0 1 0,1 0 0,0-1 0,0 0 0,0 1 0,1-2 0,0 1 0,0-1 0,0 1 0,0-1 0,1-1 0,0 1 0,7 3 0,-1-2 102,-9-3-201,0 0-1,0-1 1,1 1-1,-1-1 1,1 0-1,-1 0 1,1 0-1,-1 0 1,6 0-1,-8-2 111,1 1-1,-1-1 1,0 0-1,1 1 1,-1-1 0,0 0-1,0 0 1,0 0 0,1 0-1,-1 0 1,0 0-1,0 0 1,0 0 0,-1 0-1,1 0 1,0-1 0,0 1-1,-1 0 1,1-1-1,0 1 1,-1 0 0,0-1-1,1 1 1,-1-1 0,0 1-1,1-3 1,4-20 431,0-1 1,-2 1-1,-1-1 1,0 0-1,-4-41 0,1 64-247,0-1-1,0 1 1,0 0-1,-1 0 1,1 0-1,0 0 1,-1 0-1,0 0 1,1 0-1,-1 0 1,0 1-1,0-1 1,0 1-1,0-1 0,0 1 1,0 0-1,0 0 1,-1 0-1,1 0 1,0 0-1,-1 0 1,1 1-1,0-1 1,-1 1-1,1-1 1,-1 1-1,-3 0 1,-3-1 50,1 0 0,-1 1 0,0 0 1,0 0-1,0 1 0,-14 2 1,20-1-221,-1 0 0,1 0 0,0 1 0,0-1 0,-1 1 1,2 0-1,-1-1 0,0 1 0,0 1 0,1-1 0,0 0 0,0 1 1,0-1-1,0 1 0,0-1 0,1 1 0,-1 0 0,0 5 1,1-6-231,0 0 1,0 0 0,0 0 0,0 0 0,0 0 0,1 0 0,0 0 0,-1 0 0,1 0 0,1 0 0,-1 0-1,0 1 1,1-1 0,-1 0 0,1 0 0,0-1 0,0 1 0,0 0 0,0 0 0,1 0 0,-1-1-1,1 1 1,2 3 0,6 1-2577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6.209"/>
    </inkml:context>
    <inkml:brush xml:id="br0">
      <inkml:brushProperty name="width" value="0.05" units="cm"/>
      <inkml:brushProperty name="height" value="0.05" units="cm"/>
    </inkml:brush>
  </inkml:definitions>
  <inkml:trace contextRef="#ctx0" brushRef="#br0">30 91 1008,'0'0'6715,"-25"-2"-5117,23 16-1593,0-1 1,1 0-1,1 1 0,0 0 1,3 14-1,-1 16-3,-2-38-24,0 0 0,0 0 0,1 0 0,0 0 0,0 0 0,1 0 0,0 0 0,0 0 0,0-1 0,1 1 0,3 6 0,-4-10-13,0 0 0,-1 0 0,1 0 0,0 0 0,0 0 0,0-1 0,0 1 0,0 0 0,0-1 0,1 0 0,-1 1 0,0-1 0,1 0 0,-1 0 0,1-1 0,-1 1 0,1 0 0,-1-1 0,1 0 0,0 1 0,-1-1 1,1 0-1,-1 0 0,1-1 0,0 1 0,-1 0 0,1-1 0,-1 0 0,4-1 0,-3 1 35,-1 0 1,0-1-1,1 0 1,-1 1 0,0-1-1,0 0 1,0 0-1,0-1 1,0 1 0,0 0-1,-1 0 1,1-1-1,-1 1 1,1-1 0,-1 0-1,0 1 1,0-1-1,0 0 1,-1 0 0,1-2-1,2-6 10,-1-1-1,0 1 1,0-20-1,-1-3 133,0 16 277,-1 0-1,0-1 0,-6-31 0,5 47-285,1-1 0,-1 0-1,0 0 1,-1 0-1,1 0 1,-1 1 0,0-1-1,0 1 1,0-1 0,0 1-1,0 0 1,-1-1-1,0 1 1,0 1 0,1-1-1,-1 0 1,-1 1-1,1-1 1,0 1 0,-1 0-1,1 0 1,-6-2-1,8 4-130,1 0 0,-1-1 0,0 1 0,0 0 0,1 0 0,-1 0 0,0 0 0,0 0-1,1 0 1,-1 0 0,0 0 0,0 0 0,0 0 0,1 0 0,-1 0 0,0 0-1,1 1 1,-1-1 0,0 0 0,0 0 0,1 1 0,-1-1 0,0 1 0,1-1 0,-1 0-1,1 1 1,-1-1 0,0 2 0,-9 24-179,9 43-1114,1-55 532,1-8 91,-1 1 0,1 0 0,0-1 0,1 1-1,3 8 1,0 1-1175,-4-7-105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9.123"/>
    </inkml:context>
    <inkml:brush xml:id="br0">
      <inkml:brushProperty name="width" value="0.05" units="cm"/>
      <inkml:brushProperty name="height" value="0.05" units="cm"/>
    </inkml:brush>
  </inkml:definitions>
  <inkml:trace contextRef="#ctx0" brushRef="#br0">1 23 3897,'0'0'5748,"11"0"-6318,181 0 538,-190 0-146,-1-1 0,1 1 0,0 0-1,-1 0 1,1-1 0,0 1 0,-1-1-1,1 0 1,0 0 0,-1 1 0,1-1 0,-1 0-1,2-2 1,13-10-1937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8.100"/>
    </inkml:context>
    <inkml:brush xml:id="br0">
      <inkml:brushProperty name="width" value="0.05" units="cm"/>
      <inkml:brushProperty name="height" value="0.05" units="cm"/>
    </inkml:brush>
  </inkml:definitions>
  <inkml:trace contextRef="#ctx0" brushRef="#br0">106 9 1776,'0'0'9177,"-8"-1"-8552,-42-6 774,49 7-1085,0 0-288,1 0 1,-1 0-1,0 0 1,0 0 0,0 0-1,1 0 1,-1 1-1,0-1 1,1 0-1,-1 1 1,0-1-1,0 0 1,1 1 0,-1-1-1,1 1 1,-1-1-1,0 0 1,1 1-1,-1 0 1,1-1-1,-2 2 1,-3 10-29,0 1 0,0 0 0,1 0 0,1 0 0,0 0 0,1 0 0,0 1 0,1-1 0,1 1 0,0 0 0,0-1 0,4 19 0,-2-22-83,1 1 1,0 0-1,0-1 1,1 0-1,0 1 1,1-1 0,0-1-1,0 1 1,1-1-1,0 0 1,1 0-1,0-1 1,1 0-1,0 0 1,15 12-1,-21-19-91,0-1 0,0 1 1,0 0-1,0-1 0,1 1 0,-1-1 0,0 1 0,1-1 0,-1 0 0,0 0 0,0 0 0,1 0 0,-1-1 0,0 1 0,0-1 0,1 1 0,-1-1 0,0 0 0,0 0 0,0 0 1,0 0-1,0 0 0,0 0 0,0-1 0,0 1 0,0 0 0,1-3 0,10-14-3474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8.570"/>
    </inkml:context>
    <inkml:brush xml:id="br0">
      <inkml:brushProperty name="width" value="0.05" units="cm"/>
      <inkml:brushProperty name="height" value="0.05" units="cm"/>
    </inkml:brush>
  </inkml:definitions>
  <inkml:trace contextRef="#ctx0" brushRef="#br0">38 242 4705,'0'0'3113,"-1"-23"-2655,2-7-277,-1 9 61,0 0 0,-1 0 1,-5-22-1,6 35 42,-2 1-1,1 0 1,-1 0 0,0 0 0,0 1-1,-1-1 1,0 0 0,0 1-1,0 0 1,-6-8 0,8 14-95,1 13-410,2 9 162,1 1 0,1-1 0,2 0 1,-1 0-1,2-1 0,13 29 0,14 45-188,-18-70-127,-16-24 242,0-1 1,1 0 0,-1 1 0,1-1 0,-1 1-1,1-1 1,0 0 0,-1 0 0,1 1 0,-1-1 0,1 0-1,0 0 1,-1 1 0,1-1 0,0 0 0,-1 0 0,1 0-1,-1 0 1,1 0 0,0 0 0,-1 0 0,1 0 0,0 0-1,-1-1 1,1 1 0,0 0 0,-1 0 0,1-1 0,-1 1-1,1 0 1,-1 0 0,1-1 0,0 1 0,-1-1 0,1 1-1,-1-1 1,0 1 0,1 0 0,-1-1 0,1 1 0,-1-1-1,1 0 1,3-11-4302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8.897"/>
    </inkml:context>
    <inkml:brush xml:id="br0">
      <inkml:brushProperty name="width" value="0.05" units="cm"/>
      <inkml:brushProperty name="height" value="0.05" units="cm"/>
    </inkml:brush>
  </inkml:definitions>
  <inkml:trace contextRef="#ctx0" brushRef="#br0">1 1 160,'0'0'9602,"0"11"-9561,0-9-38,-1 15 11,2 0 1,0 0 0,1 0 0,1 0-1,6 19 1,-2-13-36,-5-15-5,0 0 0,0 0 1,1-1-1,1 1 1,-1 0-1,1-1 0,0 0 1,1 0-1,6 8 1,1-14-1889,-9-1-1017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9.243"/>
    </inkml:context>
    <inkml:brush xml:id="br0">
      <inkml:brushProperty name="width" value="0.05" units="cm"/>
      <inkml:brushProperty name="height" value="0.05" units="cm"/>
    </inkml:brush>
  </inkml:definitions>
  <inkml:trace contextRef="#ctx0" brushRef="#br0">1 51 3745,'0'0'4849,"9"0"-4857,4 0 0,-1 0-352,-3 0 48,4 0-96,-1-3-201,4-14-167,-4 1-728,-2 2-1393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2:59.995"/>
    </inkml:context>
    <inkml:brush xml:id="br0">
      <inkml:brushProperty name="width" value="0.05" units="cm"/>
      <inkml:brushProperty name="height" value="0.05" units="cm"/>
    </inkml:brush>
  </inkml:definitions>
  <inkml:trace contextRef="#ctx0" brushRef="#br0">116 2 1256,'0'0'7590,"-4"0"-7005,2 0-569,0 0 26,-1-1-1,0 1 1,1 0-1,-1 0 1,1 0-1,-1 0 1,0 1-1,1-1 1,-1 1-1,1-1 1,-1 1-1,1 0 1,-1 0-1,1 0 1,0 1-1,-1-1 0,1 0 1,0 1-1,0-1 1,0 1-1,0 0 1,0 0-1,0 0 1,1 0-1,-1 0 1,1 0-1,-1 0 1,-1 4-1,-4 9 12,0 1 0,1 0 1,0 0-1,2 0 0,0 1 0,0-1 0,2 1 0,0 0 0,1 30 0,5-45-92,1-1-1,0 0 1,-1 0-1,1 0 0,0 0 1,0-1-1,0 0 1,-1 0-1,1 0 1,6-1-1,-4 1 34,-4-1 5,1 1 0,-1-1 0,0 1 0,1-1 0,-1 0 0,0 0 0,0-1 0,0 1 0,0-1 0,0 1 0,0-1 0,-1 0 0,1 0 0,0 0 0,-1 0 0,1-1 0,-1 1 0,0-1 1,0 0-1,3-4 0,-5 4 447,-6 31-375,1-12-88,1 0 0,1 0 0,0 0-1,1 1 1,1-1 0,0 23 0,2-38 4,-1 0 1,0-1-1,1 1 0,-1 0 0,1-1 1,-1 1-1,1-1 0,-1 1 0,1 0 1,-1-1-1,1 1 0,-1-1 0,1 1 1,0-1-1,-1 0 0,1 1 0,0-1 1,0 0-1,-1 1 0,1-1 1,0 0-1,0 0 0,-1 0 0,1 0 1,0 1-1,0-1 0,0 0 0,30 2-232,-23-1 91,96 0-3030,-57-2-652,-30 1 1631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0.432"/>
    </inkml:context>
    <inkml:brush xml:id="br0">
      <inkml:brushProperty name="width" value="0.05" units="cm"/>
      <inkml:brushProperty name="height" value="0.05" units="cm"/>
    </inkml:brush>
  </inkml:definitions>
  <inkml:trace contextRef="#ctx0" brushRef="#br0">0 0 5233,'0'0'5156,"7"7"-5037,7 7-32,-1 1 1,-1 0 0,-1 1 0,0 1 0,-1 0 0,0 0 0,-2 0-1,0 1 1,-1 1 0,-1-1 0,-1 1 0,0 0 0,-1 1 0,-1-1 0,-1 1-1,-1 22 1,-1-34-53,0 29 102,-7 61 0,5-86-234,0 1 0,-2-1 0,1 0 1,-1 0-1,-1 0 0,0-1 0,-1 1 0,-11 15 0,16-25-78,0-1 0,0 0 0,0 1 0,0-1 0,0 0 0,0 0 0,-1 1 0,1-1 0,0 0 0,-1 0 0,1-1 0,-1 1 0,1 0 1,-1 0-1,1-1 0,-1 1 0,1-1 0,-1 1 0,0-1 0,1 0 0,-1 1 0,0-1 0,1 0 0,-1 0 0,0 0 0,-2-1 0,-2 1-1177,-7 0-4002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1.124"/>
    </inkml:context>
    <inkml:brush xml:id="br0">
      <inkml:brushProperty name="width" value="0.05" units="cm"/>
      <inkml:brushProperty name="height" value="0.05" units="cm"/>
    </inkml:brush>
  </inkml:definitions>
  <inkml:trace contextRef="#ctx0" brushRef="#br0">67 0 616,'0'0'11085,"-13"24"-9551,7-17-1530,0 0 1,1 0-1,1 1 1,-1 0-1,1 0 0,0 0 1,1 1-1,0-1 1,0 1-1,1-1 1,-3 19-1,3-5-22,1 1-1,1-1 1,4 40 0,-3-59-5,0 1 0,1-1 0,0 0 0,-1 0 1,1 0-1,0 0 0,0 0 0,1 0 0,-1 0 0,1-1 1,-1 1-1,1-1 0,0 0 0,0 0 0,0 0 0,0 0 0,0 0 1,5 2-1,64 24-274,-70-27 288,-1 0 1,1 0-1,0-1 1,0 1-1,0 0 1,0-1-1,0 0 0,0 1 1,0-1-1,0 0 1,0 0-1,0 0 1,0 0-1,0 0 1,0-1-1,0 1 0,0-1 1,0 1-1,0-1 1,0 0-1,0 0 1,0 0-1,0 0 0,-1 0 1,1 0-1,0 0 1,-1 0-1,1-1 1,-1 1-1,1-1 0,-1 1 1,0-1-1,0 0 1,0 1-1,0-1 1,0 0-1,2-3 1,-1-5 27,0-1 1,0 1 0,-1-1 0,0 0 0,0 0 0,-2-11 0,1 5-9,1-10-4,0-36 158,-1 60-149,0 1 0,0-1 0,-1 1 0,1-1 0,0 1 0,-1-1 0,0 1 0,0 0 1,0-1-1,0 1 0,0 0 0,0 0 0,0-1 0,-1 1 0,1 0 0,-1 0 0,0 0 1,-3-2-1,0 1 100,5 3-242,-1-1 0,1 1 0,-1 0 0,1 0-1,-1-1 1,1 1 0,-1 0 0,1-1 0,0 1 0,-1 0 0,1-1 0,0 1 0,-1 0-1,1-1 1,0 1 0,-1-1 0,1 1 0,0-1 0,0 1 0,-1-1 0,1 1 0,0-1-1,0 1 1,0-1 0,0 1 0,0-1 0,0 1 0,0-1 0,0 1 0,0-1-1,0 1 1,0-1 0,0 1 0,0-1 0,0 0 0,0-4 30,0-11-2608,0-1-523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1.513"/>
    </inkml:context>
    <inkml:brush xml:id="br0">
      <inkml:brushProperty name="width" value="0.05" units="cm"/>
      <inkml:brushProperty name="height" value="0.05" units="cm"/>
    </inkml:brush>
  </inkml:definitions>
  <inkml:trace contextRef="#ctx0" brushRef="#br0">0 1 2785,'0'0'8343,"1"11"-7612,0-3-682,-1 0 1,2 0 0,-1 0 0,1-1 0,0 1-1,0-1 1,1 1 0,0-1 0,0 0 0,1 0-1,0 0 1,0-1 0,1 1 0,-1-1 0,2 0 0,7 8-1,-1-4-37,15 14 10,2-2 0,0-1-1,59 33 1,-87-53-54,0-1 0,0 0 0,0 1 1,0-1-1,1 0 0,-1 0 0,0 0 0,0 1 0,0-1 0,0 0 1,0 0-1,0-1 0,0 1 0,0 0 0,0 0 0,0 0 0,0-1 0,0 1 1,0-1-1,0 1 0,0-1 0,0 1 0,0-1 0,0 1 0,0-1 1,0 0-1,-1 1 0,1-1 0,0 0 0,0 0 0,-1 0 0,1 0 1,-1 1-1,1-1 0,-1 0 0,1-1 0,15-44-1199,-13 35 411,8-33-3145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3.198"/>
    </inkml:context>
    <inkml:brush xml:id="br0">
      <inkml:brushProperty name="width" value="0.05" units="cm"/>
      <inkml:brushProperty name="height" value="0.05" units="cm"/>
    </inkml:brush>
  </inkml:definitions>
  <inkml:trace contextRef="#ctx0" brushRef="#br0">0 0 3201,'0'0'8786,"1"20"-8841,29 178 162,-25-164-136,-3-16-300,1 0 1,9 30 0,-12-78-8166,-26 2 9959,2 19 5263,56 9-6699,-31 0-30,12 1-4,0-1 1,1 0-1,-1-1 0,0-1 0,1 0 0,-1-1 0,19-7 0,-26 6-302,0 0 0,0 0 0,0-1 0,-1 0 0,0 0 0,5-6-1,3-3-1203,6-3-1092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3.732"/>
    </inkml:context>
    <inkml:brush xml:id="br0">
      <inkml:brushProperty name="width" value="0.05" units="cm"/>
      <inkml:brushProperty name="height" value="0.05" units="cm"/>
    </inkml:brush>
  </inkml:definitions>
  <inkml:trace contextRef="#ctx0" brushRef="#br0">7 1 5961,'0'0'4439,"-6"26"-2324,6-11-2113,0 0 1,1-1 0,1 1-1,6 29 1,-5-38-48,-1 1 0,1 0 0,0-1 1,1 0-1,0 0 0,0 0 0,0 0 0,0 0 0,1-1 1,0 0-1,0 0 0,10 7 0,-1 0 25,-6-6-106,-1 0 0,1 0-1,0-1 1,0 0 0,13 6 0,-19-10 55,0 0 0,0-1 0,0 1 0,0-1 0,1 1 0,-1-1 0,0 0 0,0 0 0,0 0 0,0 0 0,0 0 0,0 0 0,0-1 0,0 1 0,1-1 0,-1 1 0,0-1 0,0 0 0,-1 0 0,1 0-1,0 0 1,0 0 0,0 0 0,-1-1 0,1 1 0,0 0 0,-1-1 0,0 1 0,1-1 0,-1 0 0,2-2 0,12-20-1904,23-47 0,-19 24-1714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7.334"/>
    </inkml:context>
    <inkml:brush xml:id="br0">
      <inkml:brushProperty name="width" value="0.05" units="cm"/>
      <inkml:brushProperty name="height" value="0.05" units="cm"/>
    </inkml:brush>
  </inkml:definitions>
  <inkml:trace contextRef="#ctx0" brushRef="#br0">0 235 1320,'0'0'5384,"0"-1"-5089,0-2-47,0 3 0,0 8-260,2 31-7,1 0 0,3 0 0,0 0 0,15 46 0,60 153 96,-69-208-83,-12-30 4,0 1-17,0 0 1,0-1-1,1 1 0,-1 0 0,0 0 0,1-1 0,-1 1 0,1 0 0,-1-1 0,1 1 0,-1-1 0,1 1 0,-1 0 0,1-1 0,0 1 0,-1-1 0,1 0 0,0 1 1,0-1-1,-1 0 0,1 1 0,0-1 0,0 0 0,-1 0 0,1 1 0,0-1 0,0 0 0,0 0 0,0-22 141,0-24-130,0 20-25,-1 1 0,0 0 1,-2-1-1,-1 1 0,-1 0 0,-12-40 0,-23-31 33,-23-71 208,59 151-200,0 0-1,1-1 1,0 1 0,2 0 0,0-1-1,1 1 1,4-24 0,-4 36-16,0 1 0,0-1 0,1 1 0,0 0 0,-1 0 0,1 0 0,0 0 0,1 0 0,-1 0 0,0 1 0,1-1 0,0 1 0,-1-1 0,1 1 0,0 0 0,0 0 0,0 0 0,1 1 0,-1-1 0,0 1 0,1 0 0,-1 0 1,1 0-1,-1 0 0,1 0 0,-1 1 0,1-1 0,4 1 0,-1 0-13,0 1 0,0-1 1,-1 1-1,1 0 0,-1 0 0,1 1 1,-1 0-1,0 0 0,1 1 0,-1-1 1,6 5-1,-8-5 11,-1 1 1,1 0-1,-1 0 1,0 0-1,0 0 1,0 1-1,0-1 1,-1 1-1,1-1 1,-1 1-1,0 0 1,0 0-1,-1 0 1,1 0-1,-1 0 1,1 1-1,-1-1 1,0 7-1,0-4 45,0 1 0,-1-1 0,0 1 0,0-1 0,0 1 0,-1-1 0,0 1-1,-1-1 1,0 0 0,0 0 0,-5 11 0,0-4 196,-2 0-1,1-1 1,-20 22-1,-12 19 414,39-53-637,0 0 0,1 0 0,-1 0 0,1 0 0,-1 0 1,1 1-1,-1-1 0,1 0 0,0 0 0,-1 0 0,1 1 0,0-1 1,0 0-1,0 0 0,0 1 0,0 1 0,0 0-12,0-2 51,-42-1-3005,24 0-1270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9.479"/>
    </inkml:context>
    <inkml:brush xml:id="br0">
      <inkml:brushProperty name="width" value="0.05" units="cm"/>
      <inkml:brushProperty name="height" value="0.05" units="cm"/>
    </inkml:brush>
  </inkml:definitions>
  <inkml:trace contextRef="#ctx0" brushRef="#br0">1 62 3745,'0'0'7761,"25"-31"-7809,0 25 48,0 1-352,-4-1-296,-2 1-1664,-6-1-801,-7 3-1112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4.076"/>
    </inkml:context>
    <inkml:brush xml:id="br0">
      <inkml:brushProperty name="width" value="0.05" units="cm"/>
      <inkml:brushProperty name="height" value="0.05" units="cm"/>
    </inkml:brush>
  </inkml:definitions>
  <inkml:trace contextRef="#ctx0" brushRef="#br0">13 1 8866,'0'0'4329,"-9"0"-4345,6 0-472,3 3-1593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6.528"/>
    </inkml:context>
    <inkml:brush xml:id="br0">
      <inkml:brushProperty name="width" value="0.05" units="cm"/>
      <inkml:brushProperty name="height" value="0.05" units="cm"/>
    </inkml:brush>
  </inkml:definitions>
  <inkml:trace contextRef="#ctx0" brushRef="#br0">0 1 1296,'0'0'3153,"23"10"-2945,8 4-109,-7-2 117,1-2 0,37 11 0,-40-16 206,0-1-1,1-1 1,0-1 0,0-1-1,35-3 1,-26 1 236,54 4 0,-84-3-642,1 1 0,0-1 0,-1 1 0,1 0 0,-1 0 0,1 0 1,-1 0-1,1 0 0,-1 0 0,1 0 0,-1 1 0,0-1 0,0 1 0,0 0 0,0 0 0,0 0 0,0 0 0,-1 0 0,1 0 1,0 0-1,-1 0 0,0 1 0,0-1 0,1 1 0,-1-1 0,1 5 0,0 6 132,0-1 0,0 0 0,-1 1 0,-1 21 0,2 20 100,5-26-237,2 0 0,1 0 1,1-1-1,1-1 1,1 0-1,2 0 1,17 23-1,-7-10-2,36 77 0,-47-78 31,-2 0-1,-1 2 1,-2-1-1,-2 1 1,3 44-1,-6 208 394,-5-162-391,1-129 201,-29-3 175,1-1 0,0-2 0,0-1 0,-53-19 0,36 11-116,39 10-1552,17 2-1533,-2 1 1943,10-4-2918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7.946"/>
    </inkml:context>
    <inkml:brush xml:id="br0">
      <inkml:brushProperty name="width" value="0.05" units="cm"/>
      <inkml:brushProperty name="height" value="0.05" units="cm"/>
    </inkml:brush>
  </inkml:definitions>
  <inkml:trace contextRef="#ctx0" brushRef="#br0">0 1 3305,'0'0'2274,"2"7"-2088,7 39 883,-1 0 0,1 66-1,-8-87-929,2 0 0,0 0 0,1 0 0,1 0-1,18 47 1,-2-21-195,44 81 1,-64-130 72,3 3-405,-1 1 0,0 0 0,0 0 0,-1 1 0,0-1 0,2 11-1,7 58 450,-8-49 72,1 0 0,9 32 1,4-17 1233,-13-32-1215,0 0 0,-1 0-1,0 1 1,3 14-1,-2 3-193,-4-20 162,1 1-1,0-1 0,1 1 1,-1-1-1,1 0 0,1 0 1,-1 0-1,1 0 1,1 0-1,5 9 0,-4-15-113,0 1 0,0-1 0,1-1-1,-1 1 1,0-1 0,1 0-1,-1 0 1,1 0 0,9-3 0,7-1-4,0-2 0,-1 0 0,25-11 0,17-5-281,-43 16 129,7-2-339,0-1 0,28-13 0,-48 19 216,-1-1 0,0 1 0,1-1 0,-2 0-1,1-1 1,0 0 0,-1 1 0,0-2 0,0 1-1,0 0 1,-1-1 0,0 0 0,5-8 0,-4-4-1514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8.381"/>
    </inkml:context>
    <inkml:brush xml:id="br0">
      <inkml:brushProperty name="width" value="0.05" units="cm"/>
      <inkml:brushProperty name="height" value="0.05" units="cm"/>
    </inkml:brush>
  </inkml:definitions>
  <inkml:trace contextRef="#ctx0" brushRef="#br0">1 60 1384,'0'0'5770,"20"2"-5486,150 7-22,-161-10-234,0 0 0,0-1 0,-1 0 0,1 0 0,0-1 0,-1 0 0,0-1 0,0 0 0,0 0 0,0-1-1,0 0 1,-1 0 0,0-1 0,0 0 0,7-8 0,-13 13-9,2-2-66,-4 8-696,-7 5-1296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8.758"/>
    </inkml:context>
    <inkml:brush xml:id="br0">
      <inkml:brushProperty name="width" value="0.05" units="cm"/>
      <inkml:brushProperty name="height" value="0.05" units="cm"/>
    </inkml:brush>
  </inkml:definitions>
  <inkml:trace contextRef="#ctx0" brushRef="#br0">1 0 7282,'0'0'2844,"0"24"-2789,0-12-71,-1 14-53,2 1 0,1-1 0,1 1 0,11 47-1,1-31-799,15 58 183,-22-36-2637,-8-69 1191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9.085"/>
    </inkml:context>
    <inkml:brush xml:id="br0">
      <inkml:brushProperty name="width" value="0.05" units="cm"/>
      <inkml:brushProperty name="height" value="0.05" units="cm"/>
    </inkml:brush>
  </inkml:definitions>
  <inkml:trace contextRef="#ctx0" brushRef="#br0">0 0 5193,'0'0'976,"168"65"-1232,-143-48-632,-3-3-48,0-3 384,-6-5 328,-1-6 216,-2 0 0,2 0 8,4-20-160,-4-2-705,-5-1-1407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9.476"/>
    </inkml:context>
    <inkml:brush xml:id="br0">
      <inkml:brushProperty name="width" value="0.05" units="cm"/>
      <inkml:brushProperty name="height" value="0.05" units="cm"/>
    </inkml:brush>
  </inkml:definitions>
  <inkml:trace contextRef="#ctx0" brushRef="#br0">3 1 5089,'0'0'4705,"-1"16"-4501,0 17-118,1 0 0,1 0 0,2 1 0,10 47 0,-6-59-91,-2-2 24,1 0 0,1 0 0,12 24 1,-18-44-67,-1 1 0,1-1 0,-1 1 0,1-1 0,0 1 1,-1-1-1,1 1 0,0-1 0,-1 0 0,1 1 0,0-1 1,0 0-1,-1 1 0,1-1 0,0 0 0,0 0 0,-1 0 1,1 0-1,0 0 0,0 0 0,0 0 0,-1 0 0,1 0 1,1-1-1,4 1-2582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09.849"/>
    </inkml:context>
    <inkml:brush xml:id="br0">
      <inkml:brushProperty name="width" value="0.05" units="cm"/>
      <inkml:brushProperty name="height" value="0.05" units="cm"/>
    </inkml:brush>
  </inkml:definitions>
  <inkml:trace contextRef="#ctx0" brushRef="#br0">1 191 4977,'0'0'3017,"4"1"-2736,2 0-153,0-1 0,0 1-1,0-1 1,0-1 0,0 1-1,0-1 1,0 0 0,0 0 0,0 0-1,0-1 1,9-4 0,67-37 113,-25 12-41,-7 12-114,2 1 1,1 3 0,0 2-1,67-7 1,-47 7 87,-72 13-216,-1 0 1,0 0-1,0 0 1,1 0 0,-1 0-1,0 0 1,0 0-1,0 0 1,1 0 0,-1 0-1,0 0 1,0 0-1,1 0 1,-1 0-1,0 0 1,0 0 0,0 0-1,1 0 1,-1-1-1,0 1 1,0 0 0,0 0-1,1 0 1,-1 0-1,0-1 1,0 1-1,0 0 1,0 0 0,0 0-1,1 0 1,-1-1-1,0 1 1,0 0 0,0 0-1,0-1 1,0 1-1,0 0 1,0 0 0,0 0-1,0-1 1,0 1-1,0 0 1,0 0-1,0-1 1,0 1 0,0 0-1,0 0 1,0-1-1,0 1 1,0 0 0,0 0-1,0 0 1,0-1-1,-1 1 1,1 0-1,-5-1-3989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0.256"/>
    </inkml:context>
    <inkml:brush xml:id="br0">
      <inkml:brushProperty name="width" value="0.05" units="cm"/>
      <inkml:brushProperty name="height" value="0.05" units="cm"/>
    </inkml:brush>
  </inkml:definitions>
  <inkml:trace contextRef="#ctx0" brushRef="#br0">0 0 5865,'0'0'4645,"0"8"-4494,2 12-104,1 0 0,0-1-1,2 1 1,0-1 0,1 0 0,1 0 0,0 0 0,20 33-1,-21-39 48,11 19-736,-7-28-817,1-18-1241,-4-9 401,2-2-513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0.615"/>
    </inkml:context>
    <inkml:brush xml:id="br0">
      <inkml:brushProperty name="width" value="0.05" units="cm"/>
      <inkml:brushProperty name="height" value="0.05" units="cm"/>
    </inkml:brush>
  </inkml:definitions>
  <inkml:trace contextRef="#ctx0" brushRef="#br0">0 0 2801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19.998"/>
    </inkml:context>
    <inkml:brush xml:id="br0">
      <inkml:brushProperty name="width" value="0.05" units="cm"/>
      <inkml:brushProperty name="height" value="0.05" units="cm"/>
    </inkml:brush>
  </inkml:definitions>
  <inkml:trace contextRef="#ctx0" brushRef="#br0">31 132 7682,'0'0'1665,"13"-25"-1401,-9 18-261,0 1 0,0-1 0,1 1 0,0-1 0,0 2 0,0-1 0,1 0 0,0 1 0,0 0 0,0 0 0,1 1 0,-1 0 0,13-6 0,-7 5-41,0 1 0,0 0-1,0 1 1,0 1 0,1-1 0,-1 2 0,23-1-1,-33 2 24,0 0-1,0 0 1,1 1-1,-1-1 0,0 1 1,0-1-1,0 1 1,0-1-1,0 1 0,0 0 1,0 0-1,0 0 1,0 0-1,0 0 0,-1 1 1,1-1-1,0 1 1,-1-1-1,3 4 0,-1-2 1,-1 1 0,0 0 0,0 0 0,0 0 0,0 1 0,-1-1 0,0 0 0,0 1 0,1 4 0,0 7 93,-1 0 0,-1 0-1,0-1 1,-5 28 0,2-28 13,-1-1 0,-1 1 0,0-1 0,-1 0 0,0-1 0,-1 1 0,0-1 0,-13 16 0,-85 97 420,59-73-290,20-24-113,14-17-66,1 1 0,1 0 0,0 1 0,-12 21-1,19-27-43,2-7 220,7 0-292,33 6 73,0-2 0,1-2 1,51-2-1,-91-1-6,0 0-120,0 0 52,0 1 1,0-1-1,0 0 1,0 0-1,0 1 1,0-1-1,0 0 1,0 0-1,0 1 1,0-1 0,0 0-1,0 1 1,0-1-1,0 0 1,0 0-1,0 1 1,0-1-1,0 0 1,0 0-1,0 1 1,1-1-1,-1 0 1,0 0-1,0 1 1,0-1 0,0 0-1,1 0 1,-1 0-1,0 1 1,0-1-1,1 0 1,-1 0-1,0 0 1,0 0-1,1 0 1,-1 0-1,0 1 1,0-1 0,1 0-1,-1 0 1,0 0-1,0 0 1,1 0-1,-1 0 1,0 0-1,1 0 1,-1 0-1,0 0 1,0 0-1,1 0 1,-1 0-1,0-1 1,1 1 0,-1 0-112,7 0-2841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0.993"/>
    </inkml:context>
    <inkml:brush xml:id="br0">
      <inkml:brushProperty name="width" value="0.05" units="cm"/>
      <inkml:brushProperty name="height" value="0.05" units="cm"/>
    </inkml:brush>
  </inkml:definitions>
  <inkml:trace contextRef="#ctx0" brushRef="#br0">0 78 2801,'177'-68'1376,"-175"67"-1221,1-1 1,-1 1-1,1 0 1,0 0-1,-1 0 1,1 0-1,0 1 0,-1-1 1,1 1-1,0-1 1,0 1-1,5 0 1,-13 7 411,3 12-19,-1 1-1,-1-1 0,-1 0 0,-1-1 0,0 1 0,-2-1 0,-10 20 1,-13 36-345,2 17-187,55-91-64,34 5-213,22 1-931,-77-6 877,0 0 0,0-1-1,0 0 1,0 0 0,0 0 0,0 0 0,0-1 0,0 1 0,-1-1-1,1-1 1,-1 1 0,9-6 0,3-9-1280</inkml:trace>
  <inkml:trace contextRef="#ctx0" brushRef="#br0" timeOffset="1">464 89 6873,'0'0'3729,"0"6"-3741,-1 8 15,1 0 0,1 1 1,0-1-1,1 0 0,1 0 0,0 0 0,1 0 0,0 0 0,1-1 0,0 1 0,10 14 1,-15-27-6,1 1 0,0-1 0,0 1 0,1-1 0,-1 1 1,0-1-1,0 0 0,1 1 0,-1-1 0,1 0 0,-1 0 0,1 0 1,1 1-1,-2-2-22,0 0 0,-1 0-1,1 1 1,0-1 0,0 0 0,-1 0 0,1 0 0,0 0 0,0 0 0,-1 0 0,1-1 0,0 1 0,0 0 0,-1 0 0,1 0-1,0-1 1,-1 1 0,1 0 0,0-1 0,-1 1 0,1-1 0,0 0 0,1-1-249,1-1-1,-1 1 1,0-1 0,0 0 0,-1 0 0,1 0-1,0 0 1,-1 0 0,0 0 0,0 0 0,2-6-1,0-11-2550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1.337"/>
    </inkml:context>
    <inkml:brush xml:id="br0">
      <inkml:brushProperty name="width" value="0.05" units="cm"/>
      <inkml:brushProperty name="height" value="0.05" units="cm"/>
    </inkml:brush>
  </inkml:definitions>
  <inkml:trace contextRef="#ctx0" brushRef="#br0">0 145 1688</inkml:trace>
  <inkml:trace contextRef="#ctx0" brushRef="#br0" timeOffset="1">0 145 1688,'13'-131'5045,"-12"117"-2136,-3 23-1962,2 24-367,3-28-562,0 0 1,1 1-1,-1-1 1,1 0-1,0 0 1,0-1-1,0 1 1,1-1-1,0 0 0,0 0 1,0-1-1,0 1 1,0-1-1,1 0 1,-1-1-1,12 5 1,-4-2-140,1-1 0,0 0 0,0 0 0,0-2 0,1 0 0,16 1 0,-29-3 82,0 0 0,0 0 0,-1 0 0,1 0 0,0 0 1,0 0-1,0 0 0,-1-1 0,1 1 0,0-1 0,-1 1 1,1-1-1,0 1 0,-1-1 0,1 0 0,2-1 0,-4 0-160,1 0 0,0 0 0,-1 1 0,1-1 0,-1 0 0,1 0 1,-1 0-1,0 0 0,0 0 0,0 1 0,0-1 0,0-4 0,0-1-713,0-13-3373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1.695"/>
    </inkml:context>
    <inkml:brush xml:id="br0">
      <inkml:brushProperty name="width" value="0.05" units="cm"/>
      <inkml:brushProperty name="height" value="0.05" units="cm"/>
    </inkml:brush>
  </inkml:definitions>
  <inkml:trace contextRef="#ctx0" brushRef="#br0">1 0 7250,'0'0'4030,"0"25"-3729,4 77-113,-2-88-173,0-1 0,0 1 0,1-1 1,1 0-1,0 0 0,11 22 0,5 14 59,-17-36-75,-2-6-4,1 0-1,0 0 0,0 0 0,0 0 0,1-1 0,0 1 1,1-1-1,-1 1 0,1-1 0,0 0 0,10 10 1,-13-16-159,0 1 0,0-1 0,0 0 0,0 1 1,0-1-1,0 0 0,0 0 0,0 1 0,0-1 1,0 0-1,0 0 0,0 0 0,0 0 1,0 0-1,0-1 0,0 1 0,0 0 0,0 0 1,0-1-1,0 1 0,0-1 0,0 1 0,0-1 1,-1 1-1,1-1 0,0 1 0,0-1 1,0 0-1,-1 1 0,1-1 0,0-1 0,9-11-3912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2.975"/>
    </inkml:context>
    <inkml:brush xml:id="br0">
      <inkml:brushProperty name="width" value="0.05" units="cm"/>
      <inkml:brushProperty name="height" value="0.05" units="cm"/>
    </inkml:brush>
  </inkml:definitions>
  <inkml:trace contextRef="#ctx0" brushRef="#br0">13 48 2769,'0'0'5450,"-13"-3"-1673,38 3-3768,-1-1 1,1-1-1,0-1 0,-1-1 1,0-2-1,0 0 0,38-16 1,-61 22 864,-1 11-359,3 11-505,1-1 0,1 1-1,1-1 1,1 0 0,0 0 0,14 24-1,73 118-356,-5-9 70,-52-69 348,39 139-1,-15-35-8,-53-170-72,-2 0 0,0 0 0,-2 0-1,0 1 1,-1 0 0,1 25 0,-4-43 14,-1 0 0,0-1 0,0 1 0,0-1 0,0 1 0,0 0 0,0-1 0,0 0 0,0 1 0,0-1-1,-1 0 1,1 1 0,0-1 0,-1 0 0,1 0 0,-1 0 0,0 0 0,1-1 0,-1 1 0,0 0 0,1-1 0,-1 1 0,0-1 0,-2 1 0,-57 13 300,48-12-184,-3 1-31,-1 1 1,1 0-1,0 1 0,1 1 1,-1 1-1,1 0 0,1 1 1,-1 0-1,-22 18 0,46-26-5415,12-10 2101,-5-2-2084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3.567"/>
    </inkml:context>
    <inkml:brush xml:id="br0">
      <inkml:brushProperty name="width" value="0.05" units="cm"/>
      <inkml:brushProperty name="height" value="0.05" units="cm"/>
    </inkml:brush>
  </inkml:definitions>
  <inkml:trace contextRef="#ctx0" brushRef="#br0">281 0 7698,'0'0'3118,"-17"13"-2769,-55 45-170,60-47-160,2 1 0,0 0 0,0 0 0,1 1 1,1 0-1,0 1 0,1 0 0,0 0 0,1 1 0,0-1 0,-3 18 1,-2 2 50,-67 247 490,77-333-4697,1 16 47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3.956"/>
    </inkml:context>
    <inkml:brush xml:id="br0">
      <inkml:brushProperty name="width" value="0.05" units="cm"/>
      <inkml:brushProperty name="height" value="0.05" units="cm"/>
    </inkml:brush>
  </inkml:definitions>
  <inkml:trace contextRef="#ctx0" brushRef="#br0">1 0 6969,'0'0'5331,"0"1"-5301,0 1 1,0-1 0,0 0-1,1 1 1,-1-1-1,1 0 1,-1 0-1,1 0 1,-1 0-1,1 1 1,0-1-1,0 0 1,-1 0-1,1 0 1,0 0-1,1 1 1,34 30 153,0-1 0,2-2 0,1-2 0,1-1 0,1-2 0,64 27 0,-90-45-382,0-1 1,0-1-1,0 0 0,1-1 0,0 0 0,29 0 1,-45-3-195,7-14-3488,-4-3 30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5.841"/>
    </inkml:context>
    <inkml:brush xml:id="br0">
      <inkml:brushProperty name="width" value="0.05" units="cm"/>
      <inkml:brushProperty name="height" value="0.05" units="cm"/>
    </inkml:brush>
  </inkml:definitions>
  <inkml:trace contextRef="#ctx0" brushRef="#br0">502 113 776,'0'0'9557,"-10"-36"-8614,9 32-876,-1 0 1,1 0 0,-1 0-1,0 0 1,0 0-1,0 0 1,-1 0 0,0 1-1,1-1 1,-1 1-1,0 0 1,-1 0 0,1 0-1,0 0 1,-1 1 0,0-1-1,1 1 1,-8-3-1,1 2 30,-1 0 1,0 1-1,0 1 0,0 0 0,0 1 0,-13 0 0,19 0-126,-10 1 33,0 1 0,0 0 0,1 1 0,-1 0 1,1 1-1,0 1 0,0 0 0,0 1 0,1 1 0,0 0 0,0 1 1,0 0-1,1 1 0,1 0 0,-12 12 0,12-11-3,1 0 0,0 1 0,1 1 0,0 0 0,0 0 0,2 0 0,-1 1 0,2 0 0,0 1 0,0 0 0,1 0-1,1 0 1,0 0 0,1 1 0,-1 18 0,4 320-58,2-341 30,0 0 1,0 0-1,1 0 0,1-1 1,0 1-1,1-1 1,0 1-1,0-2 0,1 1 1,1-1-1,0 1 1,0-2-1,17 18 0,-7-10-61,1-1 0,1-1-1,1 0 1,0-1 0,1-1-1,23 10 1,-41-22 59,1 1-1,0-1 1,0 0 0,0 0-1,0 0 1,0-1 0,0 1-1,0-1 1,0 0 0,0 0 0,0 0-1,0-1 1,0 0 0,0 1-1,0-1 1,-1-1 0,1 1-1,0 0 1,0-1 0,-1 0-1,1 0 1,-1 0 0,0 0-1,1-1 1,-1 1 0,0-1 0,0 0-1,-1 1 1,1-1 0,2-5-1,4-3-37,0-1-1,-1 0 0,-1 0 0,0-1 0,-1 0 1,0 0-1,5-18 0,-3-12 19,-8 42 60,1 0-1,-1 0 1,0-1-1,0 1 1,0 0-1,1 0 1,-1 0-1,0 0 1,0-1-1,0 1 1,-1 0-1,1 0 1,0 0-1,0 0 1,-1 0-1,1-1 0,-1 1 1,1 0-1,-1 0 1,1 0-1,-1 0 1,0 0-1,1 0 1,-1 0-1,0 1 1,0-1-1,1 0 1,-1 0-1,0 0 1,-1 0-1,-4 0 63,-1 1 0,1-1 0,0 1 0,0 1 0,0-1 0,-7 2 0,-6 9-935,18-10 557,0 1 0,0-1-1,0 0 1,0 1 0,1-1 0,-1 0 0,1 1-1,-1-1 1,1 1 0,-1-1 0,1 1 0,0-1-1,0 1 1,0 2 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6.196"/>
    </inkml:context>
    <inkml:brush xml:id="br0">
      <inkml:brushProperty name="width" value="0.05" units="cm"/>
      <inkml:brushProperty name="height" value="0.05" units="cm"/>
    </inkml:brush>
  </inkml:definitions>
  <inkml:trace contextRef="#ctx0" brushRef="#br0">1 99 6225,'0'0'4421,"10"1"-4191,6 0-144,67 4 235,-76-4-345,-1-2 0,0 1 0,0-1 0,0 0-1,0 0 1,0 0 0,0-1 0,-1 0 0,1 0-1,0-1 1,9-5 0,6-9-1577,33-34 0,-39 35-997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6.865"/>
    </inkml:context>
    <inkml:brush xml:id="br0">
      <inkml:brushProperty name="width" value="0.05" units="cm"/>
      <inkml:brushProperty name="height" value="0.05" units="cm"/>
    </inkml:brush>
  </inkml:definitions>
  <inkml:trace contextRef="#ctx0" brushRef="#br0">1 57 5329,'0'0'6500,"0"27"-6152,0 85-212,5-46-63,-4-64-71,-1 1 1,1-1-1,0 0 0,0 1 1,0-1-1,0 0 1,0 0-1,1 0 1,-1 1-1,1-1 1,-1-1-1,1 1 1,2 2-1,0-2-5,0-1 0,-1 0 0,1 0 0,0 0 0,0 0 0,0-1 0,0 1 0,0-1 0,0 0 0,7-1 0,-4 0 1,-2 2-4,0-1 1,-1 0-1,1-1 0,0 1 0,0-1 0,0 0 0,0 0 0,0 0 0,-1-1 0,1 0 0,0 0 1,-1 0-1,0 0 0,1-1 0,-1 0 0,0 1 0,0-2 0,-1 1 0,1 0 0,-1-1 1,1 0-1,-1 1 0,0-1 0,-1 0 0,1-1 0,-1 1 0,1 0 0,-1-1 0,-1 0 1,3-7-1,0-3 158,-1 0 1,-1 0 0,0-1 0,-1 1 0,-1 0 0,0-1 0,-5-28 0,2-19 28,3 64-226,0-1 0,0 0 1,0 0-1,0 0 0,0 0 0,0 0 1,0 0-1,0 0 0,0 0 0,0 0 1,0 0-1,0 0 0,0 0 0,-1 0 1,1 0-1,0 0 0,0 0 0,0 0 1,0 0-1,0 0 0,0 0 0,0 0 0,0 0 1,0 0-1,0 0 0,0 0 0,-1 0 1,1 0-1,0 0 0,0 0 0,0 0 1,0 0-1,0 0 0,0 0 0,0 0 1,0 0-1,0 0 0,0 0 0,0 0 1,0 0-1,0 0 0,-1 0 0,1 0 1,0 0-1,0 0 0,0 0 0,0 0 1,0 0-1,-3 8-1584,3 6-481,0 0-820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7.661"/>
    </inkml:context>
    <inkml:brush xml:id="br0">
      <inkml:brushProperty name="width" value="0.05" units="cm"/>
      <inkml:brushProperty name="height" value="0.05" units="cm"/>
    </inkml:brush>
  </inkml:definitions>
  <inkml:trace contextRef="#ctx0" brushRef="#br0">15 0 1240,'0'0'9706,"-2"6"-9188,-2 19-368,0-1 0,1 1-1,2 41 1,8 84-163,-6-134 34,8 455 272,-9-349-29,0-117-262,0 0-1,0 0 1,1 1 0,0-1-1,0 0 1,0 0 0,1 0-1,-1 0 1,1 0 0,0 0-1,1-1 1,-1 1 0,1 0-1,0-1 1,0 0 0,0 0-1,1 0 1,0 0 0,-1 0-1,1-1 1,0 0-1,1 0 1,-1 0 0,1 0-1,-1-1 1,1 1 0,0-1-1,0 0 1,0-1 0,6 2-1,14 3 43,1-2-1,0 0 1,0-2-1,47-2 0,-49 0-18,-5-1-57,0 0-1,0-2 0,0 0 0,0-1 0,-1-1 0,0 0 0,0-2 0,0 0 0,-1-1 0,0-1 0,0 0 0,-1-1 0,0-1 0,-1-1 1,21-20-1,-32 27-242,0-1 0,0 0 0,0-1 1,-1 1-1,0-1 0,0 1 0,-1-1 0,0 0 1,0 0-1,-1 0 0,1 0 0,-1 0 1,-1-1-1,0 1 0,0-10 0,0 14 83,0-39-4885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0.624"/>
    </inkml:context>
    <inkml:brush xml:id="br0">
      <inkml:brushProperty name="width" value="0.05" units="cm"/>
      <inkml:brushProperty name="height" value="0.05" units="cm"/>
    </inkml:brush>
  </inkml:definitions>
  <inkml:trace contextRef="#ctx0" brushRef="#br0">26 1 7138,'0'0'4675,"0"15"-4675,1 62 19,1-35 11,-1 0 1,-11 75 0,7-96-36,2 0-1,0-1 1,3 35-1,-1 28-3,-10 5-516,3-51 51,4-28 238,2-12 20,0-2-231,1 0 0,-1 0 1,1 0-1,0 0 0,1 0 0,-1 0 0,1 0 0,0 0 0,5-8 0,-3 5-622,6-15-2667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8.037"/>
    </inkml:context>
    <inkml:brush xml:id="br0">
      <inkml:brushProperty name="width" value="0.05" units="cm"/>
      <inkml:brushProperty name="height" value="0.05" units="cm"/>
    </inkml:brush>
  </inkml:definitions>
  <inkml:trace contextRef="#ctx0" brushRef="#br0">0 99 2713,'0'0'4431,"19"0"-3659,59-2-118,-71 2-586,-1-1-1,0 0 1,0 0 0,0-1 0,0 0-1,-1 0 1,1 0 0,0-1-1,-1 0 1,1 0 0,-1 0 0,0-1-1,0 1 1,0-1 0,-1 0 0,1-1-1,6-8 1,18-15 24,-26 26-328,0 0-1,0 1 1,0 0 0,1 0 0,-1 0-1,0 0 1,0 0 0,1 0 0,-1 1-1,0 0 1,6 0 0,0-1-897,9 1-1315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8.379"/>
    </inkml:context>
    <inkml:brush xml:id="br0">
      <inkml:brushProperty name="width" value="0.05" units="cm"/>
      <inkml:brushProperty name="height" value="0.05" units="cm"/>
    </inkml:brush>
  </inkml:definitions>
  <inkml:trace contextRef="#ctx0" brushRef="#br0">1 1 6689,'0'0'4917,"0"16"-4662,-1 25-146,10 237 132,-5-240-337,-1 42 0,-1-84-1421,18-59-2928,-8 24 1277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8.784"/>
    </inkml:context>
    <inkml:brush xml:id="br0">
      <inkml:brushProperty name="width" value="0.05" units="cm"/>
      <inkml:brushProperty name="height" value="0.05" units="cm"/>
    </inkml:brush>
  </inkml:definitions>
  <inkml:trace contextRef="#ctx0" brushRef="#br0">143 1 496,'0'0'9413,"-9"20"-8418,-12 3-744,1 1 0,2 1-1,0 1 1,2 0 0,-22 47 0,36-67-152,1-3-11,2 1-96,0 0 0,0 0 0,0-1 1,1 1-1,-1 0 0,1-1 0,0 1 0,0-1 0,0 0 0,0 0 1,1 1-1,0-1 0,-1-1 0,1 1 0,0 0 0,4 2 0,54 37 21,-50-37-69,0-1 0,-1 0 0,1-1 0,1 0 0,-1 0 0,0-1 0,1-1 0,-1 0 0,1 0 0,18-2 0,-26 0-243,-1 1 1,1-1 0,-1 0-1,1 0 1,-1 0 0,0 0 0,1 0-1,-1-1 1,0 0 0,0 0-1,0 0 1,0 0 0,0 0 0,0 0-1,-1-1 1,4-3 0,-2 2-645,15-13-4126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9.127"/>
    </inkml:context>
    <inkml:brush xml:id="br0">
      <inkml:brushProperty name="width" value="0.05" units="cm"/>
      <inkml:brushProperty name="height" value="0.05" units="cm"/>
    </inkml:brush>
  </inkml:definitions>
  <inkml:trace contextRef="#ctx0" brushRef="#br0">2 0 7762,'0'0'3403,"-2"19"-3514,4-12 111,0 1 0,0 0 0,0-1 0,1 0 0,4 9 0,8 21 4,-9-6 9,-2-1-1,-1 1 0,0 46 1,-3-76-33,0-1 1,0 0-1,1 0 0,-1 0 1,0 0-1,0 0 1,1 0-1,-1 1 0,0-1 1,0 0-1,1 0 1,-1 0-1,0 0 1,0 0-1,1 0 0,-1 0 1,0 0-1,0 0 1,1 0-1,-1 0 0,0 0 1,0 0-1,1-1 1,-1 1-1,0 0 1,0 0-1,1 0 0,-1 0 1,0 0-1,0 0 1,0-1-1,1 1 1,-1 0-1,0 0 0,0 0 1,0-1-1,0 1 1,1 0-1,-1 0 0,0-1 1,9-20-1541,-2-7-968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9.484"/>
    </inkml:context>
    <inkml:brush xml:id="br0">
      <inkml:brushProperty name="width" value="0.05" units="cm"/>
      <inkml:brushProperty name="height" value="0.05" units="cm"/>
    </inkml:brush>
  </inkml:definitions>
  <inkml:trace contextRef="#ctx0" brushRef="#br0">1 32 1696,'21'-23'5342,"-20"22"-5178,0 0 0,0 0 1,0 0-1,0 1 0,1-1 1,-1 1-1,0-1 0,0 1 1,1-1-1,-1 1 0,0-1 1,1 1-1,-1 0 1,0 0-1,1 0 0,-1 0 1,1 0-1,-1 0 0,0 0 1,1 0-1,-1 1 0,2 0 1,23 9 531,49 43-162,-63-43-521,1 0-1,0 0 1,1-1 0,0-1 0,0 0 0,1-1 0,23 8 0,-37-14-59,0-1 0,0 0 1,0 0-1,0 1 0,0-1 1,0 0-1,1 0 0,-1 0 1,0 0-1,0 0 0,0-1 1,0 1-1,0 0 0,0 0 1,0-1-1,0 1 0,0 0 1,0-1-1,0 1 0,0-1 1,0 0-1,0 1 0,0-1 1,0 0-1,-1 1 0,2-2 1,11-27-2543,-7 2-1565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19.845"/>
    </inkml:context>
    <inkml:brush xml:id="br0">
      <inkml:brushProperty name="width" value="0.05" units="cm"/>
      <inkml:brushProperty name="height" value="0.05" units="cm"/>
    </inkml:brush>
  </inkml:definitions>
  <inkml:trace contextRef="#ctx0" brushRef="#br0">8 7 4425,'0'0'8328,"-3"-6"-7757,3 6-565,0 0 0,0 0 0,0 0 0,0 0 0,0 0 0,0 0 0,0 0 0,0 0-1,0 0 1,0 0 0,0 0 0,0 1 0,0-1 0,0 0 0,0 0 0,-1 0 0,1 0 0,0 0 0,0 0 0,0 0 0,0 0 0,0 0 0,0 0 0,0 0 0,0 0 0,0 0 0,0 0 0,0 0-1,-1 0 1,1 0 0,0 0 0,0 0 0,0 0 0,0 0 0,0 0 0,0 0 0,0 0 0,0 0 0,0 0 0,0 0 0,0 0 0,-1 0 0,1 0 0,0 0 0,0-1 0,0 59 36,-2-17-27,2 1 0,2 0 0,2 0 0,13 60 0,-7-59-439,-2 0-1,-2 0 1,-3 0-1,-1 64 1,-2-104-1191,1-7-1177,1-15-1649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0.456"/>
    </inkml:context>
    <inkml:brush xml:id="br0">
      <inkml:brushProperty name="width" value="0.05" units="cm"/>
      <inkml:brushProperty name="height" value="0.05" units="cm"/>
    </inkml:brush>
  </inkml:definitions>
  <inkml:trace contextRef="#ctx0" brushRef="#br0">1 1 8634,'0'0'3638,"11"5"-3730,0 0 113,0 0 1,0-1-1,0 0 0,1-1 1,-1-1-1,1 0 0,0 0 1,14-1-1,18-2 3,-23 0-14,0 0-1,1 2 1,22 3 0,-40-3-6,-1 0 0,1 0 0,-1 1 0,1-1 1,-1 1-1,0 0 0,0 0 0,1 0 1,-1 0-1,-1 1 0,1-1 0,0 1 0,-1 0 1,1 0-1,-1 0 0,0 0 0,0 0 0,0 0 1,0 0-1,0 1 0,-1-1 0,0 1 0,1-1 1,-1 1-1,-1 0 0,2 4 0,1 12 35,-1 0 0,0 1 0,-3 33-1,1-27-25,2 28-26,12 67-1,-7-83 13,-2-1 0,-2 1 0,-2 0 0,-4 55 0,-1-78 95,-1 0 0,-1 0 0,0-1 0,-1 0-1,0 0 1,-1 0 0,-1-1 0,0-1 0,-1 1 0,-1-2 0,0 1 0,-1-1 0,0-1-1,-25 18 1,35-27-99,-1-1 1,0 0-1,0 0 0,0 0 0,0-1 0,0 1 0,-1-1 1,1 1-1,0-1 0,0 0 0,0 0 0,0-1 0,0 1 0,0 0 1,-1-1-1,-4-2 0,-22-2-6069,20 5 1307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2.434"/>
    </inkml:context>
    <inkml:brush xml:id="br0">
      <inkml:brushProperty name="width" value="0.05" units="cm"/>
      <inkml:brushProperty name="height" value="0.05" units="cm"/>
    </inkml:brush>
  </inkml:definitions>
  <inkml:trace contextRef="#ctx0" brushRef="#br0">95 55 4705,'0'0'5358,"-10"-5"-5173,-29-18-25,18 4 174,21 19-288,0-1 1,-1 1-1,1-1 0,-1 1 1,1-1-1,-1 1 0,1-1 1,-1 1-1,1-1 0,-1 1 1,1 0-1,-1-1 0,1 1 1,-1 0-1,0 0 0,1 0 1,-1-1-1,0 1 0,1 0 1,-1 0-1,0 0 0,1 0 1,-1 0-1,0 0 0,1 0 1,-1 0-1,0 0 0,1 0 1,-2 1-1,-3 45-593,3 53 533,5 0 1,3 0-1,34 165 0,-4-109 37,86 231 0,-119-377-110,12 29 168,-15-37-172,1 1 0,0 0 0,0-1 0,0 1 0,0-1 0,0 1 0,0-1 0,0 1 0,0-1 0,1 0 0,-1 1-1,1-1 1,-1 0 0,1 0 0,-1 0 0,2 1 0,-2-2 31,-1 0 0,0 0 0,0 0 0,0 0 0,1 0-1,-1 0 1,0 0 0,0 0 0,0 0 0,1 0 0,-1 0 0,0-1 0,0 1-1,0 0 1,0 0 0,1 0 0,-1 0 0,0 0 0,0 0 0,0 0 0,0-1-1,1 1 1,-1 0 0,0 0 0,0 0 0,0 0 0,0-1 0,0 1 0,0 0-1,0 0 1,0 0 0,0 0 0,0-1 0,1 1 0,-1 0 0,0 0 0,0 0-1,0-1 1,0 1 0,0 0 0,0 0 0,0 0 0,0-1 0,-1 1 0,1 0-1,0 0 1,0 0 0,0 0 0,0-1 0,0 1 0,0 0 0,0-3-565,0-18-1717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2.794"/>
    </inkml:context>
    <inkml:brush xml:id="br0">
      <inkml:brushProperty name="width" value="0.05" units="cm"/>
      <inkml:brushProperty name="height" value="0.05" units="cm"/>
    </inkml:brush>
  </inkml:definitions>
  <inkml:trace contextRef="#ctx0" brushRef="#br0">0 250 720,'0'0'6962,"13"-8"-6356,44-20 36,89-32-1,216-89 772,-344 145-1232,-10 3-610,-26 18-4306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3.185"/>
    </inkml:context>
    <inkml:brush xml:id="br0">
      <inkml:brushProperty name="width" value="0.05" units="cm"/>
      <inkml:brushProperty name="height" value="0.05" units="cm"/>
    </inkml:brush>
  </inkml:definitions>
  <inkml:trace contextRef="#ctx0" brushRef="#br0">1 6 4049,'0'0'4281,"131"26"-4273,-119-26 0,1 0 64,-1 0-72,-3 0-80,1 0 16,-1 0-168,0 0-328,7-6-401,-4-8-871,1 3-2097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1.699"/>
    </inkml:context>
    <inkml:brush xml:id="br0">
      <inkml:brushProperty name="width" value="0.05" units="cm"/>
      <inkml:brushProperty name="height" value="0.05" units="cm"/>
    </inkml:brush>
  </inkml:definitions>
  <inkml:trace contextRef="#ctx0" brushRef="#br0">346 6 3609,'0'0'3178,"-7"-1"-199,-26-4-2555,25 6-377,0 1 0,1-1 0,-1 1 1,1 1-1,-1-1 0,1 1 0,0 0 0,0 1 0,0 0 0,1 0 0,-1 0 0,1 1 0,0 0 0,0 0 1,1 0-1,0 1 0,-7 8 0,-11 17 322,0 0 1,-21 40-1,36-57-284,-3 9-74,2 2 0,0-1 1,1 1-1,2 0 0,0 1 1,-3 37-1,2-15 19,0-8 10,3-1 0,-1 51 0,5-74-34,1 1-1,1-1 0,0 0 0,1 0 1,1 0-1,0 0 0,1-1 1,9 19-1,5 7-17,-13-25 27,1-1-1,1 0 0,0-1 1,16 21-1,-21-32-27,1 0 1,-1-1-1,1 1 1,0-1-1,0 0 0,0-1 1,0 1-1,0-1 1,0 1-1,0-1 0,0 0 1,1-1-1,-1 1 1,7-1-1,1 1-57,0-1 0,0-1-1,0 1 1,13-4 0,-19 1 49,0 1 0,0-1 1,0 0-1,-1 0 0,1-1 0,-1 1 0,0-1 1,0-1-1,0 1 0,-1-1 0,0 1 1,0-1-1,0 0 0,0-1 0,-1 1 1,0-1-1,0 1 0,3-9 0,2-5 35,-1 1 0,0-2 1,-2 1-1,6-33 0,-10 42 42,1-1 0,-1 1 0,-1 0 0,0-1 0,0 1 0,-1-1 0,0 1-1,-4-14 1,3 20 18,0-1-1,0 1 0,0 0 0,-1-1 1,0 1-1,1 1 0,-1-1 0,-1 0 1,1 1-1,0-1 0,-1 1 0,0 0 1,0 0-1,0 1 0,0-1 0,0 1 1,0 0-1,-1 0 0,-8-3 0,-4 0-9,-1 0 1,0 1-1,-1 1 0,1 1 0,0 1 0,-23 1 1,39 0-86,1 0 1,-1 1 0,0-1-1,1 1 1,-1-1 0,0 1-1,1 0 1,-1 0 0,1 0-1,-1 0 1,1 0 0,0 0-1,-1 0 1,1 0 0,0 1-1,0-1 1,0 0-1,-1 1 1,2-1 0,-1 1-1,0 0 1,0-1 0,0 1-1,1-1 1,-1 1 0,1 0-1,-1 2 1,-10 58-749,9-48 599,-5 56-951,5-27-3900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3.934"/>
    </inkml:context>
    <inkml:brush xml:id="br0">
      <inkml:brushProperty name="width" value="0.05" units="cm"/>
      <inkml:brushProperty name="height" value="0.05" units="cm"/>
    </inkml:brush>
  </inkml:definitions>
  <inkml:trace contextRef="#ctx0" brushRef="#br0">88 227 4953,'0'0'5527,"-14"2"-5373,-42 8-124,54-9-30,1 0 0,0 0 0,0 0 1,0 0-1,-1 0 0,1 0 0,0 0 0,0 0 1,0 1-1,1-1 0,-1 0 0,0 1 1,0-1-1,1 1 0,-1-1 0,1 1 0,-1-1 1,1 1-1,0-1 0,-1 1 0,1-1 1,0 1-1,0-1 0,0 1 0,0 0 1,0-1-1,1 1 0,-1-1 0,0 1 0,2 2 1,-1 4-4,0 4 8,0 0 1,1-1-1,1 1 0,0 0 1,0-1-1,1 0 1,1 0-1,0 0 1,0 0-1,1-1 1,0 0-1,12 14 1,-13-16-24,1-1 0,0 0 1,1-1-1,-1 1 1,1-1-1,0 0 0,1-1 1,-1 0-1,1 0 1,0-1-1,1 0 0,-1 0 1,1 0-1,-1-2 1,1 1-1,16 2 1,-16-4-194,-1 0 1,1-1 0,-1 0 0,1-1-1,-1 0 1,13-3 0,-19 4 187,1-1-1,-1 0 1,0-1 0,0 1 0,0 0 0,0 0-1,0-1 1,0 0 0,-1 1 0,1-1 0,0 0-1,-1 0 1,1 1 0,-1-1 0,0 0-1,0-1 1,1 1 0,-1 0 0,-1 0 0,1 0-1,0-1 1,0 1 0,-1 0 0,0-1-1,1 1 1,-1 0 0,0-5 0,2-29 221,-1 0 0,-7-56 0,5 80 0,-1 0 1,-1 1-1,0-1 0,0 0 0,-1 1 0,-1 0 0,0 0 1,0 0-1,-1 1 0,-1-1 0,-11-13 0,6 11 435,10 11-523,0 0 0,0 0 1,0 0-1,0 0 0,0-1 0,1 1 0,-1-1 0,0 1 1,1-1-1,-1-3 0,2 4-114,0 1 0,0-1-1,0 0 1,0 0 0,1 1 0,-1-1 0,0 0 0,1 1 0,0-1 0,-1 0-1,1 1 1,0-1 0,0 1 0,0-1 0,0 1 0,0-1 0,0 1 0,0 0-1,0 0 1,1-1 0,1 0 0,8-8-213,0 0 1,0 1-1,1 1 0,0 0 0,1 1 1,14-7-1,-14 8-872,1 2 0,-1-1 0,22-3 0,-30 7-1385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5.245"/>
    </inkml:context>
    <inkml:brush xml:id="br0">
      <inkml:brushProperty name="width" value="0.05" units="cm"/>
      <inkml:brushProperty name="height" value="0.05" units="cm"/>
    </inkml:brush>
  </inkml:definitions>
  <inkml:trace contextRef="#ctx0" brushRef="#br0">1 1 3017,'0'0'4951,"2"13"-4029,16 69-312,36 102 1,8 27 26,-30-64-263,26 102-155,-46-209-213,2 0-1,1-2 1,2 0-1,23 37 1,-36-68-35,1 0 0,0 0-1,0 0 1,1-1 0,-1 0 0,1 0-1,1 0 1,-1-1 0,12 8 0,-15-12 18,1 1-1,-1-1 1,0 1 0,0-1 0,1 0 0,-1 0 0,1-1-1,-1 1 1,1-1 0,-1 0 0,1 0 0,-1 0 0,1 0-1,-1 0 1,1-1 0,-1 1 0,1-1 0,-1 0-1,0 0 1,1-1 0,-1 1 0,0 0 0,0-1 0,0 0-1,4-3 1,47-31-693,-42 30 242,0-1 1,0 0-1,-1-2 1,1 1-1,-2-1 1,0 0-1,0-1 1,0-1-1,-1 1 1,-1-1-1,14-24 1,-11 7-2507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5.635"/>
    </inkml:context>
    <inkml:brush xml:id="br0">
      <inkml:brushProperty name="width" value="0.05" units="cm"/>
      <inkml:brushProperty name="height" value="0.05" units="cm"/>
    </inkml:brush>
  </inkml:definitions>
  <inkml:trace contextRef="#ctx0" brushRef="#br0">1 247 4337,'0'0'3657,"17"-21"-3389,56-66-8,-70 84-237,-1 0 1,1 0 0,-1 0-1,1 1 1,0 0 0,0-1-1,0 1 1,1 0-1,-1 0 1,0 1 0,1-1-1,-1 1 1,1-1 0,0 1-1,-1 0 1,8 0-1,3-2 73,12-6 163,0-1-1,48-27 1,16-7-288,-83 42-400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5.994"/>
    </inkml:context>
    <inkml:brush xml:id="br0">
      <inkml:brushProperty name="width" value="0.05" units="cm"/>
      <inkml:brushProperty name="height" value="0.05" units="cm"/>
    </inkml:brush>
  </inkml:definitions>
  <inkml:trace contextRef="#ctx0" brushRef="#br0">3 0 3425,'0'0'3946,"0"25"-3530,-1 8-317,-1 0 75,2 1 0,7 59 0,-3-76-114,0-1-1,1 0 0,1 0 0,0 0 0,16 26 0,-20-41 247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6.339"/>
    </inkml:context>
    <inkml:brush xml:id="br0">
      <inkml:brushProperty name="width" value="0.05" units="cm"/>
      <inkml:brushProperty name="height" value="0.05" units="cm"/>
    </inkml:brush>
  </inkml:definitions>
  <inkml:trace contextRef="#ctx0" brushRef="#br0">0 1 5449,'0'0'2634,"23"4"-2379,156 26-41,-171-29-212,1 0 0,-1 0 0,0 1-1,0 1 1,0-1 0,0 2 0,0-1-1,-1 1 1,9 5 0,-7-6-1667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6.700"/>
    </inkml:context>
    <inkml:brush xml:id="br0">
      <inkml:brushProperty name="width" value="0.05" units="cm"/>
      <inkml:brushProperty name="height" value="0.05" units="cm"/>
    </inkml:brush>
  </inkml:definitions>
  <inkml:trace contextRef="#ctx0" brushRef="#br0">1 0 4961,'0'0'4694,"0"6"-4420,1 0-224,0 0 1,1 0-1,-1 0 1,1-1-1,0 1 0,1-1 1,0 1-1,0-1 1,0 0-1,7 9 1,3 7 65,107 195 641,-54-94-686,-65-121-63,7 10-610,-8-11 523,0 0 0,0 0 0,1 0 0,-1 0 0,0 0 0,0 0 0,1 0 0,-1 0 0,0 0 0,0 0 0,0 0 0,1 0 0,-1 0 0,0 0 0,0 0 0,1 0 0,-1 0 0,0 0 0,0-1 0,0 1 0,1 0 0,-1 0 0,0 0 0,0 0 0,0 0 0,1-1 0,-1 1 0,0 0 0,0 0 0,0 0 0,0 0 0,0-1 0,0 1 0,1 0 0,-1 0 0,0-1 0,0 1 0,0 0 0,0 0 0,0 0 0,0-1 0,3-9-2788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7.464"/>
    </inkml:context>
    <inkml:brush xml:id="br0">
      <inkml:brushProperty name="width" value="0.05" units="cm"/>
      <inkml:brushProperty name="height" value="0.05" units="cm"/>
    </inkml:brush>
  </inkml:definitions>
  <inkml:trace contextRef="#ctx0" brushRef="#br0">1 20 4417,'0'0'5416,"72"-8"-5104,170-4 223,-240 13-506,-1-1 1,1 1-1,0-1 1,-1 1 0,1 0-1,-1-1 1,1 1 0,-1 0-1,1 0 1,-1 0-1,1 0 1,-1 0 0,0 1-1,0-1 1,0 0-1,1 1 1,-1-1 0,0 0-1,-1 1 1,1-1 0,0 1-1,0 0 1,-1-1-1,1 1 1,0 2 0,13 50 234,-12-43-202,7 28-151,2 0 0,1-1 0,3 0 0,1-1 0,1 0 0,30 44 0,-27-49 168,-2 1 0,-1 1-1,-2 0 1,-1 1 0,-2 1 0,-1 0 0,-2 0-1,-2 1 1,-1 0 0,2 54 0,-43-91 692,-6-1-888,-46 2 1131,81-1-1502,0 1 1,0 0 0,0 0-1,1 1 1,-1 0 0,0 0-1,1 0 1,0 1 0,-1 0-1,1 0 1,0 0 0,-4 4-1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7.915"/>
    </inkml:context>
    <inkml:brush xml:id="br0">
      <inkml:brushProperty name="width" value="0.05" units="cm"/>
      <inkml:brushProperty name="height" value="0.05" units="cm"/>
    </inkml:brush>
  </inkml:definitions>
  <inkml:trace contextRef="#ctx0" brushRef="#br0">0 101 2601,'0'0'7792,"9"0"-7749,8 0-14,12 1 45,0-1-1,0-1 0,-1-1 1,1-2-1,-1-1 0,0-1 0,44-16 1,-67 20-233,28-16 584,-32 17-508,-1 1 0,1-1 1,-1 1-1,1-1 0,0 0 0,-1 1 0,1-1 0,-1 0 0,1 1 0,-1-1 1,0 0-1,1 1 0,-1-1 0,0 0 0,1 0 0,-1 1 0,0-1 1,0 0-1,0 0 0,0 0 0,0 1 0,0-1 0,0 0 0,0 0 0,0 0 1,0 1-1,0-1 0,0 0 0,-1 0 0,1 0 0,0 1 0,-1-1 0,1 0 1,0 1-1,-1-1 0,1 0 0,-1 1 0,1-1 0,-1 0 0,1 1 1,-2-2-1,-14-9-6539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8.243"/>
    </inkml:context>
    <inkml:brush xml:id="br0">
      <inkml:brushProperty name="width" value="0.05" units="cm"/>
      <inkml:brushProperty name="height" value="0.05" units="cm"/>
    </inkml:brush>
  </inkml:definitions>
  <inkml:trace contextRef="#ctx0" brushRef="#br0">0 62 6665,'0'0'5818,"146"67"-5818,-93-67 0,0-3 0,0-19-336,-3-3-177,-9 2-215,-7 4-64,-9-1-584,-16 9-681,-9 5-575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9.105"/>
    </inkml:context>
    <inkml:brush xml:id="br0">
      <inkml:brushProperty name="width" value="0.05" units="cm"/>
      <inkml:brushProperty name="height" value="0.05" units="cm"/>
    </inkml:brush>
  </inkml:definitions>
  <inkml:trace contextRef="#ctx0" brushRef="#br0">6 0 8554,'0'0'3770,"-1"21"-3733,0-14-36,-1 17-1,0 1 0,2-1 1,1 0-1,1 0 0,1 0 1,7 30-1,157 356-511,-160-398-233,-1-11-3652,-6-6 644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2.346"/>
    </inkml:context>
    <inkml:brush xml:id="br0">
      <inkml:brushProperty name="width" value="0.05" units="cm"/>
      <inkml:brushProperty name="height" value="0.05" units="cm"/>
    </inkml:brush>
  </inkml:definitions>
  <inkml:trace contextRef="#ctx0" brushRef="#br0">104 44 416,'0'0'9239,"-12"-2"-8726,-38-2-248,48 4-259,1 1 0,-1-1 0,1 1 0,-1-1 0,1 1 0,-1 0 0,1-1 0,-1 1 0,1 0 0,0 0 0,-1 0 0,1 0 0,0 0 0,0 1 0,0-1 0,0 0 0,0 0 0,0 1 0,0-1 0,0 1 0,0-1 0,1 1 0,-1-1 0,1 1 0,-1-1 0,0 3 0,-5 41 69,6-39-51,-4 66 0,5 78 0,0-128 13,2 1 0,0-1 0,1 0 1,2-1-1,0 1 0,1-1 0,18 37 1,-23-54-42,-1-1-1,1 0 1,0 0 0,1 0 0,-1 0 0,0 0 0,1 0 0,-1-1 0,1 1 0,0-1-1,0 0 1,0 1 0,0-1 0,1-1 0,-1 1 0,0 0 0,1-1 0,-1 0-1,1 0 1,-1 0 0,1 0 0,0 0 0,-1-1 0,1 0 0,0 1 0,-1-1 0,1-1-1,0 1 1,0-1 0,-1 1 0,1-1 0,-1 0 0,1 0 0,-1 0 0,6-3-1,2-2-6,0 0 0,-1 0 0,0-1 0,0 0 0,0 0 0,-1-1 0,0-1 0,0 0 0,10-15 0,-11 13 17,-1-1 0,-1 0 0,0 0 0,0-1 0,-1 0 0,-1 0 0,-1 0 0,1 0 0,1-21 0,-4 23 97,0-1 0,0 1 0,-1-1 0,-1 1 0,0-1 0,-1 0 0,0 1 0,0 0 0,-1 0 0,-1 0 0,-7-17 0,-5 0 268,-1 0 0,-25-32 0,34 50-313,0 1-1,0 0 1,-1 1-1,0 0 0,0 0 1,-1 1-1,0 0 1,0 0-1,-16-6 0,26 12-96,-1 1 0,0-1 0,0 1-1,0 0 1,0-1 0,0 1 0,0 0 0,0 0-1,-1-1 1,1 1 0,0 0 0,0 0 0,0 0-1,0 0 1,0 1 0,0-1 0,0 0 0,0 0-1,0 1 1,0-1 0,0 0 0,0 1 0,0-1-1,0 1 1,0-1 0,0 1 0,1 0 0,-1-1-1,0 1 1,0 0 0,1 0 0,-1-1 0,0 1-1,1 0 1,-1 0 0,1 0 0,-1 0 0,1 0-1,-1 0 1,0 1 0,-6 49-1634,6-42 1395,-1 43-1633,1-1-911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9.468"/>
    </inkml:context>
    <inkml:brush xml:id="br0">
      <inkml:brushProperty name="width" value="0.05" units="cm"/>
      <inkml:brushProperty name="height" value="0.05" units="cm"/>
    </inkml:brush>
  </inkml:definitions>
  <inkml:trace contextRef="#ctx0" brushRef="#br0">1 236 7482,'0'0'3011,"8"-9"-2951,4-2-47,0 0 0,0 1 0,1 0 0,0 1 0,0 1 0,1 0-1,1 1 1,-1 0 0,22-6 0,15 0-3,84-11 0,-96 19-4,0-1 0,0-3 0,-1 0 0,50-21 0,-87 30-126,0-1 1,1 1-1,-1-1 1,0 1-1,0-1 1,0 0-1,0 1 1,0-1-1,1 0 1,-1 0-1,-1 0 1,1 0-1,0 0 1,0 0 0,0 0-1,0 0 1,-1 0-1,1 0 1,0 0-1,-1-1 1,1 1-1,-1 0 1,0 0-1,1-1 1,-1 1-1,0 0 1,0-1-1,1-1 1,-1-3-2539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29.809"/>
    </inkml:context>
    <inkml:brush xml:id="br0">
      <inkml:brushProperty name="width" value="0.05" units="cm"/>
      <inkml:brushProperty name="height" value="0.05" units="cm"/>
    </inkml:brush>
  </inkml:definitions>
  <inkml:trace contextRef="#ctx0" brushRef="#br0">0 129 4585,'0'0'5106,"30"-10"-4636,94-32-118,-98 32-71,44-24-1,-10 7-790,-12 21-3766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0.417"/>
    </inkml:context>
    <inkml:brush xml:id="br0">
      <inkml:brushProperty name="width" value="0.05" units="cm"/>
      <inkml:brushProperty name="height" value="0.05" units="cm"/>
    </inkml:brush>
  </inkml:definitions>
  <inkml:trace contextRef="#ctx0" brushRef="#br0">1 205 6081,'0'0'5083,"0"9"-5005,0-6-75,-1 10 2,1-1 1,1 1-1,0 0 1,0-1 0,1 1-1,1-1 1,0 0 0,1 0-1,0 0 1,6 12-1,118 196 363,-126-218-388,-1 1-1,0-1 0,1 0 0,0 0 1,0 0-1,-1-1 0,1 1 0,0 0 0,0-1 1,1 1-1,-1-1 0,0 1 0,0-1 0,1 0 1,-1 0-1,1 0 0,-1 0 0,1-1 0,-1 1 1,1-1-1,0 0 0,-1 1 0,1-1 0,-1 0 1,1 0-1,0-1 0,-1 1 0,1 0 0,-1-1 1,1 0-1,-1 0 0,1 1 0,4-4 0,-3 2 0,1-1 1,-1 1-1,0-1 0,0 0 0,0 0 0,0-1 0,-1 1 1,1-1-1,-1 0 0,0 0 0,0 0 0,0 0 0,-1-1 0,1 1 1,-1-1-1,3-8 0,-3 1 1,1 0 0,-2 1 0,0-1 0,0 0 0,-1 0 1,-1 0-1,0 0 0,-1 0 0,0 0 0,0 1 0,-1-1 0,-1 1 0,-7-16 0,-7-10 308,-2 1-1,-38-54 0,-7-11 1442,64 100-1661,14 1-237,12 0 135,15 0 48,49-6-1,-74 4-22,0-1 0,-1 0 1,0-1-1,0-1 0,0 0 0,26-15 0,-36 18-52,-2 1-56,-1 1 0,0-1 0,1 1 1,-1-1-1,0 0 0,0 1 0,1-1 1,-1 0-1,0 0 0,0 0 0,0 0 1,0 0-1,0 0 0,0 0 0,0 0 1,-1-1-1,1 1 0,0 0 1,-1 0-1,1-1 0,-1 1 0,1 0 1,-1-1-1,1 1 0,-1-1 0,0 1 1,0 0-1,0-1 0,0-1 0,0-6-3505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1.122"/>
    </inkml:context>
    <inkml:brush xml:id="br0">
      <inkml:brushProperty name="width" value="0.05" units="cm"/>
      <inkml:brushProperty name="height" value="0.05" units="cm"/>
    </inkml:brush>
  </inkml:definitions>
  <inkml:trace contextRef="#ctx0" brushRef="#br0">7 1 3745,'0'0'5956,"-6"18"-4627,8 6-1271,1-1-1,2 0 0,0 0 1,2-1-1,0 1 0,11 22 1,0 2 10,23 61-91,55 101 0,-84-194-682,-5-24-921,-1-31-1709,-6 35 3048,3-34-3622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1.541"/>
    </inkml:context>
    <inkml:brush xml:id="br0">
      <inkml:brushProperty name="width" value="0.05" units="cm"/>
      <inkml:brushProperty name="height" value="0.05" units="cm"/>
    </inkml:brush>
  </inkml:definitions>
  <inkml:trace contextRef="#ctx0" brushRef="#br0">73 0 7882,'0'0'2555,"-9"25"-2188,-24 84-79,27-85-249,1 0 0,1 1 1,2-1-1,0 30 1,-3 24 25,2-63-94,-1 12 146,4-26-114,1 0-1,-1 0 1,0 0 0,0-1 0,0 1-1,1 0 1,-1 0 0,0 0-1,1-1 1,-1 1 0,1 0-1,-1 0 1,1-1 0,-1 1-1,1 0 1,-1-1 0,1 1-1,0-1 1,-1 1 0,1-1-1,0 1 1,-1-1 0,1 1-1,0-1 1,0 0 0,1 1-1,25 5 4,1 0-1,0-2 0,0-2 0,0 0 1,0-2-1,33-3 0,13 1-35,-61 2-154,0 0 0,0 2 0,0 0 0,-1 0 0,22 7 0,-19-8-2954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1.900"/>
    </inkml:context>
    <inkml:brush xml:id="br0">
      <inkml:brushProperty name="width" value="0.05" units="cm"/>
      <inkml:brushProperty name="height" value="0.05" units="cm"/>
    </inkml:brush>
  </inkml:definitions>
  <inkml:trace contextRef="#ctx0" brushRef="#br0">0 0 5297,'0'0'5087,"9"29"-4913,29 92-136,-35-110-34,0-1 1,1 0 0,0 0 0,1 0 0,0-1 0,0 0-1,1 0 1,0 0 0,1 0 0,0-1 0,0 0-1,1-1 1,10 9 0,0-1-2,-16-13-116,0 1 0,0-1-1,-1 0 1,1 1 0,-1-1-1,1 1 1,-1-1 0,0 1-1,0 0 1,0-1 0,0 1-1,0 0 1,-1 0 0,1 0-1,-1 0 1,0-1-1,0 1 1,0 0 0,-1 6-1,1-4-233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2.276"/>
    </inkml:context>
    <inkml:brush xml:id="br0">
      <inkml:brushProperty name="width" value="0.05" units="cm"/>
      <inkml:brushProperty name="height" value="0.05" units="cm"/>
    </inkml:brush>
  </inkml:definitions>
  <inkml:trace contextRef="#ctx0" brushRef="#br0">1 1 8162,'0'0'2936,"199"129"-2936,-137-127 0,1-2-256,-7 0-16,-6-8-104,-10-14 368,-9 5-120,-12 3 120,-10 2-504,-9 4-1288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2.605"/>
    </inkml:context>
    <inkml:brush xml:id="br0">
      <inkml:brushProperty name="width" value="0.05" units="cm"/>
      <inkml:brushProperty name="height" value="0.05" units="cm"/>
    </inkml:brush>
  </inkml:definitions>
  <inkml:trace contextRef="#ctx0" brushRef="#br0">1 0 8282,'0'0'3854,"1"21"-3735,6 69-67,-6-79-53,2 0 0,0-1 1,0 1-1,0-1 1,1 0-1,1 0 0,0 0 1,0 0-1,1-1 1,9 11-1,8 14-39,-3 4 11,16 40 1,11 23 20,-46-99-113,0 1 0,0-1 0,0 0 1,1 0-1,-1 0 0,1 0 1,-1 0-1,1 0 0,-1-1 0,1 1 1,0 0-1,0-1 0,0 1 0,0-1 1,0 0-1,0 0 0,0 0 1,1 0-1,-1 0 0,4 1 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3.477"/>
    </inkml:context>
    <inkml:brush xml:id="br0">
      <inkml:brushProperty name="width" value="0.05" units="cm"/>
      <inkml:brushProperty name="height" value="0.05" units="cm"/>
    </inkml:brush>
  </inkml:definitions>
  <inkml:trace contextRef="#ctx0" brushRef="#br0">1 0 1400,'0'0'8219,"0"13"-7780,0 9-297,-1 27 687,2 0 1,15 91 0,6-43-256,-15-61-503,1 1-1,2-1 0,1-1 0,2 0 0,2 0 1,24 43-1,-9-35-91,2-1 0,1-2 1,63 59-1,128 92-744,-189-162 534,-20-17 94,0 0-1,0-1 1,1-1-1,20 9 1,-31-17 33,0 1-1,0-1 1,1-1 0,-1 1-1,1-1 1,-1 0 0,1 0 0,0 0-1,0-1 1,-1 0 0,1 0 0,0 0-1,-1-1 1,1 0 0,0 0 0,-1 0-1,1-1 1,-1 0 0,6-2-1,6-8-540,-1 0 0,-1-1 0,0-1 0,0 0 0,17-24 0,14-19-3332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4.008"/>
    </inkml:context>
    <inkml:brush xml:id="br0">
      <inkml:brushProperty name="width" value="0.05" units="cm"/>
      <inkml:brushProperty name="height" value="0.05" units="cm"/>
    </inkml:brush>
  </inkml:definitions>
  <inkml:trace contextRef="#ctx0" brushRef="#br0">0 0 2601,'0'0'5035,"24"27"-4705,76 88-126,-82-92-142,-2 0 1,0 2 0,-1 0-1,-2 1 1,13 33-1,11 21 334,-20-42-314,-1 0 0,-2 1 1,-1 1-1,-2 0 0,-2 0 1,5 52-1,1 245-92,-14-307-83,0-22-139,-1 0 1,1 0-1,-1 0 0,-1 0 1,1 0-1,-2 1 0,1-1 1,-1-1-1,0 1 1,0 0-1,-1 0 0,-6 10 1,-6-1-2603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3.035"/>
    </inkml:context>
    <inkml:brush xml:id="br0">
      <inkml:brushProperty name="width" value="0.05" units="cm"/>
      <inkml:brushProperty name="height" value="0.05" units="cm"/>
    </inkml:brush>
  </inkml:definitions>
  <inkml:trace contextRef="#ctx0" brushRef="#br0">72 132 120,'0'0'8902,"-7"-22"-8830,-20-64 183,14 62 1477,12 24-1723,1 0 0,0 0 0,-1 0 0,1 0 0,0 0 0,-1 0 0,1 1 0,0-1 0,-1 0 0,1 0 0,0 0 0,-1 0 1,1 0-1,0 0 0,-1 1 0,1-1 0,0 0 0,0 0 0,-1 0 0,1 1 0,0-1 0,0 0 0,0 0 0,-1 1 0,1-1 0,0 0 0,0 1 0,0-1 0,-1 0 0,1 0 1,0 1-1,0-1 0,0 0 0,0 1 0,0 0 0,-6 26-142,1 14 101,2 1 0,2 0 0,1 0 0,3-1 0,1 1 0,2-1 0,18 65 0,-13-66-1,-1 1 0,-2 0 0,-3 1 0,0-1 0,-3 1-1,-3 46 1,0-83 34,1-1 0,0 1 0,-1-1-1,0 0 1,0 1 0,0-1 0,-1 0-1,1 0 1,-1 0 0,0 0 0,0 0-1,-1 0 1,-4 6 0,6-9-122,1-12-1210,0-1 374,1 1 0,0 0 0,1 0 0,5-20 0,10-8-2795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4.354"/>
    </inkml:context>
    <inkml:brush xml:id="br0">
      <inkml:brushProperty name="width" value="0.05" units="cm"/>
      <inkml:brushProperty name="height" value="0.05" units="cm"/>
    </inkml:brush>
  </inkml:definitions>
  <inkml:trace contextRef="#ctx0" brushRef="#br0">1 1 3385,'0'0'5565,"17"3"-5245,17 4 19,1-2 0,50 2 1,-11-7-386,-73-9-3627,-1-2-1680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4.759"/>
    </inkml:context>
    <inkml:brush xml:id="br0">
      <inkml:brushProperty name="width" value="0.05" units="cm"/>
      <inkml:brushProperty name="height" value="0.05" units="cm"/>
    </inkml:brush>
  </inkml:definitions>
  <inkml:trace contextRef="#ctx0" brushRef="#br0">0 104 6729,'0'0'6115,"4"-1"-5919,10-4-199,167-59-1189,-175 63 341,0-1 0,0 0 0,0-1 0,0 1 0,-1-1 0,10-6 0,-5-2-4605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6.713"/>
    </inkml:context>
    <inkml:brush xml:id="br0">
      <inkml:brushProperty name="width" value="0.05" units="cm"/>
      <inkml:brushProperty name="height" value="0.05" units="cm"/>
    </inkml:brush>
  </inkml:definitions>
  <inkml:trace contextRef="#ctx0" brushRef="#br0">9 1 5601,'0'0'5617,"-1"2"-5602,0-1-1,0 1 1,0 0-1,0 0 1,0 0-1,1 0 1,-1 0-1,1 0 0,-1 0 1,1 0-1,0 3 1,8 13 26,0-1 1,17 25 0,13 26 13,-20-19-17,-2 0-1,-3 0 1,7 52 0,4 13-16,-10-73 29,-1-24-640,-13-17 516,1 1 0,-1-1 1,1 0-1,-1 0 0,1 0 0,-1 1 1,1-1-1,-1 0 0,1 0 0,-1 0 0,1 0 1,-1 0-1,1 0 0,-1 0 0,1 0 0,-1 0 1,1 0-1,-1 0 0,1 0 0,-1-1 1,1 1-1,-1 0 0,1 0 0,-1 0 0,1-1 1,-1 1-1,1 0 0,-1 0 0,0-1 0,1 1 1,0-1-1,4-12-2146,-4-8-359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7.055"/>
    </inkml:context>
    <inkml:brush xml:id="br0">
      <inkml:brushProperty name="width" value="0.05" units="cm"/>
      <inkml:brushProperty name="height" value="0.05" units="cm"/>
    </inkml:brush>
  </inkml:definitions>
  <inkml:trace contextRef="#ctx0" brushRef="#br0">0 185 7906,'0'0'1604,"24"-6"-1537,192-63 37,-184 56-59,1 1-1,0 2 1,1 1 0,0 2 0,1 1-1,67-2 1,-99 9-118,0-1-1,0 0 0,1 0 1,-1 0-1,0 0 1,0-1-1,1 1 0,-1-1 1,0 0-1,0 1 1,0-2-1,0 1 1,0 0-1,0-1 0,0 1 1,-1-1-1,1 0 1,0 0-1,-1 0 1,1 0-1,-1 0 0,3-4 1,8-12-2580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7.401"/>
    </inkml:context>
    <inkml:brush xml:id="br0">
      <inkml:brushProperty name="width" value="0.05" units="cm"/>
      <inkml:brushProperty name="height" value="0.05" units="cm"/>
    </inkml:brush>
  </inkml:definitions>
  <inkml:trace contextRef="#ctx0" brushRef="#br0">1 29 3625,'0'0'2975,"27"14"-2425,11 8-355,3 2 290,48 19 0,-87-42-426,0 0-1,0-1 1,0 1-1,0 0 1,0-1 0,0 0-1,0 1 1,0-1-1,0 0 1,0 0 0,1 0-1,-1 0 1,0 0-1,0 0 1,0-1 0,0 1-1,0-1 1,0 0-1,0 1 1,0-1 0,0 0-1,0 0 1,-1 0-1,1 0 1,0-1-1,-1 1 1,1 0 0,2-4-1,3-2-288,-1-1-1,-1-1 1,0 1 0,9-19-1,0 1-1216,5-8-1343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8.041"/>
    </inkml:context>
    <inkml:brush xml:id="br0">
      <inkml:brushProperty name="width" value="0.05" units="cm"/>
      <inkml:brushProperty name="height" value="0.05" units="cm"/>
    </inkml:brush>
  </inkml:definitions>
  <inkml:trace contextRef="#ctx0" brushRef="#br0">1 211 4305,'0'0'5081,"0"5"-4808,0-2-259,-1 3-3,1 0 1,0 0-1,0 0 1,1 0-1,0 0 0,0-1 1,0 1-1,1 0 1,0-1-1,0 1 1,0-1-1,1 1 0,5 7 1,23 30 431,-21-28-339,1-1 0,0 0-1,20 19 1,-27-29-116,1-1 0,-1 1 0,1-1 0,0 0-1,0 0 1,0-1 0,0 0 0,1 1 0,-1-2 0,1 1 0,-1-1-1,1 1 1,0-2 0,0 1 0,6 0 0,-11-1 5,8 0-52,0 0 1,1 0-1,-1-1 1,0 0-1,1-1 1,10-3 0,-17 4 62,-1 0 0,1-1 1,-1 1-1,0 0 0,0-1 1,0 1-1,0-1 1,0 0-1,0 0 0,-1 0 1,1 0-1,0 0 0,-1 0 1,1 0-1,-1 0 1,0-1-1,0 1 0,0 0 1,0-1-1,0 1 0,-1-1 1,1 1-1,-1-1 1,1 1-1,-1-1 0,0 1 1,0-1-1,0-2 1,-1-6 89,1 0 0,-2 0 1,1 0-1,-1 0 1,-1 0-1,0 1 1,-7-17-1,-3 0 297,-26-38 0,35 58-353,-13-19 119,2-1 0,-21-48 1,35 72-132,1 3-38,115 3-775,-111-4 574,-1 0 0,0 1-1,0-1 1,0 0-1,0-1 1,0 1 0,0-1-1,0 1 1,0-1-1,0 0 1,0 0 0,-1 0-1,1 0 1,-1-1-1,0 1 1,0-1 0,0 1-1,0-1 1,2-4-1,-2 5-205,9-15-3967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9.443"/>
    </inkml:context>
    <inkml:brush xml:id="br0">
      <inkml:brushProperty name="width" value="0.05" units="cm"/>
      <inkml:brushProperty name="height" value="0.05" units="cm"/>
    </inkml:brush>
  </inkml:definitions>
  <inkml:trace contextRef="#ctx0" brushRef="#br0">9 0 1816,'0'0'6372,"-2"7"-5895,-1 10-242,1 0 0,1 0 0,0 0 0,1 0 1,1 0-1,0 0 0,7 28 0,39 126 35,-20-84-189,-13-36-82,2-2-1,2 0 1,30 57 0,-47-105 1,1 1 0,-1 0 0,1 0 0,-1 0 0,1-1 0,0 1 0,0-1 0,0 1 0,0-1 0,0 0 0,0 0 0,1 0 1,-1 0-1,0 0 0,1 0 0,-1-1 0,0 1 0,1-1 0,-1 0 0,0 1 0,1-1 0,-1 0 0,1 0 0,-1-1 0,1 1 0,-1 0 0,0-1 0,1 0 1,-1 1-1,0-1 0,0 0 0,4-2 0,10-4 5,0-1 0,0 0-1,19-13 1,-24 13-4,60-32-143,-42 25-163,0-2 0,50-39 0,-71 49 218,-1 0 1,1-1-1,-2 1 0,1-1 1,-1-1-1,0 1 1,-1-1-1,0 0 0,0 0 1,-1-1-1,0 1 1,-1-1-1,4-17 1,-1-19-1966,-5 4-1572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39.799"/>
    </inkml:context>
    <inkml:brush xml:id="br0">
      <inkml:brushProperty name="width" value="0.05" units="cm"/>
      <inkml:brushProperty name="height" value="0.05" units="cm"/>
    </inkml:brush>
  </inkml:definitions>
  <inkml:trace contextRef="#ctx0" brushRef="#br0">0 241 8026,'0'0'2198,"16"-16"-2136,-11 11-55,31-29 56,65-51-1,-80 70-506,0 1-1,1 2 1,0 0 0,1 1-1,1 1 1,0 1-1,25-6 1,-33 12-2698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0.160"/>
    </inkml:context>
    <inkml:brush xml:id="br0">
      <inkml:brushProperty name="width" value="0.05" units="cm"/>
      <inkml:brushProperty name="height" value="0.05" units="cm"/>
    </inkml:brush>
  </inkml:definitions>
  <inkml:trace contextRef="#ctx0" brushRef="#br0">9 1 4905,'0'0'4908,"-1"26"-4743,-1 5-142,-4 131 87,7-154-64,0 0 0,0 0-1,1 0 1,0 0 0,1 0-1,4 10 1,-4-10-2,0 0 1,0 0 0,-1 0 0,0 1-1,0-1 1,0 13 0,-2 2-2390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0.505"/>
    </inkml:context>
    <inkml:brush xml:id="br0">
      <inkml:brushProperty name="width" value="0.05" units="cm"/>
      <inkml:brushProperty name="height" value="0.05" units="cm"/>
    </inkml:brush>
  </inkml:definitions>
  <inkml:trace contextRef="#ctx0" brushRef="#br0">1 0 7034,'0'0'4008,"19"1"-3741,-3 0-214,142 11 157,-117-4-317,0 2 0,63 23 1,-103-33-3,-1 0 1,0 1-1,1-1 0,-1 0 1,0 1-1,1-1 1,-1 0-1,1 0 1,-1 0-1,1 1 0,-1-1 1,1 0-1,-1 0 1,0 0-1,1 0 1,-1 0-1,1 0 0,-1 0 1,1 0-1,-1 0 1,1 0-1,-1 0 1,1 0-1,-1 0 0,1 0 1,-1-1-1,0 1 1,1 0-1,-1 0 1,1 0-1,-1-1 0,1 1 1,-1 0-1,0-1 1,1 1-1,-1 0 1,0-1-1,1 1 0,-1 0 1,0-1-1,0 1 1,1 0-1,-1-1 1,0 1-1,0-1 0,0 1 1,1-1-1,-1 1 1,0-1-1,0 0 1,0-12-5191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3.521"/>
    </inkml:context>
    <inkml:brush xml:id="br0">
      <inkml:brushProperty name="width" value="0.05" units="cm"/>
      <inkml:brushProperty name="height" value="0.05" units="cm"/>
    </inkml:brush>
  </inkml:definitions>
  <inkml:trace contextRef="#ctx0" brushRef="#br0">265 2 2617,'0'0'9004,"-1"0"-8979,1 0-1,-1-1 1,0 1-1,1 0 1,-1 0 0,0-1-1,0 1 1,1 0-1,-1 0 1,0 0-1,0 0 1,1 0 0,-1 0-1,0 0 1,0 0-1,1 0 1,-1 1 0,0-1-1,0 0 1,-1 1-1,-5 5-38,-1 1 0,1 0 0,0 1 0,1-1 1,0 1-1,0 0 0,1 1 0,-6 12 0,-9 11 13,-24 38 35,28-43 0,-1 0 0,-1-1-1,-1-1 1,-31 32-1,49-57-17,17 11-130,32 26 76,-41-30 37,1-1 0,-1 1 0,1-1 0,0-1 0,1 0 0,-1 0 0,1 0 0,0-1-1,0-1 1,1 0 0,-1 0 0,1 0 0,-1-1 0,19 1 0,7-1-205,-23-1-139,1-1 0,0 0-1,-1 0 1,15-3 0,-15-9-3879,-8 2-657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0.848"/>
    </inkml:context>
    <inkml:brush xml:id="br0">
      <inkml:brushProperty name="width" value="0.05" units="cm"/>
      <inkml:brushProperty name="height" value="0.05" units="cm"/>
    </inkml:brush>
  </inkml:definitions>
  <inkml:trace contextRef="#ctx0" brushRef="#br0">1 1 7578,'0'0'4214,"0"16"-4123,1 21-55,3 0 1,1 0-1,1 0 1,3-1-1,0 0 1,22 49 0,-26-72-79,2 1 0,0-1 0,0 0 0,2 0 0,-1-1 0,2 0 0,12 13 0,-12-24-1138,-5-2-2766,-5-4 166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1.627"/>
    </inkml:context>
    <inkml:brush xml:id="br0">
      <inkml:brushProperty name="width" value="0.05" units="cm"/>
      <inkml:brushProperty name="height" value="0.05" units="cm"/>
    </inkml:brush>
  </inkml:definitions>
  <inkml:trace contextRef="#ctx0" brushRef="#br0">0 168 5697,'0'0'4601,"6"-2"-4543,82-30 175,-59 24-154,-1-2 1,1-1-1,-2-1 0,1-2 0,-2 0 0,30-22 1,-48 28-27,-6 5-29,0 1 0,0 1 0,0-1 0,0 0 0,0 0 0,1 1-1,-1-1 1,0 1 0,1-1 0,-1 1 0,4-1 0,-6 2 208,0 3 0,1 17-187,1-1-1,1 0 1,0 0 0,2 0-1,0-1 1,1 1 0,13 27-1,1-7-184,1 0-1,34 45 1,-48-71 141,1-1 1,-2 1-1,0 0 0,0 0 1,-1 0-1,5 24 1,10 90 16,-10-54 30,-9-72-1,-1 1-1,1 0 1,-1 0 0,0 0 0,0 0-1,0-1 1,0 1 0,0 0 0,0 0-1,0 0 1,0 0 0,-1 0 0,1-1-1,-1 1 1,0 0 0,1 0 0,-1-1-1,0 1 1,0 0 0,0-1 0,0 1-1,0-1 1,-2 2 0,-1 0 70,0-1 0,0 0 0,-1 1 0,1-2 1,-1 1-1,1 0 0,-9 0 0,6 0-158,-15 3 384,0-1 1,-29 2 0,48-6-376,1 0-1,-1 1 1,1-1 0,-1 1 0,1-1 0,-1 1 0,1 0 0,0 0 0,-1 0 0,1 0 0,0 1 0,0-1 0,0 0 0,0 1 0,0 0 0,0-1 0,0 1 0,0 0 0,1 0 0,-1 0 0,1 0 0,-1 0 0,1 0 0,-2 5 0,1 0-731,0 0 1,0 0-1,0 0 0,1 0 1,1 1-1,-1-1 1,1 8-1,0-5-3663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2.237"/>
    </inkml:context>
    <inkml:brush xml:id="br0">
      <inkml:brushProperty name="width" value="0.05" units="cm"/>
      <inkml:brushProperty name="height" value="0.05" units="cm"/>
    </inkml:brush>
  </inkml:definitions>
  <inkml:trace contextRef="#ctx0" brushRef="#br0">1 12 5473,'0'0'6288,"22"-1"-10103,0-9-922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2.752"/>
    </inkml:context>
    <inkml:brush xml:id="br0">
      <inkml:brushProperty name="width" value="0.05" units="cm"/>
      <inkml:brushProperty name="height" value="0.05" units="cm"/>
    </inkml:brush>
  </inkml:definitions>
  <inkml:trace contextRef="#ctx0" brushRef="#br0">42 328 4425,'0'0'7089,"-3"-28"-6814,-18-192 405,19 202-628,2 13 6,0 1 0,0-1 1,0 1-1,-1-1 0,0 1 0,0-1 0,0 1 1,0 0-1,-1-1 0,1 1 0,-1 0 0,-3-4 1,5 62-241,68 185 231,-51-149-56,-10-48 3,1 1 0,26 74-1,-29-97-252,5 17 436,-10-36-411,1 0 0,-1 0 0,0 0 0,0 0 0,1 0 0,-1-1 1,1 1-1,-1 0 0,1 0 0,-1 0 0,1 0 0,0 0 0,-1-1 0,1 1 1,0 0-1,0 0 0,0-1 0,-1 1 0,1-1 0,0 1 0,0-1 0,0 1 0,1 0 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3.388"/>
    </inkml:context>
    <inkml:brush xml:id="br0">
      <inkml:brushProperty name="width" value="0.05" units="cm"/>
      <inkml:brushProperty name="height" value="0.05" units="cm"/>
    </inkml:brush>
  </inkml:definitions>
  <inkml:trace contextRef="#ctx0" brushRef="#br0">8 124 4841,'0'0'7060,"0"4"-6989,-5 41-10,3 0 1,1 0-1,7 51 0,-6-89-57,1 0-1,0 0 1,0 0 0,0 0-1,1-1 1,0 1-1,0-1 1,1 1-1,0-1 1,0 0 0,0 0-1,1 0 1,0 0-1,0-1 1,0 1-1,1-1 1,-1 0 0,1-1-1,1 1 1,-1-1-1,1 0 1,-1 0-1,1-1 1,0 1 0,1-1-1,-1-1 1,0 1-1,1-1 1,0 0-1,-1-1 1,1 1-1,0-1 1,13 0 0,-2 1-26,1-1 0,-1 0 0,1-2 1,-1 0-1,21-4 0,-34 4 24,0 0 0,-1-1 0,1 1 0,-1-1 0,1 0 0,-1 0 0,0-1 0,0 1 0,0-1 0,0 0 0,0 0 0,-1 0-1,1-1 1,-1 1 0,0-1 0,0 0 0,0 0 0,0 0 0,-1 0 0,0 0 0,1-1 0,-2 1 0,1-1 0,0 1 0,0-6 0,5-27 84,-2 0 1,-2 0 0,-1-1-1,-7-73 1,5 105-24,-1-1-1,0 0 0,0 0 1,0 1-1,-1-1 1,0 1-1,-1-1 1,0 1-1,0 0 1,0 0-1,0 0 1,-1 0-1,0 1 0,0 0 1,-1-1-1,1 1 1,-1 1-1,0-1 1,-1 1-1,1 0 1,-11-6-1,3 4 53,0 0 0,0 2 1,0-1-1,-1 1 0,0 1 0,0 1 0,0 0 1,0 1-1,-20 0 0,28 1-86,1 0 0,0 0-1,-1 1 1,1-1 0,0 1 0,0 0 0,0 1 0,0-1 0,0 1-1,0 0 1,0 1 0,0-1 0,-5 4 0,-15 21-1484,4 11-4616,18-31 1400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3.764"/>
    </inkml:context>
    <inkml:brush xml:id="br0">
      <inkml:brushProperty name="width" value="0.05" units="cm"/>
      <inkml:brushProperty name="height" value="0.05" units="cm"/>
    </inkml:brush>
  </inkml:definitions>
  <inkml:trace contextRef="#ctx0" brushRef="#br0">0 46 4913,'0'0'7495,"23"8"-7252,107-5-741,-128-3 269,0-1-1,0 1 1,0-1-1,0 0 1,0 0-1,0 0 1,0 0-1,0 0 0,-1 0 1,1 0-1,0 0 1,-1-1-1,1 1 1,-1-1-1,0 1 1,1-1-1,-1 1 1,0-1-1,0 0 1,0 0-1,0 1 0,0-1 1,0 0-1,-1 0 1,2-2-1,2-16-4931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53:44.622"/>
    </inkml:context>
    <inkml:brush xml:id="br0">
      <inkml:brushProperty name="width" value="0.05" units="cm"/>
      <inkml:brushProperty name="height" value="0.05" units="cm"/>
    </inkml:brush>
  </inkml:definitions>
  <inkml:trace contextRef="#ctx0" brushRef="#br0">1 51 7418,'0'0'3576,"16"-9"-3532,51-24 12,-66 32-43,0 0 0,1 0 0,-1 0 0,1 0 0,-1 0 0,1 1 0,-1-1 0,1 1-1,0-1 1,-1 1 0,1 0 0,0-1 0,-1 1 0,1 0 0,0 0 0,-1 0 0,1 0 0,0 1-1,-1-1 1,1 0 0,0 1 0,-1-1 0,1 1 0,-1 0 0,1-1 0,-1 1 0,1 0 0,-1 0 0,0 0-1,1 0 1,-1 0 0,0 0 0,1 0 0,-1 0 0,0 1 0,0-1 0,0 0 0,0 1 0,-1-1-1,1 1 1,0-1 0,0 1 0,-1-1 0,1 3 0,1 6 181,0 1 0,-1-1 1,0 0-1,0 0 0,-2 17 1,0-14 17,1-7-199,0-1 0,-1 1-1,0-1 1,0 1-1,0-1 1,-1 1 0,1-1-1,-1 0 1,-1 0-1,1 0 1,-1 0 0,0 0-1,-4 5 1,-9 16 41,16-25 210,32-1-1119,-20 0 849,0 1 0,0-1 0,-1 2 0,1 0-1,0 0 1,-1 1 0,0 0 0,0 1 0,0 1 0,0 0-1,10 6 1,-15-7 29,0 0-1,-1 0 1,0 1-1,0 0 0,0 0 1,-1 0-1,1 1 1,-1-1-1,-1 1 1,1 0-1,-1 0 1,0 0-1,0 0 1,-1 1-1,0-1 1,0 1-1,0 0 0,-1 0 1,0-1-1,0 11 1,0-5 56,0 0 0,-1 0 0,-1-1 0,0 1 0,0 0 0,-5 17 0,4-25-43,0 1 1,0-1-1,0 0 0,0 1 1,-1-1-1,0 0 0,0-1 1,0 1-1,0 0 1,-1-1-1,1 0 0,-1 1 1,0-2-1,0 1 1,0 0-1,0-1 0,0 1 1,-7 1-1,-3 1 45,0 0-1,1-1 1,-1-1 0,-1 0-1,1-1 1,0-1 0,-22 0-1,29-1-58,0 0-1,1 0 0,-1-1 1,1 0-1,-1 0 0,1-1 1,-1 0-1,1 0 0,0 0 1,0-1-1,0 0 1,0 0-1,1-1 0,-1 1 1,1-1-1,0 0 0,0-1 1,-6-6-1</inkml:trace>
</inkml:ink>
</file>

<file path=ppt/ink/ink18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26:35.18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3614 245 332 0,'0'0'182'15,"0"0"-122"-15,0 0 10 16,0 0 54-16,0 0-25 16,0 0-77-16,0 0-21 15,23 0 6-15,-8 0-6 16,7 0 10-16,4 0-8 0,6-4 5 16,0-3 7-1,2-1-14-15,0 3 1 0,0-3-2 16,-2 3-2-1,11-3-54-15,-8 0-158 0,-3 1-181 0</inkml:trace>
  <inkml:trace contextRef="#ctx0" brushRef="#br0" timeOffset="-1269.99">3662-6 78 0,'0'0'137'0,"0"0"-112"16,0 0 42-16,0 0 36 16,0 0-61-16,0 0-13 0,0 0-22 15,0 0-1-15,0 0-4 16,0 0 0 0,0 10-2-16,0 2 0 0,0 9 1 15,0 3 9 1,0 4-9-16,0 3-1 0,0 6 12 15,-2-4-11-15,-4 3-1 16,1-4 0-16,1-4 1 16,4-5 1-1,0-5-2-15,0-4 0 0,0-7 0 16,0-2 1-16,0-2-1 0,0-1 0 16,0-2-13-1,0 3 11-15,0 2-14 0,0-2-74 16,0-3-170-16</inkml:trace>
  <inkml:trace contextRef="#ctx0" brushRef="#br0" timeOffset="599.95">4776-40 508 0,'0'0'120'15,"0"0"-75"-15,0 0 13 0,0 0 23 16,0 0-35 0,0 0-46-16,0 0 0 0,0 0-7 15,-4 13 10-15,-1 2-3 16,-1-2 0-16,0 2-4 15,0 2 3-15,-2 1 2 16,2 0 0-16,-2 2 20 16,-2 2-20-16,5 0-1 15,0 2 0-15,2-1-1 16,3 0 0-16,0-2 1 0,0 3 0 16,0-5 0-1,0 2 0-15,0-5-1 0,0-5-8 16,5-4 1-1,1-2 8-15,3-3 0 0,2 1 2 16,6-3 53 0,7 0-10-16,4 0-14 0,7 0-26 15,2-5 2-15,3-3-14 16,4-5-3-16,-1 3-34 16,-1 0-3-16,-4-3-70 15,2 0-15-15,-11 2-31 16,-12 2-63-16</inkml:trace>
  <inkml:trace contextRef="#ctx0" brushRef="#br0" timeOffset="1351.58">4715 104 23 0,'0'0'352'16,"0"0"-212"-16,0 0-114 15,0 0 77-15,0 0-38 0,0 0-44 16,0 0-6-1,0 0-15-15,0 0 33 0,84 4-1 16,-70-1-5 0,0-2 8-16,10-1 12 0,-2 0 14 15,10 0-20 1,-1 0-39-16,1-8 10 0,-3 1-10 16,-3-1-2-1,-6 3 0-15,-15 2-84 0,-5 1-186 16,0 2-413-16</inkml:trace>
  <inkml:trace contextRef="#ctx0" brushRef="#br0" timeOffset="1031.54">4761-85 120 0,'0'0'307'0,"0"0"-181"0,0 0-51 15,0 0 27 1,0 0-27 62,0 0-21-78,20-9-40 0,-2 3-13 0,7 1 17 0,4-3-17 0,6 0-1 0,-2-2 3 0,2 2 3 0,0-2-6 0,-3 3 0 0,0-5-2 16,-10 2 1-16,-2 3 1 0,-2 2 0 15,-10 2 0-15,-2 0-3 0,-6 3 3 16,0 0-69 0,0 0-136-16,0 0-284 0</inkml:trace>
  <inkml:trace contextRef="#ctx0" brushRef="#br0" timeOffset="-410.04">3979-75 370 0,'0'0'127'0,"0"0"-39"16,0 0 26-16,0 0-9 15,0 0-97-15,0 0-8 16,0 0-6 0,0 17-2-16,0 6 8 0,0 2 3 15,0 8 6-15,0-3-10 0,0 1 1 16,0 1 0 0,0-4-1-16,0 0 2 0,-6-2-1 15,1-3 0 1,-2-4 1-16,4-4-1 0,-2 0 0 15,2-3 0 1,1 0 1-16,-1-2-1 0,-1 1 0 16,4-7 0-1,0 4-10-15,0-6 8 0,0 5 2 16,0-6-11-16,0-1 9 16,0 4-18-16,0-4 20 15,0 0 5-15,0 0 2 16,0 0-7-16,9 0 0 15,2-5 0-15,7-9 0 16,3-2-8-16,-1-2-20 16,3 0 15-16,-1 3-4 15,-2 1 10-15,3 2 5 0,-6 4-5 16,1 0 1 0,-1 6 3-16,-2-1 2 0,-3 3 1 15,-2 0-13 1,5 0 11-16,-3 0-7 94,-1 0 9-94,3 0-7 0,1 5 8 0,0 1-1 0,-5-1 2 0,0 2-2 0,-2 2-2 0,-3-1 2 0,4 2-6 0,-6-1 5 0,2 5 1 0,-5-1-12 0,0-1 11 15,0 1 2-15,0-3-1 0,0 2 2 16,0-5-1-1,0-2 19-15,-5 3 0 16,-7-3 16-16,1 3 6 16,-3 3-27-16,-1-4 0 15,2 0-14-15,-2-1 0 0,0 2 5 16,1-6-6-16,-4 3-2 16,-4-5-73-16,-1 0-169 15,3 0-170-15</inkml:trace>
  <inkml:trace contextRef="#ctx0" brushRef="#br0" timeOffset="-8330.94">98 20 36 0,'0'0'175'0,"0"0"-24"16,0 0-24-16,0 0 9 16,0 0-48-16,0 0-26 15,0 0-55-15,0-21-7 16,0 21-1-16,0 0-21 15,0 0 13-15,0 0 7 16,0 0-1-16,0 0 3 16,0 0 0-16,0 0 0 15,0 0 39-15,0 0 7 16,0 0 4-16,0 0-11 16,0 0-37-16,-6 5 2 0,-6 15-4 15,4 4 0 1,-4 4-6-16,4 0 6 0,-1 1 0 15,4 0 0 1,-1-1-1-16,0-2 1 0,0-1 0 16,1 1 1-1,-2-2 2-15,5 2-3 0,-4-2 0 16,6 1-1-16,0-1-5 0,0-1 6 16,0-3-2-1,0 1-9-15,0-2 5 0,0-7 6 16,0-5 0-1,0-4 0-15,0 0 6 0,0-3-6 16,0 3 0 0,0-3 0-16,0 0-5 0,0 0 5 15,0 0-60-15,0 0-154 0</inkml:trace>
  <inkml:trace contextRef="#ctx0" brushRef="#br0" timeOffset="-7521.01">-69-15 103 0,'0'0'173'0,"0"0"-101"16,0 0-9-1,0 0-8-15,0 0 39 0,0 0-22 16,0 0-26-1,-5-38 9-15,5 35-29 0,0 3-1 16,0-2 38 0,0 2-11-16,0 0-6 0,0-3-1 15,0-3-19-15,0-7 6 16,10-1-32-16,8-7 0 16,2-3-6-16,4 3 6 15,-2 1 0-15,4-1-1 16,0 3 0-16,-3 2 0 15,0 9-11-15,-3 2-5 16,0 5 10-16,-3 0-11 16,7 0 7-16,-1 2 11 0,5 11-1 15,1-2 0 1,0-2 1-16,-1 2 0 0,-5-6 5 16,1 3-4-1,-4-3-1-15,0 0 0 0,-3 1-1 16,-3 2 0-1,-5 2-4-15,-1 0-25 0,-1 6-32 16,-7-1 10-16,0 6 52 0,0 3 0 16,0-2 0-1,-12 2 10-15,-8-3-7 0,-3 3-3 16,-9-2 16 0,-3 2-16-16,-5-1 10 15,0-3 0-15,0-1-9 16,3-1 11-16,0-5 1 15,5-3 14-15,2 1-5 16,8-4-12-16,7-5 17 16,7 1-9-16,5 0-18 0,3-3 24 15,0 0-15 1,0 0-9-16,0 0 5 0,0 0-5 16,-2 0-2-1,-5-6-12-15,-1-1-63 0,-19 2-60 16,7 2-65-1,-5 0-183-15</inkml:trace>
  <inkml:trace contextRef="#ctx0" brushRef="#br0" timeOffset="-6461.07">670-4 74 0,'0'0'242'0,"0"0"-142"0,0 0-56 16,0 0-6-1,0 0-38-15,0 0-2 0,0 0 0 16,14-18-6-1,-8 15 8-15,3-6 1 0,-4 4 9 16,-2 1 87-16,0-4 1 16,-3 6 12-16,0-3 11 15,0 5-72-15,0-3-31 16,0 3-14-16,0 0-4 16,0 0-17-16,0 10-14 15,0 7 31-15,0 7-4 16,0 2 7-16,0-2-3 15,0-1 0-15,0 1 1 16,0-3-1-16,0 2 1 16,0-2 0-16,-3-1 6 0,-8 3 0 15,-3 1-2 1,2-2-1-16,-3 4 2 0,4 1 6 16,2 1-12-1,4-2 0-15,2-4 0 0,3-2-1 16,0-5-1-1,0-5 2-15,0-5-3 0,0 0 1 16,0-5 4-16,0 0-1 0,0 0 18 16,0 0-18-1,0 0 13-15,0 0-14 0,0 0 1 16,0 0-2 0,0 0-14-16,0 0 14 0,0 0-6 15,5 0 14 1,5 7-1-16,0-6-6 0,2 4 0 15,-4-2 10 1,2-3-10-16,-2 0 0 0,4 0 21 16,0 0-21-16,4 0 19 15,5 0-2-15,4 0-17 16,1-5 16-16,6 2-16 16,-3-2 0-16,2 2-1 15,1 1 1-15,-7-4-3 16,2 6 3-16,-7-2 0 15,-5 0-1-15,-7-1 2 16,-3 3-1-16,-1-2 8 0,-4 2 4 16,0-3-24-1,-12 0-17-15,-11 0-464 0</inkml:trace>
  <inkml:trace contextRef="#ctx0" brushRef="#br0" timeOffset="-5471.13">662 133 178 0,'0'0'59'0,"0"0"-30"15,0 0 12 1,0 0 6-16,0 0-6 0,0 0-15 15,0 0 9 1,54 12-16-16,-48-12 15 0,2 4 41 16,4-4-18-16,8 0 15 0,6 0-1 15,5 0-41 1,6 0 0-16,1 0-24 0,-1 0-5 16,-7-4 6-1,-5 3-6-15,-10 1-1 0,-3-3 0 16,-7 3 2-1,-5 0-14-15,3 0 12 0,-3 0-45 16,0 0-43-16,0 0-154 16,-8 0-80-16</inkml:trace>
  <inkml:trace contextRef="#ctx0" brushRef="#br0" timeOffset="-5861.11">804-113 163 0,'0'0'133'16,"0"0"-90"-16,0 0-36 0,0 0-6 16,0 0-1-1,0 0 0-15,0 0 0 0,110-26-1 16,-93 23 2-1,-5 1 13-15,-6 0 41 0,0-1 27 16,-3 1 31-16,0 2-35 0,-1-3-38 16,8 3-9-1,3-2-30-15,4-5 6 0,10 6-7 16,1-7 0 0,4 2 0-16,3 1 0 0,-5-2 0 15,2 1 0 1,-9-2 0-16,-6 7 0 0,-10-3-1 15,-7 4-69 1,-9 0-52-16,-14 0-156 0</inkml:trace>
  <inkml:trace contextRef="#ctx0" brushRef="#br0" timeOffset="-4501.18">1791-126 10 0,'0'0'65'16,"0"0"-20"-16,0 0 7 0,0 0 26 15,0 0 11 1,0 0-17-16,0 0 18 0,15-20-48 15,-15 20-1 1,0 0 11-16,0 0-52 0,-3 4 5 16,-1 12-6-16,2 5 2 15,2 4 0-15,0 4 2 16,0 0-2-16,-3 2-1 16,3-3 7-16,-3 1-7 15,-2-1 28-15,-4-2-10 16,1-1 11-16,-4 2 61 15,0-4-37-15,1 1-25 16,-1-2-21-16,1 2 2 0,2 2 10 16,4 0-18-1,-2-1-1-15,2-1 10 0,-1 0-9 16,4-6-2 0,2-6 0-16,0 0-4 0,0-3-1 15,0-4 6 1,0 0-1-16,0 0-9 0,0-2-16 15,0 3 7 1,13-5 19-16,4 6 6 0,3-6 21 16,7-1-8-16,1 0 1 0,1 0-11 15,1 0-8 1,-5-1-1-16,0-13 0 0,2-1-14 16,1-1 14-1,1-2-17-15,-1-2 4 16,-1 0-6-16,-4 3-43 15,-6 5-39-15,-9 0-149 0</inkml:trace>
  <inkml:trace contextRef="#ctx0" brushRef="#br0" timeOffset="-3431.22">1983 102 7 0,'0'0'279'15,"0"0"-188"-15,0 0-84 16,0 0 2-16,0 0-7 16,0 0-2-16,0 0 6 0,18 70 9 15,-12-50-14 1,0-4 11-16,-1 0 8 0,-2-3 2 16,-3-2 21-1,0 1 22-15,0-2 19 0,0 6-8 16,-3-1-37-1,-5 1-8-15,-4 4-31 0,7 1 10 16,-2-1-5-16,2-1-5 0,5-3 0 16,0-6-1-1,0-5-2-15,0 0 3 0,0-2-15 16,-6-3-76 0,-3 0-142-16</inkml:trace>
  <inkml:trace contextRef="#ctx0" brushRef="#br0" timeOffset="-3971.22">2222-35 453 0,'0'0'140'16,"0"0"-101"-16,0 0-38 0,0 0-1 16,0 0-34-1,0 0 16-15,0 0 9 0,-8 44 3 16,16-20 6 0,1-1 1-16,-6 0 6 0,0-3 4 15,-3 1-11 1,0-3 29 62,0 1 0-78,0-4-7 0,-12 3 12 0,1 0 18 0,-4 0-20 0,3 5-22 0,-1 1-4 0,1 4-7 0,0 0 1 0,4 1-1 0,-1 0-5 0,3-6 6 16,4-1 0-16,-1-5 1 15,3-5 5-15,-3 0-6 16,3-5 0-16,0-4 0 15,0-3-1-15,0 0 0 16,0 0-10-16,0 0-46 0,0 0-166 16,0-17-142-16</inkml:trace>
  <inkml:trace contextRef="#ctx0" brushRef="#br0" timeOffset="-2539.92">2786 61 136 0,'0'0'130'0,"0"0"-63"16,0 0 66 0,0 0 16-16,0 0-57 0,0 0-57 15,0 0-35-15,0-4 0 16,0 4-3-16,0 9 2 16,-2 4 0-16,-2 0-16 15,1-1 16-15,0 4 1 16,-2 0 0-16,0 0 5 15,-5 4-4-15,-2 0-1 16,2 7 20-16,-2-1-19 16,-3 2-1-16,7-2 0 15,-1-3-4-15,3 0 3 16,4-2 1-16,-1 0 0 0,3-6-1 16,0-2-4-1,0-3-6-15,0 1-25 0,0-3 26 16,11-1 10-1,1-2 1-15,2 0 9 0,1 0 10 16,8-1-18 0,2-4 14-16,4 0-11 0,6 0 2 15,2 0-13-15,3 0 6 16,0-9-14-16,0-1 1 16,0-3-44-16,2-2 10 15,-5 2-21-15,-6-3-3 16,1 7 48-16,-3-2-26 15,2-2-72 79,-5 3-2-94</inkml:trace>
  <inkml:trace contextRef="#ctx0" brushRef="#br0" timeOffset="-1839.95">2789 249 221 0,'0'0'172'15,"0"0"-141"-15,0 0 8 16,0 0 72-16,0 0-41 16,0 0-31-16,0 0-19 15,72 0 14-15,-55 0-8 16,1 0-26-16,2 0 19 15,0-1-19-15,0-2 0 16,2-1 6-16,1 3-6 16,9-2-2-16,-5 3-55 15,-7-3-201-15</inkml:trace>
  <inkml:trace contextRef="#ctx0" brushRef="#br0" timeOffset="-2129.94">2832 87 55 0,'0'0'82'0,"0"0"-77"16,0 0 3-16,0 0 53 0,0 0 44 16,0 0-37-1,0 0 11-15,49-39 12 0,-26 26-46 16,-1-2-18-1,2-1-14-15,4 2-1 0,-1 2-11 16,-2 0-1 0,1 6 8-16,0 0-8 0,-3 1 0 15,0 3 0-15,3 2-4 16,2-3 3-16,2-2 0 16,-2 2 1-16,-2 0-6 15,-8 2 6-15,-8 1 0 16,-10 0-61-16,-2 0-133 15,-24 0-52-15</inkml:trace>
  <inkml:trace contextRef="#ctx0" brushRef="#br0" timeOffset="6701.63">-6114 2736 124 0,'0'0'276'0,"0"0"-200"0,0 0-51 16,0 0 24 0,0 0-12-16,0 0 1 0,0 0 30 15,74-13-9 1,-46 8-13-16,2-3 5 0,-5 3 5 16,-2 0 0-1,-2 0-33-15,-4 2 9 0,-1 1-22 16,2 2-4-16,-1-3 0 0,0 0-5 15,3 3-1 1,4-3 0-16,2 3 8 0,-4 0-3 16,-2-1-5-1,-5-3 0-15,-3 4-2 0,-7 0-42 16,1 0-53 0,0 0-118-16,-3-3-192 0</inkml:trace>
  <inkml:trace contextRef="#ctx0" brushRef="#br0" timeOffset="6261.67">-5701 2351 58 0,'0'0'75'0,"0"0"9"15,0 0 53-15,0 0-39 16,0 0-29-16,0 0-39 16,0 0-17-16,5 0 23 15,-5 0-21-15,0 0-1 16,0 0 22-16,0 0-30 16,0 0 13-16,0 0-19 15,4 0 6-15,-4 0 2 0,0 0-8 16,3 0 1-1,0 0 10-15,-1 0-5 0,1 0 0 16,0 0-6 0,3 0 0-16,0-3 7 0,-1-2-5 15,2 0-1 1,1-3 3-16,-3 1 2 0,2-5-6 16,-5 2 0-1,4 0 2-15,-6 0-1 0,2-3-1 16,-2-1 0-16,0 2 15 0,0 0-15 15,0 0 36 1,0 2 21-16,-5-1-5 0,-7 2-3 16,4 1-39-1,-1 0 0-15,1 6 3 0,2-1-11 16,0 3-2 0,3 0 0-16,3 0-6 0,-5 0-3 15,-1 0 9-15,-3 0 0 16,-3 13 0-16,-1 0 6 15,-5 2-7-15,6-2 1 16,2 2 0-16,-2 1-7 16,2 0 7-16,5-1 0 15,0 1 0-15,-2-1-6 16,4 4 6-16,3-1-7 16,0 3 3-16,-2-3 2 15,2-1 2-15,0 2 0 16,0-2 0-16,0 0-4 0,0 0 4 15,0-1 0 1,0 2 0-16,0 0 4 0,0 0-3 16,0 3 6-1,0 3 1-15,0-1-2 0,0 1-7 16,0-2 1 0,0-2-10-16,0 1 7 0,0 0 3 15,0 0 0-15,0-4 14 0,0 2 11 16,0-4-1-1,0 0-22-15,0-1-2 0,0-1 21 16,0-3-21 0,0 3 0-16,0 0 3 0,0 0 7 15,0-1-10 1,0 5 0-16,0-5 0 0,0 0-1 16,0 3 2-1,-6-3-1-15,1 1 16 0,-4 1-10 16,-3-2 37-16,-2 1-18 15,0-1-8-15,-4 0 14 16,6-5-20-16,4-2 2 16,-1 0 12-1,6-5-22-15,1 0 22 0,-1 0-8 16,-2 0 0 0,-5 0 21-16,2-2-31 0,-4-11-6 15,0-1-1-15,-1-1-4 0,1 1 3 16,0 0-22-1,1 1-53-15,-3 5-37 0,2 2-135 16,1 2-252-16</inkml:trace>
  <inkml:trace contextRef="#ctx0" brushRef="#br0" timeOffset="18455.05">-4358 2804 240 0,'0'0'99'16,"0"0"-90"-16,0 0 2 15,0 0-5-15,0 0 17 16,0 0-22-16,0 0 37 16,52 13 21-16,-39-13 7 15,2 0 6-15,8 0-38 0,1 0-4 16,4 0-17 0,1 0-12-16,2 0 12 0,1 2-13 15,-3-2 1 1,-4 0 2-16,-2 0 4 0,-2 0-8 15,-7 0 1 1,-5 0 0-16,-6 0 2 0,-1 0-1 16,-2 0 9-1,0 0-10-15,-12 0-280 0</inkml:trace>
  <inkml:trace contextRef="#ctx0" brushRef="#br0" timeOffset="18735">-4303 2668 160 0,'0'0'214'0,"0"0"-83"16,0 0 8-16,0 0 8 16,0 0-45-16,0 0-73 15,0 0-11-15,0-2-18 16,0 2-35-16,0 0-1 0,0 0-16 16,14 0 39-1,6 0 13-15,8 0 17 0,4 0 21 16,3-3-15-1,-7 1-23-15,1-3 21 0,-6 0-21 16,-6 2 2 0,1 0 4-16,-4 1 1 0,-3 2-7 15,-2 0 0-15,-3 0 0 0,3 0-3 16,-6 0 3 0,2 0 0-16,-2 0 0 0,-3 0-31 15,2 0-13 1,-2 0-81-16,0 0-125 0,0 0-47 0</inkml:trace>
  <inkml:trace contextRef="#ctx0" brushRef="#br0" timeOffset="54386.32">-3674 2943 166 0,'0'0'68'16,"0"0"-49"-16,0 0 80 0,0 0 48 16,0 0-66-1,0 0-9-15,0 0 22 0,0 0-4 16,0 0-14 0,0 0-48-16,0 0-5 0,0 0 13 15,0 0-36-15,0 0 22 16,0 0 4-16,0 0-3 15,0 0 38-15,0 0-18 16,0 0 4-16,0 0-1 16,0 0-46-16,0 0 11 15,0-5-11-15,0 3 1 16,0-4 4-16,0 1-5 16,0-5 0-16,0 0 0 0,8-2 4 15,1-2-5 1,2-7 1-16,4-3-3 0,0-5 0 15,5 1 3 1,-3-5 0-16,0 2 7 0,1-1 3 16,-4 2-10-1,-3-1 9-15,1 3-1 0,0-4 17 16,-1 1-24 0,-2 5 15-16,2 3 1 0,-2 5 2 15,-4 4-3-15,-2 4-16 0,0 5 2 16,-1 3 6-1,-2 2-8-15,0-3 0 16,0 3 6-16,0 0 6 16,0 0-18-16,0 0 6 15,0 0-2-15,0 0-9 16,0 0 8-16,0 0 3 16,0 0-9-16,0 0-7 0,0 0 6 15,0 8-13 1,0 3 13-16,0 2 4 0,0 4 7 15,-2 2-1 1,-4 1 6-16,1 0 3 0,-2 2-10 16,-1-4 1-1,3 3-1-15,-4-3-6 0,3 6 7 16,-3-2 0 0,1 4 2-16,-1 1 5 0,3 3-8 15,1-2 1-15,0-2 0 0,1 0-9 16,1-5 9-1,0-1 0-15,3 1 0 0,-2-2 2 16,2-2-3 0,0-1 1-16,0 2 0 0,0 0 2 15,0 1-2 1,0-4 0-16,0-3-1 0,0 2 5 16,0-4-5-16,-3 3 1 15,3-3-3-15,0 0 2 16,-3 2 1-16,3-3 0 15,-4-3 0-15,4-1 9 16,0-3-11-16,0 0 2 16,0-2 0-16,0 0-8 15,0 0 8-15,0 0 0 16,0 0 0-16,0 0 10 16,0 0-11-16,0 0 1 15,0 0-16-15,0 0 0 0,0 0-13 16,0 0 6-1,0 0-22-15,0 0-82 0,0 0-93 16,0-9-434-16</inkml:trace>
  <inkml:trace contextRef="#ctx0" brushRef="#br0" timeOffset="56105.75">-3312 2697 72 0,'0'0'244'16,"0"0"-149"-16,0 0-40 16,0 0 33-16,0 0 22 15,0 0-55-15,0 0-18 16,0-10 6-16,0 10-41 15,0 0 12-15,9 0-5 16,6 0 21-16,7 0 49 16,4 0-34-16,8 0 0 15,4 0 11-15,2 0-35 16,6-6 5-16,-3-2-26 16,4 3 10-16,-5-2-6 0,1 2-4 15,-2 0 1 1,-6 2 0-16,-4 3 8 0,-9 0-10 15,0 0 1 1,-6 0-5-16,-7 0-3 0,-4 0 8 16,-2 0 0-1,1-3 8-15,-4 3 0 0,0 0-8 16,0 0 0-16,0 0 0 0,0 0 1 16,0 0-1-1,0 0-1-15,0 0-7 0,0 0-49 16,0 0-10-1,0 0-31-15,0 6-48 0,-4-1-52 16,-4 0-113-16</inkml:trace>
  <inkml:trace contextRef="#ctx0" brushRef="#br0" timeOffset="55275.81">-3042 2501 142 0,'0'0'304'16,"0"0"-137"-16,0 0-47 16,0 0 33-16,0 0-40 15,0 0-80-15,0 0-5 16,3-8-27-16,-3 8 1 16,0 0 9-16,0 0-10 0,0 0-1 15,0 8 2 1,0 2 7-16,0 3-4 0,-5-1-5 15,-3 4 0 1,1 0 14-16,2 1-6 0,-5 2-8 16,5 2 0-1,0-1 1-15,-5 1 8 0,5 0-9 16,0 0 0-16,2-3-2 0,-1-3 8 16,1 1-6-1,1-4 0-15,2-1 0 0,0-1-2 16,0-2 2-1,0-1 0-15,0 5-1 0,-3 0 4 16,3 1-3 0,0 3 0-16,-3-4-2 0,3-1 1 15,0-1 1 1,0-4 0-16,0-2-1 0,0 0 1 16,0-3 0-16,0 2 0 15,0 0-11-15,0-3 4 16,0 3-6-16,0-3-26 15,0 0 1-15,0 2-38 16,0-2-28-16,0 0-35 16,0 0-85-16,0-12-248 15</inkml:trace>
  <inkml:trace contextRef="#ctx0" brushRef="#br0" timeOffset="60637.36">-2144 2570 68 0,'0'0'53'0,"0"0"-25"0,0 0-12 16,0 0-6-1,0 0 63-15,0 0 1 0,0 0-21 16,-44-5 32-16,44 3-10 15,-3-1 5-15,3 3-1 16,-3 0-40-16,1 0-7 16,-4 0-22-16,-3 0-9 15,-2 0 14-15,-6 3-15 16,0 10 8-16,-3 0 20 16,2 0-26-16,4 2 17 15,-1-2-19-15,3 0 1 16,1 0 22-16,2 3 5 15,1-4 1-15,-1 4-8 0,3-3-19 16,1 0-2 0,-2 2 0-16,5 1 0 0,-4 3 0 15,1-5 1 1,2 1-1-16,3 2 1 0,0-5 2 16,0 1-3-1,0 0 0-15,0-3-3 0,0 4 2 16,0-5 1-16,0 4 0 15,6-4 0-15,-4 1-2 16,4 1 1-16,0-4 1 0,0 1-2 16,-1 1 1-1,2-6 1-15,1 3 0 0,4 2-2 16,-2-6-3 0,5 1 3-16,2-3-11 0,3 0-10 15,3 0 22 1,4-10-16-16,-2-8 17 0,4-3 2 15,-3 0 5-15,3-5-8 16,-6 4 1-16,-3 0 0 16,-5 2 19-16,-7 2-18 15,-2-1 35-15,-3 2 3 16,-3-4-31-16,0 0 41 16,0 0-3-16,0 0-19 15,0-2 41-15,0 2-40 16,0 1-3-16,0 2 17 0,0 0-31 15,0 2 7 1,0 0-9-16,-3 3-8 0,-1 3 17 16,2 3-17-1,-4 1 19-15,1 1-1 0,1 5-12 16,-4 0-3 0,0 0-4-16,-4 0-16 0,-8 0 16 15,-3 5-13 1,-1 8-10-16,-1 5-4 0,2-2-63 15,-1 2 10-15,4 3-56 0,3-6-112 16,6-5-153-16</inkml:trace>
  <inkml:trace contextRef="#ctx0" brushRef="#br0" timeOffset="61394.41">-1903 3049 525 0,'0'0'220'0,"0"0"-125"16,0 0 6-16,0 0 0 0,0 0-30 15,0 0-45 1,0 0-3-16,0 0 22 0,0 0-6 16,0 0 47-16,0 0-5 15,0 0-16-15,0 0 12 16,0 0-32-16,0 0-8 16,0 0-12-16,0 0-24 15,0 0 6-15,0 0-7 16,0 0-15-16,0 0 4 15,0 0-39-15,0 0-11 16,0 0-44-16,-6 8-109 16,-5 0-293-16</inkml:trace>
  <inkml:trace contextRef="#ctx0" brushRef="#br0" timeOffset="70694.33">103 2543 36 0,'0'0'44'0,"0"0"19"15,0 0 35-15,0 0 13 16,0 0-8-16,0 0-28 16,0 0-8-16,-40 30-23 15,32-22-20-15,-1 3 4 0,3 1-27 16,1 1 6 0,2 2-7-16,-1 1-5 0,2-3 5 15,-1 2 3 1,0-1 10-16,1-4 10 0,-4 0-14 15,2-2 1 1,2 0 1-16,-1-1-9 0,0 1 1 16,1-2-3-16,2-1 0 15,0 0-1-15,0-3 2 16,0-2-1-16,0 2 0 16,0-2 1-16,0 0 7 15,0 0-8-15,0 0 0 0,0 0 13 16,0 0-13-1,0 0 6-15,0 0-6 0,0 0-19 16,0 0 12 0,0 0 5-16,0 0 2 0,8 0 3 15,6 0-3-15,1 0 9 16,2 0-9 0,1 0 0-16,-1 0-3 0,-1 0 3 15,-1 0 0-15,-1 0-1 16,-4 0 3-16,0 0-2 15,0 0 0 1,-5 0-7-16,0 0-2 0,2 0 6 16,-4 3 3-16,-1 2-6 0,1 2 12 15,0-3-6 1,-1 4 0-16,1 2-5 16,4 1-4-1,-2-1 2-15,-2-2-16 0,3 2 8 16,-3-2-19-16,-3-1 12 15,0-1 5-15,0 1 7 0,0-4 10 16,0 2 0 0,0 1 12-16,0-1 11 78,-7 2-22-78,2 0-1 0,0 1 0 0,-5 1 0 0,2-2 0 0,-1 1 0 0,-2 0 0 0,-1-3 12 0,-2 3-5 0,0-3 9 31,-3 0 7-31,2 0 4 0,-2 1 17 0,2-4-10 0,5 1 8 16,-2-3 7-16,2 0-11 0,0 0 23 31,0 0-17-31,2 0-10 0,-1-5 38 16,-2-4-27-16,-1 0-5 15,2 1-5-15,-2-2-33 0,2 4 12 16,5 1-14-16,0 0 3 15,-5 5-9-15,5 0 6 16,0 0-1-16,-2 0 0 16,4 0-39-16,1 0 6 15,2 0-22-15,0 0-22 0,0 0 7 16,0 0-52 0,2 0-69-16,13 0 0 0</inkml:trace>
  <inkml:trace contextRef="#ctx0" brushRef="#br0" timeOffset="71524.33">58 2513 7 0,'0'0'142'15,"0"0"-51"-15,0 0 27 16,0 0 13-16,0 0-25 16,0 0-26-16,0 0 3 0,0 0-21 15,0 0-6 1,0 0-8-16,0 0-37 0,0 0 18 16,0 0-19-1,0 0-4-15,0 0 27 0,5-2-18 16,7 2 21-1,5-3 13-15,9 3-39 0,3-2 8 16,8 2-18 0,1 0 1-16,-1 0 12 0,3-3-13 15,-5 1 0-15,2-1-1 0,-8 1 1 16,-3-5 0 0,-4 6 0-16,-7-2 0 0,-7 1 2 15,-4 2 0 1,-4 0-2-16,0 0 0 0,0 0-6 15,0 0-14 1,0 0-31-16,-12 0-93 0,0 6-86 16,4 3-67-16</inkml:trace>
  <inkml:trace contextRef="#ctx0" brushRef="#br0" timeOffset="62840.7">-1405 2615 26 0,'0'0'140'0,"0"0"-52"16,0 0 7-16,0 0 3 16,0 0-27-16,0 0 13 15,0 0-8-15,-47 0-24 16,44 0 13-16,3 0-19 0,-2 0-4 16,2 0 0-1,-3 0-40-15,-4 0 25 0,2 0-1 16,-3 5-19-1,-1 2 21-15,-6 5-15 0,-1-3 1 16,1 4 2 0,1-1-7-16,-1 2-9 0,7-4 0 15,-1 1 0 1,3-1-4-16,4-2 4 0,-1-1 0 16,-1 4-2-16,1-1 5 0,1 4-3 15,-1-2 0 1,0 1 0-16,1-1 19 0,2 5-17 15,0-5-1 1,0-1-1-16,0-1-1 0,0 0 1 16,5 1-1-1,7-3-2-15,-1 1 2 0,3 3 1 16,1-5 0-16,-4 3-1 16,-2 1-3-1,-1-1-3-15,-1 1-11 0,-2-4-25 16,-2-2 24-1,-1 1-2-15,1-4 12 0,1 1-1 16,-1-1-23 0,-1-2 27-16,6 0-1 0,2 0-11 15,0 0 5 1,5 0-21-16,2 0 22 0,1-2-20 16,-4-6 3-16,4 0 29 0,-8-2-7 15,5-3-3 1,-3 0 9-16,-1-3 2 0,1-5-1 15,0 1 8 1,2-1-6-16,-3-2 11 0,1 3 5 16,-1-1-3-1,-5 2 35-15,0 4 11 0,-6-1-10 16,0 1-8-16,0 2-24 16,0-2 21-16,0-3-9 15,0 0-20-15,-6-1 21 16,-3-1-29-16,-2 2 14 15,-1 2 15-15,0 3-23 16,4 5 24-16,-1 0-5 16,1 3-27-16,-4 5 19 15,1 0-20-15,-6 0 0 16,0 0 0-16,-3 4-26 16,-4 8-13-16,1 9-43 0,-12 7-89 15,7-1-82 1,6-5-295-16</inkml:trace>
  <inkml:trace contextRef="#ctx0" brushRef="#br0" timeOffset="69274.42">-393 2606 25 0,'0'0'158'0,"0"0"-80"15,0 0-7 1,0 0-31-16,0 0 5 0,0 0 1 16,-7-14-17-1,7 7 13-15,0 6-23 0,0-4 4 16,0 2 36-1,0 0-6-15,0 3 1 0,0 0 25 16,0 0-25 0,0-3-14-16,0 3-28 15,0 0-11-15,0-2 11 0,0 2-12 16,0-3 0-16,0 1 10 16,0-3-9-16,0 2-2 15,0 0 1-15,0 3 0 16,0-1-10-16,0-3 10 15,0 1-14-15,7-2 12 16,-2 0-12-16,3 2 12 16,2-1 1-16,-2-1-6 0,1-1 1 15,-1 3 6 1,1 1 0-16,-1 2-8 0,2 0-1 16,-2 0 9-1,1 0-2-15,-1 0-4 0,0 0-1 16,-1 0 7-1,1 0-1-15,-2 0 1 0,0 0-40 16,-4 2 21 0,1 7-4-16,-3-2-39 0,3 0 39 15,-3 1 16-15,0 3 7 16,0-3 0-16,0-1 3 16,0 2-4-16,0-3 1 15,0 3-7-15,0 1 5 16,0 1 4-16,-3 1-2 15,-8 1 7-15,-1 1-6 16,0 0-1-16,-1-1 0 16,-4 3 1-16,2 0 5 0,-2-3-6 15,-1 2 3 1,4-2 6-16,-1 1-7 0,2-5-2 16,1 4 1-1,0-5 1-15,1 3 25 0,2-3-14 16,1-1 15-1,-4 3 14-15,4 1-32 0,-4-1 3 16,4 0-13 0,-4 4 1-16,4-5 1 0,-2 0-1 15,5-1-1-15,2-7 0 0,3 2-8 16,0-3 8 0,0 0-7-16,0 0 4 0,0 0 2 15,0 0 1 1,0 0 0-16,0 0 0 0,0 0-25 15,0 0 25 1,0 0 1-16,11 3-1 0,1-3 16 16,5 0-15-16,-2 0 1 15,2 0 13-15,-1 0-8 16,-1 0-6-16,-3 0-1 16,-4 0 0-16,1 0-1 15,-1 0 1-15,4 0 0 16,-1 0 1-16,1 0 2 15,3 0-3-15,-3-3 0 16,-2 3-3-16,2 0 2 16,-4 0 1-16,-1 0 0 15,-4 0 2-15,-1 0 0 0,-2 0-2 16,0 0 0 0,0 0 1-16,0 0 14 0,0 0-14 15,0 0 0 1,0 0-1-16,0 0-7 0,0 0-7 15,0 0-21 1,0 0-36-16,0 0-23 0,0 0-53 16,0 0-130-16</inkml:trace>
  <inkml:trace contextRef="#ctx0" brushRef="#br0" timeOffset="64341.99">-897 2584 20 0,'0'0'107'0,"0"0"-35"16,0 0 31-1,0 0-8-15,0 0-45 16,0 0-21-16,0 0-20 0,-31-11 2 15,19 11 36 1,4 0-8-16,-4 0 24 0,3 0 21 16,3 0-24-1,1 0-9-15,-2 0-25 0,2 0-9 16,2 0 11-16,-2 0-27 16,-4 3 12-16,3 2-10 15,-3 3 4-15,-2 0-4 0,2 1-3 16,-2 2 0-1,2-1-1-15,1-2 1 0,1 2 0 16,2 1 0 0,0-1-5-16,2 0 4 0,0 1 1 15,-1-1-3 1,2 3-3-16,2-2 7 0,0-1-1 16,0-3 0-1,0 4-1-15,0-1 0 0,0 0 1 16,0 1 0-16,0-1-7 0,2 1 8 15,10 1-1 1,-4 2 0-16,2-1 1 16,-5-1-2-16,4 0 1 15,-6-3 0-15,2-3-1 16,-2 1-15-16,4-2 10 16,-2 1-7-16,3-2-34 15,4 1 22-15,3 1-9 0,-1-1-23 16,4 0 18-1,-1-2-8-15,-4-3 32 0,-1 0 14 16,0 0-2 0,-4 0-4-16,0 0 7 0,-1 0 0 15,4 0 14 1,-2-5-13-16,2-3-1 0,3 1 0 16,-2-1 0-1,3-3 10-15,-4 4-9 0,3-7 0 16,-2 4 17-16,-1-3-17 0,1 0-1 15,0 1 0 1,-4-4 6-16,-3 0 30 0,2-1-19 16,-2-4 13-1,-2-3 38-15,2 3-32 0,2-1 31 16,-4 3 11 0,-1 1-32-16,1 2 32 0,-3 4-34 15,0 1 3-15,0 1 14 16,0 1-45-16,0 0 20 15,0 1-24-15,-8-2-6 16,-4-4 10-16,0 4-16 16,1-2 0-16,-1 1 2 15,4 1-2-15,-4 2-1 16,-2 4-13-16,-4 4-47 16,-7 0-48-16,-20 7-99 15,1 8-97-15,4 1-242 0</inkml:trace>
  <inkml:trace contextRef="#ctx0" brushRef="#br0" timeOffset="7912.92">-5569 3189 221 0,'0'0'205'0,"0"0"-83"16,0 0-16-16,0 0 18 15,0 0-53-15,0 0-45 16,0 0 13-16,7 0-12 16,-7 0 11-16,2 0 4 15,-2 0-15-15,3 0 37 16,0-5-1-1,-1-3-44-15,1-4-4 0,4 0-8 16,-5 2-7-16,1-2 6 0,-3 0 2 16,3 0-8-1,2-4 0-15,2 1-3 0,-2-1 1 16,4 1 2 0,2-3 0-16,-2 3-1 0,5-7-3 15,0 5 4 1,-2-4 0-16,-1 3 0 0,-2 2 4 15,-3 4-3-15,0 0 1 16,-6 5 14-16,3 5-15 16,-3-1 7-16,0 3-8 15,0 0 1-15,0 0-11 16,0 0 10-16,0 0-8 16,0 0 7-16,0 0-24 15,0 0 6-15,0 0-29 0,0 5 19 16,0 2 28-1,0 5 1-15,0 0 0 16,0 1 6-16,0 5 4 0,0 0-10 16,0 3 0-16,-3 3 0 15,-1 3 0-15,2 2 0 16,-1 5 1-16,0-1 4 16,1 0 3-16,-1 4-14 15,-1-5 6-15,1-5 0 16,3-6-2-16,0-3 2 15,0-3 0-15,0-6 0 0,0-4 6 16,0 0-7 0,0 0 1-16,0-3-2 0,0 2-4 15,0-1 7 1,0-3-1-16,0 1 1 0,0 3 7 16,0-1-9 77,0-2 1-93,0-1 0 0,0 4-6 0,0-4 6 0,0 0-12 0,0 0-18 0,0 0-83 0,0 0-62 0,0 0-103 0,0-5-136 0</inkml:trace>
  <inkml:trace contextRef="#ctx0" brushRef="#br0" timeOffset="16805.12">-5146 3023 2 0,'0'0'166'15,"0"0"-76"-15,0 0-9 0,0 0-23 16,0 0-29 0,0 0-29-16,5-5 0 0,-5 5 0 15,4 0-1 1,-1 0 1-16,-3 0 2 0,3 0 5 15,-3 0 23 1,0 0 38-16,0 0-22 0,0 0 9 16,0 0-10-1,0 0-28-15,0 0 15 0,0 0-31 16,0 0-1-16,2 0 13 0,-2 11-13 16,3 4 35-1,-3 0-23-15,3 1-11 0,-3-1 27 16,0 1-21-1,0 0 2-15,0-4 1 0,0 1 1 16,0 1-11 0,0 1 0-16,0 3 0 0,0 0 35 15,0-3-28-15,0 1-6 16,0-4 3-16,0 0-2 16,0-5-2-16,0 1 0 15,0-3 0-15,0-2 0 16,0-1 0-16,0-2 0 15,0 3-1-15,0-3 0 16,0 0 1-16,0 0-26 16,0 0-28-16,0 0-9 15,0 0-92-15,0 0-32 16,0 0-51-16</inkml:trace>
  <inkml:trace contextRef="#ctx0" brushRef="#br0" timeOffset="17645.09">-4873 2984 29 0,'0'0'75'16,"0"0"0"-16,0 0 23 15,0 0 42-15,0 0-16 16,0 0-62 0,0 0-23-16,0 3-32 0,-14 7 1 15,-1 8 0-15,-2 1 1 0,1-1-8 16,-2 2 12 0,1-3-12-16,2-5 30 0,3 0-1 15,-2-3 12 1,6-1 3-16,-4 0-24 0,4-6 24 15,-2 3-22 1,5-3-22-16,-3 1 16 0,-1 2-17 16,3-2 0-1,-3 2 0-15,-2-1-6 0,-1 5 5 16,2-1 1-16,0-1 0 16,-2-1 1-16,7-1-1 15,-1 0 0-15,4-3 3 16,2-2 7-16,0 0-16 15,0 0 6-15,0 0-14 16,0 0 5-16,0 0 10 16,10 0-1-16,8 0 0 15,-3 0 8-15,2 0-10 0,-5 0 2 16,-1 0-16 0,-2 0 16-16,-4 0-11 0,1 0 10 15,0 0 0 1,0 5-16-16,-1 2 16 0,2-2-5 15,1 2-1 1,6 1 6-16,1 2 1 0,1-1 7 16,1 5-6-1,1-4 6-15,-4 1-2 0,-2-4-5 16,-4-1 0-16,-1-4 2 0,-2 2 0 16,1-1-1-1,-4-2-1-15,1-1 4 0,-3 2-5 16,4-2 1-1,-4 0 0-15,3 3-2 0,-3-3-3 16,0 0-125 0,0 0-263-16</inkml:trace>
  <inkml:trace contextRef="#ctx0" brushRef="#br0" timeOffset="75395.5">848 2930 113 0,'0'0'189'0,"0"0"-48"16,0 0-46-1,0 0 3-15,0 0-44 0,0 0-47 16,0 0 18 0,0-3-4-16,0 1 24 0,0 2 29 15,0 0-11 1,0 0 11-16,0 0-15 0,0 0-13 16,0 0 22-16,0 0-13 15,0 0-4-15,0 0-7 16,0 0-43-16,0 0 19 15,0 0-20-15,0 0-2 16,0 0-6-16,0 0 8 16,0 0 0-16,0 0 0 15,0 0 7-15,0 0-7 16,0 0 1-16,0 0 0 0,0 0 35 16,0 0-13-1,0 0-2-15,0 0-7 0,0 0-5 16,0 0-10-1,0 0 1-15,0 0-16 0,0 0-7 16,-5-8-93 0,-4 3-172-16,-3-6-713 0</inkml:trace>
  <inkml:trace contextRef="#ctx0" brushRef="#br0" timeOffset="77247.7">1061 2661 38 0,'0'0'50'16,"0"0"19"-1,0 0 58-15,0 0 12 0,0 0-66 16,0 0-29-16,0 0-23 0,0 0-21 16,0 0 16-1,0 0-15-15,0 0 22 0,0 0 34 16,0 0-20-1,0 0 5-15,0 0-10 0,0 0-15 16,0 0 39 0,0 0-8-16,0 0 3 0,0 0 5 15,0 0-40-15,0 0 4 16,0 0-20-16,0 0 6 16,0 0-16-16,0 0 10 15,0 0 0-15,0 0-12 16,0 7 10-16,0 6 2 15,0 1 0-15,-3-1 1 16,-2 2 1-16,-1-2-2 16,0 3 0-16,0-4 2 15,4 1-1-15,-1 3-2 16,3-4 1-16,0 2-7 0,0 1 0 16,0-2 7-1,0 0 0-15,0 0 1 0,0 0 2 16,0-6-3-1,3 5 0-15,-1-5 0 0,-2-2 1 16,3 3-1 0,-3-3 0-16,3 3-1 0,-3 0 3 15,2 2-2 1,2 0 0 0,-1 3 0-16,2-3 2 0,-2 3-2 15,4-4 0-15,-2-2-1 16,0 1-4-16,-2-5 4 0,4-2-8 0,-2 3 9 15,-2-4 3 17,6 0-3-32,-4 0 10 0,6 0 17 0,1 0-26 93,0 0-1-93,1 0 0 0,-1 0 2 0,3 0-1 0,-3 0-1 0,-1-4 0 0,3-6 17 0,4 1-16 0,-1-9 25 0,-2 2-20 0,-2-5-5 0,-1 1 27 0,0-1-18 16,-7-1 6 0,1 2 16-16,-4-3-32 0,2 2 20 15,-1 1-12-15,-3 1 9 0,0 1 31 16,0 3-42 0,0-1-5-16,3 1 6 0,-1-1-5 15,4 3-2 1,-4-3 0-16,5 1 0 0,-2 0 2 15,-2-1-2 1,4 3 0-16,-2-3 3 0,-2 2 4 16,-1 1-8-1,-2-1 1-15,3 4-1 0,-3-1-6 16,0 3 7-16,0 1 0 0,0 2 0 16,0 0 8-1,0 2-8-15,0 3 0 16,0-3 0-16,0 3-7 15,0 0 7-15,0 0 0 0,0 0 1 16,0 0 1 0,0 0-4-16,0 0 2 0,0 0-6 15,0 0-1 1,0 0 7-16,0 0 0 0,0 0 0 16,0 0 0-1,0 0-6-15,0 0 6 0,0 0-14 16,0 0 12-16,9 0-6 0,-1 6 8 15,4 2-1 1,0-4 3-16,2 4-2 0,-2-3 0 16,0-2 0-1,1 1 0-15,2-3 1 0,2-1 0 16,0 0 6 0,1 0-6-16,2 0-1 0,-6 0 0 15,-3 0 1 1,1 0 1-16,-7 0-2 0,2 0 0 15,-2 0 7-15,1-5 2 16,0-3-10-16,-3 3 1 16,2 0 0-16,-5 0 2 15,3 3-2-15,-3 2 0 16,0 0 0-16,0 0 0 16,0 0-2-16,0 0-12 15,0 0-28-15,0 0-12 16,0 0-59-16,0 7-7 0,0 0-57 15,0 1-90 1</inkml:trace>
  <inkml:trace contextRef="#ctx0" brushRef="#br0" timeOffset="-100128.68">1515 3131 80 0,'0'0'44'0,"0"0"40"16,0 0 47 0,0 0-4-16,0 0-4 0,0 0 1 15,0 0-20 1,0 0-3-16,0 0-17 0,0 0-9 15,0 0-6-15,0 0-22 16,0 0-11-16,0 0-17 16,0 0-18-16,0 0 11 15,0 0-12-15,0 0 0 16,0 0 0-16,0 0 0 16,0 0 0-16,0 0 0 15,0 0 1-15,0 0 1 16,12 0-2-16,-1-5 0 15,4-3 0-15,-3-1 1 16,1 1-1-16,-4 0 0 0,2 0-15 16,-4 3 15-1,-2-3-14-15,0 3 5 0,-1 0 7 16,2-3 2 0,-4 3 0-16,-2 0 0 0,3-1 2 15,-3 3-1 1,0 3-1-16,3 0 0 0,-3 0 1 15,0 0-1-15,0 0 0 0,0 0-1 16,0 0-14 0,0 0 13-16,0 0 2 0,0 0-9 15,0 0 0 1,0 0-33-16,0 14 35 0,0 2 4 16,0 8 3-1,0-2 3-15,0 7-3 0,2-2 0 16,-2 5 11-1,4-4-10-15,2 0-2 0,-1-1 1 16,2-4-1-16,1-2 0 16,-6-4 1-16,5-1 0 15,-7-3-2-15,0-5 0 16,0 0 1-16,0-4 1 16,0-4-8-16,0 4 6 15,0-4 2-15,0 0-17 16,-7 0-53-16,-7 0-229 15,0 0-363-15</inkml:trace>
  <inkml:trace contextRef="#ctx0" brushRef="#br0" timeOffset="84627.27">3508 2543 59 0,'0'0'90'15,"0"0"-9"1,0 0 25-16,0 0-26 0,0 0-27 15,0 0-4-15,0 0-13 0,-20 1 5 16,13 2-13 0,2-3-13-16,2 4 14 0,0-3-12 15,1 2 15 1,-1 0 4-16,-4 2-36 0,2 2 9 16,-4 4-2-1,1 0-6-15,-4 3 34 0,-2 0-12 16,-3 5 10-16,0-2 26 15,-3 0-46 1,0 2 21-16,-2-1-3 0,2 3-16 16,0-3 12-16,0 2-19 15,3-1 5-15,2-2 0 16,5-3-5-16,0-1-9 16,2-3 1-16,6-2-1 15,-1 0-1-15,-1-2 2 16,4-2 0-16,0-2 0 15,0-2-4-15,0 0 3 0,0 0 1 16,0 0-6 0,0 0-1-16,0 3 6 15,0-3 1-15,0 0-1 16,0 3-2-16,0-3 3 0,0 0 0 16,0 3-2-1,0-3-7-15,4 2 8 0,7-2 1 16,3 0 9-16,6 3-3 0,0-3-3 15,3 0-3 1,-2 0 0-16,-5 0 1 0,-1 0-1 16,0 0 0-1,-1 0 0-15,-3 0-7 0,1 0 5 16,-4 2-22 0,-1-2-21-16,1 0 7 0,-2 0 1 15,0 0 15 1,-1 0-2-16,4 0-44 0,-1 0-25 15,-2 0-58-15,-2-5-172 0</inkml:trace>
  <inkml:trace contextRef="#ctx0" brushRef="#br0" timeOffset="85218.76">3448 2741 428 0,'0'0'99'0,"0"0"-83"16,0 0 1-16,0 0-2 0,0 0 5 31,0 0-10-31,0 0-8 0,-4 63 18 16,4-57-19-16,0 3 7 15,0-4 1-15,0 0-9 0,0-2 26 16,0-1 10 46,0 1 13-62,0 2 16 0,0 5-13 0,0 3-10 0,-8 6-8 0,-7 2-25 0,0 4 11 0,2 5-19 0,-2-3 0 47,3 1 4-47,4 1 3 0,2-3-8 0,0-3 0 0,1-5-1 0,0-4 0 16,-2-5 1-16,2-1 0 15,2-3 6-15,3-5-5 16,0 3-1-16,0-3 0 16,0 0-12-16,0 0-8 0,0 0-64 15,0 0-108 1,0 0-96-16</inkml:trace>
  <inkml:trace contextRef="#ctx0" brushRef="#br0" timeOffset="85728.75">3657 2996 58 0,'0'0'104'0,"0"0"-71"0,0 0 42 16,0 0 14-16,0 0-5 0,0 0-36 16,0 0 12-1,0 9 34-15,0-3-28 0,0-2-5 16,-3 1-10 0,-2 4-33-16,-4-3 8 0,3 8-25 15,-3-1 0 1,1 0 2-16,1 2 4 0,-1-1-7 15,0 0 0 1,-1-1 0-16,4-2-2 0,-2-1 2 16,2-1 0-16,2-3 2 0,0 0-2 15,3 0 0 1,0 1-2-16,0-2-15 0,0 3 15 16,0-3-66-1,0-2-49-15,0-3-79 16,0 0-281-16</inkml:trace>
  <inkml:trace contextRef="#ctx0" brushRef="#br0" timeOffset="88248.59">3970 2915 71 0,'0'0'50'0,"0"0"7"16,0 0 16-16,0 0-24 0,0 0 2 16,0 0-11-1,0 0 11-15,-37 33 15 0,28-20-26 16,-2 3 2 0,2-4-21-16,3 1-20 0,4-2-2 15,2 2-5 1,0-4 4-16,0 3-4 0,0-2-21 15,8-2 14 1,4 2 6-16,2-2 7 0,-3-1 4 16,4-2-4-16,-6 4 7 15,2-4 1-15,1-1-8 16,0-1 0-16,-1 3-1 16,3-6 1-16,4 3 6 15,2-3-5-15,2 0 4 16,1 0 8-16,4 0-12 15,-7 0-2-15,0 0 1 16,-6-3-14-16,1-6 14 0,-7 2 0 16,-3-4 10-1,5 1 18-15,-5 0-18 0,0-3 1 16,2-2-3 0,-4-2 19-16,2 0 2 0,2 0-28 15,-5 0 22 1,1-1 11-16,-3 0-10 0,0 5 30 15,0-2 3 1,0 5-10-16,0-2 15 0,-9 3-41 16,-5 4-9-16,-3-1-11 0,2 3 1 15,-2 3-2 1,0 0 0-16,2 0-7 0,0 0 7 16,2 0-28-1,-2 11-5-15,-2-1-41 16,0 4-47-16,-6 1-10 15,3-5-41-15,3-4-167 0</inkml:trace>
  <inkml:trace contextRef="#ctx0" brushRef="#br0" timeOffset="87588.62">4051 2651 36 0,'0'0'225'0,"0"0"-72"16,0 0-49-16,0 0 22 15,0 0-33-15,0 0-77 16,0 0-3-16,-31-12-7 15,19 12-3-15,4 0 11 16,-7 0-8-16,3 4 9 16,-3 1 16-16,5 3-22 0,-2-1 11 15,4-2-20 1,1 0 5-16,4 3-13 0,1-2 7 16,2 2 1-1,0-1-3-15,0 1-13 0,0 3 16 16,0-1-1-1,0 0-1-15,2 3 1 0,8-6 1 16,-5 1 0-16,3 0-1 0,1-2-9 16,2-1 0-1,1 0-6-15,0-3-5 0,6 1 13 16,-1 0 1 0,-4 0 7-16,5-3 0 0,-6 5-10 15,0-4 8 1,-4 2-12-16,0-3 4 0,4 0 8 15,-3 0 3 1,4 0-1-16,-1 0 7 0,6 0 3 16,2-8-9-16,0-2-1 15,2-5 1-15,-2 3 2 16,-2-4-3-16,-4 0 2 16,-2 1 21-16,-4-1-17 15,-1 1 27-15,-4-2-3 16,-1 2 28-16,-2 2 7 15,0 0-26-15,0 3-6 16,0-3 5-16,-2 3-38 0,-10 0 13 16,-3 2-13-1,2 0-5-15,-5 3-5 0,1 5-1 16,-3 0-14 0,-1 0-7-16,1 0-60 0,-8 0-44 15,5 2-63 1,-1 7-149-16</inkml:trace>
  <inkml:trace contextRef="#ctx0" brushRef="#br0" timeOffset="81837.4">2548 2672 26 0,'0'0'54'16,"0"0"39"-16,0 0 31 15,0 0 2-15,0 0-45 16,0 0 15-16,0-27 43 16,0 27-29-16,0 0-24 15,0 0-38-15,0 0-42 16,0 0 15-16,0 0-21 0,0 0 0 15,-6 0-2 1,2 0-9-16,2 0 11 0,-1 0 0 16,0 3-5-1,3 3 3-15,-5-2 2 0,-2 4 0 16,-3 2 14 0,0 4-1-16,0-2 9 0,-2 4-22 15,0 2 6 1,1 3 2-16,1-1-8 0,2 4 0 15,-1 2 2-15,4-3-2 0,-1 3 0 16,4-1 0 0,2-1 0-16,-4-1 0 0,1-2 0 15,0-3 0 1,-2-3 2-16,2-2-1 0,-3-2-1 16,3-2 0-1,0-2 1-15,1 0 0 0,-1-2-1 16,0 0 0-16,-1 3 1 15,2-3 1-15,-1 0-2 16,0 1 0-16,1 0-3 16,-1-5 2-16,3-1 1 15,0 3-3-15,0-3-3 16,0 0-20-16,0 0-12 16,0 0-34-16,0 0-84 15,0-3-206-15</inkml:trace>
  <inkml:trace contextRef="#ctx0" brushRef="#br0" timeOffset="82447.37">2185 2850 104 0,'0'0'101'15,"0"0"-10"-15,0 0-2 16,0 0 14-16,0 0-35 16,0 0-5-16,0 0 2 15,0 0-27-15,0 0 5 16,0 0-20-16,0 0-22 16,6 0 18-16,8 0-18 15,10 0 113-15,4 0-25 16,1 0-57-16,2 0-3 0,3 0-27 15,4 0 5 1,-1 0 4-16,5-3-11 0,-2 1 1 16,-3-1 2-1,-6 1 5-15,-2 2-9 0,-4 0 1 16,-7 0-5 0,-1 0 4-16,-5 0 1 0,-4 0 0 15,1 0 3 1,-3 0 5-16,-1 0-9 0,2 0 1 15,1 0 0-15,-2 0-7 0,2 0 7 16,-2 0 0 0,0 0 0-16,-3 0-9 0,0 0 2 15,-3 0-13 1,0 0-42-16,0 0-58 0,-10 0-35 16,-3 5-112-16</inkml:trace>
  <inkml:trace contextRef="#ctx0" brushRef="#br0" timeOffset="97155.45">5008 2099 78 0,'0'0'85'47,"0"0"2"-47,0 0 21 0,0 0 6 0,0 0-36 0,0 0 8 0,0 0 2 0,-5 0-27 0,5 0-2 15,0 0-30-15,0 0-22 110,0 0 9-110,0 0-16 0,0 0 1 0,0 0-1 0,0 0-15 0,0 0 15 0,-3 0-7 0,0 11 7 0,-1 4 9 0,2 0 7 0,-1 1 2 0,0 1 2 0,1 0-19 0,-1 1 8 0,-1 1-7 15,-1-1 24 1,-1 1 8-16,1-2-25 0,-2-1 3 16,2-4-2-1,2-2-9-15,1 1 8 0,-2-1-9 16,1 1 0 0,-2-2 4-16,2 5-4 0,0-1 0 15,3 0-1 1,-4 2 6-16,4 1-6 0,-2-4 1 15,-1 5 0-15,3-5 0 32,0-1 0-32,0-1 0 0,0 0 0 0,0-2 7 62,0-3-7-46,0 1 0-1,0-1 0-15,0-3-1 0,0-2 2 0,0 0-1 0,0 0 9 0,0 0-8 0,0 0 8 0,0 0 1 16,0 0 3-16,0 0 19 0,0 0-25 0,0 0 2 0,0 0-9 16,0 0 10-16,0 0-9 15,0-10-1-15,0-1 0 16,0-1 8-16,0-4-6 16,5 1 4-16,2-2-6 15,1 0-1-15,1 0 0 16,2-2 1-16,-2 0 0 15,2 2-4-15,-2-2 10 0,3 2-6 16,-1-2 0 0,-2 3 0-16,-3 1 1 0,2 2-1 15,-2 0 0 1,0 2-1-16,-1 5 0 0,2-3 1 16,-2 1 0-1,3 3-8-15,4-3 7 0,3-2 1 16,-5 2 0-16,5-2 0 0,-3 2 6 15,-4 0-6 1,1 3 0-16,-3-3 0 0,-1 4 0 16,2-1 0-1,-2-2 0-15,0 5 0 16,2-3 3-16,1 0-4 16,-3 0 1-16,5-1-3 0,-2 1 2 15,1 4 1 1,-1-5 0-16,1 3-1 0,-3 0 3 15,-4 1-2 1,-2 2 0-16,0 0-3 0,0 0-7 16,0 0 10-1,0 0-6-15,0 0 4 0,0 0-16 16,0 8 18-16,3 4 0 0,4 4 0 16,-5-1-2-1,4-1 2-15,-1 1 0 0,-1-3 0 16,1 0 9-1,-2 0-10-15,-3 1 1 0,0 1-3 16,0 1 2 0,0 3 2-16,0 0 0 0,-3 1 9 15,-6 2-9 1,1-4-1-16,0-1 0 0,1 2-2 16,2-6 2-16,0 2 0 15,-2-4 0-15,2-1 1 16,2-3 8-16,-2-3-9 15,1 2 0-15,-2 0 0 16,4 3 6-16,-8-1-5 16,5 5 8-16,0-2-9 15,-1-3 1-15,0 1-1 16,3-4 0-16,3 0 0 0,0-1-6 16,0-3 7-1,0 0-1-15,0 0 6 0,0 0 1 16,0 0-7-1,0 0 0-15,0 0 0 0,0 0 4 16,0 0-4 0,0-3-30-16,0-10-157 0,0-2-424 0</inkml:trace>
  <inkml:trace contextRef="#ctx0" brushRef="#br0" timeOffset="98465.34">5416 2529 136 0,'0'0'114'16,"0"0"-41"-16,0 0-1 15,0 0-4-15,0 0-40 16,0 0-21-16,0 0 16 15,-3 0 12-15,3 0 19 16,0 0 16-16,0 0 8 16,0 0 11-16,0 0-1 15,0 0-5-15,0 0 2 16,0-2-40-16,0-1-19 16,0-2-12-16,0-1-12 0,0 1 2 15,0-5-4 1,0 1 0-16,0 0 12 0,10-4-12 15,-2 2 0 1,4 2 0-16,-2-2 2 0,0 1-2 16,-5 2 0-1,4 0 1-15,-6 0 3 0,2 3 2 16,-2 0-6-16,0 0 9 0,0 2-8 16,-3 0 8-1,0 3-9-15,4 0 1 0,-4 0 5 16,0-2-5-1,0 2-1-15,0 0 0 0,0 0 4 16,0 0-5 0,0 0 1-16,0 0-10 0,0 0 9 15,0 0-15 1,0 0 5-16,0 0-4 0,0 2-17 16,0 4 24-16,0 2-8 15,0-1 16-15,0 5-2 16,0-3 9-16,0 4-5 15,0 3-2-15,0-1 1 16,-7 6-2-16,1-1 1 16,-6 3 0-16,4 1 0 15,-4 0 2-15,4-1-2 16,-4 0 0-16,4-3 1 0,2 1-1 16,0 0 0-1,4-3 0-15,-1 0 1 0,3-3 0 16,-3-4-1-1,3-3 0-15,0-4 0 0,0-1-1 16,0 1 1 0,0-4 0-16,0 0 3 0,0 0-2 15,0 0-1 1,0 0 0-16,0 0-4 0,0 0 3 16,0 0 1-16,0 0-16 0,0-7-20 15,6-10-68 1,-1-1-183-16,2-3-249 0</inkml:trace>
  <inkml:trace contextRef="#ctx0" brushRef="#br0" timeOffset="99735.27">5787 2356 130 0,'0'0'156'16,"0"0"-103"-16,0 0 9 0,0 0-10 15,0 0-39-15,0 0-6 16,0 0-6-16,0 0 9 16,0 0 29-16,0 0-9 15,0 0 9-15,4 0 12 16,1 3-5-16,6-2 4 15,1 3-12-15,0-4-11 16,5 0 30-16,3 3-20 16,6-3 12-16,0 0 6 15,2 0-32-15,2 0 5 16,-2 0-27-16,1 0 0 0,-4 0 10 16,2 2-10-1,-4-2 4-15,-3 3-5 0,-6-3 1 16,-6 0 0-1,-2 0-1-15,-6 0 0 0,4 0 17 16,-4 0-16 0,0 0 32-16,0 0 3 0,0 0-27 15,0 0 18-15,0 0-27 16,0 0-6-16,0 0-4 16,0 2-49-16,0 0 8 15,0 1-15-15,-10 2-54 16,-7 1-51-16,2-4-87 0</inkml:trace>
  <inkml:trace contextRef="#ctx0" brushRef="#br0" timeOffset="99125.34">5986 2254 113 0,'0'0'245'0,"0"0"-98"16,0 0 16-16,0 0-33 15,0 0-52-15,0 0-40 16,0 0-38-16,0-9 0 16,0 9-6-16,0 0 1 15,0 0-1-15,0 0 6 16,0 0 0-16,0 0-1 0,0 0 7 16,0 0-6-1,0 0 13-15,0 2 7 0,0 11 21 16,0 0-27-1,0 2-4-15,-3 3 9 0,0 2-17 16,1-3 11 0,-2 0-13-16,4-1 0 0,-3 3 5 15,3-7-5 1,0 4 0-16,-3-3 2 0,3-1 4 16,-2 0-7-16,-4 0 1 0,4-1 0 15,-5-1-1 1,4 0 1-16,1-2 0 0,-1 0 2 15,0 0 5 1,3-4-9-16,-4 4 2 0,2-3 0 16,-1 2-1-1,0-3 1-15,1-1 0 0,2 2 1 16,-3-3 5-16,3 1-6 16,-3-3 0-16,3 0-2 15,0 0 2-15,0 0 0 16,0 0 2-16,0 0-2 15,0 0-32-15,0-5-120 16,0-7-158-16</inkml:trace>
  <inkml:trace contextRef="#ctx0" brushRef="#br0" timeOffset="100665.21">6294 2480 52 0,'0'0'251'16,"0"0"-85"-16,0 0 4 16,0 0-20-16,0 0-56 15,0 0-17-15,0 0-24 16,-7-20 1-16,7 8 4 15,0 2-45-15,0 0 0 16,0-3-13-16,0 0 1 16,12-2 7-16,0 2-8 15,1-2 6-15,-1-1-3 0,3 3 4 16,-3 1-7 0,-1 0 0-16,-6 0 1 15,2 1 9 1,-2-3 3-16,-2 2 19 0,-1 2 24 0,2-1-31 15,-4 2 4 1,3-2-28-16,-3 6-1 0,3 0 19 16,-3-1-18 46,0 6-1-62,0 0 0 0,0 0-2 0,0 0 1 0,0 0 1 0,0 0-8 0,0 0 2 0,0 0 6 0,0 0 0 0,0 0-1 63,0 0 1-63,0 0-1 0,0 0 1 0,0 0-10 0,0 6 9 0,0 6 1 0,-3 5 0 15,-9 2-1-15,4 3 10 0,-4 1-12 16,0 1 3-16,4-4-1 16,-4 1-1-16,4 2 2 15,1-3 0-15,2 1 0 16,2-1 3 31,1 2-4-47,-1-3 1 0,0 3-2 0,-3-2-4 0,3 0 7 0,-2-1-1 15,-2 0 1-15,2-2 8 16,-1-3-11-16,1-2 2 31,1-4 0-31,1 0 2 0,3-5-2 0,-2-3 0 0,2 3-2 0,0-3 2 16,0 0 0-1,0 0 0-15,0 0-5 0,0 0-1 16,0 0 2 0,0 0-7-16,0 0-18 0,0 0-76 15,0-3-187-15,0-8-495 0</inkml:trace>
  <inkml:trace contextRef="#ctx0" brushRef="#br0" timeOffset="109407.85">7883 2235 13 0,'0'0'227'16,"0"0"-72"-16,0 0-41 0,0 0 61 15,0 0-35 1,0 0-45-16,0 0-28 0,-2-40-40 16,2 40 14-1,0 0-8-15,0 0-17 0,0 0 20 16,0-2-26-1,0 2-9-15,0 0 2 0,0 0-2 16,0 0-1-16,0 0 0 16,0 0-3-16,0 0 2 15,0 0 1-15,0 0 0 16,10 0-3-16,8 0 4 16,6 0-2-16,1 0 1 15,0 0-3-15,2 0-7 16,-4 0 10-16,-3 0 0 15,0 4 0-15,-6 2-5 0,-6-1 4 16,2-2 0 0,-8-3-6-16,-2 2 5 0,3-2 2 15,-3 0 0 1,0 0 6-16,0 0 4 0,0 0-10 16,0 3 0-1,0-3-1-15,0 5-8 0,0 1 10 16,-5 6-1-1,-10 3 3-15,-2 4-2 0,-1 2-1 16,1 3 0-16,-3-4 2 0,5 2-5 16,2-3 3-1,-2-1 0-15,3-1 4 0,2-5-2 16,0 0-2 0,0-2 0-16,-2 4 0 0,0-1-1 15,1 1 1 1,2 3 0-16,-2-4 0 0,2 2 0 15,3-5 0-15,0 1 0 16,3-1-7-16,0-2-5 16,1-2 3-16,-1-1 5 15,3-4-2 1,-3-1-5-16,1 4 11 16,2-4-1-16,-4 0 0 15,4 0-11-15,0 3 11 0,0-3-35 16,0 2-29-16,0 1-78 15,0-1 60-15,0 1 21 16,0-3-24-16,0 0-10 0,6 0-90 0</inkml:trace>
  <inkml:trace contextRef="#ctx0" brushRef="#br0" timeOffset="109767.83">7774 2381 29 0,'0'0'46'15,"0"0"47"-15,0 0 41 0,0 0-7 16,0 0-6 0,0 0-40 15,0 0-19-31,20-7-25 0,-8 7-30 0,5 0 11 0,3 0-2 15,3 0 14-15,2 0-3 0,2 0-12 16,-4 0 11 0,-1 0 10-16,-2 0-27 0,-2 0 24 15,2 0-17-15,-6 0-16 16,1 0 14-16,0 0-14 16,-2 0 0-1,-1 0 2-15,3 0-1 0,-3 0-2 16,-2 0-10-16,0 2-29 15,0 3-43-15,-10 4-87 16,0-4-74-16,0 0-75 0</inkml:trace>
  <inkml:trace contextRef="#ctx0" brushRef="#br0" timeOffset="108137.93">7409 2299 10 0,'0'0'36'0,"0"0"34"0,0 0 19 16,0 0 16-1,0 0 18-15,0 0-39 0,0 0-14 16,-6 0-35-1,6 0-9-15,0 0 29 0,0 0-29 16,0 0-10-16,0 0 10 0,0-2-25 16,0 2 24-1,0 0 1-15,0 0-18 0,0 0 27 16,0 0-16 0,0 0 15-16,0 0 17 0,0-3-31 15,0 3 9 1,0-3-7-16,0-2-21 0,0 0 16 15,0-3-17-15,0-2 0 16,6-1 4-16,0 4-3 16,0-7-1-16,2 4 0 15,-2-3 1-15,2 2-3 16,2 2 2-16,0-3 0 16,5 3 0-16,0-2-3 15,2 4 3-15,0 1-10 16,3 2-16-16,-6 4 25 15,0 0-18-15,-2 0 19 16,-6 0-6-16,3 0-5 0,-4 0 11 16,3 0-7-1,4 8-2-15,-4 4 0 0,2 1 9 16,-2 3 0-16,-2-4-1 16,0 4-45-16,-4-1 1 15,-2-1-7-15,0 1 12 16,0 1 40-16,-8-1-7 15,-9 3 7-15,0-1 0 0,-3-3-5 16,5-2-2 0,-2 5 0-16,5-5 1 0,1 2 5 15,-1-4 1 1,4 0 0-16,-1-5-1 0,1 3 8 16,-2-3-7-1,0 0 0-15,-2 0 0 0,-3 4 13 16,-2 1-13-1,-3 3 2-15,0 0 1 0,2 2-2 16,4-2-1-16,3 0 0 16,2-3 0-16,3-2-1 15,4-3 1-15,2-5 0 16,0 3 0-16,0-3 1 16,0 0-1-16,0 0 1 15,0 0-1-15,0 0 31 16,0 0-3-16,0 0-9 15,0 0-11-15,0 0-6 0,0 0-4 16,0 0-2 0,0 0-26-16,0 0 29 0,0 3 1 15,17 2 0 1,0-3 16-16,1 1-14 0,2-1 3 16,-3-2-5-1,0 0 0-15,-3 0 4 0,-2 0-4 16,0 0 0-1,-4 0 0-15,4 0 5 0,-4 3-5 16,1-3 0-16,-1 3 0 0,1-3-1 16,-3 3 1-1,-1-3 0-15,-2 0 0 0,-3 0 6 16,4 0-6 0,-4 0 0-16,0 0 0 0,0 0 3 15,0 0-3 1,0 0 9-16,0 0-5 0,0 0-4 15,0 0-14-15,0 0-105 16,0 0-190-16</inkml:trace>
  <inkml:trace contextRef="#ctx0" brushRef="#br0" timeOffset="103736.45">6679 2431 15 0,'0'0'122'16,"0"0"-60"-16,0 0 15 0,0 0-27 15,0 0-17 1,0 0 3-16,0 0-5 0,0 0 29 16,0 0-9-16,3 0-18 15,2 0 16-15,0 0-16 16,2 0-2-16,-2 0 8 15,5 0-26-15,0 0 17 16,8 0-22-16,2 0-6 16,2 0 15-16,8 0 0 15,2 0 37-15,2 2 3 16,-3-2-48-16,-2 3 14 16,-1-3-8-16,-4 0-15 15,-3 2 21-15,-4-2-12 0,-6 0 0 16,1 0 8-1,-4 0-16-15,1 0 27 0,-1 0-22 16,4 0-5 0,0 0 8-16,-1 0-9 0,1 0 0 15,-2 0 0 1,0 0-9-16,-5 0 9 0,0 0-18 16,-5 0-16-16,0 0 12 0,0 0-81 15,-10 0 5 1,-10 5-58-16,-3 0-118 0</inkml:trace>
  <inkml:trace contextRef="#ctx0" brushRef="#br0" timeOffset="103046.49">6851 2273 10 0,'0'0'116'16,"0"0"-83"-16,0 0 53 0,0 0 24 16,0 0-5-16,0 0-11 15,0 0-29 1,0 0 6-16,0 0-21 0,-3 0-35 15,3 0 8-15,0 0-16 16,-2 0 2 0,-1 0-5-1,-1 0 6-15,1 5-3 0,-2 5-7 16,2 1 8-16,1 4-2 0,2 1-5 16,-4 2-1-16,4 1 3 15,0-5-2-15,0 2-1 31,0-3 0-31,-3-3 0 0,0 1 3 63,-2-1-3-47,-2-3 9-16,2 1 25 0,-3 3-15 0,-1-1 1 0,3 2-20 0,1 2 8 0,1-1-8 0,1-2 0 0,3 1 0 0,0 0-2 15,0-3 2-15,0-1-1 0,0-3 1 16,0 1 0-16,0-6 1 0,0 2-1 31,0-2 0-31,0 0 1 0,0 0 0 0,0 0-2 16,0 0-12-1,0 3-47-15,0-3-61 0,0 0-127 16</inkml:trace>
  <inkml:trace contextRef="#ctx0" brushRef="#br0" timeOffset="101966.97">6791 2979 13 0,'0'0'155'0,"0"0"-34"16,0 0-7-16,0 0 17 16,0 0-39-16,0 0-31 15,0 0-6-15,0 0-28 16,3 0 9-16,2 0-17 15,0 0-12-15,5 0 37 16,2 0-20-16,1 0-5 16,4 0-5-16,3 0-6 15,7 0-4-15,-2 0 19 0,5-2-20 16,-2-1 33 0,4 1-14-16,0-1 1 0,-1 0-1 15,3 3-21 1,-2 0 5-16,0 0-6 0,-1 0 0 15,4 0 4 1,2 0-3-16,4 0-1 0,-1 0 3 16,-2 0 5-1,-4 0-8-15,-3 0 0 0,1 0 0 16,0 0-1-16,-4 0 1 0,-1 0 0 16,-5 0 0-1,-2 3 1-15,-2 0-1 0,-4-1 0 16,-3 1-3-1,-4-3 1-15,-5 2 2 0,-2 1 0 16,0-3 3 0,0 0 3-16,0 2-6 0,0-2 0 15,0 0-6 1,0 0-4-16,0 3-2 0,0-1-43 16,0 5-37-1,-2-1-87-15,-10 0 36 0,0-3-237 0</inkml:trace>
  <inkml:trace contextRef="#ctx0" brushRef="#br0" timeOffset="160127.16">-5054 4597 3 0,'0'0'198'0,"0"0"-61"15,0 0-15 1,0 0-18-16,0 0 10 0,0 0-78 15,0-21-30 1,0 16-12-16,0 1 5 0,5 0 1 16,2 2-7-1,-4-1 8-15,2-3-1 16,-2 4 17-16,-3-3 2 16,0 2 27-16,0 0-21 15,0 1-3-15,0-1 27 0,0 2-41 16,0-6 0-1,0 2-8-15,4 0-3 0,1-2 2 16,-2-2 1 0,2-1 0-16,2 3-1 0,-5 2 14 15,-2 2-7 1,3-1 34-16,-3 4 3 0,0 0 31 16,0 0-42-16,0 0-12 0,0 0-8 15,0 0-12 1,0 0 0-16,0 15-13 0,0-1-10 15,0 7 23 1,0 0-15-16,0 0 15 0,0 2-1 16,0-5 8-1,0 3-8-15,-5-3 1 0,1 1 0 16,-4 1 0 0,2-2 1-16,0 2 0 0,3-1 8 15,0 0-7-15,3-5-4 0,0 1 2 16,0-3-1-1,15-5-1-15,2 1 2 16,1-6 0-16,-5-2 3 16,4 0-1-16,-2 0-2 15,-3 0 0-15,-4 0 0 16,1 0 3-16,-1-10-3 0,2-1 0 16,0 2 3-1,2-5-2-15,0 1-2 0,2 0 1 16,0-2 0-16,4-3-4 15,2 0 4-15,2-5 0 16,-2-4 4-16,-2 3 2 16,-1-6-6-16,-5 2 0 15,-4 2 0-15,-1 0 17 16,-2 3-17-16,-5 2 20 16,0 3 8-16,0 6-27 15,0 3 15-15,0 4-16 0,0 0 7 16,0 2-4-1,0 3-3-15,0-2 0 0,0-1 0 16,0 0 7 0,0 1-7-16,0 2 0 0,0 0 0 15,0 0 39 1,0 0-7-16,0-3-2 0,0 3 8 16,0 0-38-1,0 0 10-15,0 0-10 0,0-2-20 16,0 2 20-16,5 0-16 0,7 0 16 15,3 0-1 1,5 0-5-16,0 0 5 0,3 0 1 16,3 0 0-1,0 0-6-15,-4 0 7 0,-2 0-1 16,0 0 0 0,-5 0-1-16,-3 0-1 0,-4 0-19 15,1 0-5-15,-3 0 14 16,-1 0-30-16,-1 0-26 15,-4 0-33-15,0 0-213 16</inkml:trace>
  <inkml:trace contextRef="#ctx0" brushRef="#br0" timeOffset="160657.13">-4129 4696 547 0,'0'0'110'15,"0"0"-68"-15,0 0 40 0,0 0 9 16,0 0-65-16,0 0-26 15,0 0-13-15,3 0 3 16,9 0 10-16,0 0 58 16,-1 0-5-16,-2 0 14 15,-4 0-29-15,1 0-37 16,0 0 16-16,2 0-17 16,4 0 0-16,3 0-2 15,2 0 8-15,6 0-6 0,0 0 0 16,2 0-14-1,-5 0 13-15,1 0-27 0,-7 0-17 16,-8 0-23 0,-6 0-43-16,0-1 4 0,-6-4-228 0</inkml:trace>
  <inkml:trace contextRef="#ctx0" brushRef="#br0" timeOffset="160927.11">-4045 4518 646 0,'0'0'261'0,"0"0"-187"16,0 0 3 0,0 0 24-16,0 0-94 0,0 0-7 15,0 0-11-15,0 0 11 16,15 0 6-16,-2 3-6 15,5 0 1-15,-4-3 7 16,1 0-6-16,-4 0-2 16,1 0 0-16,-3 0-28 15,7 0 8-15,-4 0-94 16,0 0-225-16</inkml:trace>
  <inkml:trace contextRef="#ctx0" brushRef="#br0" timeOffset="161887">-3487 4586 350 0,'0'0'248'0,"0"0"-82"47,0 0-89-47,0 0 7 0,0 0-50 0,0 0-34 0,0 0 0 0,-15-53-19 0,15 46-14 47,0 2 21-47,0 2-4 0,0-4 16 0,0 2 10 0,3-1 16 16,6-1 9-16,2 0-22 0,4 0-13 15,7-1 0 1,10 4-9-16,3 1 9 0,2-2-14 16,3 3-13-1,-5-1 26-15,-6 3-10 0,-6 0 11 16,-6 0-1-16,-5 0-6 31,-6 3-6-31,-6 7-6 0,0 6 18 0,0-1 0 31,-12 5 2-31,-3 1 8 0,-5 1-4 0,0 1 2 16,-3 2-7-16,-2 4 0 16,-2-1 0-16,5 1-1 15,-4-1 1-15,0-1 0 0,-2-5 3 16,1 1 7-1,-1-2-5-15,1-3 12 0,5-2 13 16,7-5 15 0,7-6-9-16,1-3-5 0,7-2-8 15,0 0-22 1,0 0-2-16,0 0-11 0,12 0 12 16,6 0 2-1,2-5-2-15,2 0 0 0,-2-1-1 16,-2 1-21-16,-1 5 16 0,0 0-1 15,-2 0 4 1,2 0-4-16,3 0 7 0,0 0 0 16,6 0 2-1,3 0 5-15,3 0-7 0,-1 0 0 16,1-1 0 0,-10-3 0-16,-4 4 0 0,-6 0 0 15,-7 0-1-15,-5-2 3 16,0 2 6-16,0 0 10 15,0 0 8-15,-13 0-26 16,-11 0-63-16,-2 0-296 0</inkml:trace>
  <inkml:trace contextRef="#ctx0" brushRef="#br0" timeOffset="162796.94">-2831 4512 153 0,'0'0'212'0,"0"0"-197"0,0 0-14 16,0 0-1-1,0 0 3-15,0 0-4 0,0 0 2 16,8 0-1-16,-8 0 20 15,0 0 19-15,3 0 72 16,-3 0 41-16,0 0-34 16,2 0-17-16,-2 0-62 15,3 0-19-15,1 0-20 16,4 0-14-16,1-1-2 16,5 1 7-16,0-2-15 15,1 2 24-15,0-3-13 0,-2 3 13 16,-1 0-7-1,3 0-5-15,-1 0 12 0,0 0 0 16,-2 0 0 0,2 0-6-16,-3 3 6 0,-2 4 0 15,-3 3 0 1,-1 3-14-16,-5 0 12 0,0 2-6 16,0 2 8-1,0-2-1-15,-16 3 1 0,-5 1 0 16,-2 0-2-16,-2 0-11 0,-2-1 13 15,2-2-1 1,2-1 1-16,6 1 11 0,2-5-3 16,3-2 5-1,7-3-5-15,2-1 0 0,3-3-14 16,0-2 6 0,0 3-3-16,0-1 2 0,0 4 1 15,0-3 0-15,0 2 1 16,0-4 0-16,0 6-2 15,0-5 1-15,5 1-4 16,5-3 4-16,-2 2 0 16,4-2 2-16,2 3 4 15,0-3 3-15,0 0-9 16,1 0 0-16,0 0 0 16,-5 0 0-16,0 0 0 15,-2 0 0-15,1 0 0 16,-1 2-2-16,1 1 2 0,2-1 0 15,-2 1 0 1,2 0-8-16,-2-1 8 0,-1 1-29 16,-1-1-36-1,1-2-74-15,-5 0-35 0,-1 0-129 0</inkml:trace>
  <inkml:trace contextRef="#ctx0" brushRef="#br0" timeOffset="163476.9">-2176 4591 491 0,'0'0'161'16,"0"0"-116"-16,0 0 6 15,0 0-23-15,0 0-28 0,0 0-26 16,0 0 19-1,-32 23 5-15,24-12 4 0,5 2 2 16,-4-3 25 0,5 0-22-16,-1-2 15 0,3 3-17 15,-3-1-4 1,3-1-1-16,0 3 0 16,0-2 1-16,0 3-1 15,0-3-5-15,6 3 5 16,8-5 0-16,6 2 0 0,-2-2 7 15,-1-1-7-15,-2 1 0 16,-5-4 2-16,0-2-1 0,-2-2-1 16,-2 0 10-1,0 0 27-15,2 0 22 0,1 0-17 47,2-9-15-47,4-6-11 0,-1-3-14 0,1-2 9 0,0-2-4 0,2-3-6 16,-4 2 28-16,-3 2 18 15,-2 0 13-15,-6 3-15 32,-2 3-21-32,0 2 41 0,0 3-37 0,0 2-15 15,-17 6 10-15,-3-1-23 16,-3 3 1-16,1 0-1 16,-5 3-22-16,4 12 9 15,0 3-66-15,-2 10-75 16,4-2-104-16,5-5-151 0</inkml:trace>
  <inkml:trace contextRef="#ctx0" brushRef="#br0" timeOffset="164326.84">-1299 4413 136 0,'0'0'333'0,"0"0"-199"16,0 0-66-1,0 0 37-15,0 0-60 0,0 0-45 16,0 0-1 0,-4-11-27-16,4 11 21 0,0 0 0 15,0 3 7 1,0 10 3-16,0 6 57 0,-8 3-3 16,-4 2-8-1,2 4-35-15,-5 0 4 0,3 4-18 16,4-4 0-16,-1 0 4 0,3-1-4 15,4-7-17 1,2-4 16-16,0-6-27 0,0-2 15 16,0-3-1-1,0-1 2-15,-3-3 6 0,-4 1-4 16,-1-2-58 0,-4 0-92-16,7 0-146 0</inkml:trace>
  <inkml:trace contextRef="#ctx0" brushRef="#br0" timeOffset="164866.81">-1075 4509 451 0,'0'0'205'0,"0"0"-86"15,0 0 26 1,0 0-50-16,0 0-53 0,0 0-42 16,0 0 1-1,-4-3 6-15,-9 3-7 0,-4 10 8 16,-6 0 3 0,-1 3-9-16,-1-2 9 0,-2 2-9 15,4 0-1-15,3-3 18 0,3 1-19 16,2-4 0-1,5 1 2-15,4 1 4 0,0-8-12 16,3 4-3 0,3-5-18-16,0 3 12 0,0-3-5 15,0 0 12 1,0 0 7-16,0 0-12 0,0 3 12 16,0 2-21-1,0 0 12-15,0 2 9 0,0 5 1 16,9-5 0-16,7 3 0 15,6-2-14-15,0 0 14 16,6-3 0-16,2 3 0 16,-5-3 5-16,-1 0-4 15,-4 0-1-15,-7 1 0 16,-3-1-6-16,-2-3 5 16,-2 1-4-16,-6 1-37 15,3-1-11-15,-3 1-35 0,5-3 16 16,7-1-48-1,-1 0-73-15</inkml:trace>
  <inkml:trace contextRef="#ctx0" brushRef="#br0" timeOffset="166466.73">-1388 5000 22 0,'0'0'294'0,"0"0"-168"0,0 0-44 31,0 0 33-31,0 0-28 0,0 0-70 0,3 0 5 0,19 0 57 15,8 0 15 1,0 0-27-16,8 0-30 16,3-5 20-16,-1 0-8 15,0-1-35-15,0 5 11 0,3 1-18 16,3 0 0 0,4 0 5-16,7 0-11 0,6 0 4 15,1 0-5-15,1 0 6 0,-5 0-6 16,-5 0 0-1,-8 0 0-15,-10 0 0 0,-9 0 3 16,-11 0-3 0,-7 0 0-16,-8 0 1 0,-2 0 12 15,0 0-4 1,0 0-2-16,0 0-7 0,0 0-61 16,0 0-32-1,-12 0-71-15,2 0-128 0,-5 1-203 16</inkml:trace>
  <inkml:trace contextRef="#ctx0" brushRef="#br0" timeOffset="167298.23">-1049 5208 32 0,'0'0'532'0,"0"0"-460"15,0 0-58 1,0 0 1-16,0 0-14 0,0 0 9 16,0 0-10-1,0 0 0-15,-30 125 0 0,28-93-3 16,-6-4 3 0,2-2 0-16,0-5 1 0,0-6 6 15,1 0 3-15,-2 1 39 16,-1 0 12-16,-1-1-48 15,1 4 35-15,3-1-24 16,-2-2-24-16,4-2 13 16,3-3-13-16,0-3 0 15,0-3 0-15,0-2 1 16,0-3-1-16,0 0 8 16,0 0-7-16,0 0 73 15,0-3-20-15,0-7-27 0,0-6 14 16,0-1-22-1,0-5 17-15,12-1-36 0,8-3 7 16,6 1-13-16,0-1 7 16,-3 4-1-16,-3 5 0 15,-3 4-3-15,-5 5 3 16,-4 3-7-16,-2 1-5 16,0 3 5-16,-3 1 7 15,2 0 0-15,-2 0-1 16,6 0-5-16,-1 0 5 15,7 0 1-15,2 0 0 0,3 0 4 16,-2 7-4 0,-4 4 3-16,-6 2 3 0,-2-1 7 15,-6 5-9 1,0 0 11-16,0 3-13 0,0 4 30 16,0-1-22-1,0 3 0-15,0-3 18 0,0-2-21 16,0 0-1-1,12-8-6-15,8-2 1 0,2-7 4 16,8-4-5-16,2 0-23 0,-4 0-4 16,12 0-114-1,-8-10-77-15,-12-8-445 0</inkml:trace>
  <inkml:trace contextRef="#ctx0" brushRef="#br0" timeOffset="165966.76">-781 4640 459 0,'0'0'216'0,"0"0"-94"0,0 0-14 16,0 0 5-16,0 0-40 15,0 0-71-15,0 0 5 16,37-64-14-16,-29 59 0 16,-3 1 6-16,-5 3 1 15,0 1-10-15,0 0 2 16,0 0 8-16,0 0 0 16,0 5-7-16,0 10 1 15,-2 3 6-15,-4 5 0 16,4-2 2-16,-1 0 1 0,3-3-3 15,0-2 0 1,0-2 0-16,0-8-5 0,0 0 4 16,0-1-19-1,0-5-13-15,0 2 21 0,0-2-31 16,8 0 34 0,7 0-5-16,2 0 14 0,0 0-13 15,3-5-41-15,0 0-8 16,-2-3 35-16,-1-2-14 15,-2-2 37-15,-5 0 4 0,0-3 0 16,-2 1 37 0,-3-1 19-16,2 2 2 0,-4 7 25 15,-3-3-24 1,0 6-9-16,0 3-26 0,0 0-24 16,0 0-16-1,0 0-42-15,0 3 8 0,0 7 49 16,0 4-10-16,0-2 10 15,0 2 1-15,0-2-15 16,2 1 15-16,4-4 0 16,0 3 0-16,-3-2-1 15,2-5 2-15,5 1-1 16,-2-4 0-16,4 1-2 16,1-3 2-16,4 0 0 15,1 0 1-15,-1-5-11 0,0-6 10 16,1-2 0-1,-4 0-2-15,-3 0 4 0,-2 0-2 16,-3-3 0 0,0 6 1-16,-3 0 27 0,0 2 10 15,-3 3 15 1,0 2 8-16,0 3-54 0,0 0-3 16,0 0-4-1,0 0-34-15,0 7 34 0,0 5-6 16,0 3 6-16,-6 0 0 15,0 1 1 1,3 0-1-16,0-3 0 0,3-3-1 0,0-2-1 16,0 0 2-1,0-6 0-15,0 3-1 0,0-3-15 16,3-2 6 0,14 3-11-16,9-3-16 0,3 0 9 15,3 0-15-15,8 0-152 31,-5-3-20-31,-13-6-72 0</inkml:trace>
  <inkml:trace contextRef="#ctx0" brushRef="#br0" timeOffset="-186583.97">650 5179 544 0,'0'0'333'0,"0"0"-255"0,0 0-43 15,0 0 36-15,0 0-28 16,0 0-14-16,0 0-29 15,2 0 0-15,-2 0-7 16,0 0 14-16,0 0-7 16,0 0 9-16,0 2-1 15,0 1 37-15,0 4-32 16,0 6 20-16,0 6 17 16,0 3-42-16,0 10 8 15,0 2-16-15,0 2 1 0,-2 3 4 16,-10-6-5-1,-4-2-31-15,-2-2-25 0,-14-6-73 16,10-8-81 0,-2-4-181-16</inkml:trace>
  <inkml:trace contextRef="#ctx0" brushRef="#br0" timeOffset="168988.13">1843 4792 93 0,'0'0'196'0,"0"0"-133"15,0 0 31 1,0 0 44-16,0 0 17 0,0 0-27 16,0 0-63-16,52-24-4 31,-52 24-25-31,0 0-24 0,0 0 15 0,0 0-8 16,0 4 17-1,0 10 16-15,-4 4-52 0,2 0 10 16,-1 6-10-16,3 3 0 15,0 2 3-15,0 2-3 16,0 2 0-16,0-2 1 0,0 1 1 16,-3-2-2-1,1-1 0-15,-1-5 0 0,-1-7 3 16,1-3-3 0,1-8 0-1,2-2 2-15,0-2 6 16,0-2-8-16,0 0 0 0,0 0 1 0,0 0 19 15,0 0 10-15,0 0-1 32,0 0-14-32,0-10-14 0,0-6-1 0,0 0 0 0,2-4-1 15,8 1-8 1,0-8 9-16,8 0 0 16,-1-3 10-1,10-1-8-15,-2-3-2 0,0 0 0 0,5 1 0 16,-5 7 0-1,-1 5 0-15,-4 9 0 0,-3 0 0 16,3 8 0-16,-2 1-7 16,2 3 7-16,5 0-3 15,2 0-5-15,-2 0 8 16,-2 7 0-16,-1 7 0 16,-7-1 1-16,-3 0-1 15,-4 0 0-15,-1-1-4 16,-5 2 4-16,1-1 0 15,-3 3 0-15,0 1 3 0,0 4 3 16,0 2-6 0,0 4 0-16,0-2 0 0,-5 1 2 15,-2-3-2 1,4-5 0-16,1-2-1 0,2-7-2 16,-3-2 2-1,3-2-10-15,-3-4-19 0,-6 6-2 16,-8-5-71-1,3 0-99-15,-3-2-332 0</inkml:trace>
  <inkml:trace contextRef="#ctx0" brushRef="#br0" timeOffset="169568.1">2605 5191 722 0,'0'0'192'16,"0"0"-81"-16,0 0 22 0,0 0-16 16,0 0-70-1,0 0-29-15,0 0-13 0,60-54 2 16,-43 41-8 0,1 1 1-16,2-4 0 0,-6 3 8 15,1 1-7 1,-4 0 20-16,-2 2 18 0,-1 0-28 15,-1 5 11-15,-5 0-16 0,1 0-5 16,-3 5 0 0,0 0-1-16,0 0-1 0,0 0-8 15,0 0-37 1,0 2 25-16,0 11 8 0,0 5 13 16,0 5-4-1,0 1 6-15,0-1-2 0,-9-2 0 16,3-3 5-1,1-3-7-15,0-2 2 0,1-3 0 16,1-2-8-16,3-2 8 16,0 1-21-16,0 1-34 15,0 0-78-15,0 0-55 16,0-3-130-16,0-3-230 16</inkml:trace>
  <inkml:trace contextRef="#ctx0" brushRef="#br0" timeOffset="169938.14">3177 4979 517 0,'0'0'318'0,"0"0"-243"15,0 0-2-15,0 0 56 0,0 0-48 16,0 0-53 0,0 0-28-16,12 0 0 0,-7 0-2 15,3 0 2 1,4 0 5-16,-4 0-4 0,4 0 6 15,0 0 3-15,2 0-8 16,0 0-2-16,1 0 0 16,2 0-1-16,1 0-12 15,-4 0-2-15,6 0-82 16,-2 0-99-16,-8 0-180 0</inkml:trace>
  <inkml:trace contextRef="#ctx0" brushRef="#br0" timeOffset="170218.12">3274 4806 697 0,'0'0'173'0,"0"0"-70"15,0 0 44 1,0 0-28-16,0 0-70 0,0 0-47 15,0 0-2-15,0-19-6 16,0 19-4-16,12 0 7 16,3 0-9-16,-2 4 12 15,5 0-6-15,-4 2 5 16,4-3-33-16,-4-1-5 16,4-2-25-16,7 0-47 15,-5 0-175-15,-3-2-432 0</inkml:trace>
  <inkml:trace contextRef="#ctx0" brushRef="#br0" timeOffset="170878.04">3908 5098 212 0,'0'0'519'16,"0"0"-376"-16,0 0-29 16,0 0 66-16,0 0-34 15,0 0-97-15,0 0-13 16,42-101-24-16,-27 79-10 16,-1-2 17-16,0 3-17 15,1 0 5-15,-3 0-1 16,-1 6-5-16,-2 0-1 15,-4 4 0-15,-2 6 1 0,-3 3-2 16,0 2 1 0,0 0-1-16,0 0 1 0,0 0-36 15,0 0 22 1,0 7-13-16,0 12 17 0,-8 2 3 16,1 4 7-1,-1 1 0-15,3-3 0 0,1 3 2 16,-1-5-4-1,2-3 2-15,-2-3-3 0,2-2 2 16,-1 0 1-16,-1 0 0 16,2 0 0-16,3-2 7 15,-3 1-8-15,1 1 1 16,-2 1-17-16,-2 1 10 16,3 3-34-16,-2 0-2 15,-2 0 2-15,5-3-28 16,-4-1 12-16,1-4-42 15,1-7-81-15,-1-3-72 0,2 0-295 0</inkml:trace>
  <inkml:trace contextRef="#ctx0" brushRef="#br0" timeOffset="171707.97">4364 4883 586 0,'0'0'230'0,"0"0"-91"16,0 0 5-16,0 0-18 0,0 0-84 31,0 0-42-31,0 0 0 0,0-4-26 0,0 12 17 16,-8 7 2-1,-4 4 9-15,-3 2-2 0,5-4 0 16,-2-1 2 0,1-1-1-1,2-5-1-15,3 1 0 0,0-6 13 0,3 3-11 16,0-3-2-16,3 0 0 16,0 0 0-16,0 0-9 15,0 0-5-15,0-2-27 16,0 2 27-1,0 0-21-15,6-2 23 0,3-1-1 0,-1-2 0 16,4 0 12 15,0 0 1-31,-1 0 0 0,3 0 0 0,4 0 2 16,-4 0-2-16,4 0 0 31,-1 0-1-31,3 0-1 0,3 0 2 0,-3 0 0 0,2 0-1 16,-4 0-3-1,-1 8 3-15,-8 0 0 0,-3 0-18 16,-4-1 17-16,-2 3-6 0,0 2 8 31,0-3 1-31,0 2 9 16,0-2-10-16,-8 3 11 0,-1 0-10 16,1-1 15-16,-4-1-16 0,0 4 0 15,1 1 6 1,-1-2-4-16,2-4-2 0,-2 2 7 15,0-6 11-15,1-2 32 16,-1-1-9-16,0-2-8 16,4 0 18-16,-4 0-38 15,4 0 6 1,-1 0-19-16,1-7-15 0,-4-3-4 16,-6-6-107-16,5 3-154 15,-2 1-460-15</inkml:trace>
  <inkml:trace contextRef="#ctx0" brushRef="#br0" timeOffset="172119.31">4476 4717 234 0,'0'0'225'0,"0"0"-133"16,0 0-18-1,0 0 57-15,0 0 18 0,0 0-46 16,0 0-56 0,149 1-47-16,-122 4 10 0,-4-2-10 15,-3-3 0-15,-6 0 8 16,-2 0-8-16,-4 0 7 16,2 0 0-16,-8 0-4 15,4 0-5-15,-6 0 2 16,0 0-27-16,0 0-27 15,0 0-134-15,0 5-145 0</inkml:trace>
  <inkml:trace contextRef="#ctx0" brushRef="#br0" timeOffset="-188541.27">5552 4875 212 0,'0'0'168'16,"0"0"-151"-16,0 0-17 0,0 0 81 16,0 0 10-1,0 0-3-15,0 0 46 0,0 0 28 16,0 0 27-16,0 0-38 16,0 0-44-16,0 0-8 15,0 0-41-15,0 0-23 16,0 0-19-16,0 0-6 15,0 0-10-15,0 0 0 16,0 0-16-16,0 0 14 16,0 0-16-16,0 0-9 15,0 0-2-15,0 0-33 16,0 0 1-16,0 4-68 16,0 4-107-16,-6 0-26 0,-5-6-434 0</inkml:trace>
  <inkml:trace contextRef="#ctx0" brushRef="#br0" timeOffset="-188051.32">5396 5391 430 0,'0'0'109'16,"0"0"-96"-16,0 0 5 0,0 0 39 0,0 0-5 16,0 0-16-16,0 0-4 15,0 2 53-15,0-2 9 16,0 0 0-16,0 0 22 0,0 0-18 16,0 0-18-1,0 0-29-15,0 3-51 0,0 2 6 16,0 5-6-1,5 7 0-15,5 3 3 0,-2 6-3 16,-2 2-2 0,-3 3 1-16,-3 1-25 0,0-2 10 15,0-2-11 1,-27-2-18-16,-23 3-42 0,3-5-199 16,2-12-463-16</inkml:trace>
  <inkml:trace contextRef="#ctx0" brushRef="#br0" timeOffset="174359.18">7403 4951 153 0,'0'0'175'16,"0"0"-83"-1,0 0 39-15,0 0 9 31,0 0-34-31,0 0-41 0,0 0-28 0,0-39 2 0,0 36-14 16,0 1-18 0,0-1 25-16,0 1-13 0,0-3 11 31,0-4 0-31,0 0-29 0,0-2 31 0,-12 1-2 47,2-2-4-47,-8 0 38 0,-2 5-37 0,-4 2 9 0,2 2-18 0,-6 3-12 31,1 0-7-31,-1 0 1 0,-1 0-6 0,3 13-3 16,-3 5 9-16,4-2 0 0,-2 1 0 15,2 2-2 1,5-1 2-16,-3 0 0 0,1 3 1 16,2-1 9-1,3 3-9-15,-3 4-1 0,3 3 5 16,6 2-4-1,2 1-1-15,6 4 0 0,3 2-15 16,0-3 14 0,5 0 1-16,10-3 0 0,0-1-2 15,2-7-10-15,0-1 11 0,3-6-4 16,0-6-11 0,6 0 16-16,-2-7-9 0,1-5 9 15,2 0 0 1,1 0 3-16,-3 0-3 0,2 0 0 15,-2-4 0 1,-1-6 0-16,-4 0 0 0,-2 2 0 16,-5-2 15-16,-1-1-14 15,-4 1 13-15,-1-1 20 16,-5 2-19-16,1 4 24 31,-3 0-13-31,0 2 2 0,0-1-2 0,0 4-26 16,0 0-7-16,0 0-38 15,0 0-34-15,0 0 23 16,0 8 30-16,0 5 25 16,0 3 1-16,-3 0-3 15,-2-4 3-15,-2 4 0 0,-1-5 0 16,6-2-1 0,-5-3 1-16,4-1 0 0,3-2 0 15,-2-1-9 1,-6-2-49-16,-2 0-104 0,-2 0-241 0</inkml:trace>
  <inkml:trace contextRef="#ctx0" brushRef="#br0" timeOffset="174669.16">7085 5282 639 0,'0'0'159'16,"0"0"-130"-16,0 0 24 0,0 0 21 15,0 0-41-15,0 0-10 16,0 0-23-16,45-7 10 16,-36 4-10-16,-3 3 9 15,-1-3-1-15,-2 3 10 16,-1 0 18-16,2 0 17 15,-1-3-35-15,8 3-1 16,6 0-17-16,10 0-6 16,3 0-5-16,5 0 8 0,9 0-61 15,-9 0-89 1,-10 3-166-16</inkml:trace>
  <inkml:trace contextRef="#ctx0" brushRef="#br0" timeOffset="175429.13">7550 5530 535 0,'0'0'123'16,"0"0"-52"0,0 0 44-16,0 0-18 0,0 0-40 15,0 0-56-15,0 0 6 0,65-69 7 16,-50 58 6 0,-3-2 53-16,-4 4-18 0,-1-3 13 15,-2 2 10 1,-2 0-43-16,-3 2 20 0,2 3-42 15,-2 0-7 1,0 1 2-16,0 4-8 0,3 0 0 16,-3 0-1-16,0 0-28 15,0 0 8-15,0 0-16 16,0 0-6-16,0 0 31 16,0 0-11-16,0 0 7 15,0 0 16-15,0 0-19 16,0 0 19-16,0 0 0 15,0 0-1-15,0 14 0 16,0 4 1-16,0 5 0 16,0 9 1-16,0 1-1 15,0 3 0-15,0 4-27 0,0-5-35 16,-3-1 40 0,1-5-29-16,-1-6 28 0,-2-5 22 15,-2-5-7 1,-1-3 8-16,1-1 0 0,5-8 0 15,-1-1 8 1,3 3-7-16,0-3-1 0,0 0 0 16,0 4-39-16,0-4-54 0,0 0-89 15,0 0-65 1,0 0-81-16</inkml:trace>
  <inkml:trace contextRef="#ctx0" brushRef="#br0" timeOffset="176249.07">7911 5140 332 0,'0'0'151'16,"0"0"-103"-16,0 0-28 0,0 0 58 16,0 0 23-16,0 0-62 0,147 0-16 15,-132 0 0 1,-3-3-15-16,-7 0 23 0,-2 3-12 16,-3-2 22-1,2 2 15-15,-2 0-29 0,0 0-14 16,0 0-13-1,15 0-108-15,0 0-87 0,-1 2-134 0</inkml:trace>
  <inkml:trace contextRef="#ctx0" brushRef="#br0" timeOffset="175969.09">7871 5275 166 0,'0'0'251'15,"0"0"-101"-15,0 0 20 0,0 0 24 16,0 0-39 0,0 0-86-16,0 0-28 0,12 0-41 15,-4 0-3 1,10 0 2-16,11 0 2 0,6 0 5 15,5 0-3 1,0 0 4-16,-3 0-7 0,-8 0 0 16,-3 0 1-16,-9 0 2 15,-5 0-2-15,-7 0-1 16,-5 0 1-16,0 0 7 16,0 0-16-16,0-3-12 15,-12-3-233-15,-5-1-365 0</inkml:trace>
  <inkml:trace contextRef="#ctx0" brushRef="#br0" timeOffset="185484.37">8538 5428 36 0,'0'0'91'0,"0"0"-76"15,0 0 9-15,0 0 42 0,0 0-2 16,0 0-6 0,0 0 9-16,0 0 46 0,0 0-15 15,0 0-8 1,0 0 19-16,0 0-29 0,0 0-15 15,0 0-2 1,0 0-44-16,0 0 27 0,0 0-22 16,0 0-10-16,0 0 29 15,0-3-19 1,0-3-10-16,0-2-1 0,7 1-6 16,-2-6-4-16,3 0-3 15,4-3 1-15,0-5 24 16,3 1-19-16,-2-2 5 15,2 0 1-15,-3 1-5 16,-1 2 6 0,3 5-13-16,-2-1 7 0,-1 1-8 15,4 1 1-15,-1 3 0 0,1 0-1 16,2-3 4 0,1-1-4-16,-2 4 1 0,-2-1 0 15,1 2 0 1,0 1 0-16,-7 3 0 0,4 0-1 15,-7 5 1 1,-2-3-1-16,1 3 1 0,-2 0-17 16,-2 0 17-16,0 0-7 0,0 0-3 15,0 3 4 1,3 11-16-16,-3 6 22 0,3 0-9 16,-3 3-1-1,0-2 10-15,0-1 0 0,0-1 0 16,0-5 0-1,0 0 6-15,0-4-7 0,0 4 1 16,0-5-3 0,0 6 2-16,0-1 2 0,0 5-1 15,-6 1 0-15,0 1 4 16,-2 4-10-16,-2-2 6 16,2 1 0-16,-1-3 0 15,4-3 1-15,-1-2-1 16,1-7 0-16,1-3 2 15,4-1-3 1,0-5 1-16,0 4 0 0,0-4 1 16,0 0 6-16,0 0-7 0,0 0 0 15,0 0 8 1,0 0-4-16,0-4-4 0,0-11 0 16,9-1 0-1,2-4 8-15,4-4-6 0,2-2-2 16,-2 0 1-1,-1-2 19-15,4 0-11 0,-5-4-8 16,4 4 9 0,5 2-9-16,-6 2-1 0,5 1 0 15,2 3 1-15,-3 2-7 0,-3 1 6 16,0 5 0 0,1 2 0-16,-8 5 0 0,2-1 0 15,-4 2-2 1,-1 4-6-16,-2 0 7 15,1-4 1-15,0 4 0 16,0 0-2-16,2 0-2 0,-2 0 1 16,2 0-1-16,-5 0-8 15,4 0 3-15,1 0 9 16,-3 0-7-16,2 12 6 16,-2 0-17-16,0-1 18 15,-1 1-10-15,-4 1-16 16,3 0 25-16,-3 0 1 15,0 1 0-15,0 1-1 16,0-1 5 0,0 3-5-16,0-2 1 0,0 0-6 15,-7 1 6-15,2 0 0 0,0 0 0 16,-2-1 1 0,4 0 1-16,-2 1-2 0,-4-1 0 15,3 1 0 1,-2-4-1-16,2 1 1 0,0-2 0 15,1-1-1 1,-2-3 1-16,5 0 0 0,-1-2 0 16,3 0 0-16,-3-3 1 15,3 1-1-15,0-1 0 16,0-2-1-16,0 3 9 0,0-3-9 16,0 0 1-1,0 0 0-15,0 0 0 0,0 0 1 16,0 0 22-1,0 0 4-15,0 0-25 16,0 0 2-16,0-10-4 16,0-3-4-16,0-3-8 15,6-5 12-15,8-2 0 0,1-3 7 16,2 0-5 0,-2-2-4-16,2 2 2 0,-1 1 0 15,-1 1 0 1,-3 3 0-16,-1 3 0 0,1 2 1 15,-3 4 5 1,-1 1-6-16,4-1 0 0,-1 0-6 16,1 3-3-16,0 1 9 0,-2 0 0 15,2 6 0 1,-1 0-1-16,-2-2 0 0,-1 4 1 16,-1 0-4-1,-2 0 3-15,1 0 1 0,-4 0 0 16,2 0-1-1,2 0 1-15,-4 0 0 0,4 0 0 16,0 0 0 0,0 0-7-16,-1 0 8 0,2 0-1 15,-2 0 0-15,-2 0-11 16,-1 0 0-16,-2 0-6 16,3 0 5-16,-3 0 5 0,0 0 7 15,0 6 0 1,4-1 0-16,-4 2 7 0,3 2-7 15,-1-3 0 1,1 6-3-16,-3-5 2 0,3 4 1 16,-3 1 0-16,0 0 0 15,0 3 6-15,0 0-6 16,0 1 0-16,0 1 0 16,0-1-2-16,-3 2 2 15,-2-5 0-15,-2 3 0 16,2 2 6-16,-3-3-7 15,-4 3 1-15,0 0 0 16,1 0-7 0,-1-5 9-16,4 1-2 0,1-4 0 15,5-5 6-15,-1-1-7 0,3 3 1 16,0-7-5 0,0 1-5-16,0-1 10 0,0 0-11 15,-3 0-21 1,1 0-49-16,-5 0-48 0,2 0-162 0</inkml:trace>
  <inkml:trace contextRef="#ctx0" brushRef="#br0" timeOffset="188004.29">10120 5036 64 0,'0'0'239'0,"0"0"-80"31,0 0-11-31,0 0 44 0,0 0-62 0,0 0-67 16,-8-19-24-16,8 19-39 0,-7 0 3 16,-1 0 0-1,-4 0 7-15,2 7-7 0,-2 3-2 16,-3 0 0-1,0 0 27-15,-2 1-28 0,3 1 10 16,0 4-8 0,-1-1 6-16,0 4-15 0,5 2 7 15,-2-1 0-15,4 1 0 0,-4 2 0 16,4 1 0 0,-2-4 0-16,5 1 3 0,-2 1-4 15,5-5 1 1,2-1-23-16,0-7 22 0,0 2-27 31,0-1 19-31,0-2 7 0,0 0-21 0,9 0 22 16,2-3-11-1,1 0 3-15,2-3 8 0,6 1-12 47,0-3 12-47,3 0-6 0,0 0-14 0,1 0-10 0,-1-3 2 0,-1-4-9 31,1-6-2-31,1-3-1 0,-1 1 28 16,-1-6 6-16,1-3 0 16,-6-1 7-16,-2-1 10 0,-3-2 22 15,-7-1 69-15,-2 1-64 0,0 2 27 16,-3 6-6 0,0 0-6-16,0 6 4 0,-11 5-43 15,-1 6-11 1,-3 3-2-16,2 0-25 0,-2 0-24 15,3 1-19 1,4 15-33-16,6 0 7 0,-2-1 26 16,4-3 15-16,0 2-11 0,0-4 2 15,0-2 30 1,0-3 18-16,0 0-5 0,0-2 18 16,0-3 0-1,0 2 1-15,6-2 7 0,2 0-7 16,2 0 7-1,-2 3 10-15,4 2-9 0,-4-3 35 16,-3 3-21 0,2-1-1-16,-5 4 30 0,1-1-12 15,-3 5 30-15,0 6 3 16,0 3-27-16,0 3 14 16,0 2-28-16,0 3-4 15,0 0-18-15,0 3-8 16,0 2-1-16,0 0 0 15,0-3 1-15,0 0 5 16,0-5-6-16,0-1 0 16,0-4 2-16,0 3-1 0,0-3-1 15,0 1 0 1,0 2 0-16,0-1 1 0,0 4-1 31,-5-8 0-31,2-1 2 0,-1-2-1 0,-1-3-1 16,-1-3 0-1,1 2 0-15,-2-6 2 0,-1 3-1 16,-1-2-1 0,-2 0 35-16,-3-2-35 15,-1 3 15-15,0 1-15 0,2-2 1 0,1-2 0 16,0 1-1 0,1-1 1-16,-1 0 20 0,0-2-8 15,1-1 25 1,-1-2 1-16,2 3-4 0,-2-3 18 15,0 0-21 1,1 0 6-16,2 0 19 0,-6-5-40 16,2-5 19-16,-2-1-7 15,-5-1-17-15,3-3 32 16,-3 3-30-16,2-1-2 16,4 4 11-1,2-3-14-15,6 2 17 0,4 0-26 16,2-3 12-1,0-2-14-15,0-3 2 0,0 0 0 16,2-3-1 0,13 0-20-16,0 2 21 0,-2 4-3 15,2-1-6-15,2 1 1 0,3 2 8 16,7 0 0 0,7-2-6-16,9-1-20 0,12-3 7 15,5 2-32 1,4 0-25-16,7-2-8 0,27-16-119 15,-20 8-106 1,-12-2-431-16</inkml:trace>
  <inkml:trace contextRef="#ctx0" brushRef="#br0" timeOffset="191674.08">10859 5245 58 0,'0'0'193'0,"0"0"-53"15,0 0 3 1,0 0-7-16,0 0-64 0,0 0-26 16,0 0-40-16,0-8-6 15,0 8 3-15,12 0 4 16,5 0 0-16,8 0 11 16,1 0-17-16,3 0 18 15,0 0-19-15,-1 0 1 16,-5 0 6-16,-3 0-5 15,-3 0-2-15,-5 0 0 16,-4 0 0-16,-4 0-9 16,-4 0 8-16,0 0-1 15,0 0-79-15,0-1-151 0,-12-2-93 0</inkml:trace>
  <inkml:trace contextRef="#ctx0" brushRef="#br0" timeOffset="191284.1">10871 5373 314 0,'0'0'180'0,"0"0"-106"16,0 0 1-1,0 0 26-15,0 0-16 0,0 0-69 16,0 0-15 0,22 0 14-16,-2 0 7 0,3 0 23 15,4 0 1-15,-2 0-6 0,-2 0 7 16,1 0-33 0,-8 0-2-16,-2 0-7 0,-4 0 1 15,-5 0-5 1,-2 0-1-16,-1 0 0 0,-2 0-2 15,0 0 2 1,0 0-6-16,0 0-17 16,0 0-62-16,10 0-80 0,0 0-58 15</inkml:trace>
  <inkml:trace contextRef="#ctx0" brushRef="#br0" timeOffset="-204154.56">13697 5577 266 0,'0'0'138'0,"0"0"-44"0,0 0 30 16,0 0 22-16,0 0-25 0,0 0-47 15,0 0-9 1,0 0-26-16,0 0-20 0,0 0 17 16,0 0-16-1,0 0 10-15,0 0-1 0,0 0-28 16,0 0 13 0,0 0-5-16,0 0-9 0,0 0 17 15,0 0-16 1,0 0 12-16,0 0 0 0,0 0-7 15,0 0 0-15,0 0-6 0,0 0 2 16,0 0 7 0,0 0-8-16,0 0-1 0,0 0 7 15,0 0-1 1,0 0-6-16,0 0 0 0,0-2-20 16,0-3-70-1,-12 1-92-15,-3-4-374 0</inkml:trace>
  <inkml:trace contextRef="#ctx0" brushRef="#br0" timeOffset="-202063.45">14214 5373 163 0,'0'0'176'0,"0"0"-135"0,0 0-21 16,0 0-9 0,0 0 1-16,0 0-1 0,0 0 2 15,0 38 23 1,0-24-18-16,0-2 6 0,0 1 18 16,0-2-16-1,0-2 30-15,-7 2 19 0,-3-1-36 16,0-1 2-1,5 0-28-15,0 2-2 0,-2 2-2 16,4 0-2-16,-2 3-7 16,0-1 0-16,-2-2 0 15,-1 2 4-15,3-2-3 16,-5 1-1-16,2-2 1 16,-1-2 6-16,-2 1-7 15,2-3 2-15,1-3 5 16,-1 0 16-16,3-1-6 15,1 0 9-15,1-4 15 0,-1 3-27 16,-1-3 17 0,-3 2-7-16,1 1-14 0,-1 0 22 15,-2-3-7 1,2 0 5-16,-2 0 8 0,2 0-25 16,3 0 22-1,1 0-8-15,-2 0-7 0,2 0 6 16,0-6-26-1,1 1-8-15,1 0 7 0,3 2-36 16,-3 0 15-16,3 1-9 0,0 2-19 16,-2 0-20-1,2 0-54-15,0 0-58 0,0 0-23 16,0 0-6-16</inkml:trace>
  <inkml:trace contextRef="#ctx0" brushRef="#br0" timeOffset="-202692.03">14105 5326 25 0,'0'0'135'16,"0"0"-74"-16,0 0 38 15,0 0-6-15,0 0-25 16,0 0-24-16,0 0-25 15,0-13 7-15,0 11-3 16,0-1 12-16,0 0 43 16,0 0 0-16,0 3 1 15,0-2 2-15,-3 2-39 16,0 0 10-16,-3 0-22 0,0 0-29 16,-6 0 16-1,2 0-17-15,-2 0 0 0,0 0-1 16,1 2-5-1,-1 9-2-15,4 2-4 0,-1 2-14 16,3-2 25 0,1 3-15-16,-2-3 16 0,2 0-8 15,2 0 8-15,-2-1 0 0,-2 1 0 16,2-2 0 0,2-1-1-16,1 1 1 0,2 0-13 15,0-4 13 1,0 0-32-16,0 2 17 0,5 0-9 15,7-1-22 1,-4-1 9-16,4-1 9 16,-4-3 13-16,-3 2 8 15,2-2-22-15,-2-3 23 0,1 0-1 16,3 0 7-16,-1 0 4 16,7 0-4-1,-1 0-1-15,1 0 1 0,2 0-46 16,-1-5-7 15,-1-3 11-31,0 0 19 0,-1-3 22 0,1 2 2 0,-4-7-1 31,1 1 13-31,-4-4-11 0,-6 3 32 0,2 1 7 0,-1 0-18 16,-3 4 25 15,0-2-28-31,0 6-13 0,0-1-3 0,3 0-3 16,-3 1-1 15,0 2 0-31,0 0 0 0,0-2 16 0,0 6-6 0,0-5-1 0,0 6-3 16,0 0-6-1,0 0-26-15,-3 0-80 0,-9 0-94 16,4 0-34-16</inkml:trace>
  <inkml:trace contextRef="#ctx0" brushRef="#br0" timeOffset="-201453.49">14205 5717 232 0,'0'0'224'0,"0"0"-163"0,0 0 9 15,0 0 65 1,0 0-33-16,0 0-63 0,0 0-30 16,0-3 24-1,0 3-10-15,0 0 16 0,0 0 7 16,0 0-18-1,0 0 1-15,0 0-22 0,0 0-6 16,0 0 7-16,0 13-8 16,0 2 1-16,0 2 7 15,0-2-6-15,-6 1-2 16,4-1 0-16,-4 3 0 16,0-4-4-16,-2 1 4 15,-2-5 0-15,2-1 0 16,-1-1-2-16,1-1 1 15,5-5 1-15,-3 0-13 0,3 1-14 16,3-1-34 0,0 1-57-16,0-3-51 0,0 0-59 15,0 0-64-15</inkml:trace>
  <inkml:trace contextRef="#ctx0" brushRef="#br0" timeOffset="-199383.61">14490 5577 33 0,'0'0'52'16,"0"0"48"-16,0 0-12 0,0 0-22 16,0 0-30-16,0 0-18 15,0 0 6-15,-15 3-11 16,10 1-10-16,-2 2 12 47,5-1-14-47,-4-1 14 0,4 2 2 0,-5 0 2 0,4 1 21 0,1 1-18 15,-4 2 1-15,4 0 6 0,-5 3-5 16,4 3-5 0,1 0-19-16,2 1 7 0,0-3-5 15,0-2-2 1,0 3 0-16,0-5-1 0,5-1 1 16,7-3-7-1,0-2 7-15,-1 1-4 0,3-2 4 16,1-3 0-1,2 0 8-15,1 0 21 0,-5 0-28 16,4 0 10-16,-2 0-11 0,0-4 2 16,-1-7 5-1,-3 3-7-15,4-5 13 0,-3 4 13 16,-1-5 34 0,1 1 32-16,0 3-40 0,-7-3-14 15,3 0 19 1,-1 0-13-16,-5 1 8 0,4-5-12 15,-6 2-21-15,0-3 23 16,0-1-16-16,0 1-25 16,-8 6 25-16,-7 4-18 15,3 3 0-15,-3 2-8 16,2 3-24-16,1 0-18 16,-3 0-44-16,4 8-44 15,-1 4 12-15,0 2-37 16,-5-2-4-16,4-1-18 15,-2-7-110-15</inkml:trace>
  <inkml:trace contextRef="#ctx0" brushRef="#br0" timeOffset="-200253.56">14640 5323 78 0,'0'0'77'0,"0"0"11"0,0 0 36 15,0 0-18-15,0 0-6 16,0 0-21-16,0 0-43 15,-3-18 0-15,-4 18-18 0,2 0-17 16,-3 0 21 0,1 0-22-16,2 0-5 0,-3 0 3 15,1 0 4 1,-1 3 6-16,1 5-8 0,2-3 7 16,-3 3 2-1,-4 0 8-15,0 0 4 0,1 1 2 16,-1 5-23-1,2 1 0-15,0-2 0 0,5 2-22 16,2-1 21-16,3 1-20 16,0-2-2-16,0 0-7 15,3-2-12-15,5-2 29 16,-1-1 3-16,1 0-5 16,-6-3 14-1,4-3 1-15,-2 1 0 0,-2 0-6 31,4-1 1-31,-1-2 5 0,4 0-1 0,2 0 2 0,4 0 5 16,-1 0-6 0,1 0 0-16,0 0 0 0,-2 0-13 47,2 0 13-47,0-5-1 0,-3-2 1 0,-2-4 9 0,0 1 21 15,-5-4 9-15,0-1 45 31,-2 0-39-31,-3 0 13 0,0-4-8 0,0 4-40 0,0-3 18 16,0 2-17-16,-5 0-3 0,-3 4 3 16,1 1-9 15,2 4-2-31,2 1 0 0,0 3 0 0,1 3-10 16,-2 0 6-16,-2 0-25 0,1 0 0 15,-7 0-32 1,-5 0 21-16,-6 14-83 0,0-1-86 15,6-5-280-15</inkml:trace>
  <inkml:trace contextRef="#ctx0" brushRef="#br0" timeOffset="-198233.67">14904 5665 100 0,'0'0'145'15,"0"0"-51"-15,0 0 29 0,0 0 31 16,0 0 18 0,0 0-49-16,0 0-8 0,0 0 5 15,0-19-63 1,0 9-24-16,9-5-11 0,2-1-15 15,3-2 21-15,1-3-27 16,0 3 8-16,-5 0 7 16,2 3-15-16,-1 0 8 15,1-1-9-15,-3-2 1 16,2 2 4-16,-2 0-5 16,-1 1 0-16,2 2 0 15,-5 3 3-15,0 0-4 16,2 4 1-16,-4 4 0 15,-3-2-6-15,0 4 7 16,0 0-1-16,0 0 0 0,0 0 0 16,0 0-2-1,0 0 2-15,0 0-14 0,0 0 13 16,0 0-24 0,0 0 14-16,0 12 10 0,0 3-7 15,0 3 8 1,-3 3 0-16,-1 1 0 0,1 5-7 15,-2 1-1-15,2 1-10 0,-6-3 9 16,4 0-11 0,-5-6 8-16,2 1 3 0,0-6 5 15,-1 1 3 1,4 0 1-16,-5 0 0 0,2-1 0 16,3 0 1-1,-2 3-1-15,5 0 0 0,-1-3-3 16,0 4-3-1,3-3 5-15,-2-3 1 0,-2-1 0 16,4-1-4-16,-3-6 3 16,0 0 1-16,3-3 0 15,0-2 2-15,0 0-2 16,0 4 0-16,0-4 0 16,0 0 6-16,0 0-8 15,0 0 2 1,0 0-1-16,0 0 1 0,0 0-55 15,0 0-26-15,0 0-38 0,0 0-155 16,0-4-260-16</inkml:trace>
  <inkml:trace contextRef="#ctx0" brushRef="#br0" timeOffset="213522.43">12583 5275 49 0,'0'0'55'0,"0"0"46"15,0 0-10-15,0 0-35 16,0 0-4-16,0 0-22 16,0 0 9-16,0-14-13 15,0 12 9-15,0-1 26 16,0-2-1-16,0 3 14 16,0 2 12-16,0-4-39 0,0 4-7 15,0-3-17 1,0 3-22-16,0 0 25 0,0 0-25 15,0 0 0 1,0 0 3-16,0 0-3 0,0 0-1 16,0 0 0-1,0 0-4-15,-5 0 3 0,-1 0 2 16,-3 0 1 0,-2 0 24-16,2 0-26 0,-2 3 17 15,2 3-17-15,1-1 8 16,1 0-13-16,-1 6 5 15,3-1 0-15,-2 4 0 16,2 1-15-16,0-3 8 16,2 5 1-16,-4-5 5 15,5-2 0 1,-4 1 1-16,4-4 0 0,-5-1 3 47,2-1 6-47,-1 0-10 0,4 0 1 0,2 0-9 0,-4 0 8 0,4 0 1 0,0 0 0 15,-3 3-7 1,3 0 8-16,-3-2-1 0,1 1 0 16,-1-2 2-1,-4 2 1-15,2 1-3 0,0 1 1 16,-1-4 3 15,0 2-2-31,0 2-3 0,4-2 1 0,-1 1-3 0,3 1 2 16,0 0 1-16,0 1-8 31,0 1 7-31,0-3-26 0,0 0 8 0,0-1-2 16,0-2-7-16,0 0 27 15,0 1-15-15,0-1 2 16,0-4 2-16,0 5-47 0,3-3 27 16,2 2 12-1,0-2 5-15,5-1 14 0,-2 1-10 16,1-3 2-16,-1 0 8 0,4 2-10 15,-4-2-2 1,1 0-10-16,-1 0-9 0,2 0 32 31,-2 0-9-31,-2 0 9 0,2 0 3 0,-5 0-1 32,2 0-2-32,5 0 0 15,-2 0 1-15,4-7-2 0,2-1 2 16,4-1-1-16,-5 3 0 0,4-5 0 15,-2 1 0-15,-3 3 0 16,-4-4 0-16,-1 0 13 16,1 1 19 15,-3 1 52-31,2-6-26 0,-2 0-24 0,0 0 8 0,-2-3 13 16,4 2-29-16,-2 0 16 15,-2 1-12-15,3-3-5 16,0 2-5-16,-1 1-10 0,2-3 12 15,-5 3-2 1,4-1 0-16,-4-1 34 0,-2 0-2 16,0 1 0-1,0 6 15-15,0-1-45 0,0 2 17 16,0 3-22 0,-5 1-17-16,-4 3 13 0,1-1-13 15,-7 3-7 1,0 0-4-16,-5 0-52 0,0 0-17 15,-5 5-48-15,1 7-49 0,-13 7-24 16,6-6-36 0,2-4-106-16</inkml:trace>
  <inkml:trace contextRef="#ctx0" brushRef="#br0" timeOffset="-212944.48">13173 5300 46 0,'0'0'61'0,"0"0"34"15,0 0-10 1,0 0-27-16,0 0-16 0,0 0-23 31,0 0 21-31,-31-4-10 0,24 0-17 16,5 4 28-16,-1-2-8 0,3-1 32 15,0 3 3-15,0-3-29 16,-3 3 4-16,3 0-13 16,-5 0-15-16,1 0 2 15,-1 0-10-15,-3 0 0 16,1 0 1-16,2 0-7 16,2 0 13-16,-3 0-14 15,2 0 2-15,2 0-4 31,-4 0-4-31,4 0-4 0,-4 0 10 0,0 6-6 0,0 0 6 47,-3 0 1-47,1 0-1 0,-1-1 13 0,-2 3-7 0,2-3 8 16,1-2 3-16,2 1-15 16,0 3 8-16,3-6-10 15,0 5 0-15,1-1-2 0,-1 0-3 16,0 3 5-16,-1 0 0 0,2-1 1 15,-1 4-2 1,0-4 1-16,-2-1 0 0,1 1 1 16,-1-2 0-1,2 0-1-15,3 3 0 0,0-3-8 16,0 1 8 0,-3-1 0-16,3 0 0 0,0 0-3 15,-2 1 4 1,-2 2-1-1,1 0 0-15,0-4 3 0,-2 4-3 16,2-3 0-16,-3 3 0 0,3-3-4 16,0 3 5-16,3-3-1 15,-2 3 0-15,-1 0-3 16,3-1 3-16,-3 1 0 16,3-1 0-16,0 1 5 15,0-2 1-15,0 2-6 16,0-4 0-16,0 2-3 31,0-1 3-31,0 3 0 0,0-3 0 0,0-2 2 0,0 2-2 31,0 0 0-31,0-3 0 0,3 4-30 0,5-1 29 16,1-3-12 0,-1 3 13-16,-2-2-2 0,0 2-7 15,2-1 9 1,-5-3-1-16,4-1-6 0,-2 0 1 15,-2 3 6-15,3-3 0 0,0 0-1 16,-1 0-16 0,4 0 17-16,2 0-1 0,1 0-9 15,-1 0 9 1,3 0-8-16,-2 0 1 0,0 0 7 16,-1 0-22-1,-2 0 14-15,0-3 8 0,0-2-25 16,-1 2 25-16,0-2 0 15,-1 0 1-15,1-2 0 16,1 1 1-16,-1 1-1 16,1-2 0-16,-3-1 1 15,2 0 12-15,-2 0-3 16,0 3 22-16,-1-2-4 16,2-2-27-16,-2 1-1 15,0 1 0-15,2-3 1 16,-2-1-2-16,1 5 2 15,3-6-1-15,-4 5 35 0,3-1-34 16,2-3 19 0,-2 2-7-16,-2-2 2 0,0-2 22 15,-1 0-5 1,2 2-2-16,-5-2 32 0,-2 3-11 16,3 0-5-1,-3 0-11-15,0-2-28 0,0 3 15 16,0 1-22-16,3-2 0 0,-1 0 4 15,-2 2-2 1,3 0-2-16,-3 3 6 0,0 0-6 16,0-1 55-1,0 1-30-15,0 1-9 0,-3-2 0 16,-7 0-9 0,0 4-5-16,0-2-2 0,-2 4-7 15,0 0-3 1,1 0 10-16,-1 0-17 15,0 0 16-15,-1 0-31 0,-2 0 6 16,-2 0-18-16,-1 0-21 47,-2 0 23-47,3 0-35 0,-9 12-44 0,6-2-23 0,3-5-148 0</inkml:trace>
  <inkml:trace contextRef="#ctx0" brushRef="#br0" timeOffset="209290.37">11480 5551 204 0,'0'0'187'16,"0"0"-103"-16,0 0 15 0,0 0-5 16,0 0-42-1,0-3-22-15,0 3-24 0,0 0-5 16,0 0 21-1,0-2 8-15,0 2 41 0,0-3 21 16,0 1-16 0,0-1-26-16,0-2-22 0,0 2 5 15,0-2 13 1,0 0-37-16,0 2 0 0,0-5-9 16,0 4-2-16,5-7 1 0,7 1-8 15,2-4 9 1,3-1-2-16,0-3 3 0,3 0-1 15,1-3 0 1,-4-3 1-16,0 2 1 0,1-1-2 16,-4-1 0-1,1-3 6-15,-7 5-5 0,1 2-1 16,-3 4 0-16,-1 4 7 16,-5 4-9-16,4 4 2 15,-4 2 0-15,0 2-1 16,0 0 1-16,0 0 0 15,0 0 0-15,0 0-4 16,0 0 3-16,0 0 1 16,0 0 0-16,0 0 2 15,0 0-2-15,0 0 0 16,0 0 0-16,0 0-11 16,0 0 5-16,0 0 6 0,0 0-3 15,0 0-4 1,0 0-7-16,0 0 8 0,0 0-1 15,0 0-12 1,0 0 10-16,0 0 5 0,0 0 4 16,0 0-10-1,0 0-2-15,0 0 12 0,0 0-6 16,0 0 6-16,0 0 0 0,0 0 0 16,0 0 0-1,0-3-7-15,5 1-5 0,1-3 12 16,-1-3 0-1,2 3 0-15,-5 0 3 16,-2-3-3-16,3-1 6 16,-3 3 26-16,3 0-30 15,-3-2 28-15,2 3-21 16,-2 1-6-16,4 0 19 0,-4 1-22 16,0 3 1-16,0 0-1 15,0 0-3-15,0 0 3 16,0 0-6-16,0 0-9 15,0 0 7-15,0 0-1 16,0 0-5-16,0 0 13 16,0 0-25-16,0 0 26 15,0 0-7-15,0 0 4 16,0 0 2-16,0 0 1 0,0 9 0 16,0 1 0-1,0 6 1-15,0 2-1 0,0 2 0 16,-6 2 0-1,3 0 0-15,-2 2 0 0,-2-3 0 16,2 3 0 0,-3-5 6-16,-2 3-8 0,0-3 2 15,-2 5-7 1,4-1 6-16,-2 0 1 0,2 1 0 16,2-3 3-16,3-1-3 0,3-2 0 15,0-2-2 1,-3-1 1-16,3-1-7 0,0-5 8 15,-2 2 0 1,2-6-1-16,-3 0-7 0,3-2 7 16,0 0 0-1,-4-1-15-15,4 2 15 0,-3 0-6 16,1-2-15-16,-1 4 3 16,3-4-30-16,-3 1 17 15,3-3 2-15,0 2-8 16,0-2 37-1,0 0-18-15,0 0 9 0,0 0 9 16,0 0-37-16,0 0-2 16,0 0-37-16,0 0-67 15,0 0-34-15</inkml:trace>
  <inkml:trace contextRef="#ctx0" brushRef="#br0" timeOffset="211241.73">12100 5236 142 0,'0'0'129'15,"0"0"-49"-15,0 0 24 47,0 0-8-47,0 0-5 0,0 0 4 0,0 0-18 0,0-11-18 0,0 11-26 16,0 0-24-1,0 0 26-15,0 0-18 0,0 0 9 0,0 0 19 16,0 0-28-16,0-2 24 16,0 2-8-16,-5 0-16 15,0 0 17-15,-5 0-27 16,2 0-6-16,-4 0 5 15,2 0-5-15,0 0-2 16,2 2 1-16,-1 3 0 16,1 1-1-16,1 0 1 15,2 1 0-15,-3 0-1 0,1 3-1 16,-1 1 2 0,-4 2 0-16,4-1 0 15,-4 2 1-15,0-1-1 0,2-2 6 16,0 1-1-1,2-2-4-15,3 1-2 0,1-1-5 16,1 3-4 0,3 0 1-16,0-1 8 0,0 4 1 15,0-3-1-15,0 3-5 16,0-3 5-16,0-1 1 16,0-1-12-1,0-1 11 1,0-2 1-16,0 0 0 0,0 0-1 0,0-1-28 0,0 1 9 15,0-1-18 1,10 1-4-16,0 1 32 0,0-2-19 16,-2 1-10-1,1-3-3-15,-4-1-20 0,1 0 26 16,0-2 4 0,2-2 1-16,-2 0 29 0,3 0 2 15,3 0 0-15,-1 0 0 16,3 0-3-16,4-6-10 15,-1-3-14-15,3-1-24 16,3-4 17-16,-3-1 1 16,4 0 33-16,-4-1 0 15,-3-2 0-15,-1-3 14 16,1 1 11-16,-2-1 37 16,0-3 13-16,-7 1 14 15,1 0-11-15,-4-2-1 16,-2 1-25-16,-3 2-9 0,0-2-24 15,0 0-19 1,0 3 23-16,0 0-23 0,0 6 10 16,0 2 19-1,0 5-28-15,-5 1 18 0,-1 4-2 16,-3 1-11 0,-6 2 12-16,2 0-18 0,-7 0-1 15,0 2 0-15,-7 11-39 0,-1 5-8 16,-13 11-58-1,8-7-86-15,1-3-105 0</inkml:trace>
  <inkml:trace contextRef="#ctx0" brushRef="#br0" timeOffset="-195430.88">15594 5374 67 0,'0'0'154'0,"0"0"-10"15,0 0 29-15,0 0-40 16,0 0-41-16,0 0-38 16,0 0-44-16,11-58 16 15,-11 55-9-15,0 1-5 16,0 2 17-16,0-3-28 16,0 0 6-16,0 0-7 0,0 1-22 15,0 1 12-15,0-2 8 16,0-1-8-16,0 4 10 15,0-2 1 1,0 2 10-16,0 0-1 0,0 0-4 16,0 0-6-1,0 0 0-15,0 0-6 0,0 0-1 16,-3 0 7-16,-2 0 0 0,-2 6-2 16,-1 9 1-1,-4 3 1-15,4 5 0 0,-4 3-6 16,2 0 5-1,0 3 1-15,-4-1 0 0,3 0 0 16,-1-2 0 0,-3 0 0-16,5-1 0 0,-5 2 0 15,0-2 10 1,1-2-10-16,0 4 9 0,0-1-5 16,4-3-1-16,5-3-6 15,2 2 3-15,3-4-19 16,0 0 18-16,0-6-10 15,0-1 11-15,0-1-1 16,0-1 2-16,-2-5-1 16,-5 4 1-16,2-3 9 15,-1 3 8-15,0 0-17 16,0 0 0-16,4-4-1 0,2 4 7 16,0 0-9-1,0 0 2-15,0-2-11 0,0 6 11 16,0-3-10-1,0-3 10-15,0 2-1 0,2-3 2 16,4 3-1 0,0-6 0-16,0 5 0 0,-1-6 3 15,7 3 14 1,0-4 11-16,1 1 5 0,9-1-20 16,0 3-1-16,1-3-12 0,6 3-1 15,-3-3 0 1,-1 0-24-16,-1 3-25 0,-4-3 0 15,-3 0 9 1,-6 0 32-16,-2 0 2 0,-3 0 7 16,-6 0 5-1,2 0-5-15,-2 0-9 0,0 0-51 16,6 0-106-16,0 0 1 16,2 0-103-16</inkml:trace>
  <inkml:trace contextRef="#ctx0" brushRef="#br0" timeOffset="-194800.92">15528 5347 117 0,'0'0'111'0,"0"0"6"16,0 0 26-16,0 0-5 31,0 0-35-31,0 0-17 0,0 0-32 0,92 0-9 15,-80-6-21 1,-4 5-2-16,0-2 8 0,4-1-12 31,-3 0 3-31,2 1-21 0,1 0 9 0,-2 1-6 0,8-1-2 16,-1-2-1-16,7 3 6 31,1-4-6-31,-2 1 0 0,-3 1 0 0,-3 0-13 31,-7 4 12-31,-5 0-12 0,-5 0-11 0,0 0 0 16,0 0 4 0,0 0 20 15,0 0-15-31,-5 0-64 0,-13 0-58 0,4 0-89 0,2 4-154 0</inkml:trace>
  <inkml:trace contextRef="#ctx0" brushRef="#br0" timeOffset="-194130.96">15832 5551 32 0,'0'0'208'15,"0"0"-80"-15,0 0-4 0,0 0-36 16,0 0-20-1,0 0-61-15,0 0-7 0,-16-13 0 16,12 13-22 0,1 0 22-16,0 3 2 15,-2 7 8-15,-2 1 11 16,2 2-20-16,-3-1 11 0,-1 0 12 16,-2 0 1-16,-1 0 7 15,0-1-24-15,1-1 4 16,-3 0 9-16,2 1-21 15,1-1 7 1,-1 1-7-16,7-1-18 0,-2 2 8 16,2 0-36-16,2-2 9 15,0-3 19-15,3 1-9 16,-2-3 8-16,2 1 6 0,0-6-1 16,0 3 13-1,0-3 1-15,0 0-1 0,0 0-35 16,5 0-56-1,12 0 8-15,6-3-92 0</inkml:trace>
  <inkml:trace contextRef="#ctx0" brushRef="#br0" timeOffset="-193540.94">15908 5662 9 0,'0'0'349'16,"0"0"-192"-16,0 0-11 0,0 0-26 15,0 0-54 1,0 0-20-16,0 0-33 16,0-21-12-16,0 21-1 15,0 0-31-15,-7 0 8 16,2 0-10-16,-5 0 7 0,2 0 26 16,-4 0-1-1,2 8 1-15,-2 0 0 0,-3 0 9 16,2-3-9-1,-5 0 12-15,4 0-11 0,2 1 24 16,1-5-16 0,2 3-8-16,3-1 5 0,0-3-6 15,0 0 0 1,4 2 0-16,2-2 1 0,0 0 0 16,0 0-1-16,0 0 8 0,0 0 12 15,0 3-19 1,0-3 5-16,0 0-6 0,0 0-14 15,0 3 12 1,0-1-7-16,0 3 9 0,0 3-1 16,0-3-3-1,5 0 4-15,4 2 0 0,2 0 3 16,1-3 0-16,0 4-3 16,-1-2 0-16,-2-4 0 15,2 3 1-15,-5-3-1 16,0 1 0-16,-6-3 0 15,2 3-7-15,-2-3 7 16,0 3-13-16,0-2-3 16,0 3-24-16,3-3 11 15,4 6-23-15,-5-2-12 16,4-3-12-16,-1 1-42 16,4-3 18-16,-3 0-20 0,-1 0-28 0</inkml:trace>
  <inkml:trace contextRef="#ctx0" brushRef="#br0" timeOffset="-192801.04">16197 5570 302 0,'0'0'140'16,"0"0"-22"0,0 0 16-16,0 0-20 0,0 0-33 15,0 0-52 1,0 0 6-16,0-8 37 0,0 8-32 16,0 0-6-16,0 0-30 0,0 0 2 15,0 0-12 1,0 0 2-16,-5 3 4 0,0 9 2 15,-5 4 0 1,2 2-4-16,-1 3-3 0,1 0-5 16,-4-4 2-1,1 4 8-15,-4-1 0 0,1-1 0 16,-4-4-9-16,4 1 9 16,-1 0 0-16,7-3-5 15,0-3-2-15,4 0-20 16,1-2-9-1,3-1 15-15,0-1-28 0,0 0 15 16,0-5-10-16,0 2 4 16,0-3 7-16,0 2-1 15,-2-2 17-15,-1 0 17 16,3 0-43-16,0 0-63 16,0-2-208-16</inkml:trace>
  <inkml:trace contextRef="#ctx0" brushRef="#br0" timeOffset="-192401.02">16177 5575 403 0,'0'0'127'16,"0"0"-58"-1,0 0 63-15,0 0-46 0,0 0-63 16,0 0-23 0,0 0-5-16,3-3 5 0,4 3 5 15,-2 3 1 1,0 4 1-16,2 4 1 0,-4-1-1 16,-1 0 9-16,4 0-8 15,-4 1 3-15,5-1-1 16,-2-1-3-16,-2 0-7 15,2-1 0-15,-1 0 0 16,-1-3 2-16,0 3-2 16,-3-3 0-16,0 1 0 15,2 0-38-15,-2 0-36 16,0 0-18-16,3-1-15 0,-3 0 17 16,3-1-6-16,3-4 18 15,0 0-17-15,-4 0-68 0</inkml:trace>
  <inkml:trace contextRef="#ctx0" brushRef="#br0" timeOffset="-191761.1">16399 5530 302 0,'0'0'194'0,"0"0"-32"16,0 0-15-16,0 0-44 15,0 0-38-15,0 0-46 16,0 0 2-16,0-5-3 16,0 5-17-16,0 0-2 15,0 0 1-15,0 0-11 16,0 0 11-16,0 0-9 16,0 0 9-16,-8 13 5 15,-4 3-4 32,4 2-1-47,-7 0 0 0,3 3-1 0,4 0 1 0,-4 0-22 0,7-1-7 0,-2-2 18 0,2 0-4 16,-3 3 15-1,-2-6-19-15,0 3-6 0,-2-4 12 16,0-5-1-16,4 2 13 0,2-1 1 16,0-2-11-1,3-3 4 16,3 3-32-31,-3-3-2 0,3 0 17 0,-2 0-4 0,2-2-22 0,0 3-25 16,0-4 11 0,0-2 24-16,-3 0 4 0,-1 0 8 15,1 0 21 17,1 0-30-32,2 0-90 0</inkml:trace>
  <inkml:trace contextRef="#ctx0" brushRef="#br0" timeOffset="-190281.19">16580 5332 201 0,'0'0'132'0,"0"0"26"0,0 0 5 0,0 0-38 0,0 0-34 16,0-14-34-1,0 14 0-15,0 0-10 0,0 0-20 16,0 0 15-16,0 0-33 16,0 0-8-16,0 0-1 15,0 0-10-15,3 0-2 16,2 0 12-16,4 0 0 15,3 0 3-15,2 3-2 16,6-1 0-16,4 1 9 16,1 0-9-16,-2 0-1 15,-3-2 0-15,-6-1 6 16,-2 0-4-16,-4 4-2 16,-5-4 0-16,-3 0-2 0,0 3 1 15,0-3 1 1,0 0-10-16,0 1-21 0,0-1 23 15,0 6-5 1,0-1 13-16,0 2-6 0,-5 4 2 16,-1-1 4-1,0 6 0-15,3 2 6 0,3 1-6 16,-3 3 0-16,1 0 0 0,-4 1 1 16,-3 2 0-1,-6 1-1-15,-5 3 0 0,0-1 0 16,-2-2 3-1,-1-1-3-15,6-4 0 0,2 1 0 16,3-4 0 0,7-1 0-16,2-1 0 0,0-1-2 15,1 3 0 1,-2 1 2-16,1-1 0 0,0 0 0 16,1 0 0-16,-4 1 0 15,4-7 0-15,-2 1 0 16,1-4 1-16,3 0-1 15,-3-1 0-15,3-3 1 16,-2 3-1-16,2 0 0 16,-3-1 0-16,0 2-8 15,-1-5 7-15,2 4 1 16,-1 0 0-16,0-1-2 0,1 2-1 16,2-4 3-1,0-1-1-15,0 2-22 0,0-1 6 16,0-2-24-1,0-1-2-15,0 1 8 0,0-1-2 16,0-2 25 0,0 3 11-16,-3-3 1 0,0 0 0 15,-1 3 1 1,2-3 0-16,-1 2-1 0,-2-2 0 16,2 3 0-16,-1-1-6 0,1 1-11 15,3-3 15 1,-2 0-6-16,2 0 8 0,-3 0 3 15,-2 0-2 1,-2 0 7-16,-1 0-1 0,-1 0-6 16,1 0 57-1,-2-3-2-15,0-2 37 0,-5 0 27 16,0 0-61-16,5 2-10 16,-2 1-17-16,4 2-31 15,-2-3 17-15,8 3-17 16,-1 0-1-16,0 0 5 15,3 0-5-15,-4 0 0 16,2 0-1-16,-1 0 1 16,0 0 2-16,3-2-2 15,0 2 0-15,0 0 0 16,0 0-63-16,0 0-29 16,0 0-95-16,8 0-18 0,10 2 16 15,-4 3-150-15</inkml:trace>
  <inkml:trace contextRef="#ctx0" brushRef="#br0" timeOffset="-154429.22">-5082 6348 68 0,'0'0'68'16,"0"0"-41"-16,0 0-5 0,0 0-21 16,0 0 6-1,0 0-7-15,5 0 0 0,-2 0 8 16,-3 0 41-16,3 0 44 15,-3 0-11-15,2 0-3 16,-2 0 21-16,0 0-24 16,0 0-9-16,0 0-11 15,0 0-27-15,4 0-8 16,-4 0-16-16,0 0-4 16,0 0-2-16,3-3 1 15,0 1 0-15,-3-5 6 16,2 2-6-16,-2-3 11 15,0-1 4-15,0 2 15 0,0-1 16 16,0 4-13 0,0-1-15-16,0-2 6 0,-2 2-8 15,-1 2 2 1,-4 1 2-16,2 2-4 0,2 0 11 16,-6 0-17-1,4 0-9-15,-7 0 8 0,4 0-3 16,-7 0-6-16,4 5 0 0,-1 4-2 15,0 0 1 1,1-1 1-16,-1 2 0 0,0 0-1 16,2-2 1-1,0 3 0-15,2-4 0 0,3 4 1 16,-4-1 1 0,3 1-2-16,1 2 0 0,-2-3 3 15,2 4-2 1,0-2-1-16,-2 1 1 0,4 0-1 15,1 3 14-15,-1-4-11 16,3 1 6-16,0 0 1 16,0 3-9-16,0-1-1 15,0 0 11-15,0 1-10 16,0 1 4-16,0 0-5 16,0 1 0-16,0 1 5 15,0-2-5-15,3 4 0 16,5-3 0-16,1 3 0 0,-1-2-2 15,1-2 2 1,-3 0 0-16,-1 0-1 0,2 1 4 16,-5-3-3-1,-2 1 0-15,0-1 0 0,0 3 0 16,0 0 0 0,0 1 0-16,0 1 0 0,0 1 2 15,0 0-2 1,0 0 0-16,-5 2-1 0,1-3 1 15,-4 1 0-15,3-5 0 0,-5 0 4 16,0-7-3 0,-2 2-1-16,-3-1 5 0,-2-2-4 15,-1 2 10 1,-2-2-4-16,3 0 2 0,4-3 9 16,-2-2-16-1,6-3 21-15,1 0 2 0,2 0-1 16,0 0 10-16,0 0-26 15,-3 0-2-15,4 0-3 16,-3 0-2-16,-2-8-2 16,2 0 1-16,-4 0-28 15,4 1-13-15,-4 2-40 16,0-6-23-16,4 1-142 16,6 0-487-16</inkml:trace>
  <inkml:trace contextRef="#ctx0" brushRef="#br0" timeOffset="-153928.25">-5532 6848 499 0,'0'0'205'0,"0"0"-35"0,0 0 6 16,0 0-41 0,0 0-28-16,0 0-50 0,0 0-33 15,-17-8-2 1,17 8-22-16,0 0 0 0,0 0-6 15,0 0-24-15,17 0 18 16,3 0 1-16,10 0 4 16,2-3 7-16,2 0 0 15,0 1-22-15,0-1 8 16,-2 1-4-16,3-1 18 16,-7-2-13-16,1 1-19 15,-1 3 19-15,-1 1-35 16,1-3 2-16,-1 1-38 0,-4-1 20 15,-1 0-8 1,-2-2-28-16,-2 0-48 0,-4 0-53 16,-4-2-53-16</inkml:trace>
  <inkml:trace contextRef="#ctx0" brushRef="#br0" timeOffset="-152869.31">-4999 7002 264 0,'0'0'139'16,"0"0"-59"-1,0 0 39-15,0 0-17 0,0 0-28 16,0 0-21-16,0 0-31 15,-26-18-6-15,26 11 16 16,0-1 4-16,0 0 0 16,0 4 9-16,0-2-11 15,0 3-12-15,0 1-21 16,0-1-1-16,0-2 0 16,8 0-9-16,2 2 8 15,0-2 0-15,2 4-15 16,3-3 15-16,-2 2-8 15,9 2 1 17,-2 0 7-32,2 0 0 0,4 0 1 0,0 0-1 0,-6 0 0 0,-2 0 1 31,-5 0-7-31,-4 6-9 0,-6 0 3 0,-3 5 2 16,0 1 11-1,0 4 10-15,-5 2-9 0,-15 6 12 16,-4-1-11-16,1 0-1 31,0 0 7-31,1 1-8 0,-2-1 0 0,1 0 1 0,3-2 0 16,3-1-1 15,-1-4 0-31,8 0 0 0,-2-6 1 0,4-2-1 31,1-1 9-31,2-4 13 0,2 3-15 0,3-6 3 16,0 2-10-16,0-2 0 0,0 1 0 15,0 3 0-15,0-4 1 16,0 2 4-16,0 1-4 16,5 0-1-16,5-1 1 15,0-2-1-15,2 4 8 16,-1-4-8-16,6 0 6 16,1 0 2-16,8 0-7 15,0 0 7-15,-1 0-8 16,2 0 0-16,-5 0 0 0,-2 0 0 15,-2 0 1 1,-4-4-1-16,-2 4-8 0,-6-2 6 16,-1-1-12-1,-2 3 8-15,-1-3 5 16,2 1-7 0,-1-2-2-16,0 4-8 31,-3 0-15-31,0 0 1 0,0 0-41 0,0 0-7 0,0 0 18 15,0 0-33-15,0 0-41 16,0 0-83-16</inkml:trace>
  <inkml:trace contextRef="#ctx0" brushRef="#br0" timeOffset="-152199.35">-4537 6982 33 0,'0'0'321'0,"0"0"-222"0,0 0-41 16,0 0 106-16,0 0-48 0,0 0-79 15,0 0-2 1,0-10 21-16,0 10-4 0,0 0 12 16,0 0 0-1,0 0 1-15,0 0-41 0,0 0-24 16,0 0 0 0,0 12-11-16,0 3 11 31,0 7 0-31,0 4-2 15,0 0 2 1,0-4-16-16,0 5-17 0,0-4 27 0,0-5-4 0,0 1 10 0,0-7-2 16,0-1-2-16,0-4 4 15,0 0 0-15,-2-2 0 16,2 2 1-16,-3-5-1 16,3 1 0-1,-3-1-1-15,3 3 1 0,-2-2-1 16,-2 2-20-16,1 1-7 15,0-4 17-15,3 3-14 16,-2-3-14-16,2 1-6 0,0-3-40 16,0 0-22-1,0 0-46-15,2 0-30 0,13-10-7 0</inkml:trace>
  <inkml:trace contextRef="#ctx0" brushRef="#br0" timeOffset="-151629.38">-4206 7013 152 0,'0'0'278'0,"0"0"-154"0,0 0-17 16,0 0-33-1,0 0-44-15,0 0-30 0,0 0 1 16,-35 0-1-16,25 3 0 15,0 4 0-15,-4 4 0 16,3-1 1-16,-6 3-1 16,-3-2 6-16,0-1 7 15,-4 2 42-15,1 0-7 16,0-5 1-16,3 0-7 16,3 2-31-16,5-4 5 15,4-4-15-15,5-1-1 16,3 4 10-16,0-4-9 15,0 0 12-15,0 0 10 0,0 0-23 16,0 0 1 0,0 0-1-16,0 0 1 0,-4 0 5 15,4 0-6 1,0 2-2-16,0 1 2 0,0 2-13 16,0 3 12-1,0 0 1-15,10 2 0 0,10 1 10 16,9 1-3-16,2 1 6 0,6-2-5 15,0-2-7 1,1 5-1-16,-6-4 0 0,-7-1-11 16,-8 3 11-1,-2-3-1-15,-6-4-14 0,-3-4 9 16,-1 2-8 0,-2-3-1-16,3 0-45 0,-3 0-41 15,2 0 36 1,-2 0-32-16,4 0-78 15,-7-4-158-15</inkml:trace>
  <inkml:trace contextRef="#ctx0" brushRef="#br0" timeOffset="-150119.41">-3516 6877 46 0,'0'0'305'16,"0"0"-191"-16,0 0-52 0,0 0 86 15,0 0-16 1,0 0-66-16,0 0-30 0,14-8-4 16,-14 8 13-1,0 0-25-15,3 0-18 0,4 0 9 16,3 0-10-16,5 0 6 15,5 0 9-15,9-4-9 16,-1 1 0-16,7 2-7 16,0 1 1-16,-1-4-1 15,1 4 0-15,-7-2 0 16,-4 2 0-16,-7 0-12 16,-9 0 6-16,-2 0-9 15,-4 0-5-15,-2 0 9 16,0 0-24-16,0 0-11 15,-5 0-3-15,-12-2-128 0,-1-3-211 0</inkml:trace>
  <inkml:trace contextRef="#ctx0" brushRef="#br0" timeOffset="-150549.44">-3524 7041 111 0,'0'0'276'0,"0"0"-201"0,0 0-23 15,0 0 89 1,0 0-21-16,0 0-49 0,0 0-31 16,8 0 24-1,-2 0-11-15,0 0-25 0,3 0-2 16,2 0-16 0,3 0-3-16,6 0 4 0,6 0-10 15,0 0 5 1,0-5-6-16,0 3 1 0,0-3-3 15,-1 2 2-15,-1 3 0 16,-4-3 0-16,-5 3-13 16,-5 0 5-16,0 0-11 15,-5-2-11-15,-5 2 8 16,0-5-32-16,0 0-57 16,0 0-201-16</inkml:trace>
  <inkml:trace contextRef="#ctx0" brushRef="#br0" timeOffset="-132593.09">-1112 6877 26 0,'0'0'39'16,"0"0"30"0,0 0 21-16,0 0-4 0,0 0 10 15,0 0-49 1,0 0-17-16,-4-8 11 0,1 8-9 15,1 0 7 1,-1 0 1-16,3 0-24 0,0 0 4 16,0 0-7-16,-3 0-11 0,3 0 9 15,-2 0-11 1,-5 0 8-16,2 0 15 0,-7 0-1 16,1 0 36-1,-1 4 7-15,1 4-16 0,-3 0 0 16,-1 5-23-1,0-3-9-15,1 6-3 0,3-3-13 16,2 3 10-16,1 2-10 16,-2-3-1-16,5 1 7 15,0 1-7-15,-1-1 0 16,-3 1 7-16,4 0-7 16,-5-1 14-16,2 2-5 15,-1-3 1-15,4 3 7 16,-1-3-17-16,4 3 2 15,2-1 4-15,0 0-5 16,0 0-1-16,0 2 0 16,0-2 0-16,0 1-1 0,0-3 1 15,0 0 0 1,2-1 0-16,4-2-3 0,2-2 2 16,4-2-7-1,2-4-11-15,4 0 5 0,2-4-1 16,2 0 7-1,1 0 0-15,4 0-6 0,-5 0 1 16,1-5-3-16,1-6-26 0,-1-1 25 16,-3-1 2-1,-3-3 15-15,-2 0 0 0,-5-2 1 16,0-5-1 0,-5 0 17-16,-2 0 34 0,-3-4-8 15,2 2-14 1,-2-1 3-16,0 2-11 0,3-1-20 15,1-1 5 1,-4 0 17-16,0 3-11 0,0 2 25 16,0 4 14-16,0-2-11 15,-7 6-8-15,-1 0-26 16,-4 5 16-16,2 3-8 16,0 3-2-16,-4-1-3 15,3 3-9-15,-4 0 1 16,1 0-1-16,-1 0-8 15,2 5-5-15,-5 8-35 16,-2 5-33-16,-14 14-52 0,2-10-144 16,2 2-369-16</inkml:trace>
  <inkml:trace contextRef="#ctx0" brushRef="#br0" timeOffset="-131783.15">-851 7339 415 0,'0'0'189'15,"0"0"-77"1,0 0 14-16,0 0-11 0,0 0-74 16,0 0-16-16,0 0-25 15,0-2 0-15,0 2-2 16,0 0-11-16,0 0 7 16,0 0-2-16,0 0 8 15,0 2 0-15,0 6 0 16,0 0 1-16,0-1 12 15,-2 1-13-15,-2 5 7 16,4 0-7-16,-3 6 0 0,0-2 5 16,1 3-5-1,-4 1-2-15,4 0-5 0,-2-3-31 16,1-2-6 0,0-4-26-16,3 0-35 0,-5-2-19 15,2-6-70 1,-1-1-83-16</inkml:trace>
  <inkml:trace contextRef="#ctx0" brushRef="#br0" timeOffset="-130783.2">-452 7006 254 0,'0'0'141'15,"0"0"-5"-15,0 0 16 16,0 0-72-16,0 0-46 16,0 0-24-16,0 0-2 15,-10 5 7-15,0 0-8 16,2 0 45-16,-4 3 10 15,4-1-27-15,-1 1-13 16,4 4-22-16,-3 0 2 16,1 0 0-16,2 3-1 0,-1 4-1 15,2 2 0-15,-1-1 1 16,2 1 3-16,1 0-4 16,2 1 0-1,-3 0 0-15,0-4-1 0,3 4 1 47,0-5 0-47,0 0-6 0,0 0 5 0,0-2-35 0,3-6-12 0,8 0-24 0,3-1-18 31,1-3 20-31,0-3 21 0,-2-2 23 0,2 3 10 16,-3-3-13 31,-2 0 12-47,0 0 16 0,-2 0-9 0,1 0 8 0,2 0-3 0,3-5-10 0,1-5-5 31,0-3-19-31,-1-3 10 0,0 0 21 0,0-4-4 16,1-1 12-16,-7-1 2 15,4 0 13-15,-7-1 39 16,-2-2 1-16,1-2 1 16,-4 1 26-16,0 0-43 15,0 1 46-15,0-2-10 16,-7 4-20-16,-3 3-21 15,-5 3-13-15,3 5 1 16,1 2-2-16,-1 2-4 0,0 8 22 16,2 0-32-1,0 0-5-15,0 0-2 0,-5 6 0 16,3 9-1 0,-1 1-12-16,-11 10-72 0,4-2-103 15,2-7-131-15</inkml:trace>
  <inkml:trace contextRef="#ctx0" brushRef="#br0" timeOffset="-129763.25">-29 7080 222 0,'0'0'127'0,"0"0"-91"0,0 0-24 16,0 0-11 0,0 0-1-16,0 0 0 0,0 0 2 15,-5 0-2 1,2 3 28-16,0 0 38 0,1 1 3 15,-5 1 22 1,2 2-19-16,-5 0-20 0,5 3-1 16,-3 1-14-16,-1-1-9 15,1 3-9-15,-2 2-19 16,5 2 9-16,2 0-8 16,1-1 0-16,-1 2 9 15,3-6-10-15,0 4 0 16,-4 1 1-16,4-3-1 15,0-1 1-15,0 2-1 16,0-1 0-16,0-4 0 0,0-1 1 16,0 3-1-1,0-5 0-15,9-2-1 0,2 4 1 16,-2-7-7 0,3 3-20-16,2-5-7 0,-2 2 11 15,0-2 13 1,-2 0-13-16,5 0 3 0,2 0 11 15,1-5-15 1,-1-5-7-16,-2 0 18 0,-2-1 0 16,2-1-3-16,-3-4 9 0,1-3-1 15,-1-1 8 1,3-3 0-16,-1-3 0 0,0-1 17 16,-2 2-2-1,-7-1 27-15,-1 3 7 0,-4 3 10 16,0-1 15-1,0 3-22-15,0 2 17 0,-7 5-7 16,-3 5-47-16,-2 0-5 16,-3 3-10-16,4 3 6 15,-3 0-12-15,-1 0 6 16,0 0-15-16,1 9-1 16,-2 0-21-16,1 4-24 15,-5 2-50-15,-9 4-64 16,6-1-37-16,0-5-141 0</inkml:trace>
  <inkml:trace contextRef="#ctx0" brushRef="#br0" timeOffset="-128709.77">468 7107 41 0,'0'0'226'16,"0"0"-155"-16,0 0-50 0,0 0 53 15,0 0-31 1,0 0-8-16,0 0 38 0,-37-3-3 15,34 3-20 1,1 0-12-16,-1 0-21 0,-4 0 13 16,2 3-1-16,-3 4 0 15,-1 6-3-15,-2 0-17 16,-4 2 14-16,3 3-13 16,-2 0-10-16,6 3 7 15,-2-2-6-15,5 1-1 16,2-2 10-16,3 0-10 15,0-2 0-15,0 0-1 16,0-3-3-16,0-4 4 0,0 2 0 16,0-7 0-1,0 5 0-15,6-4-1 0,3 0 1 16,-4 3-1 0,5-2-7-16,0-2 6 0,5 1-11 15,0 0-11 1,2-1 22-16,0-1-17 0,1-3 10 15,-5 0 0 1,2 0-12-16,-6 0 3 0,2 0-16 16,1 0-1-16,-2-7 5 0,2 0 4 15,0-3 26 1,-1-1 0-16,1-2 13 0,0 1 20 16,-1-4 25-1,3 4 4-15,-2-7-33 0,-1 3-2 16,1 1 15-1,-4-3-19-15,-1 0-1 0,-5 0 24 16,-2 0-26-16,0 0 4 16,0-3 35-16,0 3-37 15,-6-3-1 1,-5 6-11-16,-1-2-10 0,1 5 13 16,2 4 0-16,-2 0-7 15,2 5 6-15,1 1-11 16,-4 2-2-16,0 0 0 0,-1 0-6 15,-2 0 6 1,0 8-12-16,1 2-32 0,-9 9-54 16,3-4-99-1,0-2-112-15</inkml:trace>
  <inkml:trace contextRef="#ctx0" brushRef="#br0" timeOffset="-127059.88">918 7111 146 0,'0'0'133'16,"0"0"5"-1,0 0 21-15,0 0-19 0,0 0-16 16,0 0-46 0,0 0-46-16,-15 0 13 0,12 0-19 15,-3 0-2-15,3-7 14 16,0 1-9-16,1 2-3 15,-1-4-3-15,3 2-22 16,0 1 14-16,0 0-15 16,0 0 1-16,0-1 8 15,0 4-9-15,0-2 0 16,3-5 0-16,2 4 1 16,0-2-1-16,5-2 0 31,-2 4-12-31,1-2 12 0,3 2-11 0,-1 1-4 0,4 0 4 31,2 0-31-31,0 3 3 0,3-2-3 0,-2 3-15 16,-1 0-2-1,-2 0-17-15,-5 0 42 0,-4 0 26 16,-6 0-2 0,0 0 10-16,0 0 18 0,0 0 1 15,0 0 3 1,0 8 10-16,0 0 1 0,0 2-13 47,0 3-20-47,0-1 7 0,0 4-7 0,0-3-1 0,0 3 1 0,0-4-10 15,0 1-4-15,0-2 5 32,0-2-5-32,0 0 14 0,-8-1 1 0,0-1 0 15,-4 1 28-15,2-3-12 16,2 3-1-16,-1-2-3 0,4-2-13 15,-1 1 1 1,-3 4-1-16,1-2 0 0,-4 1-1 16,4 0 1-1,-4 0 0-15,1-1 0 0,2 1 1 16,1-3-2 0,-2 3 1-16,5-1-1 0,-4 1 1 15,1 4 0-15,-2-5 0 0,2 0 1 16,3 4 0-1,-4-3-1-15,3 2 0 0,1-2 0 16,-4-1 0 0,3-1 1-16,1 0-1 0,-4 3 0 15,3-1 1 1,-3-1-1-16,4 4 0 16,-5 1 0-16,2 1 0 31,3 1 17-31,-2 0-3 0,5 1-8 0,-1-3-6 0,3-1 0 31,0-4 0-31,0-2 0 0,0 0 1 0,0-2-1 16,0-3 2-16,0 4-2 15,0-4 2-15,0 0-2 16,0 0 0 0,0 0 0-16,0 0-2 0,0 0 2 15,0 0-9-15,0 0-5 0,0 0-12 16,3 0 16-1,9 0-8-15,5-7 16 0,0-1 1 16,1-1-15 0,-1 0 1-16,-4 2 14 0,2 2-8 15,-6 0 9 1,-1 0 1-16,-2 2 6 0,0 3 10 16,0 0-16-1,-1 0-1-15,2 0 0 0,-2 0 0 16,-2 0 0-16,2 0 7 0,-1 0 6 15,-1 8 1 1,2 0-13-16,5-1-1 0,-2 1 0 16,4 0 0-1,-2-1 14-15,2 1-14 0,-1 0 6 16,1-3 5 0,-7 3-10-16,5-3-1 0,-5 0 8 15,2 2-8-15,-2-3 13 16,6-4-12-16,1 0 18 15,2 0 11-15,4 0-20 16,2-4-1-16,-6-8-9 16,0-1-34-16,-8-3-3 15,0 4-64-15,-6-2 47 16,0 2-86-16,0 2 6 16,-8-1-55-16</inkml:trace>
  <inkml:trace contextRef="#ctx0" brushRef="#br0" timeOffset="-140022.93">-2542 7197 7 0,'0'0'64'0,"0"0"-11"15,0 0 37 1,0 0 37-16,0 0-29 0,0 0-25 16,0-21 18-1,3 18-29-15,1 1-26 0,-1-1-2 16,-1 1-21-1,4-3 7-15,-4 2-4 0,5-2-16 16,-2 0 15-16,-2 0-2 16,0 2 21-16,-1-2-1 15,2-3-20-15,-1 3 11 16,2-3-13-16,1-2-10 16,0 0 30-16,5-6-16 15,4-3-14-15,-1-1 15 16,6-1-15-16,-2-3 13 15,2-1-1-15,-3-1 7 16,0 3 8-16,1 0-27 16,-8 3 15-16,2 0-10 0,-4 6-5 15,4 0-1-15,-2-1 0 16,0-1 1-16,0 4 2 16,-2-5-3-1,4 2 1-15,-4 2 2 0,1-2-2 16,-4 2-1-1,1 2 1-15,0 7 6 0,-6 1 19 16,0 3-16-16,0 0-9 0,0 0 1 16,0 0-2-1,0 0-1-15,0 0-18 0,0 0-4 16,0 0 6 0,0 0-5-16,0 3 15 0,0 9 6 15,-4 9 2 1,-1 7 11-16,-3 4-4 0,-1 4-7 15,3 2 8 1,-3 7-7-16,6 2-2 0,1 2 8 16,-1 2-8-16,3 1 0 15,0-3-1-15,-3-5 1 16,3-3-1-16,-2-3 2 16,-2-8-1-16,1-7 1 15,3-5 0-15,-3-8-1 16,3-2 0-16,0-5 1 15,0-1 0-15,0 1-1 16,0-1 0-16,0-2 0 0,0 3 2 16,0-3-4-1,0 0 2-15,-2 0-1 0,2 0 1 16,0 0-10 0,-3 0-2-16,0 0 2 0,-3 0-45 15,0-5-63 1,1-11-148-16</inkml:trace>
  <inkml:trace contextRef="#ctx0" brushRef="#br0" timeOffset="-139312.98">-1863 6855 474 0,'0'0'130'0,"0"0"-84"16,0 0 42-16,0 0-35 0,0 0-43 16,0 0-3-1,0 0-6-15,0 6-1 0,0 6 12 16,0 4-5 0,0 2 20-16,0 0 15 0,0 3-3 15,0-1-11 1,-2 4 15-16,-4-3-7 0,0 2-8 15,0 2-21 1,1-1 19-16,-2 2-13 0,2-4-13 16,2 0 14-16,1-2-14 15,-2-2 0-15,4-2 9 16,0 0-8-16,0-6-2 16,0-2 1-16,0-3 0 15,0 0 2-15,0-2-2 16,0 0 0-16,0-1 0 15,0-2 5-15,0 1-5 16,0-1 0-16,0 0-15 0,0 0-2 16,0 0-31-1,0 0-62-15,0 0-108 0,6-9-21 16,2-4-139-16</inkml:trace>
  <inkml:trace contextRef="#ctx0" brushRef="#br0" timeOffset="-138733.01">-2007 7070 283 0,'0'0'133'0,"0"0"-44"15,0 0 74-15,0 0-16 16,0 0-67-16,0 0-34 16,0 0 8-16,-5 3-23 15,5-3-15-15,0 0-5 16,0 0-10-16,0 0 13 15,0 0-8-15,0 0-6 16,0 0 0 0,15 0 0-16,7 0 0 0,1 0 1 0,6 0-1 62,-1 0 7-62,4 0-7 0,0 0 0 0,-1 0 0 0,1 0 0 0,-3 0 0 0,-6 0 0 0,-6-3-7 16,-6 1 7-1,-2-1-1-15,-6 3 1 0,0 0 0 16,-3 0 0 15,0 0 3-31,0 0 1 0,0 0-3 0,0 0-1 0,0 0 0 0,0 0 0 16,0 0-1 15,0 0-36-31,0 0-33 0,0 0-64 0,0 0-116 31,0 0 11-31</inkml:trace>
  <inkml:trace contextRef="#ctx0" brushRef="#br0" timeOffset="-121096.7">1711 7083 15 0,'0'0'36'0,"0"0"11"15,0 0 14-15,0 0-11 16,0 0-22-16,0 0 15 15,0-3 25-15,0 1-2 16,-4 2 5-16,4-3-21 16,-2 3 15-16,-1-2 9 15,0 2-48-15,3-3-13 16,0 3 11-16,0 0-23 0,0 0 0 16,0 0 0-1,0 0 12-15,0 0 29 0,0 0-10 16,0 0-2-1,0 0 21-15,0 0-2 0,0 0 9 16,0 0-6 0,0 0-7-16,0 0-12 0,0 0-32 15,0 0-1-15,0 3 0 0,0 10 0 16,0 3 0 0,0-2 0-16,0 5 0 0,0-4 3 15,0 3-2 1,0-4 0-16,0 1 13 15,0-2-13-15,0 0 15 16,-9 2 15-16,1 4-22 16,-4 2 14-16,4-1-22 15,-1 1 11-15,6-1-5 16,0 1-6-16,3-3-2 0,0 2 1 16,0-3 0-1,0-2 1-15,0-1-1 0,0-2 0 16,-2-2 0-16,-1 0 1 15,3 1-1-15,-3-4 0 16,3 1 0-16,0-3 0 16,0 3 0-16,0 0 0 15,6-1 6-15,11-1-6 0,3 2-9 16,3-4-2 0,-1 2-21-16,2 2 31 0,-6-6 1 15,-1 0 0 1,-6 1-2-16,-2-3-1 0,-4 0 3 15,1 0-2 1,0 0 0-16,0 0 2 0,-1 0 0 16,2 0 2-1,1-5 8-15,4-5-10 0,5 0 0 16,0-6-8-16,6 0 4 16,-3-5 4-16,0 1 0 15,0 0 2-15,-5-4 8 16,-7-2-10-16,1 3 21 15,-6-3-2-15,-3 1-10 16,0 1 26-16,0 2-12 16,0 0-3-16,0 4-5 15,0 0-15-15,0 2 0 0,0-1-1 16,0 0-12 0,0-1 11-16,0 0-7 0,0 0 9 15,0 1 0 1,0 1 6-16,-3 3 0 0,0-1 8 15,-1 4-7 1,2 5 12-16,2 0-18 0,0 5-1 16,0-3 0-1,0 3-27-15,0-2-10 0,6 2 13 16,0 0-7-16,2 0 14 0,-4 0-5 16,1 0 21-1,0 0 1-15,1 0-6 0,3 0 6 16,6 0 0-1,5 0 0-15,5 0 31 0,7 2-25 16,3 1-4 0,-1-1 3-16,-3-2-4 0,-2 0-2 15,-6 0 0-15,-6 0-6 16,-5 0 7-16,-9 0 0 16,-3 0 1-16,0 0 31 15,0 0-13-15,0 0 1 16,-5 0-20-16,-7 0 2 15,0 0-8 1,4 3 1-16,-4 2-28 0,1 3-39 16,2-3-127-1,3 1-289-15</inkml:trace>
  <inkml:trace contextRef="#ctx0" brushRef="#br0" timeOffset="-120096.76">2536 6960 264 0,'0'0'123'0,"0"0"-14"15,0 0 92 1,0 0-19-16,0 0-88 0,0 0-22 15,0 0 5 1,0-17-34-16,0 15-8 0,0 2-12 16,0 0 2-1,0 0-6-15,0-3-12 0,0 3 0 16,2 0-7-16,5-2 0 0,4 2 0 16,-2-3-1-1,6 0-5-15,-5 3 5 0,5 0-5 16,2 0-4-1,1 0-10-15,2 0-9 0,-3 0 10 16,-2 8-7 0,-2 5-18-16,-4 1 24 0,-3-2 6 15,-4 1 14-15,-2-1 0 16,0 4 1-16,0-2 0 16,0 3 0-16,-13-1 2 15,-8 2 10-15,1 1-12 16,-3-5 12-16,0 5 0 15,3-4-12-15,3-2 16 16,2-3-5-16,7 2-12 16,2-7 7-1,3 2-7-15,0-4 0 0,3 2 0 16,0 0 1-16,0-3-1 0,0 4 0 16,0-5 0-1,0 3 0-15,0-3 1 0,0 2-1 16,0 1 0-1,6 1 3-15,8-3 2 0,6 3-5 16,7-2 0 0,4-1 5-16,3 1-3 0,6-3-2 15,-5 0 0-15,0 0-2 16,-3 0-5-16,-10 0 7 16,-4 0-18-16,-10 0 18 15,-2 0-14-15,-6 0 14 16,0 0 0-16,0 0-2 15,0 0 2-15,-12 0-62 16,-8 0-181-16,0 0-322 0</inkml:trace>
  <inkml:trace contextRef="#ctx0" brushRef="#br0" timeOffset="-62254.7">4839 7287 20 0,'0'0'44'16,"0"0"3"-1,0 0-5-15,0 0-6 0,0 0 2 16,0 0 35 0,8-23-37-16,-4 19 3 0,-4 3 7 15,2 1-20-15,-2-2 26 0,3 2-4 16,-3-3-2 0,3 3 16-16,-3-3-33 0,0 3 7 15,2 0 0 1,-2 0-24-16,0 0 24 0,0 0-23 15,0 0-6 1,0 0-1-16,0 0-6 0,0 0-9 16,0 0-7-1,0 3 3-15,0 9 12 0,0 4 1 16,-5 0 0-16,0 1 0 16,-5 5-3-16,5-3 3 15,0 3 0-15,-5-2 1 16,2 1 1-16,-1 0-2 15,-3 0 0-15,4 0 0 16,0 3-1 0,1-7 1-16,2 4 0 0,2-3-9 15,3 0 8-15,0-3 1 0,0 1 0 16,0-6-1 0,0 0 2-16,0-2-2 0,0 0 0 15,0-3-13 1,0-2 7-16,6 2 1 0,-1-3 6 15,2 1-9 1,-2 1 1-16,0 0 6 0,2-1-8 16,-2-3-7-1,3 0 8-15,2 0-13 0,2 0 22 16,1 0 0 0,4 0 2-16,3-8-2 0,0-5 0 15,4 1 0-15,-4-3-5 0,3 3 5 16,-3-4-9-1,-3 3 0-15,1-2 6 0,-4 0 3 16,-3-3 0 0,1 2 0-16,0 0 12 0,-4-2-11 15,1 2 0 1,-1-1 8-16,0 1-3 0,4-2-7 16,0-3 1-1,-1 3-1-15,1-3 0 0,-4 3 1 16,4 3 0-16,-3 1-2 15,-3 2-14-15,-1 2 15 16,-2 3 1-16,-1 2-2 0,-2-2 2 16,4 2 0-1,-4 0 0-15,0 1 1 0,0 4 0 16,0 0-1 0,0 0 0-16,0 0-15 15,0 0 9-15,0 0-27 0,0 0-2 16,0 0 26-1,0 0-14-15,0 0 23 0,0 0 0 16,0 0 0 0,0 0 4-16,0 0-3 0,0 0 6 15,0 0-1 1,0 0-6-16,0 0 0 0,0 0-2 16,0 4 1-1,0 1 0-15,0 0 1 0,6 2 0 16,-1-6 15-16,2 3-15 0,1-3 0 15,0-1 5 1,4 0-5-16,2 0 19 0,4 0-18 16,-4 0 6-1,4 0 6-15,-5 0-7 0,2 0-6 16,-1-5 0 0,-6-3 1-16,2 6 4 0,-5-4-5 15,-2 6-2-15,-3 0 2 16,0 0-56-16,0 0-91 15,-8 0-106-15</inkml:trace>
  <inkml:trace contextRef="#ctx0" brushRef="#br0" timeOffset="-60974.8">5632 7525 36 0,'0'0'68'15,"0"0"-30"1,0 0 6-16,0 0 2 0,0 0-20 16,0 0 0-1,0 0-18-15,70-10 0 0,-53 10 1 16,0 0-8 0,-1 0 6-16,2-3 0 0,3 1 3 15,-5-1 7-15,5-2-16 0,-7 2 0 16,3 1 1-1,-2 2 0-15,-1 0-4 0,-3 0-8 16,-2 0-21 0,-3 0-72-16,-6 0-108 0</inkml:trace>
  <inkml:trace contextRef="#ctx0" brushRef="#br0" timeOffset="-61414.77">5650 7745 88 0,'0'0'232'16,"0"0"-118"-1,0 0-30-15,0 0 24 0,0 0-8 16,0 0-29-16,0 0-1 0,12-31-19 15,-12 31 14 1,0-2 16-16,0 2-39 0,2-3 6 16,-2 1-25-1,3-1-22-15,-3 0 2 0,3 3-3 16,-1-3-1 0,1 3-10-16,6-2-31 0,6 0 16 15,1-1-11-15,5 1-15 16,2-1 23-1,2 1-18-15,2 2 1 0,-4 0 4 16,-6 0-26 0,0 0 7-16,-6 0 22 0,-2 0-8 15,-1 0 13 1,-1 0-28-16,-2 0-23 0,-5 0 7 16,0 0-17-1,0 0-48-15</inkml:trace>
  <inkml:trace contextRef="#ctx0" brushRef="#br0" timeOffset="-59984.86">6247 7768 150 0,'0'0'140'0,"0"0"-84"0,0 0 41 15,0 0-3 1,0 0-51-16,0 0-13 0,0 0-22 16,7-18 23-1,-2 11 17-15,0-4 7 0,5 1 21 16,-2-5-11-16,4-1-20 15,-4-2-12-15,6 0-31 16,-2-2-2-16,2 1 0 16,3-4 0-16,0 2-1 15,3-3 1-15,-2 4 0 16,-1-2 5-16,3-2-5 16,-3-2 0-16,1 0 0 15,-4 3 1-15,1-1-7 16,-4 6 6-1,-5 0 0-15,0 8 1 0,-4 2-1 0,-2 2 0 16,0 6-1 0,0 0-46-16,0 0-18 0,0 4-41 15,-5 13 59 1,-7 12 47-16,-5 5-17 0,-3 3 17 16,-3 8 0-1,-2 2 0-15,-2-2 1 0,4-3-1 16,3-8 0-16,6-5 2 0,6-8-2 15,1-6 0 1,4-2 0-16,3 0 1 0,-2 3 2 16,2-3-3-1,0-1 0-15,0 1-1 16,0-2 2-16,0-1-1 16,0 0 0-16,-3 1 0 15,3-4-2-15,-3-2 2 0,-3 0-6 16,3 2-12-1,-2-6-53-15,-7 5-10 0,6-1-65 16,-3-3-70-16</inkml:trace>
  <inkml:trace contextRef="#ctx0" brushRef="#br0" timeOffset="-59014.91">6704 7547 12 0,'0'0'89'0,"0"0"31"0,0 0 8 16,0 0-5-1,0 0-48-15,0 0 4 0,0 0-24 16,18-24-12 0,-16 19 22-16,-2-1-31 0,3 0-1 15,-3-3 0-15,3 1-30 0,1 1 17 16,-2-4-20-1,4 4 1-15,-4-1-7 0,1 0 6 16,1 3-10 0,1 2-3-16,6 0-53 0,6 1 20 15,7-1-12 1,4-2 2-16,4 3 12 0,0 2 0 16,-4 0 31-1,2 0 11-15,-8 0-4 16,-4 0 6-16,-6 0 0 0,-4 0-15 15,-3 0 12 1,-5 2-32-16,0 3 28 0,0 6 6 16,0 2 1-1,-17 4 16-15,-9 1 16 0,-8 6-12 16,-1 1 6 0,0 1-23-16,2 3-2 0,6-3 2 15,5-3-2-15,7-2-1 0,0-2 0 16,5-5 1-1,0 0 1-15,2-2-1 0,2-4-1 16,3-3 28 0,3-2-28-16,0 0 15 0,0-3 2 15,0 0-15 1,0 0 22-16,0 0-12 0,15 2 28 16,5 1-1-1,2-1-39-15,8 1 8 0,-5-3-8 16,-1 2-12-16,-4-2 5 0,-7 3 3 15,2-3 4 1,-6 0-1-16,-3 2-3 0,-1-2 3 16,-2 0-5-1,6 0-18-15,-1 0 11 0,4 4-55 16,3-4-4 0,-5 0-6-16,2 0-16 15,1 0 13-15,-8 0 15 0,-2 0-34 16,-3 0-35-16</inkml:trace>
  <inkml:trace contextRef="#ctx0" brushRef="#br0" timeOffset="-58164.95">7371 7533 133 0,'0'0'104'0,"0"0"-13"0,0 0 15 15,0 0-49 1,0 0-26-16,0 0-31 0,0 0 2 16,-5-15-4-1,0 15-5-15,-5 0 7 0,2 0 0 16,-6 5 0 0,-1 8-1-16,3 3 1 0,-1-2 0 15,1 1 23-15,0 4-11 0,4-1-1 16,2 0 4-1,2 1-15-15,2-5-1 0,2 6-5 16,0-2 6 0,0-1 20-16,0 2-19 0,0 2 5 15,6-3-4 1,2 0 7-16,4-3-9 0,2 0 0 16,0-1 0-1,6-5 23-15,0-1-22 0,7-5 11 16,-2 1 2-16,5-4-14 15,-2 0 14-15,1 0-7 16,3-8-7-16,-1-8 7 16,-2-3-7-16,3-1 7 15,-7-6-5-15,1-3 5 16,-2 1-1-16,-7 0 1 16,-6-1 2-16,-2 3 21 15,-9 1-23-15,0-2 3 0,0 4 41 16,0 3-30-1,-17 1-2-15,-1 6-19 0,-2 3 0 16,-4 2-2 0,2 8 2-16,-1 0-14 0,0 0-9 15,3 0-35 1,3 13-23-16,-3 0-14 0,5 3 18 16,-11 7-11-1,3-5-46-15,3 0-95 0</inkml:trace>
  <inkml:trace contextRef="#ctx0" brushRef="#br0" timeOffset="-57363.48">8369 7362 61 0,'0'0'128'15,"0"0"-25"-15,0 0-21 0,0 0 4 16,0 0-19-16,0 0-31 16,0 0 4-16,9-23-25 15,-9 23-14-15,0 0-1 16,0 0-16-16,0 0 10 31,0 2-1-31,0 12-9 0,0 1 15 0,-7 6 1 0,-3-1 0 16,-5 6-1-1,-2 1-19-15,2-2 3 0,0 1 0 47,5-1-14-47,0-3 15 0,5-3-38 0,2-2-23 0,3-1 11 16,0-4 10-16,0-3 34 0,0-1 12 16,0-4 10-1,0-1 1-15,0-3-1 0,0 0 1 16,0 0 22-16,0 0-17 0,0 0 17 15,15 0-23 1,8-6-75-16,2-3-40 0</inkml:trace>
  <inkml:trace contextRef="#ctx0" brushRef="#br0" timeOffset="-56923.48">8640 7484 77 0,'0'0'151'0,"0"0"-57"15,0 0-55-15,0 0-32 16,0 0 5-16,0 0-12 16,0 0 0-16,-18 3 6 15,4 9-5-15,-1 1-1 16,-2 0 0-16,-1 1 1 16,-4-1 4-16,-1-3-3 15,0 0 3-15,-4-1 71 16,5 0-22-16,-1-1-2 15,6-1 2 1,2-1-38-16,7 1 7 0,1-2-23 0,5-2 0 16,2-3 0-1,0 0-33-15,0 0 33 0,0 0 7 16,0 0-6 0,0 0 15-16,0 2-16 0,0 1 0 15,0 2 2 1,6 2-2-16,2 0 0 0,4-2 0 15,2 0 1-15,3 0 14 0,3-1-5 16,4 0 5 0,-1 0 3-16,5 3-16 0,1-5-4 15,-3 3-16 1,3 0-43-16,6 3-65 0,-10-3-60 16,-2-2-79-16</inkml:trace>
  <inkml:trace contextRef="#ctx0" brushRef="#br0" timeOffset="-55833.51">8976 7523 211 0,'0'0'88'0,"0"0"17"0,0 0-24 31,0 0-31-15,0 0 2-16,0 0-37 0,52-64-14 0,-52 64-1 0,0 0-18 16,0 0-21-16,0 0-14 15,0 0-15-15,0 12 55 0,0 4 13 16,-3 3 10 0,-4 0 28-16,-3 4-32 0,0 4 34 15,0-2-21 1,-2 1-19-16,4 0 10 0,-4-1-10 15,4-1 0-15,-2-3 2 16,8-6-2-16,2-4 0 16,0-4-2-16,0-2-16 15,0-5 18-15,0 4 0 16,0-4 7-16,0 0 6 16,0 0-12-16,2 0 10 15,13-4-11-15,5-8 1 16,3-5 5-16,3-2-6 15,2-4-6-15,2-1 4 16,-2 2-16-16,-2-3 18 0,-6 2 0 16,0 5 0-1,-5 0 1-15,-4 6-1 0,-2 4 9 16,-4 2-2 0,-2 1-1-16,0 5-7 0,-1 0 1 15,2 0-26 1,2 0 19-16,-1 0-8 0,2 0 4 15,-2 8-14-15,-2 8-27 16,-1-4 25-16,-2 4 18 16,0-1 9-16,0-2 21 0,0 0-13 15,0-3 5 1,-2 2 10-16,-4-3-23 0,4-1 10 16,2-3-10-1,0-2-13-15,0-2 13 0,0 3-13 16,0-4 13-1,13 0 0-15,7 0-18 0,4 0-39 16,-1 0 2-16,2 0-3 16,-1-11-18-16,-1-4 35 15,-1-6 41-15,-2 0 0 16,-2 1 22-16,-6-1 30 16,-2 4 36-16,-3 0-19 15,-2 7 12-15,-2 0-23 16,0 6 27-16,-3 0-36 15,0 4-49-15,0 0-22 0,0 0-18 16,0 5 12 0,0 11 28-16,-6 5 1 0,1 1 1 15,-4 2 8 1,3 2-9-16,-3-3 0 0,1-2 0 16,-1-4 0-1,3-3 17-15,1-4-17 0,2-2 5 16,3-3-2-1,0 3-3-15,0-3-2 0,0 0-8 16,0 3-1-16,3 2 9 0,12 0 1 16,13 7-36-1,-6-7-71-15,5-3-107 0</inkml:trace>
  <inkml:trace contextRef="#ctx0" brushRef="#br0" timeOffset="-54603.64">8234 7985 103 0,'0'0'157'16,"0"0"-79"-16,0 0 1 0,0 0 6 15,0 0-8 1,0 0 12-16,172-23-27 0,-120 18-11 15,0 0 2-15,0 0-34 0,-1 0 14 16,-2 2 0 0,1 3-20-16,2 0 13 0,1 0-25 15,8 0 5 1,5 0-1-16,6 0 1 0,2 0-7 16,1 0 1-1,-3 0-23-15,-8 0 15 0,-7 0-23 16,-14 0 4-1,-11 0 26-15,-12 0-20 0,-12 0 20 16,-8 0-4-16,0 0-13 16,0 0-44-16,0 0-122 15,-11 0 15-15,-3 3-110 0</inkml:trace>
  <inkml:trace contextRef="#ctx0" brushRef="#br0" timeOffset="-54353.59">8576 8278 178 0,'0'0'121'0,"0"0"-95"0,0 0-26 15,0 0 0 1,0 0-1-16,0 0 10 0,0 0 15 15,0 161-7-15,-6-120-16 16,-2-2 34-16,-1-3 26 16,1-7-19-16,-1-6 0 15,0-4-16-15,3-4 15 16,-2-3-12-16,2-1-6 16,0 0 25-16,3-6-29 15,0 0-13-15,3-5 4 16,0 2-2-16,0-2-5 15,0 0 6-15,0 0 24 16,0 0 36-16,0-2-14 0,12-15-34 16,6-3-21-1,5-2-1-15,2-5 0 0,7-1-4 16,0 5-2 0,3-1 1-16,-5 6 6 0,5 5-9 15,0 2 8 1,-3 7-16-16,-2-1 16 0,-3 5-7 15,-4 0 5-15,-6 0-8 0,-2 0 11 16,-7 7-11 0,-2 6 10-16,0 3-13 0,-4-1 13 15,1 0 1 1,0-1 0-16,1-1 3 0,-2-1-3 16,-2-1 0-1,0 2-1-15,0-5 10 0,0 1-10 16,0-2 1-1,0 1-17-15,0-4 11 0,0 6-45 16,-6-2-97-16,0 0-106 0</inkml:trace>
  <inkml:trace contextRef="#ctx0" brushRef="#br0" timeOffset="26690.45">-5980 9179 29 0,'0'0'9'16,"0"0"2"-16,0 0-11 0,0 0 2 15,0 0-4 1,0 0-11-16,0 0-23 0</inkml:trace>
  <inkml:trace contextRef="#ctx0" brushRef="#br0" timeOffset="-31247.39">-5654 10219 204 0,'0'0'180'0,"0"0"-125"16,0 0-29-16,0 0-15 15,0 0 9-15,0 0 32 16,0 0-3-16,70-15 21 15,-43 11 16-15,-2 0-45 16,7-2-14-16,0 1-20 16,-1 0-6-16,4 3 10 0,-3 2-11 15,0 0 0 1,-2-3 0-16,0 3 6 0,-8 0-7 16,1 0 1-1,-2 0-15-15,-7 0-11 0,-5 0-76 16,-4 0-51-1,-5 0-136-15</inkml:trace>
  <inkml:trace contextRef="#ctx0" brushRef="#br0" timeOffset="-31627.36">-5161 9691 113 0,'0'0'96'15,"0"0"15"1,0 0-27-16,0 0 6 0,0 0-34 16,17-2-6-16,-17 2 14 0,3-3-44 15,-3 3 10 1,4-3 1-16,-4 3-11 0,3-3 29 16,-3 1-26-1,3 0 9-15,-1-3-9 0,1 2-17 16,4-2-2-1,-5 0-4-15,1 0 9 0,2-1-4 16,-2 1-5 0,4 0 0-16,-2 0-1 0,3-2-1 15,-1 0 2-15,1-1 0 16,1 1 0-16,-4 0-1 16,1-4 1-16,0 3 0 15,-3-2-1-15,0-3-11 16,-3 3 12-16,0 0 0 15,0 2 0-15,0 0 3 16,0 0-3-16,0 3 11 16,-10 2 5-16,2 1-14 0,0-1-4 15,-1 0-3 1,4 3-21-16,-7 0 26 0,0 0-27 16,-2 0 18-1,-3 8 3-15,-3 8 3 0,0 5 1 16,-2-3 2-1,6 2-9-15,2 1 7 0,4-1 2 16,2-1 0 0,6-3-2-16,-1 2 2 0,-1 0-1 15,4-1 1-15,0 2-1 0,0 3-5 16,0 0 7 0,0 4-1-16,0 0 0 0,0-1 1 15,0 7-1 1,0 1 0-16,0 0 1 15,0 3 2-15,0-3-2 16,0 2-1-16,0-1 1 16,0-4 1-16,0 4-2 0,0 0 0 15,0 2 1-15,0-1-1 16,0-2 0-16,0-2 0 16,0-5 0-16,0-3-1 15,0-4-2-15,0-2-1 16,-3 0 2-16,-11 3 2 15,-6-2 1-15,-3 2 5 16,-2-4 11-16,1-1-16 16,8-4 9-16,1-3-2 15,3-3 0-15,7-5 33 0,2 0-5 16,0 0 9 0,-1 0 7-16,2 0-35 0,-1 0 9 15,-2 0-26 1,2 0-4-16,-6-3 3 0,-3-11-82 15,1 4-103 1,2-2-185-16</inkml:trace>
  <inkml:trace contextRef="#ctx0" brushRef="#br0" timeOffset="-8689.65">993 10425 62 0,'0'0'84'0,"0"0"20"0,0 0-26 31,0 0-5-31,0 0-25 0,0 0-11 0,0 0 11 31,0-8-19-31,0 8-5 0,-4 0 1 16,-2 0-14 0,1 0 17-16,2 0-5 0,1 0-9 0,-2 0 3 15,1 0-16-15,-2 4-1 16,-1 7 0 31,-3 1-6-47,1 4 6 0,-4 3-1 0,4 3-9 0,-2 4 9 0,2 1 2 0,-1 3-1 15,6-5 0-15,1 1-13 16,2-4-15-16,0-2 5 31,0-5-1-31,8 3 23 0,4-2 1 0,0-1 22 16,1 4-9-16,-1-6-12 0,0 2-1 15,2-5 0 1,0 1-3-16,4-3 3 0,2-1 2 16,0-5 7-1,-3-2-8-15,3 0 6 0,-3 0-5 16,3 0-2 0,4 0 1-16,-4-4 21 0,6-12-15 15,-1-4 23-15,2-4 9 0,-2-1-37 16,2-7 19-1,-7 4 17-15,-3-3 17 0,-9 1-3 16,-3 1-19 0,-5 0 18-16,0 1-33 0,0 1-18 15,0 4-8 1,-10 3 3-16,-5 2 5 0,0 1 24 16,2 5-11-1,1 7 5-15,0 0-18 0,1 5-10 16,-3 0 9-16,-1 0-24 15,-2 0 4-15,-6 5 12 16,3 11-40-16,-7 4 0 16,2 3-58-16,-20 13-56 15,6-2-5-15,2-5-122 0</inkml:trace>
  <inkml:trace contextRef="#ctx0" brushRef="#br0" timeOffset="-8139.68">1575 10834 228 0,'0'0'133'0,"0"0"-104"0,3-1 28 0,1-3-5 0,-1 4-45 0,-1 0-7 0,1 0 0 0,-3 0 24 16,0 0-10-1,0 0 2-15,0 0 40 0,0 0-14 16,0 0-20-16,0 0-6 0,0 8 2 15,0 8 16 1,0 6-34 0,0 2 10-16,0 2-3 0,0 2-7 15,-3 1 0-15,3-3 0 0,-2 0-22 16,-5-6 3 0,4-1-1-16,-2-4 6 0,2-4 4 15,1-3-2-15,-5-3-69 16,2-3-95-16,2-2-202 0</inkml:trace>
  <inkml:trace contextRef="#ctx0" brushRef="#br0" timeOffset="-7371.18">1970 10520 411 0,'0'0'77'16,"0"0"24"-16,0 0 14 0,0 0-58 15,0 0-57 1,0 0-13-16,0 0-47 0,0 0 59 16,0 0-7-1,0 0 8-15,0 0 20 0,0 0-13 16,-12 34 26-16,7-22-11 15,-5 0-19 17,5 4 21-32,0 2-23 0,-2 5 0 0,2 6 0 0,2-1 1 15,3 1-4-15,0 0-6 16,0-4-31-16,0-2 17 16,0-4-27-16,11-3 0 15,3-7 10-15,1 2 6 0,0-4 23 16,2-1 0-1,0-3 5-15,3-3-3 0,3 0 8 16,2 0-44 0,2 0 21-16,-4 0-42 0,-1-6 29 15,-2-4 20 1,-2-2 16-16,-4-3 2 0,-2-2-2 16,-4-1 28-16,2-6 31 15,-5-2 33-15,-5 1 12 16,0-4-25-16,0 1-54 15,0 2 88-15,-9 1-60 16,-9 4 11-16,2 0 11 16,-5 5-43-16,1 6-1 15,3 5-31-15,-3 2-20 16,6 3 12-16,-3 0-42 0,2 10 12 16,3 8-1-1,2 3-36-15,0 2 19 0,0 1-18 16,-2-3-25-1,-8 4 9-15,2-4-80 0,1-8-94 0</inkml:trace>
  <inkml:trace contextRef="#ctx0" brushRef="#br0" timeOffset="-6598.7">2628 10641 176 0,'0'0'131'0,"0"0"-27"0,0 0-47 16,0 0-10-1,0 0-44-15,0 0 4 0,0 0-4 16,-46-6-3-1,34 15 0-15,4-3 0 0,-1 3 2 16,1 3-2-16,1-1 1 16,2 4 12-16,0 1 10 15,2 2-16-15,-4 1 3 16,2-2-6-16,0-1 2 16,-2 2-6-16,4-2 0 15,1 0-7-15,2-1 6 16,0 0-12-16,0 1-3 15,0-1 15-15,5 1-23 0,10-3-4 16,-1-6-5 0,1 1 33-16,-2-2 9 0,5-6 0 15,-4 0 5 1,4 0 8-16,-1 0-15 0,3-3 10 16,7-8-16-16,-2-4-1 15,4 2 6-15,-3-5-6 16,2 0 0-16,-4 0 3 15,-2-6 4-15,1 1-5 16,-6-3-2-16,-5-3 1 0,-6 4 45 16,-6-1 13-1,0 5 19-15,0 1 10 0,-15 1-44 16,-8 7 12 0,-2 1-24-16,-2 3-31 0,-1 8-1 15,2 0 0 1,0 0 0-16,9 0-1 0,2 12-30 15,7-3 8-15,2 1-74 16,-5 9-47-16,2-4-41 16,1 1-90-16</inkml:trace>
  <inkml:trace contextRef="#ctx0" brushRef="#br0" timeOffset="-5728.86">3252 10710 2 0,'0'0'144'16,"0"0"-95"-16,0 0 33 15,0 0-20-15,0 0-62 16,0 0 10-16,0 0-9 15,-52 3-1-15,41 7 15 16,-1 0-14-16,0 3 17 16,4 1-4-16,-1-1-12 0,3 0 38 15,4 2-27 1,-1 1 2-16,0 4 6 0,-1-2-21 16,4 2 9-1,0 4-9-15,0-6 0 0,0 3-7 16,4-6 1-1,7 2 0-15,4-7 6 0,-1 0 0 16,4-2 13 0,-4-3-13-16,6 0 1 0,-2-5 7 15,4 0-8-15,1 0 10 0,0 0 0 16,3 0-4 0,-3-4-3-16,2-5-3 0,-1-4 0 15,2-3 5 1,3-1-4-16,-6-3-1 0,-1-4 27 15,-4-2 14 1,-6 0 29-16,-7-3-19 0,-2 1-15 16,-3-1 36-16,0 3-47 15,-12 6 17 1,-11 3 4-16,-2 5-45 16,-5 10-2-16,0 2-30 0,-5 0-40 15,0 31-57-15,6-2-71 16,9-4-64-16</inkml:trace>
  <inkml:trace contextRef="#ctx0" brushRef="#br0" timeOffset="-28157.57">-3312 10260 332 0,'0'0'132'0,"0"0"-131"15,0 0 9-15,0 0 32 0,0 0-23 16,0 0 4-1,0 0-22-15,78-22 18 16,-58 21 24-16,0 1-35 16,0 0 18-16,3 0-2 0,-3 0-22 15,0 0 19-15,0 0-20 16,4 0 0-16,-1 0 1 16,-3 0-2-16,2 4-64 15,-4 2-115-15</inkml:trace>
  <inkml:trace contextRef="#ctx0" brushRef="#br0" timeOffset="-18243.36">-2041 10048 36 0,'0'0'37'0,"0"0"4"16,0 0 21-1,0 0-13-15,0 0-2 0,0 0 24 16,0 0-10-16,0 0 11 16,-6 0-48-16,1 0-5 15,-2 0 8-15,7 0-26 16,-2 0 5-16,2 0-6 16,0 0-10-16,0 0 9 15,0 0-4-15,0 0 5 16,0 0 17-16,0 0-16 15,0 0 14-15,0 0 2 16,0 0-9-16,0 0 33 16,0 0-12-16,0 0 22 0,0 0 30 15,0 0-38 1,2-2-36-16,5-1 0 0,-2-5 12 16,7 1 32-1,-1-4-38-15,6-2-6 0,3 0-6 16,0-3 0-1,0 1-2-15,2 2 1 0,-2 0-1 16,-7 3-2-16,2 2 4 0,-3 6-1 16,-7-1 0-1,-2 3-5-15,-3 0 4 0,0 0-28 16,0 0-3 0,0 5 32-16,2 11 1 0,5 5 13 15,-4 1 9 1,2 7-21-16,-2-3-2 0,-3 2 0 15,0-1 0 1,0-4 21-16,0-3-21 0,0-4 0 16,0 3 3-16,0-4 5 15,-11-1 0-15,-4 8 2 16,-5 1-9-16,-2 6 28 16,-8 7-20-16,-2 3 1 15,-5 0-6-15,2-2 5 16,2 1-10-16,1-8 1 15,2-3 0-15,8-7 2 16,2-2-1-16,2-5-1 0,6-3 8 16,2-2-2-1,4-2-4-15,2-4-2 0,4-2-1 16,0 3-8 0,0-3 5-16,0 0-11 0,0 0-8 15,0 0-35 1,0 2 31-16,4 3 15 0,2-3 12 15,-1 5 15 1,-2-6-14-16,3 2 7 0,0 1-2 16,-4-3 4-16,4 3-19 0,0-2 9 15,2 0 0 1,10 1 4-16,4-1-4 0,8-2 7 16,7 0 18-1,1 0-14-15,-1 0 18 0,-5 0-14 16,-9 0-5-1,-3 0 6-15,-8 0-16 16,-4 0 1-16,-6 0-1 0,-2 0-4 16,0 0 4-16,0 0-16 15,0 0-9-15,0 0 25 16,0 0 0-16,0 0 1 16,0 0-1-16,0 3-7 15,0-3-2-15,0 5-8 16,0 1-28-16,0 4-75 15,-8 0-53-15,-4-3-125 0</inkml:trace>
  <inkml:trace contextRef="#ctx0" brushRef="#br0" timeOffset="-17740.95">-1633 10612 405 0,'0'0'392'0,"0"0"-276"16,0 0-38-16,0 0 63 15,0 0-60-15,0 0-52 16,0 0-29-16,0-13-32 16,0 13 16-16,0 2-13 15,0 9 19-15,0 5 9 16,-3-3-13-16,0 5 14 15,-5-3 0-15,2 3 7 16,-2 0-7-16,2 0 0 0,0 0 0 16,0 3-7-1,1-2-9-15,-2-2-1 0,5-1-29 16,2-2-35-16,0-5-3 16,0-1-19-16,0-3 9 15,-3 3 21-15,0-2-54 16,-2-6-45-16</inkml:trace>
  <inkml:trace contextRef="#ctx0" brushRef="#br0" timeOffset="-16940.87">-1248 10335 390 0,'0'0'93'0,"0"0"-77"16,0 0-7-16,0 0 10 15,0 0-16-15,0 0 5 16,0 0-2-16,-28 70-6 0,25-58 0 16,3 0 7-1,-4-4 2-15,4-1-6 0,-2-2-2 16,2 1-1-1,-3-4 18-15,3 3-16 0,0-2 5 16,0 2-1 0,0 4-5-16,0-3-2 0,0 5 1 15,3-1-22 1,9 1 21-16,2-1 1 0,0 0 3 16,7-2 9-16,-1-3-6 0,3-1-4 15,2-4 7 1,2 4-9-16,-5-4 19 0,-2 2-18 15,0 4 0 1,-5-1 9-16,-3 2-10 0,-1 4 0 31,-2-1-9-31,-4 0-7 16,1 2 16-16,-6 0 7 0,0 4 2 0,0-3 12 0,0 2-20 31,0-2-1-31,0-3 0 0,0 0 1 0,0 1 1 16,-6-4-1-1,-3 2 8-15,-2-1 41 16,-3 2-9-16,-6-3-2 16,-3 1-10-16,-1 0-6 15,-1 0 46-15,-1-3-20 47,6 0-13-47,3-3 3 0,2-2-21 0,3 0 27 0,7 0-28 0,0 0-16 0,-2 0 14 47,2 0-14-47,-1 0-1 0,4 0 0 0,2 0-7 0,-4 0-22 0,-2 0-49 16,4 0-111-16,-1-4-96 15</inkml:trace>
  <inkml:trace contextRef="#ctx0" brushRef="#br0" timeOffset="-16470.91">-980 10281 32 0,'0'0'59'16,"0"0"-47"-16,0 0 55 15,0 0 26-15,0 0-31 16,0 0-12-1,0 0 1-15,123-13 4 0,-94 5-19 16,0 2-18 0,2-3 21-16,1 2-18 0,-3 4-1 15,-3-3-10-15,-1 3-4 16,-1 3-7-16,-1 0 1 16,-6 0-1-16,-6 0-1 0,-2 0 2 15,-6 0 0 1,-3 0-7-16,0 0 0 0,0 0 7 15,0 0 0 1,0 0-7-16,0 0-12 0,-15 6-168 16,-2 0-37-16</inkml:trace>
  <inkml:trace contextRef="#ctx0" brushRef="#br0" timeOffset="-30107.47">-4985 10470 192 0,'0'0'124'15,"0"0"-30"-15,0 0 8 0,0 0-2 16,0 0-19-1,0 0-54-15,0 0-12 0,43-75 0 16,-28 68-14 0,-1 2-1-16,1-2 1 0,-2 5 7 15,-1-1 12-15,3 1-20 16,2 2 0-16,1 0 0 16,-1 0 0-16,3 0 0 15,-3 0-7-15,-3 7-18 16,-2 0 19-16,-7-2-1 15,-2 2 4-15,-3-2-7 16,0 5 4-16,0 5 6 16,0 2 14-16,-11 6-14 0,-12 0 23 15,-3 2-22 1,-2 2-1-16,1-4 9 0,4-5-9 16,6-3 0-1,5-3 0-15,4-4 0 0,5-3-6 16,3-3 6-1,0 0 0-15,0-2 0 0,0 0-20 16,0 0 20 0,0 0 0-16,0 0-4 0,11 0 4 15,6 0 1-15,3 0-1 16,0 0 0-16,2 5-1 16,-5 3 1-16,-1 3-9 15,-1 2-1-15,-3-1 9 16,-2 1 1-16,0-3 0 15,-5 1 2-15,2 0-1 16,-5-2-2-16,-2 1 1 16,0 2-7-16,0-2 7 0,0 3 0 15,-6 0 8 1,-8-1 23-16,-6 2-31 0,-4-2 20 16,2-2-1-1,-8 1-17-15,0 2 35 0,-2-2-9 16,0-5-12-1,6 3 9-15,9-4 2 0,5-2 17 16,7-3-23 0,-1 0-21-16,4 0 22 0,-2 0-14 15,-2 0 20-15,4 0-11 0,-1 0-15 16,-2 0-4 0,1-5-9-16,-2-3-35 0,-2 0 6 15,-1 3-63 1,-6-3-37-16,2 3-88 0,-2 0-265 0</inkml:trace>
  <inkml:trace contextRef="#ctx0" brushRef="#br0" timeOffset="-29497.49">-4447 10563 129 0,'0'0'122'0,"0"0"-47"0,0 0-23 16,0 0-33 0,0 0-13-16,0 0-6 0,0 0-8 15,32-9 0-15,-30 9-14 16,-2 14 22-16,0-1 13 16,0 5 30-16,0 0-14 15,0 0 10-15,0 1-23 16,0-2 9-16,0-1-14 15,-2 1-11-15,-1-2 19 16,-1-6-12-16,1 0 0 16,1-1 5-16,2-3-12 0,-3-3 0 31,3 1 0-31,0-1 0 0,0 1 0 0,0-1 0 16,0 1-11-1,0-3-22-15,0 0-42 0,0 0-12 16,0 0 9-1,12 0 26-15,19-27-33 0,-2 5-3 16</inkml:trace>
  <inkml:trace contextRef="#ctx0" brushRef="#br0" timeOffset="-28987.53">-4146 10550 10 0,'0'0'67'16,"0"0"34"-16,0 0 4 0,0 0-34 15,0 0-21 1,0 0-30-16,0 0-10 0,44-25-10 15,-44 25-22 1,0 0 22-16,0 0 35 0,0 2-2 16,-3 6 6-16,-9 2-12 15,-2 3-14-15,-4 2 18 16,-4 1 11-16,-4-1 7 16,-6 2 4-16,-2-3-30 15,-1 1 12-15,3 2-24 16,7-7-5-16,7-2 14 15,6-3-19-15,7-5 5 32,5 0-6-32,0 0-13 0,0 0-8 15,0 0-20-15,9 0-11 0,2 0 44 16,6 0 8-16,-2 0 2 16,0 2-2-16,-2 1 4 0,-4 2-4 15,-1-1 0 1,-1 0 0-16,1 1 19 0,4 1-6 15,3-2 17 1,2 4-9-16,3-1-20 16,5 1 18-16,1 3 1 0,0-1 11 0,0 1-3 15,-6-1-27 1,0 0-2-16,-3 4 1 16,-2-7-13-16,-3 3 11 15,-4 2-8-15,-2-5 10 16,-3-2-6-16,0 2-10 15,-3-1-2-15,0 3-39 16,-6 3-93-16,-11-5-128 0</inkml:trace>
  <inkml:trace contextRef="#ctx0" brushRef="#br0" timeOffset="-28477.55">-3372 10439 29 0,'0'0'69'15,"0"0"8"1,0 0 14-16,0 0-3 0,0 0 10 15,0 0 30 1,0 0-11-16,34-7-19 0,-28 7-10 16,8 0-56-16,6 0-9 15,7 0-23-15,8 0 7 16,5 0-2-16,0 0-5 16,0 0 0-1,-3 0 0-15,-8 2-19 0,-6 3-4 31,-8-2-41-31,-7-1-11 0,-6 0 28 0,-2 4-52 16,-10-1-43-16,-20-2-39 16,-2-1-119-16</inkml:trace>
  <inkml:trace contextRef="#ctx0" brushRef="#br0" timeOffset="-10259.5">144 10417 41 0,'0'0'132'0,"0"0"-29"0,0 0 21 15,0 0-32 1,0 0 3-16,0 0 8 0,0 0-60 15,38-144-8-15,-30 130 12 16,-6 0-3-16,5 6 15 16,-7 3-27-16,3 2 23 15,-3 3 13-15,0 0-47 16,0 0 10-16,0 0-28 16,0 0 5-16,0 0-2 15,0 0-6-15,0 0 0 16,0 0-6-16,0 0-24 0,0 0-5 15,0 8-8 1,2 9 33-16,1 5-2 0,2 4 12 16,-1 0-1-1,-4 2 0-15,0-1-39 0,0-2 25 16,0-1 1 0,0-1-11-16,-4-3 17 0,-1 1 2 15,-3-5 6 1,-1-1-13-16,3-5 14 0,1 1-2 15,1-5 1-15,4 3-26 0,0-4 26 16,0 3-17 0,0 0-5-16,0 2 21 0,0-3-22 15,0 1 23 1,0-1-6-16,0-2-13 0,0-1 18 16,0-1-24-1,0-1-28-15,0 1-1 0,0 2-54 16,0 1-10-16,-3-4-90 0</inkml:trace>
  <inkml:trace contextRef="#ctx0" brushRef="#br0" timeOffset="-9709.54">8 10535 104 0,'0'0'68'0,"0"0"-44"0,0 0 10 16,0 0 23-1,0 0-19-15,0 0-24 0,0 0 22 16,0-5-1 0,0 5 1-16,0 0-5 0,4 0-30 15,4 0 10 1,7 0 22-16,5 0 7 0,5 0 5 15,7 5-29-15,6 0-9 16,4 0 12-16,2-2-18 16,-1-3 7-16,0 0-8 15,-6 0 0-15,0 0 8 16,-5 0-8-16,-2 0 0 16,-8 0 3-16,-4 0 4 15,-8 0-7-15,0 0 0 16,-5 0 0-16,-5 0 16 0,3 0 10 15,-3 0-3 1,0 0-23-16,0 0-8 0,0 0 0 16,-8 0-23-1,-7 0-91-15,0 0-93 0</inkml:trace>
  <inkml:trace contextRef="#ctx0" brushRef="#br0" timeOffset="-5008.9">3924 10608 211 0,'0'0'238'0,"0"0"-61"0,0 0-27 15,0 0-56-15,0 0-79 16,0 0-15-16,4-12-22 15,-4 12-13-15,0 13 28 0,0 3 6 16,0 0 2 0,0 0-1-16,0 1 3 0,0-4 5 15,0 4-8 1,0-5 0-16,0-2 0 0,0 1-13 16,0 2 3-1,5-6-30-15,7 3 40 0,4-2 7 16,6-4 19-1,-2 5-4-15,2-1-21 0,1-1 23 16,0 4-23-16,3-1 9 0,0 0-3 16,-4 4-1-1,2 1-7-15,-4-3 1 16,-5 5-14-16,-2-4 13 47,-3 2-21-47,-8 0 22 0,-2-1 3 0,0 0 6 0,0 0 2 0,0-1 2 0,-14 0-11 15,-6-3 24-15,-6 2-13 16,0-3 10-16,0-1 0 16,0-3-22-16,0 0 29 15,1-5 26-15,5 0 18 16,0 0-3-16,3 0-42 16,-1 0 7-1,6 0-20-15,0-8-16 0,4 3-19 16,-4-3-72-16,1 5-119 15,2 0-154-15</inkml:trace>
  <inkml:trace contextRef="#ctx0" brushRef="#br0" timeOffset="-4578.92">3924 10530 454 0,'0'0'108'0,"0"0"-50"0,0 0 82 0,0 0-49 16,0 0-53-16,0 0-24 16,176-27-5-16,-141 25-5 31,-1-3-2-31,4 0 12 0,2-3 20 0,-3-3 0 15,3 1-3-15,-5 0-21 0,-1 2-9 16,-6 1-2 0,-10 7-61-16,-9 0-136 0,-9 0-157 0</inkml:trace>
  <inkml:trace contextRef="#ctx0" brushRef="#br0" timeOffset="-3068.99">5129 10762 362 0,'0'0'163'0,"0"0"-39"15,0 0 46 1,0 0-28-16,0 0-68 0,0 0-12 16,0 0-22-1,0 0-40-15,0 0 19 0,0 0-19 16,3-29 0 0,-3 29-1-16,0 0-25 0,0 0 17 15,0 0-12 1,0 4 16-16,0 5 5 0,0 5 0 15,0 4 0-15,0 2 13 0,-5 4-1 16,1-1-13 0,1 3 1-16,0 0 0 0,1 0 3 15,2 0-3 1,0-4 0-16,0 2-1 0,0 0-13 16,0-6 7-1,0-1-11-15,0-1 2 0,8-1 15 16,4-1 1-16,0-4 0 15,1-2-7-15,4-3 7 16,1-3 0-16,-1-2 0 16,0 0 0-16,3 0 12 15,0 0-4-15,0-10 14 16,7-9 24-16,-2 2-46 16,5-7 14-16,-2-2-14 15,1-1 0-15,-1-3 6 16,-4 0-5-16,-4-4 7 15,-2 1 7-15,-8 0-4 0,0-5-11 16,-5 2 0 0,-5 0 1-16,0 5 2 0,0 2 11 15,0 8 18 1,-3 6 1-16,-5 5-33 0,-1 2 23 16,1 3-23-1,1 2 3-15,2 3-4 0,2 0 1 16,1-1 0-16,2 1 0 0,0 0 1 15,0-4-1 1,0 4 5-16,0 0-3 0,0-3 4 16,0 1-6-1,5-1 0-15,3 1-8 0,4-3 5 16,0 3 1 0,1-4 2-16,2 1-1 0,0 2-1 15,-1 1 2 1,1 2 0-16,1 0 0 0,-1 0-19 15,-1 0 3-15,-2 0-19 16,-4 0-13-16,-2 0 11 16,-6 5-54-16,0 0 4 15,0 8-42-15,-3-3-87 16,-10 2-32-16</inkml:trace>
  <inkml:trace contextRef="#ctx0" brushRef="#br0" timeOffset="-2395.4">6078 10416 199 0,'0'0'150'15,"0"0"-89"-15,0 0 28 16,0 0-19-16,0 0-20 16,152-28-24-16,-118 28 13 0,-4 0 14 15,-5 0-40 1,-2 0 1-16,-6 0-14 0,0 7-13 15,-7 8 13 1,-8 4 1-16,-2 1 32 0,0 1 0 16,-25 5-32-1,-14-1 24-15,-1 2-14 0,0-4-10 16,6-5 51 0,6-3-8-16,10-3 5 0,6-5-16 15,10-5-30-15,2 1 20 0,0-1-12 16,0 1-10-1,0 2 30-15,0 1-9 0,14 0 12 16,4 3-3 0,2-4-25-16,2 2 15 0,-2-1-21 15,3-3 1 1,-3 2-1-16,-3-5 0 0,1 0-13 16,-4 0-5-16,4 0-66 15,4 0-56-15,2 0-123 16,-8 0-280-16</inkml:trace>
</inkml:ink>
</file>

<file path=ppt/ink/ink18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28:10.07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4913 2888 58 0,'0'0'167'16,"0"0"-59"-16,0 0-24 15,0 0 14-15,0 0-26 16,0 0-5-16,0 0 14 16,0 0-8-16,0 0-2 15,-2 0-22-15,2 0-6 16,0 0 14-16,0 0-30 16,0 0 4-16,0 0 9 15,0 0-39-15,0 0 13 16,0 0-14-16,0 0 1 15,0 0 1-15,0 0-1 0,0 0-1 16,0 0 0 0,0 0-3-16,0 0 2 0,0 0 1 15,0 0-9 1,0 0 2-16,0 0 8 0,10 0-1 16,5 0 3-1,2 0 4-15,3 0-8 0,4 0 1 16,-1 0 0-16,0 0-1 0,-1 0 1 15,-4 3 0 1,-1-3 2-16,0 0 7 0,-2 2-12 16,0-2 3-1,2 0-1-15,-4 4-5 0,2-4 6 16,-3 1 0 0,3 2-1-16,1 1 7 0,1 0-7 15,7-1 1 1,-1 2 0-16,-1-2-6 0,5-1 6 15,-2-2 0-15,-2 0 2 16,-3 3-1-16,-3-3-1 16,-2 0 0-16,0 2 1 15,-5-2-4-15,5 3 3 16,-3-3 0-16,3 3 0 16,2 0 6-16,-1 0-7 15,6 1 1-15,-2-1 0 16,2-1-6-16,4 1 6 0,0 0 0 15,0-3 2 1,3 0 5-16,-4 2-7 0,-2-2 0 16,-3 0 0-1,-5 0-6-15,-3 0 6 0,-4 4 0 16,1-4 0 0,-1 1 1-16,1 1-2 0,5-2 1 15,3 3 0 1,3 0-1-16,7 0 1 0,-2-1 0 15,2 1 0-15,1-1 10 0,-2-2-13 16,-6 0 3 0,-2 3-1-16,-5-3-5 0,-1 0 6 15,0 2 0 1,-1-2 0-16,1 0 11 0,2 0-12 16,0 0 1-1,3 0 0-15,3 0-7 0,4 0 8 16,1 0-1-16,5 0 0 15,-5 0 7-15,4 0-8 16,-6 3 1-16,0-3 0 16,-1 0-7-16,5 0 8 15,-2 0-1-15,2 0 0 16,1 0 9-16,-5 0-10 16,1 0 1-16,-4 0 0 15,0 0-8-15,2 0 8 16,-2 0 0-16,3 0 0 15,1 2 9-15,-1 2-16 0,2-1 7 16,-1-2 0 0,1 3-5-16,-5-3 6 0,-5 2-1 15,-4 0 0 1,-2 0-6-16,-6-3-1 0,-3 0 1 16,2 2 0-1,-2-2 5-15,0 0 2 0,0 0 6 16,0 0-2-16,0 0 5 0,0 0-17 15,-10 2 7 1,-14 6-39-16,1-1-103 0,0-2-258 16</inkml:trace>
</inkml:ink>
</file>

<file path=ppt/ink/ink18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0:37.61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 12 350 0,'0'0'384'0,"0"0"-202"16,0 0-91-1,0 0 55-15,0 0 2 0,0 0-86 16,0 0-2 0,0-16-20-16,0 16 5 0,0 0 2 15,0 0-47-15,0 0 12 16,0 0-12-16,0 0-7 15,0 0 1-15,0 0 6 16,0 0-7-16,0 0 6 16,0 0-56-16,0 0-21 15,0 0-52-15,0 3-118 16,0 0-286-16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4.466"/>
    </inkml:context>
    <inkml:brush xml:id="br0">
      <inkml:brushProperty name="width" value="0.05" units="cm"/>
      <inkml:brushProperty name="height" value="0.05" units="cm"/>
    </inkml:brush>
  </inkml:definitions>
  <inkml:trace contextRef="#ctx0" brushRef="#br0">0 180 9250,'0'0'1416,"6"9"-3143,1 5 1748,-1 0 0,0 0 0,-1 1-1,-1-1 1,0 1 0,-1 0 0,-1 1 0,0-1-1,0 18 1,-2-16-32,0 5 166,0-1-1,1 0 1,1 1-1,1-1 1,1 0-1,1 0 1,1-1-1,1 0 0,12 26 1,-16-40-93,-3-4-55,1 1 0,0-2-1,0 1 1,-1 0 0,1 0-1,0 0 1,1 0-1,-1 0 1,0-1 0,0 1-1,1-1 1,-1 1-1,1-1 1,0 1 0,-1-1-1,1 0 1,0 0-1,0 0 1,2 1 0,-2-5 58,0 0 0,0 0 0,0-1 0,0 1 0,-1-1 0,1 0 0,-1 1 0,2-8 0,-1 4-44,28-67 9,-8 22 19,-2-1 0,-2-1 1,-2-1-1,8-59 1,5 343 320,-26-202-347,2 0 0,1-1 0,16 44 0,-17-56-21,2-1-1,-1 0 1,1 0-1,1-1 1,0 0-1,1-1 1,0 1-1,18 15 1,-27-27-3,1 0 1,-1 0 0,1 1 0,0-1 0,-1 0 0,1 0 0,0 0 0,-1 0 0,1 0-1,-1 0 1,1 0 0,0 0 0,-1 0 0,1 0 0,0-1 0,-1 1 0,1 0-1,-1 0 1,1-1 0,0 1 0,-1 0 0,1-1 0,-1 1 0,1 0 0,-1-1-1,1 1 1,-1-1 0,1 1 0,-1-1 0,0 1 0,1-1 0,-1 1 0,0-1-1,1 0 1,15-23 6,-14 21-2,19-32 92,34-54-204,51-112 1,-93 169 318,0 0 0,-2-1 0,-1 0 0,-2-1-1,-2 0 1,-1 0 0,2-56 0,-7 90-177,0-1 0,1 0-1,-1 1 1,0-1 0,0 0 0,0 1-1,0-1 1,0 0 0,0 1 0,1-1-1,-2 0 1,1 1 0,0-1-1,0 0 1,0 1 0,0-1 0,0 1-1,0-1 1,-1 0 0,1 1 0,0-1-1,-1 1 1,1-1 0,0 0-1,-1 1 1,1-1 0,-1 1 0,1-1-1,-1 1 1,1-1 0,-1 1 0,1 0-1,-1-1 1,1 1 0,-1 0-1,1-1 1,-1 1 0,0 0 0,1 0-1,-1-1 1,0 1 0,1 0-1,-1 0 1,0 0 0,1 0 0,-1 0-1,0 0 1,1 0 0,-1 0 0,0 0-1,0 1 1,0-1-299,1 15-789,0 89-4514,0-80 1750</inkml:trace>
</inkml:ink>
</file>

<file path=ppt/ink/ink18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28:49.27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8817 2829 9 0,'0'0'32'15,"0"0"9"-15,0 0 7 0,0 0 1 16,0 0 33 0,0 0 2-16,0 0-16 0,-28 29 23 15,25-29 5-15,-3 0 5 16,0 2-7-16,1 3-52 16,-4 0-4-16,3 1-25 15,-2 2-12 1,-1-1 10-16,1 3-10 0,1 1 5 15,-1 2 0-15,3-2 4 16,-2-1-5-16,2-2 3 16,0-1 1-1,-2-2 33-15,2 3-18 0,-1-3 5 16,4 0 3-16,-5 4-32 0,2 0 6 16,-1 0-6-1,2 3-7-15,-1-1 1 0,2 2 6 16,1-3 0-1,-1 3 1-15,0 0 7 0,-1-3-9 16,2 1 1 0,2-2-6-16,0 3-2 0,0-6 5 15,0 1-12-15,0 0 15 16,0-2-16-16,0 3 16 16,0-2 0-16,0 3 0 15,0-1 6-15,0 2-6 16,0-2 1-16,0 2 6 15,0-1-5-15,0 0-3 16,0 0 1-16,0 0-3 16,2 0 1-16,2-3 2 15,-1 3 0-15,-3-4-2 16,3 0 8-16,-3 0-7 0,2-2 1 16,-2 0 0-1,0-1-13-15,3-2 13 0,0 0-17 16,-1 3 10-1,5 2-5-15,-2 0 12 0,1 4 0 16,0-3 0 0,-3 0-6-16,2 2 6 0,-2-6 0 15,0 1-3-15,1-1-7 0,-2 0-10 16,1-2 8 0,5 4 12-16,1-4 7 0,3 0-7 15,2 0-1 1,0 0-25-16,1 0-19 0,-4 0 45 15,1 0-1 1,0 0 1-16,-7 0 3 0,0 0-3 16,2 0 1-1,-2-6 22-15,-2 4-23 0,2-1 11 16,5-4-11-16,2-2 0 16,1-1-1-16,4-4 2 15,-2 2-1 1,2-5 29-16,-2 1-29 15,0 1 28-15,-5 0 11 0,2-2-32 16,-1 4 10 0,-2 3-17-16,-1 0 1 0,2 0 11 15,-5-1-11-15,4 1 12 0,-3-4-3 16,2 1 8 0,-6 1 19-16,5 0-15 31,-4-5 20-31,-1 4 3 0,-2-2-18 62,3 1 8-62,-3 4-21 0,3-2-13 0,1 0-1 0,1-5 1 0,0 4-1 0,2-2 0 0,-4 2 8 0,2 0-8 0,-2 0 0 32,-3-2-10-32,0 2 9 0,0-3 2 0,0 0 10 15,0 1-1-15,0 0-3 0,0-2-4 16,0 2 4-1,2 1-1-15,-2 2 13 0,0 2-10 16,0 3 7 0,0-2 5-16,0 4-12 0,0-2 11 15,0 2-18-15,-5-3-2 16,-7 0 15-16,4 0-14 16,-4 1-1-16,4-2 0 15,-4 4 9 1,4 1-11-16,-4-2 2 15,4 3-1 1,-4 3-5-16,0 0 3 0,-5 0 2 0,1 0-6 16,-6 0-28-1,0 0 23-15,4 0-8 0,1 3-8 16,0 3 12-16,6 2-24 0,-6-1-27 16,2 8-28-1,-10 9-85-15,5-3-2 0,-2-7-108 0</inkml:trace>
  <inkml:trace contextRef="#ctx0" brushRef="#br0" timeOffset="-2249.88">8906 2676 121 0,'0'0'156'16,"0"0"-42"-1,0 0 9-15,0 0 31 0,0 0-41 16,0 0-47-16,0 0 1 0,0-10-44 16,0 10-12-1,0 0-6-15,0 0-4 0,-5 0-1 16,0 0 7-1,-2 0-1-15,2 0 28 0,-3 2-8 16,1 3 3 0,2 2 16-16,-3-3-45 0,-2 4 18 15,2 2-18-15,-1 1 1 16,-3 2 6-16,1 5-7 16,-1 2 0-16,-2 4-1 15,0-2 10-15,0 2-10 16,-1-3 1-16,0 0 0 15,5 0 0-15,-2-3 0 16,4 0 8-16,-2 0-8 16,2 3 7-16,-1-4-8 15,4 5 1-15,-5-4 0 16,5 2-8-16,2-2 9 0,1 4-1 16,2-5 0-1,0 2 7-15,0-4-8 0,0 0 1 16,0 1-1-1,0-1-6-15,0-2 8 0,0 2-1 32,0-2 0-32,0 1 1 0,0-4-2 15,0-1-7 1,0 0-21-16,-3-1 18 0,3-3-25 0,0 3-5 16,0-3-8-16,0-4-48 0,0 3 5 15,0-4-2 1,20 0-50-16,-3 0 14 62,1-8-151-62</inkml:trace>
  <inkml:trace contextRef="#ctx0" brushRef="#br0" timeOffset="980.94">9254 3218 222 0,'0'0'176'0,"0"0"-52"0,0 0 8 16,0 0-5-16,0 0-78 15,0 0-10-15,0 0 4 16,3-29-5-16,-3 29 15 0,0 0-31 16,0 0-8-1,0 0-6-15,0 0-8 0,0 0-1 16,0 0-6-1,0 0-2-15,0 0 3 0,0 0 7 16,0 0-1 0,0 0 6-16,0 5-5 0,0 5-1 15,-5 0 0-15,-1 6 1 0,-3 2 0 16,1 1-1 0,-1-2 0-16,1 1 4 15,2-2-3-15,0 2-1 16,0-3 0-16,1 4 0 0,-2-3 1 15,2-1-1 1,2-2 0-16,1-3-1 0,-2-2-6 16,1-2 6-1,0-5-20-15,1 6-23 16,-1-2 6-16,0 5-72 0,1 0-43 16,-2-1-40-16,4-2-145 15</inkml:trace>
  <inkml:trace contextRef="#ctx0" brushRef="#br0" timeOffset="5940.3">9577 2824 5 0,'0'0'67'0,"0"0"-5"0,0 0 32 16,0 0-20-1,0 0-14-15,0 0 18 0,0 0-35 16,0-15-8-1,0 11 13-15,0 0 4 0,0 1 20 16,0-2-30 0,0 2-2-16,0 1 24 0,0-1-17 15,0 3 10-15,0 0 0 0,0 0-44 16,0 0 6 0,0 0-19-16,0 0 1 0,0 0 25 15,0 0-9 1,0 0 5-16,0 0 2 0,0 0-24 15,0 0 13 1,0 0-13-16,0 0 0 0,0 0-7 16,-4 0 2-1,-1 0 5-15,-1 5 0 0,1 6 0 16,-4 1-7-16,1 2 7 16,1-4 0-16,-1 3 1 15,-1-3-1-15,-2 3 1 16,-1 2-1-16,0 2 8 15,-1-2-9-15,1 1 1 16,0-1 0-16,1 0 0 16,2-2 1-16,1 1-1 15,2-5 0-15,2 4-6 0,2-2 3 16,-1 1 3 0,3 2 0-16,0-4-1 0,0 3 0 15,0-5 1 1,0 2 0-16,0-2-7 0,0 0 6 15,0-1 1 1,0 2-7-16,0-3 5 0,0 3-19 16,0-2 15-1,0 1 4-15,3 0-24 0,3-4 25 16,-3 2-6-16,2 2 7 0,1-3-6 16,0 0-4-1,0 1-2-15,-1-4-1 0,4 3-23 16,-1-2 23-1,7-1-7-15,-3 1 0 0,1-3 11 16,2 0-21 0,-3 2 11-16,-4-2-22 0,1 0 1 15,-1 0 37-15,-1 0-11 16,-2 0 14-16,-2 0-8 16,2 0 14-16,2 0-6 15,1-2 0-15,1-6 9 16,2-2-10-16,1 2 1 15,3-5 0-15,2 3 3 16,-4-1-2-16,-1-1-1 16,3-3 0-16,-7 1 0 15,4-4 4-15,-7 2 6 16,5-2 26-16,-8-3 55 0,4 3-17 16,-6-1-8-1,0-3-9-15,0 3-27 0,0-3 14 16,0 1-34-1,0 5 0-15,0 1 12 0,0 2-21 16,0 4 10 0,0-5-11-16,0 4 7 0,0-3 15 15,0-1-4-15,-3 5 3 0,-6-2 9 16,3 1-29 0,1 3 23-16,-2 0-24 15,2 6 12-15,2-3-11 16,-2 4-1-16,-2 0-10 0,-1 0-1 15,-1 0-55 1,-4 0 4-16,-5 13-62 0,-8 8-73 16,6-6-73-1</inkml:trace>
  <inkml:trace contextRef="#ctx0" brushRef="#br0" timeOffset="7220.21">9856 3163 75 0,'0'0'137'0,"0"0"-13"0,0 0 23 16,0 0-14 0,0 0-19-16,0 0-24 0,0 0-21 15,-7-8 21-15,7 0-15 16,0 1-16-16,9-7-18 16,-1 1-40-16,4-5 7 15,0-2-3-15,-4-1 3 16,4 1 2-16,-1-1-4 15,-2 1 12-15,2-1 22 16,4-3-33-16,-1 3-6 16,4 0-1-16,2-1 2 15,0 2-2-15,0 1 0 16,-3 1 0-16,-5 4 2 0,-4 2-2 16,-2 4 0-1,-2 5 9-15,-4 1-8 0,0 2 5 16,0 0-6-1,0 0 0-15,0 0-1 0,0 0-14 16,0 0-17 0,0 0-2-16,0 10 2 0,0 2 32 15,-4 5-6-15,-2 1-1 0,1 2-2 16,0 3 2 0,-5 1 7-16,-2 2-7 0,1-3 1 15,-1 0 4 1,-2 1 2-16,3-2 0 15,-1 5-3-15,1-1 4 16,2 0-1-16,1 3 0 0,1-4 2 16,-1 1-9-1,3-1-12-15,-4-3-3 0,3-4 21 16,0-3 2-16,0-2-1 16,1-3 0-1,2-6 1-15,3 2-4 0,-2-3 3 31,2-3-6-31,0 0-2 0,0 3-46 0,-4-3 2 32,4 2 12-32,-3 2-8 0,0-1 35 0,1-2-13 15,-8 4-13-15,5-2-33 0,0 2-45 16,-2-5-14 46,2 0-35-62</inkml:trace>
  <inkml:trace contextRef="#ctx0" brushRef="#br0" timeOffset="7891.6">10379 2819 10 0,'0'0'124'16,"0"0"-41"-1,0 0-3-15,0 0-18 0,0 0-7 16,0 0-27 0,0 0-7-16,-58 49 2 0,53-36-23 15,-2-1 1-15,-1 4 0 0,3 0 20 16,-4 2 27 0,-3 0-6-16,4 0 13 0,-4-1 8 15,1 0-35 1,-1-1-1-16,4-1-20 0,-1-2 2 15,3-3-8 1,1 0-1-16,1-2 0 0,4 0 0 16,-3 0-12-1,3-3 12-15,0 0-7 0,0 0 5 16,0-3 2-16,0 2 0 16,0-1 1-16,0-2 1 15,0 3-1-15,0-3-2 16,0-1-16-16,0 3-7 15,0 1 24-15,7-2-1 16,4 0 1-16,3-2 2 16,4 3 5-16,2-3-2 15,0 0-5-15,-6 0 0 0,1 0-10 16,-4 0 5-16,-2-3-5 16,-4-5-4-16,-2 0-45 15,0 4-8-15,6-5-35 16,-4 2-34-16,-2 2-87 0</inkml:trace>
  <inkml:trace contextRef="#ctx0" brushRef="#br0" timeOffset="8411.54">10381 2966 153 0,'0'0'150'15,"0"0"-50"-15,0 0 12 16,0 0 2-16,0 0-69 15,0 0-19-15,0 0-6 16,-42 57-13-16,39-42 11 16,3 4-9-16,0-1-8 15,0 0 11-15,-3 0-12 16,-1 1 6-16,2-4 12 16,-4 1-17-16,-3-1 8 15,4-2-9-15,-1 0 0 0,1 3 2 16,-2-4-2-1,2 1 0-15,0-2 0 0,1-2-4 16,1 2 4 0,3-3-2-16,-3-3 1 0,1 3 0 15,-1-7 1 1,3 5 0-16,-3-3-1 0,3 0-12 16,-2-3 12-16,2 2-13 0,-4-2-2 15,4 4 3 1,-3-1-32-16,3 0-18 0,0 0-41 15,0 0-29 1,0-3-86-16</inkml:trace>
  <inkml:trace contextRef="#ctx0" brushRef="#br0" timeOffset="9441.49">10655 2922 39 0,'0'0'46'0,"0"0"35"0,0 0 13 15,0 0-28 1,0 0 14-16,0 0-39 0,0 0-23 16,-84 79-8-16,78-69-9 15,6 2-1-15,-2 0 13 16,2 2-5-16,0-4 23 15,0 1-17-15,0-6 11 16,-3 0 15-16,0 0-14 16,1-1 32-16,-2-3-2 15,1 2-23 17,0-1 5-32,3 1-37 0,0 0-1 0,0-3-7 0,0 3-32 15,0 2 0-15,10-3 18 16,6 0 21-16,1 1 9 15,4-1 0-15,-1-2 2 0,-2 4-2 16,-8-4-3 0,2 3-6-16,-4-2 7 0,2-1-7 93,-2 4 38-93,1 0-25 0,-1 0-4 0,4 3 1 0,-4 0-3 0,4 2-4 0,-1 1-3 0,3 0 0 0,-4 0 1 0,0 1-1 0,-3-1 0 0,-2-1 0 16,-2 0 12-16,-3 2-12 0,0-4 6 16,0 0-6-1,0-2 27-15,0 4-14 0,-12-6 12 16,4 2 31 0,-4 0-37-16,1 0 7 0,-1 3-22 15,-2-1 3-15,0 1 4 16,-3 0-10-16,2 0-1 15,-2 0 18-15,-3-3-10 16,3-1 40-16,-6 0 1 16,3-4-30-16,-4 3 10 15,1-3-28 32,6 0 11-31,0 0-4-16,9 0 1 0,-2 0-3 0,8-9-6 0,-1-1 0 15,3 2-8-15,0-1 8 0,0 3 0 0,0 0-6 0,0 0-6 16,-3 5-4-16,-2 1-53 0,-2 0-64 16,2 0-87-1,2 0-100-15</inkml:trace>
  <inkml:trace contextRef="#ctx0" brushRef="#br0" timeOffset="10001.45">10707 2824 185 0,'0'0'141'0,"0"0"-17"16,0 0-4-1,0 0-19-15,0 0-52 0,0 0-26 16,0 0 16 0,20-15-20-16,-12 11 11 0,1 3 27 15,-1-5 6 1,4 3 11-16,-4 1-31 0,1-1-25 16,-1 1 6-16,2 2-23 0,0 0 0 15,0 0-1 1,2 0-5-16,-4 0 4 0,4 0 1 15,1 0 0 1,-1 0 5-16,3 2-5 0,-5-2 0 16,8 3 6-1,-4-3 3-15,4 0-9 16,-1 0 0-16,-5 0-17 16,-7 0-11-16,-5 2-51 15,0 1-74-15,-9 0-146 0</inkml:trace>
  <inkml:trace contextRef="#ctx0" brushRef="#br0" timeOffset="11202.02">11411 2888 51 0,'0'0'117'0,"0"0"-14"15,0 0-15-15,0 0-17 0,0 0-7 16,0 0-24-1,0 0 6-15,-30 17-8 0,28-13-25 16,-4 2 20 0,1 1-3-16,-2 1 16 0,-1 1 5 15,-1 6-38 1,1 0 13-16,-4 3 4 0,1 0-11 16,-3 6 10-1,-1-1-15-15,-2 2 1 0,-1 4-2 16,4-4-6-16,0 5-6 0,5-5-1 15,1-2 0 1,5 4-3-16,-1-4 3 16,4 0 0-16,0-3 17 15,0 1-17-15,0-3 6 32,-5 0-6-32,-3 0 1 0,-1 1 3 0,-6-1-3 15,2-3-1-15,1-1 0 31,0-1-35-31,6-3-54 0,4-2-57 0,2-2-11 0,0 1 17 16,8-2-72-16</inkml:trace>
  <inkml:trace contextRef="#ctx0" brushRef="#br0" timeOffset="13272.28">11503 3334 108 0,'0'0'106'0,"0"0"-7"0,0 0 50 16,0 0 20 0,0 0-34-16,0 0-3 0,0 0-22 15,2-5-18-15,-2 2 4 16,3 3-36-16,-3 0-13 15,0 0 1-15,0-3-25 16,0 3 0-16,0-5-23 16,9-3 3-16,2-2-6 15,4-6-1-15,7 1 4 16,5-6-2-16,1 0-11 16,2-2 13-16,-5-2-8 15,2 1 8-15,-5-1 0 16,-4-1 2-16,-4 5 2 0,-6 0 1 15,-2 6 2 1,-2-2 10-16,-4 5-5 0,2 2-12 16,-2 3 18-1,0 2-18-15,3 2 1 0,-3-1-1 16,3 4-3 0,-3-2-4-16,2 2 4 0,-2 0-12 15,0 0 14-15,0 0-14 16,3 0 4-1,-3 0-10-15,0 0-24 0,0 0 29 0,0 9-5 16,0 0 16 0,0 6-2-16,0 3 10 0,-8 3-3 15,-4 5 0 1,4 2 1-16,-1 4-1 0,1-1 0 16,2 2 0-1,0 1-1-15,3 0-5 0,0-6-8 78,1 1-27-78,-5-8 14 0,4-4 19 0,1-3 8 0,-4-4 0 0,4-5 1 0,2 0 0 0,-3-2-1 0,3-1 0 0,-4 1-16 32,4 0 13-32,0 2-30 0,0-3-11 0,0 3 5 15,0 4-30-15,0-8-2 16,0 6-27-16,-3-7-28 15,3 0-37-15,0 0-127 0</inkml:trace>
  <inkml:trace contextRef="#ctx0" brushRef="#br0" timeOffset="-3529.79">8251 3034 149 0,'0'0'99'16,"0"0"-51"-1,0 0 67-15,0 0-9 0,0 0-5 16,0 0 8-1,0 0 4-15,0 0 5 0,0 0-38 16,0 0-6 0,0 0 4-16,0 0-30 0,0 0 11 15,0 0-24-15,0 0-18 16,0 0 15-16,0 0-20 16,0 0 1-16,0 0-12 15,0 0 9-15,0 0-17 16,0 0 7-16,0 0 0 15,0 0 3-15,0 0-3 16,0 0 0-16,0 0 0 16,0 0 7-16,0 0-14 15,0 0 7-15,0 0-55 16,0 0-71-16,-2 0-207 0,-10 0-384 0</inkml:trace>
  <inkml:trace contextRef="#ctx0" brushRef="#br0" timeOffset="14102.25">12115 3090 146 0,'0'0'288'15,"0"0"-123"-15,0 0-9 16,0 0 10-16,0 0-52 16,0 0-89-16,0 0-20 15,0-5-5-15,0 5-10 16,0 0 10-16,0 10 0 0,0 4 0 15,0-1 9 1,-8-4-8-16,-1 5-1 0,1-4 0 16,-4-1 0-1,0 6 9-15,1-3-9 0,2 1 1 16,1 1 5 0,5-2-6-16,3 1 0 0,0-1-7 15,0 2 4-15,0-4-3 0,15-2 6 16,-2-3 0-1,4-1 0 1,1 2-17-16,-4-6 17 0,-2 0 0 16,-1 0-3-16,1 0 2 0,-1 0 1 15,3 3 0 1,4 2-1-16,2 2-4 0,0-1 4 16,0 2 1-1,-3 2-17-15,-2 0 16 0,-6 2-15 16,-4-5 0-16,-5 3 16 15,0-2-11-15,0 0 11 16,0 0 0-16,-12-3 0 16,-1 3 15-16,1-3-15 15,0 0 1-15,4-3 1 16,-1 3-1-16,1 0-1 16,-2-1 0-16,2 0 2 15,-1 2 0-15,-4-1-1 0,-5 0 6 16,1-2 17-1,-3 2-24-15,3-2 19 0,-1-1-13 16,4-2-5 0,2 3 22-16,1-3-22 0,-1 0 0 15,1 0-1 1,-3 0-58-16,-4 0-139 0,1 0-106 16,5 0-221-16</inkml:trace>
  <inkml:trace contextRef="#ctx0" brushRef="#br0" timeOffset="14642.27">12210 2948 42 0,'0'0'149'0,"0"0"-118"0,0 0 11 16,0 0 55-1,0 0-22-15,0 0-13 0,0 0 7 16,0 0 26 0,0 0-5-16,6 0-44 0,5 0-11 15,6 0 2-15,6 0-18 0,1 0 4 16,-1 0-23-1,2 0 1-15,-1 0 14 0,-1 0-14 16,-1 0 5 0,-2 0-6-16,-2 0-2 0,-4 0-6 15,1 0 6 1,-4 0-7-16,1 0 8 0,-7 6-12 16,0 0 12-1,-5-3-22-15,0 3-77 0,0-3-20 16,0-3-82-16,-10 0-205 0</inkml:trace>
  <inkml:trace contextRef="#ctx0" brushRef="#br0" timeOffset="15722.42">12460 3284 111 0,'0'0'100'0,"0"0"-71"16,0 0 44-16,0 0-21 0,0 0-7 15,0 0 0 1,0 0 11-16,23-5 51 0,-23 5-16 15,0 0-29-15,0 0 8 16,0 0-35-16,3 0-16 16,-1 0-19-16,8 0 1 15,4 0-1-15,6 0 2 16,0 0-2-16,3 0 15 16,2 0-14-16,-3 0 0 15,-2 0 0-15,-3 0 2 31,-6 3-4-31,1-1 1 0,-2-2 0 0,2 0-5 16,3 3 5-16,-4-3-1 16,1 0-6-16,0 0-36 15,-7 0-11-15,0 0-53 0,-2 0-12 16,-3 0-43-16</inkml:trace>
  <inkml:trace contextRef="#ctx0" brushRef="#br0" timeOffset="15278.68">12647 3199 88 0,'0'0'163'31,"0"0"-122"-31,0 0-24 0,0 0 15 47,0 0-18-47,0 0 5 0,0 0 44 0,0 0 24 0,0 0 41 0,0 0-4 0,0 0-40 16,0 0-9-16,0 0-49 15,0 0-17-15,0 0-9 16,0 8-13-16,0 3 11 16,0 7-5-16,-3 0-17 15,1 2 23-15,-2 2-4 0,-2 2 5 16,1-1 2-16,-4-1-1 15,1-4-1-15,-2-5 0 32,5-3 0-32,0 1-3 0,2-4 4 0,-1 1-1 15,4 3 0-15,-3-1-33 16,1 0-6-16,-1 1-24 16,0-5-25-16,1 3 15 15,-1-3-22 1,3-4-3-16,-4-2 23 0,4 0 6 15,0 0-142-15</inkml:trace>
  <inkml:trace contextRef="#ctx0" brushRef="#br0" timeOffset="16843.28">12988 3212 85 0,'0'0'155'0,"0"0"-18"0,0 0-15 16,0 0 57-1,0 0-34-15,0 0-44 0,0 0-19 16,0-15-49-1,0 15-15-15,-5 0-18 0,-3 0-10 16,-1 5 3-16,1 7 0 16,-2 4-18-16,5-1 24 15,0 0-22-15,1 2 23 16,1-2-1-16,-2 1-2 16,2 2 2-16,-2-3 1 15,-2 2 0-15,2 0 0 16,5 0-1-16,0 2 0 15,0-3-4-15,0 0-27 0,0-3 32 16,0-3-12 0,8 0 12-16,-2-6 4 0,0 5-3 15,-1-6-1 1,-2 2 0-16,-3-3-1 0,4-2 1 16,-2 3 0-1,1-1 0-15,5 1 0 0,4-3 0 16,3 3 0-1,5-3 0-15,2 0 7 0,-2 0 2 16,0 0-9-16,-2 0 1 0,-6 0 3 16,3-11 5-1,-7 1-9-15,4-5 29 0,-2-3-29 16,0-4 42 0,0-1-19-16,2-2 6 15,0-3 11-15,-1-4-24 16,1 2 10-16,0 3 3 15,-1-1-29-15,-2 1 21 0,-4 7 10 16,-2-1-5 0,0 3 16-16,-3 3-32 0,0 0 7 15,0 1-17 1,0 4 1-16,0 2 8 0,0 0-7 16,0 3-2-1,0 2 0-15,0 1-2 0,0 2 1 16,0 0-4-16,0-3-18 15,0 3 21-15,0-5-8 16,0 3 3-16,0-4-5 0,0 4 8 16,0 2 3-1,0 0 1-15,0 0-21 0,0 0 21 16,0 0-19 0,2 0 19-16,8 0-6 0,2 8 8 15,-4-3-11 1,4-3 9-16,-4 1 0 0,-3-3-4 15,2 0 4-15,-2 0 0 16,4 0 10-16,2 0-10 16,1 0-2-16,-1-5-34 15,1 0-77-15,0 2-17 16,-2 0-67-16,-3 1-38 16,-7-1-147-16</inkml:trace>
  <inkml:trace contextRef="#ctx0" brushRef="#br0" timeOffset="18201.12">13585 3002 58 0,'0'0'30'15,"0"0"-23"-15,0 0 6 0,0 0-13 16,0 0 0-1,0 0 0-15,0 0 0 0,5-9 9 16,-5 9 76-16,0-6 33 0,0 3 36 16,0-2 5-1,0 3-15-15,0-1-44 0,0 1-42 16,3 2 4 0,-3 0-33-16,0 0-10 0,2 0-9 15,-2 0-10 1,0 0-1-16,0 0 0 0,0 0-28 15,0 0 13-15,0 0-29 16,0 0-2-16,0 0 32 16,3 0 2-16,4 0 13 15,-2 0 1-15,4 0-1 16,-1 0 23-16,-2 0-16 16,3 0 1-16,-4 0 7 15,1 0-15-15,0 2 0 16,2 1 0-16,-1-1 0 15,1 1 6-15,4 4 0 16,-1 0 2-16,1 2 15 0,2 1-21 16,-3 1 11-1,4 1-13-15,-3 4 1 0,-2 2 4 16,2 0-5 0,-4 5 0-16,-1-2 1 0,-2 3 0 15,-2 2-1 1,-3-3 0-16,0 6 2 0,0-5-1 15,0 3 0-15,0 3-1 0,0-8 3 16,0 2-2 0,0-1-1-16,-3-3 0 15,-5 1-10-15,-1-2 4 16,-6-4 5-16,-2 0 1 16,-6-4 18-16,1-1-17 0,-1-3 15 15,-1 2-9 1,1-2-1-16,6 0 0 0,2 4-6 15,2-3-1 1,1 2 1-16,4-2-42 0,-1-2 5 16,6-1-17-1,0-4-15-15,1 3 33 0,-2-4-17 32,-2 0 6-32,-2 0 14 0,2 0-95 0,0-8-242 15</inkml:trace>
  <inkml:trace contextRef="#ctx0" brushRef="#br0" timeOffset="18886.3">14113 2788 378 0,'0'0'162'0,"0"0"-40"0,0 0 24 15,0 0 7 1,0 0-63-16,0 0-58 0,0 0 7 16,0-24-15-1,0 21 17-15,0 1-27 0,0-3-12 16,2 0-2 0,2 0 0-16,2-1-16 0,2 1 16 15,1 3-13-15,6 2 13 16,-2 0-1-16,8 0 0 15,2 0 1-15,0 0 0 16,-1 0 0-16,2 0 1 16,-4 0-1-16,-2 5 0 15,-8 3 0-15,-4 0-10 16,-6-1 10-16,0 3-12 16,0 4 11-16,-6 1 1 0,-14 4 0 15,-5 1 25 1,-2 1-11-16,-1 2-6 0,-1 1-3 15,4-2-5 1,5-1 0-16,2-6 3 0,6-1-3 16,4-2 1-1,2-4 21-15,3 0-13 0,3-2 17 16,-3-2-14 0,3 4-11-16,0-2 6 0,0-1-7 15,0-1 0-15,6 2 5 16,14 2-4-16,6-6 18 15,2 3-3-15,7-2-16 16,5-3 16-16,1 0-15 16,2 0 7-16,0 0-8 15,-6 0 12-15,-2 0-21 16,-6 0 9-16,-9 0-9 16,-5 0 8-16,-7 0-41 0,-8 0-38 15,0 0-46-15,0 0-102 16,-12 5-33-16,-4 0-135 15</inkml:trace>
  <inkml:trace contextRef="#ctx0" brushRef="#br0" timeOffset="-172582.79">13254 3795 46 0,'0'0'97'16,"0"0"-51"-16,0 0 94 15,0 0 17-15,0 0 0 16,0 0-53-16,0 0-35 0,17-9-1 16,-14 7-37-16,0-1-7 15,-1 1-24-15,1-3 2 16,0 2 15-16,-3 0-17 16,4 2 1-16,-4-3 7 15,2 0 0-15,1-3-16 16,0 3 5-16,-1-1-41 15,1-3 5 1,6 0-23-16,-3 1 2 0,6-4 12 16,-2 1-5-16,5 2 28 0,0-2 8 15,2 0 8 1,-5-2 9-16,-1 5 0 0,-2 2 1 16,-4 0 6-1,-2-1-6-15,-3 4 18 0,3 2 20 16,-3 0 0-1,0 0 15-15,0 0-39 0,0 0-15 16,0 0-14-16,0 0-43 0,0 0 33 16,0 11 14-1,-6 1 4-15,1 2 0 0,1-2 6 16,1-2 0 0,1 1-1-16,-4-3-1 0,4-3 2 15,-1 2 0 1,-1-2 0-16,1 4-1 0,1-2 1 15,-4 3 0 1,0 3-1-16,0 3 6 0,-2 0-6 16,2-1 1-16,0-2-29 15,1-3-20 1,2-2-1-16,3-3 17 0,-4 0 14 16,4-2-4-1,-2-3 22-15,-1 2 0 0,-2-2-20 16,-1 3 12-1,0 3-41-15,-5 1-43 0,-1-2-5 16,3 1-42-16</inkml:trace>
</inkml:ink>
</file>

<file path=ppt/ink/ink18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2:57.07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119 56 71 0,'0'0'63'0,"0"0"-27"16,0 0-5-1,0 0 48-15,0 0 18 0,0 0-45 16,0 0 10 0,11-39 14-16,-8 37-17 0,-3-2 5 15,2-2-2-15,-2 3-20 0,0 0 18 16,0 3-31 0,4 0-16-16,-4 0-8 0,0 0-5 15,0 0-6 1,0 0-6-16,0 0-24 0,3 0 36 15,-3 13-11 1,3 3 11-16,-3 1 9 0,2 2-8 16,-2 0-1-16,0 1 0 15,3 1 5-15,-3 3-6 16,0-5 2-16,0-1-1 16,3 1 4-16,-3-1-4 15,0 0 0-15,0 3 0 16,0 5 0-16,0 1 6 15,0 8-6-15,0 1 9 16,-6 0-6-16,4 4-2 16,2-3-1-16,0 0 0 15,0-3 1-15,0 2 11 0,0-2-12 16,0 1 0 0,0 2-1-16,0-1 14 0,0 3-10 15,2-1 4 1,-2-3-6-16,0-2 11 0,0 1-11 15,0-4-1 1,0 2 8-16,0 2-2 0,0-3-6 16,0 2 0-16,0 3 0 0,-2 0 1 15,-1 1-1 1,0 1 0-16,-1 1-1 0,2 0 3 16,-4 0-2-1,4 0 0-15,-4 0 0 0,0-3 53 16,0-3-24-1,4-1-6-15,-1-4 12 0,-1 4-35 16,1 1 19 0,3 1-19-16,-2 2 9 15,-1 3-3-15,0-1-6 0,1 2 1 16,-1-6 6-16,-1-2-5 16,1-2-2-16,3-6 0 15,-2 0 0-15,-1-3-1 16,0 2 1-16,1 0 0 15,-8 0 6-15,2 1-3 16,-1 2-5-16,-2-3 2 16,2-3 0-16,1-4-4 0,4-4 4 15,4-3 0 1,0-1 3-16,0-3-2 0,0 0-1 16,0 1 0-1,0 1 2-15,0 3-8 0,0 3 8 16,0 0-2-1,0 1 1-15,0-1 6 0,0-1-14 16,0-1 7 0,0 1 0-16,4-1-14 0,1-1 14 15,1-2 0-15,3 2-1 0,-1-1-7 16,1-3 7 0,2 3 1-16,1-2 0 0,3 1 0 15,2 0 0 1,0 0 0-16,3-1 0 0,0 3 4 15,0 1-5 1,3-1 1-16,0-1 0 16,3 0 1-16,2-1-1 0,4 0 0 15,8-3 0-15,0 1 11 16,10-1-11-16,-1-2 0 16,2-2 1-16,1 3 7 15,0-2-8-15,-3 1 0 16,-4-1 0-16,-1 3 7 15,-1 0-8-15,-3 3 1 16,3-4-1-16,3 0-8 16,6 1 16-16,3-2-7 15,0-3 3-15,2 0 9 0,1 0-13 16,-4 0 1 0,1 0 0-16,-3 0-7 0,-1 0 8 15,1 0-1 1,0 0 1-16,2 0 12 0,-2 0-13 15,3 0 0 1,0 0-3-16,2 0-3 0,0 0 7 16,1 0-1-16,-1 0 0 0,-2 2 6 15,-6 3-6 1,-1-2 0-16,-1 2 0 0,-2 1-6 16,4-2 12-1,1-1-6-15,4 2 2 0,4 1 6 16,4-3-9-1,5 2 1-15,1-4-6 0,2-1 5 16,-4 3 1 0,-6-3 0-16,-5 0 0 0,-3 3 9 15,-7 0-11-15,2-1 2 16,-2 3-4-16,-1 0-2 16,-1 1 6-16,6-1 0 15,2-2 0-15,4 2-15 16,2 0 14-16,2-2-11 15,-5 1 5 1,0 1-2-16,-5 1 6 0,-2 2 3 16,-2 2-2-16,-2-1 2 0,1 0 0 15,1-1 0 1,4 2 0-16,9-3 0 0,-1 1 0 16,10 1 0-1,-2-4 0-15,2 0 9 0,-2 0-11 16,-1 0 2-1,-4-1-3-15,-8 2-4 0,-6 0 8 16,-5-1-1 0,-6 0 0-16,-5 0 13 0,0 3-20 15,-2-3 7-15,4 2 0 0,0 0-2 16,8 1 3 0,0-4-1-16,9 1 0 0,-1 0 9 15,1 0-15 1,1 1 6-16,-5-5 0 0,2 6-3 15,-5-2 4 1,1 0-1-16,1 0 0 0,1 0 8 16,7-3-14-16,6 4 6 15,2-3 0-15,4-1-2 16,-2 3 4-16,2-2-2 16,-1-1 0-16,-5 1 6 15,-1-1-14-15,-5 5 8 16,-5-3 0-1,-2 1 2-15,-2 3-1 0,3-1-1 16,4 3 0 0,-2-2 1-16,9 1-7 0,4-4 6 15,5 0 0-15,6 0-2 0,2 0 9 16,-2-2-7 0,-2 2 0-16,-10-2 2 0,-6 2-8 15,-4 2 6 1,-10-2 0-16,-6 4 0 0,1 0 1 15,-4-1-1 1,1 4 0-16,0-5 6 0,-2 3-14 16,2-2 8-16,0 0 0 15,0 0 5-15,-1-3 1 16,1 2-6-16,0-2 0 0,-4 3-2 16,4 0 1-1,-2-3 1-15,-2 0 0 0,4 3-2 16,-4-3 3-1,1 1-1-15,6-2 0 0,2 1 0 16,3 0-1 0,5-1 1-16,7-3 0 0,0 2 1 15,0 1 1-15,-2-3-2 16,-5 2 0 0,-2 3 0-16,1-4-1 0,-4 3 1 15,2 0 0 1,2 1-1-16,-1-1 2 0,6 0-1 15,2 0 0 1,4 1-3-16,6 0 2 0,2-5 1 16,3 4 0-16,0-2 1 0,-6 0 0 15,1-3-1 1,-6 2 0-16,-7-2 0 0,-4 3-1 16,-1 2 1-1,-6 0 0-15,-2 1-1 0,-3-2 2 16,-2 1-1-1,5 1 0-15,0 1 1 0,5-2-3 16,4-2 2 0,6 3 0-16,12-6 5 0,6 0 2 15,1 0-9-15,6 0 2 16,-9 0-7-16,-3 0 6 16,-11 0 1-16,-9 1 0 15,-11 5-1-15,-7-3 0 16,-5 2 0-16,1 0 1 15,-3-2-3-15,2 2 1 16,5 0 2-16,7-2 0 16,5-3 4-16,11 0-3 0,4 0-2 15,6 0 1 1,3 0 0-16,-4 0-7 0,1 0 7 16,-4 0 0-1,-1 0-1-15,-3 0 0 0,2 0 1 16,0 0 0-1,3 0-2-15,5 0 1 0,7 2 1 16,5 1 0 0,5-1 2-16,3 1-1 0,7-1-1 15,2 2 0-15,0 0-6 0,-1 0 4 16,4-3 4 0,-5 2-2-16,0 0 5 0,-5 2-4 15,0-2-1 1,-5 4 0-16,-2 0 0 0,5-2 1 15,1 4-1 1,-1-1 0-16,7-3 1 0,1 0 1 16,1 1-3-16,3-4 1 15,-2-2 0-15,-4 3-6 16,-8-3 6-16,-9 4 0 16,-6 2 3-16,-11 3-2 15,-3-3-1-15,-4 2 0 16,7 2-2-1,3-1 2-15,14-1 0 0,9-3 0 16,11-5 3 0,3 0-1-16,0 0-2 0,-6 0 0 15,-9 0 0-15,-5-4 1 0,-11 0-1 16,-10-1 0 0,-2 2 0-16,1 3 0 0,-5-3 0 15,7 3 0 1,3-3 2-16,5 1 1 0,6-1-3 15,4 1 0 1,0-1 0-16,5 1 3 0,-6-1-4 16,-5 3 1-16,-6 0-3 15,-4 0-4-15,-8 0 7 16,-2 0 0-16,-2 0 0 16,-2 0 7-16,1 0-8 15,-1 0 1-15,6 5-3 16,4 0 2-16,4 3 1 15,4-2 0-15,7-1-2 16,2 3-1-16,-2-3 3 16,-1 0 0-16,-7 2-10 15,-2-1 8-15,-6 0-2 16,-3 3 4-16,0-1 0 0,0-3 6 16,3 3-12-1,-1-1 6-15,7-2-4 0,2 4-8 16,0 2-6-16,5-2-17 0,-8 4 16 15,1-1-20 1,-7 2 38-16,1 2-6 0,-3-1 3 16,0-2-5-1,0 2 9-15,3-4 0 0,1 0 3 16,-5-4 4 0,-1-2-7-16,-7-2 0 0,-9-1-2 15,-5 1 1 1,-8-3 1-16,-10 5-22 0,-5 0-40 15,-16 11-132-15,-16-4 27 16,-8 2-59-16</inkml:trace>
  <inkml:trace contextRef="#ctx0" brushRef="#br0" timeOffset="5401.44">306-49 134 0,'0'0'277'0,"0"0"-141"0,0 0-45 0,0 0-5 31,0 0 59-31,65-86-57 0,-58 78-50 0,-4 5 11 16,-1 3-39-1,-2 0-3-15,0 0-7 0,3 0-3 16,2 0 3-16,5 0-1 0,0 0 1 16,8 0-2-1,2 0 2-15,4 0 0 0,1 0 2 16,7 0 9-16,5 0-8 15,3 0-2-15,7 0 10 16,-7-2 25-16,0-1-35 16,-5-2 7-16,-10 5-7 15,2 0 6-15,-7 0-8 16,2 0 1-16,-2 0-3 16,0 3-5-16,3 7 8 15,-3 1 0-15,4 3-1 16,-1-2 7-16,-1-2-12 15,1 1 6-15,1-2 0 0,-4 0 3 16,0-5-3 0,0 1 0-16,3 1-1 0,4-2 11 15,3 0-12 1,5-3 2-16,2-1 0 0,6 3-1 16,4-3 2-1,-2 0-1-15,2 0 1 16,2 4 5-16,-4-2-12 0,2 1 6 0,-2 2-8 15,5-3 0 1,-8 3 4-16,1 1 4 0,1-4 0 16,-4 1 1-1,3-1-1-15,-3 1 0 0,4-1-2 16,1-2-4 0,-1 3 7-16,1-3-1 0,2 0 3 15,-2 0-1 1,2 0-2-16,-2 0 0 0,-2 0 0 15,4 0-9-15,-2 0 9 16,4 3-1-16,1 3-6 16,-2-2-12-16,1-2 16 15,1 1-6-15,-8 0 4 16,-2 0-3-16,0-1 9 16,-2 1-1-16,3-1 0 15,2 3 3-15,5-3-3 16,4 3 0-16,2 2 0 0,1 1-4 15,2-4 4 1,-2 4 0-16,0 3 0 0,2-4-5 16,0-2 5-1,7 3-8-15,-1-4 0 32,-2 0 6-32,-1-2-8 0,-2 4 9 0,-4-1 1 0,1 0-14 15,0 0 13 1,2 1 1-16,-2-2 0 0,2 4-6 15,0 0 7-15,-2-3-1 16,3 0 0-16,-1 1 6 16,0-6-6-16,-2 0 0 15,4 0 0 32,-9 0-6-47,0 0 6 78,-8 0 0-78,0 0 0 0,-9-3 0 0,-6 3-7 0,-7 0 7 0,-10 0-1 0,0 0 0 0,-2 0-12 0,-2 0 3 0,0 0-6 0,3 0-20 0,2 4 23 0,9 1 4 0,2-2 9 0,8 3 4 0,2-6-3 16,5 0-1-16,3 0 0 16,0 0 2-16,0 0 0 15,-5 0-2-15,-9 0 0 16,-3 0 1-16,-8 0 2 15,-2 0-3-15,-1 0 0 0,0 0 1 16,5 0-6 0,6 0 5-16,5 0 0 0,7 0-1 15,-1 0 0 1,1 0 1-16,-3 0 0 0,-4 0 1 16,1 0 1-1,-3 0-2-15,-4 0 0 0,5 0 0 16,-7 0 0-16,3 0 0 0,-1 0 0 15,2 3-1 1,2-3 0-16,6 2 1 0,2-2 0 16,1 0 3-1,-1 0-1-15,-5 0-2 0,-4 0 0 16,-1 0 0 0,-1 0-2-16,-3 0 2 0,0 0 0 15,5 3-1 1,2-1 1-16,5 1 0 0,-1-1-10 15,3-2-2-15,4 3 11 16,-1-3 1-16,7 3 0 16,-1-3-2-16,2 2 2 15,-4-2 0-15,-3 3 0 16,-5-1 0-16,-4 1 0 31,-6-1 0-31,4 4 0 0,1 0 2 0,4-2-1 16,5-2-1-16,6 1 0 0,6 0 0 15,0-3 1 1,2 0 0-16,-2 0-1 0,-3 0 1 16,-8 0 1-1,-10 0-2-15,-5 0 0 0,-6 0 7 16,1 0-11 0,-6 0 4-16,-2 3 0 0,0-3 0 15,-2 2 1 1,1-2-1-16,2 3 0 15,3-3 1-15,4 0 4 0,2 0-5 16,6 0 0-16,2 0 5 16,2 0-4-16,-5 0-2 15,4 0 1-15,-6 0-1 16,7 0-1-16,-2 0 2 16,9 7 0-16,3 2 3 0,7-4-2 15,5-1-1 1,5 2 0-16,0-3 0 0,1-1 0 15,-4 0 0 1,-4 1 0-16,-8-1 2 0,-4 4-2 16,-4-1 0-1,-3-1 0-15,4 2-3 0,6 2 2 16,2-3 1-16,2 3 0 0,10-3 2 16,2 0-1-1,2-2-1-15,3-1 0 0,-2 1 0 16,-2 3-1-1,-1-3 1-15,-2 3 0 0,-1 0 0 16,1 2 0 0,0 2 0-16,2-2 0 0,5 2 1 15,3 3-1 1,2-2 0-16,2-2 0 0,-1-1-1 16,4 0 1-16,-3 0 0 15,1 0 0-15,-2-1 2 16,-2 2 6-16,-6-1-7 15,2-1-1-15,-5 0 2 16,-2 1-1-16,-5 0-1 16,5 0 0-16,-3 0 1 15,3-1-1-15,2-2 0 16,0 3 0-16,1-3 2 0,3 3 0 16,-1-2-2-1,-3-2 0-15,-5 4 0 0,1-2-7 16,-8-1 8-1,-5 2-1-15,1 4 0 0,-7-3 5 16,3 0-5 0,-2 1 0-16,2 0-4 0,7-2 3 15,1 1 1 1,5-3 0-16,2 0 1 0,-4 0 8 16,-2 1-9-16,-6-1 0 0,0 0 0 15,-5 0 3 1,5 2-3-16,0 1 1 0,4-2 8 15,1-1-1 1,5 0-9-16,2 0 1 0,2-2 0 16,4 2-4-1,-1-2 5-15,0 2-1 0,1 0 1 16,-1 0 9-16,-5 0-11 16,0 3 1-16,-7 2-3 15,0 0 2-15,-3 1 1 16,1 0 0-16,4-1 3 15,1-2 5-15,6 1-6 16,8 0-2-16,3-2 0 16,7-2 0-16,5 1 1 15,2-3-1-15,-4 2 0 16,-1 0 0-16,-11 0 0 16,-6 0 0-16,-10 0 1 0,-12 0-8 15,-7 1 7 1,-8-1 0-16,0-3 3 0,0 3 7 15,4 0-11 1,-2-1 1-16,6-3 0 0,2 2 5 16,7-3-5-1,3 0 0-15,7 0 0 0,1 0 8 16,4 0-9-16,0 0 1 0,-3 0-3 16,-6 4 2-1,-6-3 1-15,-2 3 0 0,-7 1 0 16,-1-3 0-1,-5 1 0-15,8-1 0 16,-2 3 0-16,6-2 3 16,6 2-3-16,7-2 0 15,4-2 0-15,7 3 7 16,2-1-9-16,3-3 2 16,4 0 0-16,-5 0-2 0,-4 0 2 15,-6 0 0 1,-8 0 0-16,-7 2 2 0,-6 1-2 15,-2 2 0 1,3-3-2-16,-4 4 0 0,1-1 3 16,-1-2-1-1,2-1 0-15,-5 1 4 0,2-3-7 16,1 0 3-16,-2 0 0 0,-3 0 0 16,0 0 2-1,-3 0-2-15,-3 0 0 0,0 0 0 16,1 0-2-1,7 2 2-15,4-2 0 0,9 2-6 16,2-2 8 0,6 4-2-16,0-4 0 0,-3 1 1 15,-2 2-4 1,-8 1 3-16,-6-3 0 0,-4 6-1 16,-6-5 1-16,-2 3 0 15,-1 0 0-15,4 0-3 16,2 1 3-16,5-1 0 15,0-3 0-15,10 3 2 16,2 1 0-16,7-4-2 16,7 3 0-16,10-2 1 15,2-1-2-15,4 4 1 16,-2-4 0-16,2 6-1 0,-2-3 2 16,-4 4-1-1,-3-3 0-15,-9 3 1 0,-6-2-2 16,-11-2 1-1,-10 2 0-15,-4 1-1 0,-1 1-5 16,-4-2 6 0,2 1 0-16,2-2 2 0,6-2-1 15,6 1-1 1,1-5 1-16,3 0 5 0,-1 0-5 16,0 0-1-16,-4 0 0 0,-4 0 0 15,-4-2 0 1,-7-1 0-16,-1 1 0 0,0 2 0 15,-1 0-3 1,1 0 3-16,6 0-1 0,-1 0-2 16,8 0-4-1,5 0 8-15,2 5-1 16,1 0 7-16,2-2-5 0,-1-1-2 16,-4-2 0-1,-8 4 0-15,1-1-2 0,-8-2 2 16,-1 1 0-16,-3 1 0 15,1 0 0-15,0-3 0 16,-1 0 0-16,6 3 0 16,0-3 1-16,10 0-1 15,1 0 0-15,1 0 0 16,-1 0-22-16,-5 0 3 16,-8 0 5-16,-6 0 2 0,-6 0 2 15,-3 0 9 1,0 0-20-16,0 0 20 0,0 0-30 15,0 0 30 1,0 0-8-16,0 0 1 0,0 0 6 16,0 0 3-1,2 0-1-15,1 0 30 0,2 0-30 16,-1 2 7-16,-4-2-7 0,0 3-5 16,0-1-4-1,0 3 18-15,0 1 2 0,0 3 30 16,-6 5-35-1,-2 7 15-15,-2-1-14 0,0 6-5 16,3 0 8 0,-1 3-9-16,3 0-1 15,1 4 7-15,-2 1 3 16,-2 1-10-16,2-1 0 0,-2 0 1 16,-2 0 4-16,2-7 6 15,0 0 5-15,-1-1-10 16,4-4-5-16,-2-1-1 15,2-3 0-15,-1 3 1 16,4-3 0-16,-1 3 0 16,-4 3-1-16,2-1 3 15,0 2 4-15,-5 3-7 16,-4 4 0-16,0-4 0 0,-3 0 47 16,2-4-25-1,1 0-15-15,6-4-3 0,-2-2 4 16,5-1-9-1,5 0 1-15,0 0 0 0,0 5 9 16,0-2-9 0,0 7 0-16,0-1 3 0,0 5 7 15,3 2-10 1,-3 3 0-16,0 3-3 0,0 0 1 16,-12 3 2-16,-6-4 0 0,5 1-1 15,-2-5 8 1,6 0-8-16,1-9 1 0,5 1-3 15,1-6-4 1,2 4 8-16,0-1-1 0,-4 0 3 16,-2 3 7-1,1 5-11-15,-7 1 1 0,1-2 0 16,-1 6-6-16,-2 3 6 16,-1 0 0-16,2 0 3 15,-2 3 5-15,3-4-16 16,4 0 8-16,1-3-42 15,5-7 9-15,2-7-32 16,0-6 23-16,0-4 41 16,0-4-19-16,0 1 17 0,0-2 3 15,0-5-14 1,0 5 14-16,0-3-1 0,0-3 1 16,0 0 12-1,0 3-11-15,0-3 12 0,0 0-13 16,0 0 0-1,0 0-1-15,0 0-2 0,0 0-32 16,0 0-28-16,0 0-67 16,0 0 17-16,0 0-38 15,0 0-126-15</inkml:trace>
</inkml:ink>
</file>

<file path=ppt/ink/ink18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28:39.41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6492 3386 40 0,'0'0'47'0,"0"0"70"16,0 0 0-16,0 0-16 0,0 0-7 15,0 0-37 1,0 0 3-16,0 0-27 0,0 0-13 16,0 0 6-1,0 0-17-15,0 0 2 0,0 0 11 16,0 0-22-1,0 0 28-15,0 0-5 0,0 0-7 16,0 0 21-16,0 0 1 16,3-3 12-16,0 3 8 15,-3-3-25-15,2 3 11 16,-2-3-11-16,3 3-11 16,-3 0 4-16,0 0-26 15,0 0 2-15,0 0 2 16,0 0 5-16,0 0-9 15,0 0 1-15,0-5-1 16,0 1 24-16,0-1-23 16,0-3 9-16,0 0 13 0,0 2-22 15,-5-1 11 1,-1 2-12-16,2-1 1 0,2 3 19 16,-4 1-13-1,4 2 6-15,2-1-4 0,-3 1-3 16,-1 0-7-1,1 0 1-15,-5 0-3 0,-1 0-6 16,-2 0 9-16,-1 0 0 0,0 0 0 16,4 0 7-1,-4 0-17-15,4 0 10 0,-1 0 0 16,-2 0-2 0,2 0 4-16,-2 0-2 0,-1 3 0 15,-2 3 0 1,0-1-1-16,0 3 1 0,-4 0 0 15,6-4-3 1,2 3 4-16,-2 0-1 0,4-2 0 16,-2 0 0-16,5 0-1 15,-4-2 1-15,3 2 0 16,-3-1-1-16,1 0 2 16,3 1-1-16,-2 0 0 15,2-2 1-15,-1 5-6 16,0-3 5-16,0 5 0 15,-2 4-2-15,2-2 3 16,-2 1-1-16,-2 3 0 0,2-1-2 16,3 1 1-1,-2 1 1-15,2-3 0 0,2-2-2 16,3 2-1 0,0-4 3-16,0 0 0 0,0 1-6 15,0 1 6 1,0 1 0-16,0 1 0 0,0-2 1 15,3 2-1 1,0 1 0-16,2 0 0 0,2 1 2 16,-2-1-4-16,4-2 2 0,2 2 0 15,1-4-1 1,-1-1-1-16,3-2 1 0,1-2 1 16,2-1-5-1,1-4 5-15,2-1 0 0,-3 3 0 16,0-3-1-1,-2 0-1-15,-4 0 0 0,1 0-19 16,-2 0-15-16,2 0 23 16,0 0-9-16,3 0 19 15,1 0-8-15,-1 0 5 16,2-4 5-16,-2-1 1 16,-3-4-18-16,-2-1 17 15,2 1 1 1,-4-6 0-16,-1 3 4 0,-2-1 6 15,-2 0-10 1,-3 3 0-16,0 2 1 0,0 3 18 16,0 2-6-16,0 3 2 0,0 0-4 15,0 0-10 1,0 0-2-16,0 0 0 0,0 0-9 16,0 0 3-1,0 0 7-15,0 0 0 0,0 0-1 16,-5 0 0-1,2 5 1-15,-4 1 0 0,2-1-2 16,2 3 0-16,-3-3 2 16,0 0 0-16,1-3 3 15,2 3-3-15,-3-2 0 16,3 3-17-16,0-1-31 16,1-3 14-16,-1 3-34 15,3-3-6-15,-3 1-27 16,3-3-49-16,0 0-5 15,0 0-119-15</inkml:trace>
  <inkml:trace contextRef="#ctx0" brushRef="#br0" timeOffset="520.95">6250 3636 54 0,'0'0'178'0,"0"0"-84"15,0 0-3 1,0 0 14-16,0 0-25 0,0 0-44 15,0 0 20 1,0-13-7-16,0 13-7 0,0 0-9 16,0 0-33-16,0 0 9 15,0 0-3-15,6 0 18 16,9 0 8-16,-2 0-19 16,7 0 6-16,4 0 14 15,2 0-32-15,-4 0 15 16,2 0-16-16,-4 0 1 15,-6 0 6-15,-5 0-7 16,-4 0 0-16,1 0 6 0,-6 0 3 16,0 0-8-1,4 0 1-15,-4 0-1 0,0 0 7 16,0 0-8 0,5 0 0-16,0 0-1 0,2 0-6 15,1 0-5 1,1 0-50-16,-6 0-78 0,0 0-65 15,-3 0-148-15</inkml:trace>
  <inkml:trace contextRef="#ctx0" brushRef="#br0" timeOffset="1409.91">6572 3903 20 0,'0'0'244'0,"0"0"-52"0,0 0 1 16,0 0 11-16,0 0-62 0,0 0-60 16,0 0-14-1,0-11-35-15,0 8-5 0,0-2-28 16,0-2 11 0,0-3-9-16,6-1-2 0,3-2 0 15,-1 3 13 1,1-3-12-16,2 1 8 0,4-1-9 15,-1-1 2 1,1 0-1-16,1-5-1 16,1 0 0-16,-2 2 6 0,2-2 1 15,-5 7-6 1,-4 2-1-16,-1 3 8 0,-4 2-1 16,-1 5-7-16,-2 0 0 15,0 0-1-15,0 0 0 16,0 0 1-16,0 0 0 94,0 0 1-94,0 0 3 0,0 0 3 0,0 0 4 0,0 0-3 0,0 0-8 0,0 4 0 15,0 8-2-15,0 4 1 0,-5 2 0 0,1 2 1 0,-1 3 0 0,-1 1 3 0,0 0-3 16,-2-1 0-16,2 0 0 15,0-2-1-15,-2 0 0 16,2-3 1-16,2 0 0 0,2-3 3 16,2-2-3-16,0-2 0 0,0-4-1 15,-3 1-10 1,3-6 5-16,0 2 0 0,0-1-4 31,0-3 7-15,0 0-16-16,-3 1 18 0,3-1-15 0,0 0-19 15,0 0 16-15,0 4-33 0,0 0-24 16,0-4-49-16,0 0-138 16,0 0-104-16</inkml:trace>
</inkml:ink>
</file>

<file path=ppt/ink/ink18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4:14.41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479 117 7 0,'-12'-122'61'0,"12"122"-2"0,-2 0-50 16,2 0 7-16,0 0 12 16,0 0-26-16,0 0 3 15,0 0-3-15,-3 0 31 16,3 0 9-16,0 0-21 0,-3 0 5 15,3 0 18 1,0 0-13-16,0 0 11 0,0 0-12 16,0 0-8-1,-2 0 16 1,2 0-14-16,-3 0-11 16,-4 5-4-16,2 9-1 0,-4 3 5 15,1 9 4-15,0 3-16 0,-2 5 19 16,2 2 1-16,-1 0 2 15,1 0 24-15,1-3-16 16,-1-4 29-16,3-3-51 16,-2 0-3-16,2 3 5 15,0 2-11-15,-2 7 0 0,2 9 6 16,-1 5 4 0,4 10-1-16,-2 5-9 0,4 8 1 15,0 4 2 1,-3 8-3-16,0 0 0 0,-5 4 2 15,-4-5 9 1,-2-6-4-16,-1-11-1 0,4-9 1 16,2-8-2-1,1 0-4-15,3-4-1 0,-5 2 2 16,2 4 6-16,-4 1-8 0,-2 4 0 16,-1 1 6-1,-5 1-12-15,3-1 7 0,-3 3-1 16,0-4 0-1,0 0 1-15,0-3-1 0,5-2 0 16,4-8 1 0,5-5-1-16,3-2 0 0,3-3 0 15,0-5-10-15,0 1 7 32,0-4 3-32,0-3 0 0,7 1 0 0,-2-2 0 15,0-3 0-15,1-1-1 16,0-2-5-16,0-5-27 15,-1 0 17-15,-1-2-10 16,-1-2-10 0,-1 0 24-16,1-1-11 15,0-1 17-15,-1 3 5 0,1 3-42 16,4 0 30-16,-2 2 7 0,0-1-9 16,5 2 14-1,2-4-8-15,1-2 9 0,2 1 11 16,2-2 18-1,0 0 52-15,3-4-52 0,3 3-28 16,4-3 25 0,1 0-14-16,4 3 5 0,0-3 14 15,2 0-30-15,9 3 28 0,2 0 19 16,7 0-31 0,3-1 4-16,5 0-20 0,4 4 10 15,-1 0 1 1,1-1-4-16,-2-1-5 0,-4 3-3 15,-1-3-1 1,4 0-6-16,-1-1 14 0,6-1-7 16,6 2 11-1,7-8-3-15,-2 6-8 0,3-6 0 16,-3 2 1-16,-2 0 9 16,-3 2-10-16,-5 0 2 15,-2 0-1-15,2 1 6 16,2-1-8-16,-1 3 1 15,4-3 0-15,3 0-1 16,-1 0 1-16,-2 0 0 16,0 0 2-16,-2 0 4 15,-1 0-7-15,-1 3 1 0,1-1-2 16,-2-1 1 0,-4 5 1-16,-3-2 0 0,-1 4 0 15,1 1 4 1,0-4-5-16,6 1 1 0,9-6 0 15,5 0 0 1,9-2 0-16,3-1-1 0,6-2 0 16,0 0-17-16,0 0 18 0,-1 0-1 15,0 0-9 1,-5 0 9-16,-2 8 2 0,-1 5-1 16,-2-1 0-1,-2 1 0-15,7 3-1 0,0 0 1 16,7-6 0-1,6 3 0-15,5-5 1 0,2-1-1 16,4 1 0 0,-2-5 1-16,-2 3-1 0,-2-2 0 15,-4 1 0-15,-6 3-1 16,-5 2 1-16,0 0 0 16,-3 2 0-16,0 0 5 15,0-1-7-15,0 1 2 16,3 1 0-16,3 0-1 15,0-3 1-15,2 3 0 16,1-2 0-16,-4-1 2 16,5 1-3-16,-2-1 1 0,-6 0 0 15,5 1-3 1,-4-1 9-16,0 0-6 0,-3-2 0 16,5 3 1-1,0-4-2-15,5-2 1 0,-2 1 0 16,1-1-2-1,-4-2 3-15,-5-2-1 0,-8 6 0 16,-6-5 2 0,-6 3-3-16,-7 0 1 0,-5 0 0 15,4 3-2-15,-1 2 8 0,1-2-6 16,1 0 0 0,2 0-2-16,0 0 0 0,1-1 2 15,-2-1 0 1,0-1-1-16,0-2 8 0,-3-3-7 15,1 1 0 1,-1-1 0-16,1 0 4 0,-4 0-4 16,6 4 0-16,0-2 6 15,6 1 2-15,2-1-8 16,10-2 0-16,4 3 1 16,4-3-2-16,4 0 1 15,-4 0 0-15,-1 0 5 16,-4 0-3-16,0 2-2 15,-7 1 0-15,1 2 1 16,-1 3-1-16,3 0 0 16,-2 0 0-16,4-1 0 15,5 1 1-15,2 0-1 0,0-1 0 16,2 2 1 0,2-5-6-16,-1 4 7 0,-3-2-2 15,0-2 13 1,0 4-4-16,-4 0-9 0,4-4 0 15,0 5 7 1,4-4-2-16,-1 3-4 0,2-3-1 16,1 0 7-16,0-2-6 0,2 2-1 15,-2-3 0 1,3 1 2-16,-4 0 0 0,-2-3-2 16,-6 2 0-1,-9-2 0-15,-5 4 1 0,-3 0-1 16,-8-2 0-1,-1 4 0-15,-3-1 2 0,4 0-2 16,-1 0 0 0,3-3-1-16,6 3 8 0,3 2-9 15,2-6 2-15,7 6-4 16,2-5 3-16,3 5 2 16,0-2-1-16,-2 1 1 31,-4 0 6-31,-3-2-7 0,-2 1 0 0,-3-2-7 15,-3 0 1 1,-1-1 6 0,5 2 0-16,-5-3 6 0,3 2-5 0,8-3-1 15,0 2 0-15,5 1 0 16,2 0-4-16,1-1 4 0,-5 1 0 16,2-1 3-1,-3 3 4-15,-4-2-8 0,-6-1 1 16,1 3-1 15,-6-2-6-15,3 1 7-16,3-3 0 0,2 2 1 0,3 0 9 0,7-3-11 0,3 0 1 31,-1 0-2-31,3 0 2 0,-7 0 0 0,-3 0 1 31,-12 0-1-31,-3 0 3 0,-10 0-4 0,-5 0 1 16,-2 0 0-16,-8 0-6 15,1 0 7-15,4 0-1 16,-2 0 10-16,7 0 2 16,0 0 1-16,0 0-8 0,3 0 4 15,-1 0 4 1,1 0-13-16,-4 0 1 0,-5-3 2 16,-6 0-1-1,-5 2-2-15,-7 1 0 0,-4 0 0 16,-4 0 2-1,5 0-2-15,5 0 0 0,5 0-1 16,7 0 8 0,8 0-7-16,7 0 0 0,6 0 0 15,1 0-1-15,4 0 1 0,1 0 0 16,-2 0 0 0,1 0 7-16,-2 0-9 0,-3 0 2 31,-2 0-4-31,2 0-2 0,0 0 7 0,1 0-1 31,-2 0 13-31,2 0-5 0,-4 0-4 0,-2 0-4 16,-4 0 0-16,-4 0-2 15,-2 0 4-15,-4 1-2 16,-2 2 0-16,-4 0 4 16,2 0-4-16,-3-1 0 15,3 1 0-15,4-3 1 16,-4 0 0-16,0 2 15 15,0-2 8-15,4 2-18 16,4-2-4-16,4 0-2 16,6 0 0-16,6 0 2 15,1 0-2-15,2 0 0 0,-10 0 3 16,-5 0-1 0,-12 0-3-16,-8 0 1 0,-7 0-3 15,1 0-4 1,0 0 7-16,2 6 0 0,4-2 0 15,0 4 9 1,3 1-9 0,-4-4 0-16,-2 0-2 0,-6-3-6 0,-9 1 8 15,-8 0-1 1,-6-3-9-16,0 2-35 0,-46-2-25 0,-6 0-118 16,-10 0-575-16</inkml:trace>
  <inkml:trace contextRef="#ctx0" brushRef="#br0" timeOffset="6981.52">546 194 166 0,'0'0'134'0,"0"0"-37"16,0 0 8-16,0 0-34 16,0 0-9-16,0 0-53 15,20-50-9-15,-20 50 0 16,3 0-6-16,-1 0 5 15,1 0 0-15,0 0-9 16,-1 0 3-16,2 0 7 16,-4 0 0-16,3 0 3 15,-3 0-3-15,0 0 0 0,3 0-2 16,-1-1-14 0,4 1 15-16,3-4-13 0,-4 3 4 15,5-5 9 1,-8 4 1-16,4 2 0 0,-6-3 0 15,2 3 1 1,-2 0-2-16,3 0 1 0,-3 0 0 16,4 0-2-1,-1-2 3-15,-1 2-1 0,9 0 0 16,4-3-2-16,5 3 2 0,6-2 0 16,5 2 0-1,4-3-1-15,2 0 2 16,4 3-1-16,2-3 0 15,0 3-2-15,-3 0 2 16,1 0 0-16,-4 0 0 16,3 0-1-16,0 0-1 15,6 0 2-15,3 0 0 0,3 0 0 16,0 0-1 0,0 0 1-16,-4 0 0 0,-5 0 1 15,-4 0 2 1,-9-1-3-16,0 1 0 0,-2 0 0 15,-4 0 0 1,1 0 0-16,-2 0 0 0,3 0-1 16,5 0-2-1,6 7 3-15,10-4 0 0,5-1-2 16,8 1 2-16,0-3 0 0,4 0-7 16,-4 0 6-1,-3 0-27-15,-5 0 28 0,-4 0 0 16,-6 0-3-1,-8 0 2-15,-6 0 2 0,-2 0 7 16,-2 0 11 0,-2 0-18-16,1 0 8 0,0 0-9 15,3 0 0-15,2 0 3 16,7 0-3-16,2 0 0 16,1 0 4-16,-4 0-4 15,-2 0 0-15,-6 0 0 16,-2 0 0-16,-4 0-3 15,0 0 3-15,3 0 0 16,-1 0 0-16,5 0-1 16,4 0 1-16,-2 0-2 15,-1 0-18-15,4 0 17 16,3 0-1-16,-1 5 4 0,6 0 1 16,3-1 6-1,4 1-7-15,-2 2 0 0,4-2 0 16,1 0-7-1,2 0 8-15,1 0-1 0,6-2 3 16,1 2-1 0,0 0-2-16,6 0 0 0,0 0 1 15,6 2 1-15,2-2-2 0,8 2 0 16,-2 0-1 0,6-2 2-16,0 4-1 0,-2-8 0 15,-1 6 1 1,-9-6-2-16,-4 5 1 0,-10-3 0 15,-11 2 0 1,-2-1 0-16,-10 2 0 0,3 2 0 16,0-1-1-1,9 1 0-15,6-3 2 0,2 0-1 16,9-2 1-16,0 0 0 16,6-3-1-16,0 3 0 15,6-1 0-15,-1-2 0 16,0 2 0-16,-2 1 0 15,-3-1 0-15,-3 1 0 16,-3-1 0-16,0 2 0 16,-3 0 0-16,1 0 1 15,2 0-1-15,0 2 0 0,4-1 1 16,4 0 0 0,1-3-1-16,8 4 0 0,1-5 1 15,-2-1 7 1,2 4-7-16,-4-4-1 0,-5 0 10 15,-8 3-8 1,-10-3-2-16,-2 1 0 0,-6 3 1 16,-4-1 15-1,2 2-16-15,-4-3 1 0,2 0 3 16,4-2 5-16,1 0-10 0,2 0 1 16,3 0 0-1,-2 0 1-15,2 0-1 0,-6 0 0 16,-9 0 0-1,-3 0 0-15,-7 0-1 0,-8 0 1 16,-4 0 0 0,2 0-6-1,2 0 7-15,8 0-1 0,7 3 3 0,6-3 5 16,6 0-8 0,3 0 0-16,-4 0-1 0,-1 0-1 15,-5 0 2-15,5 0 0 16,-4 0 0-16,3 0-1 15,0 2 1-15,6 4 0 16,0-1 1-16,-2-2-2 16,9 2 1-16,-2-3 0 0,3 1 0 15,0-1 7 17,0-2-8-32,-1 0 1 0,-4 0-1 0,-4 0-1 31,-2 0 2-31,0 0 0 0,-6 0 0 0,2 3 1 15,2-3-1-15,-2 0 0 0,5 4 1 16,2-3-1 0,0 2 0-16,2-1 0 0,1 4 0 15,0-4 1-15,-5 3-1 16,2 0 0-16,0-2-2 16,0 3 2-16,0-1 0 0,3-1 0 15,-4 5 0 1,3-4 1-16,-2 2-1 0,3-1 0 15,2-1 0 1,1 0 1-16,3 0-1 0,-4-2 0 16,3-1 0-1,-2 1 2-15,-3-1-3 0,-1 1 1 16,1-1 0 0,-3 1 0-16,0 3 0 0,-1-1 0 15,-2-1-1-15,3 4-2 0,0 0 3 16,-1 0 0-1,3 0 1 1,1 2-6-16,6 1 6 0,-1 2-1 16,6-1 5-16,3 1-4 0,0 0-1 15,6 0 0 1,0-3 1-16,-1 4-2 0,1-5 1 16,-3 5 0-16,-5-1 1 15,-5 0 5-15,-2-1-6 16,-2-1 2-16,-3 2-1 15,2-2 14-15,2-2-14 16,1 4 6-16,5-2 10 16,2-2-16-16,-1 3 4 15,2 0-5-15,-1 4 0 16,2-2 4-16,-1 1-4 16,2-1 9-16,2-1 9 15,0 3-12-15,5-2 1 0,0-2-7 16,5 1 6-1,-2-2 6-15,4 1-11 0,-2 1 9 16,2-2 7 0,2-1-15-16,1 2 7 0,5 0-8 15,0-2-1 1,2-3 32-16,1 4-31 0,0-1 11 16,-1-1 23-16,-4 0-25 0,2 2 30 15,-6-2-27 1,1 3-12-16,-2 0 11 15,-3-2-5 1,-2-1-7-16,-6 1 0 0,1 0 4 16,0-2-5-16,0 2 1 15,6 1 0-15,-1 0-6 16,0-1 12-16,4 2-6 16,-4 0 0-16,1 0 7 15,-3-2-9 1,-4-2 2-16,-4-3 0 0,-5 2 19 15,-1-2-7-15,-1-1-1 16,3 0 13-16,2 0-24 16,10-4 10-16,6 0-10 0,8 0 0 15,0 0-2 1,3 0 2-16,-1 0 0 0,-2 0 10 16,-2 0-9-16,-6 0-2 0,-2 0 1 15,-4 0 0 1,-4 0-7-16,-4 0 8 0,-1 0-1 15,-6 0 0 1,1 0 7-16,-4 0-8 0,2 0 1 16,5 0 0-1,2 0-1-15,3 0 1 0,6 0 0 16,2 0-1 0,1 0 8-16,-3 0-8 0,-1 0 1 15,-5 0-5-15,-7 0 4 16,2 0 1-16,-7 0 0 15,1 0 0-15,-3 0 3 16,-1 3-10-16,0-3 7 16,-2 1 0-16,-3-1 4 15,3 0-3-15,-5 3-1 16,5 0 0-16,0-1 0 16,2 1-2-16,7-1 2 0,1-2-9 15,5 3 8 1,-1-3-7-16,-6 0 8 0,-2 0 0 15,-13 0-1 1,-4 0 0-16,-11 0 1 0,0 0 0 16,1 0-2-1,-2 0 3-15,6 0-1 0,2 0 0 16,2 0 2 0,8 0-11-16,-1-3 9 0,-1 1-11 15,-1-3 10-15,-10 2-10 16,-6-1 11-16,-7 1 0 15,-4-2 6-15,0 2-7 32,2-1 1-32,8 4 0 15,10 0-6 1,12 0 6-16,8 0 0 0,9 0 0 0,3-5 1 0,-1 3 0 0,-2-3-1 16,-5 0 0-16,-4-1 0 15,-5 1 0-15,-3 3 0 16,2 2 0-16,1 0-5 15,2 0 4-15,3 0 1 16,3 0 0-16,4 0 3 16,5 0-2-16,0 0-1 15,0 5 0-15,3-3-3 16,-7 1 2-16,-2 0 1 16,-3-3 0-16,-4 0 5 15,-6 0-4-15,-4 0-1 0,-2 0 0 16,-7 0-3-1,3 0 3-15,-3 0 0 0,1-6 0 16,-1 4 2 0,0 2-1-16,0-3-1 47,0 3 0-47,-5-2 0 0,-6 2-1 0,-9 0 1 0,-9 0 0 0,-2 0 0 0,-4 0-4 0,1 0 2 15,3 0-9 1,3 0 0-16,-1 2 11 15,9 6 0-15,0-2 0 16,9-2 13-16,3 1-6 0,-1-2-7 16,1-3 0-1,-10 2 2-15,-4-2 11 0,-12 0-2 16,-3 4 11 0,-3-4 11-16,0 0-33 0,0 0 13 15,0 0-13-15,0 0-13 16,0 0 5-16,3 3 8 15,2-2 0-15,0 6 9 16,5-6-2-16,-5 2-7 16,-2 0 0-16,1-3 0 15,-4 2 12-15,0 1 8 16,0 2-8-16,0 4 5 16,0 8-10-16,0 4-4 0,0 3-3 15,0 0 0 1,0 5-2-16,0 2 3 0,0-2-1 15,-7 2 8 1,-1 0-6-16,-4 2-2 0,4-4 0 16,-4 1 1-1,4 2 5-15,-4-4-6 0,4-1 0 16,1-2 0 0,-1 1 8-16,2-3-9 0,-5 3 1 15,2 3-1-15,-5-4-12 0,2 4 19 16,-5 2-6-1,0 0 10-15,-3 0-3 0,0 0-8 16,2 0 1 0,-2 3 0-16,3-1 0 0,2 3 0 15,7 0 0 1,2 1 4-16,6-1-3 0,0-3-2 16,0-1 1-16,0-1-4 15,0 1 3-15,0-4 1 16,-3 2 0-16,-2 0 2 15,-1-5 8-15,0 1-10 16,0 0 0-16,1-1-2 16,-2 2-4-16,5-2 6 15,-4 4 0-15,4-3 5 16,-1 2-4-16,3-2-1 16,0 0 0-16,0 2 1 15,0-2-2-15,0 3 1 0,0-1 0 16,-4 3 0-1,1 3 6-15,1 0-7 0,-4 1 1 16,4 2-3 0,-2-1 2-16,4-1 1 0,0-6 0 15,0-2-1 1,0-8-14-16,-3 0 15 0,3-5-13 16,-3-2 3-16,-2 0 2 15,0 0 8-15,-2-5 0 16,-1 4-1-16,-1 0-26 15,-2-4 17-15,2 0 3 16,1 1 7-16,-2 0-6 16,5-4 7-16,0 2-1 15,1 0 0-15,1-1-5 16,0 0 5-16,1 3 0 16,-1 2 1-16,3-3-8 15,-3 5 7-15,3 0 0 0,-2-1 3 16,-2-1 4-1,4 0-8-15,-3 0 1 0,0-1 0 16,3-2-5-16,-2 0 7 16,-1 0-2-16,0 1 4 15,-1-1 2 1,2 0-7-16,-1 1 1 0,0 0-9 16,1-4-1-16,2 5 8 0,0-6-8 15,0 2 9 1,0-5-14-16,0 2 15 0,0-2-1 15,0 0 1 1,0 0-7-16,0 0 7 0,0 0 0 16,0 0 1-1,0 0 0-15,0 0-1 0,0 0 0 16,0 0 1 0,0 0-1-16,0 0 0 0,0 0 0 15,0 0-6-15,0 0 10 16,0 0-4-16,0 0 0 15,0 0-3-15,0 0-6 16,0 0 9-16,0 0 0 16,0 0 0-16,0 0-4 15,0 0 3-15,0 0 1 16,0 0-21-16,-3 0 21 16,0 0-26-16,-6 0 0 0,-3 0 26 15,4 0-6 1,0 0 6-16,-4 0 0 0,3 3 0 15,3-3-2 1,1 2 3-16,-2 1-1 0,2-3 0 16,2 3 2-1,1-3-2-15,-1 2 0 0,3-2 1 16,-3 0 7 0,3 0-7-16,0 0 14 0,0 0 8 15,0 3-23-15,0-3 22 0,0 0-22 16,0 0 7-1,0 0-10-15,0 0 3 0,0 2 0 16,0 1 1 0,0-1 5-16,0 1-6 0,0 2 0 15,0 0-3 1,0 0 1-16,0 4 2 0,3-4 0 16,-3 2-1-16,0-1 6 15,0-1-6-15,0-1 1 16,3 0 0-16,-3-4-7 15,0 2 10-15,2-2-3 16,-2 3 3-16,0-1 3 16,0 1-7-16,0-1 1 15,0 3 0-15,0 1 0 16,0-1 0-16,0 3 0 16,0-6 0-16,0 4 4 15,0 0-6-15,0-5 2 0,3 4 0 16,0-2-2-1,3 2 3-15,0-2-1 0,-1 2 0 16,4-1-29 0,-3 3 29-16,3-3-15 0,-6 1 15 15,2-2-10 1,-2-3 10-16,-3 3 0 0,0-3 4 16,0 0 5-16,0 0-7 0,0 0-2 15,0 0 0 1,0 3-1-16,0-3-4 0,0 0 5 15,0 0-1 1,0 0-3-16,0 0 4 0,0 0 0 16,0 0 0-1,0 0 5-15,-3 0-5 0,-9 0 13 16,1 0-10 0,-6 0 5-16,2 0-9 0,-2 0 1 15,-3 0-4-15,3 0-2 16,-3 0-3-16,0 0 0 15,-3 0-1-15,-1 0-29 16,1 0 6 0,3 0-46-16,-2 0 11 0,-5 0 40 15,2 0-22 1,-5 0-9-16,2 0-9 0,-1 0 25 16,1 0 34-16,1 0 7 0,5 0-1 15,-1 0-3 1,3 0-21-16,-3 0 11 0,2 0 15 15,1 4 1 1,-3-1-1-16,3-3 1 0,-5 2 0 16,1-2 1-1,-1 0-1-15,-1 0 7 0,-3 0-2 16,4 0-4 0,-2 0 8-16,2 0 1 0,2 0-8 15,-1 0 1-15,1 3-2 16,1 3-1-16,-5-4 0 15,1 2 1-15,-3 0-1 16,1-1 0-16,-1-3 0 16,-2 2 0-16,4 1 0 15,2-1 0-15,5 1 7 16,0 2-7-16,5-3 11 16,-2 4-9-16,2-1-1 0,1-3 12 15,3 3-13 1,-1-2 7-16,1-3-7 0,-1 3 8 15,3-3 0 1,1 2-1-16,3-2-5 0,2 4-2 16,-1-3 1-1,1-1 0-15,3 0-1 0,-2 3 0 16,2-3-7 0,-3 2 7-16,3 1 0 0,-3 0 6 15,1 0-5-15,-2-3 0 0,-2 2-1 16,4-2 6-1,-4 0 7-15,-3 3-6 0,1-3-6 16,-1 2 7 0,1 0-2-16,-4 1-6 0,4 3 0 15,-7-5 1 1,0 6 0-16,-2-6 12 0,-6-1 6 16,3 3 21-16,0-3-28 0,6 0 20 15,2 0 18 1,6 0-17-16,1 0 16 0,5 0-33 15,0 0-1 1,0 0 10-16,0 0-24 16,0 0-2-16,0 0 0 15,0 0-29-15,0 0 11 16,0 0-30-16,0 0 3 16,3 0-2-16,14 0-35 15,0 0-43-15,-2-3-158 0</inkml:trace>
</inkml:ink>
</file>

<file path=ppt/ink/ink18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3:53.80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8909 10925 168 0,'0'0'232'0,"0"0"-117"15,0 0-27 1,0 0 22-16,0 0 31 0,0 0-45 15,9-43-23 1,-9 40 13-16,0-1-54 0,0 4 15 16,0-1-13-16,0 1-24 0,0 0 29 15,0-3-30 1,0 3-1-16,0 0 7 0,0 0-5 16,0 0-10-1,0 0 0-15,0 0-1 0,0 0-6 16,0 0 7-1,0 0-1-15,0 0 1 0,0 0-39 16,0 0 16 0,0 0-26-16,0 0 1 0,0 13 39 15,0 2 9-15,0 1 0 16,0 2 0-16,0 2-1 16,0 1-1-16,0 0 2 15,0-3-1-15,0 0-6 16,-2 0 7-16,2-1 0 15,-3 0 3-15,3 3 4 16,0-1-14-16,0 1 4 16,0-2-23-16,0 3 26 0,3-6-13 15,2 1 13 1,4-5 0-16,-1-2 0 0,-2 0 0 16,0-4 0-1,0 0-6-15,-4-5-4 0,1 3 8 16,4-3 2-1,-2 0-1-15,0 0 7 0,7 0-6 16,6 0 0 0,-1 0 8-16,6-8 6 0,2-2-13 15,2-3-1-15,1-3 13 0,-4 0-1 16,-4 1-12 0,0-6 10-16,-6 1-9 0,0-6 42 15,-2 2-17 1,-4-2 10-16,-2 1 0 0,0-5-35 15,-4 6 20 1,4-3-21-16,-2 3 2 0,4-3 1 16,-3 0-3-16,4 5 0 15,-1-5 0-15,2 4 8 16,-2-1-9-16,-2 5 1 16,0-3 0-16,-1 7 0 15,-2 2 2-15,1 7 5 16,-4 2 3-16,0 1-3 15,0 3-8-15,0 0 1 16,2 0-12-16,-2 0 3 16,0 0 9-16,0 0 0 15,0 0-2-15,3 0-14 0,0 0 15 16,5 0-18 0,4 0 18-16,2 0-1 0,4 0 2 15,-4 0 0 1,4 0 0-16,-5 0 9 0,4 0-9 15,-2 0 0 1,2 3 0-16,-2 1 0 0,-2-4 0 16,-1 0 0-16,3 0 2 15,0 0 6-15,-5 0-8 16,2 0 0-16,0 0 0 16,-4 0-6-16,0-7 6 15,-1 5-16-15,1-1-10 16,1 3-107-16,2 0-20 15,1 0-113-15,-4 0-99 0</inkml:trace>
  <inkml:trace contextRef="#ctx0" brushRef="#br0" timeOffset="559.98">9832 11231 383 0,'0'0'121'0,"0"0"-7"16,0 0 7-16,0 0 19 15,0 0-24-15,0 0-67 16,0 0-21-16,29-55-20 16,-21 53 2-16,-1 2-12 0,1 0 2 15,4 0 0 1,0 0-1-16,4 0 1 0,5 0 0 16,7 0 3-1,1 0 7-15,6 0-10 0,3 0 0 16,-8 0 1-1,2 0-1-15,-9 0 0 0,-6 0 0 16,-2 0 0 0,-7 0-1-16,-4 0-5 0,-4 0-25 15,0 0-21-15,-9 0-27 0,-14 0-115 16,-4-3-402-16</inkml:trace>
  <inkml:trace contextRef="#ctx0" brushRef="#br0" timeOffset="869.94">9866 10980 409 0,'0'0'176'0,"0"0"-157"16,0 0 22-16,0 0 61 15,0 0-18-15,0 0-47 16,0 0-36-16,92 0 28 16,-74-3-13-16,-6 0-6 15,2 0 16-15,-3 2-17 0,4-3 10 16,-1 0-19 0,4-2 7-16,2 3-9 0,5-1 2 15,5 1-15 1,-2 3-27-16,1 0-106 0,-6 0-94 15,-11 0-91-15</inkml:trace>
  <inkml:trace contextRef="#ctx0" brushRef="#br0" timeOffset="8119.7">11687 10956 199 0,'0'0'62'0,"0"0"9"0,0 0 49 16,0 0 25 0,0 0-10-16,0 0-26 0,3-39-35 15,-3 32 24 1,0-1-30-16,0 0-36 0,0 1 52 15,0-1-39 1,0 3-7-16,0 0 11 0,0 2-40 16,0 3 14-16,0 0-23 15,0 0-10-15,0 0-1 16,0 0 0-16,0 0-21 16,0 0 6-16,0 0-26 15,0 0 43-15,0 8 3 16,0 2 3-16,0 5 3 15,-3 1 0-15,-2 2 0 16,-2 2 0-16,4 1 8 16,-5 3-9-16,2-1 1 15,0 0-3-15,1-1 2 0,-2 0 1 16,2-1 0 0,0-3 0-16,-2 3-1 0,-1-3 0 15,3-3 1 1,-2 0-10-16,-1-4 8 0,3-3 2 15,-2-3 0 1,2 1 0-16,2-4 6 0,3-2-6 16,0 0 0-16,0 0 0 0,0 0 4 15,0 0-4 1,0 0 0-16,0 0 0 0,0 0-9 16,0 0 8-1,0 0-20-15,3 0 1 0,5 0 11 16,1 0 10-1,-1 0-1-15,4 0 0 16,0 0 0-16,-1 0-2 16,1 0 2-16,2 0-6 0,0 0-2 15,0 3 8-15,-2 2 0 16,3 5 0-16,-4 0-3 16,1 3 3-16,-2 1-7 15,0 4-2-15,-2-3-1 16,-2 3 10-16,0 0-13 15,-6-3 13-15,0 0-49 16,0-6 38-16,0 1 3 16,0-4 8-16,0-1 6 0,0-1-4 15,-3 3 7 1,-9 0 18-16,1 3-27 0,-6 1 21 16,-3-1-21-1,-4 3 2-15,1-2 11 0,3-2-13 16,3-3 16-1,2-2 27-15,5 0-31 0,0-4 25 16,5 0 1 0,0 0-18-16,1 0 21 0,4 0-28 15,0 0-4-15,0 0-4 0,0 0 1 16,0 0-7 0,0 0 1-16,0 0-18 0,-3 0 18 15,0 0-24 1,-2 0-11-16,-10 0-101 0,-10 0-127 15,1-11-65 1</inkml:trace>
  <inkml:trace contextRef="#ctx0" brushRef="#br0" timeOffset="8652.06">11896 10884 130 0,'0'0'167'16,"0"0"-30"-16,0 0 39 0,0 0-5 16,0 0-59-16,0 0-34 0,0 0-30 15,27-60 4 1,-24 55-42-16,-3 3-1 0,2 2-13 16,4-3 4-1,0 1 0-15,5 2 0 0,4-3 8 16,5 0-8-1,2 0 0-15,2 3 1 0,-4-2 5 16,0-1-4 0,-2 1-2-16,-5-3 11 0,-4 2-4 15,-1 1 0 1,-4-1-7-16,-4 3 0 0,0 0-6 16,0 0 2-16,0 0-55 0,-6 0-129 15,-12 15-115 1,1-1 75-16</inkml:trace>
  <inkml:trace contextRef="#ctx0" brushRef="#br0" timeOffset="2579.84">10836 11183 149 0,'0'0'274'0,"0"0"-149"0,0 0 53 16,0 0-16 0,0 0-58-16,0 0-26 0,0 0-45 15,20-25-7 1,-8 22-4-16,8 2-12 0,5-3-11 15,10 2 1 1,8-1 0-16,1 0-5 16,1 3 5-16,-2 0 0 0,-2-2 6 15,-4 2 3-15,-9 0-9 16,-5-3 0-16,-6 1 0 16,-2-1 0-1,-6 1 0-15,-6 2 0 0,-3 0-37 16,0 0-136-16,0 0-159 0</inkml:trace>
  <inkml:trace contextRef="#ctx0" brushRef="#br0" timeOffset="2089.87">10724 10874 100 0,'0'0'78'15,"0"0"-21"-15,0 0 37 16,0 0-62-16,0 0-21 16,0 0 8-16,0 0-19 15,5-11 39-15,-5 11 34 16,3-3 21-16,0 1 40 15,1-1-20-15,-2-2-56 16,-2 3-10-16,3-1-37 31,-3 3 14-31,0 0-25 0,3 0 3 0,-3 0-9 0,0 0 6 63,0 0 0-63,0 0 0 0,0 0 1 0,0 0-1 0,5 0 0 0,4 0-17 0,6 0 17 0,5 0 0 15,8 0 2 1,7 0 2-16,2 0 5 0,6-3-11 16,3 3 2-16,-3 0 0 0,1-1-8 47,-7 1 9-47,-6-4-1 0,-7 4 6 0,-7-3 1 0,-9 3-7 46,-5 0 0-46,-3 0 0 0,0 0 6 0,0 0-6 0,0 0 1 0,0 0 6 0,0 0-7 16,0 0-17 0,0 0-8-16,0 0-31 0,0 0 24 15,-5 3 16-15,-1 10 16 16,-3 0 6-16,1 3 4 16,-1 2-7-16,-3 0 3 15,4 5-5-15,-4-3 26 16,-2 4-20-16,2 2 13 15,-2 3 8-15,-4 1-27 16,4 6 6-16,-6-2-7 16,2 3 1-16,2-1 0 0,2-5-1 15,-1-3 0 1,3-5 2-16,4-5 0 0,-4-3-2 16,4-1 0-1,1-1 0-15,2-5 2 0,0-1-2 16,2 1 0-1,0 0-1-15,-1-2-10 0,4-1 9 16,0 2-22 0,0-4-24-16,0 1 13 0,0 0-27 15,0-1-26-15,0-2 42 0,4-1-26 47,4 0 21-47,-2 0-145 16</inkml:trace>
  <inkml:trace contextRef="#ctx0" brushRef="#br0" timeOffset="11910.88">12804 10728 411 0,'0'0'110'0,"0"0"-42"0,0 0-8 16,0 0-12 0,0 0-31-16,0 0-16 0,0 0 25 15,90-12-19-15,-70 12 28 16,-3 0 17-16,-2 0 14 16,-3-6 58-16,-2 1-43 15,5 0-23-15,0-3-19 16,2 1-33-16,3 2-7 15,3 2 1-15,3 0-32 16,-3 3 3-16,-3 0-46 16,-5 0-55-16,-7 11-48 15,-8-1-125-15</inkml:trace>
  <inkml:trace contextRef="#ctx0" brushRef="#br0" timeOffset="12330.81">13409 10879 565 0,'0'0'182'0,"0"0"-22"15,0 0 19-15,0 0-56 0,0 0-85 16,0 0-38-16,0 0-16 16,-18 5 1-16,1 18 4 15,4 8 3-15,-5 2 7 16,1 4-9-16,2-1 5 15,1-2-1-15,-1-5 6 16,2-4 0-16,1-7 3 16,0-2-1-16,1-6-3 15,-1-5 1-15,-3 1-13 0,2-2 3 16,-4 0-83 0,2-4-102-16,6 0-53 0,6 0-294 0</inkml:trace>
  <inkml:trace contextRef="#ctx0" brushRef="#br0" timeOffset="13660.72">13466 11016 479 0,'0'0'253'15,"0"0"-113"-15,0 0-29 0,0 0-49 16,0 0-29-1,0 0-33-15,0 0 0 0,7-5 0 16,-7 5-9 0,0 0-1-16,0 0-4 0,-15 0 12 15,-2 5 2-15,-6 5 18 16,-4 3-1-16,-3 2 20 16,0 1-35-16,5 2 6 15,-4 1-8-15,6-2 0 16,6-1-5-16,2-1 5 15,3 1-11-15,7-6 10 16,2 0-56-16,0-5 8 31,3-2-27-31,0 1 19 0,0-4 56 0,0 0-3 16,0 0 4-16,0 0 11 0,3 0-9 31,12 0-4-31,5 0-2 0,5 0-11 0,4 0 8 16,-1 0 1-1,7 0 6-15,0 0-7 16,-1 0-5 0,1 2 12-16,-3-2 0 0,-1 0-1 0,-7 0-1 15,-4 0 2-15,-7 0 0 0,-1 0 0 16,-4-2-2 0,4-6 2-16,0-4-7 0,-1 3 0 15,1-2-3 32,0 6 10-47,-2 1-13 0,2-2-57 0,-1 6-42 0,4 0 30 16,-6 0 38-16,-1 0 21 0,-3 0 23 15,-1 0 1-15,-1-6 46 0,-3-1 76 16,0-1-68-16,3-5 43 16,-3-1-10-16,0 5-27 15,0-2-5-15,0 4-41 16,0 4-8-16,0 3-7 15,0 0-52-15,0 0-39 16,0 3 1-16,0 12 40 16,0 4 27-16,-3 1-2 15,-9-2 25-15,1 0 15 0,2-5-14 16,4-6 9 0,2-2-8-16,-1-5-1 0,4 0 23 15,0 0-18 1,0 0 7-16,0 0-13 0,0 3-19 15,4 1 19 1,9 0 0-16,5 0 0 0,6 0 3 16,1-1-3-1,0-3-1-15,2 0 1 0,-4 0-13 16,-3 0 13-16,-6-11 6 0,-6-5 7 16,2 2 56-1,-8-1-8-15,4-2 18 0,-4 4 21 31,-2 6-63 1,4-1 8-32,-4 8-42 0,0-2 4 0,0 2-14 0,0 0-33 0,0 0-53 0,0 0 47 15,0 12 5-15,0 1 24 16,0 3-2 0,0-1-11-16,0 1 30 0,0-4-7 15,0-4 7-15,0 0 0 16,0-5-3-16,0-1 3 15,6 1 2-15,2-1 6 16,6 4 23-16,1-3-23 16,2-3 8-16,3 0-8 15,0 0 2-15,-2 0-10 16,-4 0 0-16,1 0 1 0,-2-14 25 16,2-2-5-1,-3-1 18-15,-1 1 16 0,1 1-23 16,-7 2-6-1,2 8-26-15,-5-1 1 0,-2 6-2 16,0 0-12 0,0 0-27-16,0 0-30 0,0 6 14 15,0 6 54-15,0 1-6 16,0 3 8-16,0-4-6 16,0 1 6-1,0-2 0-15,0-3 17 0,3 0-16 16,2-3 14 31,2-2-14-47,-2 2-1 0,1-3 5 0,3 4-5 0,-4 0-24 0,7-5-110 0,-4 2-105 15,0-3-256-15</inkml:trace>
  <inkml:trace contextRef="#ctx0" brushRef="#br0" timeOffset="14200.69">13262 11407 192 0,'0'0'237'0,"0"0"-149"0,0 0 7 16,0 0 30-16,0 0-28 16,0 0-49-16,0 0-48 15,55-45 16-15,-55 45-16 16,0 0 0-16,0 0 12 15,0 0 1-15,2 0 31 16,5 0-1-16,6-2-43 16,9 0 25-16,8 2-13 15,8 0-4-15,2 0 7 0,4 0-8 16,-4 0-7 0,0 0 0-16,0 0 1 0,1 4 5 15,2-1-5 1,2 2 0-16,-1-2 10 0,-1 3-4 15,-3-3-7 1,-6-2 0-16,1 2 1 0,-7 0-1 16,-4-3 0-1,-4 2 0-15,-5-2-1 0,-10 3-12 16,-5-1-43-16,0 3-121 16,-5 2-176-16,-10-3-57 0</inkml:trace>
  <inkml:trace contextRef="#ctx0" brushRef="#br0" timeOffset="14805.23">13481 11653 624 0,'0'0'223'16,"0"0"-176"-16,0 0-46 0,0 0-2 16,0 0-9-1,0 0 10-15,0 0 2 16,-52 126-2-16,41-92 0 0,2-3-1 15,1-2-5 1,1-6 4-16,4-11 2 16,3 0 0-16,-2-8 5 0,2-4 5 0,-3 0 12 15,3 0 37 1,0 0 11-16,0 0 35 0,0 0-24 16,3-3-8-1,14-12-70 1,8-6-3-16,13-4-6 15,8-3 4-15,4-4 0 0,-5 6 1 0,-5 5 2 16,-11 5-1 0,-14 7 10-16,-7 5-9 0,-8 4-1 15,0 0 0-15,0 0-33 16,0 5-9-16,-8 19 29 16,-7 8 13-16,1 0 16 15,-1 5-6-15,4-6-11 16,5-2 1-16,6-6-14 15,0-7 2-15,0-4 11 16,0-4 1-16,0-5 1 16,0-3-1-16,0 0 0 0,0 0-20 15,9 0-65 1,11 0-17-16,-3 0-254 0</inkml:trace>
  <inkml:trace contextRef="#ctx0" brushRef="#br0" timeOffset="11480.85">12607 10796 175 0,'0'0'124'0,"0"0"11"15,0 0-29-15,0 0 11 16,0 0 8-16,0 0-44 16,0 0 9-16,35-59 18 15,-35 53-34-15,0 3 8 16,0 3-30-16,0 0-27 0,0 0 14 16,0 0-39-1,0 0-15-15,0 0-27 0,0 5-43 16,0 17 73-1,0 1 11-15,0 2-1 0,0 1 1 16,0-2 1 0,0-3 0-16,0-3-1 0,0 0 7 15,0 1-8-15,-4 1 2 0,-4 5 0 16,-7 5-4 0,-5 13 5-16,-3 4-1 0,-3 9 2 15,0 4 8 1,4 4-20-16,-1-4 7 0,2-5-1 15,5-9-5 1,4-7 10-16,0-10-1 16,4-4 0-16,2-4 7 15,-3-3-16-15,1-2 8 16,-1-4 1-16,3 0 0 0,1-3 1 16,-2-1 0-1,5 0-1-15,-1 0-6 0,3 0 5 16,0 2-11-1,0 0 12-15,0 3-2 0,0 1 4 16,0-5-2 0,0 1 0-16,0 0 7 0,0-1-14 15,0-5 7-15,3 2-6 0,2-3 4 16,4-1-19 0,9 1-4-16,7 2 24 0,10 0 1 15,11 0 4 1,2-1-4-16,-1 3 1 0,-2 1 4 15,-2-1-4 1,-4-2-1-16,-6-2 0 0,-4 0 9 16,-9-3-10-1,-2 0 2-15,-6 0 4 0,-7 0 29 16,3 0-26-16,-1-3 8 16,1-6-16-16,1 0-42 15,2-9-25-15,-2 5-112 16,-4-2-207-16</inkml:trace>
  <inkml:trace contextRef="#ctx0" brushRef="#br0" timeOffset="15742.88">14852 10822 88 0,'0'0'230'16,"0"0"-39"-16,0 0-108 15,0 0-17-15,0 0-10 16,0 0-44-16,0 0-6 0,184-26 12 15,-135 26-17 1,-4 0 27-16,-1 0-2 0,-4 2-3 16,-2 3 6-1,-9 4-28-15,-6 1 5 0,-6 1-6 16,-9-2-14 0,-1 4 14-16,-5 3 5 0,-2 0-5 15,0-1 25 1,0 3-24-16,0 6 15 0,-6 2 7 15,0 5-22-15,1 7 16 16,2 3-17-16,3 9 1 16,0 1 13-16,0 4-13 15,0 1 6-15,-6 1-6 16,0-5 0-16,1-2-1 16,-4-7 0-16,1-1-3 15,-2 2-6-15,0-3 10 16,-5 6-1-16,-2-1 0 0,-1-2-3 15,-2-2 3 1,0-9-2-16,3-9 2 0,-3-6 2 16,0-10 8-1,-7-6 100-15,-7-2 32 0,-12 0-47 16,-6-15-12 0,-5-6-3-16,0-4-18 0,5 1-5 15,9 3-56 1,8 6 5-16,9 7-6 0,0 8-128 15,9 0-133-15,0 0-713 0</inkml:trace>
</inkml:ink>
</file>

<file path=ppt/ink/ink18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5:01.35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-206 13572 65 0,'0'0'150'0,"0"0"-58"0,0 0 9 16,0 0-36 0,0 0-11-16,0 0-18 0,0 0-25 15,102-16 21 1,-70 11 13-16,6 1-13 0,4 1 11 15,2 0-13-15,4 1 18 0,2-2-2 16,2 4-4 0,0-3 7-16,-2 2-16 0,2-3-15 15,-2 3 18 1,-2-2-26-16,-2 0-3 0,0-2 0 16,-5 3 1-1,-6-1-9-15,-5-2 1 0,-3 2 0 16,-4 0 2-1,-3 2-2-15,0-4 0 0,-6 2-1 16,1-1-30-16,-4 2-8 16,-5 2-40-16,-6 0-37 15,0 0-53-15,-9 0-134 0</inkml:trace>
  <inkml:trace contextRef="#ctx0" brushRef="#br0" timeOffset="-1409.98">132 12998 77 0,'0'0'326'15,"0"0"-244"-15,0 0-82 0,0 0 36 16,0 0-26 0,0 0-10-16,0 0 0 0,10-5-19 15,-10 5 19 1,0 0 0-16,0 10 23 0,0 3 6 16,0 0-23-1,0 6 2-15,0 0-1 16,0 3-5-1,0 1-2-15,0 4 0 0,0-3 0 0,0 3 17 16,-10 1-3-16,-2 0 1 0,2-1-11 16,0-5 5-1,2-1-10-15,3-3 1 0,-2-3 0 16,7-3-9 0,-2-3 10-16,2-1-1 15,0 0 0-15,0-3-17 16,0 1 17-16,0-5-18 15,0-1-6-15,0 4-5 0,0-4-58 16,0 0-115-16</inkml:trace>
  <inkml:trace contextRef="#ctx0" brushRef="#br0" timeOffset="-1070">190 13049 502 0,'0'0'339'0,"0"0"-162"0,0 0-44 0,0 0 7 16,0 0-102 0,0 0-38-16,14-13-52 0,1 13 13 15,2 0 32 1,3 12 7-16,3 5-18 0,-6 3 11 15,1 1-35-15,-4 3 26 16,-6-3-8-16,4-2 8 16,-4 1 14-16,-1-5 2 15,1-6 0-15,-3 3-1 16,5-5 0-16,-2 1 1 16,-2-3-20-16,2 3-93 15,4-6 6-15,-1 1-68 16,-4-3-87-16</inkml:trace>
  <inkml:trace contextRef="#ctx0" brushRef="#br0" timeOffset="-629.97">570 12945 499 0,'0'0'258'0,"0"0"-134"0,0 0 40 15,0 0-28 1,0 0-57-16,0 0-79 16,0 0 6-16,0 0-15 15,0-7-14-15,0 9-16 16,0 14 32-1,0 5 5-15,0 3 2 0,0-1 0 0,0 5 0 16,0-3 0-16,0 4 0 16,0-3 1-16,-3 0 3 15,-1 1-3-15,-1-4-1 16,2 1 0-16,0-2 1 16,1 1-3-16,-2 1 2 15,1-1 0-15,0-3 0 16,1 0 0-16,-1-3-10 15,0-4-22-15,1-4-37 0,2 0 24 16,-4-4-19 0,1 0-19-16,0-3 3 0,1 4-109 15,-1-6-163-15</inkml:trace>
  <inkml:trace contextRef="#ctx0" brushRef="#br0" timeOffset="-2039.94">-828 13089 26 0,'0'0'22'15,"0"0"-5"-15,0 0 13 0,0 0-15 16,0 0 18-16,0 0 42 16,0 0 25-16,47-26 5 15,-47 26-29-15,0-3 1 16,2 3 8 0,1 0-46-1,5-2-15-15,9 2-23 0,10-3 5 0,8-3 49 16,2 1-32-16,6-3-2 15,0 1 7-15,1-1-28 0,-7 0 29 16,-4 2-13 15,-1-3-14-31,-9 4 28 0,-3-2-11 0,-8 6 11 32,-3 1 5-32,-3 0-28 0,-6 0 9 0,0 0-16 0,0 0-9 15,0 0 9-15,0 0-9 16,0 0 1-16,0 0-41 15,-3 13-51-15,-12 8 22 16,-2-6-235-16</inkml:trace>
</inkml:ink>
</file>

<file path=ppt/ink/ink18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4:49.57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839-1190 20 0,'0'0'514'0,"0"0"-432"0,0 0-7 16,0 0 26 0,0 0-21-16,0 0-80 0,0 0-3 15,3-13-23 1,-3 13 4-16,0 0-18 0,0 0 40 15,0 0 0-15,-3 3 3 16,-12 10 49-16,-2 3-38 16,-6-1 21-16,-2 3-8 15,-2 3-17-15,2-3 25 16,-1 2-25-16,2-1-3 16,4-5 2-16,0 3-3 15,6-4-6-15,0-3 0 16,5 0-6-16,4-2 4 15,-2-3 2-15,4 1 0 16,3-6-2-16,0 3-3 0,0-3 5 16,0 0 0-1,0 0 0-15,0 0 4 0,0 0-4 16,0 0 0 0,0 0 1-16,0 2-1 0,0 0 0 15,0 3-21 1,0 4-38-16,0-3 27 0,20 3 12 15,4-1 20-15,2-1 19 16,-1 1-18-16,4-3 9 16,-3 3-10-16,-5 1 2 15,-5-5 5-15,-4 1-7 16,-2 1 0-16,-8-4-1 16,1 1 8-16,-3-3-7 15,0 2 0-15,0-2 1 0,5 3-2 16,1-1 1-1,0 4 0-15,2-2-2 16,2 1-84-16,-2 2-140 0,-6-5-299 0</inkml:trace>
  <inkml:trace contextRef="#ctx0" brushRef="#br0" timeOffset="-640.03">493-1151 46 0,'0'0'91'0,"0"0"-60"0,0 0 5 31,0 0 34-31,0 0 20 0,0 0-17 0,0 0 17 15,32-39 19-15,-32 39-45 0,0 0-22 16,0 0-42 0,0 0-15-16,0 0 7 0,0 0-17 15,3 0 19 1,4 8 6-16,-5 6 1 0,4 3 15 16,-4 4-16-1,1-3 2-15,-3 2 0 0,0-1 0 16,0 2-2-1,0-3 3-15,0-3 3 0,0 1-5 16,0-4-1-16,0-1 0 16,0-3 9-16,0-3-8 15,0-3-1-15,0-2 0 16,0 0 8-16,0 3-8 16,0 0 0-16,0 2 0 15,0 3 14 1,0 0-14-16,0-1 0 0,0 1-15 15,-3 0-100-15,3-3-71 0,0-3-103 0</inkml:trace>
  <inkml:trace contextRef="#ctx0" brushRef="#br0" timeOffset="-1409.98">123-946 251 0,'0'0'146'0,"0"0"-68"0,0 0-12 15,0 0 54 1,0 0-26-16,0 0-44 0,0 0 28 16,0 0-36-1,9-28-17-15,-6 14 27 0,-1 1-20 16,4 1-1-1,0-4-16-15,0 3-8 0,-1-5 4 16,4 3-11-16,-1-4 0 16,4 1-1-16,0 0-12 15,-1 2-15-15,-2-1-12 16,2 1 15-16,-2 3 18 16,-3 1 7-16,3 0 0 15,-6 2 22-15,2 3-21 16,-2-2 51-16,-3 4-19 15,0 3-25-15,0 2 31 0,0 0-29 16,0 0-4 0,0 0-6-16,0 0-15 0,0 0-1 15,0 0-56 1,0 13-48-16,0 10 87 0,0 8 15 16,0 2 18-1,0 4-7-15,-3 0 0 0,-2-1 7 31,-2-5 0-31,2-3 1 0,-1-2 1 16,4-5-2-16,-2-3 0 0,1-5 0 16,3-3 1-16,0-2-1 15,0 0 0-15,0-1 0 16,0-1 0-16,0 2 0 16,0-4 0-16,0 4 0 15,-3 0-2-15,-2 5-45 16,-4 0-111-16,1-3-114 0</inkml:trace>
  <inkml:trace contextRef="#ctx0" brushRef="#br0" timeOffset="-3909.82">57-1750 52 0,'0'0'38'16,"0"0"-11"-16,0 0 18 0,0 0-41 16,0 0-4-16,0 0-30 15,26-62-35-15,-26 62 23 16,0 0 13-16</inkml:trace>
  <inkml:trace contextRef="#ctx0" brushRef="#br0" timeOffset="-2609.92">-467-1388 212 0,'0'0'163'0,"0"0"-69"31,0 0-35-31,0 0 78 0,0 0-43 0,0 0-35 31,0 0-7-31,-2-40-23 16,2 40-3-16,0 0-26 0,0 0-1 0,0 0-1 31,0 0-14-31,14 0 16 0,6 0 13 0,7 0-12 0,1 0 17 47,4 0 11-47,5 0-29 0,1 0 14 0,-1-6-14 0,0-6 2 16,-9 4-1-16,-1 4 0 0,-7-2-1 15,-3 3 0 1,-5 1 6-16,2-3-8 0,-2 5 2 15,0-3-9-15,-4 1 8 0,0 2-23 16,-2 0-19 0,0 0-60-16,-4 0-92 0,-2 0-53 15</inkml:trace>
  <inkml:trace contextRef="#ctx0" brushRef="#br0" timeOffset="-3069.82">57-1750 45 0,'3'-117'65'0,"-3"114"-5"0,0 3 31 16,0-2 13-1,0-4 14-15,0 3-21 0,0-2-28 16,0 4 22 0,0-3 22-16,0 2-54 0,0-1-8 15,0 3-40 1,0 0-1-16,0 0-14 0,0 0 5 15,0 0-1-15,0 0 7 16,0 0 0-16,0 0-7 16,0 0 0-16,0-3 3 15,0 3 11-15,0 0-14 16,0-2 0-16,0 2 0 16,0 0-28-16,0 0 27 15,0 0-18-15,-5 0-13 16,-2 0 12-16,2 0 1 15,-3 0 19-15,-7 5 2 16,-2 8 4-16,-1 3-6 0,-2 1 0 16,0 2-5-1,3 0 4-15,2 3 1 0,1-4 0 16,3 4-2 0,2-5 2-16,1 0 0 0,1 2 0 15,7-3-7 1,0 3-5-16,0 1 12 0,0 1 0 15,0-1 0-15,0 1-11 0,7 2 11 16,1-3-1 0,1 2 1-16,-4-3-6 0,1 5 6 15,0-1 0 1,0 4 8-16,-4-1-1 0,-2 2-14 16,3-2 4-1,-3-3 3-15,0 0 2 0,0-2-1 16,0-5-1-1,0-1 6-15,0-4-5 0,0-2-1 16,0-1 0-16,0 0 0 16,0 0 4-16,0 0-4 15,-3-3 1-15,-2 3 15 16,-7-4-10-16,0 4-2 16,-5 3-4-16,-3-1 1 15,0 1 12-15,-3-1-13 16,0-2 7-16,3 3 11 15,6-4-17-15,-1-2 11 0,4 1-12 16,2-1 0 0,1-5-1-16,4 0 1 0,1 0-1 15,1 0-19 1,2 0-88-16,0-21-8 0,0 4-50 16,0-5-196-16</inkml:trace>
  <inkml:trace contextRef="#ctx0" brushRef="#br0" timeOffset="1759.83">1346-1182 5 0,'0'0'356'0,"0"0"-226"0,0 0-91 15,0 0 18 32,0 0-13-47,0 0-36 0,0 0 10 16,20-54-18-16,-15 43 1 0,0 4 9 0,5-6-8 0,-2 2-2 0,1-1 0 16,2-2 1-16,-2 1-2 15,2 3 1-15,3 0 0 16,1 2-1-16,-3 0-8 0,4 1 2 15,-1 2-13 1,-3-1 5-16,2 1 14 0,-3 2 1 16,-2 1 0-1,-3 2-1-15,3 0-15 0,-1 0 8 16,0 0 7 0,4 7-2-16,3 4 2 0,-5 5 1 15,5-4 0 1,-3 4 2-16,0-2-1 0,1-5-1 15,-3 2 0-15,0-1 0 16,-3-2 2-16,1-4-1 16,-5 2-1 15,3 0 7-31,0-4-1 0,-4 0-6 0,4 3 0 0,3-2 0 0,-4 0 4 16,7 2-4-1,-4-2 0-15,4-1 0 0,-4 0 2 16,4-2-2-16,-4 0 0 15,-1 0 1-15,-2 0-1 16,-2 0 0-16,0 0-19 16,-3-2-101-16,0-8-209 15</inkml:trace>
  <inkml:trace contextRef="#ctx0" brushRef="#br0" timeOffset="2559.77">1411-1446 140 0,'0'0'71'0,"0"0"-11"0,0 0 27 0,0 0 8 16,0 0-13 0,0-5-30-16,3-5 5 0,6-3 0 15,-4-1-51-15,5-1 24 16,-2-3-29-16,0 2 13 16,1-1 2-16,-4 1-7 15,5-2-8-15,-5 5-1 16,0 1 2-16,5 0-11 0,-2 2 9 15,1 3-32 1,2 2-8-16,1-1-2 0,0 6 35 16,-2-3-5-1,2 3 7-15,3 0 3 0,2 0 2 16,-1 0 0 0,6 0 0-16,-5 0 1 0,-1 0-2 15,-1 3 1 1,-1 5-19-16,-2 2 19 0,-4 0-10 15,2-2 10-15,-2 3 14 0,-3-1-12 16,4 2 8 0,-1 2-10-16,-1-1 0 15,1 2 17-15,-3-2-10 16,2 1 6-16,1-2-7 16,-3-5-3-16,5 1-3 15,2-4 0-15,-4-4 0 16,0 0 7-16,4 0 13 0,-3 0-7 15,-1 0 2-15,1 0-9 16,2 0-6 0,-2-7 0-16,2-2-20 0,-2-4-3 15,2 1-26 1,-2-5-18 0,-3-1 17-16,-6-6-38 0,0 4-33 15,0 4-42-15</inkml:trace>
  <inkml:trace contextRef="#ctx0" brushRef="#br0" timeOffset="4008.85">2351-1125 195 0,'0'0'143'0,"0"0"-101"16,0 0-31-16,0 0 41 15,0 0-4-15,0 0-41 16,0 0 12-16,0 0 50 16,0 0 49-16,15-26-47 15,-12 9-51-15,2-5 57 16,-2 3-8-16,1-8-52 16,-2 0 35-16,4 2-14 15,-1-4-38-15,4-1 26 0,6-2-26 16,-2-1 1-1,7-1-1-15,2 3 5 0,-5 0-5 16,-4 9 0 0,-1 0 0-16,-4 9 1 0,-4 3 0 15,-1 0 7 1,-3 2 9-16,3 0-15 0,-3 1 34 16,0-2-1-1,0 5-25-15,0 0 33 0,0 1-17 16,0 3-8-16,0 0-18 15,0 0-6-15,0 0-1 16,0 0-21-16,0 0-47 16,0 3 29-16,0 14 14 15,0-2 32-15,0 8 4 16,0 3 6-16,-3 3-10 16,-4 2 0-16,5 4 0 15,-4 2 0-15,4 4 0 0,-5-2 1 16,7 3 2-1,-3-3 0-15,3-4-3 0,0 2 0 16,0-7 1 0,0-2-3-16,0-6 2 0,0-3 0 15,0-4 2 1,0-5-1-16,0-2-1 0,0-3 0 16,0 3-6-1,0-3-4-15,0 0 10 0,0-3-19 16,0 4 18-16,0-6-39 0,3 3 14 15,-3-3-28 1,0 2-35-16,0-2-4 0,0 3-71 16,0-3-152-16</inkml:trace>
  <inkml:trace contextRef="#ctx0" brushRef="#br0" timeOffset="5388.76">2777-1513 36 0,'0'0'364'0,"0"0"-236"16,0 0-17-16,0 0 18 16,0 0-28-16,0 0-84 15,0 0-8-15,52-67-10 0,-35 54 1 16,-2 2 0-1,-2 2 1-15,2 1-1 0,-3 1 1 16,5 2-1 0,-4 3-6-16,9 0-2 0,-5 2 8 15,-1 0-10 1,-1 0 4-16,-3 0-5 0,-4 4 11 16,1 12 9-1,-6-3-7-15,-1 6 12 0,-2-4-14 16,0 3-17-16,0 4 17 0,0-2-10 15,-8 2 10 1,-9 5 0-16,-7-3 2 0,4-2-2 16,0-3 0-1,0-6 0-15,9-6 4 0,-1 1 4 16,10-5 0 0,-1-3 16-16,3 0-9 0,0 0 21 15,0 0-36-15,0 0 0 16,0 0-2-16,3 0-24 15,7 0-3-15,0-3 16 16,4 0-16-16,-3 0 28 16,4 3-25-16,-1 0 1 15,6 0 24-15,0 0-17 16,3 0 17-16,1 0-12 16,-4 0 1-16,3 0 4 15,-1 9 5-15,-2 1 3 16,0 0 1-16,-2-2-1 0,-4 2 0 15,-2-2 0 1,-6-1-18-16,-6 5 17 0,0-2-28 16,0 2 29-1,0 3 26-15,0 1-26 0,-10 3 17 16,0 0-17 0,-2-5 8-16,-3-1 5 0,2-2 4 15,-2-1 16-15,-5 0 21 0,0 1-41 16,-7-1 31-1,2-1-16 17,-2-3-28-32,7 0 55 0,0-1 6 0,7-2-12 0,-2-1 2 0,3-2-50 31,-2 0 20-31,0 0-21 0,2 0 9 0,0 0 1 31,4 0-10-31,-1 0 0 0,1-7 0 0,3 1-36 16,-2-2 15 15,4 7-42-31,1-3-33 0,-1 4 18 0,-2 0-69 0,-2 0-70 16,2 0-288-16</inkml:trace>
  <inkml:trace contextRef="#ctx0" brushRef="#br0" timeOffset="5858.73">3507-1068 208 0,'0'0'185'0,"0"0"-102"16,0 0 38-16,0 0 11 16,0 0-31-16,0 0-55 15,0 0-23-15,8-12 18 16,-8 12-34-16,0 0-1 16,0 0-6-16,0 0-3 15,0 0 2-15,3 0-11 16,-3 5 12-16,3 12 0 0,-3 4 0 15,0 0 1 1,0 3 9-16,0-4-3 0,0 1-14 16,0-3 7-1,0 0-3-15,0-5 0 0,0-3 3 16,0 1 0 0,0-4 0-16,0-2-5 0,0-3-5 15,0 2-27-15,0-4 8 0,0 0 23 16,0 0-76-1,0 0-53-15,0 0-74 0</inkml:trace>
  <inkml:trace contextRef="#ctx0" brushRef="#br0" timeOffset="7270.4">3682-1599 114 0,'0'0'129'16,"0"0"-36"-16,0 0 4 0,0 0-21 16,0 0-71-1,0 0-5-15,0 0 0 0,27 0 1 16,-17 0 0 0,2 0 21-16,3 0-21 0,-2 0 16 15,7-2-4-15,5-1-1 0,0-1 42 16,7-1-15-1,5-2-14-15,1 6 5 0,4-6-30 16,-2 6 6 0,2-3-4-16,-5 2-1 0,-4 0 18 15,-6 2-18 1,-7 0 0-16,-8 0 12 0,-7-3-4 16,-5 3-9-1,0 0 46-15,0 0 38 0,0 0-3 16,0 0-65-16,0 0-14 15,-14 11 14-15,2 7-8 16,1 3-14-16,2-1 6 16,3 3 0-16,4 0-7 15,2-2 7-15,0 3 0 16,0-3 5 0,0 3-4-16,0-5-1 0,0 1 0 31,-3-1 1-31,-4 2 0 0,-1-1-1 0,-1-2 1 15,-4 3 12-15,1 0-6 0,-3 0-7 16,4 2 0 0,-3 0 0-16,2 3-3 0,1-2 3 15,4-1 0 1,-1-3 0-16,6 1-3 0,-5-2 2 16,4-4-5-1,1-2-14-15,2-3 19 0,0-4-8 16,0-4-11-16,0 2 0 0,0-4-32 15,0 0 27 1,0 0-10-16,0 0-1 0,0 0 22 16,0-6-112-1,0-5-200-15</inkml:trace>
  <inkml:trace contextRef="#ctx0" brushRef="#br0" timeOffset="7700.37">3878-1249 7 0,'0'0'34'0,"0"0"33"16,0 0 0-16,0 0-27 16,0 0-8-16,0 0-21 15,0 0 18-15,152-22 29 16,-122 15-31-16,0 0-1 15,0 2-4-15,-8-1-13 0,1 2 15 16,-8 0-22 0,-1 3 9-16,-3-2 9 0,-2-1-19 15,-3 4 17 1,-6 0-18-16,0 0 0 0,0 0-2 16,0 0-24-1,0 0-89-15,0 0-142 0</inkml:trace>
  <inkml:trace contextRef="#ctx0" brushRef="#br0" timeOffset="12250.12">6037-1092 162 0,'0'0'324'0,"0"0"-243"16,0 0-58-16,0 0-22 0,0 0-1 15,0 0 16 1,0 0-15-16,-6 120 1 0,0-84 0 15,1-2 4-15,2-1-7 16,-3-7 1-16,-2-2 0 16,1-5 6-16,-1-5-5 15,0 1-1-15,-1 1 2 16,1-3 4-16,-2 3-1 16,2-3-5-16,2-1 0 15,3-1-1-15,0-4 1 16,3-1-1-16,0 0-32 15,0-6-53-15,0 0 18 16,0 0 3-16,0-12-3 0,0-3-168 0</inkml:trace>
  <inkml:trace contextRef="#ctx0" brushRef="#br0" timeOffset="12990.06">6256-1003 225 0,'0'0'215'0,"0"0"-52"16,0 0-21-16,0 0-60 0,0 0-60 15,0 0-21 1,0 0 24-16,-59 65-25 0,34-40 2 16,2 1 9-1,-3-1-10-15,3-1-1 0,3-5 0 16,0-4 1-1,5-5 5-15,-2-2-6 0,2-3 0 16,5-2 10-16,0-1-4 16,5-2-6-16,2 0 0 15,3 0 1-15,0 0 12 16,0 0-13-16,0 0-12 16,0 0 5-16,8 0-31 15,2 0 38-15,4 0-7 16,-3 5 4-16,4 3-3 15,-3 3 6-15,-2-1 0 0,2 2-2 16,-1 0 5 0,1-2-3-16,3 0 0 0,-1-2 0 31,4-1 7-31,-5-1-7 0,4 3 0 0,-2-8 3 16,0 4-3-1,-5 1 0-15,0-1-26 0,-5 0-91 31,-2 0-81-31,-3-2-165 0</inkml:trace>
  <inkml:trace contextRef="#ctx0" brushRef="#br0" timeOffset="13440.03">6451-926 576 0,'0'0'197'32,"0"0"-128"-32,0 0-29 0,0 0-21 0,0 0-19 15,0 0 1 1,0 0 8-16,0 0-9 0,0 0 7 15,0 0-7-15,156 93 0 0,-131-77 0 16,-2-5 0 0,-6-4 0-16,-2-2 0 0,-7 1 3 15,1-6-2 1,-6 2-1-16,-3-2 0 0,0 0-42 16,0 3-94-1,0-3-163-15</inkml:trace>
  <inkml:trace contextRef="#ctx0" brushRef="#br0" timeOffset="13190.05">6468-854 32 0,'0'0'154'0,"3"-1"-115"0,-3 1-11 0,0 0 24 0,0 0-52 0,0 0 2 0,0 0 77 0,0 1-11 16,0 13-6-16,0 2-16 0,0-1 0 16,-6 3 15-1,-3 2-41-15,6-1-6 0,-2-1-1 16,5-2-7 0,0-4-12-16,0 2 5 0,0-5 1 15,0-1 3 1,0 0-3-16,0 0 0 0,0 0 0 15,-3-1-38-15,-3 0-20 16,3 0-128-16,-2-7-133 0</inkml:trace>
  <inkml:trace contextRef="#ctx0" brushRef="#br0" timeOffset="13830.01">6715-933 362 0,'0'0'335'0,"0"0"-211"0,0 0 0 0,0 0 26 0,0 0-63 31,0-5-74-31,0 5-13 0,0 0-1 0,4 15 0 0,-2 3-2 16,1 0 2-16,-3 6 2 15,3-1 8-15,-3 0-4 0,0 0 5 31,0 0-10-31,0 1 0 0,0-3 0 16,0-3 9-16,0-2-9 0,0-1 0 16,0-3 0-16,0-1 7 15,0-1-14-15,0 0 6 0,0-2-24 32,0 3 15-32,0-1-35 0,0 1-7 0,-3 2-67 15,-2-6-181 1,-2-2-239-16</inkml:trace>
  <inkml:trace contextRef="#ctx0" brushRef="#br0" timeOffset="14969.96">7172-1633 439 0,'0'0'148'0,"0"0"-67"16,0 0 4-16,0 0 3 15,0 0-88-15,0 0 0 16,0 0-13-16,0 0-11 15,0 0 24-15,44-4 33 0,-21 1 16 16,8-2 39 0,1 3-27-16,0-4-12 0,0 3 12 15,-4 3-54 1,1 0 9-16,-1 0-16 0,-1 0 2 16,-2 3 2-1,-2 8-4-15,-3 2 0 0,-3 3-7 16,-2-2 6-1,-6 1 1-15,-4 4-1 0,-2-1-11 16,-3 4 11-16,0 0 1 0,0 4 0 16,0 0 3-1,0 3 9-15,0 1-12 32,-3 2 0-32,3 1 0 0,0 4-1 0,0 2 1 0,0-1 0 31,0 0 1-31,0-1 1 0,0 2-2 15,0-3 0-15,0 3 0 0,0-3 0 16,0 2 0-16,0 4 0 16,-2-3 0-16,-8 6 5 15,2-2-12-15,-1 4 4 16,1 2-20-16,3-5 0 16,-2 0-35-16,2-5 13 15,2-8 38-15,0-5-13 16,-1-8 20-16,4-5-1 15,-2-3 1-15,-1-2 10 16,0-2 5-16,1-3 20 0,2-3 31 16,0 1-59-1,0-1 6-15,-3 0-13 0,3 4 1 16,-3 0 2 0,-3 1-3-16,0 0 0 0,-6 0 15 15,2 1-5 1,-8-6-9-16,1 0 25 0,-3 0 9 15,3 0 36 1,-3 0-17-16,5 0 21 16,3-3 11-16,4 0-48 15,5 1 2-15,1 2-22 16,2-3-17-16,0 3 11 0,0 0-12 0,0 0-1 16,0 0 0-1,0 0-58-15,0 0-28 0,-10 0-66 16,2 0-154-1,-1 5-337-15</inkml:trace>
  <inkml:trace contextRef="#ctx0" brushRef="#br0" timeOffset="9040.29">5005-1818 48 0,'0'0'39'0,"0"0"4"15,0 0 97-15,0 0 40 0,0 0-64 16,0 0-41-16,0 0-59 16,0 21-8-16,0 2 2 15,0 8-9-15,0-1-1 16,3 4 0-16,2 0-3 16,-2 3 1-16,1-1 4 15,-4 3 3-15,0 3 1 16,0 3-3-16,-12 0-3 15,-3 1 0-15,0 1 1 0,2-2 5 16,1 5-5 0,4 0-1-16,1-4 6 0,2 3 1 15,2 0-4 1,1-2-2-16,-5-3-1 0,2-6 43 16,-5 1-15-1,2-5-5-15,-4-5 16 0,4-7-39 16,-1-3 8 15,4-3-8-31,2-3 1 0,0-3 0 0,1 0-1 0,2 0 0 0,0 1-1 16,0-1-17 15,0-5 16-31,0 1 1 0,0-1-10 0,0-3 11 16,2 1 0-16,4-3 22 0,3 2 18 15,-1-2-31 1,7 0 21-16,2 0-4 31,3 3-25-31,3-3 29 0,3 0-29 0,2 3 8 0,2-3-6 47,-2 1-2-47,4 6-1 0,-7-6 0 0,4 6 1 0,-1-5 4 0,-1 1-5 16,-2-1 0-16,-2 0 4 15,1-2 5-15,-4 0-10 16,0 0 1-16,-2 0 0 15,-1 3-7-15,0-3 8 16,-3 0-1-16,-2 0 7 0,-3 0-6 16,-4 0-2-1,-2 0-21-15,-3 2-63 0,0 1-81 16,0 3-140-16</inkml:trace>
</inkml:ink>
</file>

<file path=ppt/ink/ink18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5:24.84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5520 254 12 0,'0'0'81'16,"0"0"17"0,0 0-3-16,0 0-9 0,0 0-47 15,0 0-1 1,0 0 35-16,3-22-3 0,-3 15-33 15,0 2-21 1,2 0-16-16,4 0 0 0,0 3 0 16,2-3 0-16,-2 2 1 15,3 0-1-15,-6 1 9 16,2-1 54-16,-2 2 28 16,-3-3 22-16,4 4-29 15,-2-2-31-15,1-1-13 16,5 0-40-16,4 1-6 15,5-1 5-15,9-2-25 16,6 3 25-16,2-4 0 0,-2 3-2 16,-1 1-3-1,-4 2 8-15,-7-3-2 0,-3 1 0 16,-2 2 8 0,-7-3-7-16,-3 1-1 0,2 0 0 15,-2 2 16 1,-2-4-10-16,2 1 4 0,-1 3-5 15,-4 0 1 1,0 0-12-16,0 0-2 0,-9 0-93 16,-14 11-172-16,-4-1-139 0</inkml:trace>
  <inkml:trace contextRef="#ctx0" brushRef="#br0" timeOffset="620.02">6307 213 126 0,'0'0'37'16,"0"0"-1"-16,0 0 26 0,0 0 15 16,0 0-31-1,0 0-26-15,0 0 45 0,0 0-6 16,0 0 2 0,0 0-1-16,0 0-47 0,0 0-7 15,0 2 1 1,0 15-5-16,-3 5 18 15,-5 2-18-15,-1 4 4 16,3-2 5-16,-3 3-5 16,6-4-2-16,1 1-4 0,-1-3 1 15,3-1 3 1,-3-7-4-16,1-1 1 0,2 3 2 16,-3-10 0-1,3 4-3-15,0-1 0 0,-4-2 1 16,4-2 3-1,0-2-4-15,0 1-6 0,0-5 4 16,0 3-30-16,0 0-22 0,-3-3-61 16,1 0-78-16</inkml:trace>
  <inkml:trace contextRef="#ctx0" brushRef="#br0" timeOffset="1139.93">6252 311 155 0,'0'0'531'0,"0"0"-409"16,0 0-41-16,0 0-22 16,0 0-22-16,0 0-37 15,0 0-17-15,37-10 17 16,-22 10 2-16,2 7-2 15,1 8 3-15,-1-1-1 16,-2 2-2-16,-1 0 0 0,0-4 0 16,0 4 1-1,4-3-1-15,-4-3 0 0,4 0 5 16,-4-2-3 0,0-1-2-16,0 0 0 0,-2-6-16 15,-4 4 9 1,-5 1-100-16,-3-1-79 0,0-2-75 0</inkml:trace>
  <inkml:trace contextRef="#ctx0" brushRef="#br0" timeOffset="1449.91">6677 200 188 0,'0'0'391'16,"0"0"-204"-16,0 0-73 16,0 0-21-16,0 0 1 0,0 0-75 15,12-15-12 1,-12 15-7-16,0 0-7 15,0 0 7-15,0 0 0 16,0 0 1-16,0 0 12 0,0 0-13 16,0 7 0-16,0 6 7 15,0 7-1 1,0-1-6-16,0 3 0 0,0 2 0 16,0 2 1-1,0 3-1-15,0-3 0 0,0 0 4 16,0-1 4-16,0-4-16 15,-5 0 8-15,-2-6-5 16,2 0 4-16,0-1 1 0,-2-1 0 16,4-3 5-1,-2 0-3-15,2 3-3 16,1-5 1-16,2 2-22 16,-3-4 21-16,3 2-41 0,0-4-11 15,0 2-28 1,-4 4-79-16,4-5-5 0,0-2-64 0</inkml:trace>
  <inkml:trace contextRef="#ctx0" brushRef="#br0" timeOffset="2102.84">5976 803 52 0,'0'0'32'0,"0"0"-12"0,0 0 29 16,0 0 7-16,147 0-33 15,-106 0 44 1,2-3 9-16,-1-2-1 0,8 2 5 15,2-2 6-15,2-3 20 16,6 3-14-16,6 0-59 16,0-3 9-16,1 3-3 0,-2-5-20 15,-1 2 20-15,-6 3-32 16,-10 0 2 0,-4 0 10-16,-13-2-19 0,-7 6 14 15,-11-3-14-15,-4 4-1 16,-6 0-12-16,-3 0-6 15,0 0-32-15,0 0-34 16,0 0-78-16,-15 0-129 16</inkml:trace>
  <inkml:trace contextRef="#ctx0" brushRef="#br0" timeOffset="5251.46">7354 242 166 0,'0'0'100'0,"0"0"-64"16,0 0-29-1,0 0 23-15,0 0 22 0,0 0-14 16,0 0 29 0,132-22 14-16,-110 22-3 0,8 0 20 15,2-2-20 1,2-1-1-16,4 3-9 0,-1-2-57 16,-4-1 10-16,-1 3-17 0,-5 0 2 15,-7 0 6 1,-9 0-12-16,-5 0 0 0,-3 0 9 15,0 0-9 1,-3 15 22-16,0-1-15 0,0 4-1 16,0 8 12-1,0 2-18-15,0 6 2 0,0 2 5 16,0 11 0 0,0-6-7-16,0 5 0 0,0 1 0 15,0-1-1-15,0 4 1 16,0-9 0-16,0 3 6 15,0-2 1-15,0-6-8 16,0-3 1-16,0-4-1 16,0-1-2-16,0-3 3 15,0 2 0-15,-3-4 3 16,-4 1-2-16,2-3-1 0,-3 4 0 16,-1-1 1-1,1-1 7-15,1 1-8 0,-1-2 0 16,3-1-1-1,1-3 10-15,-2-5-10 0,4 2 1 16,-1-8 0 0,0-3 0-16,1-1 1 0,2-3 33 15,-4 3 19-15,1-3-7 16,-2 0 21-16,2 0-18 16,-6 0-41-16,3 0 16 15,-2 0-23 1,-1 0 9-16,4 0-5 0,-2 0 2 15,2 0-14-15,-1 0 7 16,4 0-42-16,-5 0-5 16,-1 0-93-16,-1 7-219 15,-2 4-211-15</inkml:trace>
</inkml:ink>
</file>

<file path=ppt/ink/ink18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5:09.50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485 743 101 0,'0'0'157'0,"0"0"-38"0,0 0 16 15,0 0-18 1,0 0-29-16,0 0 6 0,0 0-20 16,0-39-35-1,0 27 27-15,0 2-54 0,0-9 2 16,0 6-14 0,0 0-28-16,3-1 12 15,14 2-23-15,1 0-5 0,2 3 5 16,-6 5-16-16,-6 0 39 15,-1 4 3-15,-4 0-16 16,-3 0 27 0,2 0 4-16,4 4-2 0,-4 9 15 15,2 2-14 1,-1 0 12-16,-3 1-13 0,0 2 6 16,0 1 13-16,0 3-18 15,0 2 12-15,-9 4 19 16,-9 1-32-16,-2 1 17 0,-5 2-17 15,-2-1 8 1,-1-6 10-16,2-1-5 0,3-3 18 16,0-6 3-1,9-10-32-15,6 1 43 0,1-4-8 16,4-2-28 0,3 0 20-16,0 0-29 0,0 0-10 15,0 0 8-15,0 0-40 16,0 0 26-16,0 0-8 15,0 0-4-15,0 0 27 16,0 0-12-16,0 5 3 16,0 0 10-16,0 3-14 15,12 0-5-15,8 0-10 16,6-3 29-16,3 0 29 16,6-5-4-16,2 0 14 15,-2 0 6-15,-7 0-44 16,-2 0 7-16,-8 0-8 0,-5 0 1 15,-1 0 3 1,-7 0-4-16,2 0 0 0,-2 0-7 16,1 0-2-1,-4 0 8-15,5 0-7 0,-4 0-31 16,7 0 4 0,-3 0-151-16,-2 0-152 0</inkml:trace>
  <inkml:trace contextRef="#ctx0" brushRef="#br0" timeOffset="479.97">896 710 202 0,'0'0'539'0,"0"0"-532"15,0 0-7-15,0 0-27 0,0 0 12 16,0 0 15-1,0 0 0-15,44 36 1 0,-38-16 6 16,-6 1-1-16,0-1-6 16,0-6 2-16,0 1-2 15,0-4 31 1,-3 2-18-16,-4 2 0 0,2-2-7 16,0 2-6-1,2-1 0-15,3-2-48 0,0-1-36 16,0-3 11-16,0 2-5 0,0-5 10 15,0-3 17 1,0 4-8-16,0-3 25 0,0-3 6 16,0 0-6-1,3 0 3-15,2 0-48 0</inkml:trace>
  <inkml:trace contextRef="#ctx0" brushRef="#br0" timeOffset="949.94">1184 761 72 0,'0'0'244'16,"0"0"-113"-16,0 0 12 15,0 0-53-15,0 0-35 16,0 0-9-16,0 0-45 16,-44 5 7-16,36 8-8 15,0 3-6-15,-4 0 5 16,0-1 2-16,-1 1-1 0,-4 2 10 15,-7-6-3 1,1 4-3-16,-2-2-4 0,-2-5 0 16,4 2 0-1,3-4 1-15,8-1-1 0,7-5 0 16,5-1-1 0,0 0-35-16,0 0 27 0,20 0 9 15,9-9 25-15,-1 1-18 0,2 0 0 16,-8 0-3-1,-4 7-3-15,-6 1-2 0,-4 0-18 16,-3 0 19 0,2 1 26-16,-2 10 8 0,0-1 5 15,5 2-11 1,0 3-27-16,5-3-1 0,2-1 0 16,1 1 0-16,2-4 4 15,-3 0-2-15,3 0 3 16,-3-3 7-16,1-3-6 15,-6 3-12-15,-7 4-6 16,-5-1-121-16,0-1-100 16,0-2-324-16</inkml:trace>
  <inkml:trace contextRef="#ctx0" brushRef="#br0" timeOffset="-1219.93">123 151 55 0,'0'0'120'0,"0"0"-63"15,0 0 88-15,0 0-43 0,0 0-15 16,0 0-31-1,0 0-55-15,20-70 33 0,-14 60 18 16,-3-1 7 0,-3 1 30-16,0 1-28 0,0 0-21 15,0-2-3 1,0 7-24-16,0-5 4 0,0 8-17 16,0-3 0-1,0 1-2-15,-3 3 2 0,1 0 0 16,-2 0-13-16,4 0-39 0,-3 0-12 15,3 0 5 1,-3 8 46-16,1 5 13 0,-4 6 0 16,0 1 9-1,-2 3-3-15,-2 4 1 0,5-5-5 16,2 4-2 0,1 1-5-16,2-2-2 0,0 4 8 15,0-2-1-15,5 8 6 16,10-4 1-1,-3 6-7-15,1-2 0 0,2-1 0 16,-6 0-4 0,-1-3 4-16,-3-1 0 0,-2-3 0 31,-3-1 6-31,4-6-6 0,-4 3 0 0,0-5 1 16,0 3-6-1,0 0 6-15,0 1-1 0,0 2 2 16,0-1 5-16,0-3-8 0,0-6 1 15,0 1 0 1,0-8 5-16,0-2 18 0,-9 2 13 16,-2-2 4-1,-4 3-18-15,-2-3 26 0,0-1-14 16,-1-4-22 0,4 0 11-16,-4 0-22 0,4 0-1 15,-6-12-73-15,2-5-188 16,5-5-346-16</inkml:trace>
  <inkml:trace contextRef="#ctx0" brushRef="#br0" timeOffset="-909.95">-109 539 205 0,'0'0'196'0,"0"0"-154"16,0 0-9 0,0 0 25-16,0 0-13 0,0 0-38 15,0 0 0-15,22-6-7 0,-4 6 12 16,7-2 1-1,4 2 5-15,3-7-17 0,-1 1 8 16,1 3-9 0,5 1-24-16,-5-1-42 15,-6 1-140-15</inkml:trace>
  <inkml:trace contextRef="#ctx0" brushRef="#br0" timeOffset="1419.91">1914 590 367 0,'0'0'232'15,"0"0"-232"-15,0 0-22 16,0 0 22-16,0 0 58 15,0 0-41-15,0 0 2 16,109 0-19-16,-97 0 10 16,-7 0 5-16,-2 4-7 15,1-4 27-15,1 2-5 16,3 1 2-16,2-1 0 16,4 3-12-16,2-5-1 0,8 2-9 15,2 1-10 1,11 0-1-16,-8 0-117 0,-11-1-204 0</inkml:trace>
  <inkml:trace contextRef="#ctx0" brushRef="#br0" timeOffset="1909.88">2072 342 771 0,'0'0'168'0,"0"0"-66"15,0 0-6 1,0 0 9-16,0 0-76 0,0 0-29 16,0 0-34-16,18-10 0 15,10 10 34-15,9 0 0 16,4 0 1-16,2 0 4 31,0 3-3-31,-6-1-3 0,-2-2 1 0,-12 3-34 47,-9-1 8-47,-11 9-78 0,-3-7-69 0,0 1-93 0</inkml:trace>
  <inkml:trace contextRef="#ctx0" brushRef="#br0" timeOffset="11221.69">3383 766 523 0,'0'0'194'0,"0"0"-54"16,0 0 7-1,0 0 17-15,0 0-67 0,0 0-54 16,0 0-27 0,0-10-13-16,0 10-4 0,0 0 1 15,0 0-6 1,0 0-5-16,0 0 11 0,0 0-2 15,0 0-4-15,0 2-5 16,0 13 11-16,-2-1 0 16,-1 2 0-16,-4 5 7 15,2-3-7-15,2 2 0 16,-2 6 0-16,-2-7 1 16,5-2-2-16,-4 2-6 15,4-4-16-15,-2 1 21 16,4-4-5-16,-3-4-5 0,3 0 11 15,0 0-54 1,0-3-14-16,0-3-38 0,0 3-80 16,0-2-146-16</inkml:trace>
  <inkml:trace contextRef="#ctx0" brushRef="#br0" timeOffset="12002.28">3717 225 363 0,'0'0'84'0,"0"0"-78"15,0 0-6 1,0 0 22-16,0 0 18 0,0 0-38 16,0 0-2-16,0-5 23 15,-8 5-6-15,-2 8 45 16,2-3 25-16,-4 4-27 16,4 0 2-16,-1 5-43 15,1 1-7-15,-1 6-12 16,3-2 10-16,4 1-9 15,-5 2-1-15,4-1 0 16,3 0 1-16,0-3 0 0,0 0-1 31,0-5 0-31,0-2-13 0,6-1 2 0,11-2-10 16,0 0 13 31,3-7 8-47,7 2 0 0,-2-3 10 0,2 0-6 0,-2 0 5 0,-2-4-3 0,-5-7 1 15,-4 4-7 1,-6-4 96-16,2 2-17 0,-2-3-38 16,1 0 1 15,-1-6-24-31,1-3 11 0,-1 1-17 0,2-2-11 0,-5-1 29 0,-5 5-12 47,0 0 5-47,0 3 0 0,0 2-23 0,-3 4 0 0,-6 2-18 31,-2 5-16-31,-1-1 14 0,4 3-68 0,2 0-54 0,-2 0-43 16,2 3-20-16,2 9 41 15,4 0-35-15</inkml:trace>
  <inkml:trace contextRef="#ctx0" brushRef="#br0" timeOffset="12552.24">4001 353 215 0,'0'0'143'0,"0"0"-91"0,0 0 59 16,0 0-24-1,0 0-40-15,0 0 2 0,0 0-27 16,27 99-15-1,-22-72 12-15,4-1-19 0,-3 0 0 16,-1 0 11-16,-2-1-10 16,1-6 18-16,-2-1-6 15,1-2 3-15,0-6 19 16,-3 3-11-16,2-3 11 16,-2 5-8-16,0 1-26 0,0 0 17 15,0 2-18 1,0 0 1-16,0 4 8 0,0-5-8 15,0 4 8 1,-5-1 39-16,-7-4-25 16,1-1 1-16,-1-2-5 0,0 0 9 15,4-8 27-15,-4 1-16 16,4-3 4-16,-1-2-2 16,-2 3-27-16,2 0 28 15,-2-4-19-15,-1 0-4 16,0 0 10-1,-1 0-29-15,-2 0 10 0,-2 0-10 16,2 0 6-16,1 0-7 0,3-9 1 16,-1 2-13-1,4 0 13-15,-4 2-19 0,4-3 10 16,-2 3 8 0,5 0-27-16,-2 0 27 31,2-1-5-31,0 4-38 0,-5 2-22 0,0 0-80 0,-2 0-120 31,4 0-242-31</inkml:trace>
  <inkml:trace contextRef="#ctx0" brushRef="#br0" timeOffset="10670.73">2791 239 26 0,'0'0'12'0,"0"0"21"0,0 0 35 16,0 0 31-16,0 0 25 15,0 0 15-15,0 0 4 16,3-3-9-16,-3 0-27 16,3 3 29-16,-3-1-34 15,0 1-15-15,0-4-6 16,0 4-50-16,0 0-4 16,0 0-27-16,0 0 6 15,0-3-19 1,0 3 13-16,0 0-15 0,2 0 14 15,1-5-31-15,4 0 24 0,-2 0 7 16,0-2-6 0,5 1 6-16,-2 0 1 0,1 0 0 15,2 0-6 1,1 1 2-16,2 5 4 0,4-5 0 16,-1 3-5-1,-4 2-5-15,5 0 10 0,-1 0 0 16,-2 0-6-16,-3 7-20 0,2 6 13 15,-6 0-3 1,0 2-21-16,-1-2 36 0,-2 1-28 16,-2-2 29-1,-3-1-13-15,0 4 11 0,0 1 2 16,0-1 0 0,0 3 2-16,0-2 2 0,0 1-4 15,0-1 0 1,-5-2 9-16,-5 1-1 0,0-2-8 15,-5-3 0-15,-2 0 2 16,-1 2 18-16,1-6-20 16,0 3 2-16,3-4 8 15,2 2-3 1,7-7-7-16,1 0 0 0,4 0 0 16,0 0 2-16,0 0-2 15,0 0 0-15,0 0 0 16,0 0-26-16,0 0 0 0,0 0-17 15,0 0-25 1,0 0 32-16,0 0 1 0,0 0 35 16,7 0-6-1,7 0 15-15,2 0-9 0,2 0 0 16,3 0 0 0,-5 0 1-16,1-5 0 0,1 5 0 15,-1 0-1 1,-2 0-1-16,-1 0 0 0,-3 0 1 15,1 0-9-15,0 8 8 0,-7 1 1 16,3 3 0 0,-4 0 24-16,2 4-24 0,-6-6 16 15,2 3-16 1,-2 0 1-16,0 2 14 0,0-3-15 16,0 0 7-1,0 1 1-15,0 0 2 0,-2 2-10 16,-8 1 0-16,0 3 0 15,-5-2 8-15,0 0-7 16,-2 0 7-16,0-4 18 16,-1-1-25-16,2-1 11 15,-1-2 7-15,-3-2-6 16,-4-2 22-16,4 0-27 16,-3 0 26-16,3-5 9 15,3 0-33 1,2 0 5-16,1 0 8 0,6 0-6 15,-4 0 30-15,4 0-23 0,-2-5 4 16,5-3 8 0,0 6-36-16,-2-9 14 0,2 6-14 15,-1 0 1 1,4 2-10-16,-2 0 9 0,1 1-16 16,0 2 9-1,1 0-42-15,-1 0-2 0,-2 0-59 16,-2 0-121-16,2 0-138 15,2 0-139-15</inkml:trace>
  <inkml:trace contextRef="#ctx0" brushRef="#br0" timeOffset="14552.13">5286 296 218 0,'0'0'229'0,"0"0"-90"0,0 0-3 16,0 0 9-1,0 0-12-15,0 0-92 0,0 0-31 16,0-18-10-1,0 18-43-15,0 0 5 0,0 0 8 16,6 0 26-16,0 7 3 0,-3 4 2 16,2-1-1-1,-2 0 31-15,-3 3-11 0,3 0 22 16,-3 6-16 0,0 1-26-16,0 6 25 0,0 5-25 15,0 10 1 1,0-2 2-16,4 8 10 15,-1 2-13-15,-3 0 0 16,0 3-2-16,0-6 2 0,0 0 0 16,0-1 1-16,-7-7 23 15,-4-4-24-15,-1-5 25 16,1-3-22-16,2-3 3 16,4-3 9-1,-2 2-15-15,4-2 0 0,3 6 0 16,0-3 7-16,0 0-8 15,0-4 1-15,0-1 0 16,0-3-7-16,0-2 8 0,0-3-1 16,0-2 4-1,0-3 5-15,0 1-11 0,0 4 2 16,0-8 0 0,0 7-7-16,3-3 7 0,1 6 0 15,1-5 0 1,1 4-10-16,0-6 10 0,2 2-15 15,2 1 14 1,-2 0 0-16,0-3 2 0,4-2-1 16,-3 2 12-16,5 5-3 15,0-4-9-15,4-5 0 16,-1 6 0-16,3-3 1 16,3 0-1-16,6 3 12 15,8-7 2-15,3 2-7 16,3 1-4-16,4-1-3 15,-2 1 0-15,-1 0 2 16,-7 2-1-16,-2-1-1 0,-4 2 0 16,-5-3 5-1,-3 2-5-15,-6-1 0 0,1-3 0 16,-10-1-3 0,1 5 3-16,-4-5 0 0,-2 0 0 15,-3 0-3 1,0 0-4-16,0 0-39 0,0 0-61 15,0 0-123 1,0 0-286-16</inkml:trace>
  <inkml:trace contextRef="#ctx0" brushRef="#br0" timeOffset="18449.84">6425 1106 33 0,'0'0'250'16,"0"0"-65"-16,0 0-8 31,0 0 35-31,0 0-80 0,0 0-50 16,0 0-75-16,6-9-7 0,-9 12 0 15,-9 12 13 1,1 1-6-16,-3 5-5 0,-1 0-2 16,-2 0 0-16,-1 1-1 0,-4-3 1 15,-8 3 0-15,0 2 13 16,-2 0-12-16,-3-6 4 15,10-3-5-15,1-5 0 16,13-5 9-16,6-2-8 16,1-3 0-16,4 0-1 15,0 0-16-15,0 0 16 16,6 0-17-16,8 0 17 16,3 0-1-16,0 0 2 15,-5 0 4-15,-4 0-5 0,-4 0-3 16,-1 0 2-1,-3 0 0-15,3 0-15 0,-1 0 16 16,6 0 0 0,4 0 12-16,6 0 7 0,2 4-5 15,9 3 9 1,-1-5-23-16,4 3 8 0,-7 1-10 16,-5-1 2-16,-5-1 0 15,-6 2 0-15,-6 0-40 16,-3 0 39-16,0 0-15 15,0 2-26-15,0 5-9 16,0 2-122-16,0 1-114 16</inkml:trace>
  <inkml:trace contextRef="#ctx0" brushRef="#br0" timeOffset="17954.89">6227 1022 362 0,'0'0'184'0,"0"0"-124"15,0 0 13 1,0 0 3-16,0 0-76 0,0 0-13 16,0 0 6-1,0 0 7-15,0 27 0 0,0-12 0 16,0 1 0-16,0-1 7 15,0 3-1-15,0-3 4 16,-3 4-3-16,-6 2-6 16,1-1 21-16,2 3-22 15,0-4 0-15,3 2 0 16,0-3 1-16,3-6-2 16,0-1-18-16,0-6-15 15,0 0 33-15,0-2-28 0,0-1-6 16,0 2-2-1,0 0-30-15,0-4-57 0,0 0-35 16,12 0 5 0,2-16 46-16</inkml:trace>
  <inkml:trace contextRef="#ctx0" brushRef="#br0" timeOffset="19169.8">6649 1131 618 0,'0'0'241'16,"3"-3"-111"-1,0 3-38-15,-1 0 23 0,5 0-86 0,4 0-27 0,6 0-4 16,6 3-1-1,3 10 3-15,6 3 0 0,-4-6 1 16,-1 3 3 0,-4 0-4-16,-6-3 0 0,-3 0-2 15,-5-3 0 1,-1-3 2-16,-1 2 0 0,-2 1 1 16,3-7-16-16,1 5 12 15,3-2-75-15,6 0-69 16,-5-3-102-16,2 0-104 0</inkml:trace>
  <inkml:trace contextRef="#ctx0" brushRef="#br0" timeOffset="18859.82">6664 1144 474 0,'3'-2'145'0,"-1"-4"-10"0,-2 6 49 0,0 0-53 0,0 0-58 0,0 0-73 0,0 0 10 0,0 0-10 0,0 0-18 0,0 0 10 0,0 0 16 0,0 8-8 0,0 3 28 16,3 2-27 0,0 7 17-16,-3-2-18 0,0 9 11 15,0-3-3-15,0 6-8 16,0-2-6-1,0-5 5-15,0-1-17 0,0-5 4 16,-3-5-9-16,3 0-25 16,-3-5 19-16,1 4-35 15,-5-11-53-15,2 5-118 16,-1-5-143-16</inkml:trace>
  <inkml:trace contextRef="#ctx0" brushRef="#br0" timeOffset="19479.79">6968 1142 494 0,'0'0'225'0,"0"0"-31"0,0 0-14 16,0 0-35-1,0 0-80-15,0 0-63 0,0 0 6 16,0 0-8 0,0 0-9-16,0 0 8 0,0 18-4 15,0 0 5 1,0 3 0-16,0 4 1 0,0 2 2 16,0-4-3-16,0 0 0 0,-2 0 6 15,-1-10-3 1,0 2-3-16,3-3 0 0,0-3-4 15,0 2-5 1,0-2 9-16,0 3-27 0,0 0-14 16,0-1-85-1,0 8-28-15,-2-2-66 0,-2-4-94 0</inkml:trace>
  <inkml:trace contextRef="#ctx0" brushRef="#br0" timeOffset="23973.32">966 2518 228 0,'0'0'341'0,"0"0"-220"16,0 0-63-16,0 0-51 15,0 0-2-15,0 0-5 0,0 0-3 16,97-51 3 0,-80 51 0-16,-2 0 0 0,-7 0-1 31,-1 0-16-31,-5 0 17 0,1 1 9 0,-3 4 19 15,0 7 23 1,0-5-25-16,0 4-4 16,0-1 2-16,0-2-23 15,0 7 12-15,0-7-13 0,0 8 0 16,0-7 6-16,0 5-5 0,0-4-1 16,0 2 2-1,0-6 5-15,-3 0-7 0,3-4 0 16,0-2 0-1,0 0 3-15,0 0-3 0,0 0-10 16,0 0-13 0,0 5-43-16,0 0 43 0,8 1-5 15,4 4-3-15,3 4 30 16,-4-5 1-16,1 9 0 16,0 1-2-16,-7-4-4 15,-2 8 6-15,-3-10 0 16,0 3 0-16,0-3 23 15,0-9-4-15,0 4 15 16,0-4 17 0,0 3 1-16,-8-2 29 15,-4-5-22-15,-3 5-20 0,0-5 22 16,2 3-45-16,1 0 1 0,0-3 9 16,4 2-25-1,3-2 15-15,-5 0-16 0,5 0 1 16,-4 0-2-1,-2 0-14-15,-1 0-37 0,-5 0-65 16,-1-2-62 0,-4 2 1-16,-10 0-24 0,6 0-7 15,4 0-2-15</inkml:trace>
  <inkml:trace contextRef="#ctx0" brushRef="#br0" timeOffset="24543.31">1543 2578 537 0,'0'0'322'16,"0"0"-257"-16,0 0-64 0,0 0-1 15,0 0 12 1,0 0-12-16,0 0-1 0,0-14 0 15,0 14 2 1,0 0 5-16,0 0 24 0,0 0 51 16,0 0 10-1,0 0-52-15,0 0-20 0,0 0-19 16,0 0-33-16,0 14 20 16,7 1 2-16,1 9-9 15,1-6 6-15,-1 6-12 16,0 3 5-16,-1-3 10 15,-5-6-14-15,-2 0 25 16,0-3-8-16,0-2 6 16,0-2-4-16,0-7 7 15,0 3-1-15,0-6 0 0,0-1 8 16,0 0-9 0,0 0 1-16,0 0-20 0,0 0-21 15,0 0-116 1,0 0-58-16,3 0-9 0,9 0-139 0</inkml:trace>
  <inkml:trace contextRef="#ctx0" brushRef="#br0" timeOffset="25043.26">1750 2605 129 0,'0'0'216'0,"0"0"-78"16,0 0 57-1,0 0 36-15,0 0-49 0,0 0-105 16,0 0-77-1,17-45 0-15,-17 45-54 0,0 0-62 16,0 0 16 0,0 12 69-16,0 6 31 0,0 3 6 15,0-3 1-15,0-5 2 16,-5 4-1-16,-10-2 18 16,-2-3 13-16,-3 0 2 15,-6 0 4-15,4-2-15 16,-2-2-29-16,10 2 30 15,2-10-18-15,10 0-5 16,-1 0 12-16,3 0-19 16,0 0 9-16,0 0-10 15,0 0 0-15,0 0 3 16,0 0-3-16,0 0-13 0,0 0 1 16,0 0-23-1,3 5 24-15,7-2 11 0,8 2-1 16,3 5 0-1,-1-4 2-15,3-4-1 0,-1 6 24 16,4 0-23 0,-5-4 12-16,-1 3-13 0,-3-6 15 15,1 5-24-15,-5-1 9 0,-1 5 0 16,0-7 0 0,-1 6 0-16,1-3 0 0,-4 0-47 15,1-1-64 1,2-3-23-16,-2 1-86 0,2-3-300 0</inkml:trace>
  <inkml:trace contextRef="#ctx0" brushRef="#br0" timeOffset="23063.37">195 2527 476 0,'0'0'177'0,"0"0"-177"16,0 0 0-1,0 0 17-15,0 0 18 0,0 0-18 16,0 0 22-1,0 0-16-15,0 0 20 0,37-37-9 16,-34 37-16 0,3 0 4-16,5 0-20 15,9 0 13-15,9 0 17 0,6-5-32 16,8 0 11-16,6-8-11 16,6 7 0-1,-1-4 6 1,1-2-6-16,-7 7 0 0,-7-7 0 0,-10 10-60 15,-7 2-71-15,-11 0-86 16,-6 0-104-16</inkml:trace>
  <inkml:trace contextRef="#ctx0" brushRef="#br0" timeOffset="22723.39">629 2151 29 0,'0'0'170'0,"0"0"-10"0,0 0 21 0,0 0 3 0,0 0-61 0,15-29-25 0,-12 25-25 16,-1-3-23-16,1 0 27 15,-3-3-39-15,3-1 18 16,-3 4 24-16,0-5-53 16,0 8 18-16,0 2-16 15,0-4-23-15,0 1 27 16,0 0-24-16,-3 5-2 0,3 0-7 16,0 0-5-1,0 0-1-15,-3 0-12 0,3 0-28 16,-2 0 27-1,2 0-16-15,-7 0 4 0,2 0 30 16,-3 16 1 0,-7 2 0-16,0 5 0 0,1 0 0 15,-1 0 2-15,4 6-2 0,6 4 0 16,-2-4 0 0,7 0-2-16,0 2 1 0,0 2 0 15,0-4-3 1,10 2 3-16,-2 0 1 0,-3 0 0 15,-1-2 9 1,-4-1 1-16,0-5-12 0,0-5 2 16,0-3 0-1,0-1-1-15,0-4 1 0,0 1 0 16,0 1-1-16,-7-4 5 16,2 8-7-1,0-11 3-15,-5 5-7 0,2-1 0 31,2-4 7-31,-2-1 0 0,0-4 3 0,-4 3 6 16,-3 0-10 0,-2-1 1-16,-3 3-61 0,-8-5-66 15,1 5-161-15,4-5-201 0</inkml:trace>
  <inkml:trace contextRef="#ctx0" brushRef="#br0" timeOffset="25543.29">2418 2668 871 0,'0'0'175'0,"0"0"-168"0,0 0 17 16,0 0 18-16,0 0-14 0,0 0-28 16,0 0-13-1,17 0 5-15,-9 0 9 0,4 0-1 16,2 0 17-1,7 0-8-15,7 0-4 0,1 0-5 16,9 0 9 0,-1 0 7-16,3 0-4 0,-3 0-5 15,-2 0 0-15,-10-4-6 16,-5 4-1-16,-5 0 0 16,-7 0-20-16,-8 0 10 15,0 0-97-15,0 0-90 16,-16 0-136-16,-1 7-34 0</inkml:trace>
  <inkml:trace contextRef="#ctx0" brushRef="#br0" timeOffset="25863.23">2510 2503 166 0,'0'0'381'0,"0"0"-287"15,0 0-93-15,0 0 22 0,0 0 47 16,0 0-29 0,0 0-10-16,80-52-20 0,-68 52 4 15,-1 0-4 1,-2 0-1-16,4 0-10 0,2 0 0 15,8 0 1 1,3 0 18-16,6 0-7 0,-4 0-5 16,4 0-1-1,-6 0-6-15,-2 0-57 0,-8 0-145 16,-10 0-292-16</inkml:trace>
  <inkml:trace contextRef="#ctx0" brushRef="#br0" timeOffset="36141.45">3426 2293 90 0,'0'0'31'16,"0"0"-2"-16,0 0 10 15,0 0-6-15,0 0-5 0,0 0 14 16,0-16-6-1,0 11 8-15,0 0-25 0,0 3 33 16,0-3 4 0,0 0-4-16,0 5 12 0,0-7-12 15,0 0 14-15,0 4 9 16,0 1-37-16,0-3 2 16,0 5-21-16,0 0-13 15,0-5-11-15,0 5 6 16,0 0-1-16,0 0 25 15,0 0-16-15,0 0 35 16,0 0 3-16,0 0-7 0,0 0 22 16,0 0-40-1,0 0-15-15,0 0-7 0,0 10-49 16,0 9 44 0,0 3 4-16,0 7-4 0,0 1 3 15,0 2 2 1,0-6 0-16,0 0 4 0,0-6-3 15,0 1-1-15,0-2 0 0,0-7 6 16,0 4-6 0,0-6 7-16,0 3-5 0,0-2 17 15,0-4-9 1,-5 4-10-16,2-7 0 0,3 1 0 16,0-2-1-1,0-3 1-15,0 0 0 0,0 0-1 16,0 0-9-1,0 0 10-15,0 0 0 0,0 0 0 16,0 0 8-16,0 0-2 16,0 0 9-16,0 0-15 15,0 0-2-15,0 0-14 16,8 0-18-16,4 0 22 16,0 0 9-16,4 0 3 15,-1 0 0-15,2 0-1 16,-2 0 2-16,-1 0-1 15,-3 0 0-15,4 0-6 0,-1 6-6 16,1-1 12 0,-2 2 0-16,2 4-1 0,-3 5-3 15,-1-4 2 1,-2-1-4-16,-1 8-9 0,-1-10 14 16,-5 4 1-1,-2-2 0-15,0-6 18 0,0 3-17 16,0 2 23-1,0-3-1-15,0 4-23 0,-5 2 32 16,-7 2-30-16,-3-4 11 0,1 6 11 16,0-9-23-1,0 3 22-15,4-1-10 0,0-7-5 16,3 2 26 0,-1-1-26-16,0-4 8 0,-4 0 31 15,-3 0-36 1,-2 0 13-16,0 0-24 0,-1 0 6 15,1 0 1-15,4-4-7 16,1-1 0-16,4 2 0 16,-2-2-13-16,5 0 3 15,2 0-12-15,-3 3-16 16,0 2-7-16,-6 0-82 16,-8 0-91-16,3 0-83 15,0 0-188-15</inkml:trace>
  <inkml:trace contextRef="#ctx0" brushRef="#br0" timeOffset="36702.36">3413 2192 114 0,'0'0'198'16,"0"0"-22"-1,0 0-19-15,0 0-52 0,0 0-105 16,0 0-2-16,0 0-53 16,20-18 17-16,-10 18 38 15,0 0 41-15,-2 0 5 16,-3 0 20-16,-1 0 9 16,-1 0-24-16,-3 0 25 15,5 0-19-15,0 0-38 16,7 0 15-16,6 0-33 15,7-7 14-15,7 0-5 0,3 3-3 16,2-1-8 0,-2-1 1-16,-3 6-6 0,-7 0-11 15,-2 0 16 1,-3 0 0-16,-6 0 0 0,-4 0-33 16,-5 0 13-1,-5 0-59-15,0 6-83 0,0 3-19 16,-17 5-55-1,-1-4-89-15</inkml:trace>
  <inkml:trace contextRef="#ctx0" brushRef="#br0" timeOffset="37451.32">4045 2578 95 0,'0'0'399'16,"0"0"-311"-16,0 0-75 0,0 0 106 16,0 0 3-1,0 0-78-15,0 0-32 0,0-9-11 16,0 9 15 0,0 0-4-16,0 0 7 0,0 0 64 15,0 0-6 1,0 0-10-16,0 0-21 0,0 0-45 15,0 0 8-15,0 14-9 0,-3-1 0 16,-3 8 4 0,3 4-4-16,0 1 0 0,3-1 0 15,0 4 6 1,0-3-7-16,0 0 1 0,0-4-7 16,0-5 5-1,0-6 2-15,0 1 0 16,0-6 9-16,0-6-8 31,0 0 12-31,0 5-2 0,0-5-10 0,0 0 1 16,0 0-2-16,0 0-13 15,0 0-29-15,0 2-11 16,0 3 2-16,0 6-56 16,0-1-134-16,0-1-98 0</inkml:trace>
  <inkml:trace contextRef="#ctx0" brushRef="#br0" timeOffset="38449.67">4292 2358 530 0,'0'0'150'15,"0"0"-40"-15,0 0 14 16,0 0 9-1,0 0-79-15,0 0-28 0,0 0 6 0,20-29-31 16,-14 17 7-16,-3 1-8 0,2 1 2 16,-2-1 18-1,2 3-7-15,-1-2-3 0,2 3-3 16,-1 2-7 0,4-2 0-16,6-3 0 0,-2 3-17 15,7 2 10 1,0-1 7-16,7 4 0 0,-4-1-2 15,-3 2-9-15,0 1 10 16,-3 0 1-16,-2 0-13 16,-3 0 2-16,-4 0 9 15,-3 6-7-15,-1 10 2 16,-4 3-19-16,0 3 24 16,0 3-4-16,0-3 6 15,0 7-8-15,0-6 8 16,-9 0 0-16,-3 0 7 15,-2-2-1-15,-3 0-6 16,-3-5 8-16,0-1-7 0,3-2 33 31,-3-3-23 1,5 3 14-32,3-8-8 0,7 1-15 0,2-6-2 0,3 0 0 0,0 0 0 0,0 0-4 15,5 0 4 1,13 0 0-1,4-6-13-15,1-3 14 0,1 3-2 0,-7 3 1 0,-3 0-6 16,-2 3 5 0,-4 0 1-16,4 0 0 0,2 0-2 15,1 0-1 1,5 8 3-16,5 5 0 16,2-2 0 15,1 6-2-16,1-3 2-15,-1 4 0 0,-5 3 0 0,-2-9-1 0,-5 4 0 0,-6 3 1 0,-8-7-39 16,1 4 38-16,-3-3-6 16,0 2 7-16,0-2 23 15,-5-3-22-15,-7 3 24 16,-2-2-2-16,-3-1-8 16,0 2 24-16,-7 0-22 15,4 0 20-15,-6-1 26 16,-6 1-41-16,-2 1 13 15,-6 3-16-15,-3-6-18 0,0 4 26 16,2-4-8 0,10-5 10-16,7 2 11 0,11-7-39 15,1 0 28 1,7 0-19-16,2 0-4 0,-1 0 8 16,1 0-14-16,3 0 0 15,0 0 0-15,-2 0-1 16,2 0 0-16,-6 0-32 15,-6 6-59-15,-10 3-89 16,-1 5-158-16,6-4-413 0</inkml:trace>
  <inkml:trace contextRef="#ctx0" brushRef="#br0" timeOffset="39939.58">5936 2184 133 0,'0'0'176'16,"0"0"6"-1,0 0-9-15,0 0-56 0,0 0 3 16,0 0-45 0,0 0-26-16,15-28-10 0,-15 28-29 15,0 0-3 1,0 0-5-16,0 0 9 0,0 0-11 16,0 0 0-16,0 0-10 0,0 0 9 15,0 3-11 16,-3 17 12-31,-6 3 1 0,-2 6 9 0,2 10-10 16,1 5 0-16,2 5 0 16,2-2-7-16,2 4 7 15,2-4-1-15,0-6 1 0,0 0-3 16,0-2 2 0,0-4 1-16,0-7-3 0,-3 0 2 15,-5-2 2-15,-1-5 4 16,1 1-5-16,1-8 9 15,2 1-10-15,-1 3 1 16,4-5 0-16,-8 3 3 16,5 3-2-16,-4-4-1 15,1 3 0-15,-2 0 1 16,5-6 7-16,0 4-2 16,2-11 6-16,-1 0 18 0,1-5-15 15,3 3 19 1,0-3-5-16,0 0-20 0,0 0 18 15,0 0-26 1,0 0-1-16,0 0 0 0,0 4-7 16,0 2-6-1,0 0 12-15,10-1-4 0,0 2 5 32,2 3 0-32,0-3 0 0,2-2 7 0,0-5 3 15,6 0-9-15,4 2 12 0,4-2-12 16,7 0 27-1,2 0-27-15,6 0 8 0,1 0-6 16,-4 0-2 0,0 0-1-16,-5 0 0 0,-3 0 0 15,-7 0 3 1,-5 0-3-16,-3 0 0 16,-9 0 0-16,-4 0 1 0,-1 0-1 15,-3 0 0-15,0 0-7 16,0 0 0-16,0 0-31 15,0 0-81-15,3 0-50 16,2 0-173-16</inkml:trace>
  <inkml:trace contextRef="#ctx0" brushRef="#br0" timeOffset="40539.55">5976 2133 111 0,'0'0'111'15,"0"0"15"-15,0 0-100 0,0 0-25 16,0 0-1 0,0 0-14-16,0 0 13 0,0 0-8 15,9 0 9 1,2 0 12-16,-2 0 14 0,3 0 16 16,-1 0 30-16,1 0-13 0,-1 0 20 15,1 0-31 1,2 0-21-16,4 0-14 0,2 0-12 15,0 0-2 1,2-6-4-16,1 6 5 0,-2 0-4 16,-1 0 11-1,-2 0-7-15,-5 0 0 0,-1 0 1 16,-7 0-9 0,2 0 6-16,-2 0-27 0,-5 0-41 15,0 0-93-15,0 0-110 0</inkml:trace>
  <inkml:trace contextRef="#ctx0" brushRef="#br0" timeOffset="42912.96">6339 2635 80 0,'0'0'282'16,"0"0"-158"-16,0 0-31 15,0 0 12-15,0 0-21 0,0 0-25 16,8-24-50-16,-2 24 2 15,2-6 27 1,2 6-37-16,4-4 26 0,2 2-13 16,6-1-13-1,3 3 7-15,7 0-7 0,5 0-1 16,9 0 13-16,8 0-5 16,10 0-6-16,7 0-2 0,5-6 0 15,4-1 0 1,-2-7 6-16,-1 5-6 0,-5-2 0 15,-5-2 1 1,-10 8-1-16,-5-5 0 0,-12 4 1 16,-8 4 1-16,-9-3-2 0,-9 5 0 15,-6 0 0 1,-5 0-13-16,-3 0 11 0,0 0-14 16,0 0-30-1,0 0-15-15,0 0-87 0,-8 5-17 16,-7 3-63-16</inkml:trace>
  <inkml:trace contextRef="#ctx0" brushRef="#br0" timeOffset="43512.92">6577 2761 2 0,'0'0'301'0,"0"0"-194"0,0 0-77 15,0 0 42 1,0 0-15-16,0 0-50 0,0 0-7 15,0 0-6 1,0 0 5-16,0 0 2 0,0 8 37 16,0 2 20-16,0 0-12 15,0 9 0-15,0-3-33 16,0 2-12-16,0 5 7 16,0 1-8-16,0-2 0 15,3 2 0-15,0-1 10 16,-3-5-11-16,0 3 1 15,0-8 0-15,0-2 12 32,0-1 3-32,0 2 31 0,-6-6 23 0,-3-1-34 15,-2 3-6 1,6-8-29-16,-4 5-1 16,6 0-16-16,3-5-96 0,0 0-105 0,0 0-111 0</inkml:trace>
  <inkml:trace contextRef="#ctx0" brushRef="#br0" timeOffset="44002.91">6824 2842 918 0,'0'0'183'16,"0"0"-137"-1,0 0-46-15,0 0 48 0,0 0-48 16,0 0-5-1,0 0 4-15,0 23-30 0,0-16-5 16,-3 10-19 0,-5-7 17-16,-4 2 32 0,-5-1 8 15,-8 2-2-15,-7 2 6 16,-3-2 1-16,3-3-7 16,4 3 7-16,5-7-5 15,9-1 22-15,8-5-17 16,6 0 9-16,0 0 22 62,0 0-11-62,0 0 9 0,0 0-36 0,6 0 0 0,-4 0-1 0,4 0 1 0,-2 0 0 0,-2 0-1 16,1 0-13-16,0 0 14 0,5 2 0 16,4 9 0-1,2-7 2-15,6 8-2 0,3-7 0 16,6 2 9-1,2-2-8-15,4 3-1 0,-3-5 0 16,0 5 0 0,-12-8 6-16,-3 5-6 0,-11 0-6 15,-4-3-12-15,-2 3-99 16,0 11-24-16,-2-6 2 16,-10 3-141-16</inkml:trace>
  <inkml:trace contextRef="#ctx0" brushRef="#br0" timeOffset="41219.51">6769 2122 362 0,'0'0'102'0,"0"0"-9"16,0 0-7-16,0 0 18 16,0 0-20-16,0 0-44 15,0 0 15-15,10-18 3 16,-10 18-39-16,0 0-5 16,0 0-14-16,0 0-10 15,0 0 10-15,0 5-5 0,0 4 5 16,-3 6 0-1,-4-5 1-15,5 7-2 0,-6 2 2 16,1 4-1 0,2-5 0-16,-3 3 11 0,1 0-11 15,2 0 0 1,-1-2 0-16,4-4-1 0,-2 3 1 16,4-6 0-16,0-1-1 0,0-1 2 15,0-2-2 1,0 2 1-16,0-10-20 0,0 6 13 15,0-4-38 1,-3 2-21-16,3-3-41 0,0-1-84 16,0 0-70-1,0 0-54-15</inkml:trace>
  <inkml:trace contextRef="#ctx0" brushRef="#br0" timeOffset="41513.06">6744 2159 654 0,'0'0'202'0,"0"0"-30"15,0 0-13-15,0 0-51 16,0 0-104-16,0 0-4 0,0 0-42 16,60-8 29-1,-28 21 12-15,6 2 1 0,-1 1-14 16,-2-4 12-1,-3 7 4-15,-10-9-9 0,-4-3 4 16,-8 5-27 0,0-7 29-16,-8-5-14 0,1 0 15 15,-3 2 1-15,0-2-1 16,0 0-1-16,0 0-87 16,5 3-185-16,2-3 8 15</inkml:trace>
  <inkml:trace contextRef="#ctx0" brushRef="#br0" timeOffset="41993.02">7179 2076 215 0,'0'0'206'31,"0"0"-155"-31,0 0 34 0,0 0 71 0,0 0-98 0,0 0-37 0,0 0-21 47,3-13 2-47,-3 13 21 0,2 0-3 0,-2 0 23 0,0 0 5 16,0 0-47-16,0 0 6 0,0 0-7 31,0 8 0-31,0 7 1 0,0 8 0 0,0 3-1 16,0 3 4-1,-2-1 3-15,-5 0-7 16,2-5 0-16,-1 1 0 0,4-3 1 16,2-3-1-16,-4-5 0 15,4-3 4-15,0 0 4 16,0-2-8-16,0-2 0 15,0-1 2-15,0-5 1 16,0 0-3-16,0 5 1 16,0-5 5-16,0 0 0 15,-3 0-12-15,0 0-7 0,-5 8-90 16,-1 1-30 0,1-3-206-16</inkml:trace>
  <inkml:trace contextRef="#ctx0" brushRef="#br0" timeOffset="44432.87">7187 2865 563 0,'0'0'530'0,"0"0"-446"0,0 0-71 16,0 0-6 0,0 0 6-16,0 0-13 0,0 0-36 15,3-5 21 1,-1 10-9-16,1 7 24 0,1 4 0 15,-1-5 0 1,-3 2 4-16,0 5-4 0,0-6 0 16,0 9 3-16,0-3 8 15,-10-5-11-15,2 2 0 16,-1 2-18-16,4-5-16 16,-1-1-89-16,0 2-41 15,3-8-9-15,3 0-35 31,0-5-30-31</inkml:trace>
  <inkml:trace contextRef="#ctx0" brushRef="#br0" timeOffset="44702.85">7222 2860 669 0,'0'0'168'0,"0"0"-138"15,0 0-10 1,0 0 29-16,0 0 26 0,0 0-63 16,0 0-5-1,32-24-8-15,-16 24 1 16,5 0-4-16,-1 6-3 0,-7 1 7 0,2 9 0 16,-6-6-2-1,-3 4 4-15,-1-2-3 0,2-2 1 16,-5 1 0-1,4-3-13-15,-4 2 13 0,5-5-75 16,-4 3-152 0,2-3-164-16</inkml:trace>
  <inkml:trace contextRef="#ctx0" brushRef="#br0" timeOffset="45052.84">7468 2803 905 0,'0'0'193'0,"0"0"-146"15,0 0 53 1,0 0 10-16,0 0-57 0,0 0-53 16,0 0-29-1,7-6 16-15,-4 6-16 0,2 0 21 16,0 16 7-1,2-3 1-15,-2 8 0 0,-2-8 0 16,0 2 5 0,-1 3-6-16,-2-7 1 0,0 2 0 15,0-4 3-15,0 5-3 0,0-4 0 16,0 3 0 0,0-3-6-16,0 3 6 0,0 3-39 15,0 3-31 1,0-7-14-16,0 9-79 0,0-3-99 15,0-5-41-15</inkml:trace>
  <inkml:trace contextRef="#ctx0" brushRef="#br0" timeOffset="46212.83">7951 2031 199 0,'0'0'215'0,"0"0"-180"15,0 0-5-15,0 0 22 16,0 0-10-16,0 0-31 16,0 0-3-16,0-8 5 0,0 8 7 15,7 0 4 1,-2 0 46-16,7 0-14 0,1 0-13 16,9 0 14-1,3 7-39-15,12 0 14 0,6 3 3 16,12 1-22-1,-1-6 13-15,4 3-19 0,-6 2 0 16,-3-8 5 0,-11 6-11-16,-10-5-2 0,-8 2 1 15,-6 0-17-15,-11-5 16 0,1 0-8 16,-4 5 9 0,0-5 43-16,0 9-42 0,0 6 15 15,-9 3-1 1,-3 5-15-16,1 10 19 0,-1 3-18 15,4 6-1 1,1 8 5-16,7 1-4 0,0 2-2 16,0-2 1-16,0 1 0 15,0-4-1-15,0 2 1 16,0-9 0-16,0-2 0 16,0-8 1-16,0-3-1 15,0-6 0-15,-2-5 0 16,2 1-4-16,0-7 4 15,0 2 0-15,0 2 0 16,0 3 3-16,2 0-3 16,8 6 0-16,-2-6 0 15,-2 2 0-15,-3-7 0 0,-3-2 0 16,0-4 20 0,0 3-20-16,0-3 50 0,-9 0-4 15,-9 3-3 1,-2 1 1-16,0-5-24 0,3 6 9 15,4-7-3 1,1-3-17-16,6 1-7 0,-1-1-2 16,2-2 0-16,5 6 0 0,0-6 1 15,0 0 6 1,-3 0 28-16,3 0-10 0,-6 0 27 16,-2 0-6-1,0 0-46-15,-7-6 22 0,3 1-22 16,1 3 0-1,5 2 0-15,-2-5-56 0,1 5-14 16,-4 0-81 0,-1 10-225-16,4 3-7 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9:02.672"/>
    </inkml:context>
    <inkml:brush xml:id="br0">
      <inkml:brushProperty name="width" value="0.05" units="cm"/>
      <inkml:brushProperty name="height" value="0.05" units="cm"/>
    </inkml:brush>
  </inkml:definitions>
  <inkml:trace contextRef="#ctx0" brushRef="#br0">122 0 408,'0'0'3006,"-4"1"-2651,3 0-391,-3-1 391,-1 2-1,1-1 1,-1 0 0,1 1-1,0 0 1,0 0 0,0 0 0,0 0-1,0 1 1,-4 3 0,18 19 3921,3 7-4666,-8 6 367,-3 0-1,-1 0 1,-5 44 0,3-76 17,-1 1 0,1-1 1,-1 0-1,0 1 0,-5 10 0,6-15 32,0 1 0,-1-1-1,1 1 1,-1-1-1,1 0 1,-1 1 0,0-1-1,0 0 1,0 0 0,0-1-1,0 1 1,0 0 0,0-1-1,-1 1 1,1-1 0,-3 2-1,-10-1-51,-8 2-4387,17-1 600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5.151"/>
    </inkml:context>
    <inkml:brush xml:id="br0">
      <inkml:brushProperty name="width" value="0.05" units="cm"/>
      <inkml:brushProperty name="height" value="0.05" units="cm"/>
    </inkml:brush>
  </inkml:definitions>
  <inkml:trace contextRef="#ctx0" brushRef="#br0">1 1 408,'0'0'608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9:03.964"/>
    </inkml:context>
    <inkml:brush xml:id="br0">
      <inkml:brushProperty name="width" value="0.05" units="cm"/>
      <inkml:brushProperty name="height" value="0.05" units="cm"/>
    </inkml:brush>
  </inkml:definitions>
  <inkml:trace contextRef="#ctx0" brushRef="#br0">26 42 312,'0'0'5175,"-24"-17"-2564,23 16-2595,1 1 1,0-1-1,0 0 1,-1 0-1,1 1 1,0-1-1,0 0 1,0 0-1,0 0 1,0 1-1,0-1 1,0 0-1,1 0 0,-1 1 1,0-1-1,0 0 1,1 0-1,-1 1 1,0-1-1,1 0 1,-1 1-1,0-1 1,1 0-1,-1 1 1,1-1-1,-1 0 1,1 1-1,0-1 1,-1 1-1,1-1 1,-1 1-1,1 0 1,0-1-1,0 1 1,-1 0-1,1-1 1,0 1-1,-1 0 1,1 0-1,0-1 1,0 1-1,0 0 0,-1 0 1,1 0-1,0 0 1,0 0-1,-1 0 1,1 0-1,0 1 1,0-1-1,0 0 1,-1 0-1,2 1 1,11-1 46,-7 5-69,1 0 0,-1 0-1,0 1 1,-1-1-1,0 1 1,1 1 0,-2-1-1,7 11 1,13 59 103,-22-70-74,-1 0 0,0 0 0,-1 0 0,1 0-1,-1 0 1,0 1 0,-1-1 0,0 0 0,0 0 0,0 0-1,0 0 1,-1 0 0,0-1 0,0 1 0,-1 0 0,0-1 0,0 0-1,0 1 1,0-1 0,-1 0 0,0-1 0,0 1 0,-8 7-1,-29 10 497,41-22-652,0-14-6731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39:59.233"/>
    </inkml:context>
    <inkml:brush xml:id="br0">
      <inkml:brushProperty name="width" value="0.05" units="cm"/>
      <inkml:brushProperty name="height" value="0.05" units="cm"/>
    </inkml:brush>
  </inkml:definitions>
  <inkml:trace contextRef="#ctx0" brushRef="#br0">0 0 6241,'0'0'584,"38"0"-3976,-35 0 3840,0 0 824,0 0-1272,3 0-704,-3 9-944,-3 5-409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01.845"/>
    </inkml:context>
    <inkml:brush xml:id="br0">
      <inkml:brushProperty name="width" value="0.05" units="cm"/>
      <inkml:brushProperty name="height" value="0.05" units="cm"/>
    </inkml:brush>
  </inkml:definitions>
  <inkml:trace contextRef="#ctx0" brushRef="#br0">0 82 6753,'0'0'313,"0"-40"-5611,0 32 5386,0-3 56,0 0-144,0-1-1200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05.911"/>
    </inkml:context>
    <inkml:brush xml:id="br0">
      <inkml:brushProperty name="width" value="0.05" units="cm"/>
      <inkml:brushProperty name="height" value="0.05" units="cm"/>
    </inkml:brush>
  </inkml:definitions>
  <inkml:trace contextRef="#ctx0" brushRef="#br0">210 55 544,'0'0'6140,"-1"-10"-5690,-1-29-92,2 39-333,0 1 0,-1-1-1,1 1 1,0-1 0,0 0 0,-1 1-1,1-1 1,0 1 0,-1-1-1,1 0 1,0 1 0,-1-1 0,1 0-1,-1 1 1,1-1 0,-1 0-1,1 0 1,0 1 0,-1-1 0,1 0-1,-1 0 1,1 0 0,-1 0-1,1 1 1,-1-1 0,1 0-1,-1 0 1,1 0 0,-1 0 0,0 0-1,1 0 1,-1-1 0,1 1-1,-1 0 1,1 0 0,0 0 0,-1 0-1,1-1 1,-1 1 0,1 0-1,-1 0 1,1-1 0,-1 1 0,1 0-1,0-1 1,-1 1 0,1 0-1,0-1 1,-1 1 0,1-1 0,0 1-1,-1 0 1,1-1 0,0 1-1,0-1 1,0 1 0,-1-1 0,1 1-1,0-1 1,0 1 0,0-1-1,0 1 1,0-1 0,0 1 0,0-1-1,-7 15-4,0 1-1,2 1 1,-1-1-1,2 1 1,0 0 0,1 0-1,-1 22 1,-8 31 30,-32 139 83,8 1 1,10 3-1,1 214 0,25-425 126,29 7-323,25 6 93,0-2-1,89 7 0,115-7 76,-216-10-101,622 0 595,-342-4-401,-147 12-169,-61-3 33,128-4-1021,-274-4-1798,1-1-2089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07.579"/>
    </inkml:context>
    <inkml:brush xml:id="br0">
      <inkml:brushProperty name="width" value="0.05" units="cm"/>
      <inkml:brushProperty name="height" value="0.05" units="cm"/>
    </inkml:brush>
  </inkml:definitions>
  <inkml:trace contextRef="#ctx0" brushRef="#br0">102 420 472,'0'0'5811,"-9"-6"-5431,-29-21-172,37 26-187,0 0 0,0-1 1,0 1-1,0 0 0,0-1 1,0 1-1,0 0 1,0-1-1,0 1 0,0-1 1,1 0-1,-1 1 0,1-1 1,-1 1-1,1-1 0,0 0 1,0 1-1,-1-1 0,1-3 1,-2-8 571,-13-10 48,13 21-615,0-1 0,-1 0 0,2 1 0,-1-1-1,0 0 1,1 0 0,-1 0 0,1 0-1,0 0 1,0 0 0,0-1 0,0 1 0,0 0-1,1-6 1,-1-7 625,1 14-643,-1 0-1,1 0 0,0 0 0,0 0 1,0 0-1,0 0 0,0 0 1,0 0-1,0 0 0,1-1 0,-1 1 1,1 0-1,0 0 0,0 0 0,-1 1 1,1-1-1,0 0 0,1 0 0,-1 0 1,0 1-1,0-1 0,1 0 1,-1 1-1,1-1 0,-1 1 0,1 0 1,0 0-1,0-1 0,-1 1 0,1 0 1,0 0-1,0 1 0,0-1 1,3-1-1,57-21-15,1 2 1,94-18 0,-82 22 6,6 0 31,0 5 1,1 2-1,119 3 0,56-14 7,-4 0-19,-199 19-18,-38 1 0,1 0 0,-1 1 0,1 0 0,0 1 0,-1 1 0,1 1 0,20 6 0,-18-4 0,-1-1 0,1 0 0,0-1 0,22 0 0,-1 0 0,-33-2 14,1-1 0,-1 1 0,1 1-1,-1-1 1,1 1 0,-1 1 0,0-1 0,0 1 0,0 0-1,0 1 1,0 0 0,-1 0 0,0 0 0,0 1-1,0 0 1,0 0 0,-1 0 0,1 1 0,-2 0 0,1 0-1,0 0 1,-1 0 0,-1 1 0,1 0 0,-1 0-1,0 0 1,0 0 0,-1 0 0,0 1 0,0-1 0,-1 1-1,1 7 1,10 112 263,-5 193 0,-7-221-201,0 0 110,1 61 55,-21 170 1,20-327-244,-4 23-78,2-24-615,2-14-955,0-7-2615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09.841"/>
    </inkml:context>
    <inkml:brush xml:id="br0">
      <inkml:brushProperty name="width" value="0.05" units="cm"/>
      <inkml:brushProperty name="height" value="0.05" units="cm"/>
    </inkml:brush>
  </inkml:definitions>
  <inkml:trace contextRef="#ctx0" brushRef="#br0">144 0 3481,'0'0'1956,"-4"68"3137,4 22-5403,3-88 301,0 1 1,-1 0 0,1-1 0,0 0-1,0 0 1,1 0 0,-1 0 0,0 0-1,1-1 1,-1 0 0,1 1 0,-1-1-1,7 1 1,-1 1 2,-3-1 1,0 0 0,0 0 1,0 1-1,0 0 0,-1 0 0,1 1 0,-1-1 0,0 1 0,0 0 1,0 1-1,7 7 0,-9-6 0,0-1 1,-1 1-1,1-1 0,-1 1 1,0 0-1,-1 0 0,1 0 1,-1 0-1,0 0 0,-1 0 1,1 0-1,-2 9 0,0-7 23,0-1-1,-1 0 1,1 0-1,-2 0 0,1 0 1,-1-1-1,0 1 0,0-1 1,-1 1-1,0-1 0,0 0 1,0-1-1,-6 7 1,0-1 60,0-1 0,0 0 0,-1 0 0,0-1 0,-22 13 1,31-20-21,-1 0 0,0-1 0,1 0 0,-1 0 1,0 0-1,0 0 0,0 0 0,0 0 1,0-1-1,0 1 0,0-1 0,0 0 0,0 0 1,0 0-1,0 0 0,0-1 0,0 1 1,0-1-1,-5-1 0,2-2-44,-1 1 0,1-1 0,0 0-1,0-1 1,0 0 0,-5-6 0,4 6-47,1-1-1,0 1 1,-1 0 0,0 0-1,-9-4 1,14 8-74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0.230"/>
    </inkml:context>
    <inkml:brush xml:id="br0">
      <inkml:brushProperty name="width" value="0.05" units="cm"/>
      <inkml:brushProperty name="height" value="0.05" units="cm"/>
    </inkml:brush>
  </inkml:definitions>
  <inkml:trace contextRef="#ctx0" brushRef="#br0">1 28 336,'0'0'6728,"0"-1"-6510,1 0-204,1 0 1,-1 0 0,1 0 0,0 1 0,0-1-1,-1 1 1,1-1 0,0 1 0,0 0 0,0 0-1,0 0 1,-1 0 0,1 0 0,0 0 0,0 0-1,2 1 1,-1-1 31,41 2 323,-32-1-338,1 0 0,-1 0 1,1-1-1,0-1 0,-1 0 0,1-1 1,-1 0-1,1-1 0,14-5 0,-20-2-2204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0.734"/>
    </inkml:context>
    <inkml:brush xml:id="br0">
      <inkml:brushProperty name="width" value="0.05" units="cm"/>
      <inkml:brushProperty name="height" value="0.05" units="cm"/>
    </inkml:brush>
  </inkml:definitions>
  <inkml:trace contextRef="#ctx0" brushRef="#br0">1 10 4505,'0'0'2484,"9"-1"-2330,-2-1-113,1 0 23,0 1 0,0-1 0,1 1-1,-1 1 1,0-1 0,0 1 0,16 2 0,-22 0-26,0-1-1,0 1 1,0 0-1,0 0 1,0-1 0,0 1-1,-1 0 1,1 1 0,-1-1-1,0 0 1,1 0-1,-1 1 1,0-1 0,0 0-1,-1 1 1,1-1-1,1 5 1,10 50 219,-12-51-243,6 45 123,-2 99 0,-4-111-100,-1-28 5,0 1 1,-1-1-1,-1 1 1,0-1-1,-1 0 1,0 0-1,0 0 1,-10 15-1,9-16-373,0 0 0,0 1 0,1 0 0,0 0 0,0 0 0,2 0 0,-1 1 0,0 16 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1.110"/>
    </inkml:context>
    <inkml:brush xml:id="br0">
      <inkml:brushProperty name="width" value="0.05" units="cm"/>
      <inkml:brushProperty name="height" value="0.05" units="cm"/>
    </inkml:brush>
  </inkml:definitions>
  <inkml:trace contextRef="#ctx0" brushRef="#br0">0 74 5673,'0'0'2137,"12"3"-1801,4-3-232,0 0-96,2-12-8,-2 1-96,-1 0-296,4-6-649,-3 3-911,-4 3-585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1.600"/>
    </inkml:context>
    <inkml:brush xml:id="br0">
      <inkml:brushProperty name="width" value="0.05" units="cm"/>
      <inkml:brushProperty name="height" value="0.05" units="cm"/>
    </inkml:brush>
  </inkml:definitions>
  <inkml:trace contextRef="#ctx0" brushRef="#br0">30 1 4545,'0'0'4249,"-4"8"-4042,-2 9-227,1 1 1,1-1-1,0 1 1,2 0-1,0-1 1,1 1-1,1 29 1,0-20 60,-1-19-49,1 0 1,0 1-1,0-1 1,1 0-1,3 13 1,-3-18 1,0 0 0,0-1 0,0 1 1,1-1-1,-1 1 0,1-1 0,0 0 1,-1 1-1,1-1 0,0 0 0,0 0 1,1 0-1,-1 0 0,0-1 1,1 1-1,-1-1 0,1 1 0,-1-1 1,6 2-1,-5-1 26,1-1 1,0 1-1,0-1 1,0 0-1,0 0 1,0 0-1,0 0 1,0-1-1,0 1 1,1-1-1,-1 0 1,0-1-1,5 0 1,-7 0 26,0 0 0,1 0 1,-1-1-1,0 1 0,0-1 1,0 0-1,0 0 0,0 0 0,0 0 1,0 0-1,0 0 0,-1 0 1,1 0-1,-1-1 0,0 1 1,0-1-1,0 1 0,0-1 1,0 1-1,1-5 0,9-27 387,0-1 1,-3 0-1,0-1 0,3-63 0,-11 98 12,-8 1-380,0 1-1,0 0 1,0 0 0,0 1 0,0 0 0,-14 6 0,18-7-218,1 1-1,0-1 1,0 1 0,-1 0-1,1-1 1,1 2 0,-1-1-1,0 0 1,0 0 0,1 1 0,-1 0-1,1-1 1,0 1 0,0 0-1,0 0 1,0 0 0,1 0-1,-3 5 1,4-6-427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6.353"/>
    </inkml:context>
    <inkml:brush xml:id="br0">
      <inkml:brushProperty name="width" value="0.05" units="cm"/>
      <inkml:brushProperty name="height" value="0.05" units="cm"/>
    </inkml:brush>
  </inkml:definitions>
  <inkml:trace contextRef="#ctx0" brushRef="#br0">1 229 56,'104'-161'996,"-81"118"192,-23 32 423,-3 1 3503,10 6-3183,-6 32-1852,1 0 0,2-1-1,1 0 1,10 35 0,44 110-61,-24-76 32,2 24-34,-5 2 0,-5 1 0,-6 1-1,5 131 1,-18-193-11,18 78 0,-7-51 30,-18-87-36,-1-1 0,1 0-1,0 1 1,0-1-1,1 0 1,-1 0-1,0 0 1,0 0-1,0 1 1,1-2-1,-1 1 1,1 0 0,-1 0-1,0 0 1,1-1-1,-1 1 1,1-1-1,0 1 1,-1-1-1,1 1 1,-1-1-1,1 0 1,0 0 0,2 0-1,54 3 86,-38-3-30,38 3 117,36 3 49,0-3 1,170-19-1,257-40 166,-397 46-353,210-33 154,50-3 42,-267 38-222,83-3 45,241-47 1,-263 20-43,-7 0 33,196-16 0,221-40-93,-513 79 59,24 1-15,1 4 1,161 5-1,-88 4 5,-153 0 10,0-1 1,0-1-1,0-1 0,0 0 0,30-13 0,90-46 17,8-3-24,-131 62-101,0 1-1,0 0 1,1 2 0,18 0-1,-18 1-3373,-44 7 1130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6.524"/>
    </inkml:context>
    <inkml:brush xml:id="br0">
      <inkml:brushProperty name="width" value="0.05" units="cm"/>
      <inkml:brushProperty name="height" value="0.05" units="cm"/>
    </inkml:brush>
  </inkml:definitions>
  <inkml:trace contextRef="#ctx0" brushRef="#br0">23 0 1856,'0'0'8602,"-3"3"-7788,1-1-632,2-1-116,-1 0 0,0 0 1,0 0-1,0 0 1,0 0-1,1-1 0,-1 1 1,0 0-1,-1 0 0,1-1 1,0 1-1,0 0 1,0-1-1,-3 1 564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7.098"/>
    </inkml:context>
    <inkml:brush xml:id="br0">
      <inkml:brushProperty name="width" value="0.05" units="cm"/>
      <inkml:brushProperty name="height" value="0.05" units="cm"/>
    </inkml:brush>
  </inkml:definitions>
  <inkml:trace contextRef="#ctx0" brushRef="#br0">0 115 4609,'0'0'5449,"0"-3"-5386,10-109-24,-11 143-252,0-13 196,1 1 0,0 0 0,2-1 0,0 1 0,1-1 0,0 0 0,2 1 0,7 17 0,-6 0-402,-4-13-2715,-1-17 822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7.695"/>
    </inkml:context>
    <inkml:brush xml:id="br0">
      <inkml:brushProperty name="width" value="0.05" units="cm"/>
      <inkml:brushProperty name="height" value="0.05" units="cm"/>
    </inkml:brush>
  </inkml:definitions>
  <inkml:trace contextRef="#ctx0" brushRef="#br0">12 163 4641,'0'0'1742,"0"0"-1648,-1 0 0,1 0 1,0 0-1,-1 0 0,1 0 0,-1 0 1,1 0-1,0 0 0,-1 0 1,1 0-1,0 1 0,-1-1 0,1 0 1,0 0-1,-1 0 0,1 1 1,0-1-1,-1 0 0,1 0 0,0 1 1,0-1-1,-1 0 0,1 1 0,0-1 1,0 0-1,0 0 0,-1 1 1,1-1-1,0 1 0,0-1 0,0 0 1,0 1-1,-1 38-90,0-22-20,0 0 0,1 0 1,1-1-1,1 1 0,5 22 0,-6-35 5,1 1 0,0-1 0,-1 0 0,1 0-1,1 0 1,-1 0 0,1 0 0,-1 0 0,1-1 0,0 1 0,0-1-1,1 0 1,-1 0 0,1 0 0,0 0 0,-1 0 0,1-1 0,0 0-1,1 0 1,-1 0 0,0 0 0,0-1 0,1 1 0,7 0 0,-4 0-2,1 0 0,-1-1 0,1 0 0,-1 0 0,1-1 0,0 0 1,-1-1-1,1 0 0,0 0 0,8-3 0,-13 2 17,0 1 0,0-1 0,-1 0 0,1 0 0,-1-1 0,1 1 0,-1-1 0,0 0 0,0 0 0,0 0 0,0 0 0,-1 0 0,1 0 0,-1-1 0,0 0 0,0 1 0,0-1 0,-1 0 0,1 0 0,-1 0 0,0 0 0,1-6 0,7-34 246,-3 0 0,-2-1-1,-1-61 1,-3 102-205,0 1-1,0-1 1,-1 1-1,1-1 1,-1 1-1,0 0 1,0-1-1,0 1 1,0 0-1,0-1 1,-1 1-1,0 0 1,1 0-1,-1 0 1,0 1-1,0-1 1,-1 0-1,1 1 1,-1-1-1,1 1 1,-1 0-1,0 0 0,0 0 1,0 0-1,0 1 1,0-1-1,0 1 1,-6-2-1,-4-1 147,-1 1-1,0 0 1,0 1-1,0 1 0,-24 0 1,34 2-296,0-1 1,0 1 0,0 0-1,0 0 1,0 1 0,0-1 0,0 1-1,0 0 1,1 0 0,-1 0-1,1 0 1,-1 1 0,1 0-1,0-1 1,0 1 0,0 0 0,0 0-1,1 1 1,-1-1 0,1 1-1,0-1 1,0 1 0,0 0-1,1-1 1,-1 1 0,1 0-1,0 0 1,0 0 0,0 0 0,0 1-1,1-1 1,0 0 0,0 0-1,0 0 1,0 0 0,1 0-1,1 8 1,4-3-2587,6-3-1281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8.505"/>
    </inkml:context>
    <inkml:brush xml:id="br0">
      <inkml:brushProperty name="width" value="0.05" units="cm"/>
      <inkml:brushProperty name="height" value="0.05" units="cm"/>
    </inkml:brush>
  </inkml:definitions>
  <inkml:trace contextRef="#ctx0" brushRef="#br0">32 9 1432,'0'0'7885,"-4"-2"-7352,-20-5-54,24 7-518,0 16-81,-1 42 124,-1-24 4,2 1-1,1 0 1,2-1 0,1 1 0,1-1 0,16 50 0,-20-83-13,0 1 0,0-1 0,0 1 0,1-1 0,-1 1 0,0-1 0,1 0 0,-1 0-1,1 0 1,-1 0 0,1 0 0,0 0 0,-1 0 0,1 0 0,0-1 0,0 1 0,-1-1 0,1 1 0,0-1 0,0 0 0,0 0 0,3 0 0,52 0-110,-38 0 124,-9 0-35,0-1 0,0 0-1,0 0 1,0-1-1,0 0 1,0 0-1,0-1 1,-1-1 0,11-4-1,-15 5-67,0 0 0,0-1-1,0 1 1,0-1 0,-1 0 0,1 0-1,-1 0 1,0-1 0,0 0-1,-1 1 1,1-1 0,-1-1 0,0 1-1,-1 0 1,1-1 0,1-6-1,5-20-1316,-2 1-973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8.836"/>
    </inkml:context>
    <inkml:brush xml:id="br0">
      <inkml:brushProperty name="width" value="0.05" units="cm"/>
      <inkml:brushProperty name="height" value="0.05" units="cm"/>
    </inkml:brush>
  </inkml:definitions>
  <inkml:trace contextRef="#ctx0" brushRef="#br0">1 183 5873,'0'0'1755,"9"-7"-1671,7-3-66,1 0-1,0 1 0,1 1 1,26-8-1,-17 6-249,-1-2-1,0 0 1,-1-2-1,0-1 1,36-28-1,-42 26-1954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9.168"/>
    </inkml:context>
    <inkml:brush xml:id="br0">
      <inkml:brushProperty name="width" value="0.05" units="cm"/>
      <inkml:brushProperty name="height" value="0.05" units="cm"/>
    </inkml:brush>
  </inkml:definitions>
  <inkml:trace contextRef="#ctx0" brushRef="#br0">0 1 4481,'0'0'4325,"0"9"-4174,5 60-164,19 90 0,-24-159-10,0 0 0,0 0 0,0 1-1,0-1 1,0 0 0,0 0 0,0 0-1,0 0 1,0 1 0,0-1 0,0 0-1,0 0 1,0 0 0,0 0 0,0 0 0,0 1-1,0-1 1,0 0 0,0 0 0,0 0-1,1 0 1,-1 0 0,0 1 0,0-1 0,0 0-1,0 0 1,0 0 0,0 0 0,1 0-1,-1 0 1,0 0 0,0 0 0,0 0-1,0 0 1,0 0 0,1 1 0,-1-1 0,0 0-1,0 0 1,0 0 0,0 0 0,1 0-1,-1 0 1,0 0 0,0 0 0,0 0-1,0-1 1,0 1 0,1 0 0,-1 0 0,0 0-1,9-10-1116,12-26-1148,-16 28 1507,14-28-1477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9.544"/>
    </inkml:context>
    <inkml:brush xml:id="br0">
      <inkml:brushProperty name="width" value="0.05" units="cm"/>
      <inkml:brushProperty name="height" value="0.05" units="cm"/>
    </inkml:brush>
  </inkml:definitions>
  <inkml:trace contextRef="#ctx0" brushRef="#br0">206 0 1928,'0'0'7481,"-23"22"-7015,-75 72-148,89-85-303,1 0-1,0 0 1,0 1 0,1 0-1,0 0 1,0 0 0,-7 19 0,-2 3-33,17-29-14,1 0 0,0-1 1,-1 1-1,1-1 0,0 1 0,0-1 1,1 0-1,-1 0 0,0 0 0,1 0 1,-1 0-1,6 2 0,-3 1-6,4 1 10,-1 0 1,1 0-1,0-1 1,0 0-1,0-1 0,1 0 1,0 0-1,0-1 0,0 0 1,0-1-1,0 0 1,0-1-1,19 1 0,-27-2-149,0-1-1,-1 1 1,0-1-1,1 0 1,-1 1-1,1-1 1,-1 0 0,0 0-1,1 0 1,-1 0-1,0 0 1,0 0-1,0 0 1,0 0-1,0-1 1,0 1-1,0 0 1,0-1-1,0 1 1,-1 0-1,1-1 1,0 1-1,-1-1 1,1-2-1,6-15-4672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19.922"/>
    </inkml:context>
    <inkml:brush xml:id="br0">
      <inkml:brushProperty name="width" value="0.05" units="cm"/>
      <inkml:brushProperty name="height" value="0.05" units="cm"/>
    </inkml:brush>
  </inkml:definitions>
  <inkml:trace contextRef="#ctx0" brushRef="#br0">57 1 416,'0'0'9215,"-10"3"-9047,3-1-156,5-2-14,0 1 0,0-1 1,0 1-1,1-1 1,-1 1-1,0 0 0,0 0 1,0 0-1,1-1 0,-1 2 1,1-1-1,-1 0 1,1 0-1,-1 0 0,1 1 1,-1-1-1,1 1 0,0-1 1,0 1-1,0 0 1,0-1-1,0 1 0,0 0 1,0 0-1,1-1 0,-1 1 1,1 0-1,-1 0 1,1 0-1,0 0 0,-1 0 1,1 0-1,1 3 0,-1 220 6,0-224-425,9-3-2909,0-10 843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20.285"/>
    </inkml:context>
    <inkml:brush xml:id="br0">
      <inkml:brushProperty name="width" value="0.05" units="cm"/>
      <inkml:brushProperty name="height" value="0.05" units="cm"/>
    </inkml:brush>
  </inkml:definitions>
  <inkml:trace contextRef="#ctx0" brushRef="#br0">7 0 4401,'0'0'5137,"-1"1"-5132,0-1 0,1 1 0,0-1 0,-1 1 1,1-1-1,-1 1 0,1 0 0,0-1 0,-1 1 0,1 0 0,0 0 0,-1-1 0,1 1 0,0 0 1,0 0-1,0-1 0,0 1 0,0 0 0,0 0 0,0-1 0,0 1 0,0 1 0,3 3-14,1 0-1,-1 0 1,1-1-1,0 1 1,0-1-1,1 0 1,-1 0-1,1 0 1,0 0-1,0-1 1,0 0-1,8 4 1,3 3-170,7 3-416,-17-10 277,0-1 0,-1 1-1,0 0 1,0 1 0,0-1 0,0 1 0,0 0-1,-1 0 1,0 0 0,0 1 0,6 7 0,-9-9-1116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20.618"/>
    </inkml:context>
    <inkml:brush xml:id="br0">
      <inkml:brushProperty name="width" value="0.05" units="cm"/>
      <inkml:brushProperty name="height" value="0.05" units="cm"/>
    </inkml:brush>
  </inkml:definitions>
  <inkml:trace contextRef="#ctx0" brushRef="#br0">74 1 6369,'0'0'5650,"-11"13"-5590,-33 44 33,41-50-95,0-1 1,0 1-1,1-1 0,0 1 0,0 0 1,1 0-1,0 0 0,0 0 1,0 0-1,1 1 0,0-1 0,1 0 1,2 12-1,-1 12-102,-1-19 85,0 0 0,2 0 0,-1 0-1,1 0 1,1 0 0,0-1 0,9 17 0,-7-15 19,0 1 0,-1-1 0,-1 2 1,5 25-1,-8-38-281,2 18 994,-3-20-809,0 0 1,0 1-1,-1-1 0,1 0 1,0 0-1,0 1 0,0-1 1,0 0-1,1 0 0,-1 1 1,0-1-1,0 0 1,0 0-1,0 1 0,0-1 1,0 0-1,0 0 0,0 1 1,0-1-1,1 0 0,-1 0 1,0 1-1,0-1 1,0 0-1,1 0 0,-1 0 1,0 1-1,0-1 0,0 0 1,1 0-1,-1 0 0,0 0 1,0 0-1,1 0 0,-1 1 1,0-1-1,0 0 1,1 0-1,-1 0 0,0 0 1,1 0-1,-1 0 0,0 0 1,0 0-1,1 0 0,-1 0 1,0 0-1,0 0 0,1-1 1,-1 1-1,0 0 1,1 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8.290"/>
    </inkml:context>
    <inkml:brush xml:id="br0">
      <inkml:brushProperty name="width" value="0.05" units="cm"/>
      <inkml:brushProperty name="height" value="0.05" units="cm"/>
    </inkml:brush>
  </inkml:definitions>
  <inkml:trace contextRef="#ctx0" brushRef="#br0">0 306 1360,'0'0'1043,"6"0"3282,-2-3-4834,65-86 273,-53 52 289,-4 6-25,20-20-629,-20 33-495,-1 0-1,12-26 1,-17 30-470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8:28.465"/>
    </inkml:context>
    <inkml:brush xml:id="br0">
      <inkml:brushProperty name="width" value="0.05" units="cm"/>
      <inkml:brushProperty name="height" value="0.05" units="cm"/>
    </inkml:brush>
  </inkml:definitions>
  <inkml:trace contextRef="#ctx0" brushRef="#br0">1 755 2721,'0'0'6081,"11"-1"-6819,154-5 2042,-92 6-294,143-19 1,-15-23-571,133-22 140,-240 51-499,625-105 306,118-23 278,-564 113-571,413-95 1,-517 82-76,322-36 1,87 66-27,-425 20-2,58 1 23,71-20-19,-105 10 2,20-1-217,-166-4 208,0 0 0,0-2 0,51-18 0,-44 12 22,52-10-1,-85 23-13,-4 0 704,4 4-708,0 0 0,0 0 0,-1 1-1,0 0 1,0 0 0,0 0 0,-1 0 0,0 1 0,3 5 0,0 3 12,0-1 0,-1 1 0,-1 1 0,0-1 0,-1 0 0,0 1 0,0 16 0,-3 109 15,-2-66 8,-2 66 74,0-87-103,3 1-1,1-1 1,4 0-1,16 91 0,-5-66 17,-4 1 0,-4 1-1,-5 149 1,-2-138-94,0-89 77,-1-1 1,1 1-1,-1 0 0,1-1 1,-1 1-1,0-1 0,0 1 1,0-1-1,1 1 0,-1-1 0,-1 0 1,1 1-1,0-1 0,0 0 1,0 0-1,-1 0 0,1 0 1,0 0-1,-1 0 0,1 0 1,-1 0-1,1-1 0,-1 1 1,1-1-1,-1 1 0,0-1 0,1 1 1,-1-1-1,0 0 0,1 0 1,-4 0-1,-67 2-111,54-3 107,-15 1 14,-9-1 7,0 1 0,1 3 0,-1 1-1,1 2 1,-42 11 0,-7 8 36,54-17-63,0 2 1,1 2-1,0 1 1,-53 28 0,77-33-51,1 0-1,0 0 1,0 1 0,-17 21 0,-11 10-1711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23.093"/>
    </inkml:context>
    <inkml:brush xml:id="br0">
      <inkml:brushProperty name="width" value="0.05" units="cm"/>
      <inkml:brushProperty name="height" value="0.05" units="cm"/>
    </inkml:brush>
  </inkml:definitions>
  <inkml:trace contextRef="#ctx0" brushRef="#br0">987 125 824,'-3'-3'10585,"-10"-16"-9923,10 14-644,1-1 0,-2 1 1,1-1-1,-1 1 0,1 0 0,-1 0 1,-1 1-1,1-1 0,-1 1 1,1 0-1,-1 0 0,-1 0 1,1 1-1,0 0 0,-1 0 0,0 0 1,1 1-1,-1 0 0,0 0 1,0 0-1,0 1 0,-8-1 1,-16-4 60,0 2 1,-1 2 0,-31 1 0,-15-1 186,38 0-175,-1 2 0,-48 5 0,65 2-85,1 0 0,0 2 0,0 0 0,1 1 0,0 2 0,1 0 1,-25 19-1,22-15-1,4-3-3,2 0-1,0 1 1,0 1 0,1 1-1,1 0 1,1 0 0,0 2-1,1 0 1,1 0-1,1 2 1,1-1 0,0 1-1,1 0 1,2 1-1,0 0 1,1 0 0,1 1-1,-2 22 1,0 21-27,2 1 1,8 106 0,-2-161 22,1-1 0,1 1 0,-1 0 1,2-1-1,-1 0 0,2 0 1,-1 0-1,1 0 0,1-1 1,-1 1-1,2-2 0,-1 1 1,11 10-1,14 13-1,67 53 0,-73-65 1,-4-3-16,0-2 1,1 0-1,0-2 1,1 0 0,1-2-1,0 0 1,40 11-1,-26-13-11,1-2 0,0-1 0,0-1-1,54-2 1,-45-3 20,0-1 1,0-3-1,-1-1 0,49-13 0,-42 3 12,-1-2 0,-1-2 0,68-36 0,-97 44 0,-1-2-1,-1-1 1,0 0 0,-1-1 0,-1-2 0,0 0 0,-1-1-1,-1 0 1,25-37 0,-33 40 15,-1 0 1,-1-1-1,-1 0 0,0 0 1,-1 0-1,0-1 0,-2 0 0,2-17 1,0-22 96,-4-62 0,-1 73 4,0 36-101,-1 0 1,0 0 0,0 0 0,-1 0-1,0 0 1,0 0 0,-1 0 0,-1 1 0,1-1-1,-1 1 1,-1 0 0,1 0 0,-8-8-1,2 4 49,0 1-1,-1 0 0,0 0 0,-1 2 0,0-1 0,0 1 0,-19-9 0,-2 2 60,-1 1 0,0 1-1,-1 2 1,0 2 0,-66-11-1,71 17-241,-46-1-1,75 8-27,0-1 1,0 1 0,1-1-1,-1 1 1,0-1-1,1 1 1,0-1-1,-1 1 1,1-1 0,0 1-1,1-1 1,-1 1-1,0 0 1,2 4-1,-2-7 106,2 12-561,0 0 0,1-1 1,1 1-1,0-1 0,0 0 0,7 12 0,13 19-4172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24.556"/>
    </inkml:context>
    <inkml:brush xml:id="br0">
      <inkml:brushProperty name="width" value="0.05" units="cm"/>
      <inkml:brushProperty name="height" value="0.05" units="cm"/>
    </inkml:brush>
  </inkml:definitions>
  <inkml:trace contextRef="#ctx0" brushRef="#br0">145 0 832,'0'0'3369,"-23"11"-2748,-2 2-409,10-5 7,0 0 0,-1-1 0,-30 9 1,45-15-134,1 0 0,-1 1 1,0-1-1,1 0 1,-1 1-1,1-1 0,0 1 1,0-1-1,-1 1 0,1-1 1,0 1-1,0-1 1,0 1-1,1-1 0,-1 1 1,0-1-1,1 1 0,-1-1 1,0 1-1,1-1 1,0 2-1,8 2-67,1 0-1,-1-1 1,1 0-1,0-1 1,-1 0-1,2 0 1,-1-1-1,0-1 1,19 2-1,2 1 158,41 10 83,0 4-1,-2 3 1,104 46-1,-111-46-133,1-2 0,0-3 0,1-3 1,71 5-1,86 18 343,-129-21-228,0-4 0,168-3 0,-23-2-171,46 4-70,136 13 577,174-5-421,-418-19-126,-144-2-59,0 0 1,0-3 0,46-13-1,-45 11-27,-31 8 51,-1 0 0,0 0 0,0-1 0,1 1-1,-1 0 1,0-1 0,0 1 0,0-1 0,0 1 0,1-1-1,-1 0 1,0 1 0,0-1 0,0 0 0,0 0 0,0 0-1,-1 1 1,1-1 0,0 0 0,0 0 0,-1-1 0,2 0 0,-2 1-40,0 0 0,0-1 1,0 1-1,0 0 0,0 0 1,-1 0-1,1 0 1,0 0-1,-1 0 0,1-1 1,-1 1-1,1 0 0,-1 0 1,1 0-1,-1 0 1,0 1-1,1-1 0,-1 0 1,-1-1-1,-5-5-762,-1 0 0,0 0 0,-1 1 0,-9-6 0,-19-10-2290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24.934"/>
    </inkml:context>
    <inkml:brush xml:id="br0">
      <inkml:brushProperty name="width" value="0.05" units="cm"/>
      <inkml:brushProperty name="height" value="0.05" units="cm"/>
    </inkml:brush>
  </inkml:definitions>
  <inkml:trace contextRef="#ctx0" brushRef="#br0">0 1 2937,'0'0'4742,"12"9"-4485,-6-5-247,10 8 152,0 0 0,25 28-1,-36-35-97,0 0 0,-1 1 0,0 0 0,0 0 0,0 0 0,-1 1 0,0-1 0,0 1 0,0 0 0,-1 0 0,0 0 0,-1 0 0,2 10 0,-3-9 4,-1 60 1065,1-65-1098,0 0-1,-1-1 1,1 1-1,-1 0 1,0-1-1,0 1 1,0 0-1,0-1 0,0 1 1,-1-1-1,1 1 1,-1-1-1,0 0 1,1 0-1,-1 0 1,0 0-1,0 0 1,0 0-1,-1 0 0,1-1 1,-3 2-1,5-3-78,-1 0-1,1 0 0,-1 0 1,1 0-1,-1 0 0,1 0 0,-1 0 1,1 0-1,-1 0 0,1 0 0,-1-1 1,1 1-1,-1 0 0,1 0 1,0-1-1,-1 1 0,1 0 0,0-1 1,-1 1-1,1 0 0,0-1 0,-1 1 1,1 0-1,0-1 0,-1 1 1,1-1-1,0 1 0,0-1 0,0 1 1,-1 0-1,1-1 0,0 1 0,0-1 1,0 1-1,0-1 0,0 1 1,0-1-1,0 0 0,-4-22-4192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32.619"/>
    </inkml:context>
    <inkml:brush xml:id="br0">
      <inkml:brushProperty name="width" value="0.05" units="cm"/>
      <inkml:brushProperty name="height" value="0.05" units="cm"/>
    </inkml:brush>
  </inkml:definitions>
  <inkml:trace contextRef="#ctx0" brushRef="#br0">1 172 4153,'0'0'4411,"1"5"266,10 26-4910,17 10 158,35 69 1,-62-108 69,-1-1 0,1 1 0,0-1 0,0 1 0,0-1 0,0 1 0,0-1 0,0 1 0,0-1 0,0 0 1,1 0-1,-1 0 0,0 1 0,1-1 0,-1-1 0,1 1 0,-1 0 0,1 0 0,0 0 0,-1-1 0,1 1 0,0-1 0,0 1 0,-1-1 1,1 0-1,0 0 0,0 0 0,-1 0 0,1 0 0,0 0 0,0 0 0,-1-1 0,1 1 0,0 0 0,0-1 0,-1 0 0,1 1 1,-1-1-1,1 0 0,1-1 0,4-2-16,-1 1-1,0-2 1,-1 1 0,1-1 0,-1 0 0,0 0 0,0 0 0,6-10 0,9-17-53,-1-1 0,-2-1 0,-1-1 0,-2-1 0,16-63 0,-21 49-5436,-9 42 1766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33.058"/>
    </inkml:context>
    <inkml:brush xml:id="br0">
      <inkml:brushProperty name="width" value="0.05" units="cm"/>
      <inkml:brushProperty name="height" value="0.05" units="cm"/>
    </inkml:brush>
  </inkml:definitions>
  <inkml:trace contextRef="#ctx0" brushRef="#br0">2 374 1272,'0'0'6819,"-1"4"-6244,0 13-443,1 0 0,1 0 0,0 0 0,1 0 1,1 0-1,1-1 0,0 1 0,1-1 0,1 0 0,0 0 1,1 0-1,1-1 0,1 0 0,0-1 0,0 1 0,2-2 0,0 0 1,0 0-1,1-1 0,20 16 0,-29-25-120,0-1 0,0 0 0,0 0 0,0 0-1,0-1 1,0 1 0,1-1 0,-1 0 0,1 0 0,-1 0 0,1 0 0,-1 0-1,1-1 1,-1 0 0,1 1 0,-1-1 0,1-1 0,0 1 0,-1 0 0,1-1 0,-1 0-1,1 0 1,-1 0 0,1 0 0,-1-1 0,0 1 0,0-1 0,0 0 0,0 1-1,0-2 1,0 1 0,0 0 0,4-5 0,8-9 55,0 0 0,-1-1 0,-1-1 0,16-29 0,-9 16-98,35-52-26,51-106 0,-79 129-2005,25-73 0,-25 36-5665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39.459"/>
    </inkml:context>
    <inkml:brush xml:id="br0">
      <inkml:brushProperty name="width" value="0.05" units="cm"/>
      <inkml:brushProperty name="height" value="0.05" units="cm"/>
    </inkml:brush>
  </inkml:definitions>
  <inkml:trace contextRef="#ctx0" brushRef="#br0">222 2 3433,'0'0'4875,"-9"0"-4222,0 0-603,3-1 33,1 1 1,-1 0-1,0 0 0,1 0 0,-1 1 0,1-1 0,-1 2 1,1-1-1,-1 0 0,1 1 0,0 0 0,0 0 1,0 1-1,0-1 0,0 1 0,0 0 0,1 1 0,-7 5 1,0 4-94,0 1 0,2 0 0,-1 0 0,2 1 1,0 0-1,1 0 0,0 1 0,2 0 1,-1 0-1,2 1 0,0 0 0,1-1 0,1 1 1,0 27-1,2-42-49,0 0-1,1-1 1,-1 1-1,1 0 1,-1-1 0,1 1-1,-1-1 1,1 1 0,0-1-1,0 1 1,0-1-1,0 0 1,0 1 0,0-1-1,0 0 1,0 0 0,1 0-1,-1 0 1,0 0-1,1 0 1,-1 0 0,0 0-1,1 0 1,-1-1 0,1 1-1,0-1 1,-1 1-1,1-1 1,-1 1 0,1-1-1,0 0 1,3 0 0,9 2-86,-1-2 0,1 0 0,15-1 0,-11-1 225,-5 0-88,1 0 0,-1-2 0,0 0 0,0 0 0,0-1 0,0-1 0,-1 0 0,0 0 0,0-2 0,-1 1 1,1-2-1,-2 1 0,1-1 0,-1-1 0,-1 0 0,0 0 0,14-22 0,-20 28 76,-1 1 0,0-1 0,0 0-1,0 0 1,0 0 0,-1 0 0,0 0 0,0 0 0,0 0-1,0 0 1,-1 0 0,1-1 0,-1 1 0,0 0 0,0-1 0,-1 1-1,1 0 1,-1 0 0,0 0 0,-2-5 0,2 6-6,-1-1 0,0 1 1,0 0-1,0 0 0,-1 1 1,1-1-1,-1 0 0,1 1 1,-1 0-1,0-1 0,0 1 1,0 0-1,0 1 0,0-1 1,0 0-1,-1 1 0,1 0 1,0 0-1,-1 0 0,1 0 1,-1 0-1,1 1 0,-7-1 1,8 1-69,-1-1 0,1 1 0,0 0 0,-1 0 0,1 0 0,-1 0 0,1 0 0,0 1 0,-1-1 0,1 1 0,0-1 0,-1 1 0,-3 2 0,5-2-124,0 1 0,0-1 0,0 0 0,0 1 0,0-1 0,0 1 0,1-1 0,-1 1 0,0-1 0,1 1 0,-1 0 0,1-1 0,0 1 0,0 0 0,-1-1 0,1 1 0,0 0 0,1-1 0,-1 3 0,1-3-22,0 0 0,-1 0 0,1 0 0,0-1 0,0 1 0,0 0-1,0 0 1,0-1 0,0 1 0,0-1 0,0 1 0,1-1 0,-1 1 0,0-1-1,0 0 1,0 1 0,1-1 0,-1 0 0,0 0 0,0 0 0,0 0-1,3 0 1,34 1-674,-36-1 733,0 0 76,0 0 1,0-1-1,0 1 0,0 0 1,0 1-1,0-1 0,0 0 0,0 0 1,0 1-1,0-1 0,0 1 1,-1 0-1,1-1 0,0 1 0,0 0 1,-1 0-1,1 0 0,-1 1 1,1-1-1,-1 0 0,1 0 1,-1 1-1,1-1 0,-1 1 0,2 2 1,-2 1 158,1 0-1,-1 0 1,-1 0 0,1 0 0,0 0 0,-1 1-1,0-1 1,-1 6 0,0 10 567,-9 105 1158,-1 4-1256,10 39-15,0-163-482,0 0 0,-1 0-1,0 0 1,0 0 0,0 0 0,-1-1-1,0 1 1,0-1 0,0 1-1,-1-1 1,0 0 0,0 0 0,0-1-1,0 1 1,-1-1 0,0 0 0,1 0-1,-12 6 1,8-5 80,-1 1-1,-1-1 0,1-1 1,-1 0-1,1 0 1,-1-1-1,0 0 1,-1 0-1,1-2 1,-17 2-1,23-2-185,1-1 0,0-1 0,-1 1 0,1 0 0,0-1 0,-1 0 0,1 0 0,0 0 0,-1 0 0,1 0 0,0 0 0,0-1-1,0 0 1,0 0 0,1 0 0,-1 0 0,-3-3 0,-16-11-12,18 13-186,2 19-9406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39.816"/>
    </inkml:context>
    <inkml:brush xml:id="br0">
      <inkml:brushProperty name="width" value="0.05" units="cm"/>
      <inkml:brushProperty name="height" value="0.05" units="cm"/>
    </inkml:brush>
  </inkml:definitions>
  <inkml:trace contextRef="#ctx0" brushRef="#br0">34 0 1216,'0'0'5986,"-1"16"-5857,-7 136 860,8-139-960,0 34 893,0-46-981,0 0 0,0 0-1,0 1 1,0-1 0,-1 0-1,1 0 1,0 0 0,0 0 0,-1 0-1,1 0 1,-1 0 0,1 0-1,-1 0 1,1 0 0,-1 0-1,0 0 1,1 0 0,-1-1-1,0 1 1,0 0 0,1 0-1,-1-1 1,0 1 0,0 0-1,0-1 1,0 1 0,0-1-1,0 1 1,0-1 0,0 0-1,0 1 1,-1-1 0,-2 0-2558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0.301"/>
    </inkml:context>
    <inkml:brush xml:id="br0">
      <inkml:brushProperty name="width" value="0.05" units="cm"/>
      <inkml:brushProperty name="height" value="0.05" units="cm"/>
    </inkml:brush>
  </inkml:definitions>
  <inkml:trace contextRef="#ctx0" brushRef="#br0">44 57 2721,'0'0'8529,"-6"-1"-8225,-26-4 50,31 8-386,0 0 0,1 0 0,-1 0 0,1 0 0,-1 0 0,1 0 0,0 0 0,0 0 1,1 5-1,-1-3 13,-1 28 15,0-21-21,1 1-1,0-1 1,0 1-1,1-1 0,4 18 1,-4-27-16,0 0 0,0 0 0,0 0 0,1 0 0,-1-1 0,1 1 1,-1-1-1,1 1 0,0-1 0,0 1 0,0-1 0,0 0 0,1 0 0,-1 0 0,0 0 0,1 0 0,0-1 1,-1 1-1,1-1 0,0 0 0,0 1 0,0-1 0,-1-1 0,1 1 0,0 0 0,0-1 0,4 1 1,3 0 15,0 0 0,0-1 0,0 0 0,0-1 1,0 0-1,0 0 0,0-1 0,0 0 0,-1-1 1,1 0-1,-1-1 0,0 1 0,17-11 0,-20 9 37,0 1 0,0-1 1,-1 0-1,1 0 0,-1 0 0,0-1 0,-1 0 0,0 0 0,0 0 0,0 0 0,0-1 0,-1 0 0,0 0 0,-1 1 0,1-2 0,-1 1 0,-1 0 0,1 0 0,0-13 0,-2 16 66,1 1 1,-1-1-1,0 1 1,0-1 0,0 0-1,-1 1 1,1-1-1,-1 1 1,0 0-1,0-1 1,0 1-1,0-1 1,0 1-1,-1 0 1,0 0-1,1 0 1,-1 0 0,-3-3-1,1 3-13,0-1 0,-1 1-1,0 1 1,1-1 0,-1 1 0,0 0 0,0 0-1,0 0 1,0 1 0,-1-1 0,-7 0 0,-14-1-88,0 1 0,-36 1 0,45 1-102,16 0 87,1 0 0,0 0-1,0 0 1,0 0 0,0 1-1,0-1 1,0 0-1,0 1 1,0-1 0,0 1-1,0-1 1,0 1 0,0 0-1,0-1 1,0 1 0,0 0-1,1 0 1,-1-1 0,0 1-1,0 0 1,1 0 0,-1 0-1,0 0 1,1 0-1,-1 0 1,1 0 0,0 0-1,-1 0 1,1 0 0,0 0-1,0 0 1,-1 2 0,-1 41-2411,3-26 577,-4 5-2042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0.784"/>
    </inkml:context>
    <inkml:brush xml:id="br0">
      <inkml:brushProperty name="width" value="0.05" units="cm"/>
      <inkml:brushProperty name="height" value="0.05" units="cm"/>
    </inkml:brush>
  </inkml:definitions>
  <inkml:trace contextRef="#ctx0" brushRef="#br0">30 1 1712,'0'0'5366,"-3"20"-5033,1-3-257,-1 1 15,1 1 1,1 0-1,0 0 1,1 0-1,1 0 1,4 18-1,1 0-29,-6-29-24,1 1 0,0-1-1,1 0 1,0 1-1,0-1 1,1 0-1,7 15 1,-3-22-32,0 1-1,-1-1 1,1 0 0,0-1 0,0 0-1,-1 0 1,1 0 0,12-3 0,-15 2-28,0 0 0,0 0 0,0 0-1,-1-1 1,1 1 0,0-1 0,0 0 0,-1 0 0,1-1 0,-1 1 0,0-1 0,0 1-1,0-1 1,0 0 0,0 0 0,-1-1 0,1 1 0,-1 0 0,0-1 0,0 1 0,0-1 0,2-5-1,-1 0 109,0 0 0,0 0 0,-1-1 0,0 1 0,0-1-1,-1 1 1,-1-1 0,0-14 0,-1 19 21,-1 1 0,1-1 0,-1 1 0,0 0 0,0 0 0,0 0 0,0 0 0,-1 0 1,0 1-1,1-1 0,-1 1 0,-1 0 0,1 0 0,0 0 0,-1 0 0,0 0 0,1 1 0,-1-1 0,-8-2 0,2-1 57,-1 1-1,-1 0 1,1 1-1,-1 0 1,0 1-1,-15-3 1,-23 5-224,50 1 24,-1 1 0,1-1 1,-1 0-1,1 1 0,0-1 1,-1 1-1,1-1 0,-1 1 0,1-1 1,0 1-1,0-1 0,-1 1 0,1-1 1,0 1-1,0-1 0,0 1 1,-1 0-1,1-1 0,0 1 0,0-1 1,0 1-1,0 0 0,0-1 1,0 1-1,0-1 0,0 1 0,1-1 1,-1 1-1,0 0 0,4 19-929,12-1-843,5-7-826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1.236"/>
    </inkml:context>
    <inkml:brush xml:id="br0">
      <inkml:brushProperty name="width" value="0.05" units="cm"/>
      <inkml:brushProperty name="height" value="0.05" units="cm"/>
    </inkml:brush>
  </inkml:definitions>
  <inkml:trace contextRef="#ctx0" brushRef="#br0">50 185 6065,'0'0'5228,"-6"-22"-5027,-17-69-69,21 84-109,1 1 0,-1 0 0,1-1 0,1 1 0,-1-1 0,2-10 0,-1 2 413,0 14 106,-1 3-556,0 0 0,0 0 0,0 0 0,1-1 0,-1 1 0,0 0 0,1 0 1,0 0-1,-1 0 0,1 0 0,0 0 0,0 1 0,0-1 0,0 0 0,1 3 0,-1 2 9,-3 38-38,-1 20-105,3-1 0,8 71-1,31 103 139,-28-199-276,-10-38 130,1 0 1,-1 0-1,0 0 0,1 0 0,-1 0 1,0 0-1,1-1 0,-1 1 1,1 0-1,0 0 0,-1 0 1,1-1-1,0 1 0,-1 0 1,1-1-1,0 1 0,0-1 0,-1 1 1,1-1-1,0 1 0,0-1 1,0 1-1,0-1 0,0 0 1,0 0-1,0 1 0,-1-1 1,1 0-1,0 0 0,0 0 0,0 0 1,0 0-1,0 0 0,0 0 1,0 0-1,0-1 0,0 1 1,0 0-1,1-1 0,4-4-3945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16.865"/>
    </inkml:context>
    <inkml:brush xml:id="br0">
      <inkml:brushProperty name="width" value="0.05" units="cm"/>
      <inkml:brushProperty name="height" value="0.05" units="cm"/>
    </inkml:brush>
  </inkml:definitions>
  <inkml:trace contextRef="#ctx0" brushRef="#br0">3 569 1136,'0'0'5970,"-3"-171"-10347,25 112 2840,6-11 465,25-33 1032,-6 16-40,-1 8 80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2.436"/>
    </inkml:context>
    <inkml:brush xml:id="br0">
      <inkml:brushProperty name="width" value="0.05" units="cm"/>
      <inkml:brushProperty name="height" value="0.05" units="cm"/>
    </inkml:brush>
  </inkml:definitions>
  <inkml:trace contextRef="#ctx0" brushRef="#br0">191 18 4697,'0'0'5070,"-18"-1"-4856,-76-1-140,78 37 39,5-16-61,2 0 0,1 1 1,0 0-1,1 0 0,1 1 1,2 0-1,-5 38 0,9-57-73,1-1-1,-1 1 1,1-1-1,-1 1 1,1-1-1,0 1 1,0-1-1,0 0 1,-1 1-1,1-1 1,1 0-1,-1 0 1,0 0-1,0 1 1,0-1-1,1-1 1,-1 1-1,0 0 1,1 0-1,-1 0 1,1-1-1,-1 1 1,1 0-1,-1-1 1,1 0-1,-1 1 1,1-1-1,0 0 1,-1 0-1,1 0 1,-1 0-1,1 0 1,2 0-1,7 0-47,-1 0 0,1-1 0,20-3 0,-20 1 68,-1-1 1,0 0-1,-1 0 0,1-1 0,-1 0 0,1 0 0,-2-1 0,1-1 0,-1 1 0,14-15 0,-16 15 24,-1 1 0,1-2 0,-2 1 0,1 0 0,0-1 1,-1 0-1,0 0 0,-1 0 0,0-1 0,0 1 0,0-1 0,-1 0 0,0 1 0,-1-1 0,1-9 0,-1 14 45,-1 0 1,0 0-1,0-1 0,0 1 0,0 0 0,-1 0 1,1 0-1,-1 0 0,0 0 0,0 0 0,0 0 1,0 1-1,0-1 0,-1 0 0,1 0 0,-1 1 1,1-1-1,-1 1 0,0-1 0,0 1 0,-1 0 1,1 0-1,0 0 0,-1 0 0,1 0 0,-1 0 1,1 1-1,-1 0 0,0-1 0,0 1 0,0 0 1,0 0-1,0 0 0,0 1 0,0-1 1,0 1-1,0-1 0,0 1 0,0 0 0,0 0 1,-3 1-1,5-1-70,1 0 1,-1 1-1,0-1 0,1 0 1,-1 0-1,1 1 1,-1-1-1,1 0 0,-1 1 1,1-1-1,0 1 1,-1-1-1,1 1 1,-1-1-1,1 1 0,0-1 1,-1 1-1,1-1 1,0 1-1,0-1 0,0 1 1,-1-1-1,1 1 1,0 0-1,0-1 1,0 1-1,0-1 0,0 1 1,0 0-1,0 0 1,0 26-123,0-19 94,0 11-4,0-1 0,1 1 1,1-1-1,1 1 0,1-1 0,1 0 0,0 0 0,1 0 1,1-1-1,0 0 0,2 0 0,0-1 0,14 21 1,45 43-737,-49-61 629,-1 2 0,-1 0 0,19 32 0,-32-42 145,0 0 1,-1 1-1,-1-1 1,0 1-1,0 0 0,-1 0 1,-1 0-1,0-1 1,-3 24-1,1 8 41,2-20-81,1-7 64,-1 0-1,-1 0 1,0 0 0,-1-1 0,-5 19-1,6-30 12,0 0-1,-1 1 1,0-1-1,0 0 1,0 0-1,-1 0 1,1-1-1,-1 1 1,0-1-1,0 1 1,0-1-1,0 0 1,-1 0-1,0 0 0,1 0 1,-1-1-1,0 0 1,0 0-1,0 0 1,0 0-1,-1 0 1,-8 1-1,3 1 40,-1-1 0,0-1 0,0 0-1,0-1 1,0 0 0,0 0 0,0-1 0,0-1 0,-1 0-1,1 0 1,0-1 0,1-1 0,-1 1 0,0-2-1,1 0 1,-1 0 0,1-1 0,1 0 0,-1 0-1,0-1 1,1-1 0,1 1 0,-1-2 0,1 1-1,-14-17 1,14 14-82,1-1 0,0 1 0,1-2 1,0 1-1,0-1 0,1 0 0,1 0 0,0 0 0,1 0 0,-3-23 0,4 27-40,1-1 0,1 1 0,0 0 0,0-1 0,1 1 0,0 0 0,0 0 0,1-1 0,0 1-1,0 0 1,1 1 0,0-1 0,1 0 0,-1 1 0,1-1 0,1 1 0,7-10 0,16-9-279,0 1 0,2 1 0,1 2 1,0 0-1,37-17 0,30-20-3009,-49 24-1074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3.459"/>
    </inkml:context>
    <inkml:brush xml:id="br0">
      <inkml:brushProperty name="width" value="0.05" units="cm"/>
      <inkml:brushProperty name="height" value="0.05" units="cm"/>
    </inkml:brush>
  </inkml:definitions>
  <inkml:trace contextRef="#ctx0" brushRef="#br0">9 138 880,'0'0'8190,"-2"3"-7322,1-3-851,1 0 0,0 0 0,-1 0 0,1 0-1,0 0 1,-1 0 0,1 1 0,0-1 0,0 0 0,-1 0 0,1 0-1,0 1 1,0-1 0,-1 0 0,1 0 0,0 0 0,0 1 0,0-1 0,-1 0-1,1 1 1,0-1 0,0 0 0,0 0 0,0 1 0,0-1 0,0 0-1,-1 1 1,1-1 0,0 0 0,0 1 0,0-1 0,0 0 0,0 1-1,0-1 1,0 0 0,1 1 0,-1-1 0,0 0 0,0 1 0,0-1-1,0 0 1,0 0 0,0 1 0,1-1 0,-1 0 0,0 1 0,0-1 0,0 0-1,1 0 1,-1 1 0,0-1 0,0 0 0,1 0 0,-1 0 0,0 1-1,26-1 440,-9 0-626,-6 0 97,-1 0 0,1-1 1,0 0-1,-1-1 0,1 0 0,-1-1 1,0 0-1,0 0 0,18-9 0,-24 9-157,1 0-1,-1-1 0,1 1 0,-1-1 0,0 1 1,0-1-1,-1 0 0,1-1 0,-1 1 0,0-1 0,0 1 1,0-1-1,-1 0 0,1 0 0,-1 0 0,0 0 0,-1-1 1,0 1-1,1 0 0,-1-9 0,0-12-4250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3.837"/>
    </inkml:context>
    <inkml:brush xml:id="br0">
      <inkml:brushProperty name="width" value="0.05" units="cm"/>
      <inkml:brushProperty name="height" value="0.05" units="cm"/>
    </inkml:brush>
  </inkml:definitions>
  <inkml:trace contextRef="#ctx0" brushRef="#br0">0 76 5513,'0'0'2737,"84"0"-2729,-59-11-8,-9-12-800,-4 1-1537,-12 2-2088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5.058"/>
    </inkml:context>
    <inkml:brush xml:id="br0">
      <inkml:brushProperty name="width" value="0.05" units="cm"/>
      <inkml:brushProperty name="height" value="0.05" units="cm"/>
    </inkml:brush>
  </inkml:definitions>
  <inkml:trace contextRef="#ctx0" brushRef="#br0">201 1 1120,'0'0'5720,"-7"0"-5158,1-1-377,0 1 0,1 1 1,-1-1-1,1 1 1,-1 0-1,1 0 1,0 1-1,-1-1 1,1 1-1,0 0 1,0 1-1,0-1 0,0 1 1,1 0-1,-1 0 1,-4 5-1,-1 2-188,0 1 0,1 0 0,0 0 0,1 1 0,0 0 0,1 0 0,1 1 0,0 0 0,0 0 0,1 0 0,1 1 0,0 0 0,1 0 0,1 0 0,0 0 0,1 0 0,0 0 0,3 27 0,-1-38-39,-1 1 0,1-1 0,0 0-1,0 1 1,1-1 0,-1 0 0,1 1 0,-1-1 0,1 0 0,0 0 0,0 0 0,1-1 0,-1 1-1,0 0 1,1-1 0,0 1 0,0-1 0,-1 0 0,1 0 0,0 0 0,1-1 0,-1 1-1,0-1 1,0 1 0,1-1 0,-1 0 0,1 0 0,-1-1 0,6 1 0,5 2-80,0-1 0,0-1-1,1 0 1,-1-1 0,0-1 0,17-3 0,-27 3 112,0 0-1,0-1 0,0 1 1,0-1-1,0 0 0,-1 0 1,1 0-1,-1-1 1,0 1-1,1-1 0,-1 0 1,0 0-1,0 0 0,-1-1 1,1 1-1,-1 0 1,0-1-1,1 0 0,-2 1 1,1-1-1,0 0 1,-1 0-1,0 0 0,2-8 1,1-6 166,-1 0 0,0-1 1,-1 1-1,-1-22 0,-1 39-168,-2-33 1092,-4 22-334,6 11-734,-1 1-1,1 0 1,-1 0-1,1 0 0,0 0 1,-1 0-1,1 0 1,-1 0-1,1 0 0,0 0 1,-1 0-1,1 0 1,-1 1-1,1-1 0,0 0 1,-1 0-1,1 0 1,0 0-1,-1 1 0,1-1 1,0 0-1,-1 0 1,1 1-1,0-1 0,-1 0 1,1 0-1,0 1 1,0-1-1,-1 0 0,1 1 1,0-1-1,0 1 1,-1-1-1,-2 6-26,0 0 0,0-1 0,0 1 0,0 0-1,1 1 1,0-1 0,1 0 0,-1 1 0,1-1 0,0 9 0,-2 72-187,3-68 126,0-3-74,0 0 0,1 0-1,1-1 1,4 20 0,-3-27 70,0 0 0,0 0 0,1 0 0,0 0 0,0-1 0,1 0 0,0 0 0,0 0 0,10 10 0,-5-7 70,-1 0-1,0 0 1,-1 1 0,0 1 0,0-1 0,-1 1-1,-1 1 1,0-1 0,0 1 0,-2 0-1,1 1 1,-2-1 0,0 0 0,3 27 0,-2 17 14,-5 90 0,1-144 27,-1 1 0,0-1 0,0 1 0,0-1 0,0 0 0,0 1 1,-1-1-1,0 0 0,1 0 0,-1 0 0,0 0 0,-1 0 0,1-1 1,0 1-1,-1 0 0,1-1 0,-1 0 0,0 0 0,0 0 0,0 0 1,-4 2-1,0 0 177,0-1 1,0-1 0,0 1-1,-1-1 1,1 0 0,-1 0-1,1-1 1,-15 0 0,20-1-176,0-1 1,0 1-1,1-1 0,-1 0 1,0 1-1,1-1 0,-1 0 1,0 0-1,1 0 1,-1-1-1,1 1 0,0 0 1,-1 0-1,1-1 0,0 1 1,0-1-1,0 1 1,0-1-1,0 1 0,0-1 1,0 0-1,1 0 1,-1 1-1,0-4 0,-13-46 31,14 50-63,-6-31-46,2-1 0,1 0 0,2-1 0,1 1 0,2 0 0,7-44 0,-7 67-65,0 0 1,1 0-1,1 0 1,-1 1-1,2-1 1,-1 1-1,1 0 1,0 0-1,1 0 1,7-8-1,-6 9-408,1 1-1,0 0 1,0 1-1,0-1 1,0 2-1,11-6 1,9-4-2111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5.419"/>
    </inkml:context>
    <inkml:brush xml:id="br0">
      <inkml:brushProperty name="width" value="0.05" units="cm"/>
      <inkml:brushProperty name="height" value="0.05" units="cm"/>
    </inkml:brush>
  </inkml:definitions>
  <inkml:trace contextRef="#ctx0" brushRef="#br0">1 76 3753,'0'0'3969,"11"1"-3607,7 1-244,3 1 124,0-1 0,0-1 0,1-1 1,26-4-1,-46 3-323,1 0 0,0 0 0,-1 0 0,0-1 1,1 1-1,-1-1 0,0 1 0,0-1 0,0 0 1,0 0-1,0 0 0,0 0 0,0 0 0,-1-1 1,1 1-1,-1 0 0,0-1 0,1 1 0,-1-1 1,0 1-1,-1-1 0,1 0 0,0 1 0,-1-1 0,1 0 1,-1-5-1,0-11-3845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5.764"/>
    </inkml:context>
    <inkml:brush xml:id="br0">
      <inkml:brushProperty name="width" value="0.05" units="cm"/>
      <inkml:brushProperty name="height" value="0.05" units="cm"/>
    </inkml:brush>
  </inkml:definitions>
  <inkml:trace contextRef="#ctx0" brushRef="#br0">0 54 5281,'0'0'3425,"44"0"-3329,-19 0-96,3 0 8,-3-8-24,-3 2-200,6-8-760,-7 3-929,-2-3-807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6.122"/>
    </inkml:context>
    <inkml:brush xml:id="br0">
      <inkml:brushProperty name="width" value="0.05" units="cm"/>
      <inkml:brushProperty name="height" value="0.05" units="cm"/>
    </inkml:brush>
  </inkml:definitions>
  <inkml:trace contextRef="#ctx0" brushRef="#br0">0 248 4353,'0'0'6195,"2"-28"-5311,6-192 1276,9 438-2934,0 4 661,-17-218 70,0-1 0,0 0-1,0 1 1,0-1-1,0 0 1,1 1-1,0-1 1,0 0-1,0 0 1,0 0 0,2 6-1,-1-8-194,-1 0 0,1 0 0,-1 1 0,1-1-1,-1 0 1,1 0 0,0-1 0,-1 1 0,1 0 0,0 0-1,0-1 1,-1 1 0,1-1 0,0 0 0,0 1 0,0-1-1,0 0 1,0 0 0,-1 0 0,3-1 0,9 1-3608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6.499"/>
    </inkml:context>
    <inkml:brush xml:id="br0">
      <inkml:brushProperty name="width" value="0.05" units="cm"/>
      <inkml:brushProperty name="height" value="0.05" units="cm"/>
    </inkml:brush>
  </inkml:definitions>
  <inkml:trace contextRef="#ctx0" brushRef="#br0">71 135 5721,'0'0'5399,"-11"22"-5407,-35 75 1,44-91-21,-1 0 1,1 0-1,0 0 0,1 1 1,0-1-1,0 0 1,0 1-1,1-1 0,0 1 1,0-1-1,0 1 0,1-1 1,0 1-1,3 8 0,-2-11-78,0 1 0,0 0-1,1 0 1,-1-1-1,1 0 1,1 1-1,-1-1 1,0 0-1,1-1 1,0 1-1,0 0 1,0-1-1,0 0 1,7 3 0,-2-1 63,1 0 1,0-1 0,1-1 0,-1 1 0,0-2 0,1 1 0,0-2 0,0 1 0,0-2 0,-1 1 0,1-1 0,0-1 0,0 0 0,16-4 0,-24 4 107,0-1 0,0 1 0,0-1 0,0 0 0,0 0 0,0-1 0,-1 1 0,1-1 0,-1 1 0,0-1 0,0 0 1,0 1-1,0-1 0,0 0 0,0-1 0,-1 1 0,1 0 0,-1 0 0,1-4 0,17-67 501,-14 48-322,-1 0 0,-2 0 0,0-1 0,-2 1 0,-5-46 1,3 65-195,0 1 1,0 0 0,-1 0 0,0 0 0,0 1 0,0-1 0,-1 1 0,0-1 0,0 1 0,0 1 0,-1-1 0,0 0 0,0 1 0,0 0 0,0 0 0,0 1 0,-1-1 0,0 1 0,-10-4 0,13 5-68,-1 0 0,0 1 1,0-1-1,0 1 0,0 0 0,0 0 0,0 0 1,0 1-1,-1-1 0,1 1 0,0 0 0,0 0 1,-1 1-1,1-1 0,0 1 0,0 0 0,0 0 1,0 0-1,0 1 0,0-1 0,0 1 0,1 0 1,-1 0-1,0 0 0,1 1 0,0-1 0,-1 1 1,1 0-1,0 0 0,-4 5 0,0 5-346,1-1 0,0 1-1,1 0 1,0 0-1,1 1 1,0 0 0,2-1-1,-1 1 1,2 0-1,-1 15 1,0-11-638,-2 42-3293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7.469"/>
    </inkml:context>
    <inkml:brush xml:id="br0">
      <inkml:brushProperty name="width" value="0.05" units="cm"/>
      <inkml:brushProperty name="height" value="0.05" units="cm"/>
    </inkml:brush>
  </inkml:definitions>
  <inkml:trace contextRef="#ctx0" brushRef="#br0">5 205 5457,'0'0'6583,"-2"-12"-6506,1-7-67,0 0 0,0 1-1,2-1 1,1 0 0,0 1 0,7-28-1,-3 29-16,-2 15-220,3 26-245,-4-11 493,8 60-111,11 44 53,-20-107 21,1 0 0,0 0 0,1 0-1,1-1 1,-1 1 0,1-1 0,1 0 0,9 12 0,-14-20 19,0 0 0,0 1 0,0-1 1,0 0-1,0 0 0,0 0 0,0 0 0,0 0 1,1-1-1,-1 1 0,0 0 0,1 0 1,-1-1-1,1 1 0,-1-1 0,0 1 0,1-1 1,-1 0-1,1 1 0,-1-1 0,1 0 1,-1 0-1,1 0 0,-1 0 0,1-1 0,-1 1 1,1 0-1,-1 0 0,1-1 0,-1 1 1,1-1-1,-1 0 0,0 1 0,1-1 0,-1 0 1,0 0-1,1 0 0,-1 1 0,0-1 0,0-1 1,0 1-1,0 0 0,0 0 0,0 0 1,1-3-1,5-6 90,0-1 1,-1 1 0,-1-1-1,7-16 1,-10 21-113,8-19 156,-1 0-1,-2-1 1,0 0 0,-2 0-1,-1-1 1,1-51-1,-5 77 18,0 30-698,0-20 532,1 0 1,-1 1 0,1-1-1,1 0 1,0 0-1,0 0 1,0 0 0,6 11-1,-7-17 2,1 0 0,0 0-1,0 0 1,0 0 0,0-1-1,0 1 1,0 0 0,1-1-1,-1 0 1,1 0 0,0 0-1,0 0 1,0 0 0,0 0-1,0-1 1,0 1 0,0-1-1,0 0 1,1 0 0,-1 0 0,1 0-1,-1-1 1,0 1 0,1-1-1,4 0 1,-5 0 13,1 1 0,-1-1-1,1-1 1,-1 1 0,0 0 0,1-1 0,-1 1 0,0-1 0,1 0-1,-1 0 1,0-1 0,0 1 0,0-1 0,0 1 0,0-1 0,0 0-1,0 0 1,-1 0 0,1-1 0,-1 1 0,1 0 0,-1-1 0,0 0-1,0 0 1,0 1 0,0-1 0,1-4 0,5-4 123,-1-1 1,0 0 0,-1 0-1,0 0 1,0-1-1,-2 0 1,0 0-1,0 0 1,3-26 832,-9 50-579,-3 8-459,0 1 0,1 0-1,-1 24 1,4-40 12,1 1-1,0-1 1,0 0 0,0 1-1,0-1 1,1 0-1,0 0 1,0 1-1,0-1 1,0 0-1,1 0 1,-1 0-1,1 0 1,0 0 0,0-1-1,1 1 1,-1-1-1,1 1 1,0-1-1,0 0 1,6 5-1,-1-3-111,1 0 1,0-1-1,0 0 0,1 0 0,-1-1 0,1-1 0,0 1 0,0-1 0,-1-1 0,16 0 0,-7 0-575,0-2-1,0 0 0,0-1 1,33-9-1,4-10-3232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7.825"/>
    </inkml:context>
    <inkml:brush xml:id="br0">
      <inkml:brushProperty name="width" value="0.05" units="cm"/>
      <inkml:brushProperty name="height" value="0.05" units="cm"/>
    </inkml:brush>
  </inkml:definitions>
  <inkml:trace contextRef="#ctx0" brushRef="#br0">0 121 3489,'0'0'4419,"5"3"-3956,-1-1-374,-1 0 1,1-1-1,0 1 0,-1-1 0,1 0 0,0 0 0,0 0 1,0 0-1,0-1 0,0 1 0,0-1 0,0 0 1,0 0-1,0-1 0,0 1 0,0-1 0,0 0 1,0 0-1,7-3 0,5-3 41,-1-1-1,0-1 1,23-17-1,-24 15-166,1 1 0,-1 1 1,2 1-1,15-7 0,35-5-2453,-37 14-340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19.713"/>
    </inkml:context>
    <inkml:brush xml:id="br0">
      <inkml:brushProperty name="width" value="0.05" units="cm"/>
      <inkml:brushProperty name="height" value="0.05" units="cm"/>
    </inkml:brush>
  </inkml:definitions>
  <inkml:trace contextRef="#ctx0" brushRef="#br0">44 39 72,'0'0'1723,"2"18"7585,-1-9-10109,-1 16 944,1 0 0,1 0 0,1 0 0,13 45 0,-6-31-134,-1 0 0,-2 0 0,-2 1 0,1 74 0,-6-113 34,-8-112-3431,6 68 1573,-7-45 0,6 72 1927,-1 0-1,0 0 0,-2 1 0,1 0 0,-2 0 0,-10-20 0,-23-24 3476,45 66-3518,1-1 0,0 1 0,1-1-1,0 0 1,0 0 0,0-1-1,1 0 1,-1-1 0,12 6-1,85 37 499,-87-40-590,0 1 0,0 0 0,0 1 1,-1 1-1,-1 0 0,19 17 0,-32-25 22,-1-1 0,1 1 0,0-1 1,0 1-1,-1-1 0,1 0 0,0 0 0,0 0 0,0 0 0,0 0 1,1 0-1,-1-1 0,0 1 0,0-1 0,0 1 0,3-1 0,-3 0 4,-1 0 0,0-1 0,0 1 0,0-1 0,0 0 0,0 1 0,0-1 0,0 0 0,0 0 0,0 0 0,0 1 0,0-1-1,0 0 1,0 0 0,-1 0 0,1 0 0,-1 0 0,1-1 0,0 1 0,-1 0 0,0 0 0,1 0 0,-1 0 0,0-1 0,1 1 0,-1 0 0,0 0 0,0-1-1,0-1 1,3-21 92,7-48 433,2-86 0,6 217-652,-6 2 205,3-1 0,1-1 0,50 114 0,-62-162-77,-1 0 0,0 0 0,-1 1 0,0-1 0,0 23 0,-2-34-53,1-1-56,0 1 0,0-1 0,0 1 1,0-1-1,0 0 0,0 1 0,0-1 0,0 0 0,0 0 0,0 0 1,-1 0-1,1 0 0,0 0 0,-1 0 0,1 0 0,0 0 0,-1 0 0,0 0 1,1 0-1,-1-1 0,0 1 0,1 0 0,-1 0 0,0 0 0,0 0 1,0-1-1,0-1 0,1-2-927,0-11-3464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8.310"/>
    </inkml:context>
    <inkml:brush xml:id="br0">
      <inkml:brushProperty name="width" value="0.05" units="cm"/>
      <inkml:brushProperty name="height" value="0.05" units="cm"/>
    </inkml:brush>
  </inkml:definitions>
  <inkml:trace contextRef="#ctx0" brushRef="#br0">1 31 2665,'0'0'8085,"2"-4"-7343,1 0-494,-3 3-178,1 0 0,0 0 0,0-1-1,-1 1 1,1 0 0,0 0 0,-1-1 0,1 1 0,-1 0 0,0-1 0,1 1 0,-1 0 0,0-1 0,0 1 0,0-2 0,7 5-278,21 47 5,-3 0 1,35 99 0,-57-139 292,-1-1 0,0 1 0,0 0 0,-1-1 0,0 1 1,-1 13-1,-4-19-72,0 0 0,0 0 0,0 0 0,0-1 1,0 0-1,-1 1 0,1-1 0,-1-1 0,0 1 1,-8 1-1,11-2-51,-1-1 1,0 0 0,0 1-1,1-1 1,-1 0 0,0-1-1,0 1 1,1 0 0,-1-1-1,-4 0 1,6 0-27,0 0 1,0 0-1,0 0 0,1 1 1,-1-1-1,0 0 0,0 0 0,0 0 1,1 0-1,-1 0 0,1 0 1,-1-1-1,1 1 0,-1 0 1,1 0-1,-1 0 0,1 0 1,0-1-1,0 1 0,0 0 0,-1 0 1,2-3-1,-2-18-2540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8.730"/>
    </inkml:context>
    <inkml:brush xml:id="br0">
      <inkml:brushProperty name="width" value="0.05" units="cm"/>
      <inkml:brushProperty name="height" value="0.05" units="cm"/>
    </inkml:brush>
  </inkml:definitions>
  <inkml:trace contextRef="#ctx0" brushRef="#br0">0 1 2841,'0'0'7134,"6"0"-6935,5 0-191,0 0 0,-1 1 0,1 1 1,0-1-1,15 6 0,-23-6 9,0 0 0,0 0 0,0 0 0,0 1 1,0-1-1,-1 1 0,1-1 0,-1 1 0,1 0 0,-1 0 1,1 0-1,-1 0 0,0 1 0,0-1 0,0 1 0,-1-1 1,1 1-1,0-1 0,-1 1 0,0 0 0,0 0 0,0 0 1,0 0-1,0 0 0,0 0 0,0 4 0,-1 23 627,0 0 0,-10 57 0,6-57-562,3-28-82,1 0 0,-1 0 0,1 0 0,0 0 0,0 0 0,0 0-1,0 0 1,0 0 0,0 0 0,0 0 0,1 0 0,-1 0 0,1 0 0,0 0 0,-1 0 0,1 0 0,0 0 0,0-1-1,0 1 1,0 0 0,1-1 0,-1 1 0,0 0 0,1-1 0,-1 1 0,1-1 0,-1 0 0,3 2 0,2-1-15,0 0 0,1 0 1,-1 0-1,1-1 0,0 0 0,-1 0 1,12-1-1,2 1-174,0-1 0,0-1 0,20-3 0,-31 3-177,-1-1 0,0 0 0,0-1 1,0 0-1,0 0 0,-1 0 0,1-1 0,-1 0 1,10-8-1,13-14-4391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9.370"/>
    </inkml:context>
    <inkml:brush xml:id="br0">
      <inkml:brushProperty name="width" value="0.05" units="cm"/>
      <inkml:brushProperty name="height" value="0.05" units="cm"/>
    </inkml:brush>
  </inkml:definitions>
  <inkml:trace contextRef="#ctx0" brushRef="#br0">1 17 5601,'0'0'4688,"-1"1"-4595,48 10-129,-15-8-1187,62-1 1,-64-2-618,-28 0 1763,-1 0 0,0 0 0,1 0 1,-1 0-1,0 0 0,1 0 0,-1 0 0,0 0 0,0-1 0,1 1 0,-1-1 0,0 1 0,0-1 0,0 1 0,0-1 0,1 0 0,-1 1 0,0-1 1,0 0-1,0 0 0,-1 0 0,1 0 0,0 0 0,0 0 0,0 0 0,-1 0 0,1 0 0,0 0 0,-1-1 0,1 1 0,0-2 0,0-8-1282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49.714"/>
    </inkml:context>
    <inkml:brush xml:id="br0">
      <inkml:brushProperty name="width" value="0.05" units="cm"/>
      <inkml:brushProperty name="height" value="0.05" units="cm"/>
    </inkml:brush>
  </inkml:definitions>
  <inkml:trace contextRef="#ctx0" brushRef="#br0">0 81 6281,'0'0'4543,"13"0"-4453,-2 0-308,1-1-1,0 0 0,-1 0 1,1-2-1,-1 1 1,0-1-1,0-1 0,0 0 1,0 0-1,-1-1 0,1-1 1,-1 0-1,0 0 1,11-10-1,0-3-2631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0.530"/>
    </inkml:context>
    <inkml:brush xml:id="br0">
      <inkml:brushProperty name="width" value="0.05" units="cm"/>
      <inkml:brushProperty name="height" value="0.05" units="cm"/>
    </inkml:brush>
  </inkml:definitions>
  <inkml:trace contextRef="#ctx0" brushRef="#br0">5 163 7514,'0'0'4885,"0"-8"-4591,0 5-260,-2-1-55,1-1-1,1 0 1,-1 1 0,1-1 0,0 0-1,0 0 1,0 0 0,1 1 0,-1-1-1,1 0 1,0 1 0,4-9 0,-3 12 22,-1 1 8,0 40 37,0-29-118,1 1 1,1-1-1,0 0 1,0-1-1,9 20 1,-10-27 56,-1 0-1,1 0 1,0 0-1,0 0 1,0-1 0,0 1-1,0-1 1,0 1-1,1-1 1,-1 0 0,1 0-1,0 0 1,-1 0-1,1-1 1,0 1 0,0-1-1,0 1 1,0-1 0,1 0-1,-1 0 1,0-1-1,0 1 1,1-1 0,3 1-1,-6-1 27,0-1 0,1 1-1,-1-1 1,0 1 0,1-1-1,-1 0 1,0 1 0,0-1-1,0 0 1,0 0 0,0 0-1,0 0 1,0 0 0,0 0-1,0 0 1,0 0 0,0 0-1,0-1 1,0 0 0,16-30 87,-13 23-86,4-9 67,0 1 0,-2-2-1,0 1 1,-1-1 0,0 0-1,-2 0 1,0 0 0,-1-26-1,-2 45 85,1 3-160,0 1 0,-1 0 0,1 0 1,-1 0-1,0 0 0,0 0 0,-2 7 0,1-1-1,1 19-9,-1-17-8,1 1 1,0-1-1,1 1 1,0-1-1,1 0 1,5 19-1,-6-28 13,0 0-1,1 0 1,0 0-1,0 0 0,-1 0 1,2 0-1,-1-1 1,0 1-1,1-1 0,-1 1 1,1-1-1,0 0 1,-1 0-1,1 0 0,0 0 1,0-1-1,1 1 0,-1-1 1,0 1-1,0-1 1,1 0-1,-1-1 0,1 1 1,-1-1-1,1 1 1,-1-1-1,1 0 0,4-1 1,-5 1 5,-1-1 0,0 0 1,0 0-1,0 0 1,0 0-1,-1 0 0,1 0 1,0 0-1,0 0 0,-1-1 1,1 1-1,0-1 1,-1 1-1,0-1 0,1 0 1,-1 0-1,0 1 0,0-1 1,0 0-1,0 0 1,0 0-1,0 0 0,-1 0 1,2-4-1,14-63 123,-14 58-112,3-26 10,-3 27 113,4 38-197,-3-18 13,0 0 0,0 1-1,1-1 1,1 0 0,0 0 0,0-1-1,1 0 1,0 0 0,0 0 0,15 14-1,-19-20-54,1 0 0,-1 0 0,1-1 0,0 0 0,0 1 0,0-1 0,0 0 0,0-1 0,0 1 0,1 0 0,-1-1 0,1 0-1,-1 0 1,1 0 0,-1 0 0,1 0 0,0-1 0,-1 0 0,1 1 0,0-1 0,-1-1 0,1 1 0,0 0 0,-1-1 0,1 0 0,-1 0 0,1 0-1,-1 0 1,1-1 0,-1 1 0,0-1 0,1 0 0,-1 0 0,0 0 0,3-3 0,16-17-2623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0.921"/>
    </inkml:context>
    <inkml:brush xml:id="br0">
      <inkml:brushProperty name="width" value="0.05" units="cm"/>
      <inkml:brushProperty name="height" value="0.05" units="cm"/>
    </inkml:brush>
  </inkml:definitions>
  <inkml:trace contextRef="#ctx0" brushRef="#br0">0 105 3913,'0'0'6537,"9"1"-6201,7 2-227,1-2-1,0 0 1,-1-1 0,1-1-1,0 0 1,-1-1-1,1-1 1,-1 0-1,20-8 1,-3 0-77,35-12-79,98-20 1,-166 43-41,0 0 0,1 0 1,-1 0-1,0-1 0,1 1 1,-1 0-1,0 0 1,0 0-1,1 0 0,-1 0 1,0 0-1,1 0 1,-1-1-1,0 1 0,0 0 1,1 0-1,-1 0 1,0-1-1,0 1 0,1 0 1,-1 0-1,0-1 1,0 1-1,0 0 0,0 0 1,1-1-1,-1 1 1,0 0-1,0-1 0,0 1 1,0 0-1,0-1 1,0 1-1,0 0 0,0 0 1,0-1-1,0 1 1,0 0-1,0-1 0,0 1 1,0 0-1,0-1 1,0 1-1,0 0 0,0-1 1,0 1-1,-1 0 0,1 0 1,0-1-1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1.480"/>
    </inkml:context>
    <inkml:brush xml:id="br0">
      <inkml:brushProperty name="width" value="0.05" units="cm"/>
      <inkml:brushProperty name="height" value="0.05" units="cm"/>
    </inkml:brush>
  </inkml:definitions>
  <inkml:trace contextRef="#ctx0" brushRef="#br0">1 154 5313,'0'0'6212,"19"-23"-5566,56-72-212,-50 62-70,-23 31-429,-1 8-100,116 307-146,-109-283 304,-3 0 0,0 0 0,-2 0 0,-1 1 0,-2 40 0,0-43 9,0-26 17,0 0 0,0 1 1,0-1-1,0 0 0,0 0 0,0 1 1,0-1-1,-1 0 0,1 0 0,-1 1 1,0-1-1,1 0 0,-1 0 0,0 0 1,0 0-1,0 0 0,-1 0 0,1 0 1,0-1-1,-1 1 0,1 0 0,-1-1 1,0 1-1,0-1 0,1 1 0,-1-1 1,0 0-1,0 0 0,0 0 0,0 0 1,0 0-1,0 0 0,-1-1 0,1 1 1,0 0-1,0-1 0,-1 0 0,1 0 1,0 0-1,0 0 0,-1 0 0,1 0 1,-3-1-1,3 0-14,0 1 1,1-1 0,-1 0-1,0 0 1,0 0 0,0 0-1,1-1 1,-1 1 0,1 0-1,-1-1 1,1 1 0,-1-1-1,1 1 1,0-1 0,0 0-1,0 0 1,0 1 0,0-1-1,0 0 1,-1-4-1,-13-43-298,9 14-1577,-3-53 1,8 76 770,-2-28-4778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1.875"/>
    </inkml:context>
    <inkml:brush xml:id="br0">
      <inkml:brushProperty name="width" value="0.05" units="cm"/>
      <inkml:brushProperty name="height" value="0.05" units="cm"/>
    </inkml:brush>
  </inkml:definitions>
  <inkml:trace contextRef="#ctx0" brushRef="#br0">0 8 10546,'0'0'476,"13"-2"-849,0 1 397,-6-1-16,0 1 0,0 0 0,0 1 0,0 0 1,0 0-1,14 2 0,-19-1 7,0 0 1,1-1-1,-1 1 0,0 0 1,0 0-1,0 1 1,0-1-1,0 0 0,0 1 1,0-1-1,-1 1 1,1-1-1,0 1 0,-1 0 1,1 0-1,-1 0 1,0 0-1,0 0 0,1 0 1,-1 0-1,-1 0 1,1 0-1,0 1 0,0-1 1,-1 0-1,0 0 1,1 1-1,-1-1 0,0 3 1,1 23 354,0 0 1,-2 1 0,-2-1 0,0 0-1,-15 53 1,18-80-374,-1 0-1,0 1 1,1-1-1,0 0 1,-1 1-1,1-1 1,0 0-1,-1 1 1,1-1 0,0 0-1,0 1 1,0-1-1,0 1 1,1-1-1,-1 0 1,0 1-1,0-1 1,1 0-1,-1 1 1,1-1-1,-1 0 1,1 0 0,0 1-1,0-1 1,-1 0-1,1 0 1,0 0-1,0 0 1,1 1-1,2-1-14,-1 0-1,1 0 1,-1 0-1,1-1 1,-1 1 0,1-1-1,0 0 1,-1 0-1,6-1 1,9 1 41,7 0-74,0-2-1,0 0 1,0-2 0,-1 0 0,33-11 0,-49 12-168,1 0 0,-1 0 0,0-1 1,0 0-1,0 0 0,0-1 0,-1 0 1,1 0-1,-1 0 0,-1-1 0,1-1 1,-1 1-1,0-1 0,0 0 0,-1 0 0,0 0 1,0-1-1,3-9 0,1-14-4027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2.739"/>
    </inkml:context>
    <inkml:brush xml:id="br0">
      <inkml:brushProperty name="width" value="0.05" units="cm"/>
      <inkml:brushProperty name="height" value="0.05" units="cm"/>
    </inkml:brush>
  </inkml:definitions>
  <inkml:trace contextRef="#ctx0" brushRef="#br0">23 1 512,'0'0'10782,"-7"27"-9727,-2 56-912,2 1 1,9 142-1,6-167-175,2 0-1,3 0 1,2-1 0,3-1 0,3-1 0,27 55-1,-37-88 34,0-1-1,25 36 1,-32-52-39,1 0 0,-1-1 0,1 0 0,0 1 0,0-2 0,1 1 0,-1-1 0,1 1 0,0-2 0,0 1 0,1-1 0,-1 1 0,1-2 0,11 4 0,-1-3-311,0-2 0,0 0 0,0-1 0,22-3 0,6-7-2225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0:53.319"/>
    </inkml:context>
    <inkml:brush xml:id="br0">
      <inkml:brushProperty name="width" value="0.05" units="cm"/>
      <inkml:brushProperty name="height" value="0.05" units="cm"/>
    </inkml:brush>
  </inkml:definitions>
  <inkml:trace contextRef="#ctx0" brushRef="#br0">1 1 7666,'0'0'1144,"17"2"-652,-11-2-478,15 2 219,0 0-1,0 2 1,0 0 0,0 1-1,-1 1 1,1 1-1,-2 1 1,21 11-1,-23-7-183,0 1 0,0 1 0,-1 0 0,-1 1 0,0 1 0,-2 0 0,1 1-1,-2 0 1,0 1 0,-2 0 0,0 1 0,0 1 0,-2-1 0,-1 1 0,0 1 0,-1-1 0,-1 1 0,-2 0 0,0 0-1,-1 0 1,-1 32 0,0-18-41,0-19 13,-1 1 0,0-1 1,-1 1-1,-7 31 0,8-47-61,0 0 0,0 1-1,0-1 1,-1 0 0,1 0 0,0 0 0,-1 1 0,1-1 0,-1 0 0,1 0 0,-1 0 0,0 0-1,1 0 1,-1 0 0,0 0 0,0 0 0,0 0 0,0 0 0,0 0 0,0-1 0,0 1 0,0 0-1,0-1 1,0 1 0,0-1 0,0 1 0,0-1 0,-1 1 0,1-1 0,0 0 0,0 1 0,0-1-1,-1 0 1,1 0 0,0 0 0,0 0 0,-1 0 0,1 0 0,0-1 0,0 1 0,-1 0 0,1-1 0,0 1-1,-2-1 1,-10-13-4513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1.167"/>
    </inkml:context>
    <inkml:brush xml:id="br0">
      <inkml:brushProperty name="width" value="0.05" units="cm"/>
      <inkml:brushProperty name="height" value="0.05" units="cm"/>
    </inkml:brush>
  </inkml:definitions>
  <inkml:trace contextRef="#ctx0" brushRef="#br0">166 1 968,'0'0'4956,"-4"0"-4384,-1 0-322,-1 0-1,1 1 1,-1 0 0,1 0-1,-1 0 1,1 1 0,0 0 0,0-1-1,0 2 1,0-1 0,0 1-1,0 0 1,1 0 0,-1 0-1,1 0 1,-7 7 0,4-2-295,1 0 0,0 0 1,0 1-1,1-1 0,0 1 0,0 1 1,1-1-1,-6 18 0,6-15 63,1 1-1,0 0 1,1 0 0,0 0-1,1 0 1,1 1-1,0-1 1,0 0 0,4 18-1,0-25-3,0 0 0,0-1 0,0 0 0,1 1-1,0-2 1,0 1 0,1 0 0,-1-1 0,10 5 0,1 3-7,-12-8-63,0-1 1,-1-1-1,1 1 1,1 0-1,-1-1 1,0 0-1,1 0 1,-1 0 0,1-1-1,-1 1 1,1-1-1,0 0 1,0-1-1,-1 1 1,1-1-1,0 0 1,0 0 0,0 0-1,0-1 1,-1 1-1,1-1 1,0 0-1,-1-1 1,1 1-1,0-1 1,-1 0-1,0 0 1,1-1 0,-1 1-1,0-1 1,0 0-1,-1 0 1,1 0-1,0 0 1,-1-1-1,0 1 1,4-6-1,47-69-2829,-35 44 411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18.173"/>
    </inkml:context>
    <inkml:brush xml:id="br0">
      <inkml:brushProperty name="width" value="0.05" units="cm"/>
      <inkml:brushProperty name="height" value="0.05" units="cm"/>
    </inkml:brush>
  </inkml:definitions>
  <inkml:trace contextRef="#ctx0" brushRef="#br0">0 152 1216,'0'0'5759,"0"31"-1574,1-15-4164,-1 0 0,2-1-1,0 1 1,1-1 0,1 0 0,0 0 0,1 0 0,1 0 0,0-1 0,1 0 0,12 19-1,-6-11-15,-1 1-1,11 32 0,-14-32 4,1-1 0,20 33-1,-29-52-8,1-1 0,-1 0 0,0 0 0,1 0 0,0 0 0,-1 0 0,1-1-1,0 1 1,0 0 0,0-1 0,0 1 0,0-1 0,1 0 0,-1 0 0,0 0-1,0 0 1,1 0 0,-1 0 0,1-1 0,-1 1 0,1-1 0,-1 1 0,1-1-1,-1 0 1,1 0 0,-1 0 0,1-1 0,-1 1 0,1-1 0,-1 1 0,1-1 0,-1 0-1,0 0 1,1 0 0,-1 0 0,4-2 0,3-3-22,0-1 0,0 1-1,-1-1 1,0-1 0,-1 0 0,0 0 0,8-10 0,11-21-350,-1-2-1,-2 0 1,26-64 0,38-135-4279,-83 228 4269,15-46-2413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18.655"/>
    </inkml:context>
    <inkml:brush xml:id="br0">
      <inkml:brushProperty name="width" value="0.05" units="cm"/>
      <inkml:brushProperty name="height" value="0.05" units="cm"/>
    </inkml:brush>
  </inkml:definitions>
  <inkml:trace contextRef="#ctx0" brushRef="#br0">0 193 2721,'0'0'5750,"0"23"-5230,1 72-124,-1-91-339,0 1-1,1 0 0,-1 0 1,1-1-1,0 1 0,0 0 1,1-1-1,-1 1 0,1-1 1,0 1-1,0-1 0,0 0 1,1 0-1,0 0 1,0 0-1,6 6 0,4 6 271,-4-1-261,1-1 0,1 0 0,0-1 1,0-1-1,2 1 0,-1-2 1,1 0-1,1 0 0,22 12 0,-34-22-64,1 1-1,-1-1 1,1 0-1,-1-1 1,1 1-1,-1 0 1,1-1-1,-1 1 0,1-1 1,-1 0-1,1 0 1,0 0-1,-1 0 1,1 0-1,-1-1 0,1 1 1,-1-1-1,1 0 1,-1 1-1,1-1 1,-1 0-1,1-1 1,-1 1-1,0 0 0,0-1 1,0 1-1,0-1 1,0 0-1,0 1 1,2-3-1,3-6 11,-1 0-1,1 0 1,-2 0 0,1-1-1,5-16 1,-1 1-5,169-349-5332,-153 322 778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33.130"/>
    </inkml:context>
    <inkml:brush xml:id="br0">
      <inkml:brushProperty name="width" value="0.05" units="cm"/>
      <inkml:brushProperty name="height" value="0.05" units="cm"/>
    </inkml:brush>
  </inkml:definitions>
  <inkml:trace contextRef="#ctx0" brushRef="#br0">150 1 472,'0'0'856,"-109"148"-1560,81-86 464,16 2 144,15 26-152,28-14 208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36.185"/>
    </inkml:context>
    <inkml:brush xml:id="br0">
      <inkml:brushProperty name="width" value="0.05" units="cm"/>
      <inkml:brushProperty name="height" value="0.05" units="cm"/>
    </inkml:brush>
  </inkml:definitions>
  <inkml:trace contextRef="#ctx0" brushRef="#br0">10 34 1944,'0'0'7225,"-7"11"-4418,4 17-2101,4-23-632,-1 14-104,1 0 1,1 1-1,1-1 1,1 0-1,0-1 1,1 1-1,2-1 0,0 0 1,0 0-1,2-1 1,0 0-1,1 0 0,1-1 1,0 0-1,1-1 1,1 0-1,0-1 1,1-1-1,0 0 0,1-1 1,23 14-1,-36-24 0,1-1 0,0 0-1,-1 1 1,1-1 0,0 0-1,0 0 1,-1-1 0,1 1-1,0-1 1,0 1 0,0-1-1,0 0 1,0 0 0,0 0 0,0 0-1,0-1 1,0 1 0,-1-1-1,1 0 1,4-1 0,-3-1 12,0 1 0,0 0 0,0-1 0,-1 0 0,1 0 0,-1 0 0,0 0 0,0-1-1,0 1 1,0-1 0,0 0 0,2-4 0,14-26-85,-2 0 0,-1-1 0,-2-1 0,14-50 0,-22 59-936,0-1 1,-2 0 0,1-48-1,-5 44-1293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36.686"/>
    </inkml:context>
    <inkml:brush xml:id="br0">
      <inkml:brushProperty name="width" value="0.05" units="cm"/>
      <inkml:brushProperty name="height" value="0.05" units="cm"/>
    </inkml:brush>
  </inkml:definitions>
  <inkml:trace contextRef="#ctx0" brushRef="#br0">1 220 3513,'0'0'5090,"7"13"-4763,91 134 805,-79-120-866,-12-15-210,0-1-1,1 0 0,0-1 1,1 0-1,1 0 1,-1 0-1,1-2 0,1 1 1,16 10-1,-19-14-33,0-1 0,0 0 0,0 0-1,0 0 1,0-1 0,1 0 0,0-1-1,-1 0 1,1-1 0,0 1 0,0-2-1,0 1 1,0-1 0,0 0 0,12-3-1,-18 2-2,-1 0 0,0-1 0,1 1 0,-1-1 0,0 0 0,0 1 0,0-1 0,-1 0 0,1 0 0,0-1 0,-1 1-1,1 0 1,-1 0 0,0-1 0,2-2 0,16-44 208,-16 41-200,82-311 41,-67 241-265,-12 40-537,-5 15-2714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39.807"/>
    </inkml:context>
    <inkml:brush xml:id="br0">
      <inkml:brushProperty name="width" value="0.05" units="cm"/>
      <inkml:brushProperty name="height" value="0.05" units="cm"/>
    </inkml:brush>
  </inkml:definitions>
  <inkml:trace contextRef="#ctx0" brushRef="#br0">7 0 2737,'0'0'6537,"0"45"-4555,-3 49-911,1-57-1037,1 0 0,1 0 0,3 0 0,10 58 0,145 536 8,-121-504-55,97 228 1,-47-143 5,-61-135 15,-3 1 0,-3 1 1,-4 0-1,6 84 0,-1 323 58,-20-446-63,0 11 1,2 0 0,2-1 0,2 0 0,3 0-1,1 0 1,30 76 0,43 114 14,-72-197-2,-3 0 1,-1 0-1,2 78 0,-9 71-1005,-1-176-1840,0-30 392,0 3-522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1:42.418"/>
    </inkml:context>
    <inkml:brush xml:id="br0">
      <inkml:brushProperty name="width" value="0.05" units="cm"/>
      <inkml:brushProperty name="height" value="0.05" units="cm"/>
    </inkml:brush>
  </inkml:definitions>
  <inkml:trace contextRef="#ctx0" brushRef="#br0">1 497 1816,'0'0'5951,"0"-4"-5460,0-11-74,0 12 259,2 15-218,81 84-329,-62-60-166,-1 1 0,-2 0 0,-2 2 0,-1 0 0,14 62 0,16 41 98,-43-136-62,1 0-1,0 0 1,0-1 0,0 1 0,0-1 0,1 1-1,0-1 1,7 6 0,-10-10-1,0 0 0,0 0 0,0 0 1,0 0-1,0-1 0,1 1 0,-1-1 0,0 1 0,0 0 1,0-1-1,1 0 0,-1 1 0,0-1 0,1 0 0,-1 0 0,0 0 1,1 0-1,-1 0 0,1 0 0,0-1 4,0 1 1,0-1-1,-1 0 0,1 0 1,-1 0-1,1 0 0,-1 0 0,1 0 1,-1 0-1,0-1 0,0 1 1,1 0-1,-1-1 0,0 1 1,0-1-1,0 1 0,0-1 0,0-2 1,8-15 14,-1-1 1,0-1-1,-2 1 1,0-1 0,-2 0-1,3-26 1,3-134 94,-9 160-106,0-9-26,0-10 21,-1-1 0,-8-61 0,6 91-11,0-1 0,-1 1 0,0 0 0,-1 0 0,0 0 0,-1 1 0,0 0 0,0-1 0,-1 2 0,-1-1 0,1 1 0,-2 0 0,-12-13 0,19 21-117,1 1 1,-1-1-1,1 1 1,-1 0-1,1-1 1,-1 1-1,0 0 1,1-1-1,-1 1 1,1 0-1,-1 0 1,1 0-1,-1 0 1,0-1-1,1 1 1,-1 0-1,0 0 1,1 0-1,-1 0 1,1 0-1,-1 1 1,0-1-1,1 0 1,-1 0-1,1 0 1,-1 0-1,0 1 1,1-1-1,-1 0 1,1 1-1,-1-1 1,1 0-1,-1 1 1,1-1-1,-1 0 1,1 1-1,-1-1 1,1 1-1,0-1 1,-1 1-1,1-1 1,0 1-1,-1 0 1,1-1-1,0 1 1,0-1-1,0 1 1,-1-1-1,1 1 1,0 0-1,0-1 1,0 2-1,-9 40 248,8-36-361,-2 18 663,1 1 1,3 45 0,0-23 345,-1-36-677,1 1-1,1-1 1,0 1-1,1-1 1,0 0-1,1 0 1,0 0-1,0-1 1,1 1-1,1-1 1,-1 0-1,2-1 1,-1 1-1,13 12 1,-12-14-33,1 0 0,0-1 0,0 0 0,0 0 0,1-1 1,0 0-1,0-1 0,0 0 0,1 0 0,0-1 0,0 0 1,0-1-1,0 0 0,0-1 0,19 3 0,-20-5 48,-4 1 48,-1-1 0,1 0 0,0 0-1,0 0 1,-1 0 0,1-1 0,7-2 0,-11 3-115,0-1 0,1 0 0,-1 0 0,0 0 0,0 0 1,0 0-1,1 0 0,-1 0 0,0 0 0,0 0 0,-1-1 1,1 1-1,0 0 0,0 0 0,-1-1 0,1 1 0,0-1 0,-1 1 1,0-1-1,1 1 0,-1-1 0,0 1 0,0-1 0,1 1 1,-1-1-1,-1 1 0,1-3 0,-2-132 485,6-170-502,1 270-255,1 1-1,2-1 1,23-63 0,-17 56-693,4-19-1854</inkml:trace>
</inkml:ink>
</file>

<file path=ppt/ink/ink19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36:33.79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241 55 215 0,'0'0'131'0,"0"0"-57"0,0 0-21 16,0 0-28 0,0 0 2-16,0 0-10 0,-38-2-16 15,36 2-1-15,-2 0 0 0,4 0 17 16,0 0 69 0,0 0 13-16,0 0-8 0,-3 0-20 15,3 0-26 1,-3 0 8-16,-5 0-17 0,-1 0-17 15,-2 7-2 1,-4 7-17-16,-2 1 1 0,2 3 1 16,3 4-1-1,4-3-2-15,0-1 1 0,-1 1 0 16,4 0 5-16,-5 3-4 16,2-1-1-16,-1-1 6 15,1 1 0-15,-1 3-5 16,-2 1 0-16,6 1-1 15,-2 6 0-15,4-1 0 16,3 0 0-16,0 5 0 16,0-3-14-16,15-2 1 15,2 1-3-15,1-6-26 0,-1-4 19 16,0-6 7 0,6-3 16-16,0-8 0 0,-1-2-4 15,8-3 4 1,-2 0 0-16,-1 0-6 0,1 0 4 15,1-11-18 1,-1-4 7-16,1-3-7 0,1-4-9 16,-5 0 28-1,0-7 0-15,-5-2 1 0,-2-2-1 16,-4-6 2-16,-7-3 12 0,-4-4 44 16,-3-3 11-1,0-1-19-15,0-1-3 0,-15 1-21 16,-5 9 33-1,-3 3-22-15,-3 9 7 0,-2 5-24 16,-2 7-16 0,5 6 17-16,5 6-19 0,3 5-1 15,-1 0 0-15,1 0-26 16,2 18 10-16,-2 8 6 16,0-1-59-16,-1 4 18 15,4 2-63-15,-9 10-28 16,3-9-90-16,2-4-294 0</inkml:trace>
  <inkml:trace contextRef="#ctx0" brushRef="#br0" timeOffset="619.94">1037 69 550 0,'0'0'102'0,"0"0"-41"16,0 0 10 0,0 0 38-16,0 0-42 0,0 0-61 15,0 0-6-15,-12 13-13 0,-2 12 13 16,-3 6 4 0,2 2-4-16,3 4 0 0,2-1-3 15,0 0 0 1,2 1 2-16,2-4 1 0,0-1 0 15,1-2 2 1,-2-1-2-16,5-3 0 0,-4 0 0 16,1-3-1-1,-2-2-1-15,5-1-27 0,-4-2-5 16,4-2 33-16,2-3-24 16,-3-5-38-16,3-4-17 15,0 0-5-15,0-4 4 16,0 0-56-16,0 0-56 0</inkml:trace>
  <inkml:trace contextRef="#ctx0" brushRef="#br0" timeOffset="1144.06">783 3 217 0,'0'0'163'0,"0"0"37"15,0 0-11-15,0 0-24 16,0 0-47-16,0 0-76 16,0 0-19-16,-10-28-23 15,10 28-2-15,0 0 1 16,0 0-39-16,8 0 16 16,9 0 22-16,8 3-3 15,7 2 5-15,8-2 0 16,2-3 0-16,0 0 3 0,-2 0-3 15,-5 0 0-15,-3 0 0 16,-1 0-3-16,1 0 3 16,0 0 0-16,2-7 0 15,4 1 3-15,-4 0-3 16,-6 1 0-16,-8 3-1 16,-2 2-27 30,-9 0-11-46,-6 0-42 0,-3 0-31 0,0 0 11 0,0 2-18 0,-18 9-19 0,1-1-132 0</inkml:trace>
  <inkml:trace contextRef="#ctx0" brushRef="#br0" timeOffset="2023.31">1477 75 2 0,'0'0'635'0,"0"0"-583"15,0 0-52-15,0 0-31 0,0 0 25 16,0 0 6-16,0 0 0 16,10 83 4-16,-6-59-3 15,-4 2 5-15,0-3 13 16,0 0-11-16,0 3 11 16,0 1-2-16,-9 1-11 15,1 0 6-15,-1 0-11 16,1 4 0-16,1-1 0 15,4 1 6-15,1-4-8 16,-1-5 1-16,0-5-6 16,3-6 6-16,0-4 0 15,-2-4 0-15,2-4 3 16,0 0-2-16,0 0 44 0,0-4-31 16,0-16-14-1,0-6-37-15,0-7 2 0,0-6-101 16,5-6-14-16,7 2-47 15,-1-4 54-15,-2 5 66 16,-4 6 42-16,-2 3 35 16,-3 7 37-16,0 3 123 15,0 5 10-15,0-1 2 16,0 6-2-16,0-3-62 16,0 7-50-16,3-3-22 15,6 3-36-15,8 1 0 16,3 0-1-16,6 3-11 15,6-3 12-15,-4 0 0 16,4 3 1-16,-6 0 0 16,-5 3 0-16,-4-1-1 0,-6 3 0 15,-2 0-13-15,-1 0 12 16,1 0 0-16,-1 0 1 16,4 0-1-16,2 3 0 15,0 1 1-15,4 8 0 16,-4 3 1-16,1 3-2 15,-2 5 1-15,-3 5-18 16,-2 3-5-16,-4 3-21 16,-4 0 28-16,0-3 4 0,0 0-21 15,-7 0 33-15,-4-3 0 16,-3-2 0-16,4-2 7 16,2-1-6-16,6-7-1 15,-1-1 0-15,3-5-11 16,0 1 9-16,0-4-12 15,0-1-38-15,0 2-10 16,0-4-60-16,-4-4-114 0</inkml:trace>
  <inkml:trace contextRef="#ctx0" brushRef="#br0" timeOffset="2763.26">2261 89 468 0,'0'0'187'0,"0"0"-64"0,0 0-5 16,0 0-40-16,0 0-23 16,0 0-53-16,0 0 6 15,-92 23-7-15,81 0-1 16,2 4-16-16,6-2-7 15,3 1-19-15,0 0 40 0,0 1 0 16,0-5-3 0,0-1 5-16,0 0 0 0,0-3 1 15,0 0 6 1,0-2-6-16,0-1-1 0,3-2 1 16,12 0 5-1,5 0 14-15,5-3-20 0,4 1 1 16,6-1 2-1,-3-2-3-15,-4-4 0 0,-1 3-1 16,-7-6-1-16,-7-1 1 0,-1 0 1 16,-7 0 0-1,5 0 4 1,0 0 3-16,8-12-4 0,6-12-3 62,-2-4 0-62,4 0 0 0,-6-4 0 0,0 4 0 0,-6 0 2 0,-2-1 8 0,-9 0-10 0,-3-4 22 0,0-1-1 16,-3-2 37-16,-17-3-1 16,-6 2-18-16,0 4 1 15,-3 8-14-15,4 7-8 16,2 10-2-16,0 8-16 16,-1 0-2-16,4 10-28 15,0 18-12-15,3 6-31 16,2 4-44-16,-2 12-66 15,4-9-89-15,-2-9-143 0</inkml:trace>
  <inkml:trace contextRef="#ctx0" brushRef="#br0" timeOffset="4163.18">2934 267 434 0,'0'0'68'0,"0"0"-17"16,0 0-9-16,0 0-19 15,0 0-16-15,0 0-7 16,0 0-1-16,120-138-6 15,-88 121-4-15,0 4 10 0,-6 1 1 16,-6 3 0 0,-8 6-1-16,-7 2-4 0,-2 1 5 15,3 0-10 1,2 0 7-16,5 0 3 0,4 0 17 16,8 1 6-1,5 8 13-15,0 1-35 0,2 3 9 16,0 3-10-1,-9 2-2-15,-6 3 1 0,-9 2 2 16,-8 5-1-16,0 3 30 16,-2 0-22-16,-21-3 26 15,-2 1-6 63,-2-6 29-78,-1-4 0 0,1-2-37 0,5-6-7 0,-1-1 10 0,3-7-4 0,0-3 11 0,-2 0 25 0,2 0-39 0,0-8 2 0,3-8-18 0,4-1-67 16,-9-7-141 0,12 4-79-16</inkml:trace>
  <inkml:trace contextRef="#ctx0" brushRef="#br0" timeOffset="3693.24">2992 156 527 0,'0'0'184'16,"0"0"-129"-16,0 0 19 15,0 0-6-15,0 0-44 16,0 0-24-16,0 0-17 15,17 10 10-15,-14 4 5 16,-1 4-3-16,-2 5 5 0,0 8 1 16,0 2 7-1,-2 4 1-15,-10 1-8 0,1-1-1 16,2-1 0 0,1-2 1-16,5-3 0 0,-1-3-1 15,4 1 0 1,0-5-2-16,0-4-3 0,0 1-16 15,0-4-10-15,0 2-21 16,-3-5 14-16,1-2-28 16,-4-5 5-16,1-2 22 15,-2-5-16-15,5 0-23 16,-1 0-73-16</inkml:trace>
  <inkml:trace contextRef="#ctx0" brushRef="#br0" timeOffset="4693.16">3857 216 451 0,'0'0'114'0,"0"0"-81"15,0 0 2-15,0 0 5 16,0 0-39-16,0 0-1 0,0 0-1 16,0 10 1-1,0 6 9-15,0 3 1 0,0-5 22 16,0 5 3 0,-6 1-8-16,0 1-2 0,-2-1-18 15,-1 3-7 1,-2 4 10-16,2-2-10 0,1-1 0 15,1 1 4-15,2-3-3 16,2-3-2-16,3 0-7 16,0-3-41-16,0-4-61 15,0-4-69-15,0-4-134 0</inkml:trace>
  <inkml:trace contextRef="#ctx0" brushRef="#br0" timeOffset="5363.41">3803 689 468 0,'0'0'206'0,"0"0"-102"15,0 0 40-15,0 0-25 16,0 0-64-16,0 0-25 15,0 0-30-15,34-36 0 16,-14 20 0-16,3-1-1 0,2-2 1 16,5-2 0-1,-5 3-15-15,4-2 14 0,3-2-36 16,-6 5 5 0,3 5-6-16,-4-1-53 0,5-6-29 15,-5 6-33 1,-5-3-122-16</inkml:trace>
  <inkml:trace contextRef="#ctx0" brushRef="#br0" timeOffset="5013.17">4121 182 514 0,'0'0'121'0,"0"0"-104"15,0 0-16-15,0 0 21 0,0 0 2 16,0 0-6 0,0 0-8-16,0 158-9 0,0-107 0 15,0 4 13 1,-5 0-13-16,-7-3 9 0,0-9 3 16,1-4-13-1,-1-11 9-15,7-7-8 0,0-8-1 16,5-6 0-1,0-7-18-15,0 0-83 0,0 0-119 0</inkml:trace>
  <inkml:trace contextRef="#ctx0" brushRef="#br0" timeOffset="6503.4">5363 285 16 0,'0'0'179'0,"0"0"-124"0,0 0-34 16,0 0 66 0,0 0 46-16,0 0-31 0,0 0-7 15,0 0 5 1,0 0-51-16,0 3-20 0,0 4-29 15,0 5 1-15,9 3 5 0,9 3-6 16,4 2 2 0,8-2 19-16,3 1-20 0,4-4 11 15,1-4-12 1,-1-1 0-16,-5-5-1 0,-3 2-6 16,-6-3 1-1,-6-2-1-15,-2-2-44 0,-2 0-59 16,-3 0-77-1,-5 0-162-15</inkml:trace>
  <inkml:trace contextRef="#ctx0" brushRef="#br0" timeOffset="7053.31">5768 319 439 0,'0'0'143'0,"0"0"-110"0,0 0-33 15,0 0 12 1,0 0 37-16,0 0-22 0,0 0 8 16,0 0 4-1,0 8-15-15,0 2 10 0,-5 7 8 16,2 0-1-1,-3 7-10-15,3 2-21 0,-2 2 4 16,2 1-9-16,-2-2-4 0,-2 5 24 16,4-4-18-1,-5 1-7-15,2 2 12 0,-5 2-12 16,-1 3 0 0,0 3 0-16,1-3 6 0,-1-2-2 15,4-8-4 1,2-5 0-16,0-6 4 0,1-2 5 15,-4-5-2-15,1-3 15 16,-10 3-4-16,-4-3 24 16,-10 1-32-16,-6-2-8 15,-2-4 5-15,0 0-7 16,6 0 0-16,2 0 0 16,9-4 1-16,6-11 17 15,2-2-12-15,10-1 1 16,2 3 25-16,3 2-32 15,0 5 0-15,0 0-5 16,0 3-15-16,5 2 4 0,3 3-58 16,7 0-56-1,-3 0-83-15,-4 0-122 0</inkml:trace>
  <inkml:trace contextRef="#ctx0" brushRef="#br0" timeOffset="7713.27">6487 449 423 0,'0'0'144'15,"0"0"-106"-15,0 0 40 0,0 0 50 16,0 0-11 0,0 0-32-16,0 0-64 0,-80-39 26 15,54 39-9 1,0 0-25-16,6 2 29 0,3 9-35 16,2 2 0-1,7 5-2-15,-1 3 5 0,6 7-7 16,1 1-3-1,2 4 0-15,0-2 0 0,0 1 0 16,0-7 0-16,0-2 2 0,0-2-2 16,0-6 0-1,0-1 0-15,0-4-9 0,0-1 6 16,5 0-26 0,12-1 3-16,10-1 4 0,4-1-30 15,3-1 0 1,18 2-79-16,-9-4-76 31,-8-3-54-31</inkml:trace>
  <inkml:trace contextRef="#ctx0" brushRef="#br0" timeOffset="7973.29">7091 519 613 0,'0'0'112'16,"0"0"-112"0,0 0-20-16,0 0 20 0,0 0 0 15,0 0-8 1,0 0-16-16,0 10 24 0,0 3 16 15,-5 0 28-15,-10 6 15 0,-5 1 3 16,-4 1 17 0,-1 4-25-16,-3-2-30 0,1 1 0 15,2 0-24 1,-2-4 0-16,5 1 0 16,-1-4-104-16,6-1-144 15,5-9-143-15</inkml:trace>
  <inkml:trace contextRef="#ctx0" brushRef="#br0" timeOffset="8703.21">7042 438 436 0,'0'0'319'15,"0"0"-214"-15,0 0-90 0,0 0 2 16,0 0-16 0,0 0 0-16,0 0 15 0,24 94-16 15,-11-59 1 1,5 5-1-16,-4-1 1 0,1-6-2 16,-4-1 1-1,1-10 0-15,0-1 9 0,-2-6 4 16,5-1 7-1,0-2 5-15,7 4-12 0,4-3-2 16,6 3-11-16,5-3 0 16,3-4 2-16,4 0-2 15,-4-4-5-15,-3-3 4 16,-2 1-13-16,-7-3 13 16,-1 0-8-16,-7 0 0 15,0 0 9-15,0-3 0 16,2-10 7-16,5-2-7 15,8-3 2-15,-2-6-3 0,5-1 2 16,-1-4-1 0,-5 3 17-16,-3-3-16 0,-9 4 34 15,-2-1 7 1,-13 3-5-16,-2 2 49 0,-3 0-50 16,0 3-23-1,0-3 25-15,0 6-37 0,0 0-1 16,-8 4-11-16,1 4-15 15,2 2 16-15,-1 5-9 16,1 0 0-16,-4 0 18 0,-6 0-12 16,-5 10 13-1,-3 8 0-15,-2 7 1 0,-2 1 4 16,5 5-4 0,1 3 21-16,4-3-11 0,2 0-10 15,7-2-1 1,8-3 0-16,0-3-17 0,0-3 17 15,0-1-14-15,6-4-14 0,11-3 7 16,0 0-46 0,4-3 3-16,-1 0-31 0,2-2-19 15,8 1-69 1,-5-3-40-16,-2-1-87 0</inkml:trace>
  <inkml:trace contextRef="#ctx0" brushRef="#br0" timeOffset="9893.15">8624 648 484 0,'0'0'326'15,"0"0"-257"-15,0 0-41 0,0 0-11 16,0 0-10-16,0 0 2 0,0 0-7 16,0 0 0-1,0 111-2-15,0-71 0 0,0 1-2 16,2 0-7 0,-2-3 9-16,0-4 0 0,0-5 1 15,0-8 19 1,0-4 27-16,0-1-8 0,-2 2 3 15,-1 1-11-15,-4 4-13 0,5 5 0 16,-4 9-18 0,1 6 1-16,-4 10 0 0,-2 5 8 15,-4 1-11 1,1-4 2-16,-6-6-4 0,-3-11 3 16,-1-8 2-1,-1-10 20-15,-1-4 24 0,-3-6-16 16,1 1 17-1,-1 0 3-15,-1-4-28 0,5-2 3 16,2-3-16-16,3-2 26 16,0 0-2-16,3 0-23 15,-3 0 3-15,3 0-11 16,-3-14-1 0,-2-2 11-16,2-8-11 0,0-2 1 15,-2-2-1 1,2-3-11-16,2 5-8 0,4 5-39 15,-6 8-47-15,5 4-122 0,2 6-609 16</inkml:trace>
  <inkml:trace contextRef="#ctx0" brushRef="#br0" timeOffset="9373.17">8594 560 328 0,'0'0'137'0,"0"0"-36"15,0 0 24 1,0 0 15-16,0 0-76 0,0 0-15 16,-77-7 6-1,57 16 11-15,0 3-3 0,3 3-37 16,-1 0 10-1,4 1-4-15,0 1-31 0,0 4 5 16,2 0-6-16,1-1 0 0,2 4-1 16,3-2 1-1,4 2-1-15,-2-6-11 0,4 2-25 16,0-6 12 0,0-2-30-16,6 0-29 0,12-4 15 15,19-8-31 1,-2 0-74-16,-5 0-96 0</inkml:trace>
  <inkml:trace contextRef="#ctx0" brushRef="#br0" timeOffset="15349.27">11248 607 68 0,'0'0'267'0,"0"0"-176"16,0 0-52-16,0 0 5 0,0 0 65 15,0 0-14 1,0 0-20-16,0-54-16 0,0 45 6 16,0 4 22-1,-12 0-39-15,-4 3-5 0,-5-1-16 16,1 3-21-1,-5 0 26-15,-1 0-31 0,-3 15 1 16,4 3 3 0,-2 6-4-16,2 2-1 0,5 2 0 15,0 3 0-15,5-3 4 0,0 1-3 16,7-5-1 0,-1-1 10-16,6-6-3 15,-2 2-3-15,5 2-4 16,0 0 1-16,0-1 13 0,0 2-13 15,5-3-1 1,18-1 0 0,0-4-12-16,9-2 11 0,2-4-18 0,6-4-1 15,0-4 18-15,4 0-17 16,-6 0-1-16,2 0 20 16,-3-12-15-16,0-6 14 15,3-3-17 48,-2-3-21-48,-4-3 37-15,-2 0-9 0,-6 2 11 0,-6-1 0 0,-3 5 7 0,-8 4-3 0,-6 6 25 0,0 6-6 0,-3 0 8 0,0 5-2 0,0 0-10 32,0 0-19-32,0 0-5 0,0 0-1 0,0 10-11 15,0 6-6 1,0 2 4-16,0 2-14 0,0 1 11 15,0 0 22 1,5-3-10-16,2 0 9 0,-2-5 1 16,7-3 0-16,1-2 1 0,11-5-1 15,4-3 3 1,7 0 0-16,5 0-2 0,7 0-2 16,-2-12-11-1,2-7-27-15,-5 1-6 0,-4-3 13 16,-6-2 32-1,-12-1 0-15,-6-4 12 0,-8 2 24 16,-6 1 12 0,0 1 18-16,0 7 18 15,0 3-7-15,-3 6-9 0,-4 6-22 16,2 2-39-16,0 0-7 16,-5 5-7-16,2 15-13 15,-1 8 0-15,6 6-34 16,3 0 8-16,0 2 25 15,0-6-6 1,0 2 20-16,0-6-6 0,0-5-8 16,7-5 21-16,-2-1-11 0,3-5-15 15,4 1 3 1,6-5 1-16,4 1 0 0,25-7-59 16,-7 0-91-1,-3 0-86-15</inkml:trace>
  <inkml:trace contextRef="#ctx0" brushRef="#br0" timeOffset="15619.26">11860 400 538 0,'0'0'99'0,"0"0"-98"16,0 0 7-16,0 0 32 15,0 0-11-15,0 0-11 16,150-37-18-16,-124 37-1 16,-3 0-12-16,-3 3-32 15,-3 7-17-15,-2 1-16 16,-4-1-82-16,1-2-121 15</inkml:trace>
  <inkml:trace contextRef="#ctx0" brushRef="#br0" timeOffset="16549.2">12654 601 371 0,'0'0'150'15,"0"0"-28"-15,0 0-39 0,0 0-3 16,0 0 6-1,0 0-55-15,0 0-15 0,-85-5-15 16,75 25 10 0,8 10-4-16,-1 0-6 0,3 2 11 15,0 4-12-15,0-5 1 16,0 1 5-16,0-7-5 16,0-2-1-16,0-2 0 15,0-2 0-15,0-4 13 16,5-3-12-16,10-2 6 15,5-5-6-15,5-2 0 16,5-3-2-16,-2 0 0 16,-2 0-6-16,-3-12 1 0,-6-2 5 15,-2-4 1 1,-7-5 5-16,1 0 2 0,-1-6-5 16,2-2 15-1,-5-2-4-15,3-1 18 0,4-2-18 16,0 0-6-1,-1 5 20-15,6 5-27 0,0 6 1 16,6 3-1 0,6 4-6-16,3 6 4 0,-1 2 2 15,1 2 0-15,-3 3-1 0,-6 0-8 16,-6 0 9 0,-2 8-3-16,-7 2 0 0,-3 5 3 15,2 2 1 1,-2 0 12-16,1 3-1 0,0 1-11 15,0 0-1 1,-1 5 0-16,2 1 1 0,-5 1 3 16,-2 5-4-16,0 3 0 15,-2 1 0-15,-18-4 1 16,-2 1-1-16,2-9 0 16,3-1-3-16,6-6-4 15,2-5 4-15,6-5-65 31,3-3-149-31,0-5-294 0</inkml:trace>
  <inkml:trace contextRef="#ctx0" brushRef="#br0" timeOffset="17263.78">13178 821 575 0,'0'0'273'15,"0"0"-233"1,0 0-33-16,0 0-1 0,0 0-6 16,184-13-19-1,-133 13-78-15,3-1-106 0,-2 1-4 16,-2 0-9-1,-8-4 86-15,-2 1 101 0,-5-2 29 16,0-3 39 0,-3-4 61-16,-2-1 8 0,2 0-7 15,-5-3-6-15,-1 1 15 16,-9 0 14-16,-2 1-10 16,-7 7-7-16,-8-1 5 15,0 5-29-15,0 3-30 16,-8 0-53-16,-12 0-33 15,-2 13 0-15,2 7 4 16,7 9-14-16,3 2 14 16,8 4-51-16,2-2 35 0,0-3 32 15,12-1 13-15,8-3 22 16,3-6 34 0,-3-4-14-16,0-3 23 0,0-9-24 15,0 0-18 1,4-4 0-16,4 0 2 0,4-8 4 15,2-12-21 1,4-4-2-16,-8-2-6 0,-3-2-3 16,-7-3 3-16,-8-3 0 0,-12 0 0 15,0 1 3 1,0 0 19-16,-21 1 11 0,-2 9 5 16,-2 5 7-1,-2 8-15-15,2 10-30 0,-1 0-7 16,-3 15-51-1,6 13-143-15,9-4-314 0</inkml:trace>
  <inkml:trace contextRef="#ctx0" brushRef="#br0" timeOffset="16669.18">13487 651 730 0,'0'0'211'0,"0"0"-169"0,0-3-20 16,0 3 85-16,0 0-51 0,0 0-37 0,0 0-19 0,0 18-7 0,-5 10 7 16,-10 6 1-1,-2 2-1-15,0 3 0 0,1-2 7 16,-2-1-14-1,4-5 4-15,-4-2-8 0,1-7 5 16,0-1-38 0,-1-13-97-16,4-3-167 0</inkml:trace>
  <inkml:trace contextRef="#ctx0" brushRef="#br0" timeOffset="17503.76">14270 731 1190 0,'0'0'221'0,"0"0"-179"15,0 0 30-15,0 0 77 16,0 0-104-16,0 0-44 16,0 0-1-16,52 69 1 0,-29-37 6 15,9 1-7 1,-1 1-1-16,6 3-11 0,0 1-33 16,1 0 1-1,-4 1-34-15,-11-2-44 0,-8-11-42 16,-9-8-189-1,-6-15-453-15</inkml:trace>
  <inkml:trace contextRef="#ctx0" brushRef="#br0" timeOffset="11733.06">10049 526 588 0,'0'0'150'0,"0"0"-91"0,0 0-29 16,0 0 12-1,0 0-32-15,0 0-4 0,0 0-7 16,-25 13 1-1,16 3 0-15,3-1 6 0,1 1-6 16,-2 5 26-16,5 0-2 16,-6 2-14-16,1 2 8 15,-1 2-16-15,-1 1 5 16,1 0 5-16,0 3-12 16,1 0 5-16,4-2-5 15,1-1 0-15,2-5 3 16,0-5-3-16,0 0 0 15,0-4 6-15,2-4-5 0,10-2-1 16,-1 0 0 0,4-3-5-16,2 2 4 0,8-4 1 15,7-1-1 1,3-2-7-16,5 0-30 0,4 0-30 16,-1-5-49-1,6-23-27-15,-9 4-19 0,-5-1-74 0</inkml:trace>
  <inkml:trace contextRef="#ctx0" brushRef="#br0" timeOffset="12063.03">10420 646 277 0,'0'0'202'0,"0"0"-59"0,0 0 58 16,0 0-21 0,0 0-42-16,0 0-60 0,0 0-39 15,32-84-33 1,-32 84 1-16,0 0-7 0,0 0-8 15,0 0 2-15,0 3-20 16,0 12 10-16,0 6 15 16,0 3 2-16,0 4 4 15,-5 3-5-15,1-3 1 16,-2 1 6-16,4-1-7 16,-4 2 0-16,0-3 16 15,0 0-16-15,-2 1 6 16,-1 1-6-1,1-3 7-15,-1-4-8 0,3-1 1 16,4-3-9-16,-1-3 1 0,3-3-56 16,0-3-39-1,0-6-56-15,0 0-85 16,0-3-60-16</inkml:trace>
  <inkml:trace contextRef="#ctx0" brushRef="#br0" timeOffset="13462.93">10417 1032 65 0,'0'0'323'0,"0"0"-189"16,0 0-57-16,0 0 41 0,0 0-20 16,0 0-51-1,0 0-47-15,-5 1 0 0,5 7 2 16,0 5 0-1,0-2-2-15,0-1 6 0,0 0-5 16,-3 1 19-16,-1 4-10 16,2 0 23-16,-4 6-1 15,1 5-30-15,2 3 14 16,3 2-16-16,0 0 0 16,0 3 0-16,0-1 0 15,0 1-6 1,0-1 5-16,0-2 1 0,0-2 0 15,0-5 0-15,0-10 0 0,-4-3 12 16,-4-3 16 0,-4-3 14-16,-2-2-3 0,0-1-28 15,-6 1 2 1,0-3-12-16,-1 0 18 0,-4 0 23 16,-1 0-33-1,-3-8-8-15,1-8 21 0,-1-2-2 16,3 0 21-1,2-3 9-15,2 1-31 0,4-1-1 32,4 2-11-32,0 6 0 15,5 1-1-15,6 4-5 0,1 3-2 0,2 2-5 0,0 2-25 16,0-5 9 0,8-2-28-16,18-2-30 0,9-3 24 109,8-4-11-109,2 2-28 0,10-4-56 0,19-16-33 0,-10 7-26 0</inkml:trace>
  <inkml:trace contextRef="#ctx0" brushRef="#br0" timeOffset="19480.44">1149 2201 204 0,'0'0'216'0,"0"0"-145"0,0 0 7 16,0 0 30 30,0 0-59-46,0 0-25 0,0 0-8 0,25-16-16 0,-18 11 35 0,-5-1 21 0,-2 4 12 16,3-3 32-16,-3 2-19 47,0-5-22-47,0 0-20 0,0 0-27 0,0-4 1 0,0 1-13 0,0-1-1 16,0-1 1-16,0 0-1 15,0 5 1-15,0 1 3 16,-12 0 3-16,-5 2 4 15,-6 4-10-15,-8-2 2 16,-3 3 8-16,-1 0-10 16,-2 0 0-16,5 12 0 0,4 7 2 15,4-1-3 1,6 5 1-16,5 1-1 16,4 4-6-16,6 3 4 0,3 2 3 15,0 1-1 1,0 0 1-16,0-2 0 0,0 1 0 15,0 0 0 1,0 3 3-16,0 3-3 0,0 3 1 16,0 0 3-1,0 3 2-15,0 0-7 0,0 2 1 16,3-6-2-16,2 2-6 0,-5-2 8 16,0-1 0-1,0-4 9-15,-5-5-8 0,-15-5 15 16,-3-6 7-1,-6-1 19-15,3-7 14 0,-3 2-20 16,1-2-22 0,4-3-9-16,7-3 5 0,3 1-11 15,2-2 1 1,7-5-11-16,-2 0 9 0,-1 0-37 16,3 0-20-16,-15 0-49 15,3-17-113-15,-1 0-282 0</inkml:trace>
  <inkml:trace contextRef="#ctx0" brushRef="#br0" timeOffset="19780.36">485 2653 827 0,'0'0'175'0,"0"0"-133"0,0 0-17 16,0 0 24 0,0 0-23-16,0 0-12 0,0 0-13 15,149-8 0 1,-100 8 0-16,-1 0-1 0,-6 0 2 16,-5 0-2-16,-9 0 7 0,-1-2-7 15,-7-2 0 1,0 3 0-16,2-2-1 0,4 1 1 15,18-1-9 1,-7 0-117-16,0 0-219 0</inkml:trace>
  <inkml:trace contextRef="#ctx0" brushRef="#br0" timeOffset="20970.29">1437 2877 380 0,'0'0'100'15,"0"0"-100"1,0 0 0-16,0 0 26 0,0 0 8 16,0 0-12-16,0 0 10 0,2-4 51 15,-2 4 28 1,0 0-12-16,0 0-24 0,0 0 14 15,-12 0-28 17,-2 13-22-32,-6 11-16 0,2 6-17 0,1 6-6 15,4 6 0-15,3-3-19 0,5 2 19 16,5-4-40-16,0-7 15 16,0-1 17 30,0-8-24-46,0-9-7 0,3 0 0 0,2-8 18 0,4-4 19 0,2 0 2 0,6 0 0 16,3 0 7-16,7-12-6 47,1-4-1-47,7-1 0 0,-1-5-14 0,-2-1 6 0,0-4-7 0,-4 3 15 16,-5-6-1-16,-6 1 2 0,-5 1 6 15,-4-2 13 1,-4 1-10-16,-1 1 52 0,-3 1-4 15,0 7-7 1,0 2 18-16,0 5-41 0,0 7 8 16,0 4-11-1,0 2-24-15,0 0-2 0,0 0-29 16,0 18-7-16,0 8 37 0,0 7-6 16,0 4 6-1,0 2 0-15,0-6 0 0,0 1-1 16,-3-6 2-1,-1-7-1-15,4-3 0 0,0-4 0 16,0-4-2 0,0-5 2-16,0 2-13 0,7-1 13 15,7-1-29 1,3-4-6-16,7 6-13 0,4-5-53 16,-1-2-66-16,-7 0-154 0</inkml:trace>
  <inkml:trace contextRef="#ctx0" brushRef="#br0" timeOffset="21580.26">2193 3184 576 0,'0'0'316'0,"0"0"-187"15,0 0-47 1,0 0 36-16,0 0-4 0,0 0-78 15,0 0-19 1,43-112-17-16,-23 91-1 0,2-2 0 16,-2-3 1-1,0 3 0-15,-2-4 10 0,-6 8-7 16,0-4 19-16,-7 5-6 16,0 3 0-16,2-2 29 15,-4 10-25-15,-3-2-4 16,2 7-10-16,-2 0-5 15,0 2-2-15,0 0-5 16,0 0-26-16,0 0 2 16,0 10-31-16,0 10 20 15,0 11 40-15,0 6-8 0,-2 1 9 16,-5 1 0 0,-1 1 0-16,3-5 3 0,-2-3-2 15,-1-4 10 1,1-4-6-16,-1 0 2 0,3-7-7 15,-2 2 0 1,5-4 0-16,2 0 2 0,-3-3-2 16,3-1-9-1,0 2-16-15,0-3-72 0,0 1-21 16,0-5-59-16,0-5-140 16</inkml:trace>
  <inkml:trace contextRef="#ctx0" brushRef="#br0" timeOffset="22170.22">3074 2830 355 0,'0'0'574'0,"0"0"-488"16,0 0-86-1,0 0 12-15,0 0 15 0,0 0-27 16,0 0 0 0,70 7 0-16,-44-4 6 0,0-1-7 15,-6 3 1-15,-5-2-1 16,-1 0 0-16,-6-1 1 16,0 3 0-16,2-2 1 15,2 2 0-15,1 0 4 31,2 0-5-31,2 0-8 0,0 1-28 0,1-3-22 16,-6-1-137-16,-4-2-92 0</inkml:trace>
  <inkml:trace contextRef="#ctx0" brushRef="#br0" timeOffset="22330.21">3000 2567 512 0,'0'0'131'16,"0"0"-112"-16,0 0-18 0,0 0 58 15,0 0 1 1,0 0-9-16,0 0-15 0,173 14-36 15,-145-9 7 1,-8-1-7-16,-2 3 1 0,-4-6 7 16,1 6-7-1,-4-6-1-15,1 3 7 0,0-2-7 16,10-2 0-16,-2 0-56 16,0 0-181-16</inkml:trace>
  <inkml:trace contextRef="#ctx0" brushRef="#br0" timeOffset="24612.7">4372 2394 611 0,'0'0'205'15,"0"0"-142"-15,0 0-2 0,0 0 49 16,0 0-46-16,0 0-31 15,0 0-33-15,0 0-16 16,0 11 14-16,0 12 2 16,0 3 0-1,0 5 0 1,-4 3 6-16,-7-1-6 0,-3 3 0 16,-4 0 0-16,-2 4 12 0,-2-1-11 15,-5 0 24-15,4-4-25 16,6-4 13 93,9-4-20-109,5-9 7 0,3-3-9 0,0-6 9 0,0-3-18 0,0-3 18 0,6-3-1 0,-1 0 1 0,4 0 0 0,2 0 7 0,1-13 4 0,0-2 3 0,1-3-11 0,-1 1-3 0,6 5 0 0,2 2-6 16,2 2-4-16,13 4 10 15,2-3 0-15,3 7-6 16,4 0 4-16,-6 0 2 0,-5 0 0 16,-6 3-8-1,-5 8-1-15,-7 4 6 0,-7 4 3 16,-4-2-1 0,-4 4 11-16,0 0-10 0,0 1 0 15,0 5 1 1,-7 2 2-16,-1-1-2 0,-1 0 1 15,4-3 0-15,-1-3 4 16,-3-4-7 0,4-3 1-16,-7-1 0 0,-3-2 18 15,-5-2 5-15,-5 1 9 16,-5 2 18-16,-3-5-11 16,-4 2-8-1,-5-2-8-15,2-3-23 0,0-1 57 16,6-4-14-16,6 0 2 0,1 0 16 15,4 0-36 1,3-9 3-16,0 1-28 0,0-5 7 16,3 3-2-1,0-1-5-15,2 3-7 0,0-2 6 16,5 3-31 0,0 2 9-16,5-1-34 0,2-2-34 15,3-5-27 1,0 1-102-16,0-4-278 0</inkml:trace>
  <inkml:trace contextRef="#ctx0" brushRef="#br0" timeOffset="25062.68">4343 2351 684 0,'0'0'72'16,"0"0"-72"0,0 0-14-16,0 0 14 0,0 0 10 15,192 5-9 1,-138-5 15-16,-4 0-16 0,-10 0 1 16,-8 0 12-1,-7 0 14-15,-1-3 22 0,-6 1 6 16,-2-1-29-16,1-3-7 15,0 4-10-15,3-2-7 16,4 0 4-16,-6-1-6 16,2 2-8-16,-10 1-65 15,-3-3-179-15,-7 2-317 0</inkml:trace>
  <inkml:trace contextRef="#ctx0" brushRef="#br0" timeOffset="27472.53">5734 2360 492 0,'0'0'22'15,"0"0"-22"-15,0 0-13 0,0 0 13 16,0 0 0-16,0 135 2 0,-6-93 8 15,1-1-10 1,-2 3 0-16,-1-2 0 0,0-1 0 16,-4-2 21-1,0-1 6-15,-1 3 11 0,1 4-5 16,-3 1-8 0,1 4-7-16,6 4 0 0,-2 0-8 15,5 0 11 1,0-3-20-16,5-1 5 0,0-5 1 15,0-7-6-15,-3-4 21 16,3-6 3-16,-4-10-18 16,1-4 16-16,1-7 4 15,-1-1 27-15,3-4-9 16,-3 1-43-16,3 2 11 16,0 5-13-16,0 3 1 15,0 5-1-15,0 3 0 16,0 2-1-16,0-2-1 0,0-6-30 15,0-2 25 1,3-2 7-16,0-6 0 0,-1-3 5 16,1 0-5-1,-3-2 12-15,4 0 20 0,-4 0-9 16,5 0 3 0,7 0-12-16,11 0-8 0,5 0 33 15,9 0-19 1,5 0-14-16,0 0-2 0,1 0-2 15,1 0-2-15,-4 0 0 0,0 4 0 16,-5-1 5 0,-7-3-5-16,-4 1 0 0,-7-1-1 15,-6 4-3 1,-6-4 3-16,2 0-25 0,-7 0-38 16,0 0-34-1,0 0-168-15</inkml:trace>
  <inkml:trace contextRef="#ctx0" brushRef="#br0" timeOffset="27952.56">5728 2249 380 0,'0'0'172'15,"0"0"-172"1,0 0-1-16,0 0 1 0,0 0 77 16,0 0-22-1,0 0 12-15,142-82-25 0,-137 82-19 16,-2 0 11 0,-3 0 2-16,6 0 1 0,2 0 4 15,10 0-18 1,4 0 1-16,10 0-18 0,8 0-6 15,7 0 1-15,-2 0 1 16,5 0-1-16,-5 0-1 16,-8 0-3-16,-10-5-10 15,-16 5-39-15,-8 0-1 16,-11 0-14-16,-25 0-99 16,-4 0-196-16</inkml:trace>
  <inkml:trace contextRef="#ctx0" brushRef="#br0" timeOffset="29953.99">6330 2918 392 0,'0'0'108'0,"0"0"-69"0,0 0 39 16,0 0 43-1,0 0-60-15,0 0-40 0,0 0-8 16,8 4 13-1,7-4-3-15,2 0 2 0,6 0 12 16,2 0-16-16,12 0 22 16,10 0 5-16,8-8-6 15,7-2-6-15,10 2-14 16,6-2-1-16,0 2-20 16,0 3 0-16,-1 0-2 15,-5 2 3-15,-3 1-2 16,-9-1 0-16,-2 1 1 15,-4-1-2-15,-4-5 1 16,-8 3-44-16,-4-2 21 16,-9 2-23-16,-6-3-9 0,-3 3-13 15,-8-1-59 1,-10 6-10-16,-2 0-18 0,0 0-45 0</inkml:trace>
  <inkml:trace contextRef="#ctx0" brushRef="#br0" timeOffset="28662.46">6738 2248 97 0,'0'0'414'16,"0"0"-414"-16,0 0-20 0,0 0-51 15,0 0 71-15,0 0 18 0,0 0-8 16,-15 84 9 0,3-58 12-16,2 3 3 0,-5-5 9 15,-2 1-19 1,2-5 51-16,4-2-18 0,-1 0-36 16,4 0 10-1,-1 1-20-15,4 4 25 16,-2 1-11-16,7 2-19 15,0-6-7-15,0 1 1 0,0-6-6 16,0-2 6-16,0 1 0 16,0-6 0-16,0-3-1 93,0-3 2-93,0-2-1 0,0 0 0 0,0 0-8 0,0 0-16 0,0-7-160 0,4-12-454 0</inkml:trace>
  <inkml:trace contextRef="#ctx0" brushRef="#br0" timeOffset="30693.89">6602 3210 195 0,'0'0'581'15,"0"0"-446"-15,0 0-56 0,0 0 28 16,0 0 47-1,0 0-69-15,0 0-52 0,0-24-33 16,0 24-4-16,0 0-26 0,7 6-7 16,-2 9 24-1,4 3 13-15,-3 0 0 0,-1 3 0 16,-2 0 4 0,-3 2-4-16,0-3 0 0,0 1 0 15,0-1 1 1,0 1-1-16,-8 0 0 0,-2 3-2 15,2 0 1 1,-1-2-48-16,1-2-6 0,0-1-55 16,4-5-55-16,4-8-19 15,0-6-15-15,0 0 10 16,0-9-147-16</inkml:trace>
  <inkml:trace contextRef="#ctx0" brushRef="#br0" timeOffset="30927.99">6967 3143 876 0,'0'0'169'0,"0"0"-130"0,0 0-9 0,0 0 44 31,0 0-60-31,-34 1-12 0,26 18-2 0,-4 2-13 47,1 2 13-47,-4 1-2 0,-2-2 2 0,-3-2 1 0,-3-1 1 0,-3-3-2 0,-2-1 0 16,1-2 1-1,4-2 0-15,3-2-1 0,6 3 0 16,6-2 0-1,4-5-6-15,4 2-33 0,0-1 5 16,0 2 13-16,4-1 20 16,4 1 2-16,-3 0-1 15,2-3 0-15,-2 3-2 16,-2-1 2 0,-1 2 0-16,2-1 1 0,4-1 2 15,7 1-3-15,8 2 0 16,2-2 0-16,7-4-3 31,3 2 1-31,-1-6-5 0,-2 3-48 0,-6-3-7 16,-6 0-95-16,-8 0-58 15,-10 0-155-15</inkml:trace>
  <inkml:trace contextRef="#ctx0" brushRef="#br0" timeOffset="28882.45">6738 2276 740 0,'0'0'241'0,"0"0"-198"16,0 0-30-16,0 0-13 0,0 0-3 15,0 0 3 1,0 0 0-16,83 46 1 0,-57-20 4 16,0 3-3-1,-4-4-2-15,-2 4 0 0,-5-4 1 16,0-1-7 0,-3-6 2-16,-7-2-21 0,0-6 24 15,2-3-31 1,-4-1-10-16,5-6-58 0,-3 0-67 15,2 0-58-15</inkml:trace>
  <inkml:trace contextRef="#ctx0" brushRef="#br0" timeOffset="29253.98">7131 2252 717 0,'0'0'203'15,"0"0"-145"-15,0 0-4 0,0 0 77 16,0 0-53-16,0 0-41 16,0 0-24-16,0 0-13 15,0 0-1-15,0 8 0 16,0 13-1-16,0 2 2 15,0 5 0-15,0-2 0 16,0 1 0-16,-2-4 6 16,-4-3-6-16,0 1 0 0,0-1-2 15,1-1 2 1,-2-1 0-16,2 0 0 0,0 0 0 16,-2 4-2-1,2-3-14-15,-1 4-42 0,4 1-56 16,-10 4-46-1,6-7-102-15,-3-6-54 0</inkml:trace>
  <inkml:trace contextRef="#ctx0" brushRef="#br0" timeOffset="31793.25">7286 3308 217 0,'0'0'233'15,"0"0"-159"-15,0 0 1 16,0 0 74-16,0 0-40 15,0 0-55-15,0 0-44 0,0 0 3 16,0 0 33-16,0 0-5 16,0 23 6-16,0-5-21 15,0 1-14-15,-5 1 1 16,2 1-13-16,0-1 0 16,-2 3 2-16,1 1 4 15,-1-2-12-15,2 0 0 16,-2-4-19-16,-2-4 10 15,4-2-17-15,3-4-20 16,0-3-31-16,0-5-52 16,0 0-31-16,0 0-71 0</inkml:trace>
  <inkml:trace contextRef="#ctx0" brushRef="#br0" timeOffset="32125.3">7313 3189 550 0,'0'0'362'16,"0"0"-243"-16,0 0-102 0,0 0 34 16,0 0-2-1,0 0-48-15,0 0-1 0,37 5 10 16,-20 8-7-1,3 5-3-15,-2 0-22 0,-4-3 21 16,-3 0-6 0,1 2-6-16,0-7 12 15,-4-2-16-15,0-1 17 0,4-1 0 16,-3 0 2 0,2-5-11-16,1 4-12 0,3-2-27 15,-5 3-20 1,2-4-108-16,-4 3-23 0,-5-5-110 0</inkml:trace>
  <inkml:trace contextRef="#ctx0" brushRef="#br0" timeOffset="32725.25">7606 3215 403 0,'0'0'195'15,"0"0"-143"-15,0 0-13 16,0 0 131-16,0 0-40 16,0 0-56-16,0 0-19 15,0-8-35-15,0 8 6 16,0 0-14-16,0 13-11 15,0 6 25-15,0 3-12 16,3 2-4-16,-3 1 8 16,0 1-18-16,2-2 0 15,-2-1-1-15,0-2 1 16,0-1 0-16,0-2 0 0,0-1 0 16,0-5 2-1,0-2-1-15,0 2-1 0,0 2 0 16,0-1-15-1,0 0 14-15,0-3-23 0,0 3-29 16,0-5-36 0,0-3-100-16,0-2-59 15,0-3-84-15</inkml:trace>
  <inkml:trace contextRef="#ctx0" brushRef="#br0" timeOffset="33593.74">7908 2340 175 0,'0'0'197'0,"0"0"-146"16,0 0-40 0,0 0-9-16,0 0 51 0,0 0-20 15,0 0-15-15,126 25 9 16,-91-18-8-16,0-2 10 16,2-1-3-16,-2-4 16 15,2 4 14-15,3-4 10 16,-3 0-11-16,3 0-23 15,0 0-31-15,-2 0 13 16,-6 2-14-16,-4 0 1 16,-7 3 4-16,-10 3-5 15,-2 1 1-15,-6 6 13 16,-3 0 16-16,0 3 15 0,0 3-13 16,-3 1-19-1,-4 7 2-15,5 1-14 0,2 3 0 16,0 3 3-1,0 3 6-15,0 2-10 0,12 0 15 16,-2 4-15 0,0 1 19-16,-8 1-12 0,-2 2 32 15,0 3 5-15,0-3-14 0,-2 0-7 16,-8 2-17 0,5-1-6-16,2 1 15 15,1-1-15-15,2-4 1 16,0-2 0-16,0-7 6 15,-3-9-7-15,0-2 0 16,-3-8 0-16,0-2 6 16,-6-4 10-16,-2-1 17 0,-2-1 4 15,-6 0-18 1,2-3 10-16,3-4-9 0,1 3-13 16,1-3 12-1,1-3-10-15,-1 2-1 0,4-2-3 16,-3 0 2-1,-1 0-3-15,0 0-3 0,5 0-1 16,-5 0 18-16,3 0-17 16,4 0-1-16,1 0 0 15,2 0-1-15,5 0-9 16,0 0-56-16,-3 5-93 16,1 0-154-16,-1-3-305 0</inkml:trace>
  <inkml:trace contextRef="#ctx0" brushRef="#br0" timeOffset="38016.25">9176 2918 93 0,'0'0'302'16,"0"0"-222"-16,0 0-79 15,0 0 11-15,0 0 5 16,0 0 13-16,0 0-17 16,5 4-7-16,4-4 26 0,-1 0-5 15,2 0 27 1,-2 0 47-16,4 0-36 0,1 0-19 15,11 0-26 1,7 0-19-16,6 0 25 0,7 0-25 16,2-4 0-1,-2 0 6-15,-7 4-6 0,-6-3-1 16,-5 3 0 0,-8 0 0-16,-8 0 0 0,-3 0 0 15,-4 0 0-15,-3 0 12 0,0 0-11 16,0 0 12-1,-12 0-13-15,-11 0-106 0,0-1-310 0</inkml:trace>
  <inkml:trace contextRef="#ctx0" brushRef="#br0" timeOffset="37506.28">9186 3114 173 0,'0'0'145'0,"0"0"-40"0,0 0-1 16,0 0 8 0,0 0-25-16,0 0-48 0,0 0 0 15,0 0-3 1,0 0 0-16,0 0-1 0,0 0-28 16,0 0-6-16,15 0-1 15,2 0 1-15,10 0 1 16,1 0-2-16,4 0 0 15,3 0-1-15,0 0 2 16,5 0-1-16,-3 0 0 16,0 0-1-16,-2 0-6 15,-7 0 5-15,-8 3-25 16,-3-1-2-16,-2-2-7 16,-7 3 8-16,-4-3 2 15,-4 0 5-15,0 0 19 0,0 0-9 16,0 0-73-1,-12 0-212-15</inkml:trace>
  <inkml:trace contextRef="#ctx0" brushRef="#br0" timeOffset="40726.08">12126 2817 173 0,'0'0'120'15,"0"0"-72"-15,0 0 60 16,0 0 38-16,0 0-41 16,0 0-52-16,0 0 37 0,0 0-9 15,0 0-19 1,-4 0 0-16,-7 0-29 0,-4 0-1 15,-2 15-13 1,-6 3-18-16,-3 5 17 0,-2 5-17 16,1 4 10-1,2-1-11-15,5-3 0 0,0 3 0 16,2-3 0 0,1 1 1-16,0-3 2 0,2-1-2 15,-2-1-1-15,3-2 4 0,2 2 3 16,0 2-8-1,2 0 1-15,-5 3 0 0,3 2-1 16,-5 3 1 0,-1 2 0-16,2 0-1 0,-5 4-1 15,-2-7 1 1,3-3 1-16,3-9 0 0,6-6 0 16,2-4 0-16,6-8 0 15,1-1 0 79,2-2 0-94,0 0-10 0,0 0-22 0,0 0-1 0,0 0 17 0,8-5-51 0,1-8-141 0,-1-3-160 0</inkml:trace>
  <inkml:trace contextRef="#ctx0" brushRef="#br0" timeOffset="41868.75">11642 2674 227 0,'0'0'170'0,"0"0"-105"16,0 0 83-16,0 0-6 16,0 0-37-16,0 0-43 0,0 0-33 15,-31-18 2-15,28 18-10 16,-6 0-15-16,-3 0 19 16,-1 0-15-1,-7 0 23-15,0 10 6 0,-4 3-23 16,-2 6 3-1,4 4-15-15,2 0-2 0,5 5 10 16,6 1-12-16,9 0-26 0,0-4 13 16,0-2-11-1,12-2 13-15,5-2 1 0,6-7-8 16,-1 1 17 0,-2-4-11-16,4-2 2 0,-6-2 1 15,-1-2-6 1,-4-3 15-16,-1 0 0 0,3 0 0 15,-4 0 2 1,1-11-1-16,2-5-1 0,1-2 19 16,-7-3-6-16,0 1 33 15,-1-3 11-15,-7 2-31 16,0 1 26-16,0 1-26 0,0 3-12 16,-12 6-14-1,-8 5-24-15,-12 5-53 0,1 5-154 16,2 13-259-16</inkml:trace>
  <inkml:trace contextRef="#ctx0" brushRef="#br0" timeOffset="42918.68">12171 3476 51 0,'0'0'304'16,"0"0"-230"-1,0 0-73-15,0 0 57 0,0 0 43 16,0 0-49 0,0 0-20-16,0-34 52 0,0 29 28 15,0 3 14 1,0-4-15-16,-3 4-8 0,-6-3-38 15,-2 2-40 1,2 3-3-16,1 0-22 16,3 0 3-16,-2 0-9 0,4 0-3 15,3 0-23-15,-2 10 5 16,2 3-7-16,-3 4 24 0,0 0 0 16,-1 0 10 46,-1 5 1-62,0-4-1 0,-1-3 0 0,6-2 0 0,0 0-2 0,0-2 1 0,0-3-20 0,0 2-21 0,11-3 16 47,6 1-7-47,1-2 4 0,-1-1 4 0,-2-4-8 0,-1-1 14 0,-3 4-8 16,-2-4 14-16,-3 0 12 15,-1 0 2 1,2 0 5-16,1 0 9 0,4-10-14 15,-2-4 11 1,5 0 12-16,-3-5 11 0,-1-3 14 16,1-2-10-16,-4 3 18 0,-1 3 8 15,-5 2-27 1,-2 4 6-16,0 0-4 0,0 5-20 16,-9 2-7-1,-5 2-13-15,-3 3-10 0,2 0-3 16,-2 0-34-1,2 0 11-15,5 5-28 0,-5 5-64 16,6 3-18-16,-2-2-68 16,-1-4-24-16</inkml:trace>
  <inkml:trace contextRef="#ctx0" brushRef="#br0" timeOffset="43618.68">12691 3452 722 0,'0'0'183'0,"0"0"-125"15,0 0-30 1,0 0 56-16,0 0-8 0,0 0-50 15,0 0-7 1,-5-15-19-16,5 15 1 0,0 0-1 16,-3 0 0-16,3 0 6 15,-6 0 0-15,0 0 20 16,-4 0 4-16,-5 0-21 16,0 13-2-16,1 1-7 15,-1 1 2-15,7 3-4 16,5 2 2-16,3 1-29 15,0 2 15-15,0 4-1 16,0-5 6-16,0 4 2 0,6-2-10 16,-1-3 17-1,2-3-1-15,-5-6-8 0,-2-5 8 16,3 0 1 0,6-7-35-16,-1 0 6 0,7 0 22 15,5 0 6 1,3-11 1-16,-1-4 0 0,2-3-1 15,-6-1 2 1,-2-1-1-16,-4-4 0 0,-7-1 7 16,-1-1 16-16,-4-3 12 15,0 3 21-15,-7 3 23 16,-10 5-26-16,-3 6-11 16,-5 3-29-16,-2 9-13 15,2 0 0-15,-7 18-96 16,6 7-114-16,6-1-339 0</inkml:trace>
  <inkml:trace contextRef="#ctx0" brushRef="#br0" timeOffset="45307.43">13002 2588 502 0,'0'0'186'16,"0"0"-132"-16,0 0-2 0,0 0 59 16,0 0-43-1,0 0-33 1,0 0-33 31,9-2 6-47,-1 2-14 0,7 0 12 0,5 0-6 0,8 0 3 0,4 0 4 0,5 0-7 0,1 0 0 0,2 0 1 47,4 0 7-47,-2 0-7 0,1 0-1 0,1 0 1 0,-7 4 1 0,1 0-2 15,-10-1 0-15,-4 2 0 16,-7-2-6-16,-4-2 8 15,-1 5-2-15,-6-1 0 0,0 2-6 16,0 2 5 0,-4 3 1-16,1 7 0 0,0 2 2 15,-3 4-2 1,2 9 0-16,2 4 2 0,-4 7-1 16,0 5-1-1,0-2 0-15,0 1 0 0,0-2 16 16,-4-6-2-16,-4-1 11 0,0-3 4 15,2 1-20 1,0 5 8-16,6 5-16 0,0 7-1 16,0 5 35-1,0-1-22-15,8 0-6 0,10-5-2 16,-1-6 2 0,0-7-7-16,-2-4 0 0,-3-4 0 15,-7-5-2 1,-2-5 2-16,0-4 0 0,-3-4 0 15,0-4 10-15,0-3-11 16,2-3 1-16,-2-2 0 16,0-1-6-16,0 1 7 31,0 2-1-31,0-3 6 0,0 4-5 0,0-1-1 16,0 0 10-16,-10 0 10 15,-10 4 35-15,-4 0-13 16,-7 4 0-16,-1-1-8 0,3 2-24 15,3-6 3 1,12-1-7-16,3-1-5 0,7-6 4 16,4 0-4-1,-3 0-1-15,3 0 28 0,-2 0-3 16,-4 0 28 0,1 0-9-16,-7-3-32 0,3-5 14 15,-2 1-16 1,6 1 2-16,-2 2-11 0,2-3 5 15,5 6-12-15,0-3-7 16,0 4-49-16,0 0-13 16,0 0-51-16,0 0-51 15,0 0-116-15,0 0-273 0</inkml:trace>
  <inkml:trace contextRef="#ctx0" brushRef="#br0" timeOffset="39126.21">10541 2514 38 0,'0'0'23'32,"0"0"81"-32,0 0 40 0,0 0-33 0,0 0-46 15,0 0-29-15,0 0-1 16,0 0-9-16,0 10 36 16,0 5-3-16,-2 7-27 0,2 0 1 62,0 5-10-62,0-2-12 0,0 4 7 0,0 0-11 0,0 1 12 0,0 4 23 0,-4-1 8 0,-4 7 2 16,-4-2-21 31,1 5-20-47,-1 7 17 0,1 4-11 0,-1 3-10 0,3 2 6 15,4 4-6-15,-1-4-8 0,4-4 1 0,-2-3-4 0,1-8 3 16,3-6 1-1,-3-4 0-15,1-3 16 0,-1-4-15 16,-2 0 6 0,-2-3-6-16,2-3 1 0,-5-1 9 15,2 1 2 1,3-6-11-16,2-2 1 0,-1-3 7 16,4-5-10-16,0 1 0 15,0-3-2-15,0-1-5 16,0-2 10-16,0 0-3 15,0 0 14-15,0 0-14 16,0 0 38-16,0 0 5 16,0 0-7-16,0 0 5 15,0 0-28 17,0 0-6-32,0 0-7 15,7 0-15 1,13 0 15-16,5 0 0 0,7 0 0 0,0 0 3 0,2 0-1 0,3 0-2 15,-2 0 7-15,-3 0-7 0,0 0 5 16,-2 0-5 0,-3 0-9-16,1 0 9 0,-1 0 0 15,-2 0 0 1,-5 0 0-16,-5 3-10 0,-6-3 4 16,-3 0-14-16,-4 2-11 0,-2-2 11 15,0 0-21 1,0 0-19-16,0 0-84 0,0-10-399 0</inkml:trace>
  <inkml:trace contextRef="#ctx0" brushRef="#br0" timeOffset="39656.15">10527 2451 456 0,'0'0'71'16,"0"0"-44"-1,0 0 22-15,0 0 113 0,0 0 1 16,0 0-79 0,0 0-58-16,0-25-11 0,0 25-15 15,0 0-1-15,0 0-1 16,2 0-6-16,16 0 8 15,7 0 0-15,10 0 0 16,9 0 13-16,1 0-12 16,4 0 6-16,-3 0-7 15,1 0 0-15,-10 0 0 16,-2 0 0-16,-7 0 0 16,-8 0-2-16,-3 0 2 0,-5 0-1 15,-7 0-26 1,2 0-18-16,-2 0 33 0,-2 0-22 15,0 5-33 1,-3 2-56-16,0 1-76 0,0-3-92 0</inkml:trace>
  <inkml:trace contextRef="#ctx0" brushRef="#br0" timeOffset="52218.46">1395 5309 378 0,'0'0'227'0,"0"0"-108"16,0 0-29-1,0 0 8-15,0 0-10 0,0 0-56 16,0 0-32 0,-8-27-9-16,8 27-19 0,-2 5 13 15,-1 11 11 1,-1 7 4-16,1 1 0 0,1 4 0 15,-4 0 4 1,4 0-4-16,-1 1 10 0,-1-3 10 16,1-2-14-16,1 0 13 15,2-7-17-15,0-1-2 16,0-3 5-16,0-1-4 16,0-4-1-16,9 0 0 15,-1-3-18-15,0 0 18 16,1-5-7-16,-1 3 7 15,4-3 0-15,0 0 0 16,2 0 0-16,3 0 0 0,3-12 2 16,4-3-3-1,-1-4 1-15,-1-5 0 0,1-5 1 16,1-2-1 0,-7-5 1-16,-3 2 13 0,-5 1 2 15,-1 2 85 1,-4 7-37-16,-4 6-18 0,0 9 30 15,0 3-30 1,0 3-17-16,0 3-29 16,0 0-16-16,0 0 4 0,0 0-38 0,0 3-7 15,0 9 44 1,0 9-2-16,0 6 15 0,0-3 0 16,0 6 0-1,0-5 12-15,0 1-11 31,0-5 1-31,-4 0 6 0,1-3-2 0,3-3-6 0,0 1 0 79,0-4-12-79,0 2 11 0,3-4-73 0,14-2-79 0,1-3-109 0,-3-2-232 0</inkml:trace>
  <inkml:trace contextRef="#ctx0" brushRef="#br0" timeOffset="53130.15">2077 5401 497 0,'0'0'153'0,"0"0"-120"0,0 0 13 16,0 0 52-16,0 0-43 0,0 0-16 16,0 0-1-16,0 0-8 0,0 0 22 15,0 0-11 1,0-10-20-16,0 0 21 31,0-4 6-31,0 1-12 0,0 1-15 16,0-4-21-1,0 3 0-15,0 0-13 0,9 0-32 0,6 0 8 16,2 6-8-16,-1-2 7 0,6 5 9 16,-2 0-3-1,-3 4 22-15,-6 0 2 0,-2 0 2 16,-1 0-1 0,-3 0 7-16,2 0 0 0,-2 0 0 15,1 0 7 1,0 5-7-16,0 9 0 0,-1-1 1 15,-2 5 19-15,1 6-13 0,-4-2 1 16,0 10-3 0,0-1 2-16,-10 6-7 0,-12 0 9 15,-8 0-9 1,0-3 28-16,-5-3 1 0,-2-5 24 16,2-3-5-1,6-5-21-15,3-3-1 0,9-1-24 16,5-9 4-1,9 0-5-15,3-5-1 0,0 0 0 16,0 0 0-16,0 0-15 16,0 0 4-16,0 0 2 15,0 0-7-15,3 0 14 16,6 0 2-16,-1 0 0 16,2 0-1-16,4 0-1 15,0 0 2-15,3 0 0 16,10 0-4-16,3 0 3 15,5 0 2-15,5 0-1 16,4 5 3-16,-4 6-1 16,-3-1-2-16,-5 2 1 0,-6-1-1 15,-6-1 5 1,-6-5-3-16,-2 2-2 0,-9-6 6 16,0 2 1-1,-1-3-7-15,-2 0 0 0,0 0 0 16,0 0-1-1,0 0-34-15,0-3-271 0</inkml:trace>
  <inkml:trace contextRef="#ctx0" brushRef="#br0" timeOffset="51278.57">666 5109 792 0,'0'0'141'0,"0"0"-93"16,0 0-39-1,0 0 25-15,0 0-1 0,0 0-32 16,0 0 7 0,175-47-8-16,-138 42 0 0,-2-3-1 15,-1 3 1 1,-4-2 0-16,0 0 0 0,2 2-2 15,6 1-22 1,11-4-69-16,-9 3-142 0,-5-3-274 0</inkml:trace>
  <inkml:trace contextRef="#ctx0" brushRef="#br0" timeOffset="50978.59">1091 4506 378 0,'0'0'140'0,"0"0"-104"16,0 0-20-16,0 0-13 16,0 0 30-16,0 0-24 15,8 0-8-15,-8 0 9 16,0 0 9-16,0 0 29 16,0 0 31-16,0-5-15 15,0 0-1-15,0-2-28 16,0 1-19-16,0 0 10 15,0-1-25-15,0 2 6 16,0-1-1-16,0 2-6 16,0-1-1-16,0-2-5 0,-5 5-2 15,0-3 7 1,-5 0 1-16,2 2 0 0,-1 1 6 16,1-1 3-1,-1 3-8-15,3 0-1 0,-2 0 1 16,2 0 3-1,-2 0-4-15,-2 5 0 0,0 10 0 16,0 4-4-16,2 3 4 0,-4 7 0 16,4 1-1-1,2 0-1-15,0 1 2 16,4 3 0-16,-1 3 3 16,3-3 7-16,0 9-9 15,0-2-1-15,3 3 1 16,5 0 0-16,6 0-1 15,-2 0 0-15,-1 0 0 16,4-3 7-16,-1 1-8 16,-2-3 1-16,2-3-3 0,-2-3 2 15,-3-4 1 1,-4-7 0-16,-2 2 4 0,-3-3-3 16,0 0-1-1,0 3 0-15,-5 1 0 0,-15 1 7 16,-7 2-6-1,-1-5 12-15,-1 1 3 0,-3-3 3 16,6-6 14-16,-3 0 8 0,6 0-23 16,1-6 14-1,4-1-32-15,1-6 6 0,2 1-6 16,5-3-3 0,-2 0 2-16,0-10-77 0,4-14-145 15,-2-4-298-15</inkml:trace>
  <inkml:trace contextRef="#ctx0" brushRef="#br0" timeOffset="53700.07">3141 5093 71 0,'0'0'765'0,"0"0"-571"0,0 0-93 15,0 0 6 1,0 0 41-16,0 0-57 0,0 0-59 16,0 0-12-1,0 0-20-15,-23-23-13 0,31 23-8 16,-2 0-12-16,6 0 24 0,0 0 8 16,2 0-2-1,2 0 2-15,-1 2 1 0,0 4 0 16,2 0 0-1,3 0 0-15,0 3-14 0,7-4-21 16,1 0-11 0,-3-3-2-16,5-2-16 0,-8 0-14 15,-2 0-55-15,-5-10-191 16,-10-6-318-16</inkml:trace>
  <inkml:trace contextRef="#ctx0" brushRef="#br0" timeOffset="54230.39">3204 4909 160 0,'0'0'502'16,"0"0"-437"-1,0 0-27-15,0 0 47 0,0 0 5 16,0 0-35 0,153-21-22-16,-135 21-13 0,-5 0-8 15,2 0-11-15,-6 0 8 0,-1 0-9 16,1 0 1 0,-3 0-1-16,11 0-32 0,-6 0-120 15,3-5-233-15</inkml:trace>
  <inkml:trace contextRef="#ctx0" brushRef="#br0" timeOffset="61390.9">4231 4777 91 0,'0'0'176'15,"0"0"-48"1,0 0-70-16,0 0 19 0,0 0 3 15,0 0-2 1,-15-64 3-16,15 53-48 0,0-1 5 16,0 2-2-1,0-2-7-15,0 2 33 0,0 3 22 16,0 1-18 0,0 4 14-16,0-1-35 0,0 1-7 15,0 2-1-15,0 0-36 0,0 0 9 16,0 0-10-1,0 0-23-15,0 0 12 0,0 0-26 16,0 7 14 0,0 6 23-16,0 5-10 0,-5 3 10 15,2-1 0 1,-6 4 1-16,3 2 1 0,-3 0-2 16,-2 0 2-16,-1 0 1 15,4 2-2-15,-4 5-1 16,2 7 0-16,0 2 0 15,-2 3 3-15,2 2-3 16,-2-1 0-16,4-1-1 16,-2-9 11-16,2-5-11 15,-1-5 1-15,6-8 0 16,-2-5 0-16,2-3 0 16,1-2 0-16,2-3 0 15,0-2 6-15,0 0-6 0,0-3 0 16,0 0-9-1,0 2 7-15,0-2-20 0,2 0 13 16,9 0 8 0,4 0 2-16,-1-11-1 0,1 1 0 15,-2-3 0 1,2 3 14-16,-3 0-14 0,-1 0 0 16,1 3 0-16,0 6 0 0,5 1-1 15,3 0 0 1,5 0-9-16,-2 8 10 0,1 7-6 15,-1 3 6 1,-6 0-1-16,0 3-7 0,-2-1 8 16,-4 1 0-1,-2 0 0-15,-4-6-1 0,1 3 2 16,-4 0-1 0,-2 0 4-16,0 6 2 0,0 2-6 15,0 2 0-15,0 0 0 16,0 4-1-1,0-1 1-15,-8-2 0 0,-1-1 0 16,1-4 6 0,-4-7 1-16,1-4 12 0,-3 0 12 15,-6-3 19 1,-3 1-16-16,-6-1-5 0,-3 1-5 16,1-1-12-16,-1 0 10 0,3-2-12 15,3-3-10 1,4-1 15-16,-2-4-15 0,4 4 15 15,0-4 5 1,0 0-18-16,0 0 18 0,0 0-19 16,2-8-1-1,1-3 21-15,2-1-10 0,2-3-3 16,1-1-8-16,0 0-29 0,4 0 28 16,3 1-19-1,-2 5-30-15,7 0-15 0,0-2-32 16,0 5-12-1,0-8-108-15,0 0-145 0</inkml:trace>
  <inkml:trace contextRef="#ctx0" brushRef="#br0" timeOffset="61871.88">4273 4717 104 0,'0'0'108'0,"0"0"-33"0,0 0-14 16,0 0-6-16,0 0-22 0,179-30-32 15,-136 19 12 1,1 3-7-16,-4-2 17 0,-8 3 38 15,-10-1 11 1,-7 3-10-16,-4 2 6 16,-2 1-45-16,-1 2-12 15,1 0-11-15,-1 0 1 0,-2 0 1 16,0 0-2 0,-3 0-84-16,-3 0-67 15,0 2-53-15,0 1-70 0</inkml:trace>
  <inkml:trace contextRef="#ctx0" brushRef="#br0" timeOffset="65131.68">5604 4759 23 0,'0'0'123'0,"0"0"-28"16,0 0 25-1,0 0-21-15,0 0-41 16,0 0 0-16,0 0-22 0,0 0 3 16,0 0 27-1,0 0-4-15,0 0 28 0,0 0-31 16,0 0-30 31,0 0-2-47,0 0-26 0,0 0 0 0,0 0-1 0,0 0-1 0,0 0-1 0,0 0-5 62,0 12 7-62,-2 7 1 0,-6 4-1 0,-2 9 0 0,0 2 1 0,-5 7 6 0,-2 6-7 0,-1 1 6 0,-2 7-5 16,-2 0 32-16,-2 1-18 15,1 6 11-15,0 0 4 16,1 3-29-16,2 3 11 16,2-2-12-16,1 1 1 15,2-2 2-15,1-2-3 16,3-4 0-16,-4 1 4 16,3-4-3-16,-2-1-1 15,3-4 0-15,-4-2 1 16,1-4 9-16,3-3-8 0,-4-6-1 15,3-3 7 1,2-2-7-16,-2-1-1 0,2-3 0 16,2 0 1-1,3-7-4-15,-2-3 4 0,5-5-1 16,2-5 1 0,0-2 0-16,0-3-1 0,0-2 0 15,0 0 0-15,0 0 6 0,0 0 11 16,0 0 27-1,0 0 22-15,0-7-34 16,9-4-13-16,4-1-19 16,-1-1 0-16,3 5 3 0,5 5-3 15,0 0 0 1,5 1-7-16,5 2 6 0,2 0 1 16,2 0 0-1,0 0 1 1,0 0-2-16,-2 0 1 0,-2 0 0 15,-5 5-5-15,4-2 11 16,2 0-6-16,1-3 0 0,3 0-2 16,-3 0 1-16,-4 0 1 15,-2 0-1-15,-6 0-8 16,-6 0-23-16,-2 0 13 16,-7 0 6-16,-2 0 10 15,1 0 3-15,-4 0 0 0,0 0 0 16,0-12-42-1,0-3-114-15,-10 0-246 0</inkml:trace>
  <inkml:trace contextRef="#ctx0" brushRef="#br0" timeOffset="67742.38">6211 5781 514 0,'0'0'236'16,"0"0"-159"-16,0 0-57 16,0 0 0-16,0 0-5 15,0 0 11-15,-97 173-10 16,85-116-5-16,4 6-2 15,2-6-8-15,0-5-1 0,3-11 0 16,0-7 1 0,1-13 2-16,-1-9-2 0,-1-7-1 15,-1-5 45 1,2 0 67-16,0 0 4 0,1 0-63 16,-1-2-53-1,3-9-1-15,0-12-101 0,23 0-110 16,2-2-299-16</inkml:trace>
  <inkml:trace contextRef="#ctx0" brushRef="#br0" timeOffset="68162.36">6485 5846 713 0,'0'0'223'0,"0"0"-106"16,0 0-14-16,0 0-51 0,0 0-32 15,0 0-20-15,-20 24 0 16,0 1 6-16,-3 5-6 16,-6-1 0-16,1 0 8 15,-4-6-2-15,-3-1-4 16,3-5 6-16,1-4-7 16,4-2 19-16,7-4-19 15,6-2 6-15,8-2-5 16,4-3-2-16,2 3 0 0,0 2-19 15,0 5-8 1,0 0 26-16,0 6-11 0,14 0 12 16,2-1-3-1,2 1 4-15,3-3-2 0,-5-3 1 16,2 4 0 0,-1-7 1-16,-5 1-1 0,-4-4 0 15,1-1-1 1,-3 0 1-16,-1 0 0 0,4 2 0 15,3 3-35-15,2-1-17 0,10-2-64 16,-4 0-116 0,-7-5-307-16</inkml:trace>
  <inkml:trace contextRef="#ctx0" brushRef="#br0" timeOffset="68482.39">6599 6138 332 0,'0'0'271'0,"0"0"-190"16,0 0-32-16,0 0 91 15,0 0-53-15,0 0-57 16,0 0-29-16,0 0-1 15,-34 39 13-15,26-21-13 0,-4 0 0 16,4-2 19 0,-2 0-18-16,2 2 41 0,3-5-24 15,-2-1-17 1,2 0 9-16,0-3-10 0,2-1 2 16,-1-3-2-1,-1-2-94-15,2-3-146 0,0 0-137 0</inkml:trace>
  <inkml:trace contextRef="#ctx0" brushRef="#br0" timeOffset="68762.38">6599 6138 628 0,'-34'-181'296'16,"34"181"-202"-16,0 0-61 0,4 0-32 15,1 13 8-15,7 10 26 16,4 4-34-16,8 3 19 16,1-1-11-16,7-4-2 15,-4-1 12-15,2-5-18 16,-8-9 11-16,-2-2-12 16,-2-2 7-16,-4-2-9 15,-2-4 2-15,-1 2-10 16,-2-2 3-16,5 0-60 0,-2 0-96 15,0 0-148-15</inkml:trace>
  <inkml:trace contextRef="#ctx0" brushRef="#br0" timeOffset="69072.31">6910 5970 788 0,'0'0'166'0,"0"0"-114"16,0 0-23 0,0 0 23-16,0 0-24 0,0 0-26 15,0 0 26 1,0 88-15-16,0-54-7 0,0 0 15 16,0-1 7-1,-5-2-16-15,-5 1 8 0,2-1-19 16,-1-3 10-16,1-3-9 15,3-1 4-15,-2-3-6 16,4-3 0-16,-5 0-1 16,2 0-5-16,-2-3-23 15,-7 9-33-15,3-9-111 16,1-4-209-16</inkml:trace>
  <inkml:trace contextRef="#ctx0" brushRef="#br0" timeOffset="65651.67">5534 4858 317 0,'0'0'117'0,"0"0"-59"15,0 0-19-15,0 0 30 16,0 0-26-16,0 0-20 16,0 0 29-16,0-21-16 15,0 18 12-15,5 0 23 16,6-1-32-16,3-4-12 0,6 2-25 15,4-2 6 1,7 1-2-16,6-1-6 0,10 1 0 16,-2-1 3-1,2 4-2-15,-2-5-1 0,-5 3 0 16,-5 4 1 0,-8-3 0-16,-10 3-1 0,-9 2 0 15,-5 0 3-15,-3 0 6 0,0 0-11 16,0 0 2-1,0 0-47-15,-6 0-79 0,-6 0-145 16,-1 0-24-16</inkml:trace>
  <inkml:trace contextRef="#ctx0" brushRef="#br0" timeOffset="67342.42">5651 5487 525 0,'0'0'171'0,"0"0"-143"16,0 0-22-16,0 0 12 0,0 0-1 15,0 7-7-15,0-2 32 16,15 0 56-16,5-2 35 16,8 0-72-16,6-3-45 15,13 3 34-15,16-1-9 16,11-1-21-16,16 3 10 0,10-2-29 16,6 1 10-1,4 0-11-15,-1-3 0 16,-2 0 5-16,-7 0-4 0,-8 0-1 15,-8-8 1 1,-16 1 0-16,-16 1-1 0,-17 1 0 16,-13 0-6-1,-12 2 6-15,-8 3 0 0,-2 0-2 16,0 0-4 0,-52 0-53-16,4 8-129 0,-10 3-366 0</inkml:trace>
  <inkml:trace contextRef="#ctx0" brushRef="#br0" timeOffset="66191.68">6390 4858 142 0,'0'0'54'16,"0"0"-53"-16,0 0-1 0,0 0 77 16,0 0-35-1,0 0-32-15,0 0 50 0,0 10 10 16,0-2-8-16,-9 2 37 0,-2 4 4 15,-4 3 1 1,1 7-45-16,-4 2-39 0,5 3 28 16,-4 5-34-1,-1 6-14-15,1 3 12 0,0 2-11 16,2-1-1 0,0-3 3-16,7-5-1 0,-1-6-2 15,6-10 0-15,0-4 1 16,1-7 10-16,2-3-11 15,0-1 2-15,0-5 12 16,0 0-13-16,0 0 10 16,0 0-11-16,0 0 0 15,0-7-43-15,2-13-219 16,6 0-308-16</inkml:trace>
  <inkml:trace contextRef="#ctx0" brushRef="#br0" timeOffset="66461.62">6286 5013 392 0,'0'0'230'0,"0"0"-146"0,0 0-22 16,0 0 19 0,0 0-64-16,0 0 1 0,0 0 1 15,84 34-19-15,-59-14 15 0,2-2-14 16,-2 1 12-1,-2-2-1-15,-3-1-11 0,0 0 11 16,-5-3-12 0,-6-3 1-16,-1 0-2 0,-3-4 1 15,-1 1-37 1,2-2-50-16,-4-2-118 0,4-3-135 16</inkml:trace>
  <inkml:trace contextRef="#ctx0" brushRef="#br0" timeOffset="66801.65">6755 4855 447 0,'0'0'176'0,"0"0"-128"0,0 0 65 16,0 0 50-1,0 0-79-15,0 0-48 0,0 0-36 16,-6-15-1 0,6 15 0-16,0 2 0 0,-3 14 1 15,0 2 17 1,-2 2-11-16,-2 6 27 0,-1 1-21 16,0 1-11-1,-1 3 19-15,-3-2-20 0,1 4 9 16,-3 1-9-16,-4 2 7 0,-2 4-3 15,-5 1-4 1,-2 0-9-16,2 0-11 0,-7 6-73 16,9-11-68-1,6-13-151-15</inkml:trace>
  <inkml:trace contextRef="#ctx0" brushRef="#br0" timeOffset="70212.78">7614 4972 91 0,'0'0'81'0,"0"0"11"16,0 0-23-1,0 0-1-15,154 5 22 0,-109-5-43 16,4 0 4 0,-1 0-2-16,-1 0 4 0,-4 0 11 15,-3 0-15 1,-3 0-16-16,-2 0 12 0,-9 0-29 15,-3 0-9-15,-3 15-3 16,-5 6 2-16,-5 5 6 16,-7 2 2-16,-3 11-7 15,0 2 38-15,-3 9-7 16,-17 7-12-16,-2 4 14 16,-4 2-20-16,2 5-1 15,4-1-19-15,6-1 6 16,6 2-3-16,5 2-3 15,3-3 0-15,0 3-3 16,3-3 5-16,2-1-4 0,-2-5-3 16,-3-5-7-1,0-1 5-15,0-10 7 0,0-9 0 16,-6-8 2 0,-4-8 6-16,-2-4-8 0,-3-5 11 15,-2-1-10-15,-1-5 42 16,-2-2-10-16,-5-3 2 15,-2 0 27-15,-3 0-28 0,-2-3 11 16,-6-12 8 0,1 0-18-16,2-2 15 0,6 4-40 15,3 6-4 1,6 2-6-16,3 5-2 0,2 0-57 16,-7 15-123-1,2 12-126-15,0-7-286 0</inkml:trace>
  <inkml:trace contextRef="#ctx0" brushRef="#br0" timeOffset="71652.75">1338 7613 869 0,'0'0'185'0,"0"0"-132"16,0 0-52-16,0 0 33 16,0 0-29-16,0 0 3 15,0 0 1 1,127 0-8-16,-90-2 4 0,0-3-5 15,3-3-26-15,7-5-37 0,-12 3-132 16,-7 0-172-16</inkml:trace>
  <inkml:trace contextRef="#ctx0" brushRef="#br0" timeOffset="71412.75">1897 7015 97 0,'0'0'166'0,"0"0"-103"16,0 0-27-1,0 0 100-15,0 0-8 0,0 0-34 16,0 0-38 0,-4-106-8-16,-4 91 3 0,-1 4 32 15,-2 3-2 1,-4 6-56-16,-5 2-18 0,0 0-7 15,-6 5-7-15,0 19 6 16,1 7-20-16,1 2 20 16,4 3 1-16,0 3 0 15,5-3 0-15,4-2 0 16,-3-2 12-16,6-5-2 16,-4 2-9-16,2 0 12 15,5 4 0-15,2 6-13 16,3 8 35-16,0 7-25 0,0 6-9 15,0 7 8 1,3 3 0-16,6-3-10 0,-6-3 1 16,-3-3-6-1,0-13 5-15,0-5 1 0,-3-13 0 16,-11-7 17 0,-4-7 2-16,1-4 36 0,0-4 9 15,-3-3-38 1,2-2-4-16,1 0-15 0,-3-3-6 15,3 0-1-15,-1 0-16 0,1 0-42 16,-3-11-72 0,3-9-237-16,2-3-327 0</inkml:trace>
  <inkml:trace contextRef="#ctx0" brushRef="#br0" timeOffset="72302.68">2069 7722 423 0,'0'0'166'0,"0"0"-91"0,0 0 120 15,0 0-3-15,0 0-98 16,0 0-35 0,0 0-30-16,-3 0-3 0,-3 0-20 15,3 7 1 1,0 12-6-16,1 4-1 0,2 3-9 16,0 2 3-1,0-1-15-15,5-5 20 0,7-1 0 16,-1-2-18-16,-2-6 3 0,-1-6-9 15,-4-2 2 1,1-2 3-16,-2-3 2 0,0 0 18 16,-1 0 19-1,5 0-6-15,4 0-5 0,1-10-8 16,8-7 0 0,0 0 2-16,2-4-2 0,2-4 0 15,-1-2-1 1,-6 2 11-16,-2-1-8 0,-7 2 12 15,-5 6 32-15,-3 6 11 16,0 3-1-16,0 4 7 16,0 5-37-16,0 0-25 15,0 0-2-15,0 0-20 16,0 16 1-16,-8 7 20 16,1 6-1-16,4 2 1 15,1 0 0-15,2-3-7 16,0-2-2-16,0-5 1 0,0-5-11 15,0-4 7 1,2-4-12-16,1 0 9 0,4-3-12 16,1-3-62-1,1-2-100-15,-4 0-224 0</inkml:trace>
  <inkml:trace contextRef="#ctx0" brushRef="#br0" timeOffset="73142.6">2624 7711 678 0,'0'0'179'0,"0"0"-129"15,0 0 2-15,0 0-46 0,0 0-6 16,0 0 0 0,0 0 0-16,77 18 0 0,-62-7-1 15,-3-1 1 1,-10 1 0-16,-2-6 14 0,0 3-14 15,0-4 36-15,-12 3 40 16,-2 0-18 0,3-4-1-16,2 2-43 0,6-5-8 15,3 2-6 1,0-2-39-16,0 3-68 0,20 2 29 16,0 0 37-1,0 3 40-15,0 0-14 0,-5 2 3 16,-6 1 11-16,-6-2-44 0,-3 4 45 15,0 1 0 1,0 1 13-16,-7-3 24 0,-4 5-27 16,2-7-9-1,6 3 4-15,1-6-4 0,2 4-1 16,0 0 0 0,-3-4 0-16,3 0 2 0,-5-2-2 15,-2 3 10 1,-1-4 75-16,-7 1 15 0,-5 0-12 15,-2 0-42-15,-5-3-25 16,-1 4 9-16,5-6-8 16,6 0 5-16,5 0-9 15,0 0-18-15,7 0 0 16,-1 0-39 0,-3 0-77-16,1 0-93 15,-1-8-198-15</inkml:trace>
  <inkml:trace contextRef="#ctx0" brushRef="#br0" timeOffset="73422.59">3596 7727 599 0,'0'0'299'16,"0"0"-227"-16,0 0-58 0,0 0-13 16,0 0-2-1,0 0-10-15,0 0 8 0,43 8 1 16,-26 1 4 0,-6-5-2-16,1 1 4 0,0 0-3 15,-4-2-1 1,-3-1 0-16,2 1-1 0,-5-3-7 15,4 0-13-15,6 0-61 16,-4 0-61-16,1-8-399 16</inkml:trace>
  <inkml:trace contextRef="#ctx0" brushRef="#br0" timeOffset="73672.57">3639 7502 814 0,'0'0'184'0,"0"0"-158"16,0 0-17-16,0 0-9 0,0 0 7 16,0 0-1-16,0 0 3 15,124-13-9-15,-94 10 0 16,-3 1 0-16,-10-1 3 0,-3 1-3 15,-2-1 0-15,-7 3 0 16,-2 0-10-16,-3-2-45 16,4-1-122-16,-4 1-325 0</inkml:trace>
  <inkml:trace contextRef="#ctx0" brushRef="#br0" timeOffset="75644.11">4317 7890 316 0,'0'0'284'16,"0"0"-264"-16,0 0-20 16,0 0 0-16,0 0 59 15,0 0-17-15,0 0 29 16,0 0 52-16,0 8 10 15,0-8 1-15,0 0-15 16,0 0-35-16,0-5 9 16,0-6-51-16,11-7-26 15,16-5-16-15,1-5-18 0,4-3 17 16,2-7-24 0,-2-2-12-16,-4-7 36 0,-2-2 1 15,-2-2-2 1,-4-2-5-16,-3 2 5 0,-2 9 2 15,-7 6 0 1,-3 13 1-16,-5 11 19 0,3 5-12 16,-3 7-8-16,0 0 0 0,0 0-12 15,4 0-17 1,-2 9-14-16,4 12 25 16,-4 9 17-16,1 9 1 15,-3 5 0-15,0 5 12 0,0 3-3 16,-11 0-8-1,-6 0-1-15,-6-1 6 0,-3 2 6 16,3-2-12 15,3-2 1-31,3-2 4 0,5-9-4 0,6-5-2 0,6-4 1 16,0-8-21-16,0-6 19 31,0-1-15-31,0-5-9 0,8-1-9 0,-1-1-82 16,-4-6-93-1,-3-1-190-15</inkml:trace>
  <inkml:trace contextRef="#ctx0" brushRef="#br0" timeOffset="76324.07">4955 7720 847 0,'0'0'114'15,"0"0"-82"-15,0 0-21 0,0 0 54 16,0 0-40 0,0 0-18-16,0 0-7 0,-23-26-1 15,23 26-7 1,0 0 0-16,0 0 8 15,0 0 1-15,0 0 9 16,-2 0 13-16,-1 0 21 16,-4 5-37-16,5 16 18 0,-1 7-25 15,3 9 8 1,0 3-2-16,0 8-6 16,17-2 0-16,6 0 6 15,0-1-6-15,3-7 0 0,-3-7-1 16,-6-3-11-1,1-7 4-15,-6-5 8 0,-7-8 0 16,0-3-1 0,-2-3 2-16,1-2-1 0,-1 0 0 15,5 0 0 1,4 0 9-16,8-7-9 0,8-6-6 16,6-6 5-16,6-2-21 0,-2-1 12 15,0-2 1 1,-7-4 9-16,-4-6 0 0,-10 0 0 15,-6-8 23 1,-9 0 36-16,-2-12-20 0,0 3 34 16,-17-3-41-16,-8 3-6 15,-5-1 17-15,0 6-37 16,0 9-5-16,2 9 5 16,2 9-6-16,6 14 0 15,2 5-17-15,1 0-37 16,-3 24 41-16,0 9 2 15,-5 9-45 32,-5 1 12-15,-19 20-68-32,6-12-134 0,3-9-133 0</inkml:trace>
  <inkml:trace contextRef="#ctx0" brushRef="#br0" timeOffset="77434.03">6315 7456 584 0,'0'0'220'0,"0"0"-139"16,0 0-21-1,0 0-28-15,0 0-4 0,0 0-21 16,0 0-7 0,-87 123 23-16,70-75-21 0,6 0 16 15,-1 2 4 1,4-1-21-16,-4-4 7 0,0 2-8 15,-1 1 1 1,-4-2 6-16,-5 4-7 0,0 3 0 16,-6 7 9-16,1 5-8 15,2-1 3-15,5 1-4 16,2-8-5-16,9-8 3 0,6-10 2 16,3-10 0-1,0-10-1-15,0-10 4 0,0-6-3 16,0-3 6-1,3 0 14-15,12-3 44 0,7-15-15 16,8-8-27-16,2-1 12 16,-2 2-15-16,0 2 0 15,-1 7-19-15,-1 4 2 16,1 4-8-16,6 4 4 16,5 4-9-16,0 0 1 15,3 0-19-15,-3 0 21 16,-5 0 1-16,-3 4-5 15,-7 4 11-15,-5-3 1 16,1 0-2-16,-7-3 2 16,-5-2-43-16,-1 0-18 0,-1 0-30 15,-7 0-149 1,0-10-575-16</inkml:trace>
  <inkml:trace contextRef="#ctx0" brushRef="#br0" timeOffset="77784.03">6326 7375 317 0,'0'0'159'16,"0"0"10"-16,0 0 28 15,0 0-39-15,0 0-87 16,0 0-25-16,0 0-26 16,139-69-13-16,-110 63-1 15,4 3-6-15,5 1 0 16,3 1-10-16,-4 1 1 15,1-3-27-15,-8-1-28 16,0-1-38-16,-10 0-144 0,-15-5-296 0</inkml:trace>
  <inkml:trace contextRef="#ctx0" brushRef="#br0" timeOffset="79385.3">6945 7986 398 0,'0'0'68'0,"0"0"-47"16,0 0 33-1,0 0 25-15,0 0-36 0,0 0-18 16,0 0 20-16,0 0 57 16,154 10-37-16,-90-10-6 15,11 0-5-15,0 0-40 16,2-5 1 0,-2-5-15-16,-3-1 1 0,-3 3 9 0,-12 1-10 15,-7 4-13 1,-17 3 12-16,-6 0-67 15,-12 0-33-15,-10 0-82 16,-5 0-65-16</inkml:trace>
  <inkml:trace contextRef="#ctx0" brushRef="#br0" timeOffset="78184.02">7191 7347 409 0,'0'0'88'0,"0"0"-88"15,0 0 0-15,0 0 9 16,0 0-7-16,-34 173 13 16,20-126-15-16,2-1 1 15,0-6 6-15,4-7-7 16,-4-8 1-16,4-4 1 15,-4-3 7-15,2-2 24 16,0-5 8-16,0-2-18 16,0 2-13-16,2-3-10 0,2-3-65 15,3-5-147-15</inkml:trace>
  <inkml:trace contextRef="#ctx0" brushRef="#br0" timeOffset="78663.92">7114 7404 582 0,'0'0'153'0,"0"0"-97"16,0 0-42-16,0 0 37 15,0 0 5-15,0 0-21 16,0 0-28-16,121 134-4 31,-93-95 0-31,4-5-3 0,-6-9-7 0,-6-4-1 16,-3-8-31-16,-8-5 8 0,-6-8-37 15,0 0-51 1,-3 0-77-16</inkml:trace>
  <inkml:trace contextRef="#ctx0" brushRef="#br0" timeOffset="79825.32">7097 8242 674 0,'0'0'218'16,"0"0"-152"-16,0 0-57 0,0 0 1 16,0 0-10-16,0 0-6 15,0 0-2-15,0 98-2 16,0-56-54-16,0 2 38 0,0-2 0 16,-3-7 26-1,-9-1 8-15,4-10-7 0,0-6 12 16,1-8 44-1,2-2 18-15,2-6-6 0,1-2-43 16,2 0-13 0,0 0-6-16,0 0-7 0,0 0-21 15,2 0-40-15,21-8-37 0,0-4-83 16,-6-6-142-16</inkml:trace>
  <inkml:trace contextRef="#ctx0" brushRef="#br0" timeOffset="80185.32">7330 8296 74 0,'0'0'667'0,"0"0"-534"0,0 0-71 16,0 0 42-16,0 0-44 15,0 0-31-15,0 0-12 16,-72 42-16-16,43-20 29 15,3 2-28-15,4-6 6 16,4 0 1-16,6-7 0 16,7-3-10-16,5-3 1 15,0-2 0-15,0-2 1 0,0 3-1 16,0-3 0 0,0 6 5-16,8 1-4 0,4-1-1 15,3 4 0 1,-1-2 0-16,2 6-6 0,6-6-6 15,-6 4-4 1,1-2-3-16,0-2-47 0,-5 0 17 16,-4-4-8-1,-1-5-55-15,-2 0-85 0,-2 0-176 0</inkml:trace>
  <inkml:trace contextRef="#ctx0" brushRef="#br0" timeOffset="78763.92">7549 7345 937 0,'0'0'188'0,"0"0"-138"0,0 0-5 46,0 0 22-46,0 0-67 0,0 0-12 0,0 0-32 0,0 20 44 32,8 6-8-32,1 6 4 0,-6 2 4 0,-1 6 0 0,-2-1 1 15,0-3 2-15,0-2-3 16,-5-1 0-16,-7-4 1 16,0-3 2-16,1-3-3 15,2-3 0-15,4 4-23 16,-1-7-63-16,0 10-68 15,3-7-73-15,-2-2-76 0</inkml:trace>
  <inkml:trace contextRef="#ctx0" brushRef="#br0" timeOffset="80535.28">7663 8343 567 0,'0'0'210'16,"0"0"-162"-16,0 0-46 0,0 0 66 15,0 0-26 1,0 0-42-16,0 0-13 0,0 0 0 16,-5 13 13-1,-2 5 30-15,-3 0 24 0,-2 1 6 16,0-1-6-16,-2-3-34 0,2 1 12 16,0-4-31-1,2-1-1-15,0-1 11 0,2 0-11 16,3-2-1-1,-2 0-44-15,2 0-75 0,2 2-52 16,1-3-50 0,-2 0-62-16</inkml:trace>
  <inkml:trace contextRef="#ctx0" brushRef="#br0" timeOffset="80866.23">7634 8257 728 0,'0'0'174'0,"0"0"-121"16,0 0 16-16,0 0 31 0,0 0-74 16,0 0-24-1,0 0 9-15,27 66-10 0,-10-36-1 16,3-1 5-1,3 0 2-15,-1-6-14 0,-1-5 7 16,-4-5-5 0,-5-3-1-16,-4-2-3 0,-4-3 8 15,-1-2 1-15,-1-1-47 0,1 0-50 16,2-2-121 0,-2 0-110-16</inkml:trace>
  <inkml:trace contextRef="#ctx0" brushRef="#br0" timeOffset="81175.2">7942 8239 669 0,'0'0'342'16,"0"0"-259"-16,0 0-51 15,0 0 23-15,0 0-25 16,0 0-30-16,0 0-48 16,-2 42 48-16,2-9-1 15,0 1-3-15,-3 2 2 0,-4-5 2 16,5-2 0 0,-4-3 2-16,1-8-1 0,-2-3 14 15,2-3 5 1,2-5-19-16,3-2 14 0,-2 0-15 15,2 3 0 1,-3 0 0-16,3 2-37 0,-4 2-67 16,-4 12-123-1,3-3-127-15,-5-4-134 0</inkml:trace>
  <inkml:trace contextRef="#ctx0" brushRef="#br0" timeOffset="82205.14">8552 7137 49 0,'0'0'286'0,"0"0"-208"16,0 0-35-16,0 0 62 16,0 0 5-16,0 0 7 15,0 0-39-15,94 3-25 16,-54-3-18-16,4 0-35 15,2 0 1-15,-4 0-1 16,2 0 2-16,-9 0 4 16,-4 0-6-16,-7 0 0 15,-11 0 0-15,-4 9-5 0,-9 3 5 16,0-3-1 0,0 7 1-16,0 2 28 0,-2 6 14 15,-8 7 9 1,2 4 2-16,3 3-42 0,1 5 6 15,4 2-17 1,0 0 0-16,4 2 7 0,4 2-6 16,0 1 1-1,-1 2 16-15,-7-1-2 0,0 3 3 16,0 3-12-16,-10 6 17 0,-7-1 6 31,4 3-29-31,-2-3 5 0,8-5-3 0,2-9 6 16,5-7-16-1,0-7 7-15,0-5 0 0,0-8 3 16,0-5-3 0,0-7 0-16,-3-1 4 0,-2 0 2 15,-7-3 12 1,-3 1 11-16,-5-1-18 0,-8 0 19 16,-1 3-21-16,-3-1-8 15,1-1 22-15,5-4-22 16,3-2 24-16,3 0 11 15,5 0-6-15,1 0 24 16,3 0-35-16,2-8-9 16,3 3-1-16,4 0-9 15,-1 5-12-15,3 0-24 16,0 0-63-16,-3 0-111 0,3 0-525 0</inkml:trace>
  <inkml:trace contextRef="#ctx0" brushRef="#br0" timeOffset="95431.02">1137 8902 453 0,'0'0'235'0,"0"0"-215"0,0 0-20 0,0 0-1 15,0 0-9-15,0 0-42 16,0 11 21-16,0 12 14 15,0 2 15 1,0 1 2-16,-3 0 0 0,0-4 38 16,1-3-1-16,-1 0 28 15,-4 1 12-15,5 6-47 16,-4 3 2-16,1 9-14 16,-2 9-3-16,-1 2 4 15,-1 5-19-15,-2 1 1 0,-1-7 3 16,4-2-2-1,-1-8-2-15,4-12 0 0,-1-8 0 16,2-9 3 0,-1-5-3-16,-10-4-16 0,2 0-40 15,-2-13-289-15</inkml:trace>
  <inkml:trace contextRef="#ctx0" brushRef="#br0" timeOffset="95951">1599 8918 108 0,'0'0'124'16,"0"0"-109"-1,0 0-14-15,0 0 119 16,0 0 5-16,0 0-72 0,0 0-22 16,0 0 47-16,-33 25-2 15,9-8 11-15,-4 2-15 16,-1 3-1-16,1 0 20 16,-2 2-55-16,5-1-14 0,-2-3 5 15,-1 4-25 1,-1-3 14-16,1-3-16 0,1 0 1 15,2-3-13 1,5-4-3-16,0-1-20 0,5 1 9 16,6-2-19-1,6 0 0-15,3 1-47 0,0 1 14 16,0 1 68 0,0 3 4-1,0 4 6-15,7 0 0 0,1-2 0 0,-3 0 0 31,2 2 0-31,1 2-1 0,4-1 0 0,3 1 2 16,-2 1-1-16,2 1 3 16,5-3-1-16,0 1-2 15,4-1 0-15,1-4-21 16,20-5-19-16,-3-5-83 16,-9-6-96-16</inkml:trace>
  <inkml:trace contextRef="#ctx0" brushRef="#br0" timeOffset="96530.96">1778 9246 146 0,'0'0'770'0,"0"0"-657"0,0 0-99 16,0 0 18-1,0 0-10-15,0 0-22 0,0 0-34 16,0 23 21 0,0 6 11-16,0 5 2 0,3 2 0 15,-3-6 0 1,0 2 0-16,0-10 0 0,0-1-1 16,0-2 9-16,0-5-8 15,0-5 0-15,0-1 0 16,0 0-7-16,0 0 7 15,15 0-6-15,5-6-9 16,9 1-37-16,2-3-8 16,10 0-63-16,-1-5-14 15,-3-11 18-15,-5-2 7 16,-6-1 64-16,-6-2 40 16,-6-1 8-16,-6-2 24 15,-1-2 37-15,-4 0 48 0,-1 1 7 16,1-2-37-1,0 2-4-15,-1 2-27 0,2 5-47 16,2 2 5 0,-4 5-6-16,4 3-26 0,-4 5 10 15,-2 2-8 1,4 1 8-16,-4 0 15 0,0 0-13 16,0 0 2-16,0 0-22 0,0 8 31 15,0 7 2 1,0 1 1-16,0 2 0 0,0 2 0 15,0-1 0 1,3 1-46-16,8-4-104 0,-2-7-124 16</inkml:trace>
  <inkml:trace contextRef="#ctx0" brushRef="#br0" timeOffset="103033.06">2238 9351 22 0,'0'0'228'0,"0"0"-88"0,0 0-18 15,0 0-21 1,0 0 5-16,0 0-17 0,-2-48-9 16,2 40 3-1,-3 3-52-15,3-4 8 0,-3 0-9 16,3 1-2-1,0 1 45-15,-4 1-18 0,4 3 8 16,0 1 6-16,-2 2-50 16,2 0 3-16,0 0-22 15,0 0-1-15,-3 0-12 16,3 0 13-16,0 0-17 16,0 8-12-16,-3 15-25 15,1 7 53-15,-8 10 0 16,2 6-3-16,-6 4 4 15,-4-1 0-15,4 2 0 0,-4-4 4 16,5 1-3 0,-2-7-1-16,3-3 0 0,4 1-2 15,2 0 2 1,0 2 0-16,1-2 0 0,0 2 0 16,-5 0 1-1,5-1-1-15,-4-2 0 0,-5 0 1 16,0 2-1-1,-4 1 1-15,-4 3-1 0,-2 0 1 16,1-2 5-16,3-1-7 0,3-7 1 16,2-6-25-1,4-5 24-15,2-5-5 0,4-4 6 16,-1-6 0 0,0-4 6-16,0 1-6 0,4-5 0 15,2 3 1 1,-3-3 21-16,3 0-11 0,0 0 23 15,0 0 41-15,0-19-33 16,0-6-28-16,0-6-14 16,0-9-11-16,0-2 5 15,0-3-26-15,0-2 1 16,0 1 18-16,0 1-14 16,11 7 27-16,3 2-1 15,4 5-3-15,-1 7-8 16,0 9 12-16,3 5-16 15,6 5-26-15,0 2-63 16,22 3-30-16,-6 0-99 0,-2 0-95 0</inkml:trace>
  <inkml:trace contextRef="#ctx0" brushRef="#br0" timeOffset="97050.93">2213 9238 46 0,'0'0'186'16,"0"0"5"-16,0 0-27 0,0 0-77 15,0 0-64 1,0 0-23-16,0 0-22 0,-4 0-60 16,4 0-32-16,0 0-4 15,0 0 46-15,0 0 49 16,0 0-6-16,0 0 19 15,0 3 10-15,-3-3 12 16,1 2 35-16,-16 6 4 16,4-2-51-16,0-3-32 15</inkml:trace>
  <inkml:trace contextRef="#ctx0" brushRef="#br0" timeOffset="93958.62">-165 8640 208 0,'0'0'78'15,"0"0"-55"-15,0 0 30 16,0 0 60-16,0 0-25 0,0 0 4 16,-3 0 11-1,3 0-15-15,0 0-9 0,0 0-21 16,0 0 3 0,0 0 1-16,0 0-36 0,0 0 3 15,0 0-22 1,0 0-5-16,0 0 2 0,0 0-4 15,0 0-2 1,0 0 2-16,0 4-39 0,0 3 38 16,0 3-6-16,3 2 7 0,8 3-1 15,1-3 1 1,2 4 0-16,1-1 0 0,-2 1 7 16,2 2-9-1,5 3 2-15,0 2-3 0,7 0 2 16,1 2 1-1,1 2 0-15,6-1 0 0,-1 0-21 16,1-6-28-16,-1-4-33 16,-2-4-41-16,-6-3 48 15,-10-5-13-15,-1-4 14 16,-12 0 27-16,-3 0-40 16,0 0-14-16</inkml:trace>
  <inkml:trace contextRef="#ctx0" brushRef="#br0" timeOffset="94531.11">531 8561 362 0,'0'0'335'0,"0"0"-268"0,0 0-67 15,0 0-30 1,0 0 14-16,0 0 15 0,0 0 1 16,-21 112-18-1,21-74 10-15,0-8-2 0,0-2-3 16,0-4 13 0,-5-7 1-16,-10 2 55 0,-5 0 44 15,-3 5-13-15,1 6-11 0,-8 9-3 16,8 7-27-1,-1 6-22-15,6 6-24 0,5 0 0 16,1 6-9 0,-1 4 8-16,0 1 1 0,-1 0 0 15,-2-9-8 1,-2-2 2-16,-1-13 6 0,4-10 0 16,-4-8 6-16,8-13-5 15,0-2-1-15,5-4 0 16,5-6-2-16,0 3-28 15,0-3-121-15,0-2-28 16,11 0-37-16,1 0-195 0</inkml:trace>
  <inkml:trace contextRef="#ctx0" brushRef="#br0" timeOffset="103892.95">2785 9452 3 0,'0'0'131'0,"0"0"-20"0,0 0-27 16,0 0 24 0,0 0-34-16,0 0-28 0,0 0 5 15,-4-111-21 1,4 104-6-16,0 5-22 0,0-1-2 16,-3 3 26-1,1 0-13-15,-1 0 0 0,-5 5-13 16,-1 17 2-1,-3 8 37-15,1 0-15 0,-1 1-23 16,7-2 11-16,-1-3-11 0,2-3 5 16,4-1 3-1,0-2 0-15,0 1-10 16,0-6 1-16,0 0 0 16,10 2 12-16,4-5-12 15,4-2 0-15,4-3 0 16,6-7-12-16,10 0 12 15,6 0 0-15,-2-4 1 0,5-11 1 16,-7-7-2 0,-5-3 0-16,-10-1 10 0,-2-4-8 15,-6-5 5 1,-5 1 15-16,-4 0 17 0,1 5 20 16,-6 5-14-1,-3 8 34-15,0 9 5 0,0 3-56 16,0 4-28-1,0 0 0-15,0 4-60 0,0 13 37 16,0 9 10-16,0 2 13 0,0 4 0 16,0-4-17-1,0-4 16-15,3-3-9 0,6-6 10 16,-4-2-8 0,1-4 9-16,0 3-1 0,0-5 0 15,-1 1 1 1,7-2-2-16,3 1-22 0,1-5-55 15,19-2-71-15,-6 0-94 16,-1-5-265-16</inkml:trace>
  <inkml:trace contextRef="#ctx0" brushRef="#br0" timeOffset="104262.93">3153 9131 599 0,'0'0'0'16,"0"0"-49"-16,0 0 49 16,0 0 3-16,0 0 9 15,0 0 1 1,0 0-13-16,167-6 0 0,-127-3 0 15,-9 2 2-15,-5 2-2 0,-3-1 0 32,-3 6-8-32,-5-1-90 0,-3 1-187 0</inkml:trace>
  <inkml:trace contextRef="#ctx0" brushRef="#br0" timeOffset="104519.11">3763 9248 494 0,'0'0'162'0,"0"0"-155"15,0 0-1-15,0 0 54 0,0 0-14 16,0 0-2 0,0 0-43-16,-18 127 11 0,18-92 12 15,0 2-12-15,0 1 4 16,0 2-16-16,0-3 11 16,0-4-6-16,0-7-5 15,0-2 0-15,-6-5 3 16,-2 1-3-16,-2-5 0 15,5-2-19-15,2-3-86 16,1-5-125-16</inkml:trace>
  <inkml:trace contextRef="#ctx0" brushRef="#br0" timeOffset="104839.09">4104 9378 512 0,'0'0'114'0,"0"0"-80"16,0 0-15-16,0 0 85 0,0 0-24 15,0 0-80 1,0 0 16-16,0 44 43 0,0-14-34 31,0 2-1-31,0 2-16 0,0 0 15 16,0-1 15-16,-3-2-37 0,-6 0 5 15,4-2-6-15,-3-3-21 16,-4-1-27-16,0-4-111 16,1-9-122-16</inkml:trace>
  <inkml:trace contextRef="#ctx0" brushRef="#br0" timeOffset="105089.08">3883 9631 605 0,'0'0'115'15,"0"0"-106"1,0 0-9-16,0 0 0 0,0 0 26 15,0 0-20 1,0 0 0-16,92 0-5 0,-55 0 0 47,0-1-2-47,-2-6-11 0,-3 0-26 0,-1-3 8 0,1-1-45 0,10-4-38 0,-3-1-19 31,-8 4-79-31</inkml:trace>
  <inkml:trace contextRef="#ctx0" brushRef="#br0" timeOffset="105559.11">4452 9501 82 0,'0'0'88'0,"0"0"49"0,0 0-24 16,0 0-32-16,0 0-34 16,0 0-45-16,0 0 25 15,0 66-17-15,5-45-8 16,7 0 9-16,3 0-11 15,-2-6 1-15,2 0-2 16,-3-4-6-16,3-3 6 16,2-6-9-16,3-2 5 0,8 0 5 15,4 0 0 1,0-9 1-16,-1 0-1 0,-2-4-1 16,-9 5 1-1,-5-3 0-15,-4 3 0 0,-2 1 26 16,-6 0 68-1,-3 1 43-15,0 1 9 0,0 2-52 16,0 3-20 0,0 0-61-16,0 0-2 0,0 5-13 15,-3 8 2-15,3 5-1 0,0 1 0 16,0 2-33 0,11-3 27-1,15 2-7-15,2-2 14 0,2-5-1 16,-8 0 1-16,-2-6 0 0,-8 1-1 15,-4-4 7 1,-1-2-9-16,-4 1 3 0,-1-3-59 16,-2 0-77-16,0 0-133 15,0-3-244-15</inkml:trace>
  <inkml:trace contextRef="#ctx0" brushRef="#br0" timeOffset="107969.08">7270 9784 409 0,'0'0'152'15,"0"0"-110"-15,0 0-32 0,0 0 94 16,0 0 4 0,0 0-52-16,0 0-9 0,31-58-13 15,-29 46 24-15,-2 5-17 0,0-4-23 32,0 4 24-32,0 2-26 0,0-3 7 0,-8 4 6 31,-1 3-23-31,1-2 9 15,0 3-15-15,-4 0-2 0,-3 0-6 16,1 4 8-16,-4 10 0 0,2 4-1 31,-1 4-6-31,0-3 7 0,-1 3-6 0,4-2 2 16,2 0-2-16,4-4 6 16,-2-3 0-16,5-3 0 15,2 0-2-15,1-3 1 16,2-2-20-16,0-1-31 15,0 1 5-15,5-2-21 16,18-1 51-16,11 1 11 16,6-3-7-16,7 0 12 15,-2 0-12-15,5-3-37 0,-5-7 28 16,-6 2-7 0,-6 0 28-16,-6 0-8 0,-13 1 15 15,-3 0-6 1,-6-4 14-16,2 1 4 0,-2-6 35 15,1 1-8 1,0 0-16-16,2-4-13 0,4 3-9 16,-1 3-14-16,1 3 7 0,-3 8-26 15,-1 2-12 1,0 0-24-16,-4 0 17 0,-4 10 29 16,0 11-18-1,0 1 34-15,-4 5 0 0,-6-7 1 16,0 1 8-1,10-8-9-15,0 1 0 0,0-6 36 16,15-3-11 15,12-3 2-31,6-2-14 0,4 0-13 0,1 0 18 0,1 0-18 16,-6-11 1-16,-6 3 1 16,-5-2-2-16,-4 0-1 15,-6-1-6-15,-4-2 7 16,-3 3 1-16,-5 0-1 31,0 0 16-31,0 0 25 0,0-1-4 16,0 5 4-16,0 1-27 0,0 3-12 0,0 2-4 15,0 0-12 1,0 0-25-16,4 0 20 0,1 7-3 16,-2 10 22-1,2 0 0-15,-2 0 0 0,4 5 0 16,-5-6 0-1,4-4 0-15,0-4 0 0,2 1 0 16,0-7 0 0,7 0 0-16,2 1 0 0,6-3 6 15,6 0-6-15,3 0-7 16,8 0-63-16,15-12-60 16,-10-5-95-16,-7-1-167 0</inkml:trace>
  <inkml:trace contextRef="#ctx0" brushRef="#br0" timeOffset="108259.06">7917 9484 114 0,'0'0'225'0,"0"0"-166"0,0 0-2 16,0 0 61 0,0 0-14-16,0 0-62 0,0 0-42 15,-7-8 0-15,10 8-2 0,18 0 4 16,-1 0-2 0,6 0 0-16,-1 3 1 0,4 0-7 15,1 0-14 1,-2 0-44-16,14 1-31 0,-7-4-91 15,-6 0-146-15</inkml:trace>
  <inkml:trace contextRef="#ctx0" brushRef="#br0" timeOffset="108789.03">8594 9647 322 0,'0'0'183'0,"0"0"-106"0,0 0-60 16,0 0 10-16,0 0 41 0,0 0-48 15,0 0-7 1,-20-5 0-16,10 5 25 0,-10 0 8 16,-4 5-11-1,-2 8 14-15,0-1 13 0,0 5-26 16,4-2-10-1,2 3-26-15,0 3 2 0,5 3 4 16,0 4-6 0,1 2 0-16,6 0 0 0,2-3-16 15,6-3-6-15,0-3-12 16,3-4-5-16,20-1 38 16,9-1-5-16,5-2 6 15,3-4 0-15,9-2-7 16,-1-4 7-16,7-3-39 15,0 0-22-15,-1 0-11 16,1-14-30-16,14-16-12 16,-14 4-42-16,-10 0-75 0</inkml:trace>
  <inkml:trace contextRef="#ctx0" brushRef="#br0" timeOffset="109079.07">8741 9699 175 0,'0'0'158'16,"0"0"-114"-16,0 0-7 0,0 0 54 15,0 0 22 1,0 0-43-16,0 0-8 0,-89 114 16 15,63-91-37 1,1-4 14-16,5-4 1 0,3-5-34 16,5-5-7-16,0 3-15 15,4-4-33-15,-7 5-100 16,4-1-131-16,-1-6-245 0</inkml:trace>
  <inkml:trace contextRef="#ctx0" brushRef="#br0" timeOffset="110298.93">9146 9672 337 0,'0'0'122'0,"0"0"-121"16,0 0 1-16,0 0 5 16,0 0-5-16,0 0 3 15,0 0-5-15,12-17 0 16,-9 17 8-16,-3 0-6 16,0 0 61-16,0 0 30 15,0 0 2-15,0 0-34 16,0 2-48-16,0 13 1 15,0 6-14-15,0 3 9 16,0 2-8-16,17-5-1 16,6-1 0-16,6-4 5 0,9-3 1 15,-3-6-6 1,2-2 0-16,-2-5 0 0,-5 0 0 16,2 0 0-1,-2-5 0-15,-2-14 0 0,1 0-1 16,-6-4 0-1,-3-1 1-15,-3-2 0 0,-5 6 0 16,-7-1 0-16,-5 0 36 0,0 9 22 16,0-2-9-1,0 9 25-15,-5 2-31 0,-10 3-43 16,-2 0 3 0,0 18-3-16,-1 6 0 0,6 2 0 15,7 0-20 1,5-3-22-16,0-3 29 0,20-2 10 15,9 1 2 1,6-5 2-16,-2 3-1 0,-1-1 3 16,0-4-1-16,-4 5-2 15,-1 2 0-15,-4 5 0 16,-3 9 3-16,-3 3-3 16,-2 9-13-16,-7-1-14 15,-2-1-57-15,-6-4 54 16,0-5 18-16,0-4 12 15,-12-3 5-15,-8-6 9 16,-9-6 24-16,-8-2 27 0,-11-3-10 16,-7-1-29-1,-6-8-21-15,-2-1 4 0,3 0 3 16,8 0 32 0,12-10-9-16,5-8 19 0,10-2-41 15,1-1 6 1,9 1-19-16,10-4-34 0,5 1 0 15,0-3-36 1,17 3-80-16,18-3 8 0,10 2-15 16,7-2 30-16,3 3-10 0,29-6-15 15,-16 4 18 1,-4 4 17-16</inkml:trace>
  <inkml:trace contextRef="#ctx0" brushRef="#br0" timeOffset="110468.93">9888 9831 28 0,'0'0'167'0,"0"0"5"15,0 0-5-15,0 0-13 0,0 0-24 16,0 0-47-16,0 0-20 16,49-81-51-16,-49 81-12 31,0 0-23-31,3 0-61 0,0 6 50 0,6 12 33 16,2 0-5-16,1 0 6 31,2 0 0-31,-2 0 0 0,-1-8 5 0,1 2-5 15,-4-5 1-15,1-5 20 16,5 1-9-16,3-3 10 16,7 0-11-16,7 0-11 0,6 0 11 15,4-12-11 1,-1-8-24-16,-5 3-23 0,-7 1 13 16,-11 6 32-1,-7 0 2-15,-8 7 49 0,-2 0 84 16,0 3-36-1,-6 0-45-15,-8 0-33 0,-3 0-18 16,2 11-2-16,3 7 1 16,7 3-25-16,5-1 13 15,0-2-34-15,3 2 9 16,19-1 28-16,22-3-37 16,-9-4-34-16,-7-5-333 0</inkml:trace>
  <inkml:trace contextRef="#ctx0" brushRef="#br0" timeOffset="113328.76">12933 9647 598 0,'0'0'123'0,"0"0"-80"0,0 0-43 15,0 0-1 1,0 0-2-16,0 0 3 0,0 0 0 16,156 13 0-16,-116-2 0 0,-3-3 9 15,-2-1-9 1,-10-2 1-16,-2-3 22 0,-2-2-22 16,2 0 28-1,-1 0-25-15,1 0 4 0,4 0-2 16,-2-7-6-1,-2 0 0-15,-3-1-7 0,-6 0 15 16,-4 2-8-16,-10 4 18 16,0 2 61-16,0 0 24 15,-27 0-70-15,-8 0-31 16,-5 21 0-16,0 7-2 16,0 8 0-16,8 6 0 15,12 4-19-15,8-2 5 16,12-2-40-16,0-5 14 15,0-10 27-15,12-3-19 16,3-12 12-16,-4-9-12 16,-2-3-81-16,-4 0-178 0</inkml:trace>
  <inkml:trace contextRef="#ctx0" brushRef="#br0" timeOffset="113338.76">13763 9652 753 0,'0'0'257'32,"0"0"-194"-32,0 0-42 0,0 0-21 0,0 0 0 0,0 0 0 15,0 0 1 16,-34 98 9-31,34-64-4 0,0 0-6 0,0-6 0 32,0-4-7-32,0-6-22 0,0-5-4 0,-16 2-73 0,-6-7-14 15,0-3-106-15</inkml:trace>
  <inkml:trace contextRef="#ctx0" brushRef="#br0" timeOffset="113548.75">13902 9717 770 0,'0'0'159'16,"0"0"-87"-16,0 0 48 0,0 0-36 15,0 0-47 1,0 0-18-16,0 0-17 0,-147 124-4 15,142-88-6 1,5-2-53-16,0-6-6 0,0-1-73 16,0-9-78-16,0-10-156 0</inkml:trace>
  <inkml:trace contextRef="#ctx0" brushRef="#br0" timeOffset="114078.72">13775 9870 403 0,'0'0'486'16,"0"0"-409"-16,0 0-76 15,0 0 34-15,0 0-16 16,0 0-19-16,147-2 14 31,-97 2-14-31,4-4 2 0,0-1-2 0,-2-6-21 16,-3 2 12-16,-6-5 0 15,-6 2 2-15,-5-1 6 16,-9 0 2-16,-3 3-1 16,-8 0 14-16,-7 2 14 0,-2 5 40 15,-3 0-5 1,0 3-22-16,0 0-31 0,0 0-10 16,0 0-25-1,0 6 12-15,0 12 0 0,4 0 13 16,6 0 0-1,10-3-4-15,4 0 3 0,2-3 2 16,-4-4 0-16,5-3 12 16,-4-5-12-16,-1 0 11 15,1 0 1-15,1 0-13 16,1 0 11-16,-2-12-9 16,-6 2-2-16,1 0 11 0,-9 2-10 15,-6 5 18 1,-3 1 13-16,0 2-18 0,0 0 14 31,0 0-28-31,0 0 0 0,0 5-1 16,0 10-1-16,0 1 1 0,0 5 1 15,5 0-14 1,18 5-19-16,-3-6-109 0,-6-7-244 0</inkml:trace>
  <inkml:trace contextRef="#ctx0" brushRef="#br0" timeOffset="111278.88">11231 9702 48 0,'0'0'614'0,"0"0"-511"15,0 0-21 1,0 0 3-16,0 0 2 0,0 0-16 16,0 0-51-1,-32-60-8-15,24 60-6 0,-4 0 4 16,-5 0-10-1,-3 5 0-15,-6 8 0 0,4 3 29 16,2-3-19-16,2 2 0 16,4 3-10-16,2 5 0 15,4 4 0-15,5 2 0 16,3 6-12-16,0-1 5 16,0 0-2-16,0-6-9 15,17 0-8-15,6-8-22 16,2-3 13-16,10-10 16 15,5-7 3-15,21 0-49 16,-13-19-173-16,-1-3-271 0</inkml:trace>
  <inkml:trace contextRef="#ctx0" brushRef="#br0" timeOffset="111918.85">11803 9068 510 0,'0'0'176'0,"0"0"-145"0,0 0-31 16,0 0 0 0,0 0 0-16,0 0 7 0,-55 159-5 15,41-71 4 1,3 13-6-16,-1 1 0 0,4-9 21 15,1-13-3 1,7-15 35-16,0-14 19 0,0-12-41 16,0-3 5-16,-2-4-15 15,-1-2-20-15,-2 4 12 16,-2 0-13-16,-4 4 2 16,-3 4-2-1,-4 0-12-15,1 0-24 0,0-5-16 16,-1-5 2-1,8-9-23-15,0-10 39 0,8-13 34 16,2 0 115-16,0-8-36 0,0-26-33 16,5-7-15-1,15-8-14-15,9-8 0 0,11-5-15 16,10 0-2 0,4 3 0-16,6 5-84 0,-5 9 5 15,-6 12 1 1,-11 12-18-16,-13 8 23 0,-8 5 40 15,-7 8 2 1,-8 0 7-16,-2 0 24 0,0 0 33 16,0 0 30-16,0 5-21 0,0 5 2 15,0 4-13 1,0-1 5-16,-2 5-12 0,-8 2-24 16,2 1 6-1,-1-2-6-15,6 1-25 16,3-4-22-16,0-6-41 15,3-2-13-15,20-8 49 16,9 0 31-16,25-3-23 0,-5-15-114 16,0-2-46-16</inkml:trace>
  <inkml:trace contextRef="#ctx0" brushRef="#br0" timeOffset="112218.83">12370 9760 155 0,'0'0'233'15,"0"0"18"-15,0 0-20 16,0 0-80-16,0 0-55 15,0 0-35-15,0 0-60 16,-110-25 11-16,93 40-12 16,5 7-15-16,12-2-12 0,0 1-12 15,0-3 3 1,29-1 23-16,6-2-3 0,5-6 14 16,3-4 2-1,-6-2 0-15,-7-3-1 0,-13 0 0 16,-9 0 1-1,-1 0 0-15,-5 0 2 0,-2 0-11 16,0-8 9-16,0 4-5 0,0-1 4 16,0 1-20-1,0 1 21-15,0 3-16 16,-2 0-74-16,-10 0-21 16,0 7 8-16,1 2-117 0</inkml:trace>
  <inkml:trace contextRef="#ctx0" brushRef="#br0" timeOffset="115470.04">15360 9772 221 0,'0'0'203'0,"0"0"-96"0,0 0 50 0,0 0 34 16,0 0-36-16,0 0-25 15,0-34-71-15,0 34-11 16,0 0-10-16,0 0-31 0,0 0 13 16,-7 0-20-1,-6 0 0-15,-5 2 0 0,-8 14 2 16,-5 5 3-1,2 3-5-15,1 6-3 0,1-2-7 16,10 4 10 0,6-5-19-16,7 2-6 0,4-3-17 15,0 0 28-15,0-3 4 0,0-4-29 16,17-4 24 0,7-5-18-16,7-5 14 0,9-5 18 15,4 0 1 1,2 0-2-16,-2-12-4 0,-2-9-20 15,-2-3 25 1,-5-2-8-16,-6-5 9 16,-6 3 6-16,-6-4 7 15,-2 5 13-15,-7-2 32 0,-3 6-29 16,-5 2 20-16,3 6-36 16,-3 1-11-16,0 6 9 15,0 7-11-15,4 1 0 16,1 0-24-16,7 0-59 15,8 0 61-15,8 5 9 16,4 8 13 0,0-1 0-16,-4 4-12 0,-5-3 12 15,-6-3-2-15,-7 1-9 0,-5-2 5 16,-2-1 6 0,-3 6 0-16,0-2 6 0,0 3-5 15,0 4-1 1,0-1 0-16,0-1 2 0,0-5-14 15,12-2-2 1,10-3 2-16,8-3 5 0,0-3 4 16,2-1 3-1,-2 0 0-15,-8 0 1 0,-4 0 15 16,-4 0 8-16,0-7 23 16,0-3-2-16,4-1-38 15,-4-4 7-15,4 0-8 16,-1-1 6-16,3 1-9 15,-3 1-3-15,-6 4 0 16,-2 2 5-16,-6 3-3 16,-3 5-2-16,0 0 0 15,0 0-11-15,0 0 5 0,0 0 4 16,0 0-6 0,0 0 8-16,0 13-18 0,0 3 18 15,0 2 0 1,0 0 0-16,0 2 2 0,9-4-2 15,5-1 0 1,3-2-4-16,3-4 5 0,4-2-1 16,1-4 0-1,5-3 1-15,0 0-1 0,2 0 1 16,3-14-1-16,-3-1 0 0,-4-6-13 16,-5 3 4-1,-6 0 8-15,-5 3 1 0,-7 5 1 16,-2 2 14-1,-3 5 25-15,0 3-5 0,0 0-35 16,0 0-9 0,-5 6 3-16,-1 9 4 0,0 0-4 15,3 1 6-15,3-1 0 16,0 1-1-16,0-6-22 16,0-8-24-16,0-2-123 15,0 0-381-15</inkml:trace>
  <inkml:trace contextRef="#ctx0" brushRef="#br0" timeOffset="115720.06">16288 9425 810 0,'0'0'200'15,"0"0"-116"-15,0 0-43 0,0 0 38 16,0 0-34 0,0 0-39-16,0 0 6 0,172-9-12 15,-103 20-1-15,-2-1 1 0,-10 0-34 16,-11-2-28 0,-9-8-45-16,-10 0-105 0,-13 0-87 0</inkml:trace>
  <inkml:trace contextRef="#ctx0" brushRef="#br0" timeOffset="121079.87">17151 9843 16 0,'0'0'66'16,"0"0"-6"-16,0 0 39 16,0 0 12-16,0 0-7 15,0 0-4-15,23-12 32 16,-23 6 17-16,0-4-35 0,2 2 15 15,-2 1-35 1,0-1-45-16,0 3 31 0,0 2-45 16,0 3-18-1,0 0-17-15,0 0-7 0,0 0-22 16,-2 0-25 0,-6 0 2-16,-7 5 50 0,-2 6-4 15,-1 2 6 1,1-1 2-16,-3 2 6 0,0 2-8 15,0-1 0-15,3 0-4 0,2 4 3 16,0-2 1 0,10 1 0-16,0 0-1 0,5 0-15 15,0 0 3 1,0-2-21-16,2 0 0 0,9-3 3 16,4-3-9-1,5-5 4-15,6-2 34 0,2-3-8 16,10 0 9-16,-1 0 1 15,3-3-1-15,-3-12-5 16,5-6 6-16,-8 1 0 16,-3-7 2-16,-4-1 8 15,-7-3-10-15,-7 0 1 16,-4-3 29-16,-3 1 15 16,-6 2 3-16,0 2 7 15,0 6-2-15,0 5-38 16,0 8 7-16,-3 4-21 15,3 3-1-15,0 3-6 0,0 0-46 16,5 0-48 0,27 0 68-16,11 0 16 0,6 0 16 15,1-2 0 1,-5-3 2-16,-10 3 3 0,-13-1-4 16,-7-2 0-1,-3 1 15-15,-7 0-15 0,1-1 12 16,0-1-13-16,0 1-14 0,2 3-18 15,6-1-68 1,1 3 26-16,2-2 43 0,3 2 12 16,-5 0 19-1,-4 0 0-15,-5 0 6 0,-6 0 22 16,0 2 9 0,0 19 53-16,0 10-18 0,-14 10-45 15,-9 11-5 1,0 11-13-16,-6 9-9 0,0 0 15 15,3-2-15-15,6-5-1 16,6-11 1-16,6-8-26 16,1-7 26-16,4-7-1 15,1-10 1-15,2-2-3 16,-3-6 4-16,3-6-1 16,-3-6 0-16,3 1 7 15,0-3-13-15,0 0 6 16,0 0-9-16,0-10 8 0,3-16-56 15,2-6-7 1,-2-6-2-16,1-9 9 0,-4-4 23 16,0-3 6-1,3-6 9-15,2 3 18 0,3 2 2 16,4 7 20 0,8 3-12-16,9 4-8 0,6 8-2 15,10 4 1 1,10 8 0-16,5 3 1 0,-3 5 0 15,2 6-1-15,-14 4 18 16,-7 3-17-16,-13 0 9 16,-8 0-10-16,-5 0 0 15,-9 7 8-15,-3 2 2 16,0-2 25-16,0 3-18 16,0 1-15-16,0-1 20 15,0 6-16-15,0 0-5 16,-8 1 7-16,-1 1-6 15,-2 0-2-15,-4 3 0 16,-5-3-5-16,-4 0 3 16,-1-3-17-16,0-3-20 15,1-5 22-15,8-2-20 16,9-5-21-16,7 0-53 0,0 0-125 0</inkml:trace>
  <inkml:trace contextRef="#ctx0" brushRef="#br0" timeOffset="121671.83">18539 9743 120 0,'0'0'398'0,"0"0"-202"15,0 0-12-15,0 0-35 16,0 0-81-16,0 0-24 16,0 0-44-16,0-5 0 15,0 23-10-15,0 0 16 16,0 5-6-16,0-2 0 15,6-3 3-15,3 1 6 16,-1-6-9-16,1-4 0 16,-1-4 5-16,-2 1 3 15,6-3-7-15,2-1-1 0,4-2 9 16,7 0-7 0,7 0-2-16,3 0-6 0,5-18 6 15,2-1-34-15,0-3 5 16,-9-2 3-16,-4 1 20 15,-9 3 5-15,-8 1 2 16,-6 9 22-16,-6 2 65 16,0 5-23-16,0 3-6 15,-6 0-50-15,-8 0 1 16,-4 8-8-16,6 10-2 16,7 3 0-16,5 5 6 15,0-1-4-15,32 5 20 16,11-3 4-16,9-3-16 15,2-3 28-15,-11-9-36 16,-11 0-1-16,-15-8-1 0,-9-4-16 16,-8 0-78-16,0 0-125 15</inkml:trace>
  <inkml:trace contextRef="#ctx0" brushRef="#br0" timeOffset="127040.16">933 12288 441 0,'0'0'146'15,"0"0"-62"-15,0 0 34 16,0 0 13-16,0 0-53 16,0 0-31-16,0 0-20 15,12-136-25-15,10 102 22 0,5 0-22 16,-2-2-1 0,1 5 13-16,-2 5-14 0,-7 2 3 15,-6 7 1 1,-2 4 5-16,-6 2 8 0,-3 4 1 15,2 2 15 1,-2 0 9-16,0-1-22 0,0 1 2 16,3 3-19-1,-3-1 4-15,3 1-8 0,-3 2 1 16,0 0-6-16,0 0 5 0,0 0-17 16,0 15-4-1,0 12 21-15,0 7-8 0,0 7 9 16,-8 4 0-1,-7 2 0-15,3-6-1 0,1-7 2 16,6-2-1 0,1-9 0-16,4 1 0 0,0-7 9 15,0 3 2-15,0-4-10 16,0 1 1-16,0 0 5 16,0-2-7-16,0 0 0 15,-3 1 1-15,-2 0 3 16,2-7-4-16,-3 3-7 15,3-2 6 1,-2-3-57-16,-7-2-51 0,1 1-103 16,-1-6-274-16</inkml:trace>
  <inkml:trace contextRef="#ctx0" brushRef="#br0" timeOffset="126280.2">326 11647 439 0,'0'0'207'0,"0"0"-69"16,0 0 9-1,0 0-38-15,0 0-57 0,0 0-52 16,0 0-9-1,24 0 8-15,-1 0 2 0,2 0 6 16,7 0-6 0,5 0 5-16,1 0 11 0,2 0-17 15,-3-3 1-15,-2-4 16 16,-1-1-16-16,-4-1 29 16,-5 0-12-16,-8 1-17 15,-5 5 9-15,-6 1-10 16,-4 2 0-16,1 0 0 15,-3 0-42-15,0 0-42 16,0 0-93-16,0 5-24 16,0 3-79-16</inkml:trace>
  <inkml:trace contextRef="#ctx0" brushRef="#br0" timeOffset="125860.23">582 11200 18 0,'0'0'47'0,"0"0"-11"0,0 0-21 16,0 0 8-16,0 0 6 16,0 0 37-16,0 0 13 15,12-11-12 1,-12 9 18-16,3-1-7 0,2-5-51 16,2 3 6-16,-2 1 3 15,0-5-1 1,2 4 7-1,-2 0-25-15,-5 2 0 0,3 3-17 0,-3 0 0 16,0 0 2-16,0 0-2 16,0 0 15-16,0 0 15 15,3-2-17-15,3-4 10 0,2 1-23 47,4-2 9-47,2-1 0 0,-2-2 4 0,0 1 10 0,-4 4 11 47,-6 3-18-47,2 0 22 0,-4 2-14 0,0-3-24 0,0 3 29 0,0 0-14 0,0 0 12 31,0 0 8-31,0-3-34 0,0 3 6 0,0 0-6 16,0 0-1-16,0 0 32 0,0 0-31 16,0 0 12-1,0 0 19-15,0 0-19 0,0 0 9 16,-6 0-10-1,0 0-10-15,-6 0 10 0,2 0-12 16,-5 10 0 0,0 4-2-16,7 1-11 0,2 3 12 15,0-3-5-15,6 3-17 16,0-2 22-16,0 3 1 16,0-2 0-16,0 0-1 15,-2 4 3-15,-4 1-2 16,2 7 0-16,-4-2 0 15,3 10 9-15,-4 2-9 16,1 5 0-16,1 2 0 16,4 1 4-16,1-3-4 15,2-3 0-15,0-5-6 16,0-7-1-16,0-1 8 0,0-5-1 16,0 1 4-1,0-1 8-15,0 1-8 0,0 4 18 16,-8-3-21-1,-7 7 9-15,3-4-10 0,4 0 0 16,-1-1 0 0,6-4 2-16,0 1-3 0,1-3 1 15,-1-3 0-15,-4-3 1 0,2 3-1 32,-3-5 0-32,-7 2 16 0,-2-2-16 0,-3-3 35 15,-4 1-3 1,-1-6-18-16,2 0 24 0,3-5-18 15,3 0-5 1,5 0 5-16,4 0-13 0,-2 0 14 16,5 0-21-1,2-7 1-15,-3-4-2 0,0-4-5 16,-2-1-15-16,-1-4-35 16,4-1-39-16,2-11 1 15,3 4-99-15,0 0-195 0</inkml:trace>
  <inkml:trace contextRef="#ctx0" brushRef="#br0" timeOffset="127510.19">1562 11875 687 0,'0'0'193'0,"0"0"-138"16,0 0-45-1,0 0 48-15,0 0-48 0,0 0-10 16,0 0 15-1,64 0-14-15,-32 0 8 0,-1 0-4 16,-4 0-4 0,-7 0 21-16,-3 0-14 0,0 0-7 15,-3 0 7-15,3 0-7 0,7 0-1 16,-1 0 0 0,5 4 0-16,4 3 0 0,0-5 0 15,-7 1-1 1,2-1-22-16,-14-2-76 0,-4 0-110 15,-9 0-195-15</inkml:trace>
  <inkml:trace contextRef="#ctx0" brushRef="#br0" timeOffset="127820.12">1669 11639 185 0,'0'0'381'0,"0"0"-325"16,0 0-55 0,0 0 64-16,0 0 16 0,0 0-41 15,0 0 5 1,139-34-13-16,-111 27-2 0,1-1-4 15,-6 3-24 1,-1 0 25-16,-2 2-26 0,4-2 0 16,-4 3 1-1,6-2-2-15,6 0-28 0,-7-1-118 16,-5-4-232-16</inkml:trace>
  <inkml:trace contextRef="#ctx0" brushRef="#br0" timeOffset="135659.2">2750 12103 2 0,'0'0'248'0,"0"0"-157"15,0 0-9-15,0 0 32 16,0 0-16-16,0 0-17 15,28-48-36-15,-21 39-11 16,4-7 21-16,-2 1-19 16,2-4 2-16,3-2 12 15,-2 1-22-15,3-6-9 0,-2-5-19 16,5-3 2 0,2-2 9-16,0-5-10 0,-3 0 1 15,0-1 17 1,1-4-17-16,-1-1 6 0,0-1 8 15,3 6-1 1,-2 3 6-16,-4 5-21 0,-2 7 0 16,-4 13 8-16,-2 3 0 0,-6 7-5 15,2 0-3 1,-2 4 1-16,0 0-3 0,0 0 1 16,0 0-11-1,0 0 12-15,0 0-27 0,0 0 15 16,0 0-17-1,0 0-33-15,0 13 39 0,0 11 13 16,0 4 10 0,0 7 14-16,0 7-13 0,0 3 8 15,0 3-9-15,0-3 0 16,-2-1 6-16,-4-6-6 16,6-1 0-16,-2-6 1 15,-1 3 1-15,-4-3-2 16,5 0 0-16,-4 0 0 15,1-2 6-15,1-4-6 16,1 1 0-16,3-5-1 16,0-1 1-16,0-4 0 0,0 0 0 15,0-3 0 1,0-3 0-16,0 0 0 0,0-2 1 16,0-1-1-1,0-1-14-15,0-4 14 0,0-2-13 16,0 0 11-1,0 0 2-15,0 0 0 0,0 0 0 16,0 0-43 0,0-10-354-16</inkml:trace>
  <inkml:trace contextRef="#ctx0" brushRef="#br0" timeOffset="136499.16">3693 11201 108 0,'0'0'113'0,"0"0"25"15,0 0-28-15,0 0-51 0,0 0-44 16,0 0-14-1,0 0 1-15,-60 29-1 0,48-8-1 16,0 3 6 0,4-2 22-16,-1-1 8 0,4-1 16 15,-3 2 21-15,1-4-14 16,2 0-15-16,-1 3-4 16,4-1-20-16,-2 4-18 15,1 3 9-15,3 2-10 16,0 8-2-16,0-4 1 15,0 0-20-15,0-6-3 16,12-6-23-16,3-9 3 16,-2-1 32-16,4-7-6 0,1-4 17 15,-1 0 0 1,3 0 10-16,4 0 0 0,1-17-2 16,7-7-6-1,-1-4 1-15,4-5-3 0,-6-2 0 16,-6 1-1-1,-3-2 2-15,-8 1 24 0,-10 3 8 16,-2 6 32 0,0-4 19-16,-5 3-29 0,-19 5-9 15,-7 3-16-15,-3 4-28 16,-10 5 5-16,1 4-7 16,3 6-16-16,0 0 9 15,8 9-53-15,7 8-32 16,1 12-106-16,10-5-30 15,5-4-79-15</inkml:trace>
  <inkml:trace contextRef="#ctx0" brushRef="#br0" timeOffset="137471.87">3627 11875 110 0,'0'0'147'15,"0"0"-39"-15,0 0 41 16,0 0-22-16,0 0-74 15,0 0 8-15,0 0 25 16,0-5-31-16,0 5-10 16,0 0-38-16,0 0-6 15,0 0-2-15,0 0-10 0,0 0 10 16,-6 0-9 0,4 8 6-16,-5 5 4 0,2 2 0 15,-3 0-1 1,1 3 0-16,2 3 1 0,-1-2 0 15,4-2 0 1,2 2 1-16,0-4-2 0,0 1-8 16,0 0-5-16,0-4-9 15,8-2-6-15,6-2 24 16,4 0 3-16,2-5-13 16,0-3 9-16,5 0 5 15,4 0-1-15,6 0 0 0,0-14 2 16,-1 2 0-1,-3-7 0-15,-4 4-9 0,-5 1 9 16,-4-3 0 0,-8 1 0-16,0-1 0 0,-5-2 1 15,-5-2 28 1,0-4 30-16,0-1-7 0,0 0 20 16,-15-3-14-1,-5 3-13-15,-8 2-2 16,-4 2-41-16,-2 7-1 0,6 1-1 0,1 9-7 15,7 5-5 1,3 0-31-16,9 0-2 0,-2 10 35 16,8 7-43-1,2 3-5-15,0 3 1 0,0 1-48 16,0 7-12 15,0-8 10-31,0-7-80 0</inkml:trace>
  <inkml:trace contextRef="#ctx0" brushRef="#br0" timeOffset="137901.84">4375 11906 637 0,'0'0'153'0,"0"0"-56"0,0 0 17 15,0 0 5 1,0 0-100-16,0 0-19 0,0 0-10 16,0 10 3-1,0 8 7-15,0 1 6 0,0 3 1 16,0 2-4-16,0 2-2 31,0 2-1-31,0 3 14 0,-7-2-14 0,4-1 1 16,1-2-1-16,-1 2-2 15,0-4 2-15,1 2 0 16,-1-3-14-16,-1-3 13 16,-1 2-11-16,2-8 11 15,0 0 0-15,3-6-10 0,0-3 10 16,0-5-28-1,0 0-74-15,0 0-69 16,0-3-85-16,0-9-105 0</inkml:trace>
  <inkml:trace contextRef="#ctx0" brushRef="#br0" timeOffset="138751.79">4636 11355 408 0,'0'0'151'0,"0"0"-68"0,0 0 8 16,0 0-21 0,0 0-57-16,0 0-4 0,0 0-5 15,75-29-4-15,-46 24 0 0,2 0 13 16,1 0-12-1,0 2 11-15,-1 0 2 0,-2 3 15 16,3 0 19 0,-4 0-28-16,-1 0 13 0,1-1 9 15,-6 1-32 1,0 0 5-16,-6 0-8 16,-4 0-5-16,-3 0 11 15,-4 0-13-15,-5 0 0 16,0 0 10-16,0 0 0 0,0 0-7 15,0 0-1 1,0 0 6-16,3 10 4 0,2 8-11 16,-2 5 15-1,4 5 3-15,-7 6-16 0,0 7 7 16,0 1 5 0,0 4-8-1,-10 1 36-15,-3-3-14 0,-4-1-7 0,2-1-8 0,0-6-13 16,3 1-1-1,4-6 0-15,6-3 1 16,-1-3-1-16,3-1 0 16,0-6 0-16,0-2 0 0,0-3-3 15,0-3 3 1,0 1-2 0,0-7-5-16,0 5-3 0,0-4-2 15,0 0-17-15,0 0 6 0,-7 3-55 16,-3-3-48-16,0 0-128 15,5-5-110-15</inkml:trace>
  <inkml:trace contextRef="#ctx0" brushRef="#br0" timeOffset="139081.81">4771 11838 622 0,'0'0'125'15,"0"0"-101"1,0 0 2-16,0 0 56 0,0 0-56 31,0 0-17-31,0 0-2 0,141-31-6 0,-121 31-1 16,0 0 0-16,-5 0 1 0,2 0 2 15,1 0 17 1,4-2 7-16,4-1-3 0,3-4-23 16,3 1-1-1,1 0 0-15,2 0-23 0,2-7-36 16,-5 3-149 0,-12-4-164-16</inkml:trace>
  <inkml:trace contextRef="#ctx0" brushRef="#br0" timeOffset="140381.7">6143 11113 312 0,'0'0'209'0,"0"0"-79"16,0 0 10-16,0 0 22 15,0 0-23-15,0 0-95 16,0 0-44-16,-9-9-10 16,9 32 5-16,0 11 5 15,9 9 3-15,-6 4 6 16,-3 7 2-16,0 1 1 16,-3 6-3-16,-14 2 8 15,-5-1-10-15,6 0 8 16,2-2-15-16,4-3 6 0,5-3-7 15,0-3 1 1,5-3 0-16,0-5 0 0,0-4 1 16,0-8-1-1,0-2 0-15,0-6 3 0,-3-4-2 16,3-4-1 0,0-5 0-16,-4-2 9 0,4-3-8 15,0-2 5-15,0-2-6 0,0-1 1 16,0 4 0-1,0-4-1-15,0 3 0 0,0-1-1 16,0 1 2 0,0-1-1-16,0 1 0 0,0-1-7 15,0 1 6 1,0-3 1-16,7 2 0 0,3-2 9 16,5 0-7-1,8 3-2-15,3-3 0 0,9 0 7 16,5 0-4-16,6 0-3 15,3 0 0-15,-4 0 3 16,-1-3-2-16,-6 1-1 16,-10 2 0-16,-8 0 1 15,-6 0-2-15,-4 0 1 16,-5 0 0-16,-5 0 0 16,3 0 1-16,-3 0-2 15,0 0 1-15,2 0-40 0,5-3 3 16,1-2-91-1,-3-2-153-15</inkml:trace>
  <inkml:trace contextRef="#ctx0" brushRef="#br0" timeOffset="140971.66">6378 11079 91 0,'0'0'219'16,"0"0"-149"-16,0 0-53 15,0 0 13-15,0 0-11 16,0 0-19-16,0 0 0 16,55-53 0-16,-41 48 1 15,-2 1 15-15,2 0 14 16,0 2 25-16,4-1 24 15,-4 0-28-15,6 3-1 16,0 0-22-16,3 0-27 0,1 0 17 16,1 0-18-1,-2 0 0-15,-3 6-9 0,-3-1-25 16,-2-4-4 0,0-1 5-16,-5 0-52 0,0 0-29 15,-8-1-244-15</inkml:trace>
  <inkml:trace contextRef="#ctx0" brushRef="#br0" timeOffset="142561.57">6915 11749 59 0,'0'0'189'0,"0"0"-128"16,0 0 15-16,0 0 40 15,0 0-2-15,0 0-45 16,0 0-10-16,188-9 13 16,-145 4-25-16,9 0 26 15,3-3-11-15,5 3-38 16,9-3 28-16,-1-2-32 16,4 2-9-16,-5 0-3 15,-10 0-1-15,-12 4-7 16,-10 1 0-16,-15 1 0 0,-8 2 0 15,-9 0 0 1,0 0 1-16,-3 0-1 0,0 0-26 31,0 0-104-31,0 0-191 16</inkml:trace>
  <inkml:trace contextRef="#ctx0" brushRef="#br0" timeOffset="141311.64">7091 11113 438 0,'0'0'81'0,"0"0"-81"0,0 0-9 16,0 0 9 0,0 0 2-16,0 0 12 0,0 146-12 15,0-113 2 1,0-2 19-16,0-7 10 0,-2-3 34 16,-10-6 9-1,4-2-1 1,-2-2-11-16,2-1-40 0,2-2-9 0,0 1-15 15,4 2-14-15,2-1 13 16,0 4-27-16,0-7-27 16,0 5-19-16,0-6-8 15,0 2-4-15,0 0-70 16,0-6-78-16</inkml:trace>
  <inkml:trace contextRef="#ctx0" brushRef="#br0" timeOffset="141641.62">7141 11173 506 0,'0'0'271'16,"0"0"-169"-16,0 0-50 0,0 0 28 15,0 0-61 1,0 0-18-16,0 0 6 0,82 16-6 16,-44-4-1-1,-4-1 0-15,-4 0 0 0,-10-1-1 16,-10-2 0 0,0 0-13-16,-8 2-31 0,-2 0-40 15,0 3-23 1,0-3-90-16,0-2-174 0</inkml:trace>
  <inkml:trace contextRef="#ctx0" brushRef="#br0" timeOffset="141961.61">7457 11024 681 0,'0'0'196'0,"0"0"-115"0,0 0-7 16,0 0 1-1,0 0-62-15,0 0 8 0,0 0-20 16,-15 98-1 0,15-59 0-16,0 1 9 0,0 1-10 15,5-1 1-15,5-6 0 0,-2-3 1 16,-6-5 0-1,1-4 0-15,1-5-1 0,-4-3 1 16,0 5 0 0,0 2-1-16,0 5-1 0,-12 6 1 15,-3 1-42 1,5 0-75-16,0 6-81 0,5-10-125 16,5-9-74-16</inkml:trace>
  <inkml:trace contextRef="#ctx0" brushRef="#br0" timeOffset="143672.97">7419 12053 67 0,'0'0'190'0,"0"0"-4"0,0 0 16 16,0 0-32 0,0 0-37-16,0 0-37 0,0 0-17 15,-24-2-35 1,11 2-30-16,-4 12 1 0,-1-1-14 15,1 2 19-15,0 0-9 0,-1 0-10 16,-4 0 28 0,-2 0-21-16,-2 0 5 0,1-3-5 15,1 1-8 1,4-4 0-16,9 0-8 0,5-3-16 16,6-4 13-1,0 0-54-15,0 0 10 0,14 0 37 16,6 0 10-1,4 0 8-15,-4 0 0 0,0 0 1 16,-2 0 4-16,-1 0-4 16,-6 4-1-16,1 4 12 15,-2 3-11-15,0-4 16 16,-2 4-12-16,4-1-4 16,0 2 10-16,1-6-10 15,2 5-1-15,-1-4 3 16,-2 2-3-16,-1-1 0 15,-4-4-10-15,-2 2-7 0,-5-1 9 16,3-1-45 0,-3 2-74-16,0-6-162 0</inkml:trace>
  <inkml:trace contextRef="#ctx0" brushRef="#br0" timeOffset="142981.6">7169 11974 582 0,'0'0'17'16,"0"0"-8"-16,0 0-6 16,0 0-3-16,0 0 0 15,0 0 0-15,-12 157 0 0,12-129 3 16,0-2-3-1,0-4 0-15,0-8 25 0,0-2 1 16,0-3 29 0,0-1 14-16,0 0-33 0,0-3 3 15,0 0-23 1,-3-2-7-16,0-1-5 0,3 1-4 16,0-3-23-1,0 0-65-15,0 0-90 0,0 0-53 0</inkml:trace>
  <inkml:trace contextRef="#ctx0" brushRef="#br0" timeOffset="144003.01">7634 12121 675 0,'0'0'127'16,"0"0"-92"-16,0 0-15 0,0 0-1 15,0 0-13-15,0 0-5 16,0 0-1-16,0 52 0 16,0-34 2-16,0-2 5 15,0-2 12-15,0-2 18 16,0 3 8-16,0-5-25 16,0 3 2-16,0-1-22 15,3 1 7-15,1 1-17 16,-4-4-30-16,0-1-144 15,0-6-152-15</inkml:trace>
  <inkml:trace contextRef="#ctx0" brushRef="#br0" timeOffset="144332.94">7671 12103 218 0,'0'0'180'16,"0"0"-35"-16,0 0 18 0,0 0-23 15,0 0-62 1,0 0-78-16,0 0-6 0,10-5 6 16,10 5 0-1,-3 0 0-15,3 6 0 0,-2 3 0 16,-6 1-2-1,-2 1 9-15,-4-1-5 0,0 0 12 16,0 3-7-16,-1-2 8 16,2-2-14-16,-2 3-1 15,0-4 0-15,5-4-42 16,4-1-89 0,-3-1-73-16,-2-2-127 0</inkml:trace>
  <inkml:trace contextRef="#ctx0" brushRef="#br0" timeOffset="144733.4">7838 12015 515 0,'0'0'209'16,"0"0"-119"-16,0 0 20 0,0 0-34 16,0 0-47-1,0 0-29-15,0 0 10 0,44 38-10 16,-29-20 0 0,-4 0 3-16,-6 1-1 0,-1-4-2 15,-4 3 49 1,0-1-3-16,0-2 6 0,0 3-10 15,0 0-24-15,-4 3-2 16,1-1-16-16,3 1 2 16,0-1-2-16,0 1-7 15,0-4-5-15,0 2-4 16,0-3-16-16,0-1 16 16,0-5-30-16,0 1-23 15,-5-6-108-15,0-5-230 0</inkml:trace>
  <inkml:trace contextRef="#ctx0" brushRef="#br0" timeOffset="145553.29">8196 11182 103 0,'0'0'147'0,"0"0"7"16,0 0 12-16,0 0 1 16,0 0-87-16,0 0-57 15,0 0 9 1,52-11-15-16,-39 11 16 0,11 0 28 15,9-4-9-15,11-2-4 0,4-5-19 16,7 1-22 0,-3 0 7-16,-3 0-14 0,-9 2 1 15,-10 8-3 1,-14 0-3-16,-7 0 5 0,-9 5 1 16,0 21 6-1,0 7 19-15,-17 9-8 0,-3 4-8 16,5-2 3-1,4 0-13-15,11-8 0 0,0 1-2 16,3-1 4-16,20 3 2 16,2 5-3-16,2-1-1 15,-5 4 7-15,-4 2-7 16,-13 5 0-16,-5 6 6 16,0 7-4-16,-25 3 21 15,-5 1-22-15,8-5-1 16,7-3 6-16,12-10-6 31,3-8 0-31,0-4-1 0,10-7-2 0,0-5 3 16,2-6 0-16,-4-5 0 0,-8-8-1 31,0-2 7-31,0-5 3 0,-14-3 66 0,-9 0-18 47,-2 0 5-47,-2 0 5 0,2-6-5 0,2-9 5 0,3-1-35 15,5 3-8-15,1 1-24 0,6 0-9 16,1 8-8-16,4 4-39 0,-5 0-63 16,-12 12-141-1,0 12-103-15,-1-6-376 0</inkml:trace>
  <inkml:trace contextRef="#ctx0" brushRef="#br0" timeOffset="148093.19">582 13153 208 0,'0'0'205'15,"0"0"-34"-15,0 0-22 16,0 0-32-16,0 0-35 0,0 0-34 16,0 0 19-1,35-54-10-15,-29 41 9 0,0 5 2 16,-6-2-18 0,2 4 23-16,-2 1-34 0,0 2-30 15,0 2 11 1,0-3-20-16,0 4 1 0,0 0-1 15,0 0-1-15,0 0 0 0,0 0-12 16,0 0 6 0,0 0 6-16,0 0 2 0,0 0-1 15,0 0 1 1,0 0 11-16,0 0-12 0,0 0 0 16,-12 0-2-1,-1 13-6-15,-4 8 8 0,-3 5 0 16,2 8-1-1,6 1-3-15,4 5 4 0,4-1-12 16,4 2-15-16,0-5 25 16,0-2 2-16,0-3 0 15,0-5-1-15,0 0 1 16,0-1 0-16,0 5 0 16,0 3 1-16,0 6 0 15,0 4-1-15,0 7 0 16,0 1-1-16,10 4-1 15,7 1 1-15,-2-4-4 0,-5-2 0 16,2-7-1 0,-9-4 6-16,0-13 0 0,-3-5 5 15,0-5 2 1,0-10-7-16,0 3 13 0,-8-4 6 16,-7 0 16-1,-2 3-34-15,-3-3 11 0,0 3-1 16,0-3-5-1,0 4-6-15,-4-5 0 0,1 1 0 16,-2 1 0-16,-5-1 0 0,8-5 0 16,-1 0-2-1,-1 0-17-15,7 0-4 0,-3-14-60 16,0-16-11 0,6 0-117-16,0 3-386 0</inkml:trace>
  <inkml:trace contextRef="#ctx0" brushRef="#br0" timeOffset="148383.23">255 13779 522 0,'0'0'335'16,"0"0"-218"-16,0 0-80 15,0 0 52-15,0 0-17 16,0 0-63-16,0 0-1 0,40-14-5 16,-17 14 4-1,0-1-4-15,-3 1-3 0,-3-3 0 16,-2 3-1 0,-6-3 1-16,-1 3 0 0,0 0 0 15,7 0-4 1,7 0-23-16,22-7-117 0,-1 2-162 15,-6-4-366-15</inkml:trace>
  <inkml:trace contextRef="#ctx0" brushRef="#br0" timeOffset="149463.11">1042 14193 481 0,'0'0'183'15,"0"0"-89"-15,0 0 43 0,0 0-3 16,0 0-57-16,0 0-24 0,0 0-38 16,-28-108 11-1,28 92 13-15,-3 0-20 0,3-2 13 16,-4 0-5 0,4-2-15-16,0 1 20 0,0-2-31 15,0 1 0 1,12-1-1-16,11 3-4 0,6 3 3 15,3 1 1-15,-1 5-13 16,-4 6 6-16,-10 3-15 16,-9 0-25-16,-3 3 33 15,-5 17-9-15,0 2 23 16,0 11 13-16,0-3-11 16,-8 3 17-16,-4 2-18 15,-2-4 9-15,3-2-10 16,-1-1 7-16,1-5-8 15,-1 0 1-15,-5 3 0 16,-6 0 0-16,-6 3 2 0,-6 0 4 16,-5-1 17-1,0-3-17-15,3-4 2 0,5-4 4 16,12-8 1 0,5-6 26-16,10-3-3 0,5 0-9 15,0 0 16 1,0 0-31-16,0 0-12 0,5 0 0 15,10-9-26-15,2 3 24 0,1-3-8 16,-4 6 10 0,-3 1-1-16,4 2-5 0,2 0 6 15,3 0-1 1,9 0-9-16,-1 5 10 0,10 7 0 16,-1-3 1-1,0 1 6-15,1 1-6 16,-4 1-2-16,-4-1 1 15,-5-6 0-15,-8 3 0 0,-2-3 0 16,-6-2 0-16,-3-2 1 16,-1-1 5-16,-5 0-7 15,3 0 1 17,-3 6-21-32,2-6-34 0,2 0-80 0,-4 3-147 0,0-3-238 0</inkml:trace>
  <inkml:trace contextRef="#ctx0" brushRef="#br0" timeOffset="149793.09">1470 13740 681 0,'0'0'312'0,"0"0"-294"16,0 0 1-16,0 0-19 16,0 0 12-16,0 0-6 15,0 0 17-15,96 11-6 16,-71-4 5-16,-2-1 1 16,4-5-23-1,-5-1 45-15,1 0-7 0,0 0-24 16,4 0 7-16,-2 0-14 15,2 0-7-15,-2 5 0 16,-5-2-27-16,0 6-53 0,-8-2-151 16,-4-2-143-16</inkml:trace>
  <inkml:trace contextRef="#ctx0" brushRef="#br0" timeOffset="150083.07">1606 13559 175 0,'0'0'689'16,"0"0"-565"-16,0 0-70 16,0 0 66-16,0 0-49 15,0 0-63-15,0 0-1 16,43-7-6-16,-6 7-1 15,3 0 7-15,-2 0-5 16,-4 5 3-16,-7-3-5 0,-7 1-10 16,-7-1-15-1,-1-2-59-15,-9 0-56 0,0 0-82 16,-3 0-280-16</inkml:trace>
  <inkml:trace contextRef="#ctx0" brushRef="#br0" timeOffset="170672.03">3656 13511 36 0,'0'0'123'0,"0"0"-9"0,0 0-3 16,0 0 29-16,0 0-10 16,0 0-26-16,-5-29-8 15,-2 29-26-15,-1-3-4 0,-1 3 9 16,1 0-46-1,-2 0 12-15,2 0-18 0,-4 0-23 32,2 0 25-32,-5 0-25 0,-2 0 2 0,-1 5 4 15,-2 8 3 1,0 1-9-16,-2 1 0 16,0-1-7-16,6 3 7 15,-1-2 0-15,2 0 1 16,3 0 2-16,4-6-3 0,-1 4 0 0,1-2 0 15,1-2 0 1,2 5-6-16,2-4 6 0,-2 3 0 16,2 2 2-1,-1 1-1-15,2-4-1 0,-1 4 0 16,3 0 0 0,0-3 2-16,0-3-2 0,0-2-9 15,0-1 9-15,3-1-24 16,9 2 23-16,5-4-6 15,0 2 7-15,1-4-2 16,2 5 2-16,2-6 0 16,-2-1 0-16,3 0-7 15,1 0 5-15,-4 0-5 16,0 0 1-16,0 0-4 16,-3-5 12-16,1-3-2 15,-5-2 1-15,2-1 9 16,-3-1-10-16,-4-5 0 0,1 0 2 15,-4-3 8 1,1-4-10-16,0 1 0 0,-6-5 3 16,0-4 3-1,0-2-6-15,0 4 0 0,0 1 0 16,-6 7 23 0,-5 3-23-16,-1 6 13 0,1 3 23 15,2 7-25-15,1 0 9 16,-4 3-20-16,0 0-13 15,-5 6 12-15,1 12-5 16,-6 7-45-16,-8 20-37 16,6-10-160-16,-2-1-145 0</inkml:trace>
  <inkml:trace contextRef="#ctx0" brushRef="#br0" timeOffset="168944.66">3559 13282 23 0,'0'0'49'0,"0"0"-4"16,0 0-7-1,0 0 12-15,0 0 2 0,0 0 14 16,0 0 11 0,5-23-30-16,-5 21 15 0,0-1-1 15,3 3 5-15,-3-3 4 0,0 1-31 16,0 2-3 0,0-3 4-16,0 3-27 0,2-1 25 15,-2 1-5 1,3-4-16-16,0 2 28 0,1-1-13 15,-4 0-2 1,0 1 22-16,0-1-23 16,0 1 15-16,0-1-7 15,0 1-19-15,0 2 31 16,0-3-20-16,-7 0-13 0,4 3 1 16,3-3-16-1,-2 1-1-15,-1 2 0 0,-2 0 1 16,-5 0 1-1,-2 0-2-15,-5 0 0 0,1 0-1 16,-5 0 1 0,5 0-1-16,-2 5 1 0,1 3-3 15,2 2-4-15,-2 3 7 0,2 0 0 16,1 6-1 0,0-4-3-16,5 3 2 0,1 0 2 15,1-3-20 1,5 1 20-16,2-6-13 0,0 3 7 15,0-2 5 1,9 2-20-16,4-1 21 0,2 1-1 16,2 1-21-1,3-2 21-15,0 0-11 0,0-6-6 16,2 0 18-16,-2-1-20 16,0-5 19-16,0 2-5 15,-3-2-12-15,0 0 18 16,1 0 1-16,-1 0 0 15,-1-10 13-15,1-3-5 16,-2-5-9-16,2 0 0 16,-2-4 2-16,0-3 7 15,-5-3-9-15,2-4 1 0,-4 2 24 16,-1-1-25 0,-7 2 8-16,0 1-6 0,0 1-2 15,0 4 22 1,-17 3-15-16,-3 4 6 0,-4 6 13 15,4 8-14 1,-3 2-4-16,0 0-8 0,1 7-21 16,-2 14 10-16,1 5-60 0,-2 15-93 15,5-4-78 1,2-9-171-16</inkml:trace>
  <inkml:trace contextRef="#ctx0" brushRef="#br0" timeOffset="171252.01">4012 13731 157 0,'0'0'393'0,"0"0"-246"16,0 0-78-16,0 0 37 16,0 0-51-16,0 0-41 15,0 0-14-15,0 0 1 0,0 20 2 16,0-7-2-1,0 2 5-15,0-2 27 0,-3 3-24 16,1 3 29 0,-8-5-7-16,5 5-16 0,-3-1 5 15,-1 0-18 1,1 0 9-16,-2-3-5 0,5 0-5 16,2 2-1-1,1-5 0-15,2 1-3 0,0-1-9 16,0 7-83-16,0-6-109 0,0-3-129 0</inkml:trace>
  <inkml:trace contextRef="#ctx0" brushRef="#br0" timeOffset="172031.95">4377 13078 163 0,'0'0'61'0,"0"0"17"15,0 0 24 1,0 0-2-16,0 0-34 0,0 0-1 16,0 0 6-1,-52 71-37-15,44-51 1 0,-1 2-16 16,4 2-9-16,-1 2 14 15,2-3-18-15,4 3 1 16,0-5 2-16,0 0 3 16,4-3-7-16,10-6 3 15,0 3-7-15,4-9 6 32,2 0-6-32,0-1 5 0,0-3-2 0,4-2-3 15,-2 0-1-15,4 0 0 0,-4 0-22 16,2-13 21-1,-4 0-10-15,-2-2 11 0,-1-1-6 16,-6-4 11 0,1-1-5-16,-4-3 0 0,-4-1 0 15,-4-1 46 1,0-3-15-16,0 1-7 0,0-1 31 16,-15 6-16-1,0 3-7-15,-2 4 0 0,2 9-31 16,5 4-2-16,-2 3-14 0,4 0-61 15,1 7-27 1,7 27-56-16,0-6-76 0,0-1-84 16</inkml:trace>
  <inkml:trace contextRef="#ctx0" brushRef="#br0" timeOffset="172621.91">4627 13287 62 0,'0'0'100'15,"0"0"15"-15,0 0 34 16,0 0-48-16,0 0-55 16,0 0-17-16,9 153-28 15,-4-122-1-15,2-3 19 16,-2-1-19-16,1-5 0 0,-4-3 8 15,5-6-7 1,-4 0 37-16,-3 1 27 0,2 0-24 16,-2 1 17-1,0 2-9-15,0 1-10 0,0 2 5 16,0 1-43 0,0-2 13-16,0-2-14 0,0-1 1 15,-5-3 6-15,-2-3-7 0,2 0 35 16,-3-2 13-1,-1-3-22-15,-3 0 10 0,1 3-7 16,-1-4-15 0,1 1 21-16,-1 2-23 0,3-7 15 15,-4 2 22 1,1 1-36-16,-3-1 3 0,2 1-4 16,-5-1-11-1,4 1 11-15,-4-3-10 0,1 3-2 16,2-3 5-16,5 0 5 15,-2 0-10-15,2 0 0 16,5 0 1-16,0 0 12 16,-1-3-13-16,0-5 0 15,0 1 0-15,1 1 6 16,-2 1-7-16,5 0 1 16,2 5-23-16,-3 0 21 15,3 0-44-15,-5 0-43 0,2 0-109 16,-4 4-203-16</inkml:trace>
  <inkml:trace contextRef="#ctx0" brushRef="#br0" timeOffset="176102.98">5740 13099 352 0,'0'0'225'16,"0"0"-90"0,0 0-13-16,0 0 22 0,0 0-59 15,0 0-70-15,0 0-11 16,3-5-3-16,-8 20-1 15,-5 6 1-15,2 4 1 16,2-2-2-16,0 4 0 16,-2-4 1-16,2 3-2 15,-2 2 2-15,-2 5 0 16,-3 9 25-16,-4 9-9 16,-5 11 16-16,-3 4-15 0,-3 5-17 15,-1-2 16 1,-1 1-17-16,5-8 1 0,0-1 5 15,5-6-5 1,5-6-1-16,0-5 0 0,6-9 1 16,1-10 1-1,3-7-2-15,2-5 0 0,3-5 2 16,0-1-1 0,0-4-2-16,0-1 1 0,0-2-4 15,0 3 4-15,0-3 0 0,0 0 1 16,0 0 12-1,3 3-5-15,7 3-8 0,5 0 0 16,2 3 10 0,1-2-8-16,2 4-2 15,2-3 2-15,5 2 1 16,4 0 11-16,6 1-14 16,4-4 0-16,5 4 2 0,0-1 13 15,-3-2-15-15,-6 2 0 16,1-5 4-16,-9 2 2 15,-4-4-6-15,-5 1 0 16,-5-4 0-16,-4 1 0 16,-5-1 1-16,2 0-1 15,-1 0 0-15,-2 0-3 16,1 0 3-16,-4 0-29 16,5 0-59-16,-4 0-120 15,-3-15-617-15</inkml:trace>
  <inkml:trace contextRef="#ctx0" brushRef="#br0" timeOffset="176663.95">5830 13062 98 0,'0'0'358'0,"0"0"-264"16,0 0-70 0,0 0 63-16,0 0-31 0,0 0-25 15,0 0-29 1,68-23-2-16,-48 21 23 0,0-3-21 16,6-1 41-1,0 1 45-15,6-5-45 0,0 2 5 16,2-2-29-1,0 2 4-15,-2 0-1 16,-6 3-22-16,-3-1 0 0,-3 5 0 16,-8 1 0-1,-4 0-1-15,-8 0-22 0,0 0-52 16,0 0-79 0,-8 7-135-16</inkml:trace>
  <inkml:trace contextRef="#ctx0" brushRef="#br0" timeOffset="178432.84">6211 13719 235 0,'0'0'166'16,"0"0"-117"-1,0 0 23-15,0 0 24 0,0 0-37 16,0 0-6-1,0 0-1-15,122-36-19 0,-97 36 5 16,7 0-5-16,11 0-1 16,11 0 40-16,10 0-33 15,8 0-3-15,-1 0 6 16,-2 0-41-16,-2 0 22 16,-12 0-23-16,-5 0 1 15,-8 0 7-15,-8 3-7 16,-8-3 7-16,-12 3-5 15,-3-3 7-15,-4 0-11 0,-5 0 1 16,1 2-11 0,0-2 1-16,9 0-102 0,-4 0-169 15,1 0-311-15</inkml:trace>
  <inkml:trace contextRef="#ctx0" brushRef="#br0" timeOffset="177422.9">6539 13254 160 0,'0'0'273'0,"0"0"-137"16,0 0 25-16,0 0 34 15,0 0-56-15,0 0-90 16,0 0-16-16,3-13-33 16,-3 13 9-16,0 0-15 15,0 10 6-15,-11 8 0 16,-3 9 3-1,-1 4-2-15,0-1-1 0,-2 7 0 16,0-1 7-16,-1 0-8 0,5-3 1 16,-4-1 0-1,5-6-3-15,4-8 10 0,1-6-7 16,4-4 0 0,1-1-3-16,2-6-10 0,0 3 0 15,0-3-47 1,-6-1-37-16,0 0-64 0,0 0-77 0</inkml:trace>
  <inkml:trace contextRef="#ctx0" brushRef="#br0" timeOffset="177423.9">6505 13228 591 0,'0'0'289'0,"0"0"-205"0,0 0-63 16,0 0 18 31,0 0-39-47,0 0-1 0,0 0-6 0,52 54 7 0,-30-25 3 0,8-1-3 0,-5-2 0 15,-2-2 0 1,-3-6-16-16,-6-6 16 0,-2-1-2 15,-4-6-14-15,-1 3 2 0,-2-3-106 16,-2-1-130 0,0-4-267-16</inkml:trace>
  <inkml:trace contextRef="#ctx0" brushRef="#br0" timeOffset="177792.87">6833 13127 575 0,'0'0'114'16,"0"0"-43"-16,0 0 17 16,0 0 52-16,0 0-54 15,0 0-86-15,0 0 0 16,2-2-9-16,-2 2-4 15,3 10 12-15,0 10 2 0,-3 3-1 16,0 6 32 0,0 3-10-16,0-2 17 0,0 2 3 15,-8 1-42 1,-4-2 24-16,1 0-22 0,-1-2 3 16,7-2-5-1,-2 3-7-15,4-1-9 0,1-1-23 16,-1 2-45-1,0 3-34-15,-6-6-60 0,1 2 21 16,-1-10-44-16,1-5-93 0</inkml:trace>
  <inkml:trace contextRef="#ctx0" brushRef="#br0" timeOffset="178922.81">6361 13906 139 0,'0'0'376'0,"0"0"-265"15,0 0-72-15,0 0 35 16,0 0-24-16,0 0-28 15,0 0-21-15,-3 29-1 16,-2-8 10-16,2-1-10 0,0 1 24 16,-1-1 7-1,2-2-18-15,-1 0 24 0,-2 0-15 16,-2 4 1 0,-1-7 33-16,0 5-40 0,-1 1 3 15,-3 3-19 1,4-1 14-16,0 0-12 0,-2-6-2 15,5 0 0-15,-2-5 0 0,2 1-9 16,2 3-24 0,-2-8-93-16,-2-4-145 0,4-4-133 15</inkml:trace>
  <inkml:trace contextRef="#ctx0" brushRef="#br0" timeOffset="179422.78">6649 14005 130 0,'0'0'361'15,"0"0"-262"-15,0 0-44 16,0 0 48-16,0 0-31 15,0 0-48-15,0 0-18 0,-23-3-6 16,3 13 0 0,0 3 3-16,-1-3 13 0,-2 0 20 15,0 1 33 1,1-3-9-16,-2 2-24 0,1-2 3 16,3 3-19-1,0-4-20-15,3 3 23 0,5 1-23 16,1-1 0-1,2 3 2-15,6-11-2 0,3 7 0 16,0-4-6-16,0 2-20 0,0 3 25 16,0 2-14-1,3-3 15-15,6-1 0 0,-4 5-7 16,5-8 7 0,-2 1-6-16,1 0 0 0,2-2 6 15,3-2 0 1,4 1 1-16,-1-3 8 0,6 3-8 15,-3-3-2-15,0 2-5 16,-3 3-42-16,3 3-27 16,-5-1-82-16,-6-4-116 0</inkml:trace>
  <inkml:trace contextRef="#ctx0" brushRef="#br0" timeOffset="179782.81">6833 14146 391 0,'0'0'162'15,"0"0"-86"-15,0 0 34 16,0 0-26-16,0 0-71 16,0 0 0-16,0 0 13 15,0 36-12-15,-3-15 28 16,0-2-25-16,-3-1-5 16,0 2 12-16,1-2-18 15,-2-2 1-15,2-4-1 16,0 0-5-16,-2-2-1 15,2 0 0-15,-1 0-54 16,0-2-88-16,3 1-119 0,-2-9-147 0</inkml:trace>
  <inkml:trace contextRef="#ctx0" brushRef="#br0" timeOffset="180052.79">6813 14030 565 0,'0'0'189'16,"0"0"-163"-16,0 0-26 0,0 0 13 16,0 0-5-1,0 0 5-15,0 0-7 0,92 98-4 16,-67-77-2-16,2-3 0 15,-7-3 5 1,-3-1-5-16,-9-7 0 0,1-1 0 16,-3-1-103-16,-1 0-103 15,-2-5-173-15</inkml:trace>
  <inkml:trace contextRef="#ctx0" brushRef="#br0" timeOffset="180362.73">7082 14082 804 0,'0'0'159'0,"0"0"-91"16,0 0 53-1,0 0-69-15,0 0-42 0,0 0-10 16,0 0 0-16,-3 49-4 0,3-20 4 15,7 2 0 1,-2-3 0-16,1 1-1 0,-6-7 1 16,0 2 0-1,0-8 0-15,0-3-1 0,0-6 1 16,0 1 0 0,-8 0-16-16,-7 5-134 15,3-3-90-15,4-5-151 0</inkml:trace>
  <inkml:trace contextRef="#ctx0" brushRef="#br0" timeOffset="181302.67">7641 13186 75 0,'0'0'172'0,"0"0"-86"0,0 0 5 16,0 0 16-16,0 0-20 15,0 0-31-15,0 0 22 16,68-20 4 0,-36 20 22-16,5-2-11 0,6 2-21 15,4-3-16-15,2 3-22 16,-4 0-10-16,5 0-18 15,-8 0 1-15,-2 5-2 0,-5 7-5 16,-6 1 0 0,-9 3-1-16,-5 0-5 0,-10 6 6 15,-5-3 0 1,0 7 1-16,0 4 0 0,-14 7-1 16,-6 5 0-1,0-1 9-15,5 3-2 0,4 3-7 16,5-3 0-16,3 2-1 15,3 1 0-15,0-3 1 16,0 2 0-16,0-1 0 16,0-2 2-16,0-2-2 15,0-4 0-15,-3 0 1 16,-6-4 9-16,-4 1-9 16,-2-3-1-16,0 3 8 0,1-11-7 15,3 1-1 1,-4-2 0-16,3-3 2 0,-2-4 0 15,3-2-1-15,-1-3 0 16,1-2 27-16,-1-3-15 16,0-1 19-16,-5-3 0 15,1-1 5-15,-5 0 23 16,1 0-35-16,0 0 5 16,0 0 36-1,2 0-53-15,4 0 0 0,6-1-13 16,2-3 0-16,4 4-2 0,2 0 2 15,0 0-11 1,0 0 3-16,0 0-83 0,-4 0-43 16,1 5-38-1,0 8-81-15,-2-3-141 0</inkml:trace>
  <inkml:trace contextRef="#ctx0" brushRef="#br0" timeOffset="185434.07">1974 15718 101 0,'0'0'121'15,"0"0"-66"-15,0 0 56 16,0 0-23-16,0 0-52 15,0 0-10-15,0 0-17 16,86-14-2-16,-66 14 1 16,4 0-7-16,-2 0 13 0,8 0 9 15,-5 0 14 1,3 0 12-16,4 0-24 16,-5 0-5-16,1 0-1 15,-6 0-13-15,2 0 23 0,-4 0-19 16,0 0-9-1,-2 0 12-15,2 0-12 0,-3 0 5 16,0-3-6 0,-2-4-41-16,-4 2-109 0,-9-6-446 0</inkml:trace>
  <inkml:trace contextRef="#ctx0" brushRef="#br0" timeOffset="183162.56">870 15215 155 0,'0'0'109'0,"0"0"-53"16,0 0 73-1,0 0 15-15,0 0-21 0,0 0-35 16,0 0 1-16,57-85 28 0,-57 77-23 15,0 3-20 1,0 0-33-16,0 2-33 0,0 3 13 16,0 0-21-1,0 0-4-15,-5 0 3 0,2 0 1 16,-6 0-13 0,1 0 0-16,-4 13 0 0,-3 5 12 15,1 2 1 1,0 7-1-16,0-1-8 15,-1 5 9-15,3 5 0 0,1 5 0 16,-1 6-1 0,4 2 1-16,2 5 0 0,0-3 0 15,6 4-1-15,0-6 1 16,0-2 0-16,0-7 0 16,0-6 3-1,0 1-4-15,0-7 1 0,3 1-1 16,-3-6 1-1,0-2 2-15,0-3 8 0,0 0-10 16,0-8 1-16,0 4-3 0,0 1 2 16,0 3 0-1,-3-5 3-15,-5-1-1 0,-1 4-2 16,1-6 0 0,-1 3 1-16,-2-2 0 31,-1-6-1-31,0 3 0 0,-5-4 11 0,1 3-10 0,-6-6-1 15,6-1 0-15,-5 0-47 16,-2 0-37-16,6 0-177 16,2-8-273-16</inkml:trace>
  <inkml:trace contextRef="#ctx0" brushRef="#br0" timeOffset="185594.06">2184 15412 456 0,'0'0'279'0,"0"0"-193"15,0 0-71-15,0 0 11 16,0 0 52-16,0 0-58 15,178-19-4-15,-126 19-16 16,-6 0 1-16,-6 0 16 16,-11-3-17-16,-9 3 1 15,-5 0 4-15,-5 0-4 0,0 0-1 16,-2 0 0 0,12 0-13-16,-3 0-70 0,0 0-305 0</inkml:trace>
  <inkml:trace contextRef="#ctx0" brushRef="#br0" timeOffset="184330.01">1235 16040 48 0,'0'0'509'16,"0"0"-408"-16,0 0-80 15,0 0 47-15,0 0 49 16,0 0-68-16,0 0-23 0,78-82 9 16,-66 79-35-1,-2 1 16-15,5-1-2 0,-3 3 19 16,1 0 24-1,-1 0-41-15,0 0 1 0,-1 0-2 16,1 0-5 0,-4 15-7-16,-1-4-3 0,-2 7 1 15,-5 0 9-15,0 4-10 0,0-5 0 16,0 0 10 0,-15 0 0-16,5-5-10 0,0-4 5 15,5-4-4 1,2 0 15-16,3-4-14 0,0 0 6 15,0 0 7 1,0 0-14-16,0 0 8 0,0 0-9 16,6 0-2-1,2 0 0-15,1 0 2 0,6 0 0 16,-2 8 0-16,4-1-9 16,1 4 9-16,-4 4-2 15,4-2-5-15,-4 0 6 16,-6 3 1-16,2-8 0 15,-5 2-1-15,-5 5 4 16,0-4-3-16,0 1 1 16,0 7-1-16,-8-7 27 15,-9 10-5-15,-1-12 7 0,1 5 13 16,0-4-15 0,-1-1 20-16,1-5-8 0,2-5-14 15,1 0 33 1,-4 0-33-16,1 0-9 0,-3 0-2 15,0-9-12 1,0-10-4-16,0 3-2 0,3 4-15 16,-1-2 17-1,4 9-41-15,-6 5-43 0,0 0-37 16,-8 2-144-16,1 20-107 0,7-10-253 16</inkml:trace>
  <inkml:trace contextRef="#ctx0" brushRef="#br0" timeOffset="183460.06">435 15713 677 0,'0'0'182'16,"0"0"-144"-16,0 0 82 16,0 0 17-16,0 0-67 15,156-60-20-15,-124 54-35 16,2 3 4-16,0 3-19 15,1 0 7-15,0 0-5 16,-3 0-2-16,-4 0-10 16,-2 9 2-16,-3-3-34 15,-3 6 3-15,0-7-32 0,15 8-88 16,-6-8-115 0,-6-3-319-16</inkml:trace>
  <inkml:trace contextRef="#ctx0" brushRef="#br0" timeOffset="192619.44">3532 15546 314 0,'0'0'275'0,"0"0"-165"0,0 0-34 16,0 0 24 0,0 0-46-16,0 0-26 0,0-41-28 15,0 39 2-15,0-7-3 16,0 3 2-16,5-6-1 16,2 2 21-16,-4 2 12 15,2-7 46-15,-2 6-18 16,1-6-26-16,1 3 23 15,0-5-35-15,5 0-17 16,0-6-2-16,8-3-3 16,2-8-1-16,4 0 0 0,-2-9 1 15,4-2 1 1,-4 2-2-16,-2 2 0 0,-2-4 5 16,-6 9 5-1,-3 5-3-15,-4 6 37 0,-5 6-21 16,3 8 29-1,-3 6-13-15,0 5-10 0,0 0-29 16,0 0-1 0,0 0-19-16,0 11-40 0,0 14 14 15,0 7 45-15,5 4-12 0,5 8 13 16,-8-3 0 0,1 6 9-16,-3 2-10 0,0 3 1 15,0 0 0 1,-3-1 1-16,-9-2 0 0,2-2-1 15,-2-2 0 1,4-4 6-16,4-3-7 0,1-4 1 16,3-3-1-16,0-15-5 15,0 2 7-15,0-11-1 16,0 4 0-16,0-6-15 16,0 0-25-16,0 2-33 15,0 5-73-15,-8-5-137 16,-7-4-355-16</inkml:trace>
  <inkml:trace contextRef="#ctx0" brushRef="#br0" timeOffset="193469.39">4221 14956 363 0,'0'0'114'0,"0"0"-88"16,0 0 43-16,0 0 34 16,0 0-54-16,0 0-30 15,0 0-19-15,-2-4 29 16,2 4 28-16,0 15 50 15,-6 3-11-15,-2 5-33 16,-1 0-34-16,-3 6-6 16,4 2-22-16,-4 3 0 0,7-1 4 15,-1 1 6 1,0-3-11-16,6-5 0 0,0-6 0 16,-3-2 1-1,3-4 0-15,0-6-1 0,0-3 0 16,0-5 7-1,0 0-8-15,0 0 2 0,0 0 4 16,0 0-2 0,9 0-3-16,11-5-14 0,8-7 8 15,4 2 0-15,-2 1 0 0,-5 6 6 16,-8 3-13 0,-5 0 12-16,-6 0-28 0,-4 0 9 15,4 10 14 1,-2-2 3-16,1 1 2 15,0 3 1-15,5 6 0 16,-2-6 0-16,4 4 0 16,-2 7 0-16,2-5 0 0,-4 6 3 15,-1-3-4 1,-4-1 1-16,-3-5-13 0,0 4 13 16,0-4 0-1,-10 4 12-15,-6-4 3 0,-5 3-14 16,-2 0 30-1,1-5-15-15,4-3-9 0,1 0 13 16,9-5-19 0,-1-2 9-16,3-3-9 0,-3 4 6 15,1-4-1-15,-7 0-6 0,-5 0-30 16,-14 0-66 0,2 0-224-16,1-7-326 0</inkml:trace>
  <inkml:trace contextRef="#ctx0" brushRef="#br0" timeOffset="193869.43">4211 14860 633 0,'0'0'229'0,"0"0"-193"16,0 0-36-16,0 0 33 15,0 0-15-15,0 0 9 16,0 0 2-16,194-41-10 16,-135 25 8-16,-8 1-25 0,-7 5-1 15,-14 0 12 1,-8 2-13-16,-12 4 0 0,-7 3 0 16,-3 1-24-1,3 0 5-15,1 0-121 0,1 0-121 16,-2 0 8-16</inkml:trace>
  <inkml:trace contextRef="#ctx0" brushRef="#br0" timeOffset="194459.33">4880 15601 78 0,'0'0'323'0,"0"0"-160"0,0 0 13 31,0 0 35-31,0 0-58 0,0 0-61 0,0 0-82 15,0-11-3 1,0 11-14-16,0 0 4 0,0 3 3 16,0 12-6-16,0 9 13 15,-2-1-7-15,-6 0 0 47,-2 3 0-47,2 0 3 0,-4-1-3 0,-2 2 0 0,-1 0 3 0,-2-3-2 31,3 0-1-31,5-1 0 0,1-5-10 0,5-2 1 16,3-6-75-16,0-5-34 31,0 1-8-31,0-6-44 0,0 0 8 0,6 0-167 0</inkml:trace>
  <inkml:trace contextRef="#ctx0" brushRef="#br0" timeOffset="195337.76">5082 14980 370 0,'0'0'229'15,"0"0"-155"1,0 0 1-16,0 0 58 0,0 0-48 16,0 0-46-16,0 0-37 0,40-42 5 15,-26 37 2 1,4 0-8-16,-1 5 5 0,3-5 22 16,3 5-28-1,3 0 25-15,0 0-25 0,-1 0 8 16,4 5 5-16,-6 11-7 15,-6 2 1 1,-2 1 1-16,-10 8 3 0,-5-4-2 16,0 6-3-16,0 0-5 15,-10-1 16-15,-10 3-16 16,-4-3-1-16,1-4 4 16,3-3 3-16,8-9-7 15,4-4 0-15,5-5 1 16,3-1-7-16,0-2 7 15,0 0-1-15,0 0 0 0,0 0-18 16,6 0 18 0,8 0 0-16,1 0 1 0,-2 0 9 15,5 0-10 1,-1 3 0-16,3 9 0 0,4-1 0 31,1 10-2-15,5 0 2-16,-2 4-14 0,1 4 13 0,-6-4-35 0,-1 1 11 0,-4-5 24 15,-6-3-15 1,-4-7 16-16,-6-4 0 0,1-2 0 16,-3 2 4-1,0-2 10-15,0-4 14 0,0 10 11 16,0-1-33 0,-13 5 17-16,-7 1-9 0,-4 5-4 15,-11-3 19 1,2 0-14-16,-9 1 50 0,5-4 9 15,0-10-29-15,6 0 29 16,4-5-43-16,5 0-17 16,7 0 6-16,0 0-19 15,7 0 5-15,0 0-6 16,2-5-67-16,3-7-30 16,0 0-139-16,-2 0-324 0</inkml:trace>
  <inkml:trace contextRef="#ctx0" brushRef="#br0" timeOffset="196827.67">6422 14912 570 0,'0'0'111'0,"0"0"-21"0,0 0 25 16,0 0-1-1,0 0-2-15,0 0-63 0,0 0-25 16,13-46 11-16,-13 46-35 15,0 0 9-15,0 0-9 16,0 0-13-16,0 5 13 16,0 8 9-16,0 8 15 15,0 7 21-15,0 6-45 16,0 7 22-16,0 6-22 16,0 4 6-16,0 8 1 15,0 9-7-15,0 8 0 16,0 4 8-16,0-3-1 15,0 1-7-15,-5-4 0 0,-12-11 0 16,2-11 1 0,2-14-1-16,-2-9 1 0,6-14 12 15,6-4-7 1,0-9-6-16,3-2 0 0,0 0 0 16,0 0 1-1,0 0-1-15,0 0 0 0,0 0 0 16,0 0-4-16,0 0 3 0,0 0 1 15,0 0-3 1,3 0-4-16,0 0 7 0,3 0 0 16,8 0 1-1,7 0 9-15,12 0-10 0,17 0 0 16,12-5 1 0,17 3 6-16,1 2-7 0,4 0 0 15,-4 0 0 1,-8 0 6-16,-12 0-8 15,-13 0 2-15,-14 0 0 0,-9 0 3 16,-16 0-3 0,-5 0 7-16,-3 0 12 0,0 0-19 15,-11 0 0 1,-38 0-8-16,6 0-208 0,-4-11-482 0</inkml:trace>
  <inkml:trace contextRef="#ctx0" brushRef="#br0" timeOffset="197290.17">6623 14755 491 0,'0'0'268'16,"0"0"-102"-1,0 0-104-15,0 0-24 0,0 0-38 16,0 0-17-1,0 0 16-15,40-13 2 0,-17 20-1 16,-3-1 10 0,-5-6-9-16,-5 1-1 0,0-1 2 15,-8 0 8-15,1 0 43 16,0 0-11-16,3 0-7 16,5 0-8-16,4 0-25 15,5 0-2-15,2 0 0 16,8 0-20-16,-1 0 9 15,-6 0-36-15,-3 0-34 16,-12 12-97-16,-6-2-85 16,-2-5-57-16</inkml:trace>
  <inkml:trace contextRef="#ctx0" brushRef="#br0" timeOffset="198910.08">7031 15241 411 0,'0'0'116'0,"0"0"-102"16,0 0-14-16,0 0 15 16,0 0 18-16,0 0 27 0,0 0 13 15,86 0 25 1,-54 0-42-16,2-2-17 0,-2-9 25 15,6 6-41 1,4 0 6-16,4 0-13 0,12 2-15 16,8 3 31-1,11-5-9-15,7 5 14 0,8-5 16 16,-2-3-30-16,-1 3 11 0,-6-1-17 16,-11-3-15-1,-10 0 22-15,-10 4-23 0,-17 0 6 16,-12 3-1-1,-11-1-4-15,-12 3-4 0,-6 0-12 16,-23 0-79 0,-6 10-396-16</inkml:trace>
  <inkml:trace contextRef="#ctx0" brushRef="#br0" timeOffset="198020.13">7307 14727 719 0,'0'0'167'0,"0"0"-119"16,0 0-42-16,0 0-6 16,0 0-1-16,0 0-11 15,0 0 12-15,-14 82 0 16,19-56 9-16,0 3 5 15,2-4-1-15,-4 1-11 16,-3-1 6-16,0-1-7 16,-3 0-1-1,-17-2 21-15,-4 2-19 0,-1-3-2 0,2 1-3 16,3 0-114 0,13-7-84-16,7-4-50 0,0-6-60 0</inkml:trace>
  <inkml:trace contextRef="#ctx0" brushRef="#br0" timeOffset="198021.13">7238 14856 114 0,'0'0'332'31,"0"0"-192"-31,0 0-78 0,0 0-4 0,0 0-25 15,0 0-33-15,0 0-1 0,80-24-6 32,-57 29 7-32,-2 14 17 0,-5 1-7 0,1 3 3 47,-2-2 7-47,-3-1-19 0,3-1 18 0,-5-4-19 0,2-4 1 0,-1 0-2 15,16 1 1-15,-2-10-73 16,-1-2-163-16</inkml:trace>
  <inkml:trace contextRef="#ctx0" brushRef="#br0" timeOffset="199980.01">7661 15479 312 0,'0'0'230'16,"0"0"-142"-1,0 0-80-15,0 0 53 16,0 0-21-16,0 0-40 15,0 0-11-15,2 9 11 0,-2 8 32 16,-12 8 3 0,2-1-22-16,-5 3 20 0,0-7 6 15,1 1 13-15,-4-1 1 16,1-7-14-16,-3 3-2 16,-5-4-15-16,-1 4-21 15,-3-2 9-15,0 1-10 16,6-3 0-16,6-1-12 15,6-3 9-15,4-3-24 16,7-5-11-16,0 5-41 16,0-5-1-16,0 0 30 15,0 0 43-15,0 0 6 16,3 0 2-16,4 0-1 0,1 2 7 16,4 1-1-1,2 2 1-15,6 3 0 0,3 2-5 16,6-2 17-1,2 2-19-15,1-2 1 0,0-3 8 16,-7 0-8 0,-2 1 4-16,-8-2 6 0,-3-4-2 15,-10 0 7-15,4 0-15 0,-6 0-1 16,2 7 0 0,2-7 0-16,4 5-1 0,4 2-72 15,-4-2-272-15</inkml:trace>
  <inkml:trace contextRef="#ctx0" brushRef="#br0" timeOffset="199430.05">7419 15505 84 0,'0'0'66'0,"0"0"21"0,0 0-44 15,0 0 51 1,0 0 33-16,0 0-31 0,0 0 13 16,18 21-10-1,-25-13-63 1,4 4-20-16,3 9-16 0,0-3-25 0,0 11 24 16,0-6-8-16,0 5 9 15,0-4-3-15,0 0 5 16,0-4-2-16,-5-1 6 15,-4-2-5-15,1-4 14 16,2-8-15-16,2 0 10 16,4-5-10-16,0 0-13 15,0 0-118-15,7-5-258 0</inkml:trace>
  <inkml:trace contextRef="#ctx0" brushRef="#br0" timeOffset="198360.11">7666 14737 352 0,'0'0'345'15,"0"0"-166"-15,0 0-35 0,0 0-4 16,0 0-50 0,0 0-74-16,0 0-7 0,0-18-9 15,0 18-12-15,-3 9 12 0,-2 12 1 16,-2-2-1 0,5 7 7-16,-1 3-1 0,3 0-4 15,0 3-2 1,0 1 0-16,0-2 1 0,0 1-1 15,0-4 0 1,0-5 9-16,0 1-3 0,-5-3-2 16,-7-1-4-1,4-2 1-15,1-2-10 0,2-1 9 16,-1-2-45-16,0 2-40 16,3-1-105-16,-2-4-33 15,2-2 13-15,0-8-32 0</inkml:trace>
  <inkml:trace contextRef="#ctx0" brushRef="#br0" timeOffset="200359.99">7945 15562 532 0,'0'0'212'0,"0"0"-67"0,0 0 31 16,0 0-69 0,0 0-48-16,0 0-51 0,0 0-1 15,-11 5-8 1,7 18 1-16,4 1 0 0,0-1 0 15,0-2 1 1,0 2-1-16,0-3 0 0,0 1-1 16,0 3 0-1,-2-6 2-15,-1 0 0 0,-2 0 3 16,-2-3-4-16,4-2-9 0,1-2-88 16,2-7-105-1,0 3-113-15,0-7-187 0</inkml:trace>
  <inkml:trace contextRef="#ctx0" brushRef="#br0" timeOffset="200629.97">7925 15544 532 0,'0'0'201'0,"0"0"-31"16,0 0-18-16,0 0-55 15,0 0-41-15,0 0-56 16,0 0 1-16,0-5-2 16,12 20-3-16,5 6 4 15,3 2 0-15,-2-3 2 16,-1 4 1-16,-4-8-3 0,2-3 0 16,-6-3 0-1,2 3-3-15,-4-8-25 0,1 2-50 16,4 0-123-1,-4-7-124-15</inkml:trace>
  <inkml:trace contextRef="#ctx0" brushRef="#br0" timeOffset="201010.01">8152 15481 644 0,'0'0'256'0,"0"0"-118"0,0 0 30 16,0 0-59-1,0 0-86-15,0 0-11 0,0 0-12 16,-6-2-22-16,9 11 21 16,9 8-14-16,-1 4 15 15,1-1 0-15,-3 1 1 16,-4 2 4-16,-2 1-5 15,0-6 13-15,-3 0 20 16,0 3-32-16,0-9 19 16,0 1-20-16,0 4 9 15,0 0-8-15,0 0 0 0,0 5-1 16,0-9 0 0,0 5 0-16,0-3 0 0,0 1-9 15,0 3-31 1,0-9-1-16,-6 8-75 0,-3-6-102 15,1-4-98-15</inkml:trace>
  <inkml:trace contextRef="#ctx0" brushRef="#br0" timeOffset="201889.91">8577 14530 186 0,'0'0'279'15,"0"0"-190"-15,0 0-76 0,0 0 7 16,0 0 19-1,0 0-24-15,0 0 2 0,144-3 21 16,-107 3 1 0,1 3 20-16,2-3 1 0,-3 0 14 15,7 0 32-15,1 0-33 16,5 0-2-16,2 0-24 16,0 0-39-16,-4-3 23 15,-2 3-31-15,-11 0 1 16,-10 0 8-16,-10 0-3 15,-9 0-8-15,-6 9 2 16,0 8 0-16,0 6 57 16,-3 6-20-16,-15 7-16 15,-2 5-7-15,3 5-7 16,0 4-7-16,2 2 0 0,7 2-6 16,5 0-3-1,-1 4 9-15,4 1 0 0,0-8 0 16,0 3 0-1,0-1 0-15,0-2 0 0,0 1 1 16,0-3 0 0,0-2-1-16,0-1 0 0,0-1 0 15,4-2 6-15,2 1-7 0,-1-11 1 16,-2 2 0 0,-3-12-4-16,0-3 5 0,0-3-1 15,0-10 20 1,-6 3-19-16,-8 1 33 0,-6-10-3 15,0 3-30 1,-6-3 35-16,2-1-20 0,2 0 10 16,2 0 24-1,2 0-18-15,4-6-6 0,0-10-16 16,2 4-4-16,4 0 10 16,2 7-16-16,3 3 1 15,3-1-1-15,-5 3-50 16,-2 0-40-16,-13 10-103 15,0 9-169-15,0 2-143 0</inkml:trace>
</inkml:ink>
</file>

<file path=ppt/ink/ink19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40:57.33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40 8 146 0,'0'0'117'0,"0"0"-48"0,0 0-46 15,0 0 196 1,0 0-60-16,0 0-59 0,8-5-2 16,-4 2-27-1,-4 3-19-15,0 0-32 0,3 0-17 16,-3 0-6-1,0 0-4-15,0 0-12 0,0 0 13 16,0 0-9 0,0 0 15-16,0 0 20 0,0 0-19 15,0 0 9-15,0 0-10 0,0 8 0 16,0 2 13 0,0 5-13-16,-3 6 1 0,-1-1 5 15,1 9 0 1,1 3-7-16,-1 1 1 0,-2 6 0 15,-2 2 0 1,2 1 0-16,-3-4 1 0,1-1 11 16,4-3-11-16,1-9-2 15,2-1-8-15,0-6 6 16,0-3-3-16,0 0 6 16,0-1 0-1,0-4 0-15,0-6 2 0,0 3-4 16,0-6 2-1,0 3-20-15,0-4 13 0,0 3-38 16,0-3-16 0,0 0-9-16,0 0-86 0,-3 0-120 0</inkml:trace>
  <inkml:trace contextRef="#ctx0" brushRef="#br0" timeOffset="1336.93">17-132 103 0,'0'0'112'0,"0"0"-5"0,0 0 7 15,0 0-35 1,0 0 24-16,0 0-10 0,0 0-49 16,0-29 2-1,0 29-26-15,0 0-8 0,0 0 4 16,0 0-15-1,0 0-1-15,0 0 0 0,0 0 6 16,0 0-6 0,6 0 17-16,2-2 16 0,6-6 6 15,6 0-30-15,12-2 1 16,0 2-10-16,-1 1 0 16,4 4 4-16,-6 0-4 15,-1 3 0-15,1 0 0 16,-6 0-8-16,-3 6 7 15,-3 6-12-15,-2 4-4 16,-3-3 8-16,-7 4 5 16,1 0 4-16,-6 1 18 0,0 3-8 15,0-3 6 1,0-1-16-16,0 2 1 0,0-7 5 16,0 2-6-1,-8-1 1-15,-4-1 3 0,-3 1 3 16,-8 0-7-1,-2 0 0-15,-7 0 1 0,-3-2 8 16,1-2-8 0,3 0 0-16,4-4 100 0,5-3-82 15,4-2-1-15,6 3-18 0,7-3 2 16,5 0 16 0,0 0-18-16,0 0 21 0,0 0-16 15,0 0-5 1,0 0-1-16,0 0-15 0,0 0-2 15,0 0 10 1,0 0-2-16,0 0-4 0,3 0 13 16,6 0-33-16,2 0 34 15,6 0-1-15,3 0-14 16,0 2 8-16,4 4 7 16,-4-1 0-16,-3 3 0 15,1-3-3-15,-1 2 3 16,-4-2 0-16,-1 4 0 15,3-4 3-15,0 2-3 16,-2 2 0-16,7 0 0 0,-3 2-6 16,3 2 6-1,-2 3 0-15,-1-4-2 0,-2 4-6 16,-3-1 8 0,-7-2-2-16,-5 2 2 0,0-2-17 15,0 1 17 48,0-4 0-63,0 1 0 0,0-4 3 0,0 1-2 0,-5-3 0 0,-2 3 6 0,-1 0-6 0,3-1-1 0,-5 3 0 15,2 2 1-15,-9-2 18 16,-3 3 4-16,-9-1 13 16,-3 1 11-16,-2 1-29 0,0-5 10 15,2 3-1 1,2-6-8-16,2 0 46 0,8-1-46 15,0-2-9 1,6-1 1-16,2-2-1 0,4 3-10 16,1-3 0-1,2 0 1-15,-1 0-4 0,-3 0 3 16,-2-8 0 0,2-3 0-16,-2-2-7 0,2 1-14 15,-2 1-16-15,-1 4-30 16,-5 4-26-16,2 3-171 15,1 0-280-15</inkml:trace>
  <inkml:trace contextRef="#ctx0" brushRef="#br0" timeOffset="2256.85">804-86 312 0,'0'0'111'0,"0"0"-18"16,0 0-23 0,0 0 39-16,0 0-33 0,0 0-76 15,0 0-4-15,-3-23-21 0,3 23 15 16,0 3 10-1,0 5 10-15,7 2-1 0,-4 0 11 16,-1-2-20 0,1 4 30-16,2 3-4 0,2 2-11 15,-2 3 17 1,3 1-22-16,2 5-9 0,0 0 12 16,5 0-6-16,0-4-6 15,2 0-1-15,3-6 0 16,-3-1 4-16,1-5-4 15,-1-2 0 1,0-3-1-16,1-2-12 0,-1-3-47 16,11 0-4-1,-5-5-144-15</inkml:trace>
  <inkml:trace contextRef="#ctx0" brushRef="#br0" timeOffset="2911.46">1259-96 18 0,'0'0'268'0,"0"0"-130"0,0 0-31 16,0 0 59-1,0 0-36-15,0 0-64 16,0 0-41-16,8 18-24 16,-8 5 8-16,-8 6-6 0,-4 2-3 15,4 3 26 1,2 1-25-16,0-1 15 0,0-3-10 15,1 0-5 1,-2-2-1-16,-1 0 0 0,-4-1 0 16,4 1 17-1,-4-3-11-15,4-3 14 0,-1 0 0 16,4 3-19-16,-1-2 10 0,0-1-11 16,3-3 0-1,-5 3 2-15,-1-5-2 0,-2 3 0 16,-4-2 6-1,-2 1 7-15,-3-2-3 0,-3-1 13 16,-1-3 31 0,2-4 21-16,2 0-53 0,5-6-9 15,4-1 24 1,5-3-19-16,0 0 20 0,1 0-17 16,1 0-20-16,-4-3 29 15,3-6-29-15,-5 2 8 16,0-3-8-16,0 2 0 15,-2 4-1-15,4-3 0 16,0 2 0-16,4 0-5 16,2 0 5-16,2-3-24 15,0 0-25-15,0-4-47 16,0-12-15-16,0 7-106 0,0-7-163 0</inkml:trace>
  <inkml:trace contextRef="#ctx0" brushRef="#br0" timeOffset="3651.35">1736-58 459 0,'0'0'173'0,"0"0"-78"16,0 0-21-1,0 0 27-15,0 0-69 0,0 0-32 16,0 0-26-16,0-14-20 0,0 14 5 16,0 0 25-1,0 7 16-15,0 8 5 0,0 6 16 16,-5-1 21-1,-7 7 20-15,0 0-14 0,4 0-28 16,5 7-12 0,3-1-7-16,0 2-1 0,0-2 1 15,3-5-1 1,12-5 6-16,-2 1-6 0,2-7 0 16,-3-1 0-16,2-3-14 15,-3-4 2 48,1-7-30-63,-1-2 15 0,3 0 26 0,1 0 0 0,5 0-13 0,3-2-6 0,17-23-97 0,-6 7-72 0,-2-2-156 0</inkml:trace>
  <inkml:trace contextRef="#ctx0" brushRef="#br0" timeOffset="4055.05">2119-43 172 0,'0'0'268'0,"0"0"-173"0,0 0-61 16,0 0-4-16,0 0-23 15,0 0-7-15,0 0 0 16,5 7 9-16,-5 3 4 15,3 2 30-15,-3 5 38 16,0-2-9 0,0 0 32-16,0 3-40 0,0 0-17 15,0 3 14-15,-3 3-42 0,-6 1 7 16,1 4-5 0,-1 4-20-16,1 6 19 0,-4 0-20 15,4 0 1 1,-4 0 11-16,4-2-12 0,1-4 0 15,-1-5 0 1,3-2 0-16,-2-5-1 0,2-3 1 16,-1-2 0-16,0-4 3 0,3-1 3 15,0-3-7 1,-2-3 1-16,2 0-30 0,-6 4-11 16,4-8-163-1,-5 2-328-15</inkml:trace>
  <inkml:trace contextRef="#ctx0" brushRef="#br0" timeOffset="4655.02">2694 103 362 0,'0'0'261'0,"0"0"-143"16,0 0-5-16,0 0-3 0,0 0-26 15,0 0-69 1,0 0-13-16,10 17-4 0,-10 2 0 16,0 7 2-16,-2 3 0 15,-9 5 0-15,-4-1-1 16,1 0 2-16,2 1 7 16,1-1-8-16,2-6 1 15,3-1-1-15,4-5 0 16,-1-1 0-16,3-2-4 15,0-1 5-15,-4-2-1 16,4-5 0 0,-3-1-7-16,-2 3 6 0,-3-2-25 15,-4 0-19-15,-8 3-16 0,0-3-115 16,0-2-195-16</inkml:trace>
  <inkml:trace contextRef="#ctx0" brushRef="#br0" timeOffset="5464.96">2562 409 590 0,'0'0'284'16,"0"0"-167"-16,0 0-78 15,0 0 26-15,0 0-49 16,0 0-15-16,0 0 7 16,108-29-2-16,-79 29-6 15,-6 0 0-15,-1 0 0 0,-4 0-6 16,-1 0 6 0,-2 0 0-16,-1 0 4 0,7 0-3 15,-1 0-1 1,9-5 0-16,14-3-31 0,-6 2-80 15,-5-6-264-15</inkml:trace>
  <inkml:trace contextRef="#ctx0" brushRef="#br0" timeOffset="5174.96">3003 142 72 0,'0'0'240'16,"0"0"-151"-16,0 0-82 15,0 0 5-15,0 0 7 16,0 0 15-16,0 0 7 15,15 35 5-15,-15-16-11 16,0 1 34-16,0 4-6 16,0 0-32-16,0-1 31 0,0 2-19 15,0 0 0 1,0-5-1-16,-3 3-41 0,1-1 13 16,2-3-14-1,0 2 0-15,-3 0 5 0,3 2-5 16,-3-2 0-1,-1 0 0 32,-1-1 7-47,2-1-7 0,-2 0 0 0,-2-7 0 0,2-2-8 0,0 1-4 0,-2-3-63 0,4-8-129 0,3 0-77 16,0 0-78-16</inkml:trace>
  <inkml:trace contextRef="#ctx0" brushRef="#br0" timeOffset="6407.99">3538 178 332 0,'0'0'133'15,"0"0"-122"-15,0 0 17 16,0 0 35-16,0 0-18 16,0 0-12-16,0 0-16 15,0-1 41-15,0 1 26 16,0 0-47-16,0 0-9 16,0 6 30-16,0 12 2 15,0 6-15-15,0 2-38 16,0 5-1-16,0 2 6 0,0 1-5 15,9 0-1 1,-3 0-6-16,-4-3 0 0,-2-3 4 16,0-5-4-1,0-5 0-15,0-4 6 0,0-6-5 16,0-3-2 0,4-1-6-16,7 1-6 0,6 1 13 15,10-1 8 1,6 0-6-16,9 0 6 0,3-2-8 15,4-3 0-15,-6 2-24 0,-3-2-28 16,-3 0 8 0,-5 0-13-16,-2 0 0 0,-8 0-5 15,1-7-39 1,6-9 12-16,-9 4-77 0,-2-4-111 16</inkml:trace>
  <inkml:trace contextRef="#ctx0" brushRef="#br0" timeOffset="6807.96">3746 51 35 0,'0'0'205'0,"0"0"-110"0,0 0 7 16,0 0 54-1,0 0 20-15,0 0-39 0,0 0-90 16,37-20-38-16,-26 17-9 0,9 1 0 15,0-1 0 1,4 3 0-16,-1 0 0 0,-3 0-1 16,2 0-3-1,-4 0 2-15,-4 0 2 0,-2 0-21 16,-4 5-8 0,-2-2-66-16,0-1-98 0,-6 1-103 15</inkml:trace>
  <inkml:trace contextRef="#ctx0" brushRef="#br0" timeOffset="7087.96">3505 251 188 0,'0'0'104'0,"0"0"-16"15,0 0-5 1,0 0 20-16,0 0-31 0,0 0-40 16,146 20 5-1,-130-17-12-15,-1-3 12 0,-3 0 24 16,-1 2-19 0,1-2 18-16,0 0-25 0,2 0-26 15,6 0 10-15,6 0-19 0,6 0 0 16,13 0-1-1,-1-5-182-15,-13-2-224 0</inkml:trace>
  <inkml:trace contextRef="#ctx0" brushRef="#br0" timeOffset="9207.82">5983 178 157 0,'0'0'249'16,"0"0"-159"-16,0 0-16 16,0 0 33-16,0 0-6 15,0 0-16-15,0 0-49 16,0-64-21-16,0 64 3 16,0 0-16-16,0 0 43 15,0 0 49-15,-6 0-15 0,-6 0 7 16,0 0-40-1,-2 0-26-15,-2 0-8 0,1 0-5 16,-2 0-6 0,-1 0-1-16,1 1-6 0,0 13-3 15,-3 4 4 1,2 0 5-16,-2 3 0 0,-2-3 7 16,2 3-6-1,-2-6-1-15,2 1 0 0,7-6 15 16,1-2-14-16,6-3-1 0,6-2 0 15,0-3-10 1,0 0 4-16,0 0-5 0,0 0-21 16,0 0-13-1,14 0-35-15,3 0 80 0,3 3 0 16,-2-1-11 0,-4 1 2-16,1 1 8 0,0-1 1 15,2 3 4-15,3-2-4 16,0 0 0-16,3-3 0 15,-1 2 1-15,2 0 3 16,-1 2-4-16,0 0 1 16,-1 4-1-16,-2 0-5 15,-5 7 4-15,0-3-14 16,-7 6-15-16,-2-1 15 16,-3 0-8-16,0 0 23 15,-3 0-7-15,2-1 5 16,-2-1 1-16,3-3 1 0,-3-1-3 15,0 3 3 1,0-3 0-16,0-1 0 0,0-1 4 16,0-3 6-1,-3 4-10-15,-14-1 15 0,-8 0-14 16,-1 0 70 0,-3-2-7-16,-3-2-25 0,4-3 26 15,-4-3-49-15,3 0 8 0,-2 0 5 16,-1 0-28-1,3 0 38-15,0-3-29 0,7-4 2 16,2 0 4 0,5 2-10-16,6 0-6 0,6 3 0 15,0-1 1 1,3 3-14-16,0 0 13 0,0 0 0 16,0 0-1-1,0 0 5-15,0 0-4 0,0-2 0 16,0 2-3-16,0-3-14 15,0 1 15-15,0-4-21 16,0 4 21-16,0 2-44 16,0 0 11-1,0 0-17-15,0 0-38 16,0 0-6-16,0 0-106 16,0 2-29-16,8 6-92 0</inkml:trace>
  <inkml:trace contextRef="#ctx0" brushRef="#br0" timeOffset="10697.74">6249 170 117 0,'0'0'75'16,"0"0"-33"-1,0 0-5-15,0 0-12 0,0 0-9 16,0 0 30 0,0 0-13-16,18-12 25 0,-12 9 37 15,-3-2 36 1,0 2 27-16,-3-2-18 0,0 0-48 16,0 0-9-1,0-3-46-15,-10 3-6 0,5 0-1 16,0-1-17-16,-2 4 6 15,2-1-19-15,-1 1 0 16,1-3 5-16,-4 2-4 16,-3-3-1-16,1 5 0 15,-4-6 6-15,-5 6 8 16,-5-3-5-16,-2 4-8 16,2 0 20-16,-2 0-21 15,5 0 13-15,2 0-13 0,0 0 3 16,2 8-11-1,-2 6 8-15,0 4 0 0,-2 0-1 16,0 3 2 0,0 0-1-16,2-4 0 0,2 3 3 15,-2-1-3 1,3-1 0-16,0-2 6 0,6-4 11 16,-1 2-11-1,4-7-4-15,4 3-2 0,-1 4-2 16,2-1 1-16,0-1 1 0,1 4 0 15,-2 0-2 1,4-3 3-16,0 3-1 0,0-2 0 16,0 0 0-1,0 1 1-15,0 1-1 0,0-4 0 16,0 1 5 0,9 1-4-16,3-4-1 0,4 3 0 15,8 0 8-15,4-3 14 16,7 1-21-16,-1-4 8 15,1 1 1-15,0 1-9 16,-7-5-1-16,-2 4 0 16,-6-6 1-16,0 3 4 15,-2 0-5-15,2-2 0 16,0-1 1-16,0-2-1 16,5 0 0-16,4 0-2 15,1 0-15-15,3 0 8 16,2 0 9-16,-1-7 0 0,-4-1-1 15,-2-2-12 1,-8 2 13-16,-3 0-1 0,-2 3-8 16,-6 0 8-1,-4 0 1-15,1 2 0 0,-4-2-10 16,2 2-15 0,-1-1-18-16,2 1-31 0,1 1-77 15,0-1-47-15,-3-1-171 0</inkml:trace>
  <inkml:trace contextRef="#ctx0" brushRef="#br0" timeOffset="11400.1">7003 114 474 0,'0'0'144'15,"0"0"-93"1,0 0-25-16,0 0 46 0,0 0-36 16,0 0-1-1,0 0-4-15,9-6-31 0,-9 6 7 16,0 0-7-1,0 0 0-15,0 0 29 0,0 0-7 16,0 3-13 0,-4 15 33-16,-7 3-12 0,-3 7-4 15,2 1-26-15,4 4 7 16,2 1-8-16,2 3 2 16,4-4-1-16,0 1 0 15,0-3 6-15,0-4-8 16,0 3 2-16,0-6-6 15,0-7-1-15,-2 0 7 16,-1 0 0-16,0-7-6 16,1-2-32-16,-4-3-2 0,0-2-45 15,0-1-71 1,-3 1-84-16,4-3-152 0</inkml:trace>
  <inkml:trace contextRef="#ctx0" brushRef="#br0" timeOffset="12180.04">7043 610 461 0,'0'0'203'16,"0"0"-90"-16,0 0 26 15,0 0-1-15,0 0-38 0,0 0-62 16,0 0-31 0,0-10 31-16,6 8-37 0,2-4 6 15,2-4 1 1,0 0-1-16,5-3-7 0,0 2 0 15,-2-1 0 1,2 4 1-16,5-3-1 0,0 1 0 16,7-1 0-16,5-2-3 0,1 1 2 15,4-1-8 1,1 0-43-16,-4 0-9 0,-2 5-4 16,-12 1-82-1,-5 2-80-15,-7 0-119 0</inkml:trace>
  <inkml:trace contextRef="#ctx0" brushRef="#br0" timeOffset="11840.08">7396 93 176 0,'0'0'95'0,"0"0"-66"16,0 0 16-16,0 0 37 15,0 0-23-15,0 0-8 16,0 0-4-16,10 72-9 15,-10-48 2-15,0-2-8 16,0 2-12-16,0 2 11 16,0-2-20-16,0-2-2 15,-3 2-1-15,-6-3-6 0,1 0 5 16,2-3 0 0,-3 3-6-16,4-3 4 0,-5 2-5 15,5 1-6 1,-7-1 6-16,-8 12-56 0,3-7-38 15,3-4-279-15</inkml:trace>
  <inkml:trace contextRef="#ctx0" brushRef="#br0" timeOffset="12869.99">7891 177 227 0,'0'0'320'0,"0"0"-193"15,0 0 0-15,0 0 22 16,0 0-31-16,0 0-37 16,0 0-65-16,7-7-4 15,-7 7-12-15,0 0-12 16,0 8 11-16,0 13 1 15,0 3 0-15,-10-1 1 16,-2 5 8-16,2 1-9 16,-5 2 0-16,-5 2 0 15,-3 3 3-15,-6 1-2 0,1-1-1 16,-4-2 1 0,3 0 8-16,6-6-10 0,6-8 1 15,9-4-1 1,1-4-9-16,4-4 10 0,3-2-16 15,0-1-29 1,0-2-81-16,0-3-25 0,0 0-69 16,0 0-128-16</inkml:trace>
  <inkml:trace contextRef="#ctx0" brushRef="#br0" timeOffset="13259.97">7856 135 500 0,'0'0'243'0,"0"0"-158"16,0 0-39-16,0 0 38 15,0 0-56-15,0 0-27 16,0 0 4-16,62 43 1 15,-42-20 0-15,0 1 7 16,-3-1 24-16,-2-1-11 16,-5 0 18-16,0-2-14 0,0 2-5 15,5-2-5 1,0 4-19-16,2 1 4 0,6-1-5 16,-3 2 1-1,2-1 1-15,-2-1-1 0,-2 2-1 16,-4-6 0-1,-2-1-3-15,-6 0 2 0,-1-7-8 16,-5-2-18 0,0 1 11-16,0-3-15 0,-5-1-40 15,-10-2-212-15,4-5-310 0</inkml:trace>
  <inkml:trace contextRef="#ctx0" brushRef="#br0" timeOffset="13769.94">8599 201 488 0,'0'0'168'16,"0"0"-77"-16,0 0 43 15,0 0-43-15,0 0-33 16,0 0-58-16,0 0 0 16,16-5 7-16,-16 13-1 0,0 7-3 15,0 4 17 1,-11 1-12-16,-1 1 41 0,4-1-39 15,-1 2-4 1,6 1 7-16,1-2-5 63,2-1-8-63,0 2 5 0,0 1-4 0,0 0 26 0,8 0-16 0,6-3 1 0,-2 1 1 0,3-6-6 0,2 1-4 15,4-5-3-15,-1-3 3 0,5-3 13 31,2-3-16-31,1-2 0 0,4 0 0 0,0 0-3 16,5-2 1 0,0-8-30-16,1-6-41 0,-5 1-9 15,4-9-105-15,-7 0-91 16,-10 4-123-16</inkml:trace>
  <inkml:trace contextRef="#ctx0" brushRef="#br0" timeOffset="14159.98">8653 114 201 0,'0'0'368'0,"0"0"-240"0,0 0-69 15,0 0 67-15,0 0-11 0,0 0-80 16,0 0-9 0,26-8-16-16,-14 5-8 0,4 1 21 15,8-3-23 1,2 2 6-16,3 0 1 0,-1 0 1 15,1 3-14 1,-3 0 6-16,-4 0-18 0,0 0 18 16,-2 0-36-16,-7 0-19 15,-4 0-46-15,-1 0-108 16,-1 3-51-16,-7-3-95 0</inkml:trace>
  <inkml:trace contextRef="#ctx0" brushRef="#br0" timeOffset="14470.9">8562 326 225 0,'0'0'204'0,"0"0"-96"0,0 0 51 15,0 0-2 1,0 0-43-16,0 0-16 0,0 0-54 16,100-3-15-16,-95 3-9 15,5 0-11-15,4 0-4 16,2 0-5-16,8 0 6 16,2 0-1-16,3 0-5 15,2 0 0-15,-2 3 0 16,-4-3-30-16,-7 0-37 15,-4 0-157-15,-11 0-488 0</inkml:trace>
  <inkml:trace contextRef="#ctx0" brushRef="#br0" timeOffset="15881.34">-2418 2096 208 0,'0'0'342'0,"0"0"-215"0,0 0-87 16,0 0-27-1,0 0 62-15,0 0-21 0,0 0-37 16,3-3 68-16,-3 9-15 16,0 6-5-16,0 3 1 15,0 6-32-15,0 6 0 16,-6 4-34-16,0 4 8 15,-5 13 12-15,-1 0-19 16,-3 6 31-16,2 1 6 16,1-1-32-16,0-4-7 15,7-4 1-15,2-8-3 16,3-1 2-16,0-1 2 16,0-3 8-16,0 2 22 0,0-10-22 15,0-4-10 1,0-7 1-16,0-4-4 0,0-3-8 15,0-4-2 1,0-1-21-16,0-2-4 0,0 3-54 16,0-3-21-1,0 0-84-15,0 0-163 0</inkml:trace>
  <inkml:trace contextRef="#ctx0" brushRef="#br0" timeOffset="16331.32">-2373 2013 143 0,'0'0'235'0,"0"0"-69"16,0 0-29-16,0 0 49 16,0 0-24-1,0 0-71-15,0 0-28 0,24-37-46 16,-24 37-11-16,3 0-6 0,2 0-27 16,1 0 26-1,6 0 1-15,0 0 0 0,8 0 7 16,0 0-6-1,5 0 26-15,4 0 1 0,9 0-27 16,7 0 17 0,7 0-18-16,8 0 0 0,1 0 16 15,-1 0-16 1,-5 0 1-16,-3-3 2 0,-7 3 6 16,-7-1-15-16,-9 1 6 15,-9 0-35-15,-12 0-2 16,-8 0-59-16,-5 0-54 15,-18 0-148-15</inkml:trace>
  <inkml:trace contextRef="#ctx0" brushRef="#br0" timeOffset="16681.3">-2453 2411 123 0,'0'0'174'0,"0"0"-42"0,0 0-11 16,0 0-3-16,0 0-30 0,164-7 16 15,-144 7 0 1,0-3-13-16,-5 3-23 0,2-2-32 15,6-4 25 1,0 3-26-16,9-3-35 0,5-1 15 16,6 0-14-1,6-1 8-15,3 3-9 0,-4 0 0 16,-7 2-1-16,-10 3-28 16,-24 0-86-16,-7 8-162 15,0 5-224-15</inkml:trace>
  <inkml:trace contextRef="#ctx0" brushRef="#br0" timeOffset="17796.53">-1625 2746 309 0,'0'0'111'0,"0"0"-111"0,0 0 0 15,0 0 73 1,0 0-34-16,0 0 1 0,0 0 52 15,-34 51-12 1,34-36-10-16,0 0-22 0,0 2-33 16,0-2 19-1,0 1-12-15,0 1-3 0,0 4 12 16,0 0-29-16,0 0 21 16,0-3-17-16,0 3 0 15,2-6 7-15,10-2-13 16,2-2 13-16,7-6-13 15,2-1-2-15,5-4 1 16,4 0 1 0,0 0-11-16,-4 0 3 0,-4-9 8 15,-4-2 0-15,-7-2 0 16,-1-2-5-16,0-1 5 31,-1-3 0-31,-2-1 1 0,-1-4 11 0,2-4-11 16,-2 0 17-16,-2-4 29 15,0 2-33 1,-4 2 41-16,1 5 28 0,-3 1-30 16,0 9 1-16,0 7-9 15,0-1-6-15,0 7-17 16,0 0-21 46,0 0-2-62,0 0-8 0,0 0-23 0,0 0 10 0,0 0-32 0,9 0 8 0,5 0 46 32,6 0-9-32,4 0 9 15,-4 0 7-15,2 0-5 0,-4 0 15 0,-4 0-16 0,-3 0 0 0,-2 0 8 0,-3 0-9 16,-1 0 0-16,-5 0-59 16,0 0-175-16,0 0-388 0</inkml:trace>
  <inkml:trace contextRef="#ctx0" brushRef="#br0" timeOffset="18201.72">-358 2658 792 0,'0'0'145'0,"0"0"-93"16,0 0-13-16,0 0 42 15,0 0-59-15,0 0-21 0,0 0 5 16,110-25-5-16,-96 25-1 16,-4 0 0-16,0 0 9 15,2 0-9-15,-1 0 0 16,1 3 0-16,0-3 4 16,3 0-4-16,1 0 0 15,1 0 0-15,7 0-32 16,-6 0-129-16,-5-5-246 0</inkml:trace>
  <inkml:trace contextRef="#ctx0" brushRef="#br0" timeOffset="18471.34">-334 2453 656 0,'0'0'270'0,"0"0"-208"16,0 0-29-16,0 0 38 16,0 0-51-16,0 0 2 15,0 0-22-15,103-13-6 16,-76 13-1-16,-5 0 7 16,-4 0 0-16,2 0 2 15,-6 0 8-15,4 0-8 16,-5 0-2-16,-1 0-16 15,3 0-59-15,-4 0-185 16,-2-10-473-16</inkml:trace>
  <inkml:trace contextRef="#ctx0" brushRef="#br0" timeOffset="19974.32">555 2135 42 0,'0'0'260'16,"0"0"-119"-16,0 0-43 0,0 0 26 16,0 0 12-16,0 0-9 15,0 0-62-15,17-16-24 16,-14 16-4-16,-1 0-36 16,1-2 9-16,6 2-1 15,-1-3-8-15,7-2 20 0,2 2-14 16,3-1 4-1,3 3-3-15,-3 1 0 16,7 0-8-16,1 0 0 0,1 0 1 16,6 0-9-1,5 5 8-15,2 3 0 0,8-3 9 16,7-1 2 0,6-4-11-16,9 0 0 0,-3 0 0 15,0-6-4 1,-11-5 6-16,-9 1-2 0,-21 2 0 15,-28-2-97 1,0 1-52-16,-22 4-497 0</inkml:trace>
  <inkml:trace contextRef="#ctx0" brushRef="#br0" timeOffset="20754.25">736 2168 598 0,'0'0'76'15,"0"0"-76"-15,0 0-18 16,0 0 18-16,0 0 8 16,0 0 1-16,0 0 8 15,85 80-2-15,-67-61 11 16,-1-5 14-16,-2-1-20 15,-1-2 16-15,-3-1 3 16,-2-1-13-16,-3 1 8 16,3 3-23-16,-4 2 7 0,1 7 13 15,-4 8-19 1,2 3 18-16,-4 9-18 0,0 0-12 16,-6 1 15-1,-12-3-14-15,-2-4 7 0,0-8 21 16,0-1-3-1,3-10 42-15,0-4-17 0,2-2-20 16,4-4 3-16,2-2-21 0,6-3 4 16,1-2-12-1,2 3 5-15,0-3-2 0,0 0-8 16,0 0 0 0,0 0-7-16,0 0 7 15,0 0-1-15,0 0-11 16,0 0-4-16,0 6 15 15,0-1 1-15,-6 0 0 16,2-3 0-16,4 1 1 16,0-1-1-16,0-2 0 0,0 0-14 31,0 0 12-31,12 3-22 0,15 1 24 0,6 0 10 16,9-2-3-1,3 4-4-15,2-1-3 16,-5 0 6-1,1 0-5-15,-6 2-1 0,-2 0 0 0,-6-3 0 16,-3-1 1-16,-4 0-1 109,-4-3 0-109,-1 2 1 0,-5-2 2 0,-1 0-2 0,-2 0 6 0,-6 0 6 0,-1 0-3 0,1 0-10 16,-3 0 0-16,0 0 6 0,0 3 7 0,0-3-11 0,0 0-1 0,0 0-1 0,0 2-13 0,0 1-24 0,0-1-54 16,-3 4-127-16,-2 0 33 15,-4-6-219-15</inkml:trace>
  <inkml:trace contextRef="#ctx0" brushRef="#br0" timeOffset="22254.16">1788 2618 26 0,'0'0'712'0,"0"0"-610"16,0 0-52-16,0 0 59 15,0 0 13-15,0 0-22 16,0 0-63-16,20-33-16 16,-14 33-13-16,2-3-6 15,6 3-3-15,6 0 1 16,10-3 0-16,2 3 3 15,5-2-3-15,0 2 0 0,1 0 0 16,-1 0 7 0,-2 0-7-16,-5-3 0 0,-3 3-1 15,-2-2-1 1,-2-1 4-16,1 1-1 0,-7-1 0 16,-6 0-1 15,-2 3 0-31,-6 0-25 0,-3 0-30 0,0 0-33 15,0 0-107-15,0 0-123 0,-3 0-216 0</inkml:trace>
  <inkml:trace contextRef="#ctx0" brushRef="#br0" timeOffset="21674.23">2122 2183 10 0,'0'0'58'0,"0"0"-3"16,0 0 30-16,0 0 46 0,0 0-33 15,0 0-43 1,0 0 42-16,-10-9 27 0,2 9-19 16,-1 0 15-1,-2 0-43-15,2 4-28 0,1 7-30 16,-4 7-19-1,4 3 0-15,-1 4 1 0,1 1 1 16,-2 0 38-16,5 3-39 0,-4-1 0 16,3 3 9-1,1-2 5-15,2-1-15 0,1-1 0 16,2 0 0 0,0-3 2-16,0 2-1 0,0-1 5 15,0 2-1 1,0-2 3-16,2 2-8 0,6-2 0 15,2 1 6-15,-2 0-9 16,1 2 5-16,-4-5-2 16,1 1 11-16,-1-4-5 15,-1-1 3-15,-4-6-9 16,0 0 0-16,0-3 19 16,0 0 23-16,0 1 14 15,-7-4 8-15,-1 2-42 16,-4-5 12-16,4 1-18 15,-6 1-15-15,2-1 22 16,-2 2-23-16,0-4 1 0,-1 3 5 16,3-5-5-1,-1-1-2-15,1 0-25 0,-6 0-57 16,1 0-4 0,-6 0-133-16,6-1-130 0,2-13-270 0</inkml:trace>
  <inkml:trace contextRef="#ctx0" brushRef="#br0" timeOffset="23354.09">3010 2639 1134 0,'0'0'197'0,"0"0"-152"15,0 0-18-15,0 0 23 16,0 0 44-16,0 0-47 16,0 0-37-16,5 0 50 15,-5 0-27-15,0 0-1 16,0 0 9-16,0 0-41 16,0 3 17-16,0-3-17 15,0 0-16-15,0 0 9 16,0 0-62-16,0 1-44 15,0 6-104-15,0-6-385 16,0-1 22-16</inkml:trace>
  <inkml:trace contextRef="#ctx0" brushRef="#br0" timeOffset="25850.6">4358 2339 188 0,'0'0'161'0,"0"0"-31"15,0 0 30 1,0 0-27-16,0 0-6 0,0 0-36 16,0 0-53-1,3-58-9-15,0 53-29 0,2 3 7 16,-1-5-5-16,1 1-1 0,-2-2-1 16,0-2 55-1,-3 0-27-15,0-1 17 0,0-4 2 16,0 1-6-1,0-1 10-15,-15 2-35 16,-1 0-2-16,-1 1 1 16,-5 4-8-16,2 2 23 15,-2 6-30-15,-4 0 6 0,-3 0-13 16,-3 9 7 0,-2 8 0-16,-7 7-2 0,4 1 8 15,-3 2-6 1,2 1 0-16,1-3 0 0,5 2-6 15,7-1 6 1,7 0 0-16,4 3-2 0,6 0 9 16,8 3-8-1,0 1 1-15,0 5 0 0,0-4-12 16,0 3 12-16,8-3 0 0,4 0 0 16,0-6-2-1,-4-5 1-15,4-1-7 0,-4-7 4 16,1-3-8-1,2-1 12-15,3-3 0 0,1-3 0 16,5 0-2 0,0 3 2-16,3-3 0 0,-1-2-2 15,2 2-5-15,-1 0 9 0,-6-3-2 32,1-2 0-32,-8 3 7 0,2-3-8 0,0 0 1 15,-1 0 0 1,4 0 5-16,-1-5-5 0,4-8 7 31,-1-3-3-31,0-4 6 16,-3 2-10-16,3-3 0 0,-2 5 1 15,-6 1 4 63,-1 2-4-78,-5 8-1 0,-3-1 36 0,0 6-24 0,0 0 39 0,0 0-32 0,0 0-18 16,0 0-2-16,0 0-11 0,-5 16 12 0,2 5-1 16,-4 3 2-16,7 1-7 0,-2 1 6 0,2-5-3 0,0-4-4 15,0-1 7-15,0-5 0 0,0-4 0 16,0-1-7 0,0-4 7-1,0-2 0-15,0 3 0 0,0-3-6 16,0 0 6-16,0 1-35 0,-3 3-49 15,-2-4-74 1,2 0-114-16,0 0-255 0</inkml:trace>
  <inkml:trace contextRef="#ctx0" brushRef="#br0" timeOffset="26175.68">4062 2678 385 0,'0'0'381'15,"0"0"-258"-15,0 0-76 16,0 0 14-16,0 0 40 0,0 0-60 16,0 0-41-1,23-11 14-15,-11 11-13 0,1 0 11 16,8 0 10-1,2 0-11-15,2 0 14 0,2 0-18 16,1 0-7 0,1-2 12-16,2-1-11 0,-4-1-1 15,-4 4 0-15,-11 0-7 0,-10 0-41 16,-2 0-195 0,0 0-437-16</inkml:trace>
  <inkml:trace contextRef="#ctx0" brushRef="#br0" timeOffset="26765.66">5350 2711 599 0,'0'0'204'0,"0"0"-143"0,0 0-48 16,0 0 99 0,0 0-16-16,0 0-76 0,0 0 13 15,8-6-31-15,-2 2 12 16,3 4 11-16,2 0-24 16,10-3 54-16,2 3-16 15,2-2-38-15,4-1 24 16,-1 0-25-16,2 1 1 15,-2-2 7-15,1 3-8 16,-6-1-1-16,-3-1-27 16,-8 3-44-16,-12-6-27 15,0 1-159-15,0-2-473 0</inkml:trace>
  <inkml:trace contextRef="#ctx0" brushRef="#br0" timeOffset="27045.62">5482 2489 745 0,'0'0'233'0,"0"0"-142"16,0 0 0 0,0 0-13-16,0 0-49 0,0 0-6 15,0 0-23 1,15 0 0-16,-7 0-1 0,4 0-22 15,5 0 23 1,-1 0 0-16,8 0 1 0,-4 0 4 16,0 0-5-1,0 0 0-15,-2 0 0 0,-1 0-17 16,0 0-19-16,9 0-76 16,-9-3-216-16,1 0-360 0</inkml:trace>
  <inkml:trace contextRef="#ctx0" brushRef="#br0" timeOffset="28385.55">6471 2160 367 0,'0'0'287'0,"0"0"-178"15,0 0-70 1,0 0-4-16,0 0 43 0,0 0-58 16,0 0-19-1,81-25 11-15,-50 22-11 0,1 3 24 16,5 0-6-16,3 0-18 0,7 0 20 16,1 0-8-1,4 0-3-15,-3 0 3 0,3 0-7 16,-4 0-2-1,-1-3-4-15,-2 0 3 16,2 0-7-16,-7-1 4 16,-8 2-18-16,-9 2-25 15,-9-3-113-15,-11 3-117 0</inkml:trace>
  <inkml:trace contextRef="#ctx0" brushRef="#br0" timeOffset="29155.5">6495 2220 175 0,'0'0'285'0,"0"0"-228"0,0 0-44 16,0 0 14-1,0 0 13-15,0 0 47 0,0 0-38 16,120 54-29 0,-91-40 19-16,8 1-38 0,6 0 34 15,6 1-8-15,-3 2-21 0,0 0 29 16,-8 1-35 0,-10 0 0-16,-6 3 0 0,-7-2 17 15,-3 1-1 1,-9 5 32-16,-3-1-35 0,0 2 17 15,0-2-21 1,0-2-8-16,-8-5 6 16,-2 0-1-16,-4 0-6 15,0-2 0-15,-10 0 0 16,-4 2 51-16,-9 3-9 0,-7-4-5 16,-4 4-3-16,4-2-33 15,1-1 25-15,11-3-26 16,7 0 8-16,5-4-4 15,8 2-4-15,7-5 0 16,2-3 0-16,3-1-13 16,0 0 11-16,0-1-14 15,0-1 8-15,0 1 7 0,0-3 2 16,0 0-1 0,0 3 7-16,0-3 0 0,0 2-8 15,0 0 1 1,0 3 0-16,20 4 7 0,12 1 25 15,11-3 0 1,9-2-2-16,5 2-21 0,0-3-8 16,-2 1-1-1,-6 0 1-15,-3-2-3 0,-9 2 8 16,-5-2-6-16,-4-3 4 0,-4 3 2 16,-1-3-6-1,-6 0 0-15,-6 0 0 0,1 0 7 16,-10 0-5-1,1 0 3-15,0 0 5 0,-3 0 1 16,0 0-11 0,0 0 0-16,0 0-14 0,0 0 14 15,0 0-52-15,-11 5-50 16,-6 3-128-16,-3-3-381 0</inkml:trace>
  <inkml:trace contextRef="#ctx0" brushRef="#br0" timeOffset="31244.89">7903 2698 18 0,'0'0'764'0,"0"0"-666"16,0 0-76-1,0 0-19-15,0 0-2 0,0 0 35 16,0 0-17 0,124-14 1-16,-91 14 2 0,5 0-12 15,3 0-10-15,2 0 0 16,2-1 1-16,2-1 16 16,-5-1-10-16,-2-3-1 15,-5 4 3-15,-11-1-8 16,-8 1-2-16,-9 2 1 15,-7 0-78 1,-10 0-95-16,-12 0-171 0</inkml:trace>
  <inkml:trace contextRef="#ctx0" brushRef="#br0" timeOffset="30645.41">8475 2253 227 0,'0'0'102'0,"0"0"-72"16,0 0 17-16,0 0 72 15,0 0 27-15,0 0-45 16,0 0-32-16,-27-124 18 16,5 114-3-16,4 2 26 0,4 6-52 15,3 2-32 1,2 0-4-16,1 0-22 0,2 0-1 16,-6 8-1-1,0 7-8-15,-1 5 9 0,-2 4 1 16,1-2 0-1,-4 5 0-15,1 0 9 0,2 2-9 16,-2 0 0 0,6 5 1-16,-1-3 14 0,10 2-8 15,2 4-7-15,0-1 6 0,0 5 1 16,0 6-3 0,5-1-4-16,2 4 7 0,-5-1-7 15,-2-3 0 1,0-4 0-16,0-3-1 0,0-5 2 15,0-8-1 1,0-4 0-16,0-3 8 0,0-6-14 16,0-4 12-16,-5 3-6 15,-2-2 10-15,2-2-9 16,-4-1-1-16,3 1 0 16,-2 1 6-16,-1-3-2 15,1 0-4-15,-1-1 0 16,1 0 8-16,-2 0 2 15,0-3-10-15,-2-2 0 16,0 0 6-16,-6 0-17 16,2 0 11-16,-1 0-36 15,-10 0-62-15,10-14-194 0,4-1-381 0</inkml:trace>
  <inkml:trace contextRef="#ctx0" brushRef="#br0" timeOffset="33580.5">9159 2706 18 0,'0'0'103'0,"0"0"-22"0,0 0 88 16,0 0 8 0,0 0-6-16,0 0-40 0,0 0-4 15,8-10-8 1,-8 10-43-16,4 0 0 0,-4-3-33 15,0 3-14 1,0-3 10-16,3 1-26 0,0-3 15 16,2-3 4-16,4-2-31 0,-1-4 13 15,7-1-14 1,0-6 0-16,5 1-8 16,0-1 8-16,2-2 0 0,-2 0-6 15,-2-1-7 1,2 1 3-16,-3 1 10 0,3 5-7 15,0-2 7 1,0 4-19-16,0 3 11 0,-3 1-2 16,-5 3 5-1,-4 3-3-15,-1 5 8 0,-4-2 0 16,-3 2 0-16,2 0-6 16,-2 0 5-16,3 0-17 15,4 5-3-15,-2 10 12 0,0 3 6 16,2 0 3-1,-4 6-1-15,-1-3 1 0,-2 5 0 16,0-2 0 0,0 1 1-16,0 1-5 0,0 2 4 15,0-2 0-15,-5-1 1 16,-2-1 1 0,5-3-2-16,2 0 0 0,0-3 1 15,0-2-2-15,0-4 1 16,0-4 0-16,0 0 3 15,0-3-2 1,0-3-1-16,0 1 0 0,0-3 1 16,0 4 1-1,0-4-2-15,0 0 0 0,0 0 6 16,0 0 1-16,0 0-7 0,0 0 0 16,0 0 2-1,12-4 8-15,8-11-10 0,5-6 0 16,7-5-2-1,3-3-5-15,-1-2 7 0,0-3 0 16,-2 1 1 0,-3 2-6-16,-4 2 6 15,-2 3-1-15,-6 6 6 0,-2 6 1 16,-10 5-7-16,2 3 0 16,-7 4-1-16,3 2-2 31,-3 0 3-31,0 0-3 0,2 0-3 0,1 0-18 15,4 0 18-15,-5 14-11 16,4 1-20-16,-4 3 36 109,1 0-5-109,-3-3 6 0,0 1 2 0,0-3 0 0,0 0-2 0,0-3 0 0,0 5 0 0,0-1-2 0,0 4 2 0,0-2 0 0,0-2 2 16,0 2-1-16,0 1-2 0,0-5 1 0,0-2-4 0,3-2-8 16,6-4 14-16,-4 3-2 0,2-5 2 15,1-2 7-15,-3 0-9 32,2 0 0-32,1 0 1 0,7-2 29 0,5-17-29 15,2-3 0 32,10-8 7-47,3-2-7 0,3 3-2 0,-1-6 1 0,3 5 0 0,-5 2-1 0,-7 4 1 0,-2 4 0 16,-8 2 3-1,-10 9 10-15,-2 4-13 0,-6 2 19 16,0 3 3-16,0 0 46 16,0 0-51-16,0 0-16 15,0 0-1-15,0 8-22 16,-4 10 22-16,2 8-1 15,-4 6 1-15,6-4-3 16,0 0 3-16,0-4 0 16,0-6 0-16,0-6 7 15,0-1-8-15,-2 0 1 0,-5-4-1 16,2 3-1 0,-3-1 2-16,-4 5 0 0,-3 2-2 15,-5 3-59 1,-3 4-53-16,3-3-152 0,3-7-292 0</inkml:trace>
  <inkml:trace contextRef="#ctx0" brushRef="#br0" timeOffset="35240.4">10970 2396 367 0,'0'0'161'16,"0"0"-100"-16,0 0-5 0,0 0 10 15,0 0-16 1,0 0-42-16,0 0-8 0,-52-7-16 15,50 14 16 1,-1 5 38-16,-2 3-1 0,1 4-28 16,-2-2 16-16,1 5-24 0,-4-1 22 15,1-1 9 1,-2 1-18-16,2 0 5 0,3 0-19 16,-2 3 0-1,5-4 6-15,2 2-5 0,0 2-1 16,0-3 0-1,12-3-5-15,5-2-8 16,6-8-9-16,-1-3 4 16,-2-2 17-16,4-3 2 15,-4 0 0-15,-2 0 3 0,-2-8 5 16,-2-8-2 0,4-5-7-16,-1-2 1 0,0-5 11 15,1-4-11 1,-1 1 4-16,-5-1-5 0,-4-1 1 15,-3 5 20 1,-2-1-8-16,-3 4 30 0,0 3 29 16,0 5-18-16,0 6 4 0,0 6-10 15,0 5-47 1,0 0 12-16,-3 0-13 0,-2 0-4 16,-3 14-8-1,-1 5 9-15,3 3-11 0,4-3-21 16,2 3-39-1,0-1 60-15,0-2-6 0,0-2 20 16,0-1-8 0,0-1 7-16,0-2 1 0,8 0 0 15,-3 2-6-15,4 1 0 16,-1 1 6-16,4 7 0 16,0 2 2-16,2 0-2 15,0 6 0-15,1-2 0 16,0 4 3-16,-7-3-3 15,1 0 0-15,-6 0 0 16,-3-2 0-16,0-3 11 16,0-6-11-16,0 3 0 15,0-2 10-15,-10 3 1 16,0 1-11-16,0 7 0 0,0 1 5 16,0 3-4-1,2 0-1-15,-1 0 0 0,1-5 1 16,-4 4 1-1,0-10-1-15,-1 1 27 0,-5-5 46 16,4-6-28 0,-4-4 12-16,1-3-11 0,2-3-24 15,-2-3 30-15,0-2-26 0,1 0-4 16,-2 0 15 0,4 0-37-16,-4-2 29 0,-2-15-29 31,3 0 12-31,-6-7-3 0,3-1-10 0,-4-3 0 15,7-7 21 1,0 4-11-16,6 3 0 0,6 3 16 78,5 1-24-78,0 3 27 0,2-4-29 0,26-4-18 0,16-2 16 0,14 0-50 0,14 0 14 0,8 0-33 16,6 0-53-16,32-13-9 0,-24 8-181 0,-19 0-500 0</inkml:trace>
  <inkml:trace contextRef="#ctx0" brushRef="#br0" timeOffset="46575.68">14144 2408 157 0,'0'0'61'0,"0"0"-38"0,0 0-21 15,0 0 12 1,0 0-14-16,0 0 6 0,35-9-2 15,-32 6 3 1,-1 3 24-16,-2 0 35 0,3-3-23 16,0 3 31-1,1-3-2-15,-2 3-20 0,1-1 20 16,-3-3-26-16,3 4 0 0,-3-1 9 16,2-2-37-1,1 3 2-15,4-4-20 0,-5 2 1 16,4-1 5-1,3-2-6-15,-4 0 0 0,1 3 9 16,-4-4 2 0,5 1-9-16,-4 0 25 0,-1 0-11 15,-2-4 19-15,0 0-3 16,0 1 7-16,0-2 13 16,0 1-52-16,-2 4 13 15,-13-3-13-15,0 3 1 16,-2 3 6-16,0-3-7 15,-3 3 0-15,-3 2 2 16,0 0-2-16,-6 0 0 16,1 0 0-16,-7 5-5 15,1 11-2-15,-4 1 8 16,4 4-1-16,-1 2 0 0,7 0 6 16,-1 4-8-1,9-4 2-15,2 0-3 0,6 0-3 16,2 1 6-1,4-3 0-15,0 1 3 0,0-2 5 16,1 2-10 0,-2-2 2-16,2 4 0 0,0-2 3 15,1 5-3-15,1 1 0 0,3 4 1 16,0 1 0 0,0 3-1-16,0-5 0 15,3 1 0-15,11-4-7 16,4-5 8-16,-1-5-1 15,3-2 10-15,3-4 0 16,3 0-10-16,6-5 1 16,6-2-1-16,2-2 25 15,5-3-18-15,7 0 5 16,0 0-4-16,0-3-2 0,-4-9-6 16,-7 0 0-1,-10 0 0-15,-4-1 3 0,-10 1-2 16,-6-4-1-1,-5 0 25-15,-6 1-25 0,0-1 33 16,0-5 10 0,0 3-25-16,-6 0 7 0,-5 2-24 15,2 4-1-15,3 4 0 0,0 5-10 16,3 3-3 0,0 0-22-16,1 0-24 0,-4 0 45 15,0 11-2 1,-2 4 16-16,-4 4-1 0,4-5-2 15,-4 2 2 1,4-3 1-16,-2-2 0 0,2-1 2 16,3-5-2-1,-2 3 0-15,5-3 0 0,-1 0 0 16,3-2 0-16,-3 2 0 16,1-2-52-16,-2 2-22 15,1-3-68-15,-8 0-63 16,2-2-29-16,-2 0-146 0</inkml:trace>
  <inkml:trace contextRef="#ctx0" brushRef="#br0" timeOffset="48159.18">13958 2769 348 0,'0'0'184'16,"0"0"-124"-16,0 0 63 0,0 0 60 16,0 0-50-16,0 0-69 15,0 0-64-15,8-9 14 16,-6 9-14-16,5-2 0 16,1 2 24-16,4-2-9 0,8-1 9 15,3-2 4 1,6 0-28-16,2 0 10 0,-2 0-10 15,3 2 0-15,-4 0 0 16,1 3 0-16,-3 0 0 16,0 0-1-16,-8 0-29 15,-8 0 17-15,0 0-16 16,-5 0-3 0,-2 0 15-16,-3 0-12 0,0 0-23 15,0 0-74-15,-6 0-175 0</inkml:trace>
  <inkml:trace contextRef="#ctx0" brushRef="#br0" timeOffset="48279">14737 2636 42 0,'0'0'205'15,"0"0"-36"-15,0 0-19 16,0 0-22-16,0 0-15 0,0 0-9 16,0 0-42-1,12-21 25-15,-10 21-15 0,1 0-45 16,-3 0 14 0,3 0-28-16,-1 0-1 0,-2-1 20 15,3 1-31 1,1-4 17-16,1 3-18 0,6-6 5 15,6 2-16-15,10 0 11 16,1 3-1-16,4-3-1 16,0 5-43-16,-4-3 13 15,-1 3-12-15,-5 0-15 16,-4 0 40-16,-6 0-20 0,-7 0 9 16,-2 0 28-1,-3 0-24-15,0 0 19 16,-3 0-74-16,-12 0-166 15,-2 0-296-15</inkml:trace>
  <inkml:trace contextRef="#ctx0" brushRef="#br0" timeOffset="48560.24">14777 2435 137 0,'0'0'371'0,"0"0"-305"16,0 0-60-16,0 0 0 0,0 0 13 15,0 0 14 1,0 0-27-16,57-12 1 0,-40 12-3 16,-5-1 5-1,-4 1-3-15,2 0 7 0,-5 0-5 16,4 0 23-1,2 0-24-15,4 0-6 0,2 0 2 16,0 0 6-16,3 0-11 16,0 0 2-16,0 0-20 15,-2 0 9-15,-4 0-43 16,-8 0-67-16,-1 0-64 16,-5 0-131-16</inkml:trace>
  <inkml:trace contextRef="#ctx0" brushRef="#br0" timeOffset="89080.09">14958 2313 26 0,'0'0'81'16,"0"0"-49"-16,0 0 31 0,0 0 44 16,0 0-38-16,0 0 2 15,0-32-16-15,0 32-54 16,0 0 13-16,0-2-14 16,0 2 2-16,0 0 29 15,0-3-8-15,0 3 39 16,0-2 20-16,0-3 0 15,0 3-14-15,0-4-26 16,0 1 2-16,0 1 8 16,0 0-32-16,0 4 4 15,0-2-22-15,0 2 4 0,0 0-4 16,0 0-2 0,0 0-7-16,0 0 6 0,0-3-14 15,0 3 15 1,0 0-1-16,0-3 1 0,0 3 0 15,0-2 1 1,0-1-1-16,0 1 17 0,0 2-16 16,0 0-1-16,0 0 0 0,0 0-15 15,0 0 14 1,0 0-15-16,0 0-3 0,0 0 18 16,0 5-18-1,0 9 18-15,0 1 0 0,0-1-3 16,0 2 4-1,-3 0 0-15,-2 1 0 0,-4 0 0 16,1 3 7 0,-2-2-8-16,2 5 1 0,-1 4-1 15,-2-3 0-15,-1 9 1 16,-2-3 0-16,3 2 0 16,-1 1-4-16,-3-5 4 15,5 0 0-15,0-4 1 16,2-3-3-16,-1 0 3 15,4 3-1-15,-2 1 1 16,2 6 2-16,2 6-5 16,3 1 2-16,-3 1-3 0,-2 2 2 15,1-2 1 1,-4-3 0-16,3-3 0 0,-5-4 1 16,5-5-1-1,-4-9 0-15,6-4 0 0,-2-4 10 16,2-4-9-1,3-1 13-15,-3 2-1 0,3-1-6 16,-4 2-7 0,2 5 0-16,2 2-4 0,-3 9 4 15,-2 2 0-15,-1 5 0 0,0-1 2 16,0-2 5 0,4-6-8-16,-1-6 1 0,3-8 0 15,0-3 3 1,0-2 6-16,0 0 24 0,0 0 18 15,0 0-38 1,13 0 10-16,11 0-23 0,4-2 0 16,7-6-7-16,5-1 7 15,4 5-13-15,-4-1 12 16,-3 5-28-16,-2 0 19 16,-4 0 1-16,-2 0 3 15,-4 0 5-15,-1 0 1 16,-1 0 0-16,2 0-1 15,2 0 3-15,4 0-2 16,1 0 0-16,0 0-5 16,-2-3 4-16,2-2-27 15,0 2-5-15,-4-2-24 0,4 3-9 16,-5-4 17 0,-11 3-44-16,-4 2 8 0,-9-3 58 15,-3 0-15 1,-3-9-37-16,-17 2-15 0,-5-4-95 0</inkml:trace>
  <inkml:trace contextRef="#ctx0" brushRef="#br0" timeOffset="89690.07">14911 2150 22 0,'0'0'55'16,"0"0"-29"-1,0 0 59-15,0 0 55 0,0 0 4 16,0 0-6-1,0 0-42-15,0-31 28 0,10 21-27 16,7 3-84 0,6 4-13-16,9 0-16 0,2 3 13 15,6 0-6-15,0 0 9 16,0 0 0-16,-2 0 1 16,2 0-1-16,-6 0 0 15,-4 0 0-15,-5 0 1 16,-5 0 0-16,-3 0-1 15,1 0 0-15,2 0 6 16,-3 0-5-16,7-3-1 16,-4-5 0-16,-3 1 0 0,-1 1 1 15,-1 2-1 1,-3 0-7-16,0 1-21 0,-4 3-74 16,-3 0-30-1,-5 0-35-15,0 0-65 0,-5 7-11 0</inkml:trace>
  <inkml:trace contextRef="#ctx0" brushRef="#br0" timeOffset="90320.01">15513 2513 316 0,'0'0'108'16,"0"0"-32"-16,0 0 2 0,0 0-40 31,0 0-12-31,0 0-26 0,0 0-39 0,0-9 4 16,0 15 15-16,0 15 20 0,-3 3-1 31,-9 3 0-31,-3 1 1 0,-1 1-2 0,2-3 1 16,-4-3-7-1,1-2 9-15,2 0-1 0,1-3 12 31,3-3-11 32,-4 3-1-63,1-2 5 0,-1 2-4 0,4-3 5 0,2 4-6 0,4-6 0 0,2 0-2 0,0-3-1 0,3 0 3 0,0-2 0 0,0 0-4 16,0-4 2-16,0 3-44 15,0-7-74 1,8 0-43-16,7 0 26 0</inkml:trace>
  <inkml:trace contextRef="#ctx0" brushRef="#br0" timeOffset="90909.98">15851 2572 390 0,'0'0'161'0,"0"0"-73"0,0 0-21 16,0 0-20 0,0 0-47-16,0 0-1 0,0 0-84 15,-2-13 60-15,-1 23 6 0,0 3-11 16,-2 2 24 0,-4-2-5-16,-2-2 11 0,-6-1 8 15,-7 1 39 1,-4-6 22-16,-4 3-24 0,-6-3 7 15,1 0 8 1,5 0-34-16,1 0-14 0,7 3-8 16,7-1-2-16,6 1-4 15,2 0 2-15,6 3-20 16,1-4 18-16,2-1-11 16,0-1 6-16,0-1 6 15,0 0-17-15,0-1 18 16,0-1 0-16,0 1 0 15,0-1 2-15,0 3-2 16,0 0 0-16,0 1 0 16,5 1 4-16,4 3-4 15,2 3 0-15,10 3 1 0,-1-1 13 16,8 4-7 0,-1-4 2-16,1-2-9 0,1-3 2 15,-6 1 3 1,-3-6-5-16,-3-2 0 0,-9-1 11 15,-4-2-11 1,-1 0 7-16,-3 0 12 0,5 0-19 16,1 0 1-16,3 0-1 0,6 0-63 15,13-7-44 1,-6-7-99-16,0 2-200 0</inkml:trace>
  <inkml:trace contextRef="#ctx0" brushRef="#br0" timeOffset="91350.01">16244 2543 613 0,'0'0'141'0,"0"0"-122"16,0 0-15-1,0 0-4-15,0 0-17 0,0 0 16 16,0 0 2-1,-4 88-1-15,1-54 0 0,-2-3-1 16,-1-3 1 0,0-6 0-16,-2-8 0 0,-2-3 0 15,2-6 7-15,-4 3 9 0,4-3 25 16,-4 3-21 0,2 3 1-16,0-2-21 0,5 4-7 15,0 3-22 1,1 0-75-16,4-1 10 0,0-5 31 15,0 1-30 1,0-8-65-16</inkml:trace>
  <inkml:trace contextRef="#ctx0" brushRef="#br0" timeOffset="91659.93">16294 2531 22 0,'0'0'745'0,"0"0"-633"15,0 0-49-15,0 0-13 0,0 0-18 16,0 0-32 0,0 0-29-16,7 0-11 0,13 18 34 15,3 5 2 1,6 0 3-16,-1-3-10 0,-1-2-12 15,-2-1 22 1,-5-5-11-16,-5-2 12 0,-7-4-2 16,1 0-3-16,-4 0 5 15,-2 0-11-15,0-1-54 16,6 3-30-16,-1-3-74 16,1-2-131-16</inkml:trace>
  <inkml:trace contextRef="#ctx0" brushRef="#br0" timeOffset="92079.9">16689 2468 525 0,'0'0'223'16,"0"0"-140"-16,0 0-8 0,0 0 35 15,0 0-33 1,0 0-32-16,0 0-22 0,0-15-22 16,-3 15-2-16,-1 0-18 0,-1 0-30 15,2 12 47 1,-6 9 2-16,4 6 0 0,-1-2 2 16,1 6 0-1,-2-3-2-15,5 1 0 0,-4-4 0 16,0 5 4-1,-2-2-4-15,-4 1 0 0,-2 2 9 16,2-6-8 0,-2 1-1-16,3-5 0 0,-1-3 0 15,3-2 2-15,1-4-2 16,2 2 0-16,4-4-6 16,2-3 0-16,0 1-11 15,-4 0-34-15,4-3-34 16,-3 0-15-16,0 0-93 15,-2-5-97-15</inkml:trace>
  <inkml:trace contextRef="#ctx0" brushRef="#br0" timeOffset="92971.59">17040 2370 65 0,'0'0'192'16,"0"0"-78"-16,0 0 26 16,0 0 0-16,0 0-41 15,0 0-31-15,0 0-33 16,28-8-16-16,1 8-12 15,14-2-6-15,9 2-1 16,8 0 0-16,-3 0 1 16,0 0 0-16,-10 0-1 15,-7 0 0-15,-8 0-1 16,-12 0 0-16,-5 0 0 0,-10 0 1 16,-2 0-10-16,-3 0 8 15,0 0 2-15,0 0 2 16,0 0-2-16,0 7-21 31,-5 7 21-31,-1 6 1 0,-3 5-1 0,4 7 0 16,-2 2 0-16,4 2 0 15,1 3-1 1,2 0-7-16,0-3 6 0,-3-3 2 0,-2-2 0 16,-2 1 3-1,-1-7-3-15,-4 5 1 0,4-3 8 125,-4 4-9-125,1 3 0 0,-1 3 0 0,-2 0 0 0,-1 5 0 0,-3 4 0 0,-4 4 2 0,-1 0-2 0,-2-8 1 0,1-5-2 0,1-8 2 0,0-14 11 0,3-6 57 0,-2-8 9 0,-2-1 2 16,1 0-5-16,0 0-13 0,3-8 17 0,6-1-46 15,2-2-19 1,1 3 5-16,-1 1-18 0,4-1 0 16,-1 3-1-1,1-3 2-15,-2 3-10 0,0 0-10 16,-2 0-22-16,2 2 10 16,0 3-40-16,-2 0-22 15,-3 0-54-15,2 0-116 16,1 5-61-16</inkml:trace>
  <inkml:trace contextRef="#ctx0" brushRef="#br0" timeOffset="99330.45">-2841 4900 64 0,'0'0'160'0,"0"0"-69"15,0 0 21-15,0 0 9 16,0 0-50-16,26-35-13 16,-24 35-29-16,-2 0 2 15,0-3 4-15,0 3-19 0,0 0 4 16,0 0-5 0,0 0-14-16,0 0 13 0,0 0-12 15,0 0 4 1,0 0 9-16,0 0-14 0,0 0 13 15,0 0-3 1,0-4-10-16,4 0 29 0,2-1-28 16,2-1-1-1,4-4 0-15,5-1-1 0,3-2 0 16,3 1-7-16,1-4-10 16,1 3 15-16,-2-2-12 15,-1 5-19-15,-7 0 31 16,-6 5-17-16,-3-2 19 15,-4 7 0-15,-2 0 6 16,0 0-13-16,0 0-3 16,0 0-41-16,0 8-31 15,0 10 39-15,3 9 27 0,0-2 16 16,1 4-64 0,-2-3 54-16,4-1 9 0,-4-1-2 15,-2-3-5 1,0-4 15-16,0 0-7 0,0-2 14 15,0-1 7 1,0 5 22-16,-2 2-27 0,-6 2-5 16,-4 1 24-1,6 2-35-15,-3 3 6 0,4-4-6 16,2 1 1-16,-4-3 2 0,5-5-2 16,-4-5-1-1,4-2 20-15,2-6-20 0,-3-3 34 16,3-2 20-1,0 0 1-15,0 0 33 0,0 0-4 16,0 0-19 0,0-15-65-16,0-6 0 0,5-5-5 15,10-2-39-15,2-2-27 16,1-5 61-16,-1 1-18 16,3 0 9-16,-3 1 11 15,3-3 2-15,-2 2 6 16,-1 3 0-16,-1 3 0 15,-1 2 6-15,-3 5 1 16,-2 3 25-16,0 8 1 16,-5-1-32-16,4 6-2 15,-3 3-5-15,-1 2-15 16,2 0 21-16,1 0-21 0,1 0 5 16,-1 0-4-1,-5 0-27-15,-1 2 21 0,-2 3-11 16,0 0 37-1,0 1 9-15,0 1 1 0,0 1 17 16,0 2-2 0,0 6-17-16,0 0-8 0,0 2 0 15,0 5-3-15,0 3 1 0,-2-1 4 16,2 4-1 0,-6 0 16-16,4-3-15 15,-5-1 6-15,2-1-6 16,2-6 4-16,0-3-1 15,3-4-5-15,0 3-1 16,0-8 0-16,0 5-22 0,0-1 21 16,0 1-3-1,0-1-17-15,0 0 22 0,0-2-24 16,0-3 11-16,0-2 6 16,0-3-21-1,0 0 28-15,3 0-1 0,0 0 2 16,6-3-2-1,2-12-16-15,3-7-8 0,6-3 25 16,0-6-16 0,3-4-4-16,4 1-8 0,-2-6-13 15,2 4 10-15,-5 2 5 0,-2 3 11 16,-5 3 15 0,0 6 16-16,-7 3 9 0,-3 4 25 15,2 1-14 1,-5 1 6-16,6 3-35 0,-1-1-5 15,-2 4 1 1,1 2 3-16,-1 2-7 0,-5 3 1 16,0 0-16-1,0 0-6-15,0 0-14 0,0 0 36 16,0 5 1-16,0 8 0 16,0 5 13-16,-5 2-8 15,-1 2-6-15,4 4 11 16,-1-1-10-16,3 1-1 15,0 0 0-15,0 3 9 16,0-5-9-16,0 6 10 16,-4-5-10-16,-1 1 21 15,-1-2-14-15,0-3 10 0,0-2 5 16,1-4-22 0,0-3 11-16,1-5-11 0,4 5-26 15,0-7-30 1,-3 5-71-16,3-2-59 0,0-3-77 0</inkml:trace>
  <inkml:trace contextRef="#ctx0" brushRef="#br0" timeOffset="100547.5">-2045 5438 183 0,'0'0'207'16,"0"0"-114"0,0 0 59-16,0 0 11 0,0 0-43 15,0 0-23 1,0 0-38-16,0 0-16 0,0 0 2 16,0 0-43-1,0-6 6-15,6 3-8 0,3-8-23 16,2-2 21-16,6-5-16 0,3-3 18 15,4-5-11 1,-1 1-2-16,2-2 6 0,2 1-6 16,-7 1 6-1,-3 1 6-15,-2 4 1 0,-7 5 0 16,0 2 22 0,-4 4-9-16,-4 5 20 0,0 1-14 15,0 3-8-15,0 0 7 16,0 0-18-16,0 0-10 15,0 0 2-15,0 0-45 16,0 5 21-16,0 11 20 16,0-1 12-16,0 3 3 15,0 0-3-15,0 3 1 16,0-2 17-16,0-1-17 16,0 2 9-16,0 1-8 15,-4-3 6-15,-2 2 0 16,1 1-8-16,2-4 7 0,1 5-5 15,2-4-2 1,0-1 0-16,-4-3-10 0,4-1 10 16,0-2-6-1,-3-3 6-15,0-1 0 0,1-2 0 16,2 0-32 0,-3-2 6-16,3 0-41 0,-7-1-71 15,5-2-56-15,-4 0-110 0</inkml:trace>
  <inkml:trace contextRef="#ctx0" brushRef="#br0" timeOffset="100997.47">-1423 5056 403 0</inkml:trace>
  <inkml:trace contextRef="#ctx0" brushRef="#br0" timeOffset="101193.81">-1423 5056 403 0,'13'-156'107'0,"-13"156"-78"0,0-3 46 0,0-1 6 16,7 1-70-16,8 1-2 15,-2 2-9-15,-1-3 1 0,0 3-2 16,-4 0 0-1,1 0 1-15,-1 0 7 0,4 0 1 16,2 0 11-16,0 0-11 0,6 0-7 16,3 0 3-1,1 0-4-15,1 0 0 0,2 0-8 16,-7 0-32 0,-3 0-32-16,-6 0-41 0,-2 0-38 15,-9 0 32 1,0 0-6-16</inkml:trace>
  <inkml:trace contextRef="#ctx0" brushRef="#br0" timeOffset="100837.48">-1423 5056 42 0,'0'0'66'15,"0"0"2"-15,0 0 27 0,0 0 14 16,0 0-20-16,0 0 34 0,0 0 9 31,17 7-13-31,-9-7-22 31,7 0-58-31,5 0-15 0,3 0-9 0,-1 0-14 0,0 0-1 0,-2 0 0 16,0 0-14 0,-7 0-5-16,-4 0-30 0,-1 0-6 15,-1 0-18-15,-7 0-28 16,0 0-26-16,0 0-34 15,0 0-79-15</inkml:trace>
  <inkml:trace contextRef="#ctx0" brushRef="#br0" timeOffset="126998.43">-562 4652 51 0,'0'0'66'16,"0"0"-34"-16,0 0 56 16,0 0-3-16,0 0 32 15,0 0-6-15,12-15-30 16,-12 15 25-16,0 0-10 16,0 0-31-16,0 0 43 15,0 0-57-15,0 0-34 16,0 0-8-16,0 0-8 0,0 0-2 15,0 0-5 1,0 0-45-16,0 0 25 0,0 5-7 16,0 7 27-1,0 4-5-15,0 2 18 0,0 3-7 16,0 3 0 0,0-1 1-16,0 2 8 0,0 1-9 15,-2 3 3 1,-1 0 1-16,-6-4 5 0,3 1-12 15,-3-1 3-15,1-1-3 0,3-2 2 16,-2-3 2 0,2-3-1-16,-1-4 3 0,4-4 4 15,-2 0-8 1,4-5 1-16,0 0 0 0,0-3 5 16,0 0-4-1,0 0 5-15,0 0 30 0,0 0-36 16,0-14 0-16,9 1-28 15,-4-2-15-15,5 2 14 16,-2 3-20-16,-3 2 30 16,4 3 19-16,-3 0-47 15,3 2 12-15,2 1 8 16,1-1 12-16,0 3 7 16,-2-2 8-16,5-1 0 15,-3 3 6-15,1-2 4 16,5-2-12-16,-4 3 2 15,1 1 0-15,0 0-6 0,-2 0 6 16,2 0 0 0,-1 0-1-16,1 5-22 0,-4 7-5 15,3 1 20 1,-4 3 5-16,0-1 1 0,0 3 2 16,-5-1 0-1,0 0 0-15,-5-1 1 0,0 4-1 16,0-2 0-16,0 6 0 0,0-2 11 15,-10 5-11 1,-8-1 6-16,1 0 3 0,0-4 1 16,-3 2-10-1,0-3 0-15,-4-3 6 0,4-5 28 16,2 1-22 0,-2-5 5-16,3-3 38 0,-3 1-45 15,-3-5 22 1,1 1-32-16,-1-3 6 0,-1 0 17 15,4 0-6-15,-3 0 9 16,1 0-16-16,-1-5-1 16,-4-2-18-16,5-3 9 15,2-2-14-15,0 2 12 16,5 3-7-16,3 1 9 16,4 1 0-16,3 0 8 15,1 0-15-15,1 2 7 16,3 1-19-16,0-2 18 0,0 0-36 15,0 2-22 1,-3-1 4-16,3-3-52 0,-2 1-47 16,-1 1-189-16</inkml:trace>
  <inkml:trace contextRef="#ctx0" brushRef="#br0" timeOffset="127563.24">-550 4574 88 0,'0'0'97'0,"0"0"53"15,0 0 1-15,0 0 5 0,0 0 13 16,0 0-52 0,0 0-32-16,26 0-2 0,-26 0-82 15,4 0 24 1,6-2-25-16,10-1-3 0,10-2 2 16,7-3 1-1,3 3 0-15,3-3-6 0,1 2 16 16,-4 2-10-16,0-1 0 15,-3 5-10-15,-8 0 3 16,-6 0 7-16,-6 0-26 16,-9 0 24-16,-5 0-51 15,1 0 18-15,-1 0 16 16,0 0-30-16,-3 0 10 16,0 0-59-16,2 0-51 15,-2 0-48-15,0 0-139 0</inkml:trace>
  <inkml:trace contextRef="#ctx0" brushRef="#br0" timeOffset="128351.79">60 4616 103 0,'0'0'109'16,"0"0"-93"-16,0 0 35 15,0 0 50-15,0 0-28 16,0 0 5-16,0 0-33 0,107 5 20 16,-90-5 40-16,3 0-40 15,3 0 17-15,6 0-38 16,-4 0-43-16,7-3 31 15,-4 1-32-15,4 2 6 16,0 0-6-16,-4 0 2 16,2 0-2-16,-8 0 0 15,-2 0-5-15,-8 0-8 16,-6 0 13-16,-6 0-18 16,0 0 9-16,0 0-8 15,0 0 8-15,0 0 9 16,0 0-6-1,0 5 5-15,0 3 1 0,0 3 0 0,0 1 11 16,-6 4-1 0,-6 3-8-16,-5 0-2 0,0 4 0 15,-6 6 21 79,3-1-8-94,-3 3 5 0,3 2-12 0,3 2-4 0,0-2-2 0,5 3 0 0,1 1 0 0,2-3-2 0,1-1 4 0,1-1-2 0,-1-4 3 0,1-5 6 0,-1 1-9 31,-4-1 0-31,2-3 2 0,-2 3 0 0,1-2-2 0,-4 1 0 16,3-5-1 0,4 1 9-16,-1-2-9 0,4-3 1 15,5-6-16-15,0-2 16 16,0-5-38-16,0 0-44 15,0 0-42-15,0 0-67 16,0-10-112-16</inkml:trace>
  <inkml:trace contextRef="#ctx0" brushRef="#br0" timeOffset="128685.27">157 5097 55 0,'0'0'404'0,"0"0"-225"0,0 0-77 16,0 0-6-16,0 0-4 16,0 0-62-16,0 0-9 15,7-39-21-15,1 34-6 16,1 1-20-16,2-3 16 15,-2 2 4-15,-3 2 6 16,-4 3 0-16,1-2 0 16,0-1 2-16,3 1-1 15,0-3 6-15,3 3-7 0,4-7-2 0,5 4 1 16,2 0-9 0,14-5-151-16,-7 0-70 0,-2-1-135 15</inkml:trace>
  <inkml:trace contextRef="#ctx0" brushRef="#br0" timeOffset="129525.24">957 4795 95 0,'0'0'289'16,"0"0"-184"-16,0 0-8 0,0 0 102 15,0 0-83 1,0 0-46-16,0 0-20 0,-66-52-43 16,60 52-12-1,-3 0 5-15,-6 4-11 16,-1 15 11-16,-5 1 1 15,1 6 19-15,-3-2 3 0,3-2-14 16,3-1-9 0,0 0 6-16,6-3-5 0,-1 3 35 15,3 0-35-15,-2 2 9 16,6 0 8-16,-2 3-11 16,4 3-14-16,3 0-9 15,0-1-22 1,0-2 38-16,0 0-26 0,10-6 26 15,3 1-1 1,2-4-12-16,2-5 13 0,0-2 0 16,6-2 7-16,0 0 28 0,3-4-34 15,0 2 11 1,0-6 8-16,0 0-19 0,-1 0 7 16,2 0-8-1,-2 0-4-15,2-2-9 0,-5-11 13 16,4-3 0-1,-2-4-10-15,1-4 5 0,-2-6 5 16,-1 0 0 0,0-7 1-16,-6 1 7 0,-2-3-8 15,-2 1 44-15,-4 0-18 16,-5-2-13-16,-3 4 39 16,0 2-35-16,0 7-11 15,-11-3 23-15,-9 6 7 16,-2 5-20-16,-5 5 16 15,-1 6-26-15,-4 8-12 16,0 0 3-16,0 7-24 16,1 15 25-16,-1 7-34 0,0 1-25 15,-22 26-91 1,11-9-109-16,0-10-116 0</inkml:trace>
  <inkml:trace contextRef="#ctx0" brushRef="#br0" timeOffset="130725.15">2038 4696 88 0,'0'0'124'0,"0"0"6"32,0 0 13-32,0 0-15 0,0 0 28 0,0 0-88 15,0 0-55-15,12 0 9 0,-12 0-21 16,-3 10 7 0,-9 5-8-16,4 4-2 0,1 2 0 15,-1-1 4 1,-1 1-2-16,1-1 9 0,-1 1 4 15,1 1-12 1,-4-2 37-16,1 7-38 0,-6 0 39 16,2 4 6-16,-2 3-16 15,2-4-12 1,4-1-8-16,2 0-9 0,6-8 0 16,1-1-2-16,2-4-8 15,0-6 10-15,0 1 0 16,0-3 8-16,0-3-6 15,0-3-4-15,0 3-14 16,0-2 10 0,2 2-6-16,13 0 12 0,5 3 0 15,3 0 51-15,6-2-50 0,-1-2-1 16,4 1 0 0,0-2 2-16,-4 0-15 0,-1-3-22 15,-5 0 12 1,-4 0-9-16,-1 0-36 0,0 0 31 15,3-6-60 1,-2-9-88-16,-5-3-23 0</inkml:trace>
  <inkml:trace contextRef="#ctx0" brushRef="#br0" timeOffset="131185.43">1826 4890 65 0,'0'0'131'0,"0"0"-76"15,0 0 27 1,0 0 64-16,0 0-49 0,0 0-42 16,0 0 1-16,28 7-37 0,-14-4 21 15,1 0 19 1,5 2-37-16,3-1 8 0,6-3-12 16,6 2 3-1,2-3 17-15,3 2-32 16,-3-2-1-16,-2 0-5 0,-4 0 2 15,3 0 8 1,4 0-10-16,-4 0 0 0,1 0 4 16,-3 0 5-16,-9 0-12 0,-3 0 3 15,-8 0-10 1,-7 0-3-16,-5 0 0 0,0 0-45 16,0 0-40-1,0 0-152-15,0 0-109 0</inkml:trace>
  <inkml:trace contextRef="#ctx0" brushRef="#br0" timeOffset="133319.22">3398 4987 123 0,'0'0'210'16,"0"0"-168"-16,0 0-22 0,0 0 54 15,0 0 13 1,0 0-7-16,0 0-51 0,17 0-19 16,-6 0 18-1,6 0-22-15,7 0 1 0,2-1 6 16,6-2-13-1,-4 1 26-15,4 2-14 0,-3 0-11 16,-1 0 12-16,1 0-13 0,-3 0 9 16,-6 0-9-1,0 5-10-15,-3 0 10 16,0-2 0-16,-2-1 0 16,-7 1-2-16,1-3-1 0,-9 0-44 15,0 0-116 1,-9-3-366-16</inkml:trace>
  <inkml:trace contextRef="#ctx0" brushRef="#br0" timeOffset="133689.2">3421 4740 23 0,'0'0'269'16,"0"0"-235"-1,0 0-22-15,0 0-4 0,0 0 49 16,0 0-10 0,0 0-3-16,40 0 23 0,-20 0 3 15,0 0-18 1,4 0 17-16,-2 0-40 0,4 0-2 15,6 3 1 1,2 1-27-16,4 2-1 0,-1 2 0 16,3-1 9-16,-5 4-15 15,-3-4 6-15,-7-1 0 16,-2-1 5-16,-9-3-5 16,-4-2 0-16,-10 0-51 15,0 0-116-15,-12 0-106 0</inkml:trace>
  <inkml:trace contextRef="#ctx0" brushRef="#br0" timeOffset="134209.19">4030 4582 170 0,'0'0'189'0,"0"0"-145"16,0 0-13-1,0 0-2-15,0 0 42 0,0 0-23 16,0 0-14-16,109 42 53 16,-86-24-53-16,-3 0-3 15,-3 2 31-15,-2 1-42 16,0-1 19-16,-7 4-1 16,-2-3-38-16,0 2 30 15,-6 4-21-15,2 0 9 16,-2 4-2-16,0 0-3 15,0 3-13-15,0 0 0 16,0-3-1-16,0-3-7 16,-14-2 16-16,-6-1-2 0,-6-4 66 15,-6-2-54 1,-5-1 30-16,-6-3-34 0,3-1-4 16,3-1 5-1,8-1-15-15,11 1-15 0,10 0-59 16,8 8-131-1,0-2-23-15,0-6-302 0</inkml:trace>
  <inkml:trace contextRef="#ctx0" brushRef="#br0" timeOffset="136169.07">6324 4825 124 0,'0'0'169'0,"0"0"-75"32,0 0-9-32,0 0-35 0,0 0 18 15,0 0 6-15,41-13-14 0,-38 8 44 0,0 2-39 16,-3 1-1-16,2-1 7 0,-2-1-70 0,3 1 36 0,0-3-16 0,-1 4-20 15,-2-1 37-15,0-2-22 0,0 0 7 16,0 0 16 0,0-3-38-16,0 0 26 0,0 1-27 15,-10-1 1 1,-5-2 11-16,-5 2-12 0,-3-3 0 16,-6 4-1-1,1-1-11-15,-7 5 11 0,-2 2-5 16,2 1 0-1,1 0-4 1,-1 0 10-16,3 12 0 0,1 6 0 0,2 5 5 16,1-1-6-1,-1 8 1-15,3 3-2 0,0 4 1 16,3 1 2-16,0 1-1 16,3 0 0-16,6 0 11 15,-1-3-12 1,7-2 1-16,1-3-2 0,5 3-4 15,2-6 8-15,0 3-2 0,0-2 4 16,0-2 5 0,12 3-10-16,5-2 1 0,8-3 0 15,7-1-10 1,3-3 11-16,8-3-1 0,3-5 6 16,0-7 1-1,3-2-8-15,-1-4 1 0,-1 0-3 16,-2 0-4-1,-5-7 8-15,-3-9-1 0,-7-1 6 16,-5-2 6-16,-4-4-13 0,-10-4 1 16,-2-3 0-1,-6 0 4-15,-3 0-2 63,0 4 5-63,0 3 28 0,-15 5-21 0,1 7 27 0,3 6-41 0,2 3 6 0,6 2-12 0,3 0-35 0,0 2-17 15,0 22 27-15,0 1-36 16,0 3-7-16,0-1-30 16,8-4 12-16,-1-5 43 15,-5-5-9-15,-2-8 30 16,0 0 10-16,-20-5-62 16,-14 0-38-16,-1 0-263 0</inkml:trace>
  <inkml:trace contextRef="#ctx0" brushRef="#br0" timeOffset="136439.1">6072 5225 622 0,'0'0'113'16,"0"0"-113"-16,0 0 0 0,0 0 33 15,0 0 3-15,0 0 10 0,0 0-27 16,155 12-18 0,-121-12 14-16,-11 0-7 0,-6 0-6 15,-2 0 2 1,-3 0 3-16,-4 0 19 0,0-6-24 16,1 0-2-1,-3-8 0-15,0 4-72 0,-3-3-263 0</inkml:trace>
  <inkml:trace contextRef="#ctx0" brushRef="#br0" timeOffset="137129">6672 5552 85 0,'0'0'494'0,"0"0"-436"16,0 0-25-16,0 0 78 15,0 0 19-15,0 0 6 16,0 0-58-16,17-15-13 16,-11 2 0-16,3-7-54 15,-1-4 29-15,7-3-18 16,2-8-21-16,3-2 31 15,3 1-32-15,1-2 1 0,-4 5 4 16,0 1-3 0,-3 6-2-16,-6 11 0 0,-5 7-4 15,-3 5-16 1,-3 3 17-16,0 0 3 0,0 0-10 16,0 0-25-1,0 16 26-15,0 6 8 0,-5 4-2 16,5 8 2-1,0 0 2-15,0 1-1 0,0-8 5 16,0-1-4-16,0-5-1 0,0-2 0 16,0-4-2-1,0 0-5-15,0-1 7 0,0 0 0 16,-7 5 6 0,4 1-5-16,-2 3-1 0,-2 1 0 15,5 2-13 1,-1-3 5-16,3-3-11 0,0-4-25 15,0-3 1-15,-3-5-57 16,1-3 22-16,-21-5-85 16,3 0-96-16,-4 0-106 0</inkml:trace>
  <inkml:trace contextRef="#ctx0" brushRef="#br0" timeOffset="137828.96">7326 5156 211 0,'0'0'316'15,"0"0"-269"-15,0 0-41 16,0 0 42-16,0 0-15 15,0 0-4-15,0 0-8 16,108-9-6-16,-87 6 11 0,-1 3-26 0,-7 0 9 16,-1 0 21-1,3 0-24 1,-4 0 11-16,3 0-17 0,1 0 0 16,0 0-4-16,2 0 4 0,-4 0-15 15,5 0-63 1,-4 0-109-16,-4 0-86 0</inkml:trace>
  <inkml:trace contextRef="#ctx0" brushRef="#br0" timeOffset="138118.94">7391 4924 489 0,'0'0'124'31,"0"0"-123"-31,0 0 26 0,0 0 9 0,0 0-36 16,0 0 13 0,0 0-12-16,47-3 14 0,-27 3-15 15,2 0 1 1,4 0 16-16,0 0-16 0,0 0 0 15,-6 0 2-15,0 0 3 0,-3 0-7 16,-5 0 1 0,-4 0-106-16,-4 0-99 0</inkml:trace>
  <inkml:trace contextRef="#ctx0" brushRef="#br0" timeOffset="144120.32">8236 4903 23 0,'0'0'166'15,"0"0"-144"-15,0 0 5 0,0 0 57 16,0 0 30 0,0 0-22-16,12 0-63 0,-12 0 14 15,0 0-7 1,0 0-23-16,0 0 9 0,0 0-22 16,0 0-10-16,0 5 10 15,0 8 1-15,0 0 58 16,-4 2 5-16,-6 4-33 15,0-4 16-15,0 3-34 16,0 1-2-16,2 2-2 16,2-4-2-16,0 4-7 15,1-3 0-15,2-2 0 0,-1 0 0 16,2-7 0 0,2 0 0-16,-3-2 0 0,3-5 10 15,0-2-10 1,0 0 0-16,0 0 0 0,0 0 5 15,0 0-4 1,0 0-1-16,0 0 0 0,0 0-20 16,0 0 7-16,0 0-7 15,0 0-15-15,9 0-2 16,2 0 19-16,6 0 18 16,3-2 2-16,-2-5 5 15,2 4-8-15,-3 0 1 16,3 3-2-16,0 0 1 15,1 0 1-15,-5 0 0 16,6 0 0-16,-6 0-5 16,1 0 5-16,0 0-12 15,1 6 7-15,-4 6-1 0,1-1 3 16,-4 2 3 0,-5-1 0-16,-3 1 2 0,-3 4 2 15,0-5-3 1,0 3-1-16,0 3 18 0,0-5-17 15,-3 3 6 1,-6-3-7-16,4 0 2 0,-3 2-4 16,1 2 2-16,-1 0 0 0,-4-1-1 15,0 2 2 1,1-3-1-16,-3 0 10 0,-1 1-1 16,-2-5 10-1,-1-1-11-15,5-5 10 0,-4 1 16 16,-1-1-19-1,1-2 21-15,2-2-3 0,1-1-32 16,0 4 54 0,2-4-25-16,-2 0-11 0,3 0 34 15,-4 0-41-15,3 0 27 16,-2 0-10-16,0 0-23 16,-3-12 14-16,2 5-20 15,3-3 0-15,2 2 0 16,3 0-1-16,2 7 0 15,5-6-16-15,0 7-43 16,0-2 23-16,-3-4-57 16,3 4-91-16,0-3-81 0</inkml:trace>
  <inkml:trace contextRef="#ctx0" brushRef="#br0" timeOffset="144611.29">8308 4809 208 0,'0'0'147'16,"0"0"-118"-16,0 0 23 15,0 0 20-15,0 0 20 16,0 0-30-16,0 0-33 15,72-12 38-15,-54 10-28 16,4-1-15-16,1 0 15 16,4 0-37-16,-2 3 19 15,7 0-21-15,-4 0 2 0,1 0 3 16,-1 0-5 0,-4 0 0-16,-3 0 0 0,-4 0 5 15,-9 0-5 1,1 0 0-16,-3 0-3 0,-6 0-14 15,0 0-1 1,0 0-81-16,0 0-106 0,0-5-206 0</inkml:trace>
  <inkml:trace contextRef="#ctx0" brushRef="#br0" timeOffset="145650.23">8929 4831 502 0,'0'0'104'0,"0"0"-102"15,0 0 8-15,0 0 10 16,0 0-4-16,0 0-16 94,0 0-1-94,21-6 1 0,-18 6 33 0,2 0 20 0,-2-3-19 0,2 3 29 0,2 0-31 0,3-2-23 0,5 2 8 0,8-3-16 0,3 3 4 0,6-1-5 0,2-3 2 31,0 4-4-31,-2 0 2 0,-2 0 0 0,-8 0-1 16,-4 0 2-16,-8 0-1 15,-7 0 0 1,-3 0-27-16,0 0 27 0,0 0-11 0,0 0 11 16,0 0 5-1,-3 4 10-15,-2 11-15 0,-7 4 0 16,1 10 11-1,-1 8-7 1,2 1-4-16,-2 4 0 0,2 3 0 31,2-4 9-31,0 0-9 0,-4-8 0 0,0-1 6 0,-2-4-6 16,0-4 1-16,0-3 27 16,2-1 2-1,4-2-30-15,-2 0 0 16,8-2-1-16,-1 1-24 0,3-1 17 15,-3-3-4-15,3-1-12 16,0 0 5-16,-2-5-53 16,-1-2 7-16,-1 0 26 0,1-5-25 15,-5 0-1 1,3 0-73-16,-4 0-51 0</inkml:trace>
  <inkml:trace contextRef="#ctx0" brushRef="#br0" timeOffset="145960.23">8898 5201 481 0,'0'0'233'0,"0"0"-220"0,0 0 0 16,0 0 44-16,0 0 22 16,0 0-57-16,55-6-11 0,-38 6 7 15,3 0-18 1,0-2 1-16,0 2 9 0,0-3-3 16,0-2-8-1,0 3 1-15,3-3 0 0,1-3-17 16,10-3-22-1,-3 1-130-15,-4-6-174 0</inkml:trace>
  <inkml:trace contextRef="#ctx0" brushRef="#br0" timeOffset="146730.17">9582 4968 478 0,'0'0'82'15,"0"0"-14"-15,0 0 20 16,0 0 51-16,0 0-26 15,0 0-90-15,0 0-15 16,0 0-8-16,0 0 0 16,-15-3 0-16,10 13 0 15,-2 2 6-15,2 5 3 0,-3-1 4 16,-1-2-10 0,1 2-3-16,-2 0 1 0,5 0 13 15,0-1-14 1,1 1 10-16,4 3 7 0,0-4-17 15,0 3-6 1,0 2-17-16,0 1 6 0,0 1 17 16,12-3 7-16,0 0 10 0,-2 1-17 15,2-4-15 1,0-1 15-16,-1-2 0 16,1-3 2-16,-4 0 14 15,1-2-16-15,-1-3 0 0,4-2 2 16,-1-3 9-1,4 0-5-15,5 0-6 0,0 0-7 16,4 0 6 0,-2 0 1-16,-2-8 0 0,3-2 0 15,-3 0 6-15,0-3-7 16,0-5 1-16,1-3 0 16,-7 1 4-16,0-6 3 15,-2-1 5-15,-6-1 33 16,-4-5 7-16,-2 1-7 15,0-5-37-15,0 4-7 16,-5 0 45-16,-15 3-18 16,-3 8-9-16,-1 3 8 0,2 9-26 15,2 3 14 1,0 7-15-16,0 0-19 0,0 0 18 16,0 0-30-1,2 10 4-15,1 4 1 0,-3 1-47 16,0-2-15-1,-4 0-29-15,-11-1-51 0,5 2-63 16,7-9-162-16</inkml:trace>
  <inkml:trace contextRef="#ctx0" brushRef="#br0" timeOffset="153511.61">11276 5068 87 0,'0'0'199'0,"0"0"-64"0,0 0-21 16,0 0 16-1,0 0-63-15,0 0-11 0,0 0-47 16,-55 143-1-16,51-107-16 0,1-2-1 16,3 0 9-1,0-6-4-15,0-5 15 0,0-5-11 16,-2-3 0-1,-4-1 1-15,-3-4 35 0,-4 3-19 16,-5 4 29 0,-3-5 29-16,1 3-59 0,-3-1 9 15,1-4-25-15,2 2 1 16,5-4 0-16,0 2 0 16,1-4 5-16,0 1 33 15,-3-4-30-15,2 2 17 16,-2-5-16-16,0 0 13 15,2 0 60-15,-2 0-44 16,-1 0-2-16,2-3 14 16,2-4-51-16,2 2 21 15,4-1-21-15,1 0 1 16,2 5-18-16,2-2 17 0,3 3-29 16,-3-2 9-1,3 2-70-15,-2-3 0 0,2 3-20 16,-4-3-72-1,4 0-75-15,0 1-253 0</inkml:trace>
  <inkml:trace contextRef="#ctx0" brushRef="#br0" timeOffset="152980.66">11108 4975 75 0,'0'0'80'0,"0"0"-5"16,0 0 10-1,0 0 50-15,0 0-58 0,0 0-41 16,-6-15-9 0,6 13-12-16,0 2 35 0,0-4-5 15,0 4-12-15,0-1 19 0,0 1-29 16,0 0-7 0,-5-4-10-16,0 4-5 0,-7 0-1 15,2 0 0 1,-3 0-6-16,1 0-1 0,-3 0 7 15,5 9 0 1,-2 1-1-16,0 5 1 0,1 1-1 16,-1 2 1-1,1 2 0-15,2-1 3 0,1-4-2 16,-1 1-1-16,3-3 2 16,1-3 9-16,-2 3-22 15,5-3 11-15,-1 4-21 16,3-2 13-16,0 0-27 15,0 2 11-15,5-1 22 16,13 0 4-16,8-3-3 16,0-2 1-16,2-6-34 15,1 1 32-15,0-3-13 0,-6 0 13 16,0 0-2 0,-3-3-21-16,0-9 17 0,0-4-2 15,-3-2-6 1,0-2 16-16,1-4-10 0,-4 1 10 15,-2 0 0 1,-1-4 1-16,-4 4 35 0,-5 0-1 16,-2 0 14-1,0 2 30-15,0 1-41 0,0 3 7 16,-14 5-11-16,2 1-21 16,1 6 15-16,-1 4-28 15,0 1-51-15,1 0 16 16,-1 6-45-16,2 12-11 15,-2 0-28-15,2 6-32 16,2-6 18-16,6-5-79 0</inkml:trace>
  <inkml:trace contextRef="#ctx0" brushRef="#br0" timeOffset="153940.57">11525 5495 396 0,'0'0'228'16,"0"0"-108"-16,0 0-22 15,0 0 38-15,0 0-48 0,0 0-53 16,0 0-35 0,0 0-10-16,0 0 9 0,0 9-6 15,-8 0-1 1,-1 2 2-16,1 2 7 0,-4 0-1 15,0-3 5 1,-2 3 6-16,0 1-11 0,2-4 0 16,1-3 0-1,2 4 2-15,3-3-2 0,4 0-8 16,2-1-31-16,0 0-78 0,0-1-1 16,0-3-25-1,0-1-68-15,0-2-113 0</inkml:trace>
  <inkml:trace contextRef="#ctx0" brushRef="#br0" timeOffset="155340.5">11905 5237 111 0,'0'0'132'15,"0"0"-78"-15,0 0 7 0,0 0 24 16,0 0-47 0,0 0-31-16,0 0 43 0,-52 106-40 15,46-86-10-15,0 4 5 0,6 2-4 16,-2-1 18 0,-1 4-16-16,0-5 3 0,1-4 3 15,2-3-9 1,0-3 0-16,0-4-6 0,0-2-4 15,0 0 10 1,2-6 9-16,12 1-8 0,0-1 17 16,1-2-17-1,2 0 0 1,-2 0 8-16,2 0-3 0,1 0-6 0,-5-10 0 16,2-3 25-16,-1-5 25 15,-2 0-15 1,-1-3 5-1,1-4 9-15,-1 1 5 0,-5-2 41 0,0 2-34 16,-4 2-60-16,1 5 47 16,-3 3-21-16,0 4-6 15,0 4 0-15,0 6-21 0,0 0-16 16,-11 0-54 0,-3 0 6-16,-6 13 61 0,0 9-20 15,0 0-51 1,0-1-11-16,0 6-69 0,2-6 32 15,6-7-117-15</inkml:trace>
  <inkml:trace contextRef="#ctx0" brushRef="#br0" timeOffset="154740.54">11973 4872 26 0,'0'0'88'0,"0"0"6"0,0 0 37 15,0 0-43 1,0 0-27-16,0 0-35 0,0 0-26 16,-80 82 0-1,80-61 0-15,0 3-1 0,0-1 1 16,0 0-23-16,0 0 23 16,0-1 3-16,0-2 0 15,0-1-3-15,0-7 0 16,0-1-13-16,3-7 10 15,6 2-4-15,-3-2 7 16,6 0 32-16,1-3-24 16,4-1 14-16,1 0-5 15,4 0-15-15,0 0 25 16,-2 0-26-16,-3 0 1 16,-1 0 7-16,-1-5-8 0,-1-5-1 15,-2 1 25 1,-1-6-24-16,-2-2 21 0,2-3-20 15,-2-1 35 1,2-3 14-16,-4-1-30 0,-2 1 50 94,-5 1-25-94,0 3-45 0,0 1 23 0,0 6-9 0,-15 3 11 0,-2 7-25 0,-3 3-1 0,-3 0-1 0,-2 0-28 0,1 18-43 0,-4 4-29 47,-9 8-55-47,5-4-29 0,6-6-93 0</inkml:trace>
  <inkml:trace contextRef="#ctx0" brushRef="#br0" timeOffset="156092.54">12391 5408 150 0,'0'0'287'15,"0"0"-194"-15,0 0 19 0,0 0 87 16,0 0-41-1,0 0-74-15,0 0-2 0,54-111-54 16,-36 81 12 0,2 0-1-16,2-4-30 0,-2 1 39 15,0-4-26 1,-2 6 7-16,-1 0 6 0,-5 5-34 16,-1 6 11-1,-2 4-12-15,-4 6 2 0,-2 5-4 16,1 2 2-16,-4 3 0 0,3 0-13 15,-3 0 8 1,0 0-10-16,0 0-8 0,0 0-48 16,0 0 43-1,0 8 4-15,0 7 21 0,0 3-12 16,0 6 12 0,-7 3 3-16,-1 3 0 0,-4 1 2 15,1 5 7-15,-1 0-9 16,0 0 2-16,4 3 4 15,-4-3-4-15,4 0-2 16,-1 0 0-16,1-3 1 16,-1-3-2-16,3-6 1 15,1-6 0-15,2-9-1 16,1 2-5-16,2-7 6 16,-4 2 0-16,4 0 0 15,0-6-22-15,0 2 18 16,-3-2-61-16,0 3-34 0,1-1-129 15,-1 1-82-15</inkml:trace>
  <inkml:trace contextRef="#ctx0" brushRef="#br0" timeOffset="158672.81">13224 5327 765 0,'0'0'305'15,"0"0"-211"-15,0 0-56 16,0 0-37-16,0 0 79 16,0 0-30-16,0 0-43 15,0 0 18-15,0 0-25 16,0 0 11-16,0 0 15 0,0 0-18 15,0 0 35 1,0 0-20-16,0 0-23 0,0 0 10 16,0 0-10-1,0 0 0-15,0 0 0 0,0 0-49 16,0 0-4 0,0 0-86-16,0 0-162 0,0-2-226 0</inkml:trace>
  <inkml:trace contextRef="#ctx0" brushRef="#br0" timeOffset="160599.66">13876 5387 5 0,'0'0'158'0,"0"0"-93"0,0 0-10 0,0 0 88 0,4 0 0 0,4 0 1 16,-2 0 9 0,-2 0-45-1,-2-3-17-15,-2-4-21 0,3 2-47 0,-3-4 23 16,0 0-12-16,3 0-16 15,-1-1 11-15,4-3-29 16,0-2 0-16,5-4-1 16,1-2 10-16,8-4-8 15,3-4-1-15,3-4 0 0,2 0 6 16,-1-1-5 0,-4 0 6-16,-3 8-7 0,-6 2 8 15,-6 9 5 1,-1 2-12-16,-7 6 5 0,0 4 31 15,0-1-37 1,0 4 1-16,0 0-1 0,0 0-25 16,0 0 24-16,0 4-40 15,0 19 11-15,-7 8 20 16,-1 7 18 0,-1 4-8-16,1-1 0 0,-1-1 5 15,1-4-7-15,-2-4 2 16,0-4 0-16,-2-3-6 15,1 2 8-15,-1-2-2 47,0 1 0-31,1 0 1-16,2-3 1 0,4 0-2 0,-1-5 0 0,4-5-1 0,-2-2 1 0,4-3 0 16,0-3 0-16,-3 0-6 0,3-2-5 15,0-3 11 1,-3 2-22-16,-2-2-14 0,-2 0-119 15,-3 0 6 1,-8 0-36-16,1 0-66 0</inkml:trace>
  <inkml:trace contextRef="#ctx0" brushRef="#br0" timeOffset="161417.11">14403 5208 335 0,'0'0'503'0,"0"0"-395"0,0 0-102 15,0 0 20 1,0 0 35-16,0 0-44 0,0 0-17 16,0 0-37-1,0 0-11-15,0 0 32 0,0-13-4 16,0 13 20-1,0 11 0-15,-5-1 7 0,-7 3 12 16,0 3-13-16,-2 1 1 0,2 2 0 16,0 2-5-1,7 2-4-15,2 0 2 0,3 8-57 16,0 0 46 0,0 3 8-16,0-3 3 0,0-2 13 15,0-5-5 1,0-2 0-16,0-7-8 0,0-5 1 15,0-2 3-15,0 0-4 16,0-2-2 0,3-1 1-16,2 2-53 0,7-1 54 15,0-1 0 1,6-1-21-16,4 0 14 0,4-4-23 16,3 0 30-16,-1 0-7 15,2 0 12-15,-8-4-5 16,-2-8 2-16,-2-3 11 15,-6-3 58-15,-2-6-31 16,2-4 9-16,-6-5 58 16,0-7-50-16,-6-4 5 15,0-3-32-15,0 1-17 16,0 3 34-16,-6 3-39 16,-8 4 3-16,0 8-11 15,2 7-24-15,-3 5 23 0,4 8-24 16,-1 8-21-1,-2 0 39-15,-4 0-12 0,-4 7 18 16,1 8 0 0,-1 3-56-16,2 0 32 0,0-3-24 15,-4 0-22 1,1 1-8-16,-5 2-112 0,1-4-53 16,10-5-170-16</inkml:trace>
  <inkml:trace contextRef="#ctx0" brushRef="#br0" timeOffset="162607.04">14915 4776 555 0,'0'0'169'0,"0"0"-163"16,0 0 11-16,0 0 70 16,0 0 21-16,0 0-37 15,0 0-36-15,48-14-24 0,-30 10-11 16,-1 2 0-16,3-4 1 15,4 3 4-15,-1-1-5 16,2 1 0 0,4 3-1-16,-1 0 0 0,-1 0 1 15,-4 0-10 1,-3 0-35-16,-8 16 20 0,-7 2-19 16,-5 5 7-16,0 0 36 0,0 0-24 15,-20 1 25 1,-3-1 8-16,-6-5-6 0,4-2 44 31,1-4-16-31,4-3-4 0,9-5 6 0,8 0-25 16,3-3-14-1,0-1 0-15,0 0-45 0,0 0 37 32,11 0-11-32,6 4 26 0,3-2-4 0,3 1 4 15,-6-1-1-15,-5 3-12 16,-4 0-6-16,-1 1 8 78,-2 0 8-78,-5 6 3 0,3-5-2 0,-3 7 14 0,0-5-12 0,0 4 0 0,3 3-2 0,-3 0 1 0,0 0 1 0,0-2 0 16,0 2 0-16,0 2 0 31,0-2 0-31,0 0 0 0,0-1 0 0,-11 1 1 0,-4-6 12 15,-2 0 19 1,0-2 21-16,-3-3-51 0,-3 1 34 16,3-6-9-1,-4 2-17-15,1-2 34 0,6 0-43 16,0 0 11 0,6 0 5-16,2 0-5 0,1 0-19 15,-7 0 7-15,-2 0-58 31,-6 0-32-31,-24 0-138 0,10 0-45 0,0 0-85 0</inkml:trace>
  <inkml:trace contextRef="#ctx0" brushRef="#br0" timeOffset="165548.56">16028 5362 155 0,'0'0'155'0,"0"0"-61"0,0 0 6 16,0 0 8 0,0 0 19-16,0 0-85 15,0 0-19-15,-3-4-10 16,-9 18-13-16,4-2 0 15,5-1-7-15,-1-1-4 0,4 3 11 16,0 0 7 0,0 6-6-16,-2-2 12 0,-4 3-2 31,-3 1-11-31,-2-1 0 0,-3 2 10 0,-1 1 2 16,-2 3-12-1,3-2 0-15,-1-2-3 47,1-1 0 16,6-3-7-63,-2-2-12 0,8-5-48 0,2-6 39 0,0-1-31 0,0-4-11 0,0 0 18 0,0 0-40 0,0-1-55 0</inkml:trace>
  <inkml:trace contextRef="#ctx0" brushRef="#br0" timeOffset="165858.6">15964 5216 606 0,'0'0'185'16,"0"0"-62"-16,0 0-40 16,0 0 24-16,0 0-78 15,0 0-29-15,0 0-30 16,34-5 10-16,-16 15 20 0,6 6 20 15,-2 5-20 1,4 2 0-16,-4-2-3 0,0-1 9 16,-2-2-7-1,-3-4 1-15,3-2 0 0,-3-1-5 16,1-4 5 0,-2 4 0-16,5-3 0 0,-5 2-15 15,-1-3-33 1,-1 2-35-16,-6-6-37 0,-4 1 49 15,-4-2-23-15,0-2 9 0,0 0-6 16,-12 0-115-16</inkml:trace>
  <inkml:trace contextRef="#ctx0" brushRef="#br0" timeOffset="166268.57">16438 5137 614 0,'0'0'227'16,"0"0"-148"-16,0 0-8 16,0 0 19-16,0 0 18 15,0 0-96-15,0 0-12 16,0-12-28-16,0 34 1 15,0 5 27-15,0 5 6 0,0 2 6 16,0 0-12 0,-5-5 0-16,0 1 0 0,-2-5 6 15,-1 1-6 1,-1 0 2-16,1 0 4 0,-4 0 8 16,1-1-14-1,-4 4 0-15,-2 0 1 0,2-1-2 16,1-2 2-16,3-2-1 0,-1-4 0 15,7-4-2 1,-2-6 2-16,4-1-27 0,3-5-72 16,0-4-51-1,0 0-6-15,0 0 33 0,0 0-38 16</inkml:trace>
  <inkml:trace contextRef="#ctx0" brushRef="#br0" timeOffset="170328.31">6341 6363 51 0,'0'0'62'15,"0"0"7"1,0 0 19-16,0 0 71 0,0 0-18 15,0 0 2-15,0 0-62 16,35-9 7-16,-26 4-64 16,-1-3-24-16,-2 3 36 15,0 0-11-15,-3 0 5 16,-3 3 10-16,3-1-25 16,-3 0 25-16,0 1-14 15,0-3-13-15,0 0 24 16,0-3-20-16,0-3 5 0,0 3 14 15,0-2-26 1,-6 2-16-16,-3 0 6 0,-2 3-10 16,-1 0 3-1,0 0-5-15,-1 3 11 0,-4 2 1 16,-3 0-14 0,-7 0 12-16,-1 2 2 0,-4 13 0 15,-3 4-5 1,1 2 12-16,-1 2-7 0,4 0 0 15,2 1 6-15,6-1-6 0,1 2 0 16,4-1 0 0,4-1-7-16,4 1 8 0,8-2-1 15,-1 2 3 1,3-3 9-16,0 3-6 0,0-7-6 16,0 4 0-1,0-3 9-15,0 0-7 0,3-3-2 16,6 4 0-16,2-4 13 15,1 0-14-15,2-1 1 16,0-1 0-16,3-7-10 16,3 3 8-16,7-4 2 15,-2-2 0-15,4-3 7 16,3 0-21-16,-1 0 8 16,-4-3 6-16,-2-11-6 15,-2 5 15-15,-6-1-9 16,-5 0 0-16,-4 2 12 15,-1 0 12-15,-2 2-6 0,-2-1-2 16,-1-1 34 0,5 0-48-16,-4 0 2 0,2 3-4 15,-2 0-20 1,-1 3 7-16,2 2 2 0,-4 0 5 16,0 0-6-1,0 0-12-15,0 0 11 0,0 0 2 16,0 0 9-16,0 2 2 15,-4 6 2-15,2 1-2 16,-1-3 11-16,0 0-10 16,3 1-1-16,0-2 0 15,0 4 6-15,0-4-13 16,0 3 7-16,0-3-19 16,0 0 3-16,0-1-75 15,0-1 10-15,0-3-26 16,-2 0-104-16,-8 0 2 15,2 0-117-15</inkml:trace>
  <inkml:trace contextRef="#ctx0" brushRef="#br0" timeOffset="170629.92">6301 6490 472 0,'0'0'340'0,"0"0"-186"15,0 0-43 1,0 0-60-16,0 0 32 0,0 0-83 16,0 0-45-1,40-13 43-15,-2 13 4 0,2 0 6 16,1 0 4 0,-4 0-6-16,-9 1-6 0,-8-1 0 15,-5 0 0 1,-3 0 4-16,-7 0-4 0,-5 0 8 15,0 0 10 1,0 0-10-16,0 0-16 0,0 0-23 16,0 0-163-16,-5 0-332 0</inkml:trace>
  <inkml:trace contextRef="#ctx0" brushRef="#br0" timeOffset="171219.95">6689 6813 198 0,'0'0'578'0,"0"0"-517"15,0 0-61 1,0 0 0-16,0 0 91 0,0 0-35 16,0 0-55-1,50 0 32-15,-48 0-1 0,1-3 43 16,2-5 13-1,5-3-66-15,0-1 14 0,2-4-9 16,3 1-26 0,2-4 14-16,1 5-14 0,-1-2-1 15,-4 3 0-15,2 5 4 16,-6 3-5-16,-6 2 1 16,0 3-25-16,-3 0 24 15,0 0-31-15,0 0 9 16,0 3 8-16,-6 12 2 0,-8 8 13 15,-1 4 0 1,-2 3 1-16,2 4 3 0,2 0-3 16,1-3-1-16,4-3 0 15,-2 0 13-15,5-6-14 16,2-4 1-16,-3-5 0 16,3-3-2-16,3-3 2 15,-3 2 0-15,1-4-1 16,-1-1-45-16,-4 1-102 15,5 2-122-15,-1-7-313 0</inkml:trace>
  <inkml:trace contextRef="#ctx0" brushRef="#br0" timeOffset="171619.92">7242 6593 16 0,'0'0'723'0,"0"0"-559"15,0 0-130-15,0 0 34 0,0 0 41 16,0 0-46 0,0 0-63-16,37 0-8 0,-17 0 7 15,7 0 2-15,1 0-1 16,1 0 23-16,-4 0-14 16,-5 0-5-16,-8 0-4 15,-4 0 2-15,2 0-8 16,-8 2 6-16,4 3-10 15,-1-2 10-15,-1 0-78 16,-4-3-28-16,0 0-102 16,0 0-79-16</inkml:trace>
  <inkml:trace contextRef="#ctx0" brushRef="#br0" timeOffset="171889.89">7271 6420 730 0,'0'0'240'0,"0"0"-155"15,0 0-5-15,0 0 34 16,0 0-112-16,0 0-2 16,0 0 5-16,88-9 8 0,-51 9 8 15,-2 0-21 1,-8 0 0-16,-7 0-14 0,-10 0-7 15,0 0 19 1,-8 0-23-16,-2 0-4 0,0 3 10 16,0-3 5-16,0 0-73 15,0 0-94-15,0 0-230 16</inkml:trace>
  <inkml:trace contextRef="#ctx0" brushRef="#br0" timeOffset="187400.73">7267 6715 25 0,'0'0'30'16,"0"0"0"-16,0 0 28 0,0 0-19 16,0 0-10-1,0 0 5-15,0 0-8 0,0 0 26 16,0 0-16-1,0 0-20-15,0 0 52 0,0 0-20 16,4 0-14 0,-4 0 17-16,3 0-34 0,-3 0 34 15,2 0-1-15,-2 0-25 16,3 0 38-16,0 0-14 16,-3 0 5-16,2 0 9 15,-2 0-57-15,4-4 4 16,-4 3-10-16,3-2-3 15,0 3 3-15,-1 0 11 16,1-4-2-16,0 4-3 16,3-1 0-16,2-2-7 15,4-3 1-15,-4 4 0 16,4-3-6-16,-4 0 6 0,4 2 0 16,0-2 5-1,2 1 3-15,0 0-8 0,4-1 0 16,-1-1 0-1,-2 2-1-15,2-1 1 0,-4 2 0 16,-1 0 4 0,0 0-2-16,-4 1-3 0,-2-1 1 15,0 3 0-15,-3 0-1 0,-3 0 1 16,3 0 0 0,-3 0-1-16,2 0-14 0,1 0 5 15,4 0-1 1,-5 0 5-16,4 0 5 15,-1 0 1-15,2 0 0 16,-2 0 7-16,0 0 5 0,2 0-13 16,-4 0 1-1,-1 0 0-15,1 0 0 0,2 3 0 16,-1-1 0-16,2 1-1 16,-4 0-4-16,4 0 3 15,-2 2 2-15,1-1 0 16,0-1-6-16,-2 2 7 15,4 2-1-15,-5-6 4 16,1 2 5-16,0-1-9 16,-1 1 0-16,1-3 0 15,1 3-11-15,-1-3 11 0,2 0 0 16,0 0 7 0,2 0 2-16,1 0-9 0,-3 0 0 15,5 0 2 1,-2 0 1-16,1 0-2 0,-1 0-1 15,1 0 5 1,-3 0-4-16,-1 0-2 0,4 0 1 16,-3-3-33-1,0-5 20-15,0 3-74 0,-1-8-60 16,0 3-13-16,2-3-103 0</inkml:trace>
  <inkml:trace contextRef="#ctx0" brushRef="#br0" timeOffset="188680.65">7311 6474 13 0,'0'0'80'15,"0"0"-14"-15,0 0 20 16,0 0 40-16,0 0-58 16,0 0-35-16,0 0 6 15,20-39-12-15,-17 36 35 0,-1 3-23 16,1-3 2 0,0 1 25-16,1-3-27 0,-2 0-7 15,1-1-28 1,2-1 3-16,2-1 11 0,1-1-18 15,4 4 0 1,-1-2 0-16,1 2 1 0,0 0-1 16,1 3 0-1,2-4-11-15,-1 3 10 0,1 3 1 16,-2-1 0-16,-1 1 2 0,3-4 5 16,-4 4-7-1,1-1 0-15,2-2 1 0,1 3-1 16,-2-4 0-1,5 2 0-15,-1-1 9 0,-2 1-9 16,-1-1 0 0,-3 1 0-16,-2 2 2 0,-3-3-3 15,-6 3 1-15,0 0 0 16,0 0-1-16,0 0-43 16,0 0 40-16,0 5 4 15,0 9 0-15,0 1 34 16,0 0-32-16,0-3 4 15,2-3-6-15,5-1-5 16,-2-6 4-16,3 1 1 16,-1-1 0-16,-2 1 0 15,1-3 9-15,-2 0 1 16,-2 0 6-16,1 0-8 0,-3 0-8 16,3 0 0-1,-1 0 1-15,4 0-1 31,0 0 1-31,2 0-1 0,2 0 5 0,-2 0 3 0,4-5-9 16,-2 0 1 0,2-3 0-16,0-2 0 15,-1 2 0-15,-2-2 0 0,2 2 7 0,-2 1 0 16,-1-1-7 0,-1-1 0-16,-2 4-5 62,1-2-8-62,-4 4 13 0,-2-2-26 0,0 5 1 0,0-3-58 0,0 3-49 0,0 0-181 0</inkml:trace>
  <inkml:trace contextRef="#ctx0" brushRef="#br0" timeOffset="181031.87">8187 6321 55 0,'0'0'265'0,"0"0"-74"15,0 0-103 1,0 0 24-16,0 0-9 0,0 0-22 16,20-10-32-1,-20 10-49-15,0 0 17 0,0 0-17 16,0 0 0 0,0 0 5-16,0 0-5 0,0 0 11 15,0 0-5-15,0 0-5 16,0 0-2-16,0 0-8 15,0 5 9-15,0 8 0 16,0 6 1-16,-5 1-1 16,-3 6 0-16,-2-3 8 15,2 5-8-15,-4-2 0 16,4-2 0-16,-4-1 0 16,3-5 1-16,1 0-1 0,0-2 0 15,-1-4 4 1,1 1-11-16,1-1 7 0,2-4 0 15,-1 1 3 1,2-2 3-16,4-4-6 0,0-3 0 16,0 2 8-1,0-2-8-15,0 0 0 0,0 0 0 16,0 0 16 0,0 0-15-16,0 0-2 0,0 0 1 15,0 0-35-15,0 0 34 0,0 0-20 16,0 0-7-1,0 0 27-15,0 0-43 0,7 0 34 16,1 0 9 0,4 0 2-16,0 0 2 0,1-2-3 15,2 2 0 1,0 0 2-16,-1 0-2 0,0 0 0 16,0 0 0-16,4 0-9 15,-1 0 2-15,3 0 7 16,0 5 0-16,0 3 0 15,0-3 1-15,-3 3-1 16,1 1 0-16,-4-3-16 16,-2 2 6-16,-4 0 9 15,-5 3 1-15,0-2 6 16,-3 5 4-16,0-1-10 16,0-1 0-16,0 4 6 15,0-1 2-15,0-2-7 0,-8 3-1 16,2-6 7-1,-3 1 0-15,4-2-7 0,-5-2 1 16,2-2 0 0,0 0 44-16,-4-3-25 0,0 3 2 15,2-2 26 1,-8 2-48-16,1 0 22 0,0-2-22 16,-3 2 1-16,2-3 18 0,1-2 10 15,2 0 7 1,-2 0 18-16,-3 0-54 0,0 0 36 15,0 0-11 1,0 0-24-16,3 0 51 0,-1-5-40 16,4-5 4-1,-1 2 2-15,4-2-3 0,-1 0-14 16,4 2-1 0,-1 3 2-16,6-1 1 0,1 4-3 15,-1-1 0-15,3 3 0 16,0 0-5-16,0 0 4 15,0 0-7-15,0 0-28 16,0 0 34-16,0 0-43 16,0 0-16-16,0 0-36 15,0 0-83 1,0 0-25-16,0-2-91 0,0-3-108 0</inkml:trace>
  <inkml:trace contextRef="#ctx0" brushRef="#br0" timeOffset="181801.83">8248 6348 26 0,'0'0'365'15,"0"0"-228"-15,0 0-112 0,0 0 4 16,0 0 60 0,0 0-1-16,0 0-23 0,20-27-32 15,-20 27-8 1,0 0 27-16,0 0-25 0,0 0 2 16,0 0 4-16,0 0-33 15,0 0 27-15,0 0-14 16,3 0-1-16,-3 0 40 15,3 0-29-15,-1-3 2 16,1 3-25-16,9-2-10 16,5-1 10-16,9 1 0 15,6-1 1-15,2-3 8 16,-3 3-8 0,-4 2-1-16,-5-3 1 0,-2 4 12 15,-5 0-14-15,-3 0 1 0,-7 0 0 16,1 0-10-1,-4 0 11-15,-2 0-1 0,0 0 0 16,4 0-21 0,-4 0 20-16,0 0-28 0,0 0-25 15,0 0 9 1,0 0-40-16,0 0-15 0,0 0-27 16,0 0-49-16,0 0-16 0,0 0-93 15</inkml:trace>
  <inkml:trace contextRef="#ctx0" brushRef="#br0" timeOffset="189966.67">8803 6360 82 0,'0'0'231'16,"0"0"-114"-16,0 0-61 0,0 0 45 15,0 0 9 1,0 0-52-16,0 0-28 0,51 0-27 15,-36-3 17 1,5 0-20-16,4 2 10 0,-2-3-4 16,-2 3-3-1,-2 1 7-15,-4-3 16 0,0 3-23 16,-2 0 4-16,2 0-7 16,1 0 1-16,-2 0 0 15,-1 0-1-15,0 0 0 16,-4 0-2-16,-2 0-5 15,-4 0 0-15,2 0-5 16,-4 3 9-16,0 2 3 16,0 2 10-16,0 1-1 15,0 6 49-15,-4 3-34 0,-6 4 2 16,0 3-26-16,0 0 13 16,-2 0-7-1,1 2-6-15,2-1 0 0,1-2 8 16,-2 1-7-1,2-3-1-15,-1-3 0 0,1 0 1 16,1-5 0 0,2-3-1-16,2 1 0 0,1-4 1 15,2 1-1 1,0-2-1-16,0-1-13 0,0-1-23 16,0 0 36-16,0-2-20 0,0-2 2 15,0 3-1 1,0-3-71-16,0 0-37 0,0 0-70 15,0 0-83-15</inkml:trace>
  <inkml:trace contextRef="#ctx0" brushRef="#br0" timeOffset="190336.63">8889 6556 497 0,'0'0'118'16,"0"0"-111"-16,0 0-7 16,0 0 26-16,0 0 28 0,0 0-34 15,0 0-8 1,34-2-7-16,-19 2-5 0,2 0 2 15,1 0 12 1,-1 0-13-16,0 0-1 0,3 0 9 16,-2 0-2-1,2 0-7-15,2 0 0 0,-2 0 1 16,3 0-9-16,-3 0 8 16,-3 0-11-16,1 0-24 15,-6-2-60-15,-10-1-36 0,1 0-57 16,-3 0-41-16</inkml:trace>
  <inkml:trace contextRef="#ctx0" brushRef="#br0" timeOffset="191692.22">9542 6349 46 0,'0'0'212'0,"0"0"-90"15,0 0-29-15,0 0 8 16,0 0 19-16,0 0-46 16,0 0-60-16,0-10 1 15,0 10-15-15,-4 0 0 16,-1 0-1-16,-1 0 4 16,-3 0-9-16,4 2 6 0,-3 6 0 15,1 0 9 1,-4 3-9-16,2 3 22 0,-6 3 5 15,-2 4-15 1,1 3 24-16,-1-2-26 0,2 4-9 16,3-3 10-1,7 3-11-15,-1-3 10 0,0 3-10 16,3-2-15-16,3-4 15 0,0-2-17 16,0-1 11-1,0-3-1-15,0-4 14 0,0 4-14 16,0-4 4-1,0-2-33-15,0 2 36 0,5-2 1 16,5-1 11 0,2-1 16-16,1-1-27 0,4 0-2 15,3-5-3 1,4 0-42-16,-1 0 46 0,-3 0-18 16,3 0 18-16,-3 0 8 15,0 0 0-15,0-5-8 16,-3-6 0-16,0 1 1 15,-2-1 3-15,0-3-4 16,-5-5 9-16,5-2 30 16,-6 0-13-16,2-4 36 15,-2-1 15-15,-1 1-58 16,-5-4 46-16,1-1-18 0,-4 3 0 16,0 3-15-1,0 1-18-15,-9 5-8 0,-6 2-6 16,-2 6-12-1,3 3 2-15,0 3 5 0,2 1 0 16,-3 3-4 0,4 0-23-16,-1 0 3 0,-2 0-30 15,3 12-54 1,-4 0 29-16,-2 4-44 0,-18 2-50 16,7 0-30-16,-1-7-204 0</inkml:trace>
  <inkml:trace contextRef="#ctx0" brushRef="#br0" timeOffset="192362.17">10244 6427 117 0,'0'0'260'0,"0"0"-159"16,0 0-85-16,0 0 12 0,0 0 0 0,0 0-28 16,-42-10 18-1,29 10-17-15,-2 6-1 0,3 8 23 32,-2 2-22-32,3-3 42 0,-1-1-3 0,4 2-4 15,-1-4 21-15,3 1-36 16,1 1 1-16,-2 1 13 15,2 3-35-15,-1 3 25 16,4 1-25-16,-2 1 1 16,4 1-14-16,0-1 13 15,0-3-6-15,0 3 5 16,6-6 2-16,2 1 17 16,2 0-18-16,-5-6 7 0,1 0-2 15,0-5-5 1,0 1 0-16,-1-3-5 0,2-1 14 15,1-2 8 1,4 0-6-16,-2 0-9 0,5 0 17 16,2 0-18-1,1 0 0-15,2 0 4 16,0-2 6-16,0-9-11 16,-3 1 0-16,0-3 0 0,1-3 10 15,-4 0-9-15,-3 1 45 16,1-6 6-16,0 0-50 15,-4-2 25-15,-3-2 31 0,2 1-19 32,-7-2-13-32,0 1-18 0,0 4 2 15,0 1-7-15,0 4 13 16,-9 3-5-16,1 5 5 0,-7 4-13 16,3 0 7-16,-1 4-10 15,-9 0-1-15,2 0 1 16,0 0-32-16,-2 4 3 15,-1 8-46-15,0 4-34 16,-9 7-38-16,3-5-67 16,4-3-56-16</inkml:trace>
  <inkml:trace contextRef="#ctx0" brushRef="#br0" timeOffset="194224.29">11132 6564 127 0,'0'0'160'16,"0"0"-41"-1,0 0-11-15,0 0 66 0,0 0-3 16,0 0-53-1,0 0-11-15,0 0-43 0,25-12-11 16,-25 12-9-16,3-3-43 16,-3 3 25-16,0 0-26 15,0 0 1-15,0 0 1 16,0 0-2-16,0 0 0 16,0 0 0-16,0 0-33 15,0 0 10 1,0 0-45-16,0 5 56 0,0 14 11 15,0 1 2-15,0 1 12 16,0 1-13-16,-3-1-1 16,0 0-1-1,3-3 2-15,-2-3 0 0,2 1-7 16,-3 0 17-16,-1-3-16 0,-1-1 6 16,2-1-26-1,-2-4 15-15,-2 1 11 0,2-3 0 78,2 2-10-78,0-6-2 0,3 2-20 0,0 0-50 0,0 2-100 0,0-3-22 0,6-2-80 0</inkml:trace>
  <inkml:trace contextRef="#ctx0" brushRef="#br0" timeOffset="194721.78">11675 6556 540 0,'0'0'230'16,"0"0"-184"15,0 0-40-31,0 0 49 0,0 0 15 0,0 0-41 0,0 0-10 16,0-15-3-16,0 15-13 15,0 0-3-15,-8 0-3 16,-7 0 2-16,0 0 1 0,-5 0 0 16,-2 0-2-1,-5 8 2 1,-1 4 0-16,-2 5 0 0,0 0 0 16,0 2-3-16,1-2 3 0,4 2 0 15,2-4 6 1,6-5 1-16,2 1-7 0,7-6 0 15,1 0-5 1,7-5-11-16,0 3 16 0,0-3-2 16,0 0-7-16,0 0-14 0,0 3 23 15,0-3-1 1,0 0-16-16,0 1 8 16,0 3 9-16,0 0 0 0,0 5-1 15,7-2 4 1,-2 4-3-16,7-1 0 0,2 0 2 15,0 0 9 1,1-1-11-16,-3 0 7 0,-1-1-2 16,1 0 2-1,-4-3-9-15,-2 3 2 0,2-3 0 16,-2 0-1 0,0 1 2-16,5-1 1 0,1-2-2 15,3 2-3-15,2-2-10 0,0-3-22 31,-1 0-17-31,6 0 16 0,-9 0-141 0,-1 0-79 16</inkml:trace>
  <inkml:trace contextRef="#ctx0" brushRef="#br0" timeOffset="195191.75">12025 6600 117 0,'0'0'487'0,"0"0"-400"0,0 0-58 16,0 0-9 0,0 0 45-16,0 0-52 0,0 0-3 15,-5 27-3 1,-4-12-7-16,1 3 0 0,-2 0 0 16,5 0-12-16,0 1 12 0,-1-2 0 31,0 1 0 0,0-2 4-31,-3-1-3 0,-2 2 7 0,2-2 1 0,-2 0 2 0,-1 1-11 0,0-1 0 16,4 1-3-1,6-6-7-15,-1-1-17 0,3-5-90 16,0 1 16 0,0-5 45-16,0 0 7 0,8 0-3 15,4 0-9-15,-4-8-139 0</inkml:trace>
  <inkml:trace contextRef="#ctx0" brushRef="#br0" timeOffset="195511.73">12011 6574 228 0,'0'0'384'0,"0"0"-254"15,0 0-116 1,0 0-11-16,0 0-3 0,0 0-38 16,0 0 37-1,26 33 2-15,-18-13-1 0,2-2 0 16,0-3-12 0,2 0 5-16,-4-2-15 0,4-2 22 15,-2-7 9-15,-5 4-9 16,3-4 14-16,-1 1-14 15,1 0 9-15,1-3-21 16,2 0 12-16,3 1-85 16,1 0 13-16,8-3-36 15,-6 0-5-15,0 0-99 0</inkml:trace>
  <inkml:trace contextRef="#ctx0" brushRef="#br0" timeOffset="195971.72">12433 6468 464 0,'0'0'124'0,"0"0"-79"16,0 0-35-1,0 0 120-15,0 0-6 0,0 0-69 16,0 0-43 0,-40-27-12-16,38 42 0 0,-1 6-1 15,0 4-41 1,3 4 41-16,0-1 2 0,-4-2 5 16,4 0 17-16,-2-3-15 15,-4-3 0-15,1 1 3 16,-7 0-9-16,0 3 32 15,-4-1-18-15,-1 2 10 16,-1 1-3-16,4 0-14 16,-4 1-9-16,6-4 0 15,4-3-3-15,3-2-3 16,1-5 6-16,4-3 0 0,-3-5 0 16,3 1 8-1,0-6-9-15,0 3 1 0,0-3-19 16,0 0 12-1,-5 0-27-15,0 0-55 0,-2 0-154 0</inkml:trace>
  <inkml:trace contextRef="#ctx0" brushRef="#br0" timeOffset="201207.86">-2671 8147 91 0,'0'0'297'0,"0"0"-171"0,0 0-102 16,0 0 27-1,0 0 93-15,0 0-11 0,0 0-13 16,25-36-15-16,-25 36-47 15,0 0 10-15,0 0-27 16,0 0-24-16,0 0 20 16,0 0-37-16,0 0-3 15,0 0 3-15,0 0-19 16,0 18 18 0,0 8 1-16,0 4 0 0,0 10-1 15,0-1 1-15,0 5 0 0,0 0 2 16,0 5 9-1,-11 0-11-15,-1 2 0 0,-2-4-4 16,3 1-5 0,-1-10 11-16,1-2-2 0,2-4 1 15,4-9 11 1,2-8-21-16,0-5 9 0,3-4-6 16,0-3-1-1,0-3-19-15,0 2-19 0,0-2-23 16,0 0-110-16,0 0-85 15,0-2-262-15</inkml:trace>
  <inkml:trace contextRef="#ctx0" brushRef="#br0" timeOffset="201617.83">-2594 8151 227 0,'0'0'248'0,"0"0"-198"15,0 0-18 1,0 0 34-16,0 0 27 0,0 0-18 16,0 0-75-1,15-26 16-15,-10 26 14 0,2-3-18 16,-2 3 35-16,0 0-21 0,5-3-8 15,0 3 5 1,5 0-15-16,8-3-8 0,6 3 0 16,6 0 1-1,10-2-7-15,10-1 6 0,2-2 0 16,4 0 7 0,-1 0-7-16,-8 0-1 0,-6 0-6 15,-12 2-3-15,-11 0 2 16,-11 3 8-16,-9 0 0 15,-3 0-1-15,0 0-6 16,-43 0-3-16,-4 6-148 16,-1 6-185-16</inkml:trace>
  <inkml:trace contextRef="#ctx0" brushRef="#br0" timeOffset="201967.76">-2602 8409 42 0,'0'0'156'16,"0"0"-109"-16,0 0-35 0,0 0 72 15,0 0 28-15,0 0-48 0,0 0-8 16,43 0 26-1,-38 1-40-15,2-1 16 0,-5 0-20 16,4 0-37 0,0 0 24-16,8 3-16 0,10 1 8 15,4-2 25 1,9-2-42-16,7 3 16 0,1-3-16 16,-5 0 2-1,-2 0-9-15,-9 0 7 16,-9 0-15-16,-12 0-6 0,-5 0-153 15,-3 0-94-15</inkml:trace>
  <inkml:trace contextRef="#ctx0" brushRef="#br0" timeOffset="202997.69">-2211 8802 408 0,'0'0'118'16,"0"0"-69"-1,0 0 44-15,0 0 2 0,0 0-52 16,0 0-27 0,0 0-16-16,2-5 0 0,-2 8 0 15,0 13 10-15,-2 4-6 0,-4 1-4 16,0 2 0-1,0 0 8-15,1 3-7 0,2-4-1 16,-1 5 0 0,2-7 11-16,2 2-19 0,0-7 8 15,0-4-36 1,0-1-3-16,2-5 39 0,13 0 19 16,2-2-9-1,6-1 0-15,1-2-8 0,4 0-2 16,1 0-15-16,-1 0 13 15,-4-2-9-15,-4-6-21 16,-6 1-6 0,-2-4 21-16,-7 0 17 15,2 1 0-15,-2-3 0 0,-2-2 18 16,-1-1-18-16,1-4 16 31,4-1 7-31,-5-6-23 0,4 2 49 0,-4-3-14 0,2 2-3 16,-4 2 41-1,3 5-51-15,-3 2 17 0,0 7-19 63,0 5-12-63,0 2 0 0,0 0-8 0,3 3 0 0,-3 0-8 0,0 0 2 47,0 0 4-47,0 0-16 0,2 0 15 0,4 0 2 0,0 0 1 0,2 6 0 0,2-3 1 0,-5-3-1 0,3 2 0 15,-1-2-16 1,1 0-21-16,4 0 9 0,-4 0-82 16,-2 0-177-16</inkml:trace>
  <inkml:trace contextRef="#ctx0" brushRef="#br0" timeOffset="203717.65">-1524 9051 508 0,'0'0'0'15,"0"0"-11"-15,0 0 11 0,0 0 7 16,0 0 70-1,0 0-76-15,0 0 27 0,14-10 30 16,-11 7 56 0,0-3 9-16,-1 1-51 0,5 0 12 15,-2-4-38 1,5-6-46-16,0-2 31 0,10-4-31 31,7-5 0-31,1-3-1 0,4 1 11 16,-3 0-11-16,-3 1 1 0,-6 10 0 15,-6 1 6 1,-8 8 6-16,-6 3 27 0,0 2 39 16,0 3-43-1,0 0 8-15,0 0-43 0,0 0-4 16,0 0 1 0,-3 7-46-16,0 13 24 0,-3 6 24 15,0 5-43-15,1 3 2 0,2-3-10 16,3 2-1-1,-2-7 52-15,-5-1-10 0,4-4 11 16,-5-1-1 0,2-3 8-16,-2-2-7 0,-2 1 0 15,2-4 7 1,3 2 6-16,-4 0-13 0,3 0-10 16,4 1-61-1,2 1-137-15,0-3 9 16,0-6-103-16</inkml:trace>
  <inkml:trace contextRef="#ctx0" brushRef="#br0" timeOffset="204457.65">-800 8642 91 0,'0'0'504'0,"0"0"-400"0,0 0-46 16,0 0 7 0,0 0 81-16,0 0-71 0,0 0-52 15,21-4-10-15,-21 4-4 0,0 0-9 16,0 0 0-1,3 0 8-15,5 0-14 0,6 0 7 16,6 0-1 0,12 0 18-16,-1 0-12 0,6 0-6 15,-2 0 0 1,0 0-30-16,-6 0 29 16,-4 0-54-16,-7 0-1 15,-4-1 14-15,-8-2-46 16,-6-5 16-16,0 3-48 0,-6-3-167 0</inkml:trace>
  <inkml:trace contextRef="#ctx0" brushRef="#br0" timeOffset="204777.59">-696 8401 548 0,'0'0'52'0,"0"0"-52"15,0 0-73 1,0 0 73-16,0 0 66 0,0 0-24 16,0 0-15-1,109-3-18-15,-89 3-6 0,0 0-3 16,-5 0 1-16,-3 0 18 0,-7 0-19 15,0 0 2 1,-2 0 6-16,4 0 4 0,1 0-12 16,1 0 0-1,8 0-39-15,-3 0-53 0,-2 0-208 16</inkml:trace>
  <inkml:trace contextRef="#ctx0" brushRef="#br0" timeOffset="-204302.12">164 8857 214 0,'0'0'89'0,"0"0"-77"0,0 0 83 16,0 0 39-16,11 0-26 0,-9 0-14 16,2 0-13-1,-4 0 20-15,3 0 5 0,-3 0-46 16,0 0 10 0,0 0-25-16,0 0-8 0,3 0 24 15,-3 0-41 1,2 0-4-16,-2 0-4 0,3 0-2 15,-3 0-10 1,3-3 0-16,3-5 1 0,2-4 13 16,7-9-13-16,2-3-1 0,3-4 6 15,3-7 4 1,0-2-16-16,3-8 6 0,0-2-3 16,-4 1-5-1,2 1 9-15,-4 3-1 0,-2 5 0 16,-1 3-3-1,-4 5-5-15,-1 9 8 0,-2 5 0 16,-5 4-5-16,-2 6 5 16,-3 0 0-16,2 5 0 15,-2 0 5-15,0 0-12 16,0 0 7-16,0 0-14 16,0 0 12-16,0 0-9 15,0 0 9-15,0 0-11 16,0 0-43-16,0 3 19 15,0 17 3-15,0 6 26 16,0 8-3-16,0 6 11 16,-8 1 0-16,-1 2 0 0,1-2 0 15,1 0-1 1,2-4 1-16,0-3 0 0,2-5-2 16,0-1 8-1,-1-5-6-15,2-3 0 0,2 1 2 16,-3-3-8-1,0 1 6-15,1-2 0 0,-1 2 1 16,-1-1 9-16,1 2-10 0,-2 4 0 16,0-1-29-1,-2-2 28-15,2-3-27 0,-1-3-18 16,4-2-8 0,-2-2-22-16,-2-6-20 0,4-3-67 15,-1-2-52 1,0 0 33-16</inkml:trace>
  <inkml:trace contextRef="#ctx0" brushRef="#br0" timeOffset="-203512.17">1112 8276 499 0,'0'0'85'15,"0"0"-75"1,0 0 7-16,0 0 2 0,0 0 24 16,0 0-35-1,0 0-9-15,-12-1 1 0,4 2 0 16,-7 11 10-1,5 0 1-15,-5 1-11 0,0 0 12 16,1 2-6-16,-4 3 76 16,4 0-55-16,3 1-18 15,2-2-5-15,6 4-4 16,0 0-8-16,3 3-20 16,0-2-14-16,0 0 42 15,0-2-6-15,3-3 6 16,6-2 0-16,-3-8-36 15,2 0 27-15,-2-3-4 16,2-1 13-16,4-2 25 16,0-1-25-16,-1 0 9 0,4 0 10 15,2 0-18 1,0 0-2-16,1 0 1 0,-1-4-40 16,3-7 24-1,3-5 0-15,-3-2 16 0,2-2 1 16,-2-3 11-1,-2-3-12-15,-4-3 1 0,-2 1 9 16,-4-1 44-16,-5 4-33 16,-3-4-8-16,0 3 42 15,0 3-53-15,-8-1 9 16,-9 6 12-16,-6 5-21 16,-1 3 32-16,-1 10-27 15,-1 0-6-15,2 0-2 16,-1 14-24-16,2 8 11 15,1 1-48-15,-13 16-68 16,8-7-35-16,5-7-177 0</inkml:trace>
  <inkml:trace contextRef="#ctx0" brushRef="#br0" timeOffset="-202763.68">1083 8702 235 0,'0'0'146'0,"0"0"-144"16,0 0 20 0,0 0 1-16,0 0-1 15,0 0 1-15,0 0-17 0,0 24 37 16,0-18 3-16,0 0 2 0,-8 1 56 125,2 4-29-125,-6 1-7 0,0 1-8 0,2 6-58 0,-2-1 18 0,4 5-20 0,5 3-6 0,-1 0-5 0,4 3 11 0,0-1 0 0,0 0-16 0,12-5-28 0,3 1 44 0,2-8-10 0,3-6 10 0,3-5-2 15,-1-2 2-15,2-3-26 16,-4 0 26-16,3 0-3 16,-3-3 1-16,-3-7 2 15,1-4 0-15,-4 4 7 16,0-6-6-16,0-1-1 16,1-2 1-16,2-4 9 15,-2 0-10-15,-4-3 6 16,1 0-6-16,-4-5 17 31,-1 3 9-31,-7-4 23 0,0 7 36 0,0-1-38 0,-7 5 39 16,-11 5-15-1,-2 8-21-15,-2 3-10 16,-4 5-40-16,0 0 0 16,-2 0-1-16,1 19-1 0,4-1-5 15,1 5 4 1,2 3-29-16,0 0-14 0,-4 3-32 15,1-4-83-15,-14 5-40 0,5-13-90 16,6-5-208-16</inkml:trace>
  <inkml:trace contextRef="#ctx0" brushRef="#br0" timeOffset="-201943.73">1744 8900 234 0,'0'0'368'0,"0"0"-267"0,0 0-93 16,0 0-15-1,0 0 7-15,0 0 0 0,0 0-4 16,3 58 4 0,-6-35 0-16,3-3-1 0,0-1-12 15,0-4 13 1,0-3 4-16,0 2-2 0,0-1 32 15,0 2-22-15,-2 3-5 0,-4 0 3 16,4 6-4 0,-5 2-7-16,4 2 1 0,3 0-38 15,0-2 38 1,0-2-35-16,0-6-23 0,0-3-4 16,0-7-65-1,0-4-75-15</inkml:trace>
  <inkml:trace contextRef="#ctx0" brushRef="#br0" timeOffset="-200953.76">1998 8422 32 0,'0'0'330'0,"0"0"-230"15,0 0-32-15,0 0 98 16,0 0-31-16,0 0-32 16,0 0-61-16,20-34-16 15,-20 34 37-15,0 0-41 16,0 0-3-16,0 0 1 0,2 0-5 15,1-2-28 1,4 2 13-16,6-2 0 0,11-5-9 16,4 2 16-1,9 1-7-15,7-5 0 0,2 5 10 16,3-1-10 0,-4-1 0-16,2 3 0 0,-7 1-11 15,-5 2 11-15,-10 0 0 0,-2 0-1 16,-9 0-5-1,-4 0 5-15,-5 0-26 0,-2 0-3 16,-3 0 30 0,0 0-19-16,0 0 19 0,0 0 7 15,0 5 6 1,0 8-6-16,-3 7 7 0,-9 7-13 16,1 3 24-1,-1 8-24-15,4-1-1 0,-4 0 3 16,4 2 12-16,-1-3-17 15,1 0 2-15,-4-1 0 16,0-1 0-16,1 1 2 16,-3-4-2-16,-1 3 23 15,0-3-12-15,2 0-6 16,-2-1-5-16,3-1 1 16,4-1 13-16,2-5-14 15,0-1 0-15,4-4-1 0,2-5 11 16,0-3-20-1,0-5 10-15,0 0-10 0,0-2-1 16,0-3 11 0,0 3 0-16,0-3-1 0,0 0-25 15,0 0 26 1,0 0-34-16,0 0-44 0,-3 0-28 16,0 0-93-1,3 0-49-15</inkml:trace>
  <inkml:trace contextRef="#ctx0" brushRef="#br0" timeOffset="-200553.81">2162 8802 438 0,'0'0'212'0,"0"0"-201"16,0 0-11 0,0 0 80-16,0 0-28 0,0 0-20 15,0 0-22 1,25-5 17-16,-18 5 21 0,1 0-40 16,4 0 14-1,-2 0 1-15,5 0-23 0,8-2 32 16,1-1-32-16,4 0 2 0,4 2 14 15,0-3-10 1,-2 1-6-16,2 3 0 0,-2 0 0 16,-8 0-16-1,1 0 16-15,-6 0-30 0,-5 0 14 16,-6 0-29 0,-4 0 25-16,-2 0-19 0,0 0-45 15,0 0 6 1,0 0-46-16,-12 0-78 0</inkml:trace>
  <inkml:trace contextRef="#ctx0" brushRef="#br0" timeOffset="-193653.43">3249 8200 126 0,'0'0'135'0,"0"0"-64"15,0 0-12 1,0 0-27-16,0 0 4 16,0 0-36-16,0 0-8 15,2 0 8-15,-2 0-33 16,3 0 32-16,0 0-1 16,-3 0 2-16,0 0 24 0,0 0-23 15,0 0 15 1,0 0 6-16,0 0-21 0,0 0 22 15,0 0-3-15,0 12-14 16,0 1 27-16,0 9-20 16,0-3 5-16,0 10 3 15,0-1-12 1,0 4 21-16,0 1-1 0,-8 4-28 16,-2 2 23-1,2-2-17-15,-1 0-1 0,1 0-6 16,-1-3 1-16,3-1-1 0,1-2 0 15,2 3 1 1,-1-3-1-16,2 2 0 0,-1 3 0 16,-2-2 4-1,-1 2 9-15,-6 0-10 0,0 1 4 16,-2-1-5 0,0 5 28-16,0 1-20 0,-1-1-3 15,4 1-3 1,2-3 4-16,1-4-9 0,-1 2 1 15,6-6-3-15,0-3 1 16,1-2 2-16,-1-6 0 16,3-1-1-16,0-6-4 15,0-3-3-15,0-2-12 16,0-3-8-16,0 0 27 16,0-2 2-16,0 0-1 15,0-1 10-15,0 3-2 16,0-2-7-16,0 2-1 0,0-3 1 15,0-2-7 1,3 4-2-16,-1-4 8 0,1 0 9 16,2 0-8-1,5 0 26-15,0 0 0 0,5 0 19 16,2 0 18 0,-2 0-37-16,2 0-4 0,-6 0-5 15,4 0-12 1,-6 0-1-16,2 0-5 0,1 0 0 15,0 0 0-15,1 0 1 0,4 0-1 16,3 0 3 0,0 0 9-16,4 0-13 0,-1 3 1 15,0-2 0 1,-3-1-4-16,-3 0 4 0,-2 4 0 16,-7-4 0-1,-2 0-1-15,-3 0-2 0,-3 0-14 16,0 0-27-16,0 0 10 15,0 0-95-15,-3-8-252 0</inkml:trace>
  <inkml:trace contextRef="#ctx0" brushRef="#br0" timeOffset="-193011.87">3401 8209 90 0,'0'0'73'16,"0"0"-38"-16,0 0 51 0,0 0 17 16,0 0 8-16,0 0 27 15,0 0-70-15,25-48-9 16,-13 42-15-16,3 2-43 16,2-3 39-16,-4 2-14 15,5 3-6-15,-4-1 23 16,-2 3-41-16,-1 0 27 15,-2 0-27-15,-1 0 11 16,4 0-3-16,0 0-9 16,6 0-1-16,-1 0 7 15,-1 0-1-15,8 0-6 0,-4 0 0 16,0 0 0 0,-3 0-2-16,1 0 2 0,-4 0 0 15,-3 0-1 1,-6 3 0-16,2-3 1 0,-7 2-14 15,0 2-63 1,-12 4-85-16,-16-1-116 0,-1-2-65 0</inkml:trace>
  <inkml:trace contextRef="#ctx0" brushRef="#br0" timeOffset="-190539.92">3861 9051 230 0,'0'0'321'0,"0"0"-318"0,0 0-3 16,0 0-4-1,0 0 4-15,0 0 1 0,0 0 22 16,12 38-4 0,-12-20 14-16,0 0 35 0,0 3-25 15,0-3-3-15,0 3 17 0,0-3-40 16,0 2 22-1,0-1-22-15,0 2-17 0,-10 0 22 16,-2 2-22 0,4 2 2-16,-4-2 3 0,4-1-5 15,3-1-1 1,-2-3-21-16,-1-3-21 0,2 0 33 16,-2-3-26-16,2-6-24 15,0 0-22-15,6-6-12 16,0 0 24-16,0 0-238 0</inkml:trace>
  <inkml:trace contextRef="#ctx0" brushRef="#br0" timeOffset="-192391.96">4094 8372 54 0,'0'0'238'15,"0"0"-158"-15,0 0-16 0,0 0 40 16,0 0 5-1,0 0-18-15,0 0-55 0,0-4-2 16,0 4-1-16,0 0-26 0,0 0 12 16,0 9 9-1,-12 7-27-15,-5 1 23 0,2 5-23 32,-5 1 9-32,0 4 8 0,0-3-8 0,-3 6-9 15,3-3-1 1,3-5 0-16,5-2 0 0,0-2 0 15,9-4-9 17,1-4 3-32,2 0-17 0,0-2 22 0,0-3-4 0,0-2-8 31,0-1 11-31,0-2 4 0,0 3 3 0,0-3-5 16,0 0-7-16,0 0-22 31,0 0-81-31,0 0-135 0</inkml:trace>
  <inkml:trace contextRef="#ctx0" brushRef="#br0" timeOffset="-192151.97">4073 8407 567 0,'0'0'270'0,"0"0"-231"0,0 0-26 15,0 0-26 1,0 0-25-16,0 0 38 16,0 0 10-16,54 36-10 0,-39-15 24 15,-3-1-23-15,3-3 6 16,-7 2-3-16,4-3 8 0,-4-6-13 31,-3-2 1-31,2 1 0 0,-2-8-14 0,0 4 14 16,2 1-46-1,1-1-93-15,1-3-112 0,-3-2-97 0</inkml:trace>
  <inkml:trace contextRef="#ctx0" brushRef="#br0" timeOffset="-191730.94">4404 8293 205 0,'0'0'332'0,"0"0"-231"15,0 0-61 1,0 0 17-16,0 0 38 0,0 0-77 16,0 0-17-1,0-3 12-15,0 3-11 0,0 5 35 16,0 8 19-1,0 2-37-15,0 1 29 0,-3 0-25 16,0 1-22-16,3 4 20 0,-2-1-19 16,2 7 8-1,-3-3-10-15,3 1 11 16,-3 1-8-16,-3 0-3 16,3-3 0-1,-5-2 12-15,1-1-12 0,-3 1 0 16,0-3 0-16,2-2-6 15,-1-3-1-15,4-1-8 16,2-4-21-16,3-2-3 16,0 2-78-16,-3-3-45 15,3-3-70-15,0 1-91 0</inkml:trace>
  <inkml:trace contextRef="#ctx0" brushRef="#br0" timeOffset="-191100.09">3570 8895 3 0,'0'0'417'0,"0"0"-302"0,0 0-81 16,0 0 33-16,0 0 36 15,0 0-12-15,0 0-68 16,0 0-7-16,3 0-3 16,-1 0-6-16,2 0 25 15,-1 0 10-15,0 0-19 16,9 0 23-16,5 0-24 0,11 0 4 15,9 0 1 1,10 0-19-16,8 0-10 0,10-2 2 16,4 0 0-1,6-1-1-15,2 3 2 0,-5-3-1 16,-5 0 0-16,-10 3 9 16,-6-2-10-16,-4-1 1 15,-4 3 0-15,-9-1-10 16,-2 1 10-16,-6-4-8 15,-6 4 0-15,-3 0-59 16,-5 0 18-16,0 0-38 16,-4 0-48-16,-3 0-10 15,2 0-31-15,-4 0-14 16,-3 0 28-16</inkml:trace>
  <inkml:trace contextRef="#ctx0" brushRef="#br0" timeOffset="-189839.96">4249 9142 436 0,'0'0'310'0,"0"0"-245"0,0 0-30 15,0 0 30 1,0 0 16-16,0 0-54 0,0 0-27 16,-43-7 0-16,19 15 0 0,-1 6 1 15,2-1-1 1,-1-3 0-16,4 3 1 0,0-3 48 15,0-2-33 1,3 2 16-16,2-1 1 0,2 0-33 16,-2 0 21-1,3-2-21-15,1 4 0 0,2 2-13 16,1-1 14 0,-4 4-1-16,4-1 0 0,1-2-10 15,2 0 4-15,0-2-11 16,2-7 17-16,3 1-13 15,0 2 7-15,0-5 4 16,0 3-21-16,0-3-17 16,0 3 40-16,0 1-23 15,8-1 22-15,4 3-12 16,5-3 21-16,-3 4-8 16,3-3 0-16,-2-3-10 0,-1 2 1 15,-3-2 9 1,-2-3-10-16,-1 2 9 0,-4-2-96 15,2 0-10 1,-6 0-62-16,0 0-85 0</inkml:trace>
  <inkml:trace contextRef="#ctx0" brushRef="#br0" timeOffset="-189589.98">4376 9219 540 0,'0'0'208'15,"0"0"-147"1,0 0 2-16,0 0 83 0,0 0-84 16,0 0-50-1,0 0-12-15,0 2-35 0,0 15 34 16,0 2 0 0,0 3-1-16,-3-2-6 0,-4 1 8 15,5 0 0-15,-4-3 12 0,-3-2-11 16,4-2-1-1,-1-2 0-15,4 0-5 0,-2-2-10 16,1-2 4 0,3-3-30-16,0 0-29 0,0-2-69 15,0 2 32 1,0-3-20-16,0-2-53 0,0 0-67 0</inkml:trace>
  <inkml:trace contextRef="#ctx0" brushRef="#br0" timeOffset="-189309.99">4349 9223 481 0,'0'0'170'0,"0"0"-138"15,0 0 5-15,0 0 4 0,0 0-21 16,0 0-20-1,0 0 10-15,52 25-16 0,-37-13 13 16,-1 3-7 0,1-1 9-16,-7-4-2 0,4 0-7 15,-7 1 0 1,1-5 0-16,0-2 0 0,-3-2 0 16,0-2-9-16,2 3-23 0,-2 0-132 15,3-3-128-15</inkml:trace>
  <inkml:trace contextRef="#ctx0" brushRef="#br0" timeOffset="-188920.02">4632 9188 518 0,'0'0'101'0,"0"0"-52"16,0 0 99-16,0 0-3 16,0 0-50-16,0 0-59 15,0 0-35-15,2-3 21 16,-2 3-22-16,0 0 0 16,0 8-6-16,0 8 17 0,0 5-12 15,0-1 1 16,0 1 0-15,0-1-4-16,0 1 6 0,-2-3-2 0,-2 0 3 0,1 1 8 0,0-4-13 16,1 3 2-1,-4-2 0-15,4-4-9 0,-5 4 9 16,4-5-9-16,3-2 9 0,0 2-42 16,0-4 25-1,-2 2-28-15,-4-3-60 0,0 1-77 16,-2-5-173-16</inkml:trace>
  <inkml:trace contextRef="#ctx0" brushRef="#br0" timeOffset="-187921.13">4925 8460 360 0,'0'0'52'16,"0"0"-52"-16,0 0 0 0,0 0 3 15,0 0-3 1,0 0 2-16,0 0 18 0,63-23 4 15,-55 23 43 1,1 0-20-16,2 0 51 0,3 0 34 16,4 0-54-1,4 0-20-15,8 0-15 0,7 0-33 16,0 0 25-16,3 0-35 16,-2 0 0-16,-4 3-2 15,-7 5 3-15,-7-1-2 16,-9 5 0-16,-5 0-26 15,-6 3 27-15,0 6 0 16,0 5 28-16,-17 2 35 16,-3 4-47-16,-1 1 15 15,1 3-31-15,2 3 11 0,8 0-12 16,0 2 1 0,8 1 0-16,2-1-12 0,0 4 15 15,0-4-3 1,0 2 0-16,0-1 0 0,0 2 6 15,-3-1-5 1,-9 2 0-16,-5-4 12 0,3 0-4 16,0 1-9-1,-1-6 0-15,7 0-7 0,-1 1-8 16,3-4 15-16,4-1 0 0,-1-5-1 16,-1 0 1-1,1-9 0-15,1-6 0 0,-4-1 0 16,0-3 5-1,0 0-5-15,-2-4 1 0,2 4 10 16,-2-4-3 0,-2 1-9-16,2-3 1 0,0 0-3 15,-4 1-3-15,3-3 7 16,-2 2-1-16,-3-2 18 16,2 0-7-16,-2 0-1 15,0 0 1-15,-1 0-9 16,-2 0 50-16,2 0-23 15,4 0 10-15,2 0 28 16,4-5-42-16,2 1 20 16,3 1-35-16,0 3 4 15,0-2-2-15,0-2-12 16,0 4 0-16,0 0-3 0,0 0-23 16,0 0-2-1,0 0-28-15,-3 0-60 0,-1 0-58 16,-1-1-223-16</inkml:trace>
  <inkml:trace contextRef="#ctx0" brushRef="#br0" timeOffset="-185261.29">6572 8613 185 0,'0'0'219'0,"0"0"-142"15,0 0-66-15,0 0 34 16,0 0-22-16,0 0-22 15,0 0 37-15,-24 52-27 16,19-34 14-16,-3 3 8 16,1-3-26-16,2 0 35 15,-3-2 10-15,1-1-20 0,-1-2 17 16,-1 0-1 0,1 0-8-1,-2-1 7-15,2 5-46 16,-4 1 21-16,4-3-22 0,-1-2 7 31,4-3-2-31,5-5-5 0,-3 0-1 0,3-1 1 16,0-3-41-16,0-1 15 0,0 0 7 0,0 0 19 15,0 0 13 1,8 0-7-16,7 0 13 0,2 0 1 16,3 0-13-1,3 0-2-15,3 0-5 0,2 0-6 16,-1 0-5-1,-2 0 10-15,-5 0 1 0,0 0 0 16,-5 3 6 0,-3 6-14-16,-1 1-2 0,-2 0-13 15,-1 3 23-15,-1 2 1 16,1 1 7-16,-6-1-8 16,1 1 13-16,1-3-12 15,-4 0-1-15,0 0 0 16,0-3 8-16,0 1-1 15,0 1-6-15,0 1 28 16,-7 1-13-16,-3 0 40 16,-5-1-22-16,3 1-17 0,1-4 28 15,-3-1-28 1,2 3 18-16,-6-2-20 0,-2 1-5 16,0-1 4-1,-2 1-14-15,2-3 0 0,-3-1 27 16,-1-2-26-1,4 0 24-15,0-5-7 0,3 0-17 16,-1 0 52 0,4 0-34-16,3 0-3 0,-1 0 13 15,1-7-18-15,-1 1-11 16,0-2 0-16,2 4-7 16,-2-3-2-16,1 3 9 15,-1-1-21-15,3 2 19 16,1 1-41-16,-2-1 5 15,2 3-45-15,0 0-69 16,-4 0-30-16,7 0-112 16,-2 0-113-16</inkml:trace>
  <inkml:trace contextRef="#ctx0" brushRef="#br0" timeOffset="-184821.26">6583 8577 124 0,'0'0'338'15,"0"0"-240"-15,0 0-68 0,0 0 145 16,0 0 33-16,0 0-123 16,0 0-49-16,41-2-11 15,-28 2-12-15,5 0-7 16,6 0-6-16,1-3 1 15,3 3 16-15,1 0-17 16,1-3 0-16,-2 0 0 16,-2 1 10-16,-3 1-20 15,-6 1 5-15,-6 0-45 0,-2 0 16 16,-9 0-78 0,0 0-53-16,-9 6-5 0,-11 2-113 0</inkml:trace>
  <inkml:trace contextRef="#ctx0" brushRef="#br0" timeOffset="-184241.35">7210 8613 591 0,'0'0'312'15,"0"0"-300"1,0 0 6-16,0 0 16 0,0 0-1 15,0 0-20 1,0 0-10-16,109-17 5 0,-92 17-15 16,-2 0 7-16,0 0-4 0,-5 5-8 15,5-1 13 1,-3 2-1-16,-1 1 11 0,6 4 1 16,0-2-12-1,1 3 0-15,2 0 0 0,0 1-6 16,-6 4 6-1,-2 0 0-15,-9 4-9 0,-3 2 22 16,0 4-13 0,-12 0 10-16,-11 5-9 0,-6-2 28 15,1 4-28-15,-1 0 0 16,9-1 4-16,6-2-5 16,5-2 0-16,6-3-18 15,3-3 4-15,0 0 2 16,0-4 12-16,0-5 0 15,0 3 0-15,0-5-20 16,0 0 2-16,0 0-63 16,-26 0-67-16,0-3-47 0,4-4-137 0</inkml:trace>
  <inkml:trace contextRef="#ctx0" brushRef="#br0" timeOffset="-183969.01">7247 9001 637 0,'0'0'249'16,"0"0"-207"0,0 0-28-16,0 0 55 0,0 0-5 15,0 0-54 1,0 0 0-16,99-5-10 0,-86 5-10 15,4 0-6 1,-2 0-18-16,0 0-8 0,2 0 13 16,0 0-74-16,3 0-21 0,8-5 7 31,-4 0-34-31,-1-3-111 0</inkml:trace>
  <inkml:trace contextRef="#ctx0" brushRef="#br0" timeOffset="-183379.05">7808 8862 267 0,'0'0'126'0,"0"0"-28"0,0 0 30 15,0 0 18 1,0 0-51-16,0 0-83 0,0 0 8 16,-9 0 29-1,1 14-13-15,-1 1 42 0,3-1-20 16,1 3-10 0,2-2-12-16,-1-1-26 0,2 1-10 15,2 0 0-15,0 0 2 16,0 2-17-16,0-5 15 15,0-2-42-15,0-2-4 16,6-4-41-16,8 3 65 16,3-5 14-16,0-2-11 15,1 0 19-15,2 0 1 16,-6 0 0-16,4 0 15 16,-4-10-9-16,0-1-7 15,-2-2 0-15,0-3 3 16,-2 1 13-16,0-6-9 0,-2 1 29 15,-2-6 31 1,0 0-56-16,-4 0 30 0,-2-3-11 16,0 4-18-1,0 2 33-15,-5 1-28 0,-10 5 3 16,1 6 8 0,-1 6-28-16,2 5 0 0,-5 0-13 15,1 0-21-15,0 13 33 16,-3 7-49-16,5 4-34 15,0 1-21-15,5-1-90 16,-8 2 14-16,4-7-29 16</inkml:trace>
  <inkml:trace contextRef="#ctx0" brushRef="#br0" timeOffset="-182670.41">8391 8761 611 0,'0'0'218'16,"0"0"-165"0,0 0 54-16,0 0 16 0,0 0-91 0,0 0-2 31,0 0-30-31,0-8-14 0,0 8-18 0,0 0-58 31,-3 0 70-31,-5 6 14 0,-4 6 6 0,-2 1 18 31,0 3-4-31,0 2 9 0,-1-2 13 0,3 2-25 16,4-1-8-16,3 5-3 0,1-4-39 16,4 2 13-1,0-2-1 1,4 1 23-16,12-1-11 0,1-1 21 15,0-1-7-15,1-1 1 0,-6 0 0 16,0-1-4 0,-2-6 5-16,2 0-1 0,-1-3 0 15,6-5 15 1,3 0 6-16,4 0-7 0,4 0-7 16,4-11 1-16,3-4-8 0,0-6 0 15,-1-1-6 1,-3-5 22-16,-4-1-16 0,-10-1 29 15,-3 0 27 1,-8 1 48-16,-6-1-40 0,0 7-12 16,0-2 8-1,-12 7-49 1,-8-2 27-16,-2 8-38 0,-2 1 12 0,-2 8-25 16,1 2-3-1,-7 0-47-15,-6 2-50 0,-16 29-120 16,7 0-33-1,7-2-129-15</inkml:trace>
  <inkml:trace contextRef="#ctx0" brushRef="#br0" timeOffset="-179354.1">9470 8587 355 0,'0'0'284'0,"0"0"-220"15,0 0-56 1,0 0-6-16,0 0 3 0,0 0-5 15,0 0-14 1,17 10 14-16,-17 9 21 0,0-1-8 16,0 3 39-1,0-3-23-15,0 2 26 16,-4 1 12-16,-4 5-23 0,-4 2 11 16,-1 6-34-16,-2 5-19 15,-2 8 19-15,0 4-21 0,-1 4 1 16,4 2 6-1,3-1 0-15,-1-6-7 0,7-4 0 16,-2-7 0 0,2-6 0-16,2-6 1 0,-2-7-1 15,1-4 26 1,1-6-16-16,3-5-2 0,0-3-8 16,0-2-19-16,0 0 11 15,0 0-9-15,0 0 13 0,0 0-6 16,9 0 20-1,6 4 4-15,1-4-9 0,8 0 5 16,-1 1 19 0,-1-1-28-16,1 0 14 0,-6 0-10 15,1 0 3 1,-4 3-10-16,1 1 2 0,0-4-4 16,-2 1 3-1,4-1 2-15,7 0-1 0,-4 0 0 16,3 0-2-16,0 0-18 15,-6 0-22-15,-2 0-26 16,-7-8 39-16,-2 1-21 16,-6-8-47-16,0 3-78 15,0-2-181-15</inkml:trace>
  <inkml:trace contextRef="#ctx0" brushRef="#br0" timeOffset="-178954.13">9498 8655 284 0,'0'0'117'16,"0"0"-13"-16,0 0 84 15,0 0 67-15,0 0-91 16,0 0-95-16,0 0 6 16,20-17-25-16,-13 11-8 15,3-3-42-15,5-3-8 0,2 2 8 16,1-2-10-1,2 5-7-15,-3 2 8 0,0 0 6 16,1-1-3 0,-1 4 5-16,0 1-42 0,1-2 0 15,2-1-46 1,-3 2-35-16,8 2-28 0,-5-3-86 16,-2 3-33-16</inkml:trace>
  <inkml:trace contextRef="#ctx0" brushRef="#br0" timeOffset="-178454.11">10050 8829 510 0,'0'0'318'15,"0"0"-227"1,0 0-49-16,0 0 47 0,0 0 29 16,0 0-100-1,0 0-18-15,0-3-1 0,0 11-29 16,-3 12 30 0,-2 6 0-16,-4-1 15 0,1 4-13 15,-4 0-2-15,1-3 0 0,2-2-7 16,-6-5 20-1,4 0-13-15,-3 1 0 0,-4 1-3 16,4 0-13 0,-1 1 16-16,4-3-30 0,2 0-8 15,6-7-60 1,3 1-38-16,0-8-76 0,0 1-24 16,0-6-38-16</inkml:trace>
  <inkml:trace contextRef="#ctx0" brushRef="#br0" timeOffset="-177959.47">10189 8910 3 0,'0'0'664'15,"0"0"-495"1,0 0-124-16,0 0 57 0,0 0-2 15,0 0-87 1,0 0 5-16,5-5-18 0,-5 5-18 16,-2 0 17-16,-10 0-36 0,1 4 37 15,-4 5 0 1,-2 2 0-16,-6 2 13 0,-4 0-1 16,2 2 12-1,-4 4 30-15,1-3-54 0,4-1 21 16,4 0-21-1,6-3-1-15,5 0-8 0,6-5 9 16,1 1-27 0,2 0 26-16,0-1-22 0,0 5 14 15,0-3 9-15,0 2-14 16,0-4 2-16,0 3 12 16,8 1 0-16,6-1 20 15,6-2-8-15,7 1 1 16,-2 0-13-16,1-3-19 15,-2 0 13 1,-1-5-75-16,-6 1-24 0,0-2-5 16,-6 0-23-16,-2 0 61 0,-6 0 14 15,0 0-11 1,-3 0 9-16,0 0-96 16,0 0-65-16</inkml:trace>
  <inkml:trace contextRef="#ctx0" brushRef="#br0" timeOffset="-177549.55">10625 8781 563 0,'0'0'246'0,"0"0"-171"16,0 0-6-16,0 0-17 0,0 0-20 15,0 0-32-15,0 0 6 16,-40 110-18-16,29-74 9 15,2-3-21-15,6-4 11 16,1-5-30-16,2-7 43 16,-3-1 0-16,-1-3 1 15,-1-3 21 1,-1 3-16-16,-3-3 2 0,1 0-3 16,3 1-5-16,-2-3 0 0,2 1-32 15,5 3-82 1,-3-5-52-16,3-2-114 0</inkml:trace>
  <inkml:trace contextRef="#ctx0" brushRef="#br0" timeOffset="-177259.53">10600 8810 616 0,'0'0'185'16,"0"0"-169"-16,0 0-10 16,0 0 14-16,0 0 10 0,0 0-8 15,0 0-3 1,65 62-5-16,-44-39-2 16,-7 0-13-16,3-4 1 0,-5-5 0 15,-4 1-6 1,1-8 6-16,-6-2-7 0,0-2 5 15,-1 0-22 1,-2-1-27-16,0 1-160 0,0-3-82 0</inkml:trace>
  <inkml:trace contextRef="#ctx0" brushRef="#br0" timeOffset="-176849.59">10921 8745 127 0,'0'0'408'0,"0"0"-260"0,0 0-85 16,0 0 57-16,0 0 9 15,0 0-93-15,0 0-29 16,7-5-7-16,-7 21 0 15,0 4 0-15,0 6 0 16,0 1 1-16,0 3-7 16,-3-1 7-16,-1 1-1 15,-1 2 11-15,-1-1 2 16,0-3-4-16,-2-2 15 16,-2-2-15-16,2-1 11 15,0 0-19-15,-4 2-1 0,3 2 6 16,-2 1 9-1,-1 1-23-15,4-4 8 0,2-1 0 16,0-3-8 0,1-6 8-16,0 0-1 0,-2-2-23 15,-1 1-83 1,-1-5-107-16,1-4-108 0</inkml:trace>
  <inkml:trace contextRef="#ctx0" brushRef="#br0" timeOffset="-175729.66">11276 8513 235 0,'0'0'212'0,"0"0"-190"16,0 0 10-16,0 0 77 0,0 0-83 15,0 0-10 1,0 0 3-16,53-4 6 0,-38 4 45 16,2 0-35-1,3 0 24-15,4 0 2 16,-1 0-61-16,2 0 18 16,4 0-18-16,-1 0 1 15,2 0 1-15,-2 0-2 0,-4 0 0 16,-7 0-1-16,-9 4-18 15,-2 1-9-15,-6 5-44 16,0 0 61-16,0 6 11 16,-8 2 39-16,-7 3 17 15,0-1-10 1,7 4-37-16,3 1-12 0,5 2 3 16,0 1-33-16,0 3 23 0,0 1 10 15,0-2 0 1,0 1-6-16,0 4-13 0,0-2 9 15,-17 3 9 1,-4 0 1-16,-3-3 22 0,2 0-12 16,2 2 3-1,5-4-6-15,4 2-1 0,5 1-12 16,0 0-2 0,6-3 5-16,-2-5 3 0,-1-3 0 15,-4-5 0-15,-1-4 16 16,-1-5-10-16,-2-1 33 15,-3-5 22 1,-4-1-9-16,4-2 61 0,-4 0-9 16,8 0-18-16,-2 0 6 15,0-2-67-15,6-3 13 16,1-1-38-16,0 1 7 16,1 2-18-16,-2 2 11 0,1-3 0 15,-4 2-8 1,1-1-12-16,-4-2 18 0,4 2-6 15,-4 1-2 1,0-1-7-16,4 1 5 0,2-1-52 16,-3-2-13-1,6 0-105-15,1-3-132 0,2 2-441 0</inkml:trace>
  <inkml:trace contextRef="#ctx0" brushRef="#br0" timeOffset="-175059.7">12167 8994 149 0,'0'0'223'0,"0"0"-127"16,0 0 49-16,0 0 59 16,0 0-55-16,0 0-97 15,0 0-3-15,34 0-23 0,-28 0-26 16,2 0 30-1,1 0-29-15,6 0 13 0,5 0 7 16,2 2-12 0,4 3-4-16,3 0-5 0,0 2-6 15,-1-3-5 1,2 1-18-16,-8 0-60 0,-4-2-13 16,-10-1-77-16,-8-2 0 0,0 0-41 15,0 0-100-15</inkml:trace>
  <inkml:trace contextRef="#ctx0" brushRef="#br0" timeOffset="-174789.72">12261 8810 816 0,'0'0'172'0,"0"0"-146"16,0 0 19-16,0 0 24 16,0 0-52-16,0 0 8 15,0 0-23-15,112 0 4 16,-82 0-6-16,-2 0-16 16,-6 0 16-16,-2 0-36 0,-5 6-35 15,-6-4-29 1,-6 6-70-16,0-3-18 0,-3 0-82 0</inkml:trace>
  <inkml:trace contextRef="#ctx0" brushRef="#br0" timeOffset="-172588.85">12753 9289 191 0,'0'0'131'15,"0"0"-33"-15,0 0 35 16,0 0 54-16,0 0-44 16,0 0-102-16,0 0 28 15,55-51-17-15,-44 32-11 16,3-3 19-16,4-5-41 16,2-1 7-16,0-4 2 15,2 1-27-15,-2-2 23 0,-2 0-24 16,-1 1 0-1,-5 1 4-15,-1-1-3 0,-2 5-1 16,-4 3 0 0,2 3-2-16,-4 6 1 15,0 6 1-15,-3 5 0 16,0 2 4-16,0 2-2 0,0 0-3 16,0 0 1-1,0 0-41-15,0 0 34 16,0 0-42-16,0 2 36 0,0 16-11 0,0 5 29 15,-6 9-5 1,-1 4 0-16,-1 3-1 0,-4 1 0 16,-2 5 1-1,0-1 0-15,2-4 3 32,-2 0 7-32,3-4-10 0,-1-2 0 0,-3 0-2 0,5-4-5 46,-2 2 7-46,0-2 0 0,1-3-6 0,4-3-51 0,2-7-3 0,2-7-2 16,3-1-3-16,-2-4 54 16,2-4-37-16,-7 2-30 15,-1 0-46-15,3-3-153 16</inkml:trace>
  <inkml:trace contextRef="#ctx0" brushRef="#br0" timeOffset="-172028.89">13466 8756 32 0,'0'0'89'0,"0"0"38"16,0 0-24-16,0 0-15 15,0 0-29-15,0 0-53 0,0 0 12 31,-52 25-18-31,29 1 1 0,0 8-2 0,3 1 1 16,6-1 0 0,2 1 0-16,6-7-1 0,6-3-1 15,0-6-9 1,0-1 11-16,0-6 11 0,0 2-4 31,15-1 7-31,5-5 5 0,5-1-12 0,7-1-14 16,11-6 3-16,21 0-87 0,-12 0-43 15,-7 0-73-15</inkml:trace>
  <inkml:trace contextRef="#ctx0" brushRef="#br0" timeOffset="-171817.59">13782 8905 146 0,'0'0'143'0,"0"0"-52"0,0 0-15 15,0 0 8 1,0 0-24-16,-95-137-16 0,58 128-44 15,-1 3-5-15,6 6-22 16,2 0-12-16,-5 18-71 63,12 6 6-63,-1-1-66 0</inkml:trace>
  <inkml:trace contextRef="#ctx0" brushRef="#br0" timeOffset="-171137.63">13498 9239 504 0,'0'0'118'0,"0"0"-91"0,0 0-15 0,0 0 53 16,0 0-48-1,0 0-10-15,0 0-7 0,-50 47-45 16,48-24 22-16,2-2-1 16,0-1 24-16,0-3 5 15,0-5 29-15,0 1 26 16,0-5 14-16,0 2-16 16,-6 3 5-16,4 0-27 15,-2 6-30-15,1 1 6 16,3 2-12-16,0 0-9 15,0-4-20-15,15-4-43 0,5-2 47 16,2-2 25 0,0-3-14-16,-6 0 14 0,1-6 0 15,-2-1 7 1,-1 0 0-16,-2 0-6 0,2 0 38 16,3 0-34-1,3-1-3-15,0-10 5 0,7 1 0 16,-2-5-6-1,2-4-1-15,-5-2 6 0,-2 1-6 16,-5-7 7-16,-7 2 19 16,-5-1 70-16,-3-3-30 15,0-2 8-15,-18 4-7 16,-10-3-48-16,-6 6 23 16,-4 2-42-16,4 10 0 15,2 4-1-15,6 4-30 16,6 4-21-16,3 0-49 15,2 12-48-15,1 7 46 0,-6 13-44 16,2-7-32 0,5-4-46-16</inkml:trace>
  <inkml:trace contextRef="#ctx0" brushRef="#br0" timeOffset="-166848.48">15475 9320 449 0,'0'0'604'0,"0"0"-475"16,0 0-83-16,0 0 74 15,0 0 46-15,0 0-102 16,0 0-35-16,12 0 10 16,-12 0-36-16,0 0 16 15,0 0-18-15,0 0 8 16,0 0 21-16,0 0-29 15,0 0 6-15,0 0-7 0,0 0-2 16,0 0-15 0,0 2-50-16,-4 2-83 0,-9 8-21 15,-2-2-130 1,3-3-282-16</inkml:trace>
  <inkml:trace contextRef="#ctx0" brushRef="#br0" timeOffset="-170527.6">14274 9426 209 0,'0'0'627'0,"0"0"-496"16,0 0-99-16,0 0 72 15,0 0 2-15,0 0-85 16,0 0-21-16,0 0-8 15,5 8 8-15,-5 16-6 0,0 0 7 16,0 5-2 0,0-6 1-16,0 0-6 0,-5-2 0 15,-5 1 7 1,2-8-1-16,3 5 6 0,-4-4 1 16,3-2-8-1,1 2 1-15,5-2-42 0,-4-2 26 16,4 2-63-1,0 3-35-15,0-4-74 0,0-1-124 0</inkml:trace>
  <inkml:trace contextRef="#ctx0" brushRef="#br0" timeOffset="-169367.73">14348 8877 325 0,'0'0'186'16,"0"0"-123"-16,0 0 7 0,0 0 75 16,0 0-62-1,0 0-28-15,0 0-5 0,52-8-35 16,-37 3 6-1,1 3-20-15,1-3-1 0,1 2 23 16,-1 1-10-16,1 2 9 0,-1 0 5 31,6 0-26-31,3 0 32 0,6 0-33 16,2-3 1 0,3 3 2-16,7-3 4 0,-1 3-7 15,-6-3 0-15,-5 3 6 16,-9 0-14-1,-9 0 8-15,-6 0 0 0,-5 0-9 0,-3 0-3 16,0 0 11-16,0 0-9 16,0 0-5-16,0 3 15 15,0 10 0 1,0 8 0-16,0 4 24 0,0 7-24 16,0 4 16-1,0 0-16-15,-5 2 11 0,-1-1-18 16,-3 0 14-1,1-1-5-15,-1-2 40 0,-5-4-26 16,2 4 20-16,-2 0-19 0,-1 3-5 16,-1 4 0-1,1-4-12-15,1 5 0 0,2-6-2 16,1-7-2 0,2-6 3-16,3-6 0 0,1-8-17 15,2-1 5 1,-3-3 5-16,3-2-36 15,-2-1 11-15,-2 0-38 0,-1 2-13 16,-4-4-99-16,4 0-102 16,-1 0-101-16</inkml:trace>
  <inkml:trace contextRef="#ctx0" brushRef="#br0" timeOffset="-169067.75">14565 9367 39 0,'0'0'615'16,"0"0"-545"-16,0 0-49 0,0 0 83 15,0 0 17 1,0 0-57-16,0 0-30 0,112-8-21 15,-84 4-13-15,-2 4 0 0,-3-2 1 16,0-1 1 0,-3-1-1-16,4 1-1 0,-4-2 5 31,0-3-5-31,-3 4-2 0,0-2-27 0,-1-2-51 31,2 0-24-31,-4 0-143 0,-4 3-47 0</inkml:trace>
  <inkml:trace contextRef="#ctx0" brushRef="#br0" timeOffset="-166078.52">15938 8978 104 0,'0'0'307'0,"0"0"-203"0,0 0 12 16,0 0 68-1,0 0-64-15,0 0-69 0,0 0-34 16,20-12-7-16,-20 12-20 15,0 0 10-15,0 0-4 16,0 2 4-16,-10 11 17 16,-8 4 58-16,-2 5-5 15,-4 4-54-15,1-1 10 16,3 1-26 0,0 2 1-16,6 1 4 0,-1 0-5 15,10-3 0 1,-1-4 0-16,6-1-16 0,0-2 14 15,0-9-30-15,0-2-2 0,8-3 32 16,2 0 4 0,0-2 11-16,2-1-13 31,3-2 23-31,2 3-22 0,3-1-1 0,6 1 1 0,-1 2 4 16,2 4 3-1,1-3-8-15,-1 5 0 16,-5 1-1-16,-2 1-11 0,-2 3 12 15,-1 1-3-15,-5 5-15 16,-1-1 18-16,-5-1 0 16,0 4-1-1,-6-3 10-15,0-3-5 0,0 0-4 16,0-3 0-16,-3-2 19 16,-9 1-12-16,0-5-4 15,-1 2-3-15,-2 2 9 16,-5-5 8-16,3 2-1 15,-1-2 1-15,1-3 31 0,-3 0-35 16,3 0 16 0,-1-2-20-16,1-3 5 0,-1 0 2 15,1 0-16 1,0 0-2-16,-1 0 0 0,-7-3-92 16,5-5-78-1,0-2-220-15</inkml:trace>
  <inkml:trace contextRef="#ctx0" brushRef="#br0" timeOffset="-165636.56">16050 8895 211 0,'0'0'545'0,"0"0"-460"15,0 0-85-15,0 0 84 0,0 0 1 16,0 0-67 0,0 0 34-16,104-13-10 15,-76 8 23-15,4-3 4 0,-2 1-67 16,0-1 27-16,2-3-29 16,0 2 6-16,-1-3-1 15,-2 6-5-15,1-3 0 16,0 2 0-16,-3 2-20 15,-4-1-28-15,-3 6-97 16,-6 0-132-16,-8 0-223 0</inkml:trace>
  <inkml:trace contextRef="#ctx0" brushRef="#br0" timeOffset="-164916.6">16642 8939 441 0,'0'0'270'0,"0"0"-157"15,0 0 2-15,0 0 77 16,0 0-80-16,0 0-64 16,0 0 1-16,27-7-37 15,-24 7 33-15,2-3-45 0,0 1 10 16,5-1 2 0,2 1-11-16,1-2-1 0,2 4 3 15,2 0 9 1,6 0-13-16,3 0 1 0,2 0-3 15,7 0-4 1,-3 0 8-16,-4 0-1 0,-4 4 0 16,-4 3-5-16,-9 1 5 0,-5 0-19 15,-3-2 3 1,-3 6 4-16,0 0 12 0,0 2 0 16,-3 6 9-1,-11 3 4-15,-4 9-12 0,1 6-1 16,-3 6 0-1,0 3-1-15,3 5 2 0,-1 2-1 16,4-5 0 0,3-2-6-16,-1-3 4 0,0-5 2 15,-3-6-14-15,2-7 5 16,-4-3-8-16,2-5-17 16,0-1 18-16,1-3-59 15,-2-3-67-15,-6 2-66 16,9-5-81-16,-2-3-224 0</inkml:trace>
  <inkml:trace contextRef="#ctx0" brushRef="#br0" timeOffset="-164635.62">16654 9455 506 0,'0'0'298'16,"0"0"-264"-16,0 0-32 0,0 0 28 15,0 0 22-15,0 0-39 16,0 0-3-16,95-4-8 16,-78 2-2-16,1-3-2 0,-1 0-34 15,3-11-29 1,-3 3-75-16,-2-2-144 0</inkml:trace>
  <inkml:trace contextRef="#ctx0" brushRef="#br0" timeOffset="-163846.68">17149 9248 32 0,'0'0'185'15,"0"0"-67"-15,0 0-19 16,0 0 46-16,0 0-10 15,0 0-67-15,0 0 9 16,17-9-34-16,-17 9-14 16,0 0 6-16,0 0-34 15,-4 9 12-15,-6 3-7 0,0 3 5 16,2 4 4 0,-1 1-15-16,1 4 6 0,3-2 39 15,-2 5-36 1,4-1 15-16,-2 2-14 0,0-2-4 15,1-1 15 1,1 2-21-16,3-4 0 0,0-5 0 16,0-2-10-16,0 0 10 0,0-6-29 15,0 0 4 1,0-2 24-16,7 0 1 0,1-3 0 31,4 3 0-15,1-6-28-16,11 1 27 0,-1-3-44 0,2 0 35 47,2 0 9-47,-5 0 2 0,1-13 5 0,-3-3 27 0,0-5-31 0,-3-2 46 0,-5-3 12 31,-4-5-29-31,-1-3 21 0,-4-4-29 0,-3-5 38 16,0 2 4-16,0 1-58 15,0 4 2-15,-6 4-9 16,-8 10 7 15,2 6-4-31,-3 8-3 0,2 5-14 0,-5 3 4 0,-2 0-56 16,-1 11 42-16,-2 13-81 0,-14 13-88 15,5 0 2 1,4-6-124-16</inkml:trace>
  <inkml:trace contextRef="#ctx0" brushRef="#br0" timeOffset="-162017.38">17712 9284 162 0,'0'0'125'0,"0"0"-38"16,0 0 20-16,0 0-38 15,0 0-37-15,0 0 8 16,0 0-39-16,-40 12 28 16,37-6-2-16,-2-1-2 15,-2 2 48-15,2 5-22 16,-4 0-3-16,-2 5 9 15,-1 3-42-15,-3 0 17 16,-2 3-22-16,4 5 0 16,-2 1 5-16,3 2-15 0,4-3 0 15,3 1-7 1,1 0-16-16,4-7 11 0,0-1 5 16,0 0-26-1,0-6 32-15,12-2-19 0,0-2 19 16,1-1 0-1,4-2-42-15,-2 0 43 0,2-4-1 16,-2 2-9-16,2-1-3 16,3-5 13-16,0 0-37 15,3 0 27-15,4 0-48 16,3 0 20-16,2-11 7 16,0-4 22-16,-1-3 6 0,-2-3 4 15,-3 1-1 1,-6-6 53-16,-3 1 8 15,-5-4 69-15,-7-5 23 16,-2-3-62-16,-3 1 6 16,0-2-40-16,0 1-11 0,-8 3 8 15,-4 9-54 1,-1 7 14-16,1 5-14 0,0 3-35 16,1 7 29-1,-1 3-44-15,1 0-7 0,-3 0 8 16,-6 0-57-1,0 10 1-15,-18 20-47 0,6-8-79 16,0-2-144-16</inkml:trace>
  <inkml:trace contextRef="#ctx0" brushRef="#br0" timeOffset="-160847.45">18600 9200 178 0,'0'0'278'0,"0"0"-225"15,0 0-37 1,0 0 0-16,0 0-15 0,0 0 19 15,0 0-19 1,-25 99 5-16,25-66 14 0,0-2-19 16,0 4 28-16,0-2 19 0,0-1 18 15,-12 1 16 1,-3 0-24-16,-1 1 6 0,-8-1-12 16,4 0-52-1,3 2 14-15,-1 1-14 0,10 0-3 16,3-2-7-1,1-1 6-15,4-2 4 0,0-2-1 16,0-6 4-16,0-5-3 16,-3-4 1-16,1-4-1 15,2-2 24-15,-3-6-22 16,3-2 22-16,0 0 17 16,0 0-9-16,0 0 14 15,0 0-46-15,5 0 0 16,10 0 12-16,5 0 11 0,3 0-7 15,6 0-16 1,-4 0-2-16,2 0-5 16,-4 0-18-16,-1 0-4 0,-2 0 12 15,-2 0-52-15,-4 0 6 32,1 0 14-32,-4-5-24 0,1-8-26 0,-3 2-110 15,-4-2-117-15</inkml:trace>
  <inkml:trace contextRef="#ctx0" brushRef="#br0" timeOffset="-160677.46">18563 9152 307 0,'0'0'102'0,"0"0"-19"0,0 0 54 16,0 0 26-16,0 0-53 15,0 0-57-15,158-31 19 0,-130 17-47 16,2 4 2-16,2 0-1 16,-4 0-20-16,1-1-6 15,-3 1 0-15,0 1-27 16,-6 8 4 0,-6-2-54-16,-2 3-47 0,-10 0-16 15,-2 0-57 1,0 8-44-16</inkml:trace>
  <inkml:trace contextRef="#ctx0" brushRef="#br0" timeOffset="-160207.49">18923 9400 129 0,'0'0'389'16,"0"0"-230"-16,0 0-130 0,0 0 6 16,0 0-35-16,0 0 0 15,0 0 22-15,5 73-22 16,-5-46 0-16,3 0 0 16,0-3 9-16,-3-7-9 15,0-1 0-15,0-5 1 31,0-1 24-31,0-1-7 0,-6 2 29 0,-11 2 10 16,-6 0-57-16,1 5 13 31,-2 1-13-31,6-2-24 0,2-1 4 0,7-1-63 0,3-5 18 16,4-1-24 0,2-6-132-16,0 1-46 0</inkml:trace>
  <inkml:trace contextRef="#ctx0" brushRef="#br0" timeOffset="-159886.06">19012 9395 461 0,'0'0'218'0,"0"0"-158"0,0 0 59 0,0 0-24 0,0 0-85 16,43-8 16-1,-20 13-26-15,6 11 1 0,-4-1-1 16,-2 1 0-16,-6 0 0 16,-2-1-12-16,-6-3 12 15,-1-2 2-15,-5 4-2 16,2-6 10-16,2 2-10 15,-4-2-16-15,-1-1-89 16,-2 1-99-16,0-4-129 0</inkml:trace>
  <inkml:trace contextRef="#ctx0" brushRef="#br0" timeOffset="-159496.08">19302 9304 426 0,'0'0'202'16,"0"0"-62"-16,0 0 47 15,0 0-75-15,0 0-58 16,0 0-38-16,0 0 1 15,0 0 3-15,0 0-20 16,12 56 1-16,-10-27 18 16,4 5-17-16,-2-2 16 15,-2-5-7-15,-2 2 2 16,0-6-6-16,0 0-6 0,-2 0-1 16,-10 2 24-1,-3-2-24-15,-2-3 0 0,6 1 0 16,-1-2-13-1,3-2-1-15,1-1-27 0,0-1-22 16,-4 1 11 0,-14 4-50-16,2-4-100 0,4-3-150 0</inkml:trace>
  <inkml:trace contextRef="#ctx0" brushRef="#br0" timeOffset="-158396.15">19475 9051 209 0,'0'0'231'0,"0"0"-111"15,0 0 75-15,0 0-22 16,0 0-62-16,0 0-14 15,0 0-27-15,167 0 4 16,-145 0-22-16,4-4-39 16,-6 4 38-16,-3 0-41 15,-5 0-10-15,-7 0 1 16,-2 0-1-16,1 0 0 0,-4 4-10 16,0 14-18-1,0 2 28-15,3 7 0 0,-1 0 0 16,1 5 6-1,2-1 3-15,-1-3-9 0,2 4 0 16,-4-4-4 0,-2 0-2-16,0-2 6 0,0 3 0 15,0 2 7-15,0 0 6 16,0 0-13-16,-8-1 0 16,-4 2 9-16,0-1-9 0,4 2 0 15,-6-1 0 1,-1-1 2-16,0 2 0 0,-1-4-2 15,2-1 0 1,2-5-1-16,4-4-5 0,1-7 6 16,4 2 0-1,3-4-7-15,0 0 11 0,0 3-4 16,0-3 0-16,0 1-8 16,-2 2-9-16,-4-3 17 15,4 0-9-15,-5-1-1 16,2-2-15-16,-1-2 25 15,2 0-1-15,2-2 1 16,-1-3 3-16,0 0-3 16,1 0 31-16,-1 0 47 15,-4 0-21-15,-1 0 15 0,-4-3-72 16,2-4 18 0,-5-1-15-16,3 2-3 0,-3 1 0 15,2 2-1 1,-4 3-90-16,-3 0-6 0,-12 0-107 15,6 8-194 1,2 6-311-16</inkml:trace>
  <inkml:trace contextRef="#ctx0" brushRef="#br0" timeOffset="14374.2">-2691 9926 116 0,'0'0'109'0,"0"0"-68"0,0 0 9 16,0 0 54 0,0 0-28-16,0 0-38 0,0 8 10 15,0-8 5 1,0 0 0-16,0 0 12 0,0 0-33 15,0 3-12 1,0-2 3-16,0 8-22 0,0 1 31 16,0 4-10-1,0 3-16-15,0 1 34 0,0 3 25 16,-6 3-29-16,4-1 2 0,-5 2-31 16,4 1 13-1,3 0-7-15,-2 3-13 0,2-1 18 16,-3-2-18-1,3 2 0-15,-3-4 3 0,-1-1 0 16,2-2-3 0,-1-4 0-16,0-1 7 0,-2-3-7 15,2 1 0-15,-1-1 0 16,2-1 0-16,-1-1 7 16,3 1-8-16,-3 0 1 15,3-3-20-15,0-3 18 16,0 1-15-16,0-5-12 15,0-2-20-15,0 0-80 16,0 0-9-16,0 0-47 16,0-5-108-16</inkml:trace>
  <inkml:trace contextRef="#ctx0" brushRef="#br0" timeOffset="14905.17">-2783 9897 312 0,'0'0'152'0,"0"0"-152"0,0-1 13 0,0 1-13 0,0 0 59 0,0-4-23 0,5 2 6 0,7-1 0 0,0 1-3 0,1-1 23 0,2 1-25 16,2-3-2-16,9 2-21 0,3-2-13 16,3 1 24-1,-1-3-24-15,3 5-1 16,4-1 2-16,-4 1-1 15,1-1-2-15,-3 1-8 16,-9-1-5-16,-6 3 13 16,-5-2-4-16,-4 2 5 15,-5 0 0-15,-3 0-18 0,2 0 9 16,-2 0-23 0,0 0-24-16,0-6-24 0,0 3-93 15,0-1-156-15</inkml:trace>
  <inkml:trace contextRef="#ctx0" brushRef="#br0" timeOffset="15304.15">-2729 10066 33 0,'6'3'65'16,"-4"-1"7"-16,2 1 21 16,-1-3 2-16,0 1-4 15,-1-1-16-15,1 0-19 16,0 4-18-16,-3-4 11 0,6 3-12 16,0-1-4-1,2-2-5-15,4 3-21 0,0-1 32 16,1 1-17-1,4-1-22-15,1 3 12 0,-1-2-12 16,3 3 0 0,4-4-1-16,-4 3-5 0,-3-3 5 15,3 1-18-15,-2-1-15 16,-1-2-17-16,-4 0-51 16,7 0-25-16,-5 0-65 15,-6 0-32-15</inkml:trace>
  <inkml:trace contextRef="#ctx0" brushRef="#br0" timeOffset="16704.07">-2441 10454 20 0,'0'0'302'0,"0"0"-185"0,0 0 5 0,0-4 37 0,0 0-29 0,0 4-30 0,0 0-71 31,0 0-19-31,0 0-10 0,0 0-28 0,0 0-1 31,0 0 11-31,0 5 18 0,0 6-5 0,0-4 5 16,0 1 0 0,0-1 6-16,0 0-5 0,-4 0 35 15,2 1-3-15,-1 2-18 0,3 3 11 16,0 0-26 0,0 3 9-16,0 1-5 0,0-1-3 15,0-3-2 1,0-1-13-16,0 0-13 0,5-5 12 15,2-2 13 1,-4-2 2-16,2-1 5 0,4 1 2 16,-1-3-7-1,4 0 0-15,-1 0 7 0,4 0-4 16,-3 0-2-16,2 0 0 16,-3-8-1-16,1-2-3 15,3 0 3-15,-7-1-1 16,4-2-6-16,-4-1 7 15,-3-1 0-15,2 3 1 16,-5-1 22-16,1-4-22 16,-3 5 19-16,0-3-8 15,0 1-11-15,0-1 21 0,0 2-22 16,0 3 0 0,0 2 0-16,0 3-5 0,0 0 5 15,0 5-18 1,0 0-13-16,5 0 30 0,-1-2-14 15,2 2 11 1,-4 0 2-16,-2 0-9 0,0 0 11 16,0 0 0-1,0 0 0-15,0 0 0 0,0 0 0 16,0 0-9-16,0 0-21 16,0 0-107-1,0 0-123-15,0 0-133 0</inkml:trace>
  <inkml:trace contextRef="#ctx0" brushRef="#br0" timeOffset="17385.18">-2090 10679 537 0,'0'0'176'15,"0"0"-154"-15,0 0-2 16,0 0 46-16,0 0 6 16,0 0-28-16,0 0-36 15,0 0-7-15,0 0 14 16,0 0-14-16,0 0 23 16,48-85 2-1,-39 64 16-15,-1 3-6 16,2-3-30-16,-5 3-4 15,0 3 21-15,2 1-22 16,-4 6 11-16,-1 3-12 0,-2 0 0 0,3 5-5 16,-3 0 5-1,0 0 0-15,0 0 0 0,0 0-9 16,0 0 8 0,0 0-13 77,0 0 7-93,0 0 7 0,0 0 1 0,0 0 12 0,0 8 4 0,0 2-15 0,0 1 7 0,0 4-9 0,0 1 0 0,0 2 6 0,0 2-5 0,0 4-1 0,0 1 6 0,-5 2 1 32,-5-1-1-32,5 0-6 0,0-4 1 0,-2-1 0 15,4-6-1 1,3-3 0-16,-2-5 0 0,2 1-13 15,0-5 7-15,0-3-22 16,0 0-14-16,0 0 2 0,0 0-32 16,0 0-11-1,0 0-50-15,0 0-187 0</inkml:trace>
  <inkml:trace contextRef="#ctx0" brushRef="#br0" timeOffset="18593.25">-1450 10534 307 0,'0'0'244'0,"0"0"-140"0,0 0-47 16,0 0 11-16,0 0-6 15,0 0-41-15,0 0-10 16,9-26-4-16,-3 13-1 15,-4-3 1-15,5 2 11 16,-4-1-4-16,2-2 47 0,0 4-8 16,-2 3-9-1,4 0-20-15,-2 1-22 0,0 2-3 16,7 2 1 0,0 0-9-16,6 0 2 0,2 2 7 15,0 0 0 1,0 3-1-16,-3 0-19 15,0 0 19-15,-6 0-1 16,1 0-6-16,-7 0 2 0,2 0 6 16,-4 0-1-16,-1 0 1 0,4 0-23 15,-4 3 13 1,5 10 4-16,-2 3 6 0,1 2 19 16,3-3-18-1,-1 3 6-15,1-2 6 0,-1-1-11 16,2-1-2-1,-5-4 0-15,0 0 0 0,2 0 2 16,-4-2-2 0,2-3 0-16,0 1-1 0,-2-4-6 15,1 0 6-15,-1-2-10 16,2 0-14-16,0 0 24 16,5 0-17-16,-2 0-4 15,4 0-4-15,0-10-54 16,-2-5 10-16,5-9-108 15,-3 3-67-15,-7 3 1 16</inkml:trace>
  <inkml:trace contextRef="#ctx0" brushRef="#br0" timeOffset="19472.59">-1381 10252 302 0,'0'0'145'0,"0"0"-84"16,0 0 8-16,0 0 11 0,0 0-10 16,0 0-28-1,0 0-9-15,32-51 19 0,-24 37-24 16,2 2-9 0,-2-1 14-16,-3 2-9 0,4 1-5 15,3 2-19 1,-1 0 2-16,1 0 5 0,5 1-7 15,-3-1 0 1,3 3 0-16,0 0-5 0,1 0 5 16,-6 0 0-16,2 2 2 15,-6-1-2-15,2 4 0 16,-5 0-3-16,0 0 2 16,2 0-16-16,-2 7 17 15,1 5 0-15,3 6 11 16,-4 3 16-16,1-3-12 15,3 2-2-15,-4-4-10 16,1-5-3-16,0-1 0 0,-3-2 2 16,2-3-1-1,1 0 13-15,-2 0-14 0,-2-2 2 16,1 2 6 0,0-2-7-16,2-1-1 0,2-2 0 15,1 0 0 1,6 0 11-16,4 0-11 0,-4 0 1 15,4-7-1 1,-8-1-20-16,2-3 3 0,-6-1 1 16,-1 1 2-16,-5-1 12 0,0 0-38 15,0 0 2 1,0 2-1-16,0-1-62 0,0 3-72 16,0 3-104-16</inkml:trace>
  <inkml:trace contextRef="#ctx0" brushRef="#br0" timeOffset="20461.38">-662 10658 209 0,'0'0'228'15,"0"0"-118"1,0 0 24-16,0 0-21 0,0 0-27 16,0 0-39-1,0 0-30-15,0-18 15 0,3 11-11 16,2-5-12 0,4 0 0-16,-1-3-1 0,2-4-6 15,0-4 10 1,2-4-11-16,3-3 17 0,0 0 24 15,-2-7-8-15,2-1 1 0,-1-2-33 32,1-1-2-32,0 2 0 0,-2 3 0 0,-1 5 7 15,0 6-7 1,-4 1 1-16,-3 8 3 16,5 0-2-16,-8 6-2 15,4 3 0-15,-6 1 0 0,0 4 2 16,0 2-2-16,0 0 1 15,0 0 15-15,0 0-16 16,0 0-14-16,0 0-12 16,0 0 14-16,0 2 12 15,0 11 0-15,0 4 6 16,0 3-6-16,0 2-12 16,0 8 12-16,-6 0 8 31,-3 5-7-31,1-1 23 15,0 4-18-15,1-2-4 0,2-2-2 0,2-4 0 0,1 1-9 32,2 1 8-32,0-1-34 0,0-5 26 0,0-5-5 15,0-1 14 1,0-4-2-16,0-7-23 0,0 2-1 16,0-6-27-1,0 0-14-15,0 1 50 0,-4-4-28 16,-7-2-38-16,-1 0-151 15,4 0-331-15</inkml:trace>
  <inkml:trace contextRef="#ctx0" brushRef="#br0" timeOffset="21241.33">-179 10185 222 0,'0'0'230'0,"0"0"-164"0,0 0-7 0,0 0 42 0,0-5-60 0,0 5-41 16,0 0-2 0,0 0 2-16,-6 10 15 0,-3 3-2 15,1 2 11 1,-4 6 12-1,4-2-14-15,-1 1 26 0,-2-2-25 0,2 0 11 16,1 3-5-16,1-1-19 31,2 1-8-31,5 3-2 16,0-4 0-16,0 4 0 0,0-3 0 0,2-2-15 16,10 3 3-1,0-7-2-15,-4 1 14 16,4-4 7-16,-4-1 0 0,2-4-1 0,-5-1-6 15,3-6-5 1,1 0 5-16,-1 0 1 0,7 0 9 16,0 0 6-1,5 0-15-15,2-8 5 0,1-2-6 16,1-3-13 0,-4 0 13-16,-3 0-13 0,-3-2 6 15,-2-2 5 1,-3-2 4-16,-1-5 2 0,-3 0 6 15,-2-3-9-15,-3-1 33 0,0-1 7 16,0-4-1 0,0 3-12-16,0-1-27 0,0 3 10 15,-8 7-1 1,-4 2-9-16,1 7 1 0,-3 2 9 16,2 7-7-1,1 3-1-15,-1 0-3 0,0 0 0 16,-1 8-22-16,-2 13-23 15,0 2-39-15,-2 4-46 16,-8 7-31-16,-2-5-101 16</inkml:trace>
  <inkml:trace contextRef="#ctx0" brushRef="#br0" timeOffset="22280.29">786 10192 46 0,'0'0'71'0,"0"0"-22"0,0 0 69 16,0 0-4 0,0 0-3-16,0 0-8 0,0 0-47 15,0 0-7 1,0 0 12-16,0 0-22 0,-83-12 4 15,71 12-4-15,-1 5-7 0,-2 5 21 16,-2 1-19 0,0 4-1-16,-3 3 2 0,-3 2-34 15,-1 4 18 1,-1 2 1-16,-2 3-18 0,4-1 29 16,1 1-25-1,2-1 1-15,2 0 2 0,1 4 1 16,2-2-10-1,1-1 0-15,3 2 5 16,2-5-7-16,3-1 2 0,4-1 0 16,2-1 1-1,0-2-1-15,0-1 0 0,0-4-13 16,0-3-19 0,8-1 32-16,4-3-19 0,2 1 19 15,4-2 4-15,2-3 8 0,0 0-12 16,2-5 0-1,5 0 0-15,-4 0-6 0,-1 0 6 16,1 0-19 0,-3-7-7-16,0-5-37 0,-3-6 29 15,1 1-2 1,-6-3 22-16,0-6 14 0,-4-3 0 16,-3 1 18-16,-5-1 57 15,0 8-20-15,0 3 21 16,0 2-31-16,-13 9-27 15,-5 5 24-15,-2 2-41 16,-6 0-1-16,-6 0 0 16,1 20-7-16,-4 7-6 15,1 2-80-15,-4 16-106 16,9-9-28-16,6-5-145 0</inkml:trace>
  <inkml:trace contextRef="#ctx0" brushRef="#br0" timeOffset="23724.25">1437 10358 373 0,'0'0'292'0,"0"0"-178"0,0 0-35 16,0 0 79-1,0 0-30-15,0 0-113 0,0 0-15 16,0-4-45-16,0 12 38 0,0 6 7 16,0 5 16-1,0-1-6-15,0 0-6 16,0 1 6-1,0 0-17-15,0 3 7 0,0-2-6 0,-7 3-2 16,2 1-1 0,-3 1 7-1,-2 1 1-15,-2 0 2 0,4 2 20 0,3 1-21 16,-2-4-16-16,5-1 16 16,-1-3-20-16,3-3-35 125,-3-3-19-125,3-2-49 15,-2-2 60-15,-1-4-121 0,3-4-9 0,-4-1-3 0,4-2-16 0</inkml:trace>
  <inkml:trace contextRef="#ctx0" brushRef="#br0" timeOffset="24245.18">1767 10381 804 0,'0'0'29'0,"0"0"-27"16,0 0-2-16,0 0 23 0,0 0-22 15,0 0 14 1,0 0-15-16,-44 45 0 0,39-33 5 15,-4 1 3 1,-2-2-8-16,-1-1 11 0,-3 1 11 16,-2-2 30-1,4 0-20-15,-5 1-2 0,1-2 6 16,2-2-16 0,3 3-4-16,2 1-16 0,-2 1 6 15,4 1-4-15,-4 4-2 0,4 0 0 16,-2-3 4-1,5-4-3-15,5 0-2 16,-3-4 1-16,3 0-17 16,0-2 16-16,0-1 2 0,0 1 1 15,0 0 17 1,0 2-9-16,6 0-10 16,6 3 20-16,1-1-20 0,7 1 17 15,4 0-10-15,-4-1-5 16,3 3 2-16,-3-2-3 15,0 1-1-15,0-4 0 16,-3 2-24-16,0-1 23 16,1-5-29-16,-1 4 8 15,3-2 22-15,0-3-53 16,0 0 1-16,-3 0-2 16,1 0-48-16,-1 0 8 15,-5-9-101-15,-7-2-122 0</inkml:trace>
  <inkml:trace contextRef="#ctx0" brushRef="#br0" timeOffset="24655.16">2126 10467 535 0,'0'0'294'15,"0"0"-246"-15,0 0-26 0,0 0 7 16,0 0 8-1,0 0-37-15,0 0 9 0,-8 36-5 16,4-18-4 0,-1 1 0-16,-1 1 2 0,4-1 5 15,-5-2-7 1,2-1 0-16,-3 0 0 0,1-1 3 16,-1-2-3-16,-1 2 0 0,1 1 3 15,-4 1-2 1,6-1-1-16,1-5 0 0,1-1-19 15,1-6-28 1,3 0-59 15,0-4-70-31,0 0-105 32</inkml:trace>
  <inkml:trace contextRef="#ctx0" brushRef="#br0" timeOffset="24985.14">2143 10415 123 0,'0'0'724'31,"0"0"-651"-31,0 0-60 0,0 0-13 0,0 0 25 0,6 2-15 0,0 14-6 0,5 2-4 0,1 3-5 0,3-1 4 0,-5 1-14 0,2 0-7 0,-1-6 15 0,-2-1-22 0,-1-4 17 0,-1-1-6 0,-2-4 0 0,1-4-18 0,3-1-100 16,-1 0-113-16,-1 0-149 0</inkml:trace>
  <inkml:trace contextRef="#ctx0" brushRef="#br0" timeOffset="25235.14">2462 10335 914 0,'0'0'160'0,"0"0"-95"15,0 0 58-15,0 0 28 16,0 0-68-16,0 0-83 15,0 3-19-15,0 14 19 16,0 9-8-16,0 3 0 16,0 2-15-16,0 0 22 15,0 0 0-15,0-5 1 16,0 0 0-16,0-6-1 16,0 1-10-16,0-5 11 15,-8 2 0-15,-1-3 0 0,1 3 20 16,-2 0-19-1,2 0-1-15,3 3-22 0,-4 3-149 16,3-3-139 0,-3-6-371-16</inkml:trace>
  <inkml:trace contextRef="#ctx0" brushRef="#br0" timeOffset="30113.58">-4092 11284 199 0,'0'0'163'0,"0"0"-114"16,0 0 52-16,0 0 28 15,0 0-27-15,0 0-31 16,0-15-51-16,0 12 9 16,0 0 14-16,0 3-14 15,0 0 10-15,0 0-33 16,-2 0-6-16,-1 0-1 15,0 11 1-15,3 5 12 16,0 4-1-16,0 11-9 16,0 5 12-16,0 8-13 15,0 0 6-15,3 2-3 0,2-1 3 16,1-4-14 0,-2-4 0-16,-4-1-36 0,0-6 37 15,0 2-104 1,0-3 12-16,0-4 50 0,-7-2-21 15,2-7 14 1,2-4-37-16,3-4-57 0,0-5-53 0</inkml:trace>
  <inkml:trace contextRef="#ctx0" brushRef="#br0" timeOffset="30503.52">-3848 11400 519 0,'0'0'99'15,"0"0"-99"-15,0 0-5 16,0 0 5-16,0 0 38 15,0 0-38-15,0 0 6 16,10 0 4-16,-5 13 19 16,-2 1 12-16,-1 1 30 0,2 3-17 15,-4 3-17 1,0 5-9-16,0-1-14 0,0 4 3 16,-6 5-1-1,-2-1 2-15,2 0-13 0,-3 0-4 16,6 0-2-1,-2-4-11-15,1-7-21 0,1-1 7 16,1-6-83 0,-4 1 4-16,1-6-58 0,-2-2-133 0</inkml:trace>
  <inkml:trace contextRef="#ctx0" brushRef="#br0" timeOffset="30773.53">-4060 11763 373 0,'0'0'211'0,"0"0"-150"16,0 0-61-16,0 0-10 15,0 0-13-15,0 0 23 16,0 0 1-16,78 0-1 15,-38 0-8-15,4 0-23 16,-4 0 11-16,-6-6 20 16,-8 1-35-16,-9 1-26 15,-9 0-42-15,-1 4-29 0,-5-3 14 0</inkml:trace>
  <inkml:trace contextRef="#ctx0" brushRef="#br0" timeOffset="31243.48">-3632 11716 208 0,'0'0'261'0,"0"0"-173"15,0 0 42 1,0 0 33-16,0 0-59 0,0 0-66 16,0 0-38-1,-25 40 10-15,22-21-10 0,3 3-15 16,0-2 14-1,0-2-12-15,0 0 13 0,3-3 1 16,5 2 1 0,1-5 17-16,-3-2-19 0,2-1-2 15,-2-2-7-15,2-4 5 16,4 2 3-16,-1-2 1 16,7-3-52-16,2 0-4 15,4 0-6-15,-4 0-8 16,0-11 36-16,-3-5 22 15,-2 1-4-15,-7 0 15 16,-3-1 1-16,-5 0 6 16,0 1 47-16,0-3 18 0,0 3-15 15,-17-4-5 1,-1 4 31-16,2 0-24 0,-1 1-16 16,0 4-23-1,2 2-19-15,3 3-1 0,4 2-7 16,5 3-31-1,3 0-56-15,0 0-42 0,0 13 31 16,0 7-70 0,0-4-128-16</inkml:trace>
  <inkml:trace contextRef="#ctx0" brushRef="#br0" timeOffset="31503.48">-3367 11756 783 0,'0'0'153'16,"0"0"-125"-16,0 0 9 15,0 0 37-15,0 0-52 16,0 0-14-16,0 0 46 16,26 81-37-16,-8-57-2 15,4-7 1-15,1 2-15 16,0-6-1-16,3-4 0 15,-3 0-6-15,0-3 5 16,1-4-10-16,9-2-20 16,-4 0-81-16,-3 0-245 0</inkml:trace>
  <inkml:trace contextRef="#ctx0" brushRef="#br0" timeOffset="32394.9">-2139 11775 130 0,'0'0'330'0,"0"0"-249"16,0 0-74-16,0 0-7 0,0 0 13 15,0 0-13 1,0 0 11-16,-87 29-10 0,76-11 33 15,-1 0 26 1,4 3-47-16,-1 3 23 0,4-2-14 31,-2 5-13-31,4-4 12 0,3 1-19 0,0-5-1 16,0 0-1-16,0-6-14 16,0-3-1-1,10-5 8-15,7-2-29 16,3-3 36-16,5 0-2 0,2 0 1 15,-4 0-8-15,-1-3-38 16,-2-5 11-16,-2 1-16 125,-1-1 16-125,-5-2 24 0,-1-4-2 0,-5 2 14 0,0-7 6 0,-6 2 0 0,0-7 51 0,0-2 29 0,0 2 6 0,-6-1-5 0,-8 2-21 0,-1 2-44 0,0 2-8 0,1 10 8 0,8 3 23 0,1 6-45 0,2 0-51 16,3 0-70-1,0 19 25-15,0 1-97 0,0 3-61 0</inkml:trace>
  <inkml:trace contextRef="#ctx0" brushRef="#br0" timeOffset="32464.89">-2139 11775 77 0</inkml:trace>
  <inkml:trace contextRef="#ctx0" brushRef="#br0" timeOffset="32674.88">-2139 11775 77 0,'100'111'170'0,"-94"-119"-40"0,5 3 11 0,1 0 5 0,0 3-80 0,-1 2-43 15,1 0-10 1,-4 0-13-16,4 11 0 0,-4 7-16 16,-2 3 10-16,2 3 6 15,2-7 12-15,-2-1-11 16,4-7-1-16,5 0-27 15,3-9 27-15,5 0 0 16,5 0 0-16,-2-9 7 16,6-9-7-16,1-5 0 15,2-5 0-15,6-3-80 16,18-16-40-16,-13 6-100 0,-4 8-8 0</inkml:trace>
  <inkml:trace contextRef="#ctx0" brushRef="#br0" timeOffset="32864.87">-1426 11698 324 0,'0'0'170'16,"0"0"-78"0,0 0 24-16,0 0 17 0,0 0-57 15,0 0-45 1,0 0 6-16,0 0-37 0,-7 101 0 16,7-73 23-16,10-2-23 0,0-1-30 15,-3 2 23 1,-4-6-18-16,-3-1-7 0,0-2-33 15,0 0 6 1,-15-5-87-16,0-2-210 0</inkml:trace>
  <inkml:trace contextRef="#ctx0" brushRef="#br0" timeOffset="33974.82">-1314 11974 363 0,'0'0'266'0,"0"0"-266"15,0 0-28-15,0 0 28 16,0 0-1 15,172-10-9-31,-120 8-7 0,3 2-60 0,-3 0 18 32,-7-3 58-32,-10 3-63 0,-13-2 51 0,-4-1 13 0,-9-2 41 15,-4 2 57-15,-2-2 56 0,-3 0 15 16,0 0-36-1,0 0-48-15,0 2-2 0,0-1-18 16,0 4-46 31,0 0-19-47,0 0-20 0,0 0-21 0,0 0 4 78,0 21 10-78,0-4 26 0,0 7 1 0,0-5-39 0,0 0 23 0,3-1-15 0,9-5 31 0,5-6 14 0,0 1-11 0,3-3 4 0,-2-2-6 0,-1-3 0 0,0 0 14 0,-1 0-15 16,-1-3-16-1,-6-10-4 1,-1-2-15-16,-5 2 24 0,-3-2 2 0,0 1 9 16,0-1 6-16,-8 3 15 15,-7-2 11-15,1 4-3 16,3 2-27-16,2 3 34 15,6 0-16-15,3 2-20 16,0 1 15-16,0-1-15 16,3-2 0-16,14 3-1 15,10-7-9 1,3 4 9-16,5 0-5 0,0 3 6 16,-3-1-6-16,-10 3 6 0,-4 0 0 15,-6 0-1 1,-4 0 5-16,0 0-4 0,1 0 2 15,-1 0-2 1,4 8 25-16,0-1-15 0,-1 5 3 16,1 5 7-1,-2 1 5-15,0 5-25 0,-8 0 0 16,-2 4 0-16,0-2 18 16,0 1-16-16,-5-6-1 15,-4 0-1-15,-2-8-6 16,-1-1-39-16,-3-4-46 15,2-4-131-15,4-3-168 0</inkml:trace>
  <inkml:trace contextRef="#ctx0" brushRef="#br0" timeOffset="33174.85">-1237 11809 644 0,'0'0'185'16,"0"0"-153"-16,0 0-12 0,0 0 41 15,0 0-61 1,0 0 2-16,0 0 30 0,0 59 0 15,0-32-9 1,0 1-21-16,0 1 9 0,3 0-11 16,-3-1 9-1,0-5-9-15,3-3 0 0,-3-3-23 16,0-5-23-16,0-4-90 0,0-1-108 16,0-7-157-16</inkml:trace>
  <inkml:trace contextRef="#ctx0" brushRef="#br0" timeOffset="34264.78">-311 11902 423 0,'0'0'79'16,"0"0"-77"-16,0 0 5 0,0 0 32 16,0 0-5-1,0 0-33-15,0 0-1 0,104 80-5 16,-88-67-15-1,1 1 19-15,-5-4-15 0,0-5 2 16,5-2-7 0,-6-3-149 15,4 0-125-31</inkml:trace>
  <inkml:trace contextRef="#ctx0" brushRef="#br0" timeOffset="34884.75">114 11919 674 0,'0'0'214'0,"0"0"-97"16,0 0 24-16,0 0 3 15,0 0-82-15,0 0-56 16,0 0-5-16,-47 0-2 0,45 21-5 16,-1 1-60-1,3 1-3-15,0-2-41 0,15-3 42 16,7-3 13-1,5-2 9-15,-2-2 41 0,-2-4-2 16,1-4 14 0,-8-3 12-16,-4 0 0 0,0 0-2 15,-1 0 38 1,-2-10-29-16,-4-6 0 0,-2 1 12 16,-3-3-24-16,0 2 5 0,0-1-18 15,0 2-1 1,0 6 20-16,0 1-19 0,-3 2-1 15,3 4 13 1,0 2-13-16,0-1-1 0,3-3-25 16,24 2 17-1,7-4 8-15,6 4 1 0,6-5 0 16,3 6 0-16,-9-1-3 16,-8 2 2-16,-9 0 1 15,-11 0 0-15,-7 0 1 16,-2 0 0-16,-3 0 44 15,0 0 13-15,0 0-45 16,0 2-13 0,0 8 1-16,0 3 12 0,-3 5 16 15,3 4-27 1,0 0 8-16,0 2-10 0,0 1 8 16,3-2-8-16,6-2 6 0,-1-3-6 15,0-7 5 1,1-1-5-16,-3-4 0 0,3-4-8 15,-1-2-24 1,1 0 3-16,5 0-39 0,10 0-89 16,-4-16-170-1,-3 0-284-15</inkml:trace>
  <inkml:trace contextRef="#ctx0" brushRef="#br0" timeOffset="35178.41">579 11746 1031 0,'0'0'248'0,"0"0"-157"15,0 0-43 1,0 0-8-16,0 0-9 0,0 0-31 16,0 0 0-1,115 0-20-15,-54 0-101 0,-15 0-51 16,-9 0-197-16</inkml:trace>
  <inkml:trace contextRef="#ctx0" brushRef="#br0" timeOffset="36242.83">1255 12027 279 0,'0'0'89'0,"0"0"12"15,0 0 65 1,0 0-17-16,0 0-66 0,0 0-41 16,0 0 3-16,-32-3 35 15,20 3-33-15,2 0-15 16,0 0 13-16,0 0-26 16,0 0 7-16,2 3-26 15,-1 4 1-15,1 3 14 16,-1 3-14-16,1 0 0 15,2 0 6-15,0 2-1 16,0 2-6-16,4-2 0 0,-1 3 0 16,0 0-5-1,3 0 5-15,0-3-7 0,0-3-9 63,8-2 0-63,15-3 16 0,6 1 0 0,6-5-7 0,0-2 0 0,5-1-8 0,-6 0-12 31,0 0 12-31,-5 0-12 0,-6-1 15 0,1-12 4 0,-8-2 8 63,1-7 10-63,-2 3-9 0,-3-8 0 0,-4 0 27 0,1 0-15 0,-6-5 21 0,-3 2-8 0,0-4-8 15,0 3 18-15,0 2-19 0,0 8 5 16,0 6 9-1,-3 8-31-15,3 4 6 16,0 3-6-16,0 0-26 0,0 0-13 16,20 0 5-1,5 0 33-15,10 3 1 0,5 2-10 16,-5-3 10-16,-1 1 0 16,-8-3 0-16,-2 0 0 15,-7 0 0-15,-6 0 0 16,1 0 9-16,-4 0-8 15,1 0 14-15,-4 0-6 16,5 0-9-16,-5 5 7 16,3 0-7-16,4 6 0 15,-4 1-1-15,1 9-9 16,-3 4 9-16,-4 4-5 0,-2 2 6 16,0-2 2-1,0-1 4-15,0-8 1 0,-5-4 3 16,2-5-10-1,3-5 0-15,0 1-52 0,0-5-156 16,0 1-137-16,0-3-253 0</inkml:trace>
  <inkml:trace contextRef="#ctx0" brushRef="#br0" timeOffset="36542.81">2146 11845 770 0,'0'0'215'31,"0"0"-56"-31,0 0-20 0,0 0-27 0,0 0-107 16,0 0 1-16,0 0-6 15,-15 62 0-15,10-24-4 16,0-1-19-16,2 0-8 15,3-4-17-15,0-5 22 16,0-7-14-16,0-3 19 0,0-7 14 16,0-4-12-1,3-4 18-15,-3 0-15 0,2-3-33 16,-2 0-143 0,0 0-361-16</inkml:trace>
  <inkml:trace contextRef="#ctx0" brushRef="#br0" timeOffset="36776.05">1902 12101 937 0,'0'0'225'15,"0"0"-196"-15,0 0-14 16,0 0 18-16,0 0-33 15,0 0 10-15,0 0-10 16,161 0-28-16,-115 0-20 16,-4 0-43-16,-7 0 33 0,-6 0-31 15,-3-5-41 1,-6 0-105-16</inkml:trace>
  <inkml:trace contextRef="#ctx0" brushRef="#br0" timeOffset="37482.44">2962 11897 198 0,'0'0'490'0,"0"0"-325"16,0 0-47-16,0 0 53 15,0 0-23-15,0 0-83 0,0 0-31 16,3-6-34-16,-3 6-18 16,0 16 0-16,0 13 2 15,4 9 16-15,-4 8 0 16,3 4 0-16,-3-4 0 16,0-4 1-16,0-11 11 15,0-5-11-15,0-11-1 16,0-5-20-16,2-5-48 15,4-5-80-15,0 0-176 16,0-1-434-16</inkml:trace>
  <inkml:trace contextRef="#ctx0" brushRef="#br0" timeOffset="38964.11">3190 12115 517 0,'0'0'260'16,"0"0"-260"-16,0 0-7 0,0 0 5 16,0 0 4-1,167-26 3-15,-116 17-5 16,1 3-43-16,-3-3-15 15,-9 1 8-15,-5 3 30 16,-13-3 20-16,-4 3 1 0,-6 0 64 16,-4 0 45-16,1-4-5 15,-4 3-14-15,1-5-27 0,0 4 7 16,-3-2-15 0,0 4-43-16,-3 2-1 0,2 2-12 15,-2 1-6 1,3 0-6-16,-3 0-38 0,0 0-14 15,0 4 22 1,0 14 7-16,0 2 17 0,0 4 18 16,3 0 21-16,1-1 20 15,1-7-22-15,6 0-2 16,6-7 12-16,7-1-28 16,4 0 20-16,1-7-20 15,-1-1 1-15,-4 0-2 16,-1 0-11-16,-8 0-1 15,-5 0 2-15,0-1 6 16,-5-7 4-16,-5-2 0 0,0-1 0 16,0-5 7-1,0-1-6-15,0-4-1 0,0-2 13 16,-8-3-3 0,-4-3 21-16,-3 4 2 0,-2 2-7 15,2 7-13 1,5 3-13-16,0 8-3 0,8 2-3 15,2 3-36 1,0 0-29-16,0 0-5 0,9 10 32 16,14 6 4-16,2-3-47 0,7 0 21 15,0-5 25 1,-1-3 7-16,-5-3 11 0,-6-2-18 16,-2 0 40-1,2 0 1-15,2 0 11 0,5-2 36 16,4-6 3-1,1-3 40-15,-3 4-31 0,-4-1-46 16,-7 6 13-16,-4 2 26 16,-3 0-38-16,-2 0 5 15,-1 0 9-15,-1 0-26 16,-4 0 17-16,-1 0-19 16,1 10 0-16,0 3 0 15,-1 2 2-15,1 2-2 16,1-3 8-16,1 0-6 15,1-4 4-15,3-2-6 16,2-6 0-16,3 1-6 16,9-3 6-16,12 0 0 15,2 0 0-15,7-10 1 16,-1-6-10-16,-9 3 6 0,-6 2-19 16,-8 3 21-1,-10 3-3-15,-5 2 4 0,-5 3 28 16,0 0 34-1,0 0 41-15,0 0-38 0,0 0-26 16,-3 0 10 0,-5 0-49-16,-4 0 6 0,0 8-6 15,2 3-13-15,-5 7 7 0,3 3 6 16,-1 2 0 0,1 3-1-16,0 3-3 0,1-4 4 15,2 1 0 1,1-5 1-16,1-6 1 0,4 2-2 15,1-7 0 1,2-1-1-16,0 0-7 0,0-3-24 16,0 3-18-1,0-1-12-15,2 5 23 0,13-3-46 16,5 4 34-16,7-8 29 16,6 0-102-16,8-6 45 15,5 0 50-15,0 0-81 16,20-24-23-16,-14 1-33 15,-10 3-51-15</inkml:trace>
  <inkml:trace contextRef="#ctx0" brushRef="#br0" timeOffset="37752.42">3276 11921 827 0,'0'0'180'0,"0"0"-180"15,0 0 1 1,0 0 12-16,0 0-13 0,0 0-7 16,0 0 6-1,2 48 1-15,-2-21 0 0,4-3 8 16,-4 0 9-1,0 0 5-15,3-3-12 0,-3-3-3 16,0-2-7-16,0-4-107 16,0-1-157-1,0-9-313-15</inkml:trace>
  <inkml:trace contextRef="#ctx0" brushRef="#br0" timeOffset="39502.97">5056 11982 468 0,'0'0'213'0,"0"0"-44"0,0 0 35 15,0 0-13 1,0 0-98-16,0 0-40 0,0 0-30 16,0-4-23-1,0 4 0-15,0 0-10 16,0 0-25-16,0 0-23 0,0 15 6 16,-3 6 42-16,-6 2 4 15,3 2 6-15,-3-1 24 16,4-2-22-16,2 0 9 15,3-4 2-15,0-2-12 16,0-4-1-16,0-1 7 0,0-4-6 16,15-2-2-1,-2 0-1-15,11-2-12 0,4-3-11 16,4 0-31 0,8 0 15-16,0 0-15 0,-5-3-27 15,-3-9 69 1,-4-6-2-16,-4 0 16 0,-2-3 11 15,-4 1-9 1,-8-1 89-16,0 2 33 0,-8 1-33 16,-2 5 12-16,0 3-23 0,0 3-9 15,0 4-24 1,0 3-47-16,0 0-1 0,-2 0-31 16,-4 3-41-1,2 14 57-15,-1 7-13 0,2 2-29 16,3 3-6-1,0 1-12-15,0-1 3 0,0-7-19 16,0 0-5-16,0-3-16 16,0-5-76-1,-2-9-169-15</inkml:trace>
  <inkml:trace contextRef="#ctx0" brushRef="#br0" timeOffset="39802.94">5857 11897 430 0,'0'0'547'0,"0"0"-481"16,0 0-38-1,0 0-4-15,0 0-18 0,0 0-6 16,0 0 0-1,-17 62-7-15,17-35-26 0,0-5-27 16,0 4 23-16,0-3 37 0,0 0 0 16,0-2 0-1,0-3-5-15,0 3 5 0,-3 0 6 16,-5-3-5 0,-7 2-2-16,3-7-149 0,4-4-453 15</inkml:trace>
  <inkml:trace contextRef="#ctx0" brushRef="#br0" timeOffset="40173.92">6109 11905 816 0,'0'0'225'0,"0"0"-100"15,0 0 37-15,0 0-10 16,0 0-117-16,0 0-35 0,0 0-16 16,0-5-39-1,0 20 52-15,0 9 3 0,0 1-7 16,0 4 6 0,0 2-35-16,0-3 14 0,0 3-9 15,-2-6-19 1,-5-1 19-16,-4-3-98 0,-1-4-129 15,3-11-311-15</inkml:trace>
  <inkml:trace contextRef="#ctx0" brushRef="#br0" timeOffset="40322.91">6020 12037 952 0,'0'0'238'15,"0"0"-106"-15,0 0 4 0,0 0-15 16,0 0-102-16,0 0-7 16,0 0-17-16,135-18 5 15,-81 18-42-15,-2 0-9 16,-6 0-68-16,-2 0-10 16,-14 0 6-16,-12 0-228 15,-12 1-250-15</inkml:trace>
  <inkml:trace contextRef="#ctx0" brushRef="#br0" timeOffset="72464.25">8463 12642 819 0,'0'0'119'0,"0"0"-106"0,0 0 7 16,0 0-6-1,0 0-12 1,0 0 18-16,0 0-17 0,-32 70 19 31,27-37-11-31,0 1-2 0,-5-3 34 16,5 3-11-16,0-4 13 0,-2 5-6 0,4 4-29 16,1 2 8-16,2 5-18 15,0 9 2-15,0-1 9 16,0 0-11-1,0-2 0 17,0-8 9-17,0-11-8 1,0-9-1-16,0-11 0 0,0-5 0 0,0-6 3 0,0-2-3 0,0 0 12 0,0 0-12 0,0 0 0 31,0-21-42-31,0-8-201 0,0-1-160 0</inkml:trace>
  <inkml:trace contextRef="#ctx0" brushRef="#br0" timeOffset="73434.2">8286 13007 745 0,'0'0'144'16,"0"0"-105"-16,0 0 36 0,0 0-7 16,0 0-40-1,0 0-28-15,0 0 0 0,25 26 5 16,-2-16 6-1,9-2 23-15,5-3 36 0,6 0-31 16,1-1 19 0,4-3-26-16,1-1-25 0,3 0 29 15,-4 0-30-15,4 0-3 0,-2 0 10 32,-5 0-12-32,-1 0-1 0,-7-1 0 0,-9-3 8 15,-10-1-8 1,-6 5 1-16,-7 0-1 0,-5 0 10 15,0 0-3 1,0 0-8-16,0 0 1 0,0 0-6 16,0 0-6-1,3 0 12-15,3 0 0 0,0 0-7 16,-1 0-25-16,0 0-35 16,-5 0-79-16,0 0-220 15,0 0-223-15</inkml:trace>
  <inkml:trace contextRef="#ctx0" brushRef="#br0" timeOffset="72904.23">8374 12484 424 0,'0'0'78'16,"0"0"-59"-1,0 0 76-15,0 0 125 0,0 0-50 16,0 0-30-16,0 0-48 0,0-31-23 16,0 29 5-1,0-3-29-15,0-1-3 16,0-2-10-16,7 4-32 15,6-5 6-15,8-1-6 16,5 2-3-16,3 2 2 16,4-3 1-16,-1 4 0 0,0 1-1 15,-4 4 2-15,2 0-1 16,-5 0 0-16,2 0 0 16,-2 0 0-16,2 0 0 15,1-1 0 1,6-2-1-16,1 1-4 0,2-4 4 15,-2 3-12 1,0-2-15-16,-10 1 18 0,-5-1-29 16,-5 1 0-1,-10 4-44-15,-5 0-110 0,-3 0-171 16,-17 0-326-16</inkml:trace>
  <inkml:trace contextRef="#ctx0" brushRef="#br0" timeOffset="84347.82">10214 12766 230 0,'0'0'255'0,"0"0"-138"0,0 0 47 16,0 0 11 0,0 0-108-16,0 0-14 0,0 0-21 15,0 0-19 1,0 0-10-16,6 0 11 0,6 0-12 15,2 0 21 1,4 0-22-16,2 0 36 0,0 0-31 16,5 0 4-16,2 0-4 0,1 0-6 15,4 0 0 1,-3 5-39-16,-1-2-20 0,1-1 23 16,-1-2-11-1,-5 0-6-15,-2 0 17 0,-7 0-21 16,-2 0 26-1,-10-5-27 1,1-8-124-16,-3 0-161 0</inkml:trace>
  <inkml:trace contextRef="#ctx0" brushRef="#br0" timeOffset="84751.49">10174 12569 162 0,'6'0'114'0,"-1"-3"-22"0,4 3 45 0,-1 0-37 0,7 0-38 0,2 0 14 0,6 0-34 16,6 0 13-16,3 0-15 0,6 0-25 0,4-5 24 0,5 1-20 16,-2-2 2 15,1-1 2-16,-5 2-17-15,-6-2-5 0,-7 2-1 0,-8-2 0 0,-8 5 0 0,-7-1 0 16,-5 3-6-16,0 0-14 16,-3 0-133-16,-17 0-333 0</inkml:trace>
  <inkml:trace contextRef="#ctx0" brushRef="#br0" timeOffset="90242.95">11399 12308 195 0,'0'0'138'0,"0"0"-11"16,0 0 21-16,0 0-37 0,0 0-41 16,0 0-15-1,0 0 2-15,0 0 18 0,0 0-7 16,0 0 1 0,0 0 18-16,0 0-28 0,0 0-11 15,0 0-9 1,0 0-24-16,0 0 2 0,0 0-17 15,0 0-13 1,0 0 13-16,0 0-10 0,2 0 8 16,-2 0 2-16,7 0-27 15,-2 0-10-15,7 0-8 16,6 0 30-16,2 0 15 16,2 0 0-16,1 0 1 15,0 0-1-15,-3 0 2 16,4 0-3-16,-2 0 1 15,-2 0 0-15,0 11-1 16,-2-2-4-16,-1 4 5 0,-2 1-1 16,-7 4-15-1,-2 0 9-15,-3 5-16 0,-3 0 6 16,0 5 16 0,0 4 2-16,-9-1 3 0,-11-2-4 15,-3 1 0 1,-2 2 7-16,-2-4-7 0,-1-2 0 15,-1-1 10 1,-1 2-9-16,5-7 11 0,0 1 11 16,1-5-14-16,4-4 17 0,6-1-16 15,2-4-3 1,7-4 12-16,-2 0-19 0,7-3 18 16,0 0-3-1,0 0-14-15,0 0 24 0,0 0-24 16,0 0 0-1,0 0-1-15,0 0-23 16,0 0 20 15,7 0-33-31,4 0-53 0,6-3 75 0,6 0-6 0,3 1 20 16,2 2 0-16,4 0 1 0,-2 0-1 16,-5 0 0-16,-2 0 7 15,1 0-5-15,-4 0-2 16,-3 0 1-16,-1 0 18 15,1 8-18-15,1 0-1 16,-4 2 0-16,4 3 10 16,-4 2-5-16,-3 3-5 0,1 3 0 15,-3 0 0 1,-3-3 0-16,-1 3 0 0,-2 0-2 16,-3 0-11-1,0 2 7-15,0 2 6 31,0 2 0-31,-11 0 18 0,-6 0-18 0,-3 1 0 0,0 0 0 16,-2-1 1-16,2-1 1 0,0-3 0 16,0-5 6-1,0-3 29-15,0-4-19 0,0-1 21 16,-2-6-3 0,-5 3-20-16,-1-6 30 0,-7-1-27 15,3 0 5 1,-2 0 10-16,3 0-26 0,2-1 12 15,3-10-20 1,2 3 9-16,7-2 4 0,4 1-13 16,3 0 0-16,5 3 3 15,2 4-3-15,3-1-2 16,-2 3-6-16,2 0-17 16,0 0 23-16,0-2-30 15,0 2-4-15,0 0 4 16,0-2-71-1,0-4-31-15,0 1-179 0,0 0-508 0</inkml:trace>
  <inkml:trace contextRef="#ctx0" brushRef="#br0" timeOffset="91022.93">12311 12639 261 0,'0'0'156'15,"0"0"-39"-15,0 0-19 16,0 0-13-16,0 0-50 16,0 0-5-16,0 0 32 15,-44-15-23-15,36 15 10 16,-2 0-18-16,2 0-18 15,-4 0 17-15,-2 0-23 16,-4 13 9-16,5 6 16 16,-4 3-30-16,-1 7 33 0,4 1-21 15,-1 2-12 1,2-1 32-16,3 0-21 0,5 0-5 16,2 0 0-1,3 0-2-15,0 3 1 0,0 2-7 16,0-2-4-1,0-1-9-15,8-2 7 0,4-2-7 16,6-6 12-16,-5 0-1 0,7-2 2 16,-3-3 0-1,3-3 0-15,2-1-10 0,0-10 10 16,6-4 0 0,2 0 6-16,4 0-5 0,1-12 0 15,2-9 5 1,-2-2 1-16,-4-5-3 0,-5-4-3 15,-3-4 7 1,-3-5 20-16,-5-3-9 0,-7-3 37 16,-6-2-18-16,-2 0 5 15,0 2-6-15,0 1-16 16,-17 1-3-16,-8 7 5 16,-3 1-14-16,-4 12 4 15,0 4-13-15,-3 10 1 16,4 6 4-16,-3 5-5 15,2 0-9-15,0 19 9 16,4 9-61-16,4 0-17 0,6 5-17 16,5 5-31-1,-4 8-44-15,2-10-89 0,3-6-104 0</inkml:trace>
  <inkml:trace contextRef="#ctx0" brushRef="#br0" timeOffset="91807.4">12958 12704 428 0,'0'0'78'0,"0"0"-47"16,0 0 43-16,0 0-5 15,0 0-62-15,0 0-7 16,0 0-14-16,-24-9 14 16,13 9 35-16,-4 7 35 0,-2 3 37 15,0 6-29 1,2-1-46-16,2 3 6 0,3 7-28 16,2 4-2-1,4 5 11-15,4 3-17 0,0 4 9 16,0-3-11-1,0 2 7-15,0-7 6 0,4-2-13 16,2-6-2-16,2-1 2 16,4-3-23-16,2-5 23 15,6-1 16-15,3-2-15 0,6-1 19 16,9-1-12 0,2 0 4-16,5-1-1 0,4-6-5 15,-2 0-4 1,-2-4-2-16,-5 0 0 0,4 0 6 15,-4-21-6 1,0-3 6-16,0-1 32 0,0-9-3 16,-5 1 28-16,-6-6 4 15,-3-2-21-15,-6 0 28 16,-8-6-18-16,-4 3-14 16,-8-1 7-16,0 2-40 15,-3 2 6-15,-20 3-15 16,-6 5 3-16,-6 4-15 15,-2 9 12-15,-3 7 0 16,0 10-2-16,0 3-3 0,3 0-1 16,5 16-20-1,4 4-46-15,1 4-9 0,2 2-41 16,2 0-4 0,-18 7-30-16,3-6-135 15,4-5-306-15</inkml:trace>
  <inkml:trace contextRef="#ctx0" brushRef="#br0" timeOffset="93317.29">14294 12722 348 0,'0'0'163'16,"0"0"-23"-16,0 0 13 15,0 0-43-15,0 0-22 16,0 0-17-16,0 0-32 16,0-33 5-16,0 33 0 15,0 0-23-15,0 0 18 16,0 0-9-1,0 0-8-15,0 0-22 0,0 0-9 16,-3 9 8-16,-2 10 1 0,-2 7 0 16,2 10 17-1,0 6-17-15,-2 6 1 0,2 5 6 16,-1 2-6 0,-1-4-1-16,2 1 0 0,0-4 8 15,-5-3-9 1,5-4 1-16,-3-5-8 15,-4 0 7-15,-3 1 1 0,3-7-7 16,2-1 6-16,-2-6-1 16,4-1 2-16,1-7 1 15,2-2-1-15,5-4 0 16,0-3-32-16,0-1-17 16,0-5-12-16,0 0-58 15,0 0-21-15,-3 0-75 16,0-5-114-16</inkml:trace>
  <inkml:trace contextRef="#ctx0" brushRef="#br0" timeOffset="94177.23">14771 12745 189 0,'0'0'316'0,"0"0"-176"0,0 0-58 0,0 0 9 16,0 0-10-16,-69 19-56 16,49 2-14-16,0 4-1 15,0 5-8-15,0-1-2 16,0 3 0 0,-4-1 6-16,1-3 21 0,-2-1-5 15,-7-4 8-15,4-3 38 16,-7-4-26-16,6-1 7 15,4-5-20-15,7-1-14 0,6-4 24 16,10-5-25 0,2 2-2-16,0-2-12 0,0 0-20 15,0 3-2 1,0-1-4-16,0 5 26 0,8 4 20 16,-2 2-11-1,2 1-8-15,2 1 12 0,-2 0-7 16,4 3-6-1,2 0 0-15,2 0-4 0,8 0 4 16,7 1 0-16,4-4 16 0,5 2 15 16,4-5-29-1,-4-2-1-15,-3-2-1 63,-8-4 1-63,-3 4 4 0,-9-5-5 0,-5 1 0 0,-7-2-2 0,-5-2-15 0,0 3 7 0,0-3-16 0,0 2-31 15,0-2 4-15,0 2-57 16,0 1-68-16,0-3-27 16,0 0-406-16</inkml:trace>
  <inkml:trace contextRef="#ctx0" brushRef="#br0" timeOffset="94457.22">15199 12886 546 0,'0'0'138'0,"0"0"-120"0,0 0 6 0,0 0-23 0,0 0-1 0,0 0 45 16,0 0-21-1,0 95 18-15,-5-61 10 0,-4-3 0 16,-2 3 16-1,2 2-33-15,1 0-9 0,1 2-13 16,-1 2-5-16,-1 1-8 16,1 3 0-16,0 0 0 15,-4-5 2-15,0-6-2 16,1-4 0-16,-1-6-9 16,4-10-13-16,1-6-4 15,2-7-40-15,2 0-54 16,3 0-137-16</inkml:trace>
  <inkml:trace contextRef="#ctx0" brushRef="#br0" timeOffset="94817.2">15167 12891 821 0,'0'0'159'16,"0"0"-3"-16,0 0-12 0,0 0-65 16,0 0-38-1,0 0-41-15,0 0 0 0,0 0 1 16,0 0 7 0,0 0-9-16,156 41 1 0,-128-18 0 15,-1 0 0 1,-4 1 0-16,-1-3 1 0,-2-3 3 15,0-3 6-15,0 0-10 16,2 1 0-16,0-5-2 16,1 1-5-16,0-4 0 15,-3 0-24-15,0-3-31 16,-6-2-74-16,1-3-88 16,-10 0-74-16,-1 0-91 0</inkml:trace>
  <inkml:trace contextRef="#ctx0" brushRef="#br0" timeOffset="95267.17">15731 12690 697 0,'0'0'185'0,"0"0"-49"15,0 0 27 1,0 0-35-16,0 0-92 0,0 0-35 16,0 0-1 30,-14 47 0-46,6-10 15 0,-2 7-2 0,0 2-12 0,-2 5 24 0,-3 4-25 0,0 0 0 16,2 0 19-16,-2-4-6 16,1 1 9-1,-1 0 7-15,0-3-28 0,2 2 28 16,-4 1-27-16,-1-2-2 16,1-2 10-16,2-6-4 15,1-5-6-15,3-9 0 16,4-8-3-16,2-4-7 15,0-11 2-15,5 0-24 0,-3-3 8 16,3-2-36 0,0 0 4-16,-4 0-36 0,1 0-113 15,1-12-665-15</inkml:trace>
  <inkml:trace contextRef="#ctx0" brushRef="#br0" timeOffset="41857.55">-3326 12977 658 0,'0'0'150'0,"0"0"-116"15,0 0-22-15,0 0 72 16,0 0-37-16,0 0-13 15,0 0-12-15,48-14-21 16,-25 6 21-16,6-2-7 16,6 1 2-16,-1-5 5 0,1 1-21 15,0 2-1 1,-2 1 0-16,2 0 1 16,2 1 1-16,0 2-2 15,1 2 0-15,-4 0-1 0,-2 2-10 16,-9 3-18-1,-8 0-58-15,-15 0-98 0,0 0-96 16,0 0-89-16</inkml:trace>
  <inkml:trace contextRef="#ctx0" brushRef="#br0" timeOffset="41557.57">-3309 12999 624 0,'0'0'142'0,"0"0"-19"16,0 0 27-1,0 0 32-15,0 0-98 0,0 0-57 16,0 0-27-16,6 19 0 16,2 6 0-16,1 6 0 15,-1 5 0-15,-1 1 0 0,-5-1 1 16,-2 2 9 0,0 1-10-16,0 0 8 0,0-3 10 15,-9-3-18 1,4-3 0-16,-1-6-12 0,2-4-51 15,4-7-37 1,0 0-39-16,0-3-40 0,0-3 7 16,-2-1-56 46,-1-1-25-62</inkml:trace>
  <inkml:trace contextRef="#ctx0" brushRef="#br0" timeOffset="42297.52">-3271 13250 205 0,'0'0'245'0,"0"0"-180"0,0 0-53 16,0 0 132-16,0 0-13 15,0 0-61-15,13 3-2 16,-1-1-18-16,3 1-19 15,-5-3 8-15,5 2-13 32,0-2-2-32,-1 0 2 0,0 0-17 0,0 0-8 31,4 0-1-31,-1 0-12 0,0 0 11 16,-2 6-57-16,5 1-117 0,-8 1-109 125,-4-3-132-125</inkml:trace>
  <inkml:trace contextRef="#ctx0" brushRef="#br0" timeOffset="42962.65">-2905 13689 182 0,'0'0'134'16,"0"0"-109"-16,0 0-25 15,0 0 46-15,0 0 46 16,0 0-34-16,0 0-13 16,0 0 37-16,0-25 25 0,0 25 5 15,0 0-24 1,0 0-24-16,-2 0-25 0,2 0-36 16,0 0-3-1,0 0 1-15,0 10-1 0,0 2 17 16,2 5-17-1,10 1 0-15,-2-3 5 0,0-2-4 16,0-2 5-16,-2-1-6 0,1-3-19 16,-1 1 12-1,-3-2-15-15,5 2 22 0,-2-4 1 16,4-1 2 0,0 3-3-16,-2-1 0 0,8-5-16 15,-1 0 15 1,3 0-18-16,3 0-1 0,1-5 7 15,-2-11-1 1,-2 1 13-16,-5-4 0 0,-4 1 1 16,-5-2 8-16,-3-1 17 15,-3-1 14-15,0 3 32 16,0-5-23-16,-9 3-1 16,-2 1-19-1,-1 1-15-15,0 5 6 16,4-2-19-1,3 8 7-15,2 3-7 16,3 2-2-16,0 3 1 0,0 0-7 0,0-2-8 0,0 2 15 16,0-3-16-1,0-1 17-15,8 0 0 0,0 0 7 16,-1-2-8 0,-2 3 1-16,-2 3-10 0,-3 0 10 15,2 0-53 1,-2 0-69-16,0 0-181 15,0 0-221-15</inkml:trace>
  <inkml:trace contextRef="#ctx0" brushRef="#br0" timeOffset="43832.63">-2355 13672 398 0,'0'0'99'0,"0"0"-99"16,0 0 41-1,0 0 96-15,0 0-44 0,0 0-92 16,0 0 7 0,0 0 81-16,0 0-9 0,0 0 20 15,0 0 8 1,0-5-41-16,0-6-14 0,0 2-32 15,0-5-11 1,9 1-6-16,-1-2-2 0,7 2-4 16,0 2 2-16,5 1-40 0,5-1 26 15,2 3-5 1,1 4 18-16,4 1-5 0,-7 0-7 16,2 3 4-1,-10 0-1-15,-4 0-4 0,-3 0 6 16,-5 3 7-1,-2 4 0-15,-1 5 0 16,-2 0 2-16,0 5-1 0,0 5 17 16,-10-2-5-1,-8 7 11-15,-2 0-20 0,-2 3-2 16,0 6 12 0,2-6-11-16,0 2-2 0,0-1 0 15,3-2 0 1,4-9 4-16,3-3-3 0,5-8 12 15,5-4 10 1,0-5-17-16,0 0 14 0,0 0-8 16,0 0-5-16,0 0 12 0,8-7-11 15,7-1-2 1,2-3 0-16,3 3-6 0,-3 1-3 16,3 1-4-1,0 6-3-15,3 0 8 0,1-4 2 16,-1 4 0-1,-1 0-1-15,1 0 1 0,1 0 0 16,-1 0 10-16,-1 0-9 16,1 0 24-16,-3 0-23 15,-3 4-1-15,-2-1 2 16,-3 2-2-16,-4 0-2 16,-1 0-24-16,-5 2-41 15,1 1-7-15,-3 4-87 16,0-5-170-16,3-2-219 0</inkml:trace>
  <inkml:trace contextRef="#ctx0" brushRef="#br0" timeOffset="51654.43">-507 13545 175 0,'0'0'238'31,"0"0"-130"-31,0 0 23 0,0 0 48 0,0 0-2 15,0 0-82-15,0-8-23 16,0 8 11-16,0-2-38 16,0 2 1-16,0 0-17 15,4 0-20-15,-4 0 26 16,0 0-25-16,0 0-3 0,0 0 18 16,0 0-24-1,0 0 10-15,0 0-11 0,0 0 1 16,0 0 20-1,0-8-21-15,6-1 7 0,2-11-2 16,6-3-4 0,1-3-1-16,0 4 0 0,-2-5 0 15,2 1-6 1,-3-2 6-16,-4 2 0 0,1-4 3 16,-4 0-2-16,-2 0-1 15,4-2 0-15,-5 4 0 16,4 2-1-16,-1 0 1 15,2 6 0-15,-2-1 0 16,0 9 0-16,-2 3 0 16,-3 4 0-16,4 5-3 15,-4-3-9-15,0 3 12 16,0 0 0-16,0 0 0 0,0 0-27 16,0 3 1-1,0 15-15-15,0 5 31 0,0 8 9 16,0 7 1-1,0 3 0-15,5 0 5 0,-2 6 6 16,2 2-11 0,-2 2 0-16,1 1-2 0,-4-3-5 15,3-3 8 1,-3-5-1-16,0-2 0 0,0-8 7 16,0-2-16-16,0-3 8 0,0-8 1 15,0-3 6 1,0-2-6-16,2-2-2 0,1-6 2 15,0 0-28 1,-1-2 28-16,-2 0-13 0,0-2-16 16,0-1 13-1,0 4-35-15,0-4-53 0,0 0-217 16,-5 0-365-16</inkml:trace>
  <inkml:trace contextRef="#ctx0" brushRef="#br0" timeOffset="53037.82">184 12989 332 0,'0'0'107'15,"0"0"-25"1,0 0-49-16,0 0 35 0,0 0-26 16,0 0-29-16,0 0 4 15,-49 7 2-15,41 12 40 16,-7 1 3-16,3 1-24 16,1 3 12-16,-1-2-15 15,3 7 8-15,1 1-9 16,5-3-26-16,3 4 9 15,0 0-17-15,0-3-18 16,6-4 5-16,11-2-21 0,0-2 21 16,1-2 4-1,-1-3 10-15,0 0-2 0,-2-2-6 16,-4-3-16 0,1-2-8-16,0-3-25 0,-2-2 2 15,8-3 8 1,-1 0 16-16,0-9 11 0,6-15-17 15,-3-6 36 1,-3 1 1-16,-2-8 1 0,-3 1-2 16,-7 0 8-16,-5 1-7 0,0 2 8 15,0 5 5 1,-14 8 67-16,-6 0-7 0,0 13-53 16,-3 7 1-1,6 0-22-15,-1 0-10 0,4 15 9 16,8 9-22-1,6-1-19-15,0-2-24 0,0-3-28 16,11-3 15-16,6-1 27 16,3-4 7-16,0-2 34 15,-2-4 2-15,-6 0 9 16,0-4 0-16,-10 2 1 16,1-2 15-16,0 3 31 15,-3 2 8-15,0 5 12 16,0 3-21-16,2 7 12 15,5 8-2-15,-4 10-30 16,2 3-9-16,0 3-10 16,5 3-1-16,-2-4-4 0,1-6-2 15,-4-4 0 1,1-5-8-16,-6-4 3 0,0-3-21 16,0-6 26-1,0 0 17-15,0-1 56 0,0 1-33 16,0 1-11-1,0-6 14-15,0 2-37 0,-8 2 7 16,-4-2-13-16,4-1 1 0,-7-1 8 16,3-4-9-1,1-1 6-15,-3-3 5 16,-4-2-2-16,4 0 8 16,-4 0 19-16,1 0-14 15,1 0 37-15,1-7-28 16,3-6-14-16,4-1-15 15,2 5-2-15,0 0-2 16,4 1 2 0,-1 4-26-16,0-2 13 0,-1 4-40 0,2 2-40 15,-4-3-59 1,1 3-138-16,-2 0-313 0</inkml:trace>
  <inkml:trace contextRef="#ctx0" brushRef="#br0" timeOffset="53632.68">799 13227 385 0,'0'0'190'0,"0"0"-48"0,0 0-4 16,0 0 5-1,0 0-76-15,0 0-28 0,0 0-39 16,15-85 6 0,-1 69-7-16,0 4 1 0,0-3 0 15,-2 6 3 1,-1-1 4-16,-2 4-8 0,-1-2 1 15,2 7-4 1,-2-3-5-16,6 4 9 0,4 0 0 16,2 0-1-16,2 0-9 0,5 13 10 15,-4 7-11 1,-3 9-4-16,-3 3 14 31,-5 1-11-31,-7 3 12 0,-5 0 20 0,0 0-18 16,0-1 3-16,-12-2-5 15,-8 3 1-15,-2 1 17 16,2 4-18-16,-3-4 2 0,6-1 1 16,-1-9 5-16,6-6-8 0,4-5 0 15,6-3 0 1,-2-8 21 15,4 0-2-31,-3 1 7 0,3-2 1 0,0 0-17 0,0-3 3 0,0 2-13 16,0 3 1-1,0-1 1-15,0 2 4 0,0 0-6 16,12 1 17-16,5 1-17 16,6-4 10-16,2 0-9 15,7 0 1-15,-2-5 13 16,0 0-14-16,0 0 6 16,-1 0-5-16,-6 0 11 15,-1 0-12-15,-2-8-1 16,-2 1 1-16,-1-5 9 15,-2 6-10-15,-5-7-1 16,2 2-22-16,3 2-50 16,0-8-27-16,-5 7-96 0,0 2-309 0</inkml:trace>
  <inkml:trace contextRef="#ctx0" brushRef="#br0" timeOffset="44687.75">-1614 13515 322 0,'0'0'203'16,"0"0"-144"-16,0 0-8 0,0 0 27 15,0 0-25 1,0 0-34-16,0 0-16 0,38-133 30 16,-32 125 6-1,-3 2 9-15,2 5 7 0,2-4-28 16,1 2 2-1,9-5-6-15,3 1-1 0,6-2-2 16,3 5-10-16,0-3 8 0,-1 7 1 16,2 0-18-1,-8 0 6-15,-2 7-7 0,-2 10-13 16,-10 9 13 0,1 0-12-16,-6 2 12 0,-3-1 25 15,2-7-18 1,-2-4 9-16,3-6-11 0,4-5-4 15,-2-2 13 1,0-3-13-16,7 2 18 0,-4-2-5 16,2 4-12-16,-5-1 5 15,4 2-7-15,-6-4-1 16,2 5 1-16,1-4 0 16,0 1 1-16,2-1-1 15,4-2-3-15,6 0 1 16,4 0-4-16,4-2-12 15,0-10-36-15,9-13-98 16,-7 7-34-16,-8-2-308 0</inkml:trace>
  <inkml:trace contextRef="#ctx0" brushRef="#br0" timeOffset="45237.73">-1495 13149 310 0,'0'0'308'16,"0"0"-206"-16,0 0 21 94,0 0 7-94,0 0-55 0,0 0-56 0,0 0-19 0,15-5-13 0,-7 0 3 0,6-3 10 0,4 0 8 0,-1 1-6 0,0-2-1 0,3 1 27 0,-2 3-28 15,-1 1 16-15,3-1 0 16,0 2-14-16,3 1 28 16,2 2-29-16,2 0 5 0,-2 0 1 15,-2 0 1 1,1 14-8-16,-4 2 0 0,-6 2 0 16,-3 3 8-1,-2 3-8-15,-1-3 6 0,-2-1 15 16,-2 1-20-1,1-3 4-15,0-5-5 0,2-3 0 16,-2-2 3-16,6-2-3 0,1-6 1 16,3 0 19-1,2 0-19-15,3 0 8 0,-3 0-9 16,-2-6 1 0,-4 0 5-16,-5 4-6 0,-6-1 0 15,0 1 19 1,0 2-18-16,0-5-2 15,0-3-9-15,0-11-57 16,0 4-36-16,0 0-285 0</inkml:trace>
  <inkml:trace contextRef="#ctx0" brushRef="#br0" timeOffset="54364.99">1863 13144 472 0,'0'-2'182'0,"0"-1"-94"0,0 3-8 0,0 0 31 0,0 0-78 0,0 0-32 0,5 3-1 0,3 16-3 0,2 3 3 0,-2 7 1 0,-2 4-1 0,-3 3 23 0,0 0-10 0,-3 3 6 0,0-3 17 0,0 0-36 0,0 0 12 0,0-4-12 0,0-1 1 0,2-2 3 0,-2-9-4 0,0 1-9 0,0-6-2 0,0 1-56 0,0-6-42 0,0 4-63 16,-5-7-68-16</inkml:trace>
  <inkml:trace contextRef="#ctx0" brushRef="#br0" timeOffset="54755.9">2249 13278 690 0,'0'0'283'16,"0"0"-222"-16,0 0-32 0,-15 6 39 15,-5 12-59 1,-4 7 23-16,4 4-31 16,3 2-1-16,6-3 1 15,-1 4 5-15,4-4-6 0,1 0 0 16,2-1 0-16,0-6 6 0,-2-3-6 15,1-3 15 1,-2-6 17-16,-4 5-19 0,4-4 22 16,-4 1-28-1,3-4-1-15,1 5 3 0,0 0-9 16,-1 1 0 0,3 4-1-16,0 2-12 0,3 1-3 15,0 1-22-15,3-3-5 16,0-1 25-16,0-5-38 15,0-5-5-15,0-4 12 16,0-3-52-16,0 0-48 16,0 0-31-16,6-5-99 0</inkml:trace>
  <inkml:trace contextRef="#ctx0" brushRef="#br0" timeOffset="55542.97">2165 13576 485 0,'0'0'172'0,"0"0"-126"16,0 0-7-16,0 0 88 15,0 0-46-15,0 0-64 16,0 0-16-16,2 0 15 16,1 0-16-16,4 0 9 0,1 0 26 15,4 0-2 1,2 8 13-16,6 1-28 0,0 5-11 16,3 2 8-1,2-1-14-15,-1 0-1 0,-4 4 0 16,-2-5 4-1,-1 3-5-15,-6-4 1 0,-2-3 0 16,-4-2 1-16,1-3 0 0,0-1-1 31,0-3 0-31,-1 3-13 0,7-3-14 0,3-1-72 16,-2 0-142 0,2 0-340-16</inkml:trace>
  <inkml:trace contextRef="#ctx0" brushRef="#br0" timeOffset="55974.05">2789 13165 385 0,'0'0'170'0,"0"0"-119"0,0 0-1 15,0 0 51 1,0 0-20-16,0 0-25 0,0 0-15 15,0 78 1 1,0-43-35-16,0 7 10 0,0 0-17 16,0-1 9-1,0 0-9-15,0-5 1 0,0-1 9 16,0-5 26-16,0-4-24 0,0-4 11 16,0-3-23-1,0-1 6-15,0-4-3 0,0-6-3 16,0-1-15-1,0 1-40-15,0-1-149 16,-3-4-184-16</inkml:trace>
  <inkml:trace contextRef="#ctx0" brushRef="#br0" timeOffset="56294.1">2774 13255 603 0,'0'0'163'0,"0"0"-110"16,0 0-47-16,0 0 33 0,0 0-29 16,0 0-9-1,0 0 29-15,55 77-30 0,-38-45 8 16,3 2 0-1,-3-5 0-15,3-1-9 0,-5-5 1 16,0-5 0 0,-2-5 0-16,-4-3 0 0,2-5 0 15,1-2 6-15,3-3-6 16,10 0-38-16,-1 0-121 16,-1-3-207-16</inkml:trace>
  <inkml:trace contextRef="#ctx0" brushRef="#br0" timeOffset="56673.68">3199 13114 570 0,'0'0'273'15,"0"0"-155"-15,0 0-28 0,0 0 36 16,0 0-39 0,0 0-87-16,0 0-17 0,-2 23 16 15,2 5 2-15,0 5 19 0,0 4-20 16,0-3 3 0,2-1 17-16,8-3-18 15,-8-3 6-15,4 0 7 16,-4-3-15-16,-2 0 16 0,3 2-4 15,-3 2-12 1,0 2 14-16,3 0-13 0,-3-2-1 16,0 1 4-1,0-1-4-15,0-2-51 0,0-5-75 16,0-3-122-16,0-6 64 16,0-3-493-16</inkml:trace>
  <inkml:trace contextRef="#ctx0" brushRef="#br0" timeOffset="59792.05">-3134 14650 327 0,'0'0'101'15,"0"0"-40"1,0 0-12-16,0 0 104 0,0 0 29 15,0 0-75-15,0 0-37 0,0 0-28 16,0 0-27 0,0 0 12-16,0-7-27 0,0 7 1 15,0 0-1 1,12 0 1-16,16 0-1 0,9 0 0 16,10-5 0-1,1 2-1-15,4-1 1 0,-3-1 0 16,-1 3 0-1,-4-3-1-15,-6 5-1 0,-10 0-9 16,-4 0-17-16,-11 0 20 16,-6 0-46-16,-5 0-27 15,-2 0 12-15,0 0-57 16,-9 0-28-16,-11 2 7 16,-3 3-247-16</inkml:trace>
  <inkml:trace contextRef="#ctx0" brushRef="#br0" timeOffset="59382.07">-3042 14684 87 0,'0'0'49'0,"0"0"6"0,0 0 12 0,0 0 43 0,0-19-9 16,0 19-17-16,0 0 40 15,0 0 1-15,-3-5-6 0,1 3-11 32,2-3-37-32,-3 2-1 0,3 0-15 31,-4 3-41-31,4 0 16 0,0 0-30 0,0 0 0 31,-3 0-2-31,3 0-33 0,-2 0-30 0,-4 18 15 0,0 1 50 31,-2 9 9-31,0 6-7 0,-4-4-2 16,2 9 40-16,2-3-39 0,3 3 7 0,-2-3-8 31,5 1 6-31,2 1-4 16,-3 2-1-16,3-2 5 0,0 4-3 16,-3-6-3-16,3-2 0 46,-2-8 0-14,2-6 0-32,0-4 4 15,0-11-4-15,0-3-7 0,0 1 1 0,0-3-59 0,0 0-21 0,0 0-34 0,0 0-29 0,0 0-86 0,0 0-263 0</inkml:trace>
  <inkml:trace contextRef="#ctx0" brushRef="#br0" timeOffset="60152.03">-3139 15051 114 0,'0'0'100'16,"0"0"-50"-16,0 0 28 0,0 0 42 16,0 0 2-1,0 0-44-15,0 0-5 0,34 25-13 16,-20-25-19 0,0 0 18-16,6 0-29 0,3 0-10 15,1 0 9 1,-1 0-27-16,2 5 14 0,-1 3-16 15,-1 0 0-15,-3 3-5 16,-3 2 5-16,-2-5-21 16,-2 0 5-16,-4-1-25 15,3 4-5 1,-6-6-88-16,-4 0-146 0</inkml:trace>
  <inkml:trace contextRef="#ctx0" brushRef="#br0" timeOffset="61291.98">-2617 15260 10 0,'0'0'491'16,"0"0"-480"-1,0 0-11-15,0 0-47 0,0 0 47 16,0 0-1-1,0 0 3-15,-5-12-2 0,5 12 6 16,0 0-5-16,0 0 13 0,0 5 12 16,0 5 30-1,0 3 23-15,-7 0-14 0,5 3 0 16,-4 0-14 0,4 1-34-16,-1 4 3 0,3 2-20 15,0 4-3 1,0-2 3-16,5 1-2 0,10 2 2 15,2-4 0-15,-3-2 2 16,-2-3-1-16,0-3-1 16,-4-4 0-16,1-1-1 15,-4-6 2-15,1 3 8 16,0-3-9-16,2-5-9 16,0 2 3-16,4 1 6 15,3-1 0-15,5-2-1 16,3 0-3-16,0 0 2 15,-2 0-6-15,-1 0 8 16,-7 0 5-16,-1-7-4 0,-2-4-1 16,-5-1 49-1,-5-6-20-15,0-3-6 0,0-3 41 16,0-3-31 0,0-5 2-16,-3-2-25 0,1-7 1 15,-2 1 0 1,1-1-10-16,3 8-1 0,0-3 0 15,0 9 2-15,0 10-2 0,-3 5 0 16,3 5 9 0,-2 2 27-16,2-2-18 0,-3 2 16 15,3 0-5 1,0-1-5-16,0 0 15 0,0-3-23 16,0 1-15-1,0-2-1-15,5 2-1 0,5 3 0 16,0-1-7-1,-4 6-28-15,3 0 21 0,-4 0-11 16,2 0 3-16,-2 0 0 16,1 0-31-1,-1 0 15-15,2 0-4 0,-2 0-16 16,0 0-18 0,-1 0-192-16,-1 0-360 0</inkml:trace>
  <inkml:trace contextRef="#ctx0" brushRef="#br0" timeOffset="62206.5">-2050 15172 377 0,'0'0'109'0,"0"0"-109"16,0 0 0-16,0 0 26 15,0 0 0-15,0 0-24 0,0 0 8 16,60-10-4 0,-45 10-5-16,-7 0 9 0,1 0 2 15,-3 0 44 1,-1 0 12-16,4 0-2 0,-3 0-21 16,3 0-16-1,2 0-3-15,1 10-19 0,-2-2-7 16,2 6 0-1,-6 4-6-15,-2 2 6 0,-4 3 24 16,0 6-5-16,0 0 9 0,-4-1 5 16,-10 0-16-1,-3-5 27-15,5-6-20 0,4-5-5 16,4-7-1 0,4-5-17-16,0 0-2 15,0 0-21-15,7 0 22 0,15-5 4 16,4-6-3-16,6 5 8 15,-3-6-2-15,-6 7-5 16,-6 5-3-16,-2 0 1 16,-5 0-17-16,2 8 16 15,-4 7-16-15,2 6-15 16,-2 3 23-16,1-1-8 16,2-4 1-16,-2-2-4 15,-4-1 7-15,1-8 7 16,-6 0 6-16,0-1 0 15,0 0 7-15,0 2 29 0,-8 3 29 16,-12 4-29 0,-7 2-15-16,-1 2 28 0,-7 1-22 15,-2 3 25 1,0-6 14-16,5-3-36 0,9-3 28 16,8-11 7-1,10 4-15-15,2-5 1 0,1 0-24 16,2 0-8-16,-7 0-19 0,-1-10-34 15,-4 2-12 1,-3-4-40-16,-1 3-2 0,-1 7-24 16,-18 2-102-1,9 0-136-15,0 8 34 0</inkml:trace>
  <inkml:trace contextRef="#ctx0" brushRef="#br0" timeOffset="65784.34">-47 14860 310 0,'0'0'68'16,"0"0"-45"-16,0 0 65 0,0 0-11 16,0 0-5-1,0 0-20-15,0 0 10 0,47-80 23 16,-47 76-14-1,3 3-13-15,2-2-1 0,7-1-41 16,5-3 2 0,11-1-18-16,4 1 1 0,6 1 11 15,-4 5-12 1,-2 1 0-16,-4 0-1 0,-5 0-5 16,-8 9 6-16,-6 11-17 15,-6-1 2-15,-3 3 15 16,0 5 15-16,0 1-1 15,-15-2 3-15,0 3-11 16,2-11 1-16,-2 4-6 16,1-5 0-16,-1 0 12 15,7 0-13-15,-1-5 13 16,3-6 9-16,4-1-21 0,2-4 14 16,0-1-10-1,0 0-3-15,0 0-2 0,0 0 0 16,0 0 0-1,0 0-2-15,10 0-18 0,8 0 19 16,-1 0-4 0,3 0-22-16,-3 0 20 0,-2 0-6 15,0 7 11 1,-1 3-5-16,-3 6-22 0,4 1 19 16,-3 7-13-16,1 2-8 15,-1 2 30-15,-3-2-29 16,-3-2 15-16,-4-6 15 15,-2 0-8-15,0-8 8 16,0-2 18-16,0 2 5 16,0-10 30-16,-8 5-11 15,-6 1-1-15,-6-1 20 0,-4 2-22 16,-4-1 16-16,-4-2-25 16,-3 4-11-1,0-2 29-15,5-1-19 0,-2-5-2 16,9 0 4-1,3 0-31-15,3 0 3 0,5 0-3 16,4 0-36-16,1 0-5 16,2 0-30-16,2 0-11 15,0 0-8-15,3-5-37 0,0 3-171 16,0-2-215-16</inkml:trace>
  <inkml:trace contextRef="#ctx0" brushRef="#br0" timeOffset="66494.28">831 14912 718 0,'0'0'103'16,"0"0"-76"0,0 0 1-16,0 0-23 0,0 0-5 15,0 0-26 1,0 0-5-16,-7 14 31 0,2 7 11 15,0-3 12 1,-1 6 32-16,-3 2 10 0,-3-3-10 16,4 0-27-16,3-3-18 15,-2 4 24-15,7-3-33 16,0 2 5-16,0-7-6 0,0 4-4 16,0-2 4-1,12 4 0-15,5-7-12 31,1-2 12-31,2 0 0 0,0-3 0 0,0-2 0 0,-3-5-28 16,0-3 7 0,-2 0 5-16,-4 0 11 15,3-3-5-15,-2-9 10 0,-1-7-15 16,1-2 14-16,-4-2-12 16,-1-2 13-16,1-4 1 0,-6 0 0 15,2-8 37 95,-4 4-1-110,0-1 14 0,0-5-6 0,0 8-36 0,-17 3 12 0,-3 5-21 0,-1 10-13 0,1 5 13 0,-3 8 0 0,3 0 1 0,0 5-2 0,3 19-12 0,2 2 11 0,7 2-54 0,5 2-71 15,3 5-41-15,0-7-116 16,0-8-218-16</inkml:trace>
  <inkml:trace contextRef="#ctx0" brushRef="#br0" timeOffset="67114.25">1299 14971 230 0,'0'0'190'0,"0"0"-86"15,0 0-29-15,0 0 76 0,0 0-73 16,0 0-78-1,0 0-33-15,-3-11 33 0,-2 27 16 16,-4 8 23 0,3-2-32-16,1 2 5 15,5-1-1-15,-4 5-9 0,4-4 2 16,0 4-4-16,0-5 0 16,0 1 4-1,0-3-2-15,9-1-2 16,3-4 24-16,-1-3-22 0,4 2 14 15,2-9-16 1,0 1 1-16,1 4 10 0,-4-7-10 16,2 1-1-1,-4 2 0-15,0 0-27 0,-4-7-1 16,2 0 4-16,0 0 12 0,2 0 12 16,-1-7 6-1,4-9 3-15,-1-8 3 0,4 1-11 16,-4-3 16-1,1-3 14-15,-4-2 13 0,-2 2 37 16,-6-4-13 0,-3 2 7-16,0 3 5 0,0-1-22 15,-18 0-12-15,-2 7-24 16,0 6-21 0,-4 3-1 46,2 6-13-62,2 4-2 0,0 3 14 0,5 0-53 0,0 15 1 0,5 9-18 0,4 5-66 0,-3 5-45 0,4 1-97 0,2-7-112 0</inkml:trace>
  <inkml:trace contextRef="#ctx0" brushRef="#br0" timeOffset="64162.52">-1179 15201 65 0,'0'0'221'0,"0"0"-78"15,0 0 15-15,0 0 30 16,0 0-35-16,0 0-97 16,0 0-27-16,0 0 10 15,0-17-30-15,0 5-9 16,8-5-10-16,1-4 10 15,2 0 10-15,-2 5 23 16,-1 0-4-16,-1 4-3 16,-2 1-26-16,1 4 13 0,3-3-13 15,-1 2-9 1,4 0 9-16,5 5 0 0,1-7 0 16,4 5 0-1,-2-1 1-15,-2 6-1 0,-1 0 0 16,-5 0-1-1,-4 0 0-15,-3 0 1 0,2 4 0 16,-1 6 15-16,-4 5-14 0,4 1 28 16,3 2-16-1,-1 2-6-15,7-1 5 0,-1-1-12 16,4-2 0 0,-1-4-1-16,0-1 7 0,1-6-6 15,-1-3 0 1,-4 3 0-16,2-5 2 0,0 0-2 15,-3 0 0 1,1 0 0-16,4 0-6 0,1 0-1 16,-1 0-20-16,3 0-28 15,0-7-28-15,0-9-109 16,-5 6-110-16,-9-3-192 0</inkml:trace>
  <inkml:trace contextRef="#ctx0" brushRef="#br0" timeOffset="64764.4">-1087 14782 162 0,'0'0'167'0,"0"0"-109"0,0 0-48 31,0 0 45-31,0 0-22 0,0 0-32 0,0 0 22 16,77-21-15 0,-65 21 15-16,-1 0 4 0,1 0-4 15,3 0 26 1,2 7 23 0,3 1-18-16,0 8 12 0,3-5-12 0,4 1-15 0,-7 4-5 15,0-3-33 1,-3-3 15-16,0 0-16 0,-6-2 2 15,4-5 15 1,-3 2-16-16,1-2 8 0,2-1 5 16,2 1-7-1,0-3-7-15,1 0 0 16,-1 0 1-16,3 0 10 0,0 0-10 16,0 0 0-1,-3-8 6-15,-2 0-5 16,-4-1-2-1,-5-3 0 1,-3 5-13-16,-3-6-9 0,0-3-57 0,0 1-96 16,-15 2-337-16</inkml:trace>
  <inkml:trace contextRef="#ctx0" brushRef="#br0" timeOffset="67822.64">2369 14797 818 0,'0'0'179'0,"0"0"-27"16,0 0 17-16,0 0-53 15,0 0-63-15,0 0-53 31,0 0-27-31,0 8 3 0,0 13 6 0,0 4 18 32,0 9 0-32,0 5 7 0,0-4-4 15,0 6-3-15,0-8 0 0,0-2-2 16,0-6 2-16,0-1 0 16,0-3-1-16,0 0-1 0,0-4 1 31,0-4-17-31,0 3-31 0,0 1-13 31,0-3-17-31,0 2-48 0,0-6-85 0,2-2-14 219,10-6-121-219</inkml:trace>
  <inkml:trace contextRef="#ctx0" brushRef="#br0" timeOffset="68057.98">2647 14929 694 0,'0'-3'238'0,"0"3"-62"0,0 0 24 0,0 0-48 0,0 0-89 0,0 0-57 0,0 0-6 0,0 0-16 0,-8 16-16 0,-6 5 32 0,-4 5 14 0,-2 2-14 0,0 6 1 0,0-11-1 0,3 6 3 0,2-11-3 0,1-5 0 0,6-3 1 16,1 1-1-16,4-11 0 16,3 2 1-16,0-2 12 0,0 0-13 15,0 0 0 1,0 0-1-16,0 0-21 0,0 0 21 16,12 8-15-1,6 4 16-15,2-1-5 0,2 4 5 16,1-1 0-1,1-1 0-15,-7-3 0 0,-3-2-1 16,0-3 1-16,-2-3 0 16,-1 1 0-16,1-3 1 15,5 0-1 1,6 0 0-16,6 0-32 0,9-3 31 16,19-12-121-16,-8 5-51 15,-6-7-238-15</inkml:trace>
  <inkml:trace contextRef="#ctx0" brushRef="#br0" timeOffset="68432.98">3222 14971 910 0,'0'0'172'16,"0"0"-65"-1,0 0 54-15,-3 0-32 0,3 0-53 16,0 0-67 0,0 0-9-16,0 0 0 0,0 5-32 15,0 19 31 1,-5-2 1-16,-4 2 0 0,1 6-1 15,-2 2 1 1,0 3 0-16,-5-1 0 0,0-2-1 16,1 1 1-16,3-3 0 15,2-10-33 1,3-6-22-16,6-6-41 0,0-8-16 16,0 0-79-16,10 0-176 15,3-9-29-15</inkml:trace>
  <inkml:trace contextRef="#ctx0" brushRef="#br0" timeOffset="68712.95">3266 15001 82 0,'0'0'751'0,"0"0"-543"0,0 0 2 15,0 0-25 1,0 0-85-16,0 0-48 0,0 0-52 15,0-8-7 1,13 15 5-16,9 5-2 0,3 6 3 16,3 3 1-1,4 2-15-15,-5 0 14 0,-5-7-17 16,-2 0-6-16,-8-6 13 0,-1 0-19 16,-8-10 7-1,3 0-28-15,-3 0-69 31,0 0-95-31,-1 0-434 0</inkml:trace>
  <inkml:trace contextRef="#ctx0" brushRef="#br0" timeOffset="69012.98">3617 14935 937 0,'0'0'212'0,"0"0"-97"16,0 0 41-16,0 0-47 16,0 0-96-16,0 0-13 0,0 0-24 15,-18 36 24 1,16 0-6-16,-5 8-9 31,2 2 15-31,2-6-13 0,3 3 13 47,-3-6-1-47,-1-1 2 0,2-8 5 0,2-4 10 0,0-6-10 0,0-3-5 0,0 3-1 0,0-5-21 16,0 3-56-16,0 3-94 15,2-13-95-15,5 0-633 0</inkml:trace>
</inkml:ink>
</file>

<file path=ppt/ink/ink19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43:25.21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52-1 611 0,'0'0'273'0,"0"0"-192"15,0 0 1 1,0 0 54-16,0 0-10 15,0 0-74-15,0 0-51 16,2-5 51-16,-2 5-43 16,0 0 3-16,0 0 4 15,0 0-2-15,0 0-12 16,0 0-2 0,0 0 0-16,0 0-7 15,0 0 7-15,0 0-16 0,0 0-9 16,0 0-102-16,-17 0-92 15,0 0-171 1,-3 0-208-16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1.558"/>
    </inkml:context>
    <inkml:brush xml:id="br0">
      <inkml:brushProperty name="width" value="0.05" units="cm"/>
      <inkml:brushProperty name="height" value="0.05" units="cm"/>
    </inkml:brush>
  </inkml:definitions>
  <inkml:trace contextRef="#ctx0" brushRef="#br0">172 1 5281,'0'0'3878,"-18"11"-3823,12 1 167,0 0-1,-1 0 1,0-1-1,0 0 1,-1 0 0,-1-1-1,0 0 1,0-1 0,-14 12-1,-32 34 238,47-34-1202,10-6-2713,0-9 415</inkml:trace>
</inkml:ink>
</file>

<file path=ppt/ink/ink19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45:00.05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-1-5 517 0,'0'0'393'0,"0"0"-305"16,0 0-74-16,0 0 38 15,0 0 97-15,0 0-99 16,0 0-14-1,6 0-22-15,-6 0 10 16,0 0 31-16,0 0-15 0,0 0 21 16,0 0-13-16,0 0-48 15,0 0 22-15,0 0-22 16,0 0-14-16,0 0-8 0,0 0-99 16,0 4-118-1,2-4-347-15</inkml:trace>
</inkml:ink>
</file>

<file path=ppt/ink/ink19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49:18.26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66 69 16 0,'0'0'98'0,"0"0"-14"16,0 0-5-16,0 0 55 15,0 0-44-15,0 0 6 16,0 0 29-16,-3-50-13 15,-3 48 5-15,0-1-45 16,1 1-38-16,-2-1-1 16,2 0-32-16,0 1 21 15,2-2-15-15,3 3-5 16,0 1 11-16,0-3-13 16,0 3 0-16,0 0 0 0,0 0-14 15,0 0 2 1,0 4-18-16,0 23 8 0,0 9 22 15,0 14 0 1,-7 6 7-16,5 9 17 16,2 7-24-16,0 3 11 15,0 3-5-15,0 0-5 0,0-3 8 16,2 0-9-16,5-6 0 16,-2 3 2-16,-5-6 7 15,0 3-9-15,0 4 7 0,0 2-7 16,0 8 23-1,0 5-11-15,0 11 6 47,-2 4 12-47,2 7-29 0,0 0 12 0,0 2-13 0,0-7 0 0,0-6 12 0,5-6-12 63,0-8 2-63,-1-4 25 0,-4-2-3 0,0-3 31 0,0 1-23 0,0 0-9 0,-4 4 6 0,-1 6-7 15,2 6 11 1,3 6-5-16,0 5-7 0,0 5 14 16,0 0-23-16,0-2 0 15,0 1 17-15,0-14-18 16,3-4 11-16,-3-15 6 0,0-4-28 16,0-10 16-1,0-1-15-15,0 0 0 0,0 4 13 16,0 4-12-1,0 0-2-15,0 4 0 0,0-2 4 16,0-3-4 0,0-3 0-16,0-6 0 0,0-9-6 15,0-10 6-15,0-12 0 16,0-8 0-16,0-3 1 16,0-4-2-16,0 0 1 0,0 0 0 15,0 4-3 1,3 2-4-16,-1 5 6 15,2 0 1-15,-1 0-24 16,0-1 22-16,-1-8-11 16,-2 0-2-16,3-7 14 15,0-1-28-15,-1-6 8 0,2 0-2 16,-4 0-26 0,3 0-14-16,5-34-53 15,1 3-220-15,-1-8-560 0</inkml:trace>
</inkml:ink>
</file>

<file path=ppt/ink/ink19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49:21.62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676 998 18 0,'0'0'396'15,"0"0"-280"-15,0 0-36 0,0 0 78 16,0 0 5-1,0 0-66-15,0 0-48 0,-7-5 33 16,7 5-12 0,-3 0-14-16,3 0 5 0,-2 0-32 15,2 0 0-15,0 0-26 0,-3 0 6 16,3 0-16 0,0 0 7-16,-3 0-18 0,1 5-4 15,-5 14 0 1,2 7 21-16,-3 5-7 0,-4 8 5 15,2 0 3 1,0-1 0-16,4 2 0 0,0-7-1 16,3-5-1-1,3-2 2-15,0-5-18 0,0-5-16 16,9-3-11-16,7-8 29 16,6-3 16-16,3-2 8 15,0 0-7-15,5 0 14 16,-2 0-15-16,-4-7 0 15,-2-12 8-15,-4 4-1 16,-4-4 0-16,-3-2 3 16,-2 0-4-16,-1-1-3 15,-1-7-3-15,-2 1 0 0,3-1 5 16,-1-4-4 0,1 3 10-16,1-3 10 0,-3 4-20 15,-1 4 25 1,-2 7 11-16,-3 3-13 15,0 7 15-15,0 5-12 16,0 3 8-16,0 0-29 0,0 0-6 16,0 0-1-16,0 11-28 15,0 6 29-15,-3 10 18 16,-2 1-17-16,2 1 0 16,0 2 6-16,3-9 0 15,-4 4-5-15,4 1-2 16,-2-4 0-16,-1-3 4 15,3 1-3-15,0-1-1 16,0-1 0-16,0-1-5 0,0 0 4 16,0 0 0-1,0 4-13-15,5-10 13 0,7 4 1 16,0-3 0 0,-1-3 0-16,1-2-12 0,0-3 12 15,-1 0-8-15,1 0-8 16,-2-5 14-16,8 0-21 15,-1 0 10-15,7 0 1 16,4-7-23-16,4-7-20 16,3-1-23-16,-1-3-45 0,0-2-27 15,3-11-18 1,-8 2-48-16,-9 6-96 0</inkml:trace>
  <inkml:trace contextRef="#ctx0" brushRef="#br0" timeOffset="2501.67">1408 978 3 0,'0'0'352'0,"0"0"-179"15,0 0-31 1,0 0 47-16,0 0-58 0,0 0-43 16,0 0-24-1,0-3-23-15,0 3 9 0,0 0-38 16,0 0-12-1,0 0 0-15,0 0-16 0,0 16 16 16,0 4 0-16,0 8 1 16,-8 4 27-16,0 4-12 15,-4 0-4-15,0-3 18 16,1 4-30-16,-1-5 10 16,0-5-10-16,4 3 0 15,-1-6 6-15,4-5 0 16,2 3 1-16,0-7-1 15,3-2-5-15,0-3-2 16,0-1 1-16,0-5 0 16,0-2 8-16,0 4-8 0,0-3 6 15,0 2 19 1,0-3-24-16,0-2 7 0,0 5-8 16,0-5-19-16,0 0 19 15,0 0 1-15,0 0 6 16,0 0-3-16,3 0 5 15,12 0-9-15,7 0 35 16,8 0-21-16,0 0 23 16,5 0-30-16,-3 0 7 15,-7 0-5-15,2 0 0 16,-7 0-9-16,-3 0 0 16,-3 0 1-16,-2 0 0 15,-7 0-1-15,4 0 0 16,-3 0 4-16,-4 0-3 15,5 0-1-15,-4 0 0 0,-1 0 0 16,1 0 1 0,-3 0-1-16,0 0 0 0,0 0 0 15,0 0-1 1,0 0 0-16,0 0-44 0,0 0-48 16,0 0-71-16,-11 0-411 0</inkml:trace>
  <inkml:trace contextRef="#ctx0" brushRef="#br0" timeOffset="1769.21">1333 1128 48 0,'0'0'157'16,"0"0"6"-16,0 0 12 0,0 0-9 15,0 0-48 1,0 0-33-16,0 0 15 0,-8-15-28 15,8 9-5 1,0 6-40-16,0 0-20 0,0 0 12 16,0 0-19-1,0 0 0-15,0 0 0 16,0 0-12-16,-2 0 12 0,2 0-6 0,-3 0 6 16,3 0 1-1,0 0 14-15,0 0-1 0,0 0 4 16,0 0-17-1,0 0 12-15,0 0-13 0,0 0 0 16,0 0 4-16,0 0-3 16,0 0-1-16,0 6 12 15,0 1-11-15,0-2 16 16,0 1-16-16,0-2 0 16,0 0 9-16,0-4-3 15,0 3 7-15,0-3 2 47,0 0-14-47,0 0 12 0,0 0-13 16,0 0 1-16,0 0 12 0,0 0-14 0,0 0 1 0,0 0 5 0,0 0 3 15,0 0-11 1,0 0 2-16,0 0 0 0,0 0-4 16,0 0 11 30,0 0-7-46,0 0 0 0,0 0-11 0,0 0 11 0,0 0-19 0,0 0 2 32,0 0 15-32,0 0-31 0,0 0 7 15,0 0-2-15,0 0-1 0,0 0 29 0,0 0-1 47,0 0-1-47,0 0 2 0,0 0-48 0,0-7-98 0,0 0-267 0</inkml:trace>
  <inkml:trace contextRef="#ctx0" brushRef="#br0" timeOffset="7373.56">1375 1068 143 0,'0'0'177'0,"0"0"-57"16,0 0-19-16,0 0-10 0,0 0-39 15,0 0-32 1,0 0 19-16,0-2 0 16,0 2 19-16,0 0 24 15,0 0-12-15,0 0 8 0,0 0-7 16,0 0-16-1,0 0 8-15,0 0-31 0,0 0-9 16,0 0-4 0,0 0-12-16,0 0-1 0,0 0-6 15,0 0-23-15,0 11 22 16,0 4 2-16,0 6-1 16,0-6 23-16,0 6-22 15,0-3-1-15,0 3 0 16,0-9 1-16,2 4 11 15,-2-2-12-15,3 1 9 16,0-3 3 0,-1 3-4-16,1-1-3 0,-3 2-5 0,0-4 0 15,4 4 0 1,-4-6 1-16,0 1-1 0,0-2 6 31,0 0 1-31,3-4-7 0,-1 3 0 0,1 0-5 16,2-1 5-1,5 4 0-15,-2-1 1 0,4 1 0 16,2 1 0 0,0-6-2-16,0 3 1 0,-2 0-13 15,3-4 11-15,-4-3 3 0,-2 1-1 16,-1-3 0 0,4 0 3-16,3 0-3 15,1 0 0-15,1 0 1 16,7 0-1-16,-4-3 0 31,-3-4 0-31,1-3-8 0,-1 2 9 0,-6-5-1 47,1 2 0-47,-2-2 6 0,0 0 0 0,-5 0-6 0,2 1 1 0,-2-4 21 16,-2 0-20-16,-1 2-2 0,4-5 0 15,0-2 0-15,0-1 3 0,-1 0-3 16,2-4 0-1,-2 0 2-15,-2 0 8 16,-1 1-6-16,-2-1 4 16,0 2-1-16,0 1 18 15,0 1-24-15,0 5 0 16,0 1 3-16,0 1-2 16,0 5-3-16,0-3 1 0,0 3-4 15,0-3-4 1,0 2 8-16,0 4 0 0,0-1 0 15,0 6 0 1,0-2 0-16,0 4 0 0,0 0 0 16,0 0 7-1,0 0-7-15,0 0 9 0,0 0-9 16,0 0-3 0,0 0 1-16,0 0 2 0,0 0-5 15,0 0-4-15,0 0 3 0,3 0 6 16,-3 0-1-1,4 0-3-15,-1 0 3 0,-1 0 1 16,1 6 0 0,2-1 0-16,5 0 0 0,2 0 1 15,1 1-1 1,4 0 6-16,1 0-7 0,-1-3 1 16,0 2 0-16,-2-2-1 15,0-3-1-15,-7 2 2 16,-3-2 0-16,-1 0-9 15,-1 0 6-15,-1 0 3 16,1 0 0-16,0 0-1 16,-1 0-1-16,1 0 1 15,-3 0-17-15,0 0-22 16,0-5-24-16,0 3-214 16,-13-4-501-16</inkml:trace>
</inkml:ink>
</file>

<file path=ppt/ink/ink19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0:11.54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515 57 45 0,'0'0'221'16,"0"0"-103"-16,0 0-39 15,0 0-30-15,0 0 9 16,0 0-20-16,0 0 5 16,0-22 25-16,0 19-16 15,0 3 13-15,0-3 8 16,3 3-35-16,-3-2 2 16,3 2 4-16,-3-3-21 15,0 3 30-15,0 0-25 0,0 0-5 16,0 0 8-16,0 0-30 15,0 0-1-15,0 0 0 16,0 0 0-16,0-1 0 16,0-3 0-16,-3 1 0 15,-2 1 0-15,-2-1 1 16,-1 0-1-16,-4-3 0 16,-1 5-2-16,-5 1 1 15,-2 0 1-15,-4 0 0 16,-1 0 0-16,2 0-3 15,-3 1 3-15,3 13-2 0,0-1-4 16,-3 3 6 0,3 3 0-16,0-2 1 0,1 0-1 15,-2 2 3 1,1 2-9-16,0-1 6 0,1 4 0 16,2 0-9-1,2 1 10-15,4 4-1 0,2 1 0 16,4 3-1-16,-2 7 1 0,2 1 0 15,2 1-3 1,0-1-4-16,6-2 7 0,0-2 0 16,0-5 0-1,0-3 7-15,6-2-8 0,8-4 1 16,4-5-1 0,4 3 1-16,2-7 0 0,7 2 0 15,4-3 0 1,5-5-23-16,4-5 23 0,4-3-15 15,4 0-1-15,2 0 8 16,1 0 2-16,-6-16-4 16,-3 0 4-16,-6-4-42 15,-8-1 35-15,-10 1 3 16,-4-3 9-16,-6-1 0 16,-7-1 1-16,-5-5 0 15,0 2 6-15,0 2-6 16,-17 0-2-16,-1 7-98 0,1 2-168 0</inkml:trace>
  <inkml:trace contextRef="#ctx0" brushRef="#br0" timeOffset="650.7">1065 86 386 0,'0'0'218'0,"0"0"-111"16,0 0-49-16,0 0-25 16,0 0 7-16,0 0-40 0,0 0-18 15,0-21 0 1,0 27 8-16,0 6 10 0,0 3 0 16,0 4 1-1,0 2-1-15,0-1 17 0,0 1-4 16,-4 1 9-1,1 3-21-15,3 3 7 0,0 4-3 16,0 1 5-16,0 6-11 0,0 2 1 16,0 3 0-1,0 3 3-15,0-1-3 0,0 4 0 16,0-4-1 0,-8-4 3-16,-4-9-2 0,4-5 0 15,-1-9 0 1,3-6 0-16,4-8-3 0,2-4-10 15,0-1 3 1,0 0-90-16,0 0-138 0</inkml:trace>
  <inkml:trace contextRef="#ctx0" brushRef="#br0" timeOffset="1352.86">1145 402 163 0,'0'0'251'0,"0"0"-184"16,0 0-65-1,0 0 45-15,0 0 12 16,0 0-10-16,0 0-20 16,124-17-29-16,-96 13 0 0,-2 4-1 15,2-3 2-15,2 2-1 0,5-3 0 16,2 1 1 0,3-2-1-16,17 0-45 0,-7 1-63 15,-5-2-100-15</inkml:trace>
  <inkml:trace contextRef="#ctx0" brushRef="#br0" timeOffset="1162.1">1378 102 548 0,'0'0'122'0,"0"0"-105"15,0 0-7 1,0 0 49-16,0 0 35 0,0 0-68 15,0 0-26 1,0 0 0-16,0 0-14 0,0 15 14 16,6 3 7-16,-1 8-6 0,-2 6 5 15,1 6-6 1,-4 6 9-16,0 3-1 0,0 4-8 16,-15 2 0-1,0-5 3-15,0-7-2 0,5-8-1 16,0-6 0-1,8-12-4-15,2-2 3 0,0-2 1 16,0-1-22 0,0 1-41-16,0-3-86 0,0-4-8 15,0 0-8-15,5-4-68 0</inkml:trace>
  <inkml:trace contextRef="#ctx0" brushRef="#br0" timeOffset="1752.89">1981 260 227 0,'0'0'330'16,"0"0"-186"-16,0 0-95 15,0 0 50-15,0 0-16 0,0 0-45 16,0 0-29 0,-25 17 2-16,13 10-11 0,1 4 0 15,-1-3 0-15,0 1 1 16,1-3-1-16,-1-1 0 15,2-2 1 1,-8 1 6-16,4 1-7 0,-4 2 0 16,1-2-2-1,0 1 0-15,2 0 2 0,0-1 0 16,7-1 0-16,3 0-22 0,2-6-67 16,-1-6-48-1,4-3 1-15,0-5 19 0,0-4-16 16,0 0 27-1,0-13-138-15</inkml:trace>
  <inkml:trace contextRef="#ctx0" brushRef="#br0" timeOffset="2407.25">1913 514 560 0,'0'0'198'0,"0"0"-139"0,0 0-59 16,0 0 0-16,0 0-7 0,0 0 20 15,0 0-13 1,77 0 0-16,-46 0 1 0,-4 0 8 16,-7 0-9-1,-3 0 0-15,-5 0-1 0,-1 0 7 16,3 0-6-1,1 0 0-15,16-4-18 0,-2 0-96 16,-4-5-181-16</inkml:trace>
  <inkml:trace contextRef="#ctx0" brushRef="#br0" timeOffset="2124.5">1938 236 442 0,'0'0'175'0,"0"0"-27"0,0 0 42 15,0 0-39-15,0 0-25 16,0 0-71-16,0 0-54 16,6-57 9-16,0 57-10 15,2 0-14-15,7 0 11 16,8 0-15-16,2 14 17 16,2 3 1-16,-2 2-14 15,-1 4 8-15,-8 0 3 0,1 3 3 16,-5 3-1-1,3-1-12-15,-7 6 13 0,4 0 0 16,0-1 0 0,-4-2 5-16,4-3-5 0,-1-2-1 15,1-5-6 1,-2-3-22-16,-3-6 27 0,-2-1-31 16,-5-6-26-1,0 1-1-15,0-1-35 0,0 0 7 16,-8-5-44-16,-6 0-100 0,-1 0-260 0</inkml:trace>
  <inkml:trace contextRef="#ctx0" brushRef="#br0" timeOffset="3026.23">2617 241 388 0,'0'0'113'0,"0"0"-90"15,0 0 71 1,0 0 51-16,0 0-32 0,0 0-13 15,0 0-31 1,8-10-5-16,-8 10-14 0,0 0-48 16,0 0-2-16,0 0-2 15,0 18 2-15,0 8 0 16,0 5 0-16,0 8 1 16,0 2-1-16,0 4-15 15,0-7 8-15,0 0-9 16,-3-3 8-16,1-7 0 15,-4 0 9-15,2-4-1 16,2-2 0-16,-1-1 6 0,3-2-6 16,0-5 0-1,0-5 0-15,0-1-6 0,0-3 7 16,0 0-1 0,0 1 0-16,0-5 6 0,0 6-6 15,0-6 0 1,0 2-9-16,0-3 9 0,0 0-39 15,0 0 6 1,0 0 4-16,0-3-113 0,-3-12-515 0</inkml:trace>
  <inkml:trace contextRef="#ctx0" brushRef="#br0" timeOffset="3665.66">2680 98 55 0,'0'0'198'0,"0"0"-115"15,0 0 11 1,0 0 27-16,0 0 35 0,0 0-29 15,0 0-76 1,0-22-5-16,0 22-29 0,0 0-8 16,0 0-9-16,2 0-4 0,-2 0 3 15,3 0-7 1,1 0 8-16,1 0 0 0,3 0 2 16,4 0-2-1,6-2 35-15,2 2-28 0,5 0 6 16,4-3-12-1,3 3 8-15,6-2 1 0,-1-2-10 16,3 3 2 0,-5-2 2-16,-7-1-2 0,-4 3-2 15,-11 1 0-15,-3-3 0 16,-5 3 5 62,-5 0-5-62,0 0 9-16,0 0 18 0,0 0-27 0,0 0-1 0,-20 0-94 0,3 4-246 0,-1 4-234 0</inkml:trace>
  <inkml:trace contextRef="#ctx0" brushRef="#br0" timeOffset="4586.84">3655 262 162 0,'0'0'398'0,"0"0"-251"15,0 0-76-15,0 0-34 16,0 0 5-16,0 0-42 16,0 0-17-16,0-5 17 15,0 13 0-15,0 8 1 16,-6 2 12-16,0 2-7 16,0 1 5-16,1-1 21 15,-2 5-15-15,2-3 27 16,2 4-36-16,1 2-2 15,-1 3 1-15,-1 3 1 0,-1 5-8 16,2-2 0 0,-2-1 0-16,1-3 1 0,1 0-1 15,-2-2 0-15,2-2 12 16,3-3-5-16,0-3-6 16,0-5-1-16,0-2 0 15,0-6 1-15,5 1 0 16,10-1 14-16,2-5 23 15,6-2-38-15,4-3 11 16,6 0-11-16,4 0 2 16,10 0-4-16,-2-17-1 15,2-3-40-15,-2 1-26 16,-1-3-40-16,-1-9-58 16,-8 8-81-16,-15 0-68 0</inkml:trace>
  <inkml:trace contextRef="#ctx0" brushRef="#br0" timeOffset="5207.43">3617 239 436 0,'0'0'231'16,"0"0"-153"-1,0 0-16-15,0 0 62 0,0 0-72 16,0 0-22-1,0 0-28-15,83-46 4 0,-59 38-2 16,4 2-4 0,4 1 0-16,0 0 0 0,-1 3-7 15,-2-1 1-15,-4 0-17 16,-7 3-18-16,-6 0 15 16,-10 0-40-16,-2 0-73 15,-2 0-113 1,-16 0-213-16</inkml:trace>
  <inkml:trace contextRef="#ctx0" brushRef="#br0" timeOffset="6897.34">6846 322 329 0,'0'0'88'0,"0"0"-58"0,0 0-5 62,0 0 38-62,0 0-1 0,0 0-56 0,52-132 3 0,-27 116-8 0,-2-1-1 0,0 0 31 0,3 2-21 16,-3 2 30-16,4-1 22 31,-2 2-46-31,7 2-7 0,-1 3-9 0,6 3-10 16,7 4-2-16,1 0 5 15,7 0 7-15,3 0-1 0,0 14-7 16,-3 1 8 0,-12 3-1-16,-12 3-6 0,-7-1 7 15,-13 4 17-15,-8 0 19 0,0-4-4 16,0 3-25 0,-2-2 13-16,-16 3-18 0,-2-2 5 15,-9 7 4 1,-2 1-10-16,-6 4 5 0,-7 0 0 15,1-3-5 1,0-3-1-16,-1-4 0 0,-1-6 0 16,-2-2 8-16,-5-6-7 15,4 0 6 1,-1-4 14-16,9-1 13 0,11-5 19 16,11 0 35-16,10 0-54 15,8 0 6-15,0 0-38 16,0 0-2-16,0 0-11 15,0 0-77-15,0 2-76 16,0 0-103-16</inkml:trace>
  <inkml:trace contextRef="#ctx0" brushRef="#br0" timeOffset="6327.37">6883 296 211 0,'0'0'373'16,"0"0"-235"-16,0 0-76 15,0 0 20-15,0 0 39 16,0 0-47-16,0 0-65 15,0-2 12-15,0 2-21 16,0 0 0-16,0 10-5 16,0 13 5-16,-2 6 0 15,-2 7 0-15,-2 0 0 0,4 5 1 16,2-3-1 0,0 2 1-16,0-1 6 0,0-1-6 15,0 1-1 1,0 0 0-16,0-2 0 0,0-3 2 15,0-4-2 1,0-6 0-16,0-7 1 0,0-4-1 16,0-2-8-1,0-7-38-15,0 2-45 0,0-6-48 16,-6 0-89-16,-3 0-96 0</inkml:trace>
  <inkml:trace contextRef="#ctx0" brushRef="#br0" timeOffset="7687.29">7938 547 497 0,'0'0'169'0,"0"0"-169"16,0 0 7-16,0 0-14 15,0 0 7-15,0 0 0 16,159-40-1-16,-143 40-18 15,-7 0-4-15,-6 0-20 16,0 0 22-16,-3 0 14 16,2 7-17-16,-2 0 23 15,10-2-12-15,-5 0-105 0,0-2-137 0</inkml:trace>
  <inkml:trace contextRef="#ctx0" brushRef="#br0" timeOffset="7417.31">7950 792 28 0,'0'0'349'0,"0"0"-241"15,0 0-17-15,0 0 47 16,0 0 1-16,0 0-34 15,0 0-44-15,3-31-36 16,0 31 5-16,-3 0-27 16,2 0 6-16,1-2 1 0,6 2-3 15,2 0-7 1,6-3 0-16,6 1 0 0,4-1 1 16,1 1-1-1,4-1-1-15,-6 0 1 0,2 3-45 16,-5 0 16-1,-6 0-49-15,-5 0-13 0,-6 0-4 16,-6 0-34 0,0 0-19-16,-20 0 12 0,-3 0-148 0</inkml:trace>
  <inkml:trace contextRef="#ctx0" brushRef="#br0" timeOffset="8247.26">8722 399 535 0,'0'0'166'16,"0"0"-104"-16,0 0 23 0,0 0-20 15,0 0-39 1,0 0-16-16,0 0-8 0,-16 75 4 16,10-42-6-16,0 2 0 0,1-7 3 15,-2 0-2 1,5-2-1-16,-4 1 27 0,1-2-25 16,-2 6 15-1,-1 2-16-15,-4 4-1 0,4 4 9 16,-1 4-8-1,1-4-1-15,5-5 0 0,-1-8 5 16,2-4-7 0,2-9 2-16,0-4-4 0,0-4 4 15,0-1 0-15,0-4 1 16,0-2-1-16,0 3 1 16,0-3-1-16,0 0 0 15,0 0-25-15,0 0-41 16,0-5-119-16,2-11-160 0</inkml:trace>
  <inkml:trace contextRef="#ctx0" brushRef="#br0" timeOffset="9200.22">8550 676 595 0,'0'0'124'0,"0"0"-106"0,0 0 1 16,0 0 104-1,0 0-45-15,0 0-32 0,0 0 21 16,55 0-30 0,-35 0 1-16,0 0-31 0,0 0 3 15,0 0 1-15,4 0-11 16,-1 0 0-16,2 0 0 16,12 0-59-16,-2 0-104 15,-3 0-195-15</inkml:trace>
  <inkml:trace contextRef="#ctx0" brushRef="#br0" timeOffset="8657.23">8665 340 175 0,'0'0'145'0,"0"0"-44"15,0 0 15 1,0 0 14-16,0 0-28 0,0 0-48 15,0 0-1 1,67-34-15-16,-47 29-15 0,2 0-6 16,5-1-14-16,1 2-3 15,1-1 0-15,-3 1 4 16,3 4-5-16,-4 0 1 16,2 0 0-16,1 0 1 15,-1 0 0-15,-2 0-1 16,-2 0 0-16,-3 0-25 15,-3 9 25-15,-5-1-45 16,-4-1-39-16,-8 0-67 16,0-4-92-16</inkml:trace>
  <inkml:trace contextRef="#ctx0" brushRef="#br0" timeOffset="10011.04">8965 1018 401 0,'0'0'202'16,"0"0"-53"-1,0 0-21-15,0 0 36 0,0 0-53 16,0 0-50-16,0 0-8 16,11-32-41-16,-11 32-10 15,0 0-2-15,0 0-26 16,0 0 10-16,0 0-7 16,-3 0-3-16,1 6 20 15,-1 3 6-15,0 0 0 16,-1 1 0-16,4 1 1 15,0 1-1-15,0 5 0 16,0-3 1-16,0 6-2 16,0 2 1-16,0-2 0 0,4 1-1 15,7-3-8 1,4 0 8-16,-3-2-17 0,-2-3-15 16,2-5 19-1,-1-3-28-15,-2 0 29 0,-1-5 13 16,2 0-10-1,4 0 10-15,4 0 0 0,2-2 1 16,5-14 8-16,0-2-9 0,-1-2 0 16,-1-4 7-1,-3-2-5-15,-8 0-2 16,-4-3 8-16,-5 2-7 16,-3-3 32-16,0 5-8 0,0-1 17 15,0 5 16 1,-3 6-34-16,-2 4 11 0,2 6-25 15,3 3-4-15,0 2-2 16,0 0-4-16,0 0-8 16,5 0 2-16,18 0-10 15,4 0 16-15,3 0 0 16,0-3-15-16,-10 0 9 16,-8 3 6-16,-7 0 0 15,-5-2 0-15,0 2 0 16,0-3-1-16,0-4-23 15,-3 1-212-15,-3-4-348 0</inkml:trace>
  <inkml:trace contextRef="#ctx0" brushRef="#br0" timeOffset="10391.02">9729 868 941 0,'0'0'128'0,"0"0"-87"16,0 0 67-16,0 0 18 16,0 0-52-16,0 0-74 15,0 0-10-15,8-24-7 16,-8 24-46-16,-5 5 11 16,-3 6 36-16,-1-2-14 15,-2 3 4-15,2-5-23 16,1 1-37-16,-2-8 2 15,2 0-131-15,2 0-174 0</inkml:trace>
  <inkml:trace contextRef="#ctx0" brushRef="#br0" timeOffset="11370.99">9936 521 178 0,'0'0'220'0,"0"0"-156"16,0 0-17-16,0 0 49 15,0 0 31-15,0 0-9 16,0 0-23-16,20-26 7 15,-20 26 13-15,0 0-34 16,0 0-13-16,0 0-24 0,0 0-30 16,0 0-3-1,0 0-11-15,0 0-8 0,0 2 7 16,-8 16-12 0,-1 3 6-16,1 6 7 0,2-2-28 15,2 1 28 1,2-1-8-16,-1 1 8 0,3-2 0 15,0 2 5 1,0-2-6-16,0 1 1 0,0 3 0 16,0 1-1-16,0 2 1 0,0 3 0 15,9 3 0 1,-3-4 3-16,2 0-3 0,1-4 0 16,-1-4 0-1,-1-1-2-15,1-6 3 0,-3-6-1 16,2-3 0-1,-2-4 0-15,0-3-9 0,5 1 2 16,-2-3-3 0,6 0 10-16,9 0 0 0,4-5 10 15,10-17-10 1,0 0 7-16,6-9-7 16,-3-4 0-16,-5-1 0 0,-3-5 9 15,-10 0-8 32,-2-3 20-47,-8-3 0 0,-1-5-11 0,-2 1 1 16,-3 0-11-16,-4 1 0 0,1 4 3 0,1 4 3 0,-1 8-6 0,-1 8 0 15,-2 12 2 1,0 3 3-16,3 6-5 0,-3 5 0 16,0 0-1-1,3 0-22-15,6 0 13 0,2 8 9 16,3 7-3-1,4 1 3-15,-6-6 1 0,-1 0 0 16,3-6 3-16,-2 0-2 0,8-4-1 16,3 0 0-1,9 0 11-15,5 0-2 0,6 0-9 16,0-3-2 0,-2-2 2-16,-10-3-55 15,-5 3-62-15,-20 3-105 16,-6-1-110-16,0 1-240 0</inkml:trace>
  <inkml:trace contextRef="#ctx0" brushRef="#br0" timeOffset="16851.62">-5422 3437 170 0,'0'0'230'16,"0"0"-142"-16,0 0-48 0,0 0 68 15,0 0 1 1,0 0-52-16,0 0-16 0,-31 108-25 16,25-78-15-16,3 2 24 15,0 2 14-15,3-1 29 16,0 0-16-16,0 6-26 16,0 0 31-16,0 6-34 15,-2 3-22-15,-4 5 28 16,0 2-20-16,-2 1 2 15,-2-2 11-15,5-8-22 16,0-7 1-16,1-9-1 0,4-11 4 16,0-4-14-1,0-3 10-15,0-7-18 0,-3-5 10 16,3 2-36 0,0-2-6-16,-5 0-76 0,2 0-134 15,0-5-379-15</inkml:trace>
  <inkml:trace contextRef="#ctx0" brushRef="#br0" timeOffset="17531.54">-5562 3320 447 0,'0'0'107'16,"0"0"-51"-16,0 0-15 15,0 0 47-15,0 0-43 16,0 0-25-16,0 0-19 15,80-86-2-15,-45 82 1 16,-1-2 0-16,1 2 13 16,-4-4 29-16,-2 2 43 0,-4 3-5 15,-1 3-61 1,-1 0-2-16,5 0 0 0,4 0-15 16,3 10 34-1,2 4-36-15,3 4 2 0,-3 0 6 16,-5 3-1-1,-4-1-8-15,-6 1 1 0,-6 3 0 16,-7-4-2-16,-6 1 2 0,-3-1 0 16,0 1 10-1,-3 3 0-15,-20 0-10 0,-1 6 0 16,-4-2 1 0,2-2 5-16,-2-2-6 0,-2-4 0 15,5-2 8 1,-4-2 4-16,1-4-9 0,-4 0 13 15,-6-7-3 1,1-1 26-16,-3-4-26 0,0 0 7 16,5 0 38-16,3 0-9 15,10 0-7-15,4 0-42 16,6 0 11-16,7 0-13 16,2 0 2-16,1 0-9 15,2 0 2-15,-3 0-42 16,3 0 11-16,-4 0-14 15,1 11-23-15,3 2-28 16,0 5-107-16,0-6-109 0,0-1-257 0</inkml:trace>
  <inkml:trace contextRef="#ctx0" brushRef="#br0" timeOffset="18181.49">-4970 4308 459 0,'0'0'211'0,"0"0"-144"16,0 0 49-16,0 0 47 15,0 0-18-15,0 0-57 16,0 0-28-16,15-28-7 15,-7 1-30-15,6-3-12 16,1-4 9-16,1-2-20 16,5-1 36-16,-3 1-21 0,-5 3-5 62,-1 6 39-62,-4 5-36 0,-1 10-5 0,-2 3-3 0,-5 6-4 0,0 3-2 0,0 0-7 0,0 0-22 31,0 0 24-31,3 8-39 0,-1 10 27 0,5 6 8 16,1 1 7-16,-3 1 2 0,-1 2 1 16,-4-1 0-1,0 0-1-15,0-3 1 0,0 2 0 16,0-5 3 0,0 0 5-16,0-1-9 0,0-3 1 15,-4 5-1 1,-1-2-1-16,2 4 2 0,1 2 0 15,-1-3 2 1,3 3-1-16,0-2-1 0,-4-6 0 16,4 0-35-16,-3 0-58 15,-2-5-113-15,2-8-143 16</inkml:trace>
  <inkml:trace contextRef="#ctx0" brushRef="#br0" timeOffset="18631.46">-3992 3773 743 0,'0'0'317'15,"0"0"-207"-15,0 0-89 0,0 0-9 16,0 0-12-1,0 0 3-15,0 0-5 0,105 0 2 16,-64 0 0-16,-1 0 1 16,-8 0-1-16,-9 0 0 15,-8 0-1-15,-5 2-8 16,0 6 9-16,-5 0 0 16,0 0 0-16,5-4 0 15,-5 5 0-15,7-2 0 16,8-2-12-16,-3-2-156 15,1-3-204-15</inkml:trace>
  <inkml:trace contextRef="#ctx0" brushRef="#br0" timeOffset="18961.5">-3903 3533 553 0,'0'0'380'0,"0"0"-276"15,0 0-103-15,0 0 33 0,0 0 50 16,0 0-51 0,0 0-16-16,23-12-17 0,-13 12 0 15,2 0 0 1,6 0-11-16,-1 0 11 15,3 3 0-15,5 0 0 16,7 3 7-16,6-6-7 16,2 0 6-16,4 0 5 0,-2 0-5 15,-4 0-3 1,-6-6-3-16,-7-2-8 0,-16-2-30 16,-6-1-144-1,-3 4-384-15</inkml:trace>
  <inkml:trace contextRef="#ctx0" brushRef="#br0" timeOffset="31964.93">-2903 3289 39 0,'0'0'162'0,"0"0"-97"16,0 0 56-16,0 0 7 0,0 0-57 16,0 0-34-16,0-13 8 15,0 13 3-15,0 0 31 16,0 0-7-16,0 0-27 15,0 0 26 1,0 0-35-16,0 0-4 16,0 0-16-16,0 0-15 15,0 0-2-15,0 0-10 0,0 8 3 16,-2 12 6 0,-8 9 3-16,5 4-1 0,-2 6 1 15,-1 5 8 1,0 0-10-16,-1 2 1 0,4 4-1 15,-2 2 1-15,2-1 0 0,-1 3 20 16,4-1 28 0,-1-2-40-16,-1-2 10 0,4-2-18 15,0-3 1 1,0-2 1-16,0-4-1 0,0-2-1 16,0-2 2-1,0-8 8-15,0-5-11 0,0-4 1 16,0-1 0-16,0-6 2 15,0 0-2-15,-3-1 0 16,1-5 2-16,2 2 5 16,-3-3-8-16,3-3 1 15,0 2-1-15,0-2-2 0,0 0 3 16,0 0-20 0,0 0-29-16,0-5-131 0,0-10-235 15</inkml:trace>
  <inkml:trace contextRef="#ctx0" brushRef="#br0" timeOffset="33168.42">-3081 3773 137 0,'0'0'163'0,"0"0"-36"16,0 0-7-16,0 0 1 16,0 0-36-16,0 0-75 15,0 0-8 1,0 0-2-16,0 0 1 0,2 0 6 15,13 0 35-15,5 0 43 0,3 0-8 16,6 0-67 0,-1 0 4-16,1 0-14 0,-3 0 2 15,3 0 2 1,0 0-4-16,-1 0 0 0,4 0 3 16,0 0-2-16,2 0-1 15,0 0 0-15,-2-6-1 16,-6 1-12-16,-6 1 13 31,-6 0 0-31,-7 2-2 0,-7 2-46 0,0 0-72 16,-4 0-182-16</inkml:trace>
  <inkml:trace contextRef="#ctx0" brushRef="#br0" timeOffset="32586.4">-2927 3284 329 0,'0'0'164'0,"0"0"-70"0,0 0-26 16,0 0 37-16,0 0-43 16,0 0-37-16,0 0 5 0,0-21-1 15,0 19 13 1,0-1 27-16,0-1-14 0,0 3 17 16,0-4-27-1,0 2-17-15,0 0 11 0,0 0-30 16,0 1 11-1,0-1-20-15,0 3-4 0,7 0 4 16,4 0-26-16,6-2 3 16,10 2 23-16,3 0-9 15,5 0 9-15,-3 0 0 16,3 0-8-16,-3 0 7 16,-4 0 1-16,4 0 0 15,-7 0-3-15,4 0 9 16,-3 0-6-16,3-2 0 15,-1-4 6-15,1 2-8 16,-1-4 2-16,-1 2 0 16,-4 1-1-16,-3 2 2 0,-8 3-2 15,-7 0-8 1,-5 0-63-16,0 0-48 0,-11 3-165 16,-15 9 99-1,-2 2-202-15</inkml:trace>
  <inkml:trace contextRef="#ctx0" brushRef="#br0" timeOffset="33773.89">-2535 4373 38 0,'0'0'412'15,"0"0"-243"1,0 0-130-16,0 0 78 0,0 0 6 15,0 0-68 1,0 0 2-16,40-60-34 0,-25 40-22 16,-2 1 37-16,-1-2-16 0,0 3 1 15,-1 0 20 1,-4 0-31-16,1 3 21 0,-3 0-31 16,-1 3 9-1,1 3-6-15,-2 1-5 0,0 3 0 16,-1 0 0-1,-2 2 5-15,0 3-5 0,0 0 0 16,0 0-9 0,0 0 1-16,0 0 8 0,0 0 0 15,0 0-2-15,0 10-16 16,0 6 18-16,0 7 0 16,0 3 0-16,0 2 0 15,0 4 0-15,0-1 0 16,0-3 3-16,0 3 4 15,0-5-8-15,0 2 1 16,0-2 0-16,-2 0-7 16,-1 3 8-16,0-5-1 0,-2 3 2 15,-2-7 6 1,5 2-8-16,-4-10 0 16,4 2 0-16,2-4-2 15,-4-2 2-15,4-3-1 16,0-3-7-16,-3-2-39 15,3 3-2-15,-3-3-29 16,3 0-74-16,-2-5-234 0</inkml:trace>
  <inkml:trace contextRef="#ctx0" brushRef="#br0" timeOffset="34270.54">-2081 4027 567 0,'0'0'249'15,"0"0"-139"-15,0 0 25 16,0 0 8-16,0 0-40 16,0 0-53-16,0 0-49 15,0-11 13-15,0 11-14 16,0 0-3-16,0 0-4 16,0 0 8-16,0 0-1 0,0 0 3 15,0 0 7-15,0 0-11 16,0 0 1-16,0 0-23 15,0 0-64-15,0 3-200 16,0 2-414-16</inkml:trace>
  <inkml:trace contextRef="#ctx0" brushRef="#br0" timeOffset="35654.3">-1592 3478 29 0,'0'0'38'0,"0"0"18"16,0 0 7-16,0 0-8 0,0 0-4 15,0 0 22 1,0 0 56-16,0 0-15 0,0 0-15 16,0 0-1-1,-2 0-50-15,2 0-22 0,-4 0-10 16,1 15-15 0,-2 6 31-16,-1 7-19 0,0 5 10 15,-2 7 37-15,-2 1-54 0,5 2 6 16,0 2-12-1,-2-6 0-15,4-3 5 0,3-5-5 16,0-3 0 0,0-1 0-16,0 0-1 0,0 0 1 15,0 4 0 1,10-2 2-16,-2-1-3 0,1-5 1 16,2 1 0-1,-2-3 1-15,2-4-1 0,3-1 0 16,1 2-1-16,0-3 2 15,-1-2 5-15,0 4-5 16,0-8-1-16,-2 1 1 16,2 0 0-16,-2-1-2 15,5-1 1-15,0-6-13 16,3 1 13-16,6-3 0 16,0 0 1-16,0 0-1 15,-2 0-9-15,-4-10 8 0,-3-2 0 16,-4-2 1-1,-1-5 15-15,0-4 25 0,-4-4-18 16,-2-7 18 0,3-6-22-16,-1-6 2 0,1-5-20 15,-1-4 6 1,2-3 9-16,-2 2-15 0,1 1 0 16,-4 4 0-1,-2 6 7-15,-3 8-7 0,0 2 0 16,0 7 1-16,0 4 3 0,0 6-3 15,-8 0 5 1,1 3 7-16,2-2-5 0,2 7-8 16,1 1 0-1,-1-1 8-15,3 3-2 0,0 6-6 16,0-3 1 0,0 4 7-16,0 0 0 0,0 0-14 15,0 0 6-15,0 0-5 16,0 0-3-16,0 0 8 15,0 0 0-15,0 0-6 16,0 0-6-16,8 0 12 16,9 0 0-16,3 0 0 15,0 0 1-15,0 0-1 16,0 0 1-16,-5 4 2 16,0-4-2-16,-5 0-2 15,2 0 1-15,6 0-18 16,-1 0 17-16,3 0-19 0,-3 0-24 15,-2-4-11 1,-10 4-117-16,1 0-128 0,-6 0-106 0</inkml:trace>
  <inkml:trace contextRef="#ctx0" brushRef="#br0" timeOffset="36329.34">-965 4487 523 0,'0'0'286'15,"0"0"-192"-15,0 0-36 0,0 0 72 16,0 0-22-1,0 0-79 1,0 0-4-16,31-55-15 0,-19 29-1 16,2-2 34-16,1-6-41 0,-2-2 14 15,-1 0 9 79,3-1-24-94,-7 4 10 0,1 5-4 0,-3 7 5 0,-4 8 9 0,-2 8-21 16,0 2 0-16,0 3 0 0,0 0-35 0,0 0-4 0,0 21-18 0,0 7 38 0,0 6 11 0,0 3 9 0,0 1-1 15,0-4 6-15,0-3 0 0,0-8-7 16,0-2 1 0,0-1-2-16,0-3 1 0,0 0 2 15,0 3-1-15,0-1 0 16,0 0 7-16,-2 3-9 15,2-4 2-15,-3-3 0 16,3 2-1-16,0-2 1 16,0-6-2-16,0 3-17 15,0-5-49-15,0 1 6 16,0-3-59-16,0-2-148 16,0-3-103-16</inkml:trace>
  <inkml:trace contextRef="#ctx0" brushRef="#br0" timeOffset="39734.34">-270 3948 227 0,'0'0'148'0,"0"0"-122"15,0 0 2 1,0 0 34-16,0 0-25 0,0 0-18 16,0 0-19-16,4-2 0 15,1 0 13-15,0-1-12 16,-2 0 38-16,4 3 14 16,1-2-20-16,4-3 5 15,1 2-32-15,11-2 1 16,4-1-4-16,4 1-3 15,3 3 0-15,-3 2-1 16,-7 0-3-16,1 0 3 0,-6 0 1 16,-3 0 0-1,-5 0 0-15,0 0-1 0,-7 0 1 16,1 0 0 0,-4 0-2-16,-2 0-11 0,4-3 3 15,-4 1-108-15,0-4-194 0</inkml:trace>
  <inkml:trace contextRef="#ctx0" brushRef="#br0" timeOffset="40219.21">-253 3662 307 0,'0'0'135'0,"0"0"-69"15,0 0 55-15,0 0 2 0,0 0-29 16,0 0-52-1,0 0-22-15,27-9 19 0,-14 7-32 16,4-1 6 0,7 1 4-16,-1-1-8 0,3-2-7 15,3 0-2 1,-1 2 0-16,1-2 15 0,3 0-14 16,-6 0-1-1,-1 1 2-15,-1 3 4 0,-7 1-7 16,1 0 1-16,-1-3-3 15,-4 3-6-15,-1 0 9 16,-4 0-7-16,-4 0-15 16,-4 0-60-16,0 0-89 15,-17 0-139-15,-7 4-84 0</inkml:trace>
  <inkml:trace contextRef="#ctx0" brushRef="#br0" timeOffset="59991.54">230 4039 22 0,'0'0'281'0,"0"0"-193"15,0 0-88-15,0 0 1 16,0 0 18-16,0 0 7 15,9 0 0-15,-6 0 0 16,-3 0 2-16,0 0 25 16,3 0 12-16,-3 0-9 0,0 0 6 15,0 0-34 1,0 0-18-16,0 0-10 0,2 0-16 16,2 0-13-1,2 0-16-15,2 3-25 0,-2-1-21 16,0-2-107-16</inkml:trace>
  <inkml:trace contextRef="#ctx0" brushRef="#br0" timeOffset="89337.43">9833 3713 153 0,'0'0'179'16,"0"0"-114"-16,0 0 34 15,0 0 28-15,0 0-41 16,0 0-49-16,0 0-30 0,-37-21-5 16,22 21 1-1,1 11-3-15,-1 4 0 0,0-2 19 16,2 2 3-1,-2 0 21-15,3-3-14 0,2 0-3 16,-5 2 26 0,3-1-25-16,-5-1-5 0,3 6 10 15,-7 3-32-15,4 6 12 16,1 0-12-16,-2 2 1 16,6 2 13-16,0-3-13 15,2 1 0-15,3-2 4 16,2 0-4-16,2-4-1 0,0-2 0 15,3-4 0 1,0 3 1-16,0-2-1 0,0-3-1 16,0 3 0-1,0 2-17-15,8-1 5 0,4 2-7 16,3-3-3-16,2 0 17 16,1-3-17-16,-2-2 11 15,1 0 5-15,0-3-29 16,3-1-25-16,2-3 24 15,0 1-5-15,4-5 16 16,0-2-15-16,0 0 5 16,-1 0-1-16,-5 0-2 15,1-5 30-15,-7-5 9 0,-2-1 0 16,-7-5 4 0,2 0 45-16,-7-1 48 0,0-4-9 15,0 3-1 1,0 0 25-16,0-1 4 0,-15 7-48 15,0 1 0 1,1 5-36-16,-4 6-16 0,-2 0-16 16,-2 0-20-1,-4 4-20-15,-3 16-35 0,4 7-81 16,-7 6-62-16,9-4-28 0,6-9-87 16</inkml:trace>
  <inkml:trace contextRef="#ctx0" brushRef="#br0" timeOffset="95006.99">10299 3890 182 0,'0'0'190'0,"0"0"-128"15,0 0-47-15,0 0 32 16,0 0 50-16,0 0-6 15,0 0-35-15,-3-7-37 0,3 7-9 16,5-2 12 0,10 2-3-16,0 0 18 0,1-3-4 15,1 1-20 1,0 2 6-16,3-3-10 0,0 1-9 16,4 2 14-1,-1-2-13-15,3 2-1 0,0-3 6 16,0 3-4-1,-4-3-2-15,0 3 0 0,-9-3 0 16,-1 3 0-16,-7 0 0 16,-2 0 0-16,-3 0 0 15,0 0 0-15,0 0-16 16,0 0-82-16,-3 0-142 16,-7 0-123-16</inkml:trace>
  <inkml:trace contextRef="#ctx0" brushRef="#br0" timeOffset="94476.05">10324 4142 22 0,'0'0'381'0,"0"0"-211"15,0 0-60-15,0 0 14 0,0 0 7 16,0 0-25 0,0 0-69-16,0 0-12 0,0 0-25 15,0 0 6 1,0 0 2-16,0 0-8 0,0 0 6 15,0 0 4-15,0 0-4 16,0 0-12-16,0 0 6 16,0-2-18-16,15 2 17 15,7-3-11-15,8 1-1 16,0 2-6-16,5-3-11 16,-5 3-5-16,-5-2 15 15,-1 2 4-15,-7-3 16 16,-3 3 0-16,-5 0-8 15,-6 0 7-15,-1 0-7 16,-2 0 8-16,0 0 0 0,3 0 0 16,-3 0-7-1,0 0 7-15,3 0-33 0,1 0-25 16,1 0-13 0,3 0-7-16,-1-3-29 0,-2-1-53 15,-5-1-88-15</inkml:trace>
  <inkml:trace contextRef="#ctx0" brushRef="#br0" timeOffset="158181.7">11538 3835 33 0,'0'0'32'15,"0"0"0"1,0 0 10-16,0 0 30 0,0 0-6 16,0 0-10-1,0 0-27-15,0-11-13 16,2 6 26-16,-2 0-20 0,3 0-12 16,0-1 16-16,1 2-10 15,-2 0 8-15,-2 0-1 16,0-2-11-16,3 4 35 15,-3-6 4-15,0 3-15 16,3-4-10-16,-3 0-20 16,0-1 7-16,0-1-12 15,0 1 6-15,0 2 31 0,0-1-28 16,-3 3-3 0,-2 0 0-16,-5 4 5 0,2-1-11 15,-6 1-1 1,-1 2 2-16,-2 0 14 0,-3 0-6 15,-3 0-10 1,3 0 23-16,-4 0-23 0,-1 2 11 16,2 6-11-16,0 0 2 0,-1 2 20 15,2 0-20 1,4 4 0-16,1 1-2 16,2 3-3-16,2 3 3 15,-2 5-1-15,-2-1-5 0,2 6 6 16,-2 1 0-1,0-1 0-15,-3 2 10 0,2-4-2 16,1 1-8-16,4 2 0 16,-2-4 0-16,3 0-1 15,4 1 1-15,1-3 0 16,5 0-2-16,2-3-6 16,0 1 7-16,0-1-7 15,0 0 3-15,6-3-1 16,5 3 7-16,4-1-1 15,-3-4 1-15,-2 0 0 16,2-3-2-16,-1 1 1 16,4-1-31-16,-1-4 7 0,6-4-38 15,0-2 16 1,3-5 31-16,4 0-31 0,-2 0 10 16,2-2 6-1,-5-14-11-15,1 1 22 0,-3 0 1 16,-8-3 18-1,-4 0 15-15,-5-3 0 0,-3-1 4 16,0 5 40 0,0-4 8-16,-3 3-1 0,-8 3 11 15,-6 2-18-15,-3 2 3 16,0 3-60-16,-1 6 8 16,1 0-10-16,2 2-7 15,5 0 0-15,1 0 5 16,4 0-5-16,-1 7 4 0,1 4-14 15,1-2 16 1,2 5-25-16,2-1-33 0,3-3 26 16,-3 1-34-16,-6 4-15 15,4-5-58-15,-5-5-206 16</inkml:trace>
  <inkml:trace contextRef="#ctx0" brushRef="#br0" timeOffset="158911.66">11791 4324 453 0,'0'0'20'0,"0"0"-20"0,0 0-13 15,0 0 12 1,0 0-6-16,0 0-5 0,0 0 1 16,0 0 11-1,0 0 9-15,0 4 7 0,0 4 43 16,-7 4 16-1,2-3 3-15,0 4-5 0,-5 3-44 16,5 2-14-16,2 2-12 0,1 7-1 16,2 0-4-1,0 5 1-15,0-4 1 16,0 3 1-16,-7-5 1 16,2 0-2-16,-3-3 0 15,-2-2 6-15,2-5-7 16,-1-3 1-16,6-5-1 15,-2-4-6-15,5 2-25 16,0-6-75-16,0 0-75 16,0 0-193-16</inkml:trace>
  <inkml:trace contextRef="#ctx0" brushRef="#br0" timeOffset="159988.93">12165 3873 157 0,'0'0'70'0,"-3"0"-47"0,-4 10 40 0,-1 3-11 0,3 1-7 0,-2 0-9 0,2 3-14 0,0 1 12 0,2-3-21 16,-1 1-4-1,1-3 5-15,3 0 5 0,-2-1 23 16,2 2-15-16,0-1-21 0,-3-1 14 16,0 4-19-16,1 0 9 15,-5 0 17-15,4-4-26 16,1 1 7-16,2-5-8 15,0 0-6-15,0-7-1 16,0-1 7-16,0 4 0 16,0-4 3-16,0 0 3 47,0 0-6-47,5 0 0 0,12 0 1 0,6 0 11 0,4-5-12 0,1-2 0 15,1 6-1-15,-4-2-10 78,-1 3 10 0,-1 0-5-78,0 0 3 0,-1 0 1 0,5 0 2 0,-4 8 0 16,-1 0-6-16,-4 2 5 0,-1-3 0 0,-5 4-6 0,-7-1 4 0,1 2 3 0,-6-3 0 0,0 4 0 0,0-1 3 0,0 2-1 0,0-1-2 0,0 0 0 0,0 0 0 0,-3 2 2 0,-5 0-2 0,-4 1 0 0,1 2 3 16,-6-2-2-16,0 0-1 15,-1-6 6-15,-2 0 11 16,-4 0 42-16,-1-2-11 16,2 0 1-16,-1-6 26 15,2 1-13-15,-4-3 3 0,4 0-23 16,0 0-35-1,6 0 34-15,2 0-28 0,2 0 6 16,4 0-3 0,-2 0-9-16,0-3-8 0,0-2 1 15,0 4-29 1,-2-3 20-16,2 4-28 0,5 0 2 16,2 0-6-16,3 0-48 0,0 0-31 15,0-3-65 1,0 1-70-16</inkml:trace>
  <inkml:trace contextRef="#ctx0" brushRef="#br0" timeOffset="160578.9">12237 3827 149 0,'0'0'173'0,"0"0"-111"15,0 0 10-15,0 0 54 0,0 0-25 16,0 0-18-1,0 0 5-15,0 0-30 16,0 0 17-16,0 0-28 16,0 0-24-16,0 0 4 15,0 0-27-15,0 0 0 16,57-13 0-16,-42 13-4 16,5 0 4-16,5 0 0 0,4 0 0 15,2 0-1 1,4 0 1-16,-1 3 0 0,-2-3 0 15,3 0 1 1,-7 0-2-16,-1 0 1 0,-7 0-24 16,0-3 14-1,-3-4-29-15,-6 2-13 0,1-2-55 16,-10 6-78 0,-2-2-55-16</inkml:trace>
  <inkml:trace contextRef="#ctx0" brushRef="#br0" timeOffset="61261.67">431 4115 39 0,'0'0'87'0,"0"0"-35"0,0 0 21 15,0 0 38 1,0 0-5-16,0 0 5 0,0 0-3 16,0 0-55-1,0 0-9-15,0 0-20 16,0 0-22-16,0 0 24 16,0 0-8-16,0 0 10 0,0 0 9 15,0 0-36-15,0 0 16 0,0 0-17 16,0 0 10-1,0 0-9-15,0 0 0 0,0 0-1 16,0 0 2 0,0 0-2-16,0 0 0 0,0 0 0 15,0 0 0 1,0 0 6-16,0 0 1 0,0 0 8 16,0 0 21-16,0 0-28 15,0 0 10-15,0 0-18 16,0 0 6-16,0 0 1 15,0 0-7-15,4-4 6 16,4-8-2-16,4-7-3 16,2-1-1-16,0-6 0 15,4 0 1-15,-1-5 5 16,0 0-6-16,1 0 0 16,2-6 1-16,0 1 6 15,-3 1-7-15,0-2 3 0,1-2 7 16,-1 3 6-1,-2 3 0-15,2 4-7 0,-4 1 21 16,-1 5-28 0,3-1 2-16,-7 3-4 0,4 0 0 15,-1 3 0 1,-2-1 0-16,-1 2 0 0,4 0-1 16,-4 0 1-16,-1 5 0 0,-2 0 0 15,0 3 0 1,-5 4 1-16,4 2-1 0,-4 3 0 15,0 0 0 1,0 0 0-16,0 0 0 0,0 0-10 16,0 0-23-1,0 0 25-15,0 0-8 0,0 3 16 16,0 2-2 0,0 0-2-16,0 3 3 15,0 2 1-15,0 3 0 0,-12 5 3 16,0 6-2-16,2 4 12 15,-5 8-6-15,0 2-1 16,1 4-7-16,6 6 1 16,2-6 0-16,2 3-1 15,4-2 1-15,0-3 0 0,0 1-1 16,0-2 1 0,0-3 0 15,0-1 0-31,0-5 0 0,0-4-1 0,-2-1 1 0,-4-4 0 0,4-3 0 109,-1 0 9-109,-1-5-12 0,4-2 3 0,-3-3-9 0,3 0 2 0,0-3-2 0,0 0-6 0,0-5 15 0,0 2-16 0,0-2 16 0,0 0 0 0,0 0 0 0,0 0-8 0,0 0 8 16,0-2-62-16,0-27-110 15,0 4-72-15,0-4-268 0</inkml:trace>
  <inkml:trace contextRef="#ctx0" brushRef="#br0" timeOffset="62271.89">1177 3486 168 0,'0'0'165'0,"0"0"-51"15,0 0-26-15,0 0 9 16,0 0-41-16,0 0-41 0,0 0-3 16,-20 0-12-1,8 12 0-15,4 4 11 0,-4 3-9 16,0 1 18-1,4 1 20-15,-2-1-8 0,2 1 9 16,-1-1-20 0,1 1 8-16,3 0 9 0,-5 0-19 15,5 4 11-15,0 1-22 0,-2 0-7 16,2 6 9 0,2-3-9-16,3 6-1 0,0-4 0 15,0-2-2 1,0-4 1-16,0-4 1 0,0-3-9 15,0 0 8 1,0-3-5-16,5 1 6 0,1 0 0 16,0-1-2-1,2 1 0-15,4-4 2 0,-1 0-6 16,4-4 6-16,5-1-17 16,4-5 8-16,1-2 8 15,0 0-61-15,-1 0 23 16,-1 0-5-16,-6-5 17 15,3-7 15-15,-5-4-8 16,2-3 4-16,-1-1-1 16,2-3 4-16,-1-4 12 15,1-1 1-15,-1-3 0 0,0 0 9 16,-2-2-2 0,-3-4 26-16,-4 4-11 0,0-4-21 15,-1 3 40 1,-5 1-20-16,-2 0 15 0,0 1 31 15,0 1-41 1,0 1 11-16,-12-2-3 0,-5 6-34 16,0 3 27-1,1 5 5-15,-2 8 19 0,4 2-2 16,-1 5-43-16,0 3 5 0,0 0-8 16,2 0 9-1,-2 0-7-15,-2 11-5 16,-3 2-16-16,0 8-4 15,-7 0-86-15,-10 13-20 0,6-5-122 16,2-5-266-16</inkml:trace>
  <inkml:trace contextRef="#ctx0" brushRef="#br0" timeOffset="63843.18">2168 3529 116 0,'0'0'163'0,"0"0"-41"16,0 0-22-16,0 0-22 47,0 0-2-47,-8-43-35 0,2 35-11 0,0 4-1 0,-2 3-21 0,2-2 8 47,-3 0-4-47,1 3-12 0,-1 0 30 0,-2 0 12 0,-4 0-16 0,1 0 9 0,-4 0-25 31,1 0 26-31,2 0 22 0,-2 0-25 0,4 0-9 15,-2 6-23-15,0 3-1 0,1 5 4 16,3 2 2 0,-1 1-7-16,-3-1 1 0,5 2 0 15,-5-3 1 1,0 3-1-16,3-3 0 0,-1 3 9 31,1-6-2-31,4 0 0 0,-4 1 11 16,3 1 8-16,-2-2 19 0,2 0-45 15,-2 7 10-15,2 0-8 16,3 5 5 0,-2-2-9-16,2 4 2 15,0 0-5-15,1 0-1 0,1-1 6 0,4 1 0 16,0-5 0-16,0 3-5 16,0-7 5-16,0 4-1 15,0-2-7-15,0-4 1 16,0 3 0-16,9-5 6 15,-1 2 1-15,2-1-17 16,0-5 7-16,5 3-22 16,2-3-3-16,3-3 24 15,4-1-4-15,-4 0 15 16,0-3-1-16,-2-2-8 16,2 3 9-16,-3-3-10 0,-4 0-3 15,5 0 12 1,-4 0-16-16,-2 0 2 0,-1-3 7 15,4-4-13 1,-3-4 14-16,2 2-22 0,0-7-11 16,-2 0 28-1,0 0-6-15,-4 1 13 0,-3-3 4 16,2 3 2-16,-7-1 7 16,0 0 1-16,0 3 21 15,0 1 40-15,0 1-7 0,-12 4-18 16,0-1-6-1,-6 4-21-15,2 3 16 16,-5 1-33-16,1 0 0 16,-3 0 4-16,3 7-5 15,3 3-19-15,2 1-21 16,5 2-54-16,-2-3-7 16,-6 6-42-16,1-4-45 0,0-2-67 0</inkml:trace>
  <inkml:trace contextRef="#ctx0" brushRef="#br0" timeOffset="66712.68">2560 3891 631 0,'0'0'266'0,"0"0"-182"16,0 0-71-16,0 0 65 16,0 0 42-16,0 0-81 15,0 0-17-15,0 0-14 16,0 0 1-16,0 0 23 15,0 0-5-15,0 0 24 16,0 0 20-16,0 0-32 16,0 0-1-16,0 0-32 15,0 0 1-15,0 0-10 16,0 0 3-16,0 0-69 0,0-10-127 16,2-11-848-16</inkml:trace>
  <inkml:trace contextRef="#ctx0" brushRef="#br0" timeOffset="68592.57">2916 4010 139 0,'0'0'265'0,"0"0"-161"16,0 0-42 0,0 0 59-16,0 0 6 0,0 0-76 15,0 0-22 1,15-38-28-16,-5 22-1 0,5-2 7 15,0-3-1 1,-1-1-6-16,-3-4 14 0,4-3 5 16,-3-2 33-1,-2-5-10-15,2 2 16 0,-4-1-8 16,4 2-32-16,-4 8 3 0,2-1-21 16,-2 8 8-1,1 0-1-15,-4 4-7 0,1 4 0 16,-2 3 5-1,-4 2-4-15,2 2-1 0,-2 3 0 16,0 0 0 0,0 0 1-16,0 0-1 0,0 0 0 15,0 0 0-15,0 0 1 16,0 0-1-16,0 0 0 16,0 0-6-16,0 0-5 15,0 0 2-15,0 3-20 16,0 15 28-16,0 7-19 15,0 7 19-15,0 1 1 16,0 6 0-16,0 3 0 16,0-1 0-1,-2 0 0-15,-5 0 1 0,2-2 0 16,-1 3-1-16,4-4 0 0,-2-1 1 16,1-4-2-1,-2-4 1-15,2-1 0 0,-4-4 1 16,5-5 0-1,-1-2-1-15,0-5 0 0,1-3-3 16,2-4 2 0,0 2 1-16,0-4-9 0,0 2 9 15,0-5-49-15,0 4-10 0,0-4-51 16,0 0-66 0,0 0-42-16,0 0-95 0</inkml:trace>
  <inkml:trace contextRef="#ctx0" brushRef="#br0" timeOffset="69432.53">3588 3611 442 0,'0'0'57'0,"0"0"-28"16,0 0 10-1,0 0 84-15,0 0-42 0,0 0-54 16,0 0 22-16,0 0 0 0,-17-4-8 16,11 4-15-1,-2 0-25-15,-4 10 10 0,0 3-11 16,-1 5 0-1,-2 4 2-15,1 0-1 0,-1 4-1 16,0 2 13 0,7 1-12-16,0 3 11 0,4-3-12 15,4 6-7-15,0-4 7 16,0-2-18-16,0-1 9 16,12-1 9-16,0-8-17 15,2 3 16-15,0-7-15 16,1 0 0-16,2-2 14 15,1 0-13-15,-1-2-3 16,6-2 2-16,-1-4-13 16,-2 2 9-16,4-7-9 15,-4 0-18-15,0 0 28 16,-2 0 0-16,-1 0 6 0,3-7 0 16,-3-5-23-1,3-6 12-15,0 0 5 0,0-8-17 16,-5 0 21-1,0-5 4-15,-5-5 11 0,0-3 12 16,-8 0 13 0,-2-3 79-16,0-1 7 0,-12 4-36 15,-10-2 6-15,-10 5-42 0,4 7 3 16,-4 3 42 0,6 8-55-16,5 4-6 0,1 9-14 15,7 5-8 1,1 0-2-16,0 0 1 0,4 5-9 15,-2 11-8 1,0 0-48-16,-2 2-29 0,-6-2 7 16,-16 1-60-1,3-4-81-15,-1-4-297 0</inkml:trace>
  <inkml:trace contextRef="#ctx0" brushRef="#br0" timeOffset="70802.47">4129 3220 129 0,'0'0'160'15,"0"0"-88"-15,0 0 0 16,0 0-20-16,0 0-36 16,0 0-6-16,0 0-10 15,11-41 12-15,-4 35 31 16,-2 0-20-16,0 1-10 0,7 0 15 16,-1 0-27-1,4-1 12-15,5 1-13 0,0 3 0 16,4-1 2-1,-2 3-2-15,1-2 0 0,-3 2 4 16,3 0-4 0,-2 0 0-16,-5 0 0 0,2 0-1 15,-4 0-8-15,-4 0 9 16,-2 10 0-16,-6 1 6 47,-2-1 1-47,0 5-6 0,0 1 14 0,-13 1 9 0,-8 4 14 0,-5-2-24 0,3 1-2 62,1-2 12-46,0-5-23-16,12 0-1 0,0-2 0 0,5-6-1 0,5-1-5 0,0-4 6 0,0 4 0 0,0-4-2 0,5 0 2 16,7 0 0-16,3 0 0 15,0 0 0-15,-2 0 2 16,2 0-2-16,-6 0 0 15,-1 4-2-15,0 8-4 16,-1-3-3-16,4 2-5 16,1 2-3-1,0 2 16 17,5-2-6-32,-4 2 1 0,2-2 5 0,-3 1-24 0,-4-4 17 0,-5-1-7 0,-3 3 5 15,0-5 10 1,0 1 25-16,-8 0 27 0,-12 2 16 15,-3-1-25 1,-4 0 18-16,-1 2-15 0,-1 2-27 16,1-4 18-1,-2 5-17-15,5-4 6 0,1-2 19 16,7-4-22-16,3-4 32 0,5 0 12 16,4 0 4-1,-1 0 4-15,0 0-43 0,3-9 0 16,-2-2-13-1,-2 2-18-15,2-3-2 0,-1 5-7 16,0 2-33 0,0 5-17-16,-4 0-91 0,-5 2-159 15,0 8-88-15</inkml:trace>
  <inkml:trace contextRef="#ctx0" brushRef="#br0" timeOffset="72142.36">4844 4008 980 0,'0'0'178'16,"0"0"-148"-16,0 0-28 0,0 0 22 15,0 0-15-15,0 0 7 0,0 0-16 16,4 0 9 0,-4 0-14-16,0 0 6 0,0 0-1 15,0 0 5 1,0 0-5-16,0 0-10 0,0 0-77 15,0 0-195 1,0 0-397-16</inkml:trace>
  <inkml:trace contextRef="#ctx0" brushRef="#br0" timeOffset="78562.31">5426 3795 108 0,'0'0'70'16,"0"0"-3"-16,0 0 3 15,0 0-5-15,0 0-8 16,0 0-25-16,0 0 1 15,0-10-13-15,0 5 12 16,0 3 14-16,0-1-4 16,0-2 16-16,0 2-25 15,0 3-13-15,0-1 5 16,0-3-11-16,0 3 4 0,0 1 3 16,0-3-12-1,0-1 10-15,0 2-18 0,0-1-1 16,0 0 8-1,0-1-8-15,0 1 2 0,2-2 2 16,6-1-3 0,2-1-2-16,4-1 1 0,4-6 0 15,2 5-2-15,0-1 3 0,-3 0-1 16,0 2 0 0,-6 2-5-16,1 1 3 0,-4 2 2 15,1 1-10 1,-1 2-6-16,4 0-8 0,0 0 11 15,-1 0-22 1,4 0-24-16,-1 0 46 0,4 5 6 16,-5 0 5-1,2 4 1-15,-1-3 2 0,-4 3-1 16,-5-2 0-16,-2 1-10 16,-3 1 9-16,0 5-6 15,0 2 7-15,0 2 15 16,-6 0 2-16,-6 3-1 15,0 2-6-15,2-1-9 16,-2 0-1-16,4 1 1 16,-4 1-1-16,4-5 9 0,-4 5-8 15,4-3 10 1,-2 0 3-16,2-3-12 0,-1-2 25 16,-2-1-4-1,-3-2 6-15,-4 2 12 0,1 1-21 16,0 0-1-16,-3 1-8 15,2 4-11-15,1-2 11 16,2-1-11-16,1 0 0 16,6-3 1-16,-2-2 0 15,2 0-1-15,3-2 0 16,-2-3 1-16,2-3 4 16,2 0-5-16,3-5 0 15,0 2 7-15,0-2-5 0,0 0 14 16,0 0 15-1,0 0-7-15,0 0-1 0,0 0-23 16,0 0 1 0,0 0-2-16,0 0-6 0,0 0 4 15,6 0-4-15,8 0 4 16,1 0 2-16,2 0 1 16,1 0 0-16,-1 0 0 15,0 0 1-15,3 0-1 16,0-2 0-16,6 2 0 15,3 0 1-15,-1-3-1 16,1 1 0-16,-1 2 3 16,2-4-2-16,-5 3-1 0,2-2 0 15,-7 3 1 1,-6-4-1-16,-3 4 0 0,-8 0 0 16,-1 0 1-1,-2 0 1-15,0 0-2 0,0 0 1 16,0 0 6-1,0 0 22-15,0 0-16 0,0 0-3 16,0 0-8 0,0 0-2-16,0 0-25 0,0 0-57 15,0 0-141-15,-10-5-116 0</inkml:trace>
  <inkml:trace contextRef="#ctx0" brushRef="#br0" timeOffset="80165.86">6095 3785 55 0,'0'0'110'15,"0"0"-5"-15,0 0-39 0,0 0 21 16,0 0 8 0,0 0-26-16,0 0-43 0,-37-23 41 15,37 19-2 1,0-2-15-16,0 0-18 0,0 2-31 15,0-1 9-15,0-1-10 16,3 1 0-16,3 2 2 16,2 1-1-16,2-3-1 15,0 2 1-15,2-3 1 16,-1 2-2-16,1 0 0 16,0 0 0-16,-1 1-1 15,3 1 1-15,4-3 0 16,-1 2 0-16,0 1 0 15,1-1 0-15,-4 0 0 16,2 3 0-16,-1 0-1 0,-3 0 1 16,0 0 0-1,-4 0 0-15,-3 0-4 0,2 0 4 16,-4 0-1 0,-1 0-1-16,1 0 1 0,-3 8 2 15,0 2-1 1,0 2 9-16,0 7-8 0,0 0 3 15,0 1-4-15,0 1-3 0,0-1 2 16,-5 1 1 0,-5 0-1-16,5-3 0 0,-3-3-10 15,-1 2 11 1,1-2 1-16,-2-1-1 0,2 0 9 16,2-4-8-1,-2 4-1-15,2-4 3 0,-3 4 4 16,1-2-7-1,-1 0 0-15,-2 5 1 16,-1-2 14 0,-5 0-7-16,-1 6 12 0,-4 0 7 0,2-4-20 15,0-1-1 17,2 0-6-32,6-8 1 0,4 0-1 0,2-1 0 0,3-4 0 46,3 1 1-46,-3-1-1 0,3 0 0 0,0 0 0 0,0-1-1 0,0 1 1 0,0-3-1 32,0 0 1-32,0 2-1 0,0-2-15 0,0 0 16 15,0 0 0 1,0 0-1-16,0 0 1 0,0 0-1 16,0 0 1-1,0 0 1-15,0 0 0 0,0 0-1 16,0 0 0-1,0 0 1-15,0 0 15 0,0 0-8 16,0 0-2-16,0 0 0 0,8 0-5 16,7 0-1-1,8 0 1 1,3 0 0-16,9 0 6 0,0 0-6 16,2 0-1-16,0 0 0 0,-2 0 3 15,-2 0-3 1,2 0 0-1,-3 0 0-15,-3-2 5 16,-1-1-5 0,-5 1 0-16,-6 2 0 0,-5-3 2 0,-4 0-1 0,-1 3-1 15,-4 0 0-15,-1-3 8 16,-2 3-7-16,0 0-1 16,0 0 0-16,0 0 2 15,0 0-8-15,0 0 6 16,0 0-12-16,0 0-5 15,0 0-28-15,0 0-2 16,0 0 0-16,0 0-18 0,-20 0-11 16,3 0-22-1,-6 0-117-15</inkml:trace>
  <inkml:trace contextRef="#ctx0" brushRef="#br0" timeOffset="81327.39">6949 3643 143 0,'0'0'153'15,"0"0"-120"-15,0 0-1 0,0 0-9 16,0 0-6 0,0 0 11-16,0 0-10 0,-68 37 16 15,56-22 9-15,0 1-13 16,1-1 34-16,2 3 12 16,1 4-12-16,2-3-14 15,0 3-34-15,0-2 10 16,1 3-17-16,-4 3-8 15,3 0 9-15,1 0-9 16,-2-1 0-16,5-1 15 16,2-3-15-16,0 1 13 15,0 0-14-15,0-3 2 16,0 3 6-16,0-2-8 0,0 0 0 16,0-6 1-1,0-2 0-15,0 0-1 0,2-2 0 16,10-3-3-1,3 2 3-15,5-4 0 0,3 2 0 16,-1-2 3 0,1-2-2-16,4 2-2 15,-5-5 1-15,-2 0-14 0,3 0 14 16,1 0-14-16,-1 0-5 16,-1 0 6-16,1-5-19 0,1-5 13 15,-1-6-14 1,-6-1 15-16,3-5 17 0,-5-4 2 15,2-2-1 1,-6-5 17-16,-2-2 29 0,-4 1 32 16,-5-1-24-1,0 1-8-15,0 0 16 0,0 4-5 16,0 1-18-16,0 4 8 16,0 1-23-16,-2 3 3 15,-8 9 2-15,5 1-4 16,-3 3 12-16,-1 6-19 15,-2 2-17-15,-6 0-1 16,-3 0-4-16,-4 0 3 16,-7 5-18-16,-1 13-8 15,-5 4-4-15,-1 0-44 16,-16 11-76-16,7-4-145 0,10-8-236 0</inkml:trace>
  <inkml:trace contextRef="#ctx0" brushRef="#br0" timeOffset="85867.64">8409 3392 46 0,'0'0'101'15,"0"0"-73"1,0 0 27-16,0 0 17 0,0 0-12 16,0 0-9-1,0 0-30-15,-57 57-3 0,39-39 2 16,5 1-19-1,1-2 20-15,4 1-3 0,1 0-3 16,2-2 9-16,0-1-1 0,1-1-8 16,-2 1 2-1,1-3-16-15,-4 6 18 0,-5-1 17 16,0 3 20-16,-4 6 8 16,-4 3-28-1,-2 4-7-15,1 4-14 0,-2 4-14 16,2 5 5-1,-4 0-6-15,2 4 0 0,1-4 3 16,1-1-3 0,1-4 0-16,-1-5 7 0,-1-2-7 15,-1-3 0-15,2-3 0 0,-4 4 0 16,2-4 0 0,2-2 1-16,1 2 0 0,4-4 2 15,1 2-3 1,2-6 0-16,3 1 0 0,2-6-4 15,0 0 4 1,5-4 0-16,0 0 0 0,-2-4 0 16,4-1-7-1,-2-1 7-15,2 0-1 0,-1-2-14 16,4-1 4-16,-2 1-20 16,2-3-12-16,0 3-23 15,0-3-34-15,0 0-34 16,0 0-81-16,2 0 13 15</inkml:trace>
  <inkml:trace contextRef="#ctx0" brushRef="#br0" timeOffset="87757.52">8468 3964 159 0,'0'0'189'0,"0"0"-91"15,0 0-10 1,0 0 58-16,0 0-44 0,0 0-53 15,0 0-10 1,0 0-23-16,0-2 6 0,0-1 20 16,0 0-18-1,0 0 10-15,0-2-17 0,0 3-16 16,2-6 7-16,6 1-8 0,-1-1 0 16,1-3 0-1,4 1 1-15,-1-1-1 0,1 1 0 16,2 2-11-1,0-2 10-15,0 2-15 0,1 3-4 16,2 0 19 0,1 0-22-16,-1 0 22 0,0 2-9 31,1 1-5-31,-1-1 14 0,0 0 1 16,-3 0 0-16,0 1 2 0,1 0-2 15,-7 2 0 79,-1 0 0-94,-2 0-5 0,0 0 4 0,-2 0 1 0,1 0-7 0,-4 4 6 0,0 7-49 0,0 5 22 0,0-1 12 0,0 3-3 0,0 3 18 0,0 0 1 0,0 0-2 0,0-3-4 31,0 2-20-31,0 1 15 0,0-4 1 16,0 2 8-16,-9-3 2 15,3-1 0-15,-6-2 1 0,2-2 21 16,-5-2-12 0,3-1 22-16,-3 1-3 0,5-5-16 15,-2 4 3-15,4-5-16 0,-2 2 3 16,5-5 1 15,5 2-2-31,-3-2-2 16,3 0 0-16,0 0 0 0,0 0 14 0,0 0-14 47,0 0-19-47,0 0-21 0,8 0-24 0,4-5-25 0,-1 3-6 0,1-1 18 31,3 1 45-31,-5 2 11 0,2 0 15 0,0 0 5 0,-4 0-3 16,4 0 4-1,-4 0 0-15,2 0 1 0,-2 0 2 16,-2 0-3-1,0 0 1-15,2 5 3 0,-6 0 2 16,5 3-1 0,-7 0 29-16,0 2-4 0,0 0 2 15,0 1-5-15,0 1 15 0,0 0-9 16,-9 0-26 0,-2 0 6-16,2 5-13 0,1-5 1 15,-4 4-1 1,0 2 1-16,1-3 0 0,-4 0 10 15,1-2-5 1,0-2 30-16,-3-1-6 0,0-2 15 16,-3-2 27-1,-4 0-9-15,1 1-19 0,-5-5-15 16,-1 3-20-16,-3-5 21 16,4 3-14-16,-2-3-15 15,2 0 24-15,2 0-15 16,6 0 33-16,0-5 8 15,5-7-28-15,0 0 25 16,7-1-19-16,3 0-23 16,2 2 15-16,3 4-13 15,0 2-1-15,0 0-7 0,0 5-10 16,0 0-3 0,0 0-26-16,0 0-24 0,0 0-8 15,0 0-36 1,0 0-24-16,0 0-45 0,11 0-44 15,1 0-156-15</inkml:trace>
  <inkml:trace contextRef="#ctx0" brushRef="#br0" timeOffset="88357.49">9025 4357 211 0,'0'0'151'15,"0"0"-113"-15,0 0 40 0,0 0 56 16,0 0-40 0,0 0-35-16,0 0 6 0,3 0-2 15,-3 0 2-15,0 0-40 0,0 0-18 16,0 0 0 0,0 10-7-16,-3 9 1 0,1 4-1 15,-1 0 0 1,-1 0-1-16,1-1 1 0,3-2 0 15,-2-2 0 1,-1-1 0-16,-2-8 0 0,1 1 0 16,-2-3 1-1,4 0-2-15,-4-3 1 0,2 0 0 16,4-3-2-16,0 5-18 16,0-3-61-16,0-1-97 15,0-2-70-15,0 0-32 0</inkml:trace>
  <inkml:trace contextRef="#ctx0" brushRef="#br0" timeOffset="161092.94">13067 4349 735 0,'0'0'196'0,"0"0"-149"16,0 0 32-16,0 0 34 0,0 0-41 15,0 0-66 1,0 0 1-16,0 0-9 0,0 0 2 15,0 0 0 1,0 0 0-16,0 0 0 0,0 0 8 16,0 0 2-1,0 0-8-15,0 0 12 16,-2 0-14-16,-13 0-32 0,3 0-104 16,-3 0-259-16</inkml:trace>
  <inkml:trace contextRef="#ctx0" brushRef="#br0" timeOffset="161884.64">13354 4326 93 0,'0'0'520'15,"0"0"-402"-15,0 0-24 0,0 0 58 16,0 0-54-16,0 0-10 16,0 0-50-1,44-81-37-15,-31 64 31 0,2-4-14 16,2 1-4-16,-2-3 1 15,2-1-13-15,-2-1-2 16,-2-2 0-16,2 4 1 16,-3 2-2-16,-4 5 2 15,-1 4-1-15,-2 1 5 0,-2 6 3 16,-3 0-10 0,3 2 2-16,-1 1 0 0,-2-1-1 15,0 3 1 1,0 0 0-16,0 0 0 0,0 0-4 15,0 0 4 1,0 0-6-16,0 0-21 0,0 0 25 16,0 11-25-1,0 7 27-15,0 8-10 0,0 2 8 16,-8 1 2 0,-1 2 0-16,-2 0 1 0,-1-3 1 15,-3 3-2-15,2 1 0 0,1-2 0 16,0 4 1-1,4-1-1-15,-1 0 0 0,3-1-16 16,1-1 15 0,2 1-24-16,1-7 7 0,-2 1 17 15,1-3-21 1,0-1 21-16,-2-8-12 0,2 0 8 16,-1-1-3-1,-1-6 8-15,2-2-23 0,3 3-27 16,0-5-75-16,0-1-44 15,0-2-45-15,0 0-87 16</inkml:trace>
  <inkml:trace contextRef="#ctx0" brushRef="#br0" timeOffset="162944.72">13834 4140 98 0,'0'0'277'0,"0"0"-183"0,0 0-28 16,0 0 21-1,0 0 15-15,0 0-81 0,0 0-14 16,-20-16-14 0,15 27 7-16,-4 2 0 0,1 0 0 15,2 2 5-15,0-2-5 16,0 0 0-1,1 0 1-15,2 0 13 0,-1 3-13 0,2 2 5 16,-1 2 2 0,0 1-2-16,1 0-6 0,-1-1 0 15,3-2-1 1,0-2 0-16,0 0 1 0,0-1 0 16,0-2-1-1,0 1-3-15,0-2 4 0,0-2 0 16,0 2 0-1,3-1 0-15,-1 0 0 16,1-4 0-16,2 1 0 0,5-5 0 16,-2-2-1-1,6-1-8-15,6 0-2 0,3 0 11 16,1 0-21 0,1-9 21-16,-2-4 0 0,-3 1 1 15,1-5 0-15,-3-1-1 0,-5-2 0 16,4-3 12-1,-2-3 2-15,0-6 56 0,-1 4 31 16,-3-3-78 0,-2 2 17-16,-3 4 12 0,-4-1-10 15,-2 0 41 1,0 6-46-16,0 1-9 0,0 5-5 16,-2 2-23-1,-8 4 12-15,0 6-12 0,-2 2-19 16,-6 0 0-16,5 0-10 15,-4 5 3-15,-1 9-13 16,-2-2-30-16,-1 4 24 0,-22 5-38 16,9-6-116-1,-1-2-101-15</inkml:trace>
  <inkml:trace contextRef="#ctx0" brushRef="#br0" timeOffset="163864.67">14550 3713 36 0,'-5'-2'172'0,"-2"-2"-54"0,-1 1-36 0,0 3 11 0,-1 0-31 0,4 0-51 0,2 0 2 0,-1 0-13 0,1 0 0 0,3 0 6 0,-2 3-6 0,2 6 8 0,-6 1-2 0,-3 3-3 0,1 6 39 0,-7-2-16 0,5 2 17 0,-2-1-13 0,2 2-30 0,5-2 0 0,5 3 0 0,0 3-10 0,0-2 3 0,3 2 1 0,11 2-5 0,4-3 9 0,-1-3-14 0,-2 2 16 0,2-7-2 15,-6-1-4 1,1-2 5-16,-7-2 1 0,0-5 0 16,-1 1 0-1,-1-1-1-15,0-3 1 0,-1-2 0 16,4 0 1-16,3 0-16 15,-1 0 14-15,4 0-28 16,0 0 28-16,-1 0-43 16,-2-2 5-1,-4-1-11-15,1-5-6 0,0 0 56 16,-3-2-1-16,-3-5 1 16,0-3 19-16,0-3-12 15,0 0 31-15,0-2 6 0,0 4-15 16,0-2 17-1,0 9-20-15,0-1-8 0,-7 5 18 16,-3 4-28 0,-2 4 8-16,1 0-16 0,-4 0 0 15,6 0-10 1,-2 10 10-16,5-3-17 0,3-2-3 16,3 1-21-1,0-6 20-15,0 1 8 0,0-1 13 16,0 0 1-16,0 0 6 15,0 0 9-15,0 0-1 16,0 0-15-16,0 0-1 16,0 0-5-16,0 0-14 15,0 0 20-15,0 0-20 16,0 0-32-16,0 0 23 16,0 0 9-16,0 0 19 15,0 0 0-15,0 0-16 0,0 0 17 16,0 0 0-1,0 0 0-15,0 0 7 0,3 0-1 16,1 0-6 0,-4 0 0-16,0 0 0 0,0 0 5 15,0 0-5 1,0 0-3-16,0 0-16 0,0 0-43 16,0 0 15-1,0 8-43-15,0-2-41 0,-4-3 63 16,4-3 8-16</inkml:trace>
  <inkml:trace contextRef="#ctx0" brushRef="#br0" timeOffset="166429.73">14988 4316 350 0,'0'-6'290'0,"2"1"-186"15,-2 3-46-15,0 0 30 16,0-1 10-16,0 3-8 16,3 0-70-1,-3 0-18-15,0 0 2 16,0 0-4-1,0 0-1-15,0 0-16 0,0 0-9 0,0 0 26 0,0 0-8 32,0 10 8-32,0 6 9 0,0 8-7 78,0 1-2-78,0 3 0 0,-3 7 1 0,3-6-1 0,0 0 0 0,0 0 0 0,0-6-1 0,3-4-17 0,2-4 8 0,2-5-2 0,-2-5 3 0,-2 1 8 15,-3-6 1 1,3 1 0-16,-3-1 4 0,4 0 6 16,-2 0-8-1,4 0 6-15,6 0 20 0,8-10 51 16,5-13-78 0,10-2 8-16,2-8-7 0,1 0 6 15,-4 0-14-15,-2-3 6 16,-6 3-7-16,-6 1 7 15,-8 4 0-15,-10 7 1 16,1 8 47-16,-3 5-34 16,0 3 5-16,0 5-19 15,0 0-13-15,0 0 12 16,0 0-43-16,0 3-27 16,0 10 60-16,0 3-9 15,0 2 20-15,0-1 0 16,0 2-2-16,0-1 1 0,0-2 1 15,0-4 0 1,0 1-1-16,0 2 5 0,0 1-4 16,0 2 0-1,0 0-3-15,0 3-3 0,0 0 6 16,0 2 0 0,0-3 0-16,0 4 8 0,5-4-10 15,-2 1 2-15,-3-5 0 0,0-1-1 16,0-4 1-1,0-3 0-15,0-1-1 0,4-1 0 16,-1-5 1 0,-1 6 0-16,4-6-3 0,-4-1-7 15,2 3 8 1,-1-3-3-16,2 0 3 0,3 0-1 16,4 0 3-1,3 0 0-15,2-11 0 0,1-3 4 16,-1-6-3-16,0-4-1 15,1-7 6-15,2-1 5 16,0-4-6-16,-3 0-5 16,0-1 1-16,-3 4 11 15,0 2-12-15,1 6 0 16,-3 4 1-16,-1-1 8 16,1 8-10-16,-2 0 1 15,0 4-1-15,-5 5-1 0,-2 0 4 16,1 5-2-1,-4 0 0-15,0 0-5 0,0 0 4 16,0 0-28 0,0 0-65-16,0 1 8 0,0 18-5 15,-4 0-81 1,-4-3-79-16</inkml:trace>
  <inkml:trace contextRef="#ctx0" brushRef="#br0" timeOffset="168091.18">-5459 5479 42 0,'0'0'186'0,"0"-2"-89"0,0-1 25 0,0-2 17 0,2 3 12 0,-2 2-22 0,0 0-63 0,0 0-5 0,0 0-38 0,0 0-21 0,0 0-4 0,4 2-9 0,-1 19 11 0,2 7 6 0,1 9 3 0,-2 4-10 0,1 6 1 15,-2-1 0 1,-3 4 2-16,2-6-2 16,-2-6 0-16,3-5 2 0,0-6 6 15,-3-4-9-15,4-5 1 0,-2-2-13 16,1 1-5 0,0 2-81-16,-1-1-111 0,1-9-81 15</inkml:trace>
  <inkml:trace contextRef="#ctx0" brushRef="#br0" timeOffset="168616.6">-5422 5441 3 0,'15'-13'49'16,"2"-5"-23"-1,6-3-13-15,6-2 3 0,-1 0 16 16,4 2 1 0,-3 3-9-16,-3 6-16 0,-4 4 6 15,-2 1-11 1,0 7-2-16,2 0 14 0,3 0-1 15,4 15-13 1,5 2-1-16,0 6 9 0,1 3-8 16,0 5-1-16,-6-1 17 0,-6 2-5 15,-13 2 14 1,-6-2 8-16,-4-2 4 0,0-2 11 16,-21-2-3-1,-7-5 19-15,-7-4 10 0,-2-3-19 16,-6-4 5-1,-1-5 27-15,4-5-4 0,0 0-8 16,3 0-8-16,0 0-35 16,5 0-27-16,9-5-6 15,3 0 0-15,11-2-10 16,3 3-12-16,4 3-59 16,2 1-92-16,0 0-38 15,-3 0-8-15,3 0 2 16,-5 1 54-16</inkml:trace>
  <inkml:trace contextRef="#ctx0" brushRef="#br0" timeOffset="169214.51">-4668 6240 438 0,'0'0'76'0,"0"0"-53"16,0 0 32-16,0 0 40 0,0 0-5 15,0 0-44-15,0 0-44 16,80-148 16-16,-66 115 27 15,1-1-30-15,-7 1 71 16,4 1-21-16,-7 10-5 16,2 6-4-16,-4 6-53 15,-1 7-4-15,-2 3 1 16,6 0-30-16,-2 10 24 16,1 19 6-16,0 7 0 0,-2 8 4 15,-3 3 3 1,0-4-7-16,0-6 0 0,0-4 1 15,0-7-2 1,-5-5 1-16,-1-6 0 0,0-2 4 16,0 0-2-1,1-1-4-15,2 0-2 0,-3 1-66 16,0 3-60-16,4-4-88 16,-1-4-72-16</inkml:trace>
  <inkml:trace contextRef="#ctx0" brushRef="#br0" timeOffset="169570.62">-4099 5935 578 0,'0'0'270'16,"0"0"-270"-16,0 0-50 16,0 0 50-16,0 0 0 15,0 0 5-15,0 0-5 16,104-3 1-16,-88 3-7 15,-1 0 15-15,-6 3-8 16,-4 0 20-16,5-1-20 0,-2 1 7 16,4-1-8-1,1-2-9-15,16 0-23 0,-6 0-167 16,-6-2-311-16</inkml:trace>
  <inkml:trace contextRef="#ctx0" brushRef="#br0" timeOffset="169826.95">-4010 5727 859 0,'0'0'221'0,"0"0"-161"16,0 0-18-1,0 0 5-15,0 0-45 0,0 0 16 16,0 0-17-1,92-25-1-15,-52 17 1 0,0 3 0 16,-8 2-2-16,-6 3-7 16,-9 0-21-16,-5 0-12 15,-7 0-86-15,-5 0-74 16,0 0-93-16,0 0-230 0</inkml:trace>
  <inkml:trace contextRef="#ctx0" brushRef="#br0" timeOffset="213695.95">-4108 5793 51 0,'0'0'63'0,"0"0"-18"0,0 0 21 0,0 0 32 0,0 0-11 0,0 0 5 16,0 0-24-1,0 0-19-15,0 0 12 0,0 0-47 16,0 0-1 0,0 0 2-16,0 0 3 0,0 0 56 15,0 0 4 1,0 0-7-16,0 0 5 0,0-5-61 15,4-8-9-15,1 2-2 16,0 1 3-16,2-1-5 16,-2 2-2-16,3 0-8 15,-1 2 7-15,1-1-8 16,1 0-2-16,9-2-2 16,2 2-34-1,2-2 13-15,6-1-21 0,2 4 17 16,-1-3 30-16,2-1 6 15,-2 1 2-15,-6 2 2 16,-6 1 8-16,-5 3-10 0,-4 3 0 31,-5 1-9-31,-1 0 9 0,5 0-21 0,-4 0 21 16,5 1 0 0,-2 13-5-16,2-2 4 0,2 3 1 15,0 4 0 1,0-1 20-16,-2 0-20 0,1-2 20 15,-4 0-16-15,1-3 2 0,0-4 39 16,-3-1-36 0,-3-2-9-16,3-6 18 0,-3 2-17 15,0 1 7 1,0-2-8-16,0 6 1 0,2-5 9 16,1 3-10-1,0-2 0-15,3-3 8 31,0 0-1-31,6 0-1 0,-4 0 3 16,4 0-7-16,1 0 31 47,-1-10-25-47,0-6-2 0,-4 1 9 0,1-3-15 0,-3 2-13 0,6-5-84 0,-2 4-108 0,0 8-119 0</inkml:trace>
  <inkml:trace contextRef="#ctx0" brushRef="#br0" timeOffset="212716.01">-4030 6048 103 0,'0'0'108'0,"0"0"-108"0,0 0 0 0,0 0 0 16,0 0 5-16,0 0 3 0,0 0 7 94,18 0 87-94,-18 0 45 0,0 0-2 0,0 0-65 0,0 0-3 0,-4 0 14 0,4 0-41 0,0 0-5 0,0 0-20 0,0-2-15 0,-3-1 36 0,3 1-36 15,0-1-8-15,-3-2 9 0,1 0 1 16,-1-3-12 0,0 1 0-16,1-1 0 0,-2 0 6 15,4 3-6 1,0-3 0-16,0 3 7 15,0 0-5-15,0-2-4 0,0-1 2 16,0-1-8-16,0 2-2 16,4-1 10-16,4 0 0 15,0 0 1-15,-2 3 6 16,2 0-8-16,-1 0 1 16,1 3-10-16,4 2 0 15,-1 0 10 32,1 0 0-47,2 0-1 0,0 0-9 0,0 0 10 0,1 0-2 0,-3 0-7 31,-1 0 1-31,-2 3 8 0,-4 4 0 0,1 3-2 0,3-2 1 0,-4 5 0 32,1-1 1-32,0 1-2 0,0 3 1 31,3-3 1-16,2 3 0-15,1-4 0 16,-2 4 6-16,2-6-7 0,0 0 1 0,-1 1 0 0,-4-3-1 0,-2-4 1 16,0 0 0-16,-2-3 0 15,0-1 1-15,-3 3-1 16,4-3 0-16,-2 0 1 16,-2 0-1-16,3 0 1 15,2 4-1-15,5-4 0 16,0 0 10-16,5 0-10 15,0 0 0-15,-1 0 0 16,0-4 6-16,-2-6-6 0,0 0 1 16,-4-6 4-1,1 1-5-15,-4-6 0 0,3 1-23 16,-1-1-31 0,-2-10-74-16,1 5-82 0,-2 3-130 0</inkml:trace>
  <inkml:trace contextRef="#ctx0" brushRef="#br0" timeOffset="171031.27">-2432 5539 205 0,'0'0'121'0,"0"0"13"0,0 0-4 16,0 0 2 0,0 0 12-16,0 0-39 0,0 0-68 15,-147-37 10 1,119 37-18-16,-1 0-19 0,4 0 17 16,-7 8-26-1,0 6 17-15,1 4 7 0,-4 5-25 16,1 3 22-1,-1 3-9-15,6 4-12 0,3 0 17 16,4 4-18-16,7-1 0 16,3 0 0-16,7 3-4 15,-1-1 2-15,4 4 2 0,2-1 0 16,0 1 0 62,0-1 1-78,0-4-2 0,0-3 1 0,0-6-25 0,10-2 24 31,10-4-7-31,0 0-9 0,7-8 15 16,5 0-14-16,1-6 14 0,9-6-13 0,0-2-25 0,1 0 34 0,-6 0-10 0,-2-2 6 0,-8-15 3 0,-5 2 14 16,-7-3-6-16,-4 0 4 15,-2-5-3-15,-6 0 40 16,-3 0 8-16,0-1 0 15,0 3 17-15,-12 3-28 16,1 6-3-16,-4 6-34 0,-2 4 9 16,0 2-22-1,-1 0 8-15,4 13-31 0,3 10-16 16,2 2-75 0,6 4 12-16,3 0-47 0,0 4-31 15,0-6-26 173,0-9-169-188</inkml:trace>
  <inkml:trace contextRef="#ctx0" brushRef="#br0" timeOffset="171261.26">-1949 6070 639 0,'0'0'253'0,"0"0"-150"0,0 0-88 15,0 0 29 1,0 0-18-16,0 0-16 0,0 0-5 16,0 51-5-16,-3-17-7 0,0-1-8 15,3-1-28 1,0-7 14-16,0-4 6 0,0-4 5 16,0-5 11-1,0-5-7-15,0 1-17 0,0-4 10 16,0 3-76-1,0-3-66-15,0 0-124 0</inkml:trace>
  <inkml:trace contextRef="#ctx0" brushRef="#br0" timeOffset="171961.22">-1460 5617 559 0,'0'0'0'0,"0"0"-112"16,0 0 77-16,0 0 35 0,0 0-1 16,0 0-1-1,0 0 2-15,38 144 0 0,-33-125 1 16,-5-9 5 0,3-5 5-16,-3-2 66 0,0-3 21 15,0 0-65 1,4 0-33-16,1 2-4 0,6 4-19 15,6-1 23 1,3 2-6-16,4 1-2 0,-1 2 2 16,-1 4 5-16,-4-4 1 15,-4 1 0-15,1-1-3 16,-4-3 1-16,-2 1 4 16,2 1-2-16,1 3 3 15,0-2-2-15,1 3-1 16,2 0 0-1,-1 1 0-15,1-2 2 0,0 1-2 16,-5-4 0-16,-3 3-1 0,-4-2 4 16,-3-2-3-1,0 2 56-15,-3 4 37 0,-21 1 24 16,-7 3-46 0,-10 3 30-16,1-1-16 0,0 2-68 15,5-8 9 1,3-1-26-16,10-3 9 0,4-5 2 15,10 1-10 1,-1-3-1-16,4-3 8 0,-1 0-8 16,0 0-8-16,-5 0-46 0,-1-3 1 15,-5-4-2 1,-3 0-77-16,-12 6-61 0,6-3-35 16,4 4-84-16</inkml:trace>
  <inkml:trace contextRef="#ctx0" brushRef="#br0" timeOffset="172387.39">-1377 5565 476 0,'0'0'134'0,"0"0"-120"0,0 0 17 16,0 0 42-1,0 0-21-15,0 0-10 0,0 0-35 16,84 0 2-16,-64 0-9 0,0 0 0 16,-3 0 5-1,3 0-4-15,3 0 5 16,1 0-1-16,-1 0-3 16,5 0-2-16,1 0 0 15,0 0-7-15,2 0-2 16,9-2-76-16,-5-4-108 15,-9 0-127-15</inkml:trace>
  <inkml:trace contextRef="#ctx0" brushRef="#br0" timeOffset="173941.48">-106 5743 652 0,'0'0'93'0,"0"0"-70"0,0 0 1 16,0 0-14-1,0 0 34-15,0 0-44 0,0 0 10 16,12-9-10-1,-12 29 0-15,0 6 1 16,0 5 24-16,0 3-18 16,0 0 44-16,0-1-20 0,0 0-31 15,0-1 22-15,3-4-22 16,-1 3 7-16,1 0-4 16,0-2-2-16,-3 2-1 0,0-3 0 15,0-3 7 1,0 2-12-16,-6-1 5 15,-4-3-2-15,-2-5-8 16,2-4-25-16,2-5-9 16,3-1-17-16,2-6-37 0,3-2 37 15,0 0 28 1,0 0 20-16,0-18-81 0,3-12 15 16,8-12 67-16,6-10 4 15,-2-12 8-15,-3-6 8 16,-4-6 20-16,-3 2 65 15,2 9 108-15,-5 8-119 16,-2 13 21-16,3 13-19 0,-3 13-47 16,0 5 17-1,3 11-53-15,-1 2-1 0,5 0 0 16,1 0-34 0,7 7 32-16,2 14-15 0,3 7 15 15,-3 4 1 1,-2 1 2-16,-2 1-1 0,-1-1 6 15,0-4-6 1,-4-1 0-16,2-5 0 0,-2-2 0 16,4 2 2-16,1 0-2 15,2 1 0-15,2 2 3 16,0-1 5-16,3-2-14 16,-5 2 6-16,0-10 0 15,-7-5 1-15,1-5-1 16,-6-2 0-16,-1 0 0 15,-2-3 9-15,3 0-9 16,0 0 0-16,6 0 2 0,6-6 10 16,7-15-12-1,10-8 0-15,6-5 0 16,2-11 0-16,-3-5 0 16,0 2 0-16,-6-4-8 109,-7 3 7-109,-9 2 1 0,-7 8 0 0,-8 6 29 0,0 7-1 0,0 11 34 0,0 3-13 0,0 8-26 0,0 1 13 0,0 3-36 0,0 0-1 0,0 3-12 0,0 20-39 0,0 11 50 0,0 9-4 0,0 7 5 16,0 4-1-1,0 0 2-15,0 1 0 0,0-6 0 16,0-3 6-1,0-5-7-15,0-7 1 0,0-5-3 16,0-6-7-16,0 0 9 16,2-2-15-16,10 3 4 15,3-3-34-15,1-4-3 16,1-4-6-16,-2 0-26 31,0-5 29-31,-3-4 1 0,-7-4 18 0,-2 0 14 16,-3 0 6 15,0 0 6-31,0 0-5 16,0-9-81 15,-8-12-59-31,-2 0-336 0</inkml:trace>
  <inkml:trace contextRef="#ctx0" brushRef="#br0" timeOffset="174621.44">990 5671 591 0,'0'0'33'0,"0"0"-33"15,0 0-40-15,0 0 33 16,0 0 6-16,0 0 2 16,0 0-1-16,48 99 10 15,-41-69-9-15,-5 1 16 16,-2 2 7-16,0-1 4 15,0 2 32-15,0-1-19 16,0-1-15-16,0 1-13 0,0-2-12 16,3-1-1-1,5 5 0-15,4-7 0 0,0 0 4 16,-1-1-3 0,1-8 0-16,-7-2 9 0,0-7-9 15,2-2 7 1,-7-6 4-16,3-2 22 0,-3 0 36 15,2 0-4 1,1 0 27-16,4-4-11 0,3-15-66 16,8-4 6-16,4-9-22 0,8-2 0 15,7-11 1 1,3-5 0-16,3-1-1 0,1-1 0 16,-4 3 2-1,-5 5 3-15,-10 5-5 0,-5 6 0 16,-5 1 35-1,-3 7-4-15,-4 1 14 0,1 6 14 16,-6 6-33-16,-3 3 9 16,2 4-35-1,-2 5 0-15,0 0 0 0,0 0-15 16,0 0-35 0,0 5-42-16,0 11 26 0,3 1 45 15,2 0-54-15,-5 7-80 16,0-10-35-16,-5 0-175 0</inkml:trace>
  <inkml:trace contextRef="#ctx0" brushRef="#br0" timeOffset="176394.56">1389 5694 152 0,'0'0'166'16,"0"0"-6"-16,0 0-16 16,0 0 18-16,0 0-50 15,0 0-28-15,0 0 1 16,-3-26-37-16,3 26-12 15,0 0-2-15,0 0-32 16,0 0 18-16,0 0-8 16,0 0-11-16,0 0 5 15,0 0-5-15,0 0-1 16,0 0 4-16,0 0 2 0,0 0-12 16,0 0 6-1,0 0-4-15,0 16-2 0,0 2 8 16,0 5-2-1,0 1 4-15,0-1 3 0,0 3-1 16,0-1-5 0,12 2 1-16,-4 2 6 0,4-3-7 15,-4 7-1-15,2 0 14 0,-2-3-13 16,1 5 7 0,2-4-8-16,-2-2 0 0,2-4-1 15,3-1 2 1,-4-6-1-16,0-3 0 0,0-5 8 15,-2 1-9 1,-3-1 1-16,2-5 0 0,-5 2-1 31,1-3 1-31,-3 1 0 0,3-2 0 16,-1-1 5-16,-2 3-6 0,4-2 1 16,-1 2 0-16,0 0-4 93,-1-2 5-93,1 2-1 0,0-3 0 0,-1 1 6 0,-2-1-8 0,0-2 2 0,4 0 0 0,-4 0 3 16,0 0-3-16,0 0 11 0,3 0 4 0,0 0 2 0,9 0 50 0,1-9-26 16,11-10-34-16,4-1 6 15,4-1-12-15,8-3-1 16,0 0 0-16,0-6 5 15,1-3-7-15,-3 0 2 0,-8 1 0 16,-3 1 5 0,-10 7 5-16,-6 4-4 0,-2 2 24 15,-3 5-20 1,-6 0 30-16,0 8-30 0,0-1-9 16,0 6 7-1,0 0-8 1,0 0-21-16,0 0-30 0,0 0-94 31,2 9-75-31,8 8 36 0,-2 2-87 0,-3-7-83 0</inkml:trace>
  <inkml:trace contextRef="#ctx0" brushRef="#br0" timeOffset="178362.77">-5801 8056 80 0,'0'0'249'16,"0"0"-105"-16,0 0 19 0,0 0-15 15,0 0 15 1,0 0-19-16,0 0-93 0,0-46-13 15,0 43-14 1,0 1-11-16,0-7 25 0,3 3-37 16,0-3 8-1,-3 1 32-15,2 6-31 16,-2-1 29-16,0 3-25 0,0 0-5 16,0 0-15-1,0 0 6-15,0 10-27 0,0 19 20 16,3 12-15-1,4 9 22-15,-2 1-7 0,3 1-39 16,1-5 45 0,-3-3-13-16,0-11 14 0,0-5-1 15,-6-7-18-15,0-5 18 0,0-8 1 16,0-1-5 0,0-2-8-16,-3 4-15 0,-12 0-79 15,1-1-94 1,-1 0-142-16,7-8-178 0</inkml:trace>
  <inkml:trace contextRef="#ctx0" brushRef="#br0" timeOffset="179401.8">-5743 8333 333 0,'0'0'0'15,"0"0"0"-15,0 0-10 16,0 0 10-16,0 0 10 15,0 0-8-15,0 0-2 16,114-18 14-16,-99 14 15 16,0-5 23-16,-2 1 1 15,8-2-18-15,2-1 11 16,5-1-44-16,9-1-1 0,5-3 1 16,0 4 5-1,4 0-8-15,-2 2 1 0,-7 0 0 16,-6 2-1-1,-5 1 2 1,-6 1-1-16,-12 0 25 0,-1 5 24 16,-7 1 82-16,0 0-25 0,0 0-31 15,0 0-6-15,0 0-40 63,0 0-16-63,-7 7-13 0,5 9-3 0,-1 2 2 31,3 2-15-31,0 4-11 0,0-3 27 0,9 0-9 31,2-6 9-31,1-2 0 0,-7-3-1 0,1-5 0 0,0 3 1 0,0-2-9 0,3-1 8 0,4-1 1 0,5 2 0 16,2-1-1-16,6-5-19 16,2 0-2-16,2 0 5 15,-2-11-19-15,1-7 35 16,-6 0-6-1,-6-5 7-15,-5 0 16 0,-9 0-9 16,-3-1 69-16,0 3 8 16,-15-2-26-16,-10 3-22 15,-5 4-34-15,2 4 24 47,-1 7-20-47,4 5-6 0,-2 0-21 0,10 0-37 0,3 12-67 47,2 1-42-47,7 5-61 0,-2-5 29 0,2 0-166 0</inkml:trace>
  <inkml:trace contextRef="#ctx0" brushRef="#br0" timeOffset="178692.6">-5435 7875 620 0,'0'0'352'16,"0"0"-231"-16,0 0-111 15,0 0 32-15,0 0 2 0,0 0-43 16,0 0-2 0,0 52 1-16,0-13 0 0,0 5 0 15,0 5 3 1,0-3-4-16,0-5 1 15,0 1-6-15,0-6 6 16,0 1 0-16,0-4 0 0,-10 1 0 16,-7 0-21-1,-3-1-44-15,-5 0-123 0,5-6-136 16,2-12-189-16</inkml:trace>
  <inkml:trace contextRef="#ctx0" brushRef="#br0" timeOffset="179631.79">-4843 8196 682 0,'0'0'199'0,"0"0"-139"0,0 0-36 16,0 0 41 0,0 0-1-16,0 0-21 0,0 41 6 15,0-17-34-15,8 2-9 16,6-1-3-16,6-2-3 16,3-1-7-16,9-5 5 15,3-5-12-15,2 0-5 16,11-5-62-16,-6-2-126 15,-12-5-289-15</inkml:trace>
  <inkml:trace contextRef="#ctx0" brushRef="#br0" timeOffset="180861.72">-3278 8196 192 0,'0'0'133'16,"0"0"-77"-1,0 0 2-15,0 0 25 0,0 0 50 16,0 0-48 0,0 0-62-16,0 0 8 0,0 0-18 15,-5-18 4-15,0 18 16 16,-1 0-11-16,-6 0 17 16,0 0-6-16,-1 0-4 15,-2 5 35-15,-5 6-43 16,-6 7-8-16,0 5-5 15,-3 8-7-15,6 5-1 16,3 6 0-16,8-1-18 16,12-2 18-16,0-1-23 0,0-6-7 15,18-7 18 1,8-7-25-16,2-4 21 0,4-10-15 16,0-1-21-1,-1-3 6-15,1 0 7 0,-3-5-17 16,-1-12-26-1,2-7-32-15,-5-2 70 0,-2-3 5 16,1-2 5 0,-4-3 34-16,-9 1 1 0,-5 4 51 15,-6 1 51-15,0 4 5 16,0 2 32-16,-12 6 14 16,-5 3-74-16,-3 6-15 15,3 3-64-15,2 4 6 16,7 0-7-16,8 4-117 15,0 8-21-15,3-2 20 16,22-4 14-16,10-1 0 16,2-5 25-16,-2 0 18 0,-6 0 42 15,-12 0 15 1,-6 0 4-16,-4 0 32 0,-5 0 46 16,-2 0 53-1,3 0-21-15,-3 0-34 0,0 3-27 16,3 7-48-1,-1 5 33-15,8 3-10 0,0 3-22 16,8 3 20 0,4-4-21-16,5-4 11 0,1-1-8 15,1-7 3-15,1 2-7 0,-10-4 0 16,-7-1-13 0,-1-1 3-16,-3 1-45 0,-1-2-64 15,4 1-54 1,-4-4-98-16</inkml:trace>
  <inkml:trace contextRef="#ctx0" brushRef="#br0" timeOffset="181163.3">-2527 8215 616 0,'0'0'302'0,"0"0"-204"16,0 0-88-16,0 0 6 16,0 0-16-16,0 0-1 0,0 0 0 15,3 22 1 1,4-3 0-16,-2 3 3 0,-2 2-3 16,-1 2 9-16,-2-2-8 15,0 1 5 1,3-2-5-16,-3-2-1 0,0-1-2 15,0 1-4 1,0-2-79-16,0-6-145 0,0-6-268 0</inkml:trace>
  <inkml:trace contextRef="#ctx0" brushRef="#br0" timeOffset="182273.23">-2405 8357 552 0,'0'0'78'15,"0"0"-78"-15,0 0-2 16,0 0 2-16,0 0 33 16,0 0-32-16,166-8 0 15,-126 8 4-15,0-4-5 16,0-3 0-16,-2-1 0 16,-4-5 0-16,-7-2 2 0,-4 0-2 15,-6-3 12 1,-4 2 34-16,-6 0-29 0,-2 3 18 15,-5 5 18 1,0 4 11-16,0 0 1 0,0 4-49 16,0 0-15-1,0 0-1-15,0 16-22 0,-5 5 12 16,2 5-6-16,-1-1-4 16,4 2 11-16,0-5 6 15,0-3 3-15,0-3-1 16,4-6-12-16,4-5 12 15,4 0 1-15,3-5 0 16,1 0 6-16,5 0-6 16,5 0 0-16,-1-2-17 15,7-11-100-15,0-5-54 16,-1-5-35-16,-2-1-43 16,-6 0 119-16,-9 1 130 0,-11 3 0 15,-3 2 124 1,0 3 19-16,-5 1 25 0,-10 4-2 15,4 2-62-15,2 5-13 16,6 1-37-16,3 2-24 16,0 0-30-16,0 0-125 15,28 0 70-15,17 0 39 16,7 0 15-16,2 0 0 0,-6 0 1 16,-10 2-6-1,-9 9 4-15,-14 1-3 0,-7 1 5 16,-6 1 13-1,-2-1 18-15,0-4 59 0,0 5-32 16,0-4-16 0,-2 3-6-16,-4 0-35 0,0 0 5 15,3 0-6 1,0-1-44-16,-2 5-49 0,-2-2-113 47,-1-7-179-47</inkml:trace>
  <inkml:trace contextRef="#ctx0" brushRef="#br0" timeOffset="181404.3">-2313 8261 674 0,'0'0'357'0,"0"0"-341"15,0 0-16 1,0 0-13-16,0 0-3 0,0 0 16 16,0 0 0-16,17 101-1 0,-9-71 0 15,1-3-63 1,-3-5-65-16,-6-1-27 0,0-5-37 15,-6-8-81-15</inkml:trace>
  <inkml:trace contextRef="#ctx0" brushRef="#br0" timeOffset="182833.2">-1316 8180 804 0,'0'0'138'0,"0"0"-138"0,0 0-89 0,20 3 82 0,0 10-3 0,6 3 10 16,3-1 0 0,3 6-91-16,-1-3 12 15,-5-3 15-15,0-2 22 16,-6-3 42-16,-3-2-9 0,0-5 9 16,1-3 8-16,4 0-6 0,5 0 9 15,4-4-11 1,3-13 8-16,4 1 0 0,-1-5-8 15,-2-1 1 1,-10-1 5-16,-4-1 6 47,-10 3 35-31,-11 3 33-16,0 6-34 0,0 2 30 0,-11 7-22 0,-10 3-33 0,1 0-21 125,0 3-4-125,3 14-7 0,9 4-47 0,5 2-20 0,3 1 37 0,0-1 7 0,15-2-5 0,7-1 13 0,1-4 5 0,2-4 20 0,-1-4 1 0,-4-3 0 0,-2-2 10 15,2-3 18-15,0 0 5 0,8-5-7 0,4-16-26 0,2 0-1 0,1-7-10 0,-3-1-11 16,-7-2 21-16,-2 1 0 0,-6 2 1 15,-2 1 10 1,-3 10 10-16,-7 3 49 0,3 9-24 16,2 5-45-1,0 0 0-15,8 0 0 0,2 5 0 16,4 12-1-16,-2-3 1 0,-2 5-2 16,0 1 2-1,-8 1-3-15,-4 2 3 0,-5 0 0 16,-3 1 0-1,0-1 23-15,0-5 16 0,0 0 7 16,-5-5-4 0,5-3-23-16,0-2-16 0,0-3-3 15,0 0-13 1,22 0-39-16,20-5-111 0,-9 0-19 16,2 0-234-16</inkml:trace>
  <inkml:trace contextRef="#ctx0" brushRef="#br0" timeOffset="183053.19">-305 7883 90 0,'0'0'952'15,"0"0"-792"-15,0 0-134 0,0 0-25 16,0 0 16-1,0 0-15-15,0 0-4 0,151-16 1 16,-88 16-93 0,-3 3-28-16,6 5-60 0,-16-1-33 15,-17-1-19-15</inkml:trace>
  <inkml:trace contextRef="#ctx0" brushRef="#br0" timeOffset="184092.73">354 8142 479 0,'0'0'134'0,"0"0"-90"16,0 0-8 0,0 0-12-16,0 0-15 0,0 0-9 15,0 0-49 1,-45 18 49-16,25 10-9 0,-7 0 9 15,4 5 24 1,3-1 5-16,3-2 13 0,5-8-28 16,7-3-6-1,5-4 17-15,0 0-25 0,12 1 0 16,18-4-2-16,8-1 2 0,8-4-19 16,0-2-35-1,6-2-33-15,-3-3 12 0,-1 0 13 16,-1 0 20-1,-10-12 32-15,-9-7 10 0,-7-1 6 16,-7-3 15 0,-8-4 56-16,-6 3 56 0,0-6 2 15,0 2-12-15,0-1 0 16,-9 6-45-16,-2 0-23 16,2 5-49-16,4 7 3 15,2 4-7-15,3 7-2 16,0 0-66-16,0 0-90 15,25 0 50-15,10 7 44 16,10 1-10-16,7 0-15 16,0-6 25-16,-9 1-6 15,-6 0 30-15,-7-3 37 16,-13 0 2-16,-6 0 10 0,-5 0 43 16,-6 0 32-1,3 0 62-15,-3 0-34 0,0 0-54 16,0 0-39-1,0 0-21-15,0 10 0 0,3 5 0 16,-1 7 0 0,-2 3 4-16,3 6-4 0,1 0 2 15,-1 0 3-15,-3-2-4 0,2-4-2 16,-2-7-10 0,3 0-48-16,2-6-67 0,-1-11-165 0</inkml:trace>
  <inkml:trace contextRef="#ctx0" brushRef="#br0" timeOffset="184882.7">1150 8294 403 0,'0'0'289'0,"0"0"-175"16,0 0-35-1,0 0 95-15,0 0-56 0,0 0-66 16,0 0-37 0,89-23-14-16,-39 9 4 0,-2 2-5 15,-4 2 0-15,-9 5-6 0,-10-1 6 16,-8 6-8 0,-5 0-21-16,-1 0-29 0,6 0 6 15,23 0-64 1,-2 0-95-16,3 0-62 0</inkml:trace>
  <inkml:trace contextRef="#ctx0" brushRef="#br0" timeOffset="184352.72">1326 8062 962 0,'0'0'175'0,"0"0"-175"15,0 0-84-15,0 0 74 0,0 0 9 16,0 0 2 0,0 0 0-16,25 153-1 0,-12-115-12 15,-8-2-47-15,-5-5-64 16,0-2 26-16,0-9 68 16,-18-4-44-16,-2-6-80 15,3-7-133-15</inkml:trace>
  <inkml:trace contextRef="#ctx0" brushRef="#br0" timeOffset="184562.7">1449 8155 834 0,'0'0'288'16,"0"0"-207"-1,0 0-68-15,0 0 38 0,0 0-51 16,0 0-25 0,0 0-24-16,-8 43 18 0,8-11-35 15,0 7-108-15,0-6-86 16,0-5-2-16</inkml:trace>
  <inkml:trace contextRef="#ctx0" brushRef="#br0" timeOffset="186118.27">2744 7968 123 0,'2'-10'674'0,"1"2"-571"0,0 3-46 0,-3 2 7 0,0 3 5 0,0 0-14 0,0 0-55 0,0 16 0 0,0 9-5 0,0 9 19 0,2 2-14 0,1 2 0 0,4-5 0 15,-5-8-8-15,1-7 8 0,-3-2 0 16,3-5 5-16,-3-2-5 16,0 3-13-16,2-3-54 15,1 7-76-15,1-7-98 16,1-2-254-16</inkml:trace>
  <inkml:trace contextRef="#ctx0" brushRef="#br0" timeOffset="186988.26">2976 8188 629 0,'0'0'186'16,"0"0"-95"-16,0 0-59 0,0 0 16 16,0 0-35-1,0 0-12-15,0 0-1 0,189-3-56 16,-119 3-45-16,2 0-46 0,-6-2-35 16,-11-1 72-1,-15-2 64-15,-12 0 46 0,-11 0 0 31,-7 0 14-31,-8-6 100 0,-2 1 0 0,0-5 0 16,0 1 22 0,0-1-59-16,0 3-20 0,-2 0-25 15,-1 5-32 1,-1 5 0-16,4 2-38 0,0 0-63 16,-3 0-45-16,1 5 16 15,-4 14 95-15,-6 3 34 16,2 4 1-16,-5 1 1 15,3-3 34-15,1-3 38 16,5-7 10-16,3-4-54 16,3-3-14-16,0 1-6 15,17-5-8-15,15 2 32 16,8-5-26-16,10 0-5 0,4 0-2 16,0 0-29-1,-5-8-63-15,-9-7 4 0,-8 5 33 16,-17-4 55-1,-10 2 0-15,-5-4 49 0,0-7 88 16,-12-4-40 0,-11-1 11-16,-7-3-7 0,-5 0-78 15,3 3 38 1,0 5-41-16,9 7-9 0,9 8-11 16,6 8-3-16,5 0-107 0,3 5-39 15,0 32-6 1,5-10-67-16,3 3-156 0</inkml:trace>
  <inkml:trace contextRef="#ctx0" brushRef="#br0" timeOffset="186388.26">3045 8010 811 0,'0'0'208'15,"0"0"-162"1,0 0-18-16,0 0 5 0,0 5-33 16,0 16 0-1,0 12-3-15,-5 6 2 0,5 2-18 16,0-2-54-16,0-3 24 16,0-7 2-16,0-4-3 15,3-7 41-15,2-2-17 16,-5-5-11-16,0-6 19 15,0-3 1-15,0 1-55 16,-12-3-178-16</inkml:trace>
  <inkml:trace contextRef="#ctx0" brushRef="#br0" timeOffset="187520.55">3996 7953 335 0,'0'0'536'0,"0"0"-444"15,0 0-92-15,0 0 0 16,0 0 0-16,0 0-51 16,0 0 27-16,67 7-1 0,-30 1-46 15,6 0-2 1,-2-1 11-16,-4-3 37 15,-9-4 16-15,-8 3 15 16,-2-3-6-16,-4 0 7 0,-2 0 12 16,6 0 40-1,2 0-38-15,2-9-10 0,-2 1-5 16,-2 3-5-16,-6 3-2 0,-7 2-7 16,-5 0-8-1,0 0 16-15,0 0 1 0,-5 15 48 16,-16 9 47-1,-2 3-50-15,-3 5-13 0,6 2-5 16,6-5-26 0,2-1 9-16,9-8-11 0,3-1 0 15,0-5-1 1,0-1-4-16,0-2 5 0,0 2 0 16,0-2 1-1,0 2-13-15,12-4 12 0,-1 2-63 16,3-1-24-1,6-2-60-15,15-3 36 0,-5-5-42 16,-2 0-75-16</inkml:trace>
  <inkml:trace contextRef="#ctx0" brushRef="#br0" timeOffset="187990.53">4756 8074 235 0,'0'0'332'0,"0"0"-183"0,0 0 14 15,0 0 78-15,0 0-115 16,0 0-50-16,0 0-63 16,3-72-13-16,-3 72-7 15,0 0-96-15,0 21-21 16,0 7 56-16,0 8-80 16,-3 4 10-16,3-7 28 15,0-2 70-15,0-6 38 16,0-9-6-16,0-3 8 15,0-5 7-15,0-5 0 16,11-3 31-16,9 0 20 0,15 0-21 16,7-11-37-1,13-13-53-15,4-1-67 0,3-10-29 16,-4 2-54 0,-9 0 77-16,-12 2 59 0,-14 8 67 15,-11 5 222 1,-12 7 97-16,0 1-38 0,-7 4-129 15,-13 6-51-15,0 0 22 0,0 0-71 16,3 0-32 0,2 14-20-16,5 4-1 0,-2 7-6 15,4 1-27 1,1 5-38-16,2 1-19 0,2-1-71 16,3 11-29-1,-3-9-31-15,3-8-98 0</inkml:trace>
  <inkml:trace contextRef="#ctx0" brushRef="#br0" timeOffset="188300.51">5471 8032 403 0,'0'0'793'0,"0"0"-705"0,0 0-87 16,0 0 37 0,0 0 4-16,0 0-42 0,0-3-52 93,7 20 17-93,6 6 28 0,4 3-13 0,-2 6-37 0,-6 1 2 0,-6-2-3 0,-3-2 47 0,0-4 9 0,-12-1-27 0,-20-1-20 0,7-4-130 0,2-7-138 0</inkml:trace>
  <inkml:trace contextRef="#ctx0" brushRef="#br0" timeOffset="188550.49">5744 8036 785 0,'0'0'284'0,"0"0"-235"15,0 0-27 32,0 0 27-47,0 0 6 0,0 0-55 0,0 0-95 0,0 0 84 78,0 0 2-78,6 113-46 0,-6-68-43 0,0 1 11 0,0 1 39 0,-14-4 24 0,-10 1-45 0,-9-8-9 0,6-6-67 0,5-18-189 0</inkml:trace>
  <inkml:trace contextRef="#ctx0" brushRef="#br0" timeOffset="188774.3">5684 8183 954 0,'0'0'261'16,"0"0"-197"-16,0 0-31 15,0 0 20-15,0 0-16 16,0 0-37-16,0 0 1 16,132 0-20-16,-60 0-4 15,1 0-83-15,16 0-40 0,-17 0-179 16,-24-8-56-16</inkml:trace>
  <inkml:trace contextRef="#ctx0" brushRef="#br0" timeOffset="194011.37">-2383 9673 283 0,'0'0'52'0,"0"0"-48"15,0 0 3-15,0 0 5 16,0 0-11-16,162-33 0 16,-132 27 31-16,0 1 4 0,-2-3 16 15,-4 4-13 1,1-4-18-16,2 1 15 0,-2 3-23 16,3-1 3-1,4 0-10-15,0 0-6 0,-4 2 0 16,1 0-31-1,-9 3-52-15,-8 0-156 0</inkml:trace>
  <inkml:trace contextRef="#ctx0" brushRef="#br0" timeOffset="193681.4">-2351 9655 522 0,'0'0'284'0,"0"0"-207"16,0 0-60-16,0 0-8 15,0 0-18-15,0 0-2 16,0 0 11-16,0 69 5 0,0-30-5 16,0 3 0-1,0 0 3-15,0-7 5 0,0-1-8 16,0-5 0 0,0-3 0-16,0 0-7 0,0-4 7 15,0 2 0 1,0 2 4-16,0 0 6 15,0-1-10-15,0-4 0 16,3-3-10-16,-3-5 4 0,3-2-62 16,-3-6-89-16,0-4-35 15,0-1-117-15</inkml:trace>
  <inkml:trace contextRef="#ctx0" brushRef="#br0" timeOffset="194292.6">-2355 9851 514 0,'0'0'109'0,"0"0"-99"15,0 0-8-15,0 0 90 16,0 0-23-16,0 0-20 16,0 0-8-16,127 31-15 15,-100-28 14 1,-5 2-22-16,1-2-17 0,0-1 7 15,-2-2-7-15,2 3-2 16,-1-3-6-16,10 0-75 16,-6 0-104-16,-6 0-159 0</inkml:trace>
  <inkml:trace contextRef="#ctx0" brushRef="#br0" timeOffset="194971.69">-1923 10224 555 0,'0'0'191'0,"0"0"-134"16,0 0-32-16,0 0 31 16,0 0 44-16,0 0-80 15,0 0-20-15,28-16 10 16,-18 16-9-16,4 0-1 15,4-2 0-15,-2 2 0 16,5 0 15-16,-4 0 9 16,-1 0-15-16,-4 0-5 15,0 0-3-15,-6 0-1 16,-4 5 0-16,-2 11 6 0,0 8 2 16,-5 1-7-1,-18 5-1-15,-3 3 12 0,0-6-6 16,0-1-6-1,3-4 0-15,6-1 2 0,2-9 8 16,7-2 5 0,5-3-14-16,1-3 6 0,2 0-7 15,0 0 0-15,0 0 0 0,0 1-3 16,2 0 2 0,16 0 1-16,-1 1 0 15,8-2 5-15,5 1 2 16,0 4-7-16,5-6 0 15,0 2-4-15,2-3 4 16,-5-2 0-16,0 3 1 16,-9-3-1-16,-6 0-3 0,-6 0-28 15,-2 0-60 1,-6 0-144-16,0-8-446 0</inkml:trace>
  <inkml:trace contextRef="#ctx0" brushRef="#br0" timeOffset="195641.9">-1181 9874 10 0,'0'-4'119'0,"0"1"44"0,0-2 21 0,0 2 11 0,0 3 6 0,0 0-87 0,0 0-35 0,0 0-11 0,0 0-68 0,0 0 8 0,0 6-8 0,0 9-29 0,-3 3 16 0,3 7-28 0,0 2 24 16,0 4 8-16,0 2-4 0,0 1 13 16,0-1-1-1,0 0-1-15,0-9-4 0,6 0 7 16,-1-6-1 0,2-5 1-16,-2-2 1 0,4-4-3 15,5-2 1 1,3-2-21-16,3 0 15 0,7-3 3 15,-2 0 3 1,2 0-2-16,-5-3 2 0,1-5 0 31,-6 1 0-31,1-8 0 0,-4-4 10 0,0-4 4 47,0-10 24 0,-2-4 30-47,-4-5-32 0,-1-2 20 0,-2-2-11 0,-5-4-26 0,0 2 17 0,0 0-35 0,0 5 6 0,0 9-4 0,0 10 6 0,0 9-9 0,0 8 0 78,0 4-9-78,0 0 0 0,3 3-11 0,17 0 10 0,3 0 0 0,6 0-8 0,-4 0-11 0,2 0-16 0,-10 0-17 16,-2 0 6-16,-7 3-28 0,-3 2-4 15,5 3-13-15,-5-3-71 16,-2 1-53-16</inkml:trace>
  <inkml:trace contextRef="#ctx0" brushRef="#br0" timeOffset="196211.87">-482 10196 101 0,'2'0'333'0,"1"0"-246"15,0 0-51 1,3 0 43-16,2 0-37 0,2 0-20 16,-2 0-21-16,4 2-1 15,-4 8 0-15,1 4-9 16,-1 3 9-16,-5 4 0 16,-1 4 1-16,-2 2 19 15,0 0 25-15,-2-3 27 16,-16 0 48-16,1-3-45 15,0-3 10-15,6-3-28 16,-1-4-37-16,7-1 9 16,2 0-22-16,0-5 0 15,3 3-7-15,0-3 2 0,0 0-3 16,0 1 1 0,0 2-9-16,14 0 8 0,6-1 1 15,0-2 0 1,4 0 0-16,1 1 6 0,-2-1-8 15,1-4 2 1,-2 5-23-16,-4 0-15 0,-1 0-38 16,-2-5-4-1,5-1-43-15,-3 0-106 16,-4 0-178-16</inkml:trace>
  <inkml:trace contextRef="#ctx0" brushRef="#br0" timeOffset="190269.3">-4953 9288 608 0,'0'0'0'0,"0"0"-35"15,0 0-74-15,0 0 108 16,0 0-9-16,0 0 10 16,0 0 1-16,6 154 21 15,-6-123 21-15,0-5-36 16,0-5 8-16,-3-10 24 15,3-6-5-15,0-5 18 0,0 0-7 16,0 0 7 0,0 0 19-16,0 0-54 0,0 0-15 15,0 0-2 1,0 0-68-16,0 0-39 0,0 0-53 16,0 0-6-1,0 0 22-15,0 0 37 0,0 0 107 16,0-8 51-16,0 0 68 0,0 1 30 15,0-1-3 1,0 0 31-16,0 3-2 0,0 0-52 16,0 5-18-1,0 0-61-15,0 0-44 16,0 0 0-16,0 26-1 16,-3 12-2-16,-6 12 2 0,-2 4 2 15,2 8-1-15,-2-3 1 16,-1 0 5-1,0-1-6-15,4-9 0 0,-1-5 0 16,1-8 0-16,3-7 7 16,1-8-7-16,1-3 0 15,3 0 3-15,0 0-5 16,0-1 2-16,0 2-11 16,0-6 11-16,0 0-44 15,7 0-8-15,3-3-13 16,0-2-39-16,-2 0-14 0,1-6-45 15,-4-2-28 1,-2 0-35-16</inkml:trace>
  <inkml:trace contextRef="#ctx0" brushRef="#br0" timeOffset="191311.43">-4939 9469 355 0,'0'0'123'16,"0"0"-86"-16,0 0-8 15,0 0-11-15,0 0-18 16,0 0-24-16,0 0-22 16,0-8-16-16,9 8-9 15,-6 0-62-15,-1 0 54 16,-2 0 62-16,0 0 17 15,0 0 37 1,-2 0-30-16,-10 0 24 0,4 0 12 16,2 0-9-16,4 0 1 0,2 0-12 15,0 0-23 1,0 0-26-16,0 0-8 0,0-3 19 16,5-2-1-1,-2 3 15-15,-3-7 1 0,0 6 10 16,0-4 29-1,0-1 26-15,0 1 16 0,0-1-12 16,-6 0-24-16,-3-2-37 0,6 0 44 16,1-4-13-1,2 2-16-15,0 1-13 16,0 1-9-16,0 0-1 16,12 5-8-16,-2-3-21 0,5 3 22 15,0 0 4 1,-2-1 3-16,4-1-2 0,5 2 3 15,0-1-1 1,9 1 0-16,6 0-2 16,10 2 1-16,5 3 1 0,3 0 0 15,-3 0-9-15,-4 10 3 16,-4 9 5-16,-11 4 0 16,-6 1-3-16,-10 1 4 15,-9 4 0-15,-8-5 8 16,0 0 37-1,0-3-10-15,0-7 25 0,-5-4 8 16,-7 0-9-16,-3 1 15 0,-1 1-36 16,-5 1-15-1,-4 5 7-15,-1 0-28 0,-6 3 5 16,-5 3-7 0,-3-1 6-16,-9 4 18 0,-4-8-17 15,-1 3 11 1,-1-12 12-16,7-5-21 15,4-5 23-15,13 0-11 16,7 0 34-16,11-8-5 0,1 1-49 16,7-1 6-16,2 5-7 0,3 0-10 109,-4 3-38-109,4 0-63 0,-5 0-71 0,-13 26-51 0,4 0 46 0,-6-3-329 0</inkml:trace>
  <inkml:trace contextRef="#ctx0" brushRef="#br0" timeOffset="192401.37">-4335 10335 416 0,'0'0'120'0,"0"0"-70"0,0 0 12 16,0 0 89-1,0 0-36-15,0 0-70 0,0 0 11 16,44-92-33-1,-36 78-14-15,7 4-3 0,2 2-6 16,8 1-1-16,1 1-7 16,6 4 3-16,-3 2-6 15,-4 0 8-15,-2 0-10 16,-8 2 13-16,-10 13-15 16,-1 3 15-16,-4 3 0 15,0 3 0-15,-24 2 29 16,-9 2-8-16,-9 0-1 31,2-2 6-31,-2-1-26 0,2 2 26 0,5-6-16 31,8-2-8-31,10-5 15 16,6-3-17-16,2-2 0 0,6-2 0 0,3-2 3 0,0-3-4 16,0-2 1-1,0 3-6-15,0-3-3 0,0 0 9 16,0 0 0-1,0 0 0-15,0 0-13 0,0 2 13 16,0 1-1-16,0 2 1 0,15 0 0 16,8-2 1-1,6 2-1-15,8-5 0 0,3 0 12 16,6 0-14 0,0 0 2-16,-3 0-11 0,4 0-5 15,-7 0-19 1,-6-5-5 15,-6 0 9-31,-6 2-18 0,-14-2-4 0,-8 5-100 0,0-3-114 0</inkml:trace>
  <inkml:trace contextRef="#ctx0" brushRef="#br0" timeOffset="192761.4">-3607 10246 563 0,'0'0'318'0,"0"0"-263"16,0 0-39-16,0 0 20 15,0 0-36-15,0 0 0 16,0 0-15-16,135-19-16 16,-93 11-11-16,-2 2-15 15,-8 4 11-15,-9-1 6 16,-11 3-37-16,-12 0-9 15,0 0-31-15,0 0-48 0</inkml:trace>
  <inkml:trace contextRef="#ctx0" brushRef="#br0" timeOffset="193003.83">-3524 10004 492 0,'0'0'391'16,"0"0"-271"-16,0 0-113 0,0 0 8 15,0 0-15 1,0 0 0-16,0 0-17 0,149-23-5 16,-85 15-32-1,-4 3 5-15,-8 1 9 0,-9 3-24 16,-18-2-103-1,-13 1-47-15</inkml:trace>
  <inkml:trace contextRef="#ctx0" brushRef="#br0" timeOffset="196571.17">279 10064 962 0,'0'0'201'0,"0"0"-182"0,0 0 12 15,0 0 33-15,0 0-62 0,0 0 12 16,115-21-14-1,-88 21-22-15,-2 0-7 0,-8 0-20 16,1 0-21-16,-10 0-8 0,-2 5-3 16,0-2-4-1,-6-2-52-15,5-1 26 0,2 0-39 16,-2 0-146-16</inkml:trace>
  <inkml:trace contextRef="#ctx0" brushRef="#br0" timeOffset="196831.84">299 9761 781 0,'0'0'202'0,"0"0"-151"0,0 0-39 16,0 0 37-1,0 0 5-15,0 0-53 0,179-46 13 16,-139 41-14-16,-5 5-41 0,-7 0-1 16,-7 0-48-1,-10 0 19-15,-2 0 2 0,-6 7-64 16,-3-2 9 0,0 0-65-16</inkml:trace>
  <inkml:trace contextRef="#ctx0" brushRef="#br0" timeOffset="204473.12">1637 9794 3 0,'0'0'84'0,"0"0"-51"0,0 0-4 16,0 0-2 0,0 0-8-16,0 0-3 0,-4-31-6 15,4 29 6-15,0-1 47 16,-3 1-15-16,1-3 5 16,2 2 22-16,-3-6-27 15,0 5 8-15,1-1-37 16,2-3-18-16,-3 3 9 15,3 3-9-15,0-3-1 16,0 0 16-16,0-2 0 16,0 3 24-16,0-4 3 0,0 3-12 15,0 0 28 1,0-1-35-16,0 1 7 0,0 4 5 16,0-3-35-1,0 1 13-15,0 1-14 0,0-1-2 16,0 0-5-1,0 1 9-15,0 0-2 0,0-1 7 16,0 1 3 0,0-1-8-16,0 0-1 0,0 0 14 15,0 1 21-15,0-1-25 0,-4 1 4 16,-4-1-1 0,3 1-12-16,-5 2-1 0,-2 0-1 15,2 0 0 1,-5 0-6-16,-2 5 12 0,-3 11-6 15,-3 1 0 1,0 7 3-16,-6 0-4 0,0 4 2 16,-2 5-1-1,-4 6 21-15,3 3-19 16,0 0 6-16,4-1-8 0,5 0 2 16,6-3-9-16,2-2 7 15,10 0 0-15,-2-3-1 0,7-4-8 16,0-2 9-1,0-1 0-15,0 0-5 0,12-2 4 16,0 0 1 0,2 0 0-16,-2 2-3 0,2-3 5 15,1 2-2-15,-2-1 0 16,2-3-2 0,0-3 1-16,-1-2 1 0,0-4 0 15,0-7-3-15,1-1-33 16,0-4 23-16,2 0-13 15,-3 0 26-15,3-9 24 16,-2-9 5-16,2-2 2 16,-5-4 5-16,-4-1-30 15,-1 1 5-15,-5-2-11 16,-2 3 20-16,0 3 27 16,0 1-17-16,-2 6 1 0,-13 3 22 15,-5 7-51 1,-4 0-2-16,-1 3 0 0,2 0-6 15,0 0-7 1,6 12 13-16,5 0-12 0,2 1 12 16,2-1-44-1,6 5 18-15,-4-2-9 0,0 3-31 16,0-3 5-16,1 3-50 0,-10 3-29 16,3-5-58-1,2-7-304-15</inkml:trace>
  <inkml:trace contextRef="#ctx0" brushRef="#br0" timeOffset="204984.1">2088 10330 552 0,'0'0'86'16,"0"0"-78"0,0 0 62-16,0 0 46 0,0 0-92 15,0 0-24 1,0 0 0-16,0 13 0 0,0 10 10 16,0 1 1-16,0 0-11 0,0 0 2 15,-3-3 4 1,-2 3 32-16,-5-2-30 0,2 0 1 15,-1-3-5 1,4 0 7-16,-1-3-12 16,0 0 1-16,3-4-21 15,3 6-15-15,0-6-118 16,0-3-129-16</inkml:trace>
  <inkml:trace contextRef="#ctx0" brushRef="#br0" timeOffset="205743.05">2530 9842 618 0,'0'0'83'0,"0"0"-83"15,0 0-13-15,0 0 13 16,0 0 0-16,0 0 39 15,0 0-33-15,-34 122 26 16,16-87-12-16,1-4-7 16,4-6 17-16,1-3-11 15,2-4 14-15,5-8-21 16,0-1-5-16,5-3-8 16,0 0 1-16,0 1-6 0,0 1-4 15,0 2-26 1,17-2-19-16,8-2 44 0,7-1-11 15,3-3 21 1,2-2-31-16,1 5 20 0,-8 1 5 16,2-1 7-16,-9 3 0 15,-2 2 0-15,-5 0-6 16,-4 3 6-16,0 1 0 0,-1 1 0 16,-4 0 2-1,-2 4-1-15,-2-2 8 0,-3 4 10 16,0 3-17-1,0 2 15-15,0-6-17 0,0 3 0 16,0-5 8 0,-6-2-8-16,-8-2 28 15,-4-2 54 1,-2-2-17-16,-5 1 16 0,-4-5-32 0,-1 1-13 16,0-2 16-16,3-5-30 31,4 0 8-31,3 0-5 31,6 0-25-31,3 0 0 0,-4-3-40 0,3-7-132 0,2-1-205 0</inkml:trace>
  <inkml:trace contextRef="#ctx0" brushRef="#br0" timeOffset="206043.03">2525 9862 172 0,'0'0'89'16,"0"0"-66"-16,0 0 0 0,0 0 38 0,0 0-19 0,0 0-18 0,0 0-9 16,167-68-14-1,-145 60 50-15,1 1-1 16,4-3 25 15,-2-3 12-31,4 3-44 0,-3-3-5 0,-1 2-25 0,2 4-5 0,-7-2-12 16,-5 8 4-16,-2 1-42 15,-9 0-115 32,-1 0-84-47,-3 1-121 0</inkml:trace>
  <inkml:trace contextRef="#ctx0" brushRef="#br0" timeOffset="209584.54">322 10159 74 0,'0'0'138'16,"0"0"-73"-1,0 0 9-15,0 0 15 16,0 0 15-16,0 0-23 16,0 0-9-16,0-11 32 31,0 6-35-31,0 0-17 0,0 0-13 0,4-2-26 0,-1-1 13 0,-1 0-12 94,1 0-13-94,0 1 12 0,-1-1-13 0,2 2 0 0,2-1 0 0,-1 0-3 0,4-5 2 15,-1 5 1-15,4-3-8 16,-1-1-2-16,4 2 10 0,-1 0 0 0,1 4-1 0,2 0-10 0,1 3 11 0,2-1-8 15,0 3 5-15,-3 0-7 16,-6 0 10-16,1 0-10 16,-7 0 9-16,2 5-13 15,-7 2 14-15,2-2 0 16,-2 2-2-16,0-3 1 16,0 1 1-16,0 1 0 15,3 1-1-15,0 1-2 16,-1-1 3-16,4 5 0 0,0-5-9 15,2 3 6 1,4-2 3-16,-1 0 0 0,4-3 0 141,-3 4 3-141,0-8-10 0,-4 4 7 0,-3-2 0 0,2-3-9 0,-5 3 11 0,1-3-2 0,-3 0 5 0,3 0 5 0,-3 0-1 0,0 0 15 0,2 0-9 0,5 0 2 0,-4-6-17 0,2 0 0 0,-2-3 0 0,2 1-31 0,2 1-8 0,1-4-54 15,6-13-60 32,1 4-68-47,-4 3-138 0</inkml:trace>
  <inkml:trace contextRef="#ctx0" brushRef="#br0" timeOffset="210386.15">329 9898 22 0,'0'0'163'0,"0"0"-98"15,0 0-15-15,0 0 22 16,0 0-40-16,0 0 7 15,0 0-1-15,0-21 11 16,0 16 39-16,0-2-31 16,0-4-8-16,5 1 15 15,0-3-57-15,5 0 6 16,-2-3-13-16,4 0 1 16,0 2 4-16,-2-2-5 15,5-1 0-15,0 5-2 16,-1 0-2-16,2 2 4 15,-1-1-1-15,2 5-2 16,-2 1-5-16,-3 3 8 0,1 2 0 16,-1 0-6-1,0 0-4-15,-1 0 10 0,4 13-2 16,-1 3 1 0,-3-2-6-16,1 1 7 0,0 2 0 15,-1-1 0-15,-5-7-2 0,0 3 2 16,-1-6 0-1,-2 3 1-15,3-4 22 0,0 2-23 16,2 0 1 0,1 1 3-16,6-1-3 0,2-5-1 15,6-2 0 1,5 0 0-16,4 0 11 0,2-5-11 16,-2-11 0-1,-4 1 0-15,-8-4-1 31,-2 2-9-31,-12-2-32 0,-6-7-104 0,0 5 39 0,0 1-238 0</inkml:trace>
  <inkml:trace contextRef="#ctx0" brushRef="#br0" timeOffset="207261.39">3445 9940 342 0,'0'0'156'0,"0"0"-25"0,0 0-99 15,0 0 63-15,0 0 19 16,0 0-85-16,0 0-20 16,0 0-9-16,-4-47 0 15,4 67 3-15,0 7 4 16,0 1-7-16,0 8 0 0,0 5 0 16,0 1 4-1,0 2-4-15,-5-5 0 0,2-1 4 16,1 0 3-1,2-8-8-15,0 3 1 0,0-3-3 16,0-1-3 0,-3 0 7-16,3-3-1 0,0 0 1 15,0-4 0 1,0-5-2-16,0-7-10 0,0-4-19 16,0-6 28-16,0 0 4 0,0 0 1 15,0-6 15 1,0-15-7 31,3-7-4-47,2-7-7 0,4-7 6 0,-6-8 4 0,2-4-9 0,-2-6-1 0,0 0 12 15,-3 4-4-15,2 7-8 0,-2 10 0 16,0 13 0-16,0 11-7 16,4 7 7-16,-1 5-5 15,2 3 4-15,7 0-24 16,6 0 25-16,2 19-9 15,2 1 9-15,-4 7-6 16,-1 0 8-16,0 5-2 16,-2-1 13-16,-2-1-7 15,2-3 1-15,-6-4-7 16,2-3 1-16,-2-1 12 16,2-3-13-16,4 1 1 0,2-1 2 15,0 0-1 1,1-2-3-16,2-3 1 31,-3-3 0-31,0-3 1 0,1-2 1 0,-4-3-2 0,0 0 16 16,3-6-10-1,3-12 0-15,-3-11-6 0,3-4 6 16,0-8 18-16,-5-9-6 31,2-1-1-31,-5-2 26 0,3 5-42 0,-7 8 30 0,1 10-31 16,-3 12 0-1,-4 8-3-15,1 10 3 0,-3 0-13 16,3 0 7 0,-1 10-24-16,2 16 30 0,-1 8 0 15,0 4 1-15,-1 3 0 16,1 1-1-16,0-3 0 16,1-3 4-16,-2-4 3 15,-2-5-7-15,0-3 0 16,3 0 0-16,-3 1 6 31,0 1-5-31,0 0-1 0,3-1 3 0,-1 2 4 16,5 0-9-16,-2-3 2 15,3-3-3-15,2-3-7 16,-2-3 10-16,-2-6 0 0,0-7 0 16,-4 1 0-1,-2-3 0-15,3 0 6 0,-3 0-6 16,12-22-26-1,-1-3-145-15,-2-3-123 0</inkml:trace>
  <inkml:trace contextRef="#ctx0" brushRef="#br0" timeOffset="207886.41">4379 9971 347 0,'0'0'124'16,"0"0"-74"0,0 0 1-16,0 0 56 0,0 0-77 15,0 0-20 1,0 0-10-16,12 12 0 0,-10 11 15 15,1 6 9-15,0 5-1 0,-3 2 34 16,3 2-33 0,-3 4-23-16,0-3 18 15,0-3-18-15,0-2-1 16,0-6 0-16,0-2 6 16,4-6-7-16,-2-1 1 15,4-1-9-15,-4-2 7 16,5-2 2-16,-2-2 0 0,1-2-1 15,-1-5-2 1,2 1 3-16,-5-6 8 0,4 0 21 16,3 0 41-1,2-6-13-15,3-15 3 0,6-6-7 16,7-7-43 0,4-11 25-16,3-5-34 0,4-1 0 15,-1-6 10 1,3 3-11-16,1 3 0 0,-3 1 0 15,-10 6 0-15,-2 11-2 0,-10 6 4 16,-6 10 9 0,-5 6 27-16,-2 3-37 0,-3 6 18 15,0 2-19 1,0 0-1-16,0 0-1 0,0 0-17 16,0 0-20-1,0 10 25-15,4 6-25 16,-2 0 24-16,-2 4-43 15,0 11-53-15,-17-5-32 0,-10-3-208 0</inkml:trace>
  <inkml:trace contextRef="#ctx0" brushRef="#br0" timeOffset="-214134.77">-5007 12643 77 0,'0'0'60'16,"0"0"-60"-1,-164-19-14-15,106 12 14 0,14 2 49 16,19 0 37-1,13 5-15-15,12 0-71 0,0 0-82 16,7 0 69-16,15 0 6 0,4 5 7 16,6 7 7-1,5 4-6-15,6-1-2 0,1-1-13 16,8-4-6 0,5-2 19-16,6-8-8 0,6 0 9 15,3 0 35 1,3-17-11-16,-6-5 24 0,-6 2-18 15,-14-4 16 1,-11 6-17-16,-18 0-20 0,-12 5 60 16,-8-2 80-16,0-2-60 15,0 5 9-15,-15-4-46 16,-2 1-31-16,1 2 10 16,-2 3-13-1,1-2-1-15,0 8-8 16,-1-1-9-16,1 2 0 0,0 3-51 15,-1 0-18-15,-4 0 36 16,-2 8-5-16,1 5 12 16,0 2 17-16,0 1 2 15,-1-1 1-15,4 4 5 0,0 3 1 16,3 5-2 0,4 1-74-16,1 0-57 0,12 17-23 15,0-9-47 1,0-5 82-16</inkml:trace>
  <inkml:trace contextRef="#ctx0" brushRef="#br0" timeOffset="-212415.15">-4542 12123 23 0,'0'0'202'0,"0"0"-55"0,0 0-2 0,0 0 32 16,0 0-61-16,0 0-28 0,-5-47-29 31,-2 42-6-31,5 0 28 0,2 2-33 0,0 3-9 0,0 0-17 16,0 0-21-1,0 0-2-15,0 0-5 0,-3 0-2 16,3 0-3 0,-3 0 11-16,-6 10 0 0,-2 17 0 15,-3 9 8 1,-4 7-8-16,4 7 0 0,0 1 0 47,8 1-1-47,0 0 1 0,4 0 0 0,2-1 1 0,0 2 6 0,-3-2-7 31,-1-2 0-15,1 3 0-16,1-3 1 0,-4 0 0 0,4-5 0 15,-5-2 7 32,4-11 0-47,3-11-10 0,-2-10 2 0,2-4 0 0,0-6 0 0,0 0 0 0,0 0 0 0,0-11 48 0,0-14-47 16,5-11-2-16,2-9 1 15,-2-4-39-15,-2-4-22 16,2-7-30-16,-1 3 14 16,1-3 51-16,-5 8 2 15,3 6 24-15,-3 4-1 16,0 6 1-16,0 0 6 15,0 2 7-15,-3-2 16 16,1-2 17-16,-1-3-24 16,3-4 17-16,0 1-23 0,0 1-16 15,0 3 15 1,0 6-9-16,5 8-2 0,13 4-4 16,2-2 4-1,5 0-4-15,7 2 0 0,3 1-2 16,-3 4-6-1,1-2 8-15,-1 5 0 0,-3 2 2 16,-1 0 6-16,-4 6-15 0,-1 3 7 16,-3 0-7-1,0 3-2-15,3 0 5 0,-1 0 4 16,2 19 0 0,-1 4 6-16,2 5-7 0,-1 5 1 15,-4 2 0 1,-6-2-4-16,0 2 5 0,-4-5-1 15,-5-5 0 1,0 1 10-16,-5-2-10 0,0-3 0 16,0-1 0-16,-5 3 11 15,-15-2-10-15,-3-1 38 16,-6-1 3-16,1-1-33 16,-1-2 13-16,-3-1-3 15,4-2-11-15,-2 0 11 16,2-3-12-16,-1-5 4 15,1 1 10-15,-1-3-21 16,3-3 16-16,-3 0-16 0,6 0-1 16,3 0-8-1,3 0 8-15,8 0-15 0,1 0-29 16,5 0-80 0,3 0-67-16,0 4-202 0</inkml:trace>
  <inkml:trace contextRef="#ctx0" brushRef="#br0" timeOffset="-211353.72">-3832 12720 416 0,'0'0'134'0,"0"0"-83"16,0 0-4-16,0 0 14 0,0 0 18 31,0 0-60-31,0 0-10 0,0 0-11 16,0 0 2-16,64-84 0 16,-47 77 18-1,3 2-18-15,3 0 16 16,3 3-16-16,5-1 12 0,-2 3-8 15,-3 0-4 1,-4 0 0-16,0 10 3 31,-9 3 4-31,-4 0-7 0,-6 3 0 0,-3 2 7 0,0 5 11 0,0 3 6 16,-20-1 5-16,-7 7 13 16,-3-2-39-16,-2-3 42 15,0-3-13-15,4-6-15 16,4-3 28-16,10-7-22 15,5-3 0-15,6-3 6 16,3-2-29-16,0 0 30 16,0 0-30-16,0 0 5 15,0 0-12-15,0 0-2 0,0 0-4 16,6 0 12 0,6 0-41-16,-4 0 19 0,6 0-9 15,4 0 6 1,-1 0 19-16,6 0 7 0,3 0 0 15,2 0 0 1,-1 0-6-16,-2 8 5 0,-5 5-9 16,-2 0-26-1,-4 3 35-15,-6 1 0 0,-1 0 1 16,-7 1 3-16,0 2 9 0,0 3-8 16,0 0 2-1,-15 1 5-15,-5 2 28 0,-2-6-20 16,-5 0 19-1,2-6 28-15,-5-4-25 0,2 0 10 16,-1-2-1 0,1-2-19-16,-4-3 18 0,3-3-28 15,1 0 29 1,1 0-3-16,2 0-47 0,5-9 13 16,0-3-13-16,2-1-37 15,1 2 5 1,0 5-40-16,2 6-14 0,0 0-69 15,-5 0-160 1,7 12-39-16,1-2-177 0</inkml:trace>
  <inkml:trace contextRef="#ctx0" brushRef="#br0" timeOffset="-210653.82">-2825 12528 166 0,'0'0'395'0,"0"0"-286"16,0 0-96-1,0 0-2-15,0 0 27 0,0 0-38 16,0 0 1-16,86-17 3 0,-60 11-4 16,-4 4 0-1,1 2 0-15,1 0-3 0,1 0 3 16,5 0 0-1,7 0 1-15,3 0 10 0,0 0-11 16,0 0 0 0,-3 0 2-16,-7 0 5 15,-8 0-8-15,-7 0 1 0,-12 0-20 16,-3 0-36 0,-12 0-74-16,-11 0-251 0</inkml:trace>
  <inkml:trace contextRef="#ctx0" brushRef="#br0" timeOffset="-210393.78">-2653 12291 121 0,'0'0'331'15,"0"0"-193"-15,0 0-129 0,0 0-9 16,0 0-43 0,0 0 43-16,0 0 11 0,136-41-4 15,-86 28-7-15,-3 3 1 16,-12 2 0-16,-10 3-1 16,-10 2 0-16,-13 3-3 15,-2 0-56-15,0 0-137 0</inkml:trace>
  <inkml:trace contextRef="#ctx0" brushRef="#br0" timeOffset="-209688.42">-1676 11916 765 0,'0'0'196'15,"0"0"-190"-15,0 0 10 0,0 0-32 0,0 0 17 16,0 0-1-1,0 0 0 32,0 157 9-47,-5-100-7 0,-1-4-1 0,0-4 18 0,-2-6 19 0,2-2-25 0,-3 1 23 16,1-4-1-16,-1 5-28 62,1-2 25-62,-2 2-32 0,8-4 1 0,-1 0 5 0,3-4-5 0,0-7-1 0,0-5 0 0,0-5-1 0,3-8-15 16,-1-1 16-16,-2-5-18 16,0-4 5-16,0 0-62 15,0-4-33-15,0-13-384 0</inkml:trace>
  <inkml:trace contextRef="#ctx0" brushRef="#br0" timeOffset="-209370.08">-1728 11950 355 0,'0'-9'369'0,"0"0"-257"0,9-5-94 0,14 1-16 15,4-2 48-15,6 2-18 0,2-1-19 0,2 5-3 0,1-2 2 0,-4 1-5 0,-2 2-6 0,-4 0 12 0,-4 0 58 0,2 4-41 0,-1-4-12 0,2 2-7 0,1 1-4 0,4 1-9 0,-3 1 2 16,-1 3-61-16,-8 0-148 15,-11 0-287-15</inkml:trace>
  <inkml:trace contextRef="#ctx0" brushRef="#br0" timeOffset="-209035.27">-1721 12330 208 0,'0'0'290'0,"0"0"-147"16,0 0 11 0,0 0 2-16,8 0-52 0,18 0-73 15,12-8-31 1,5 1 21-16,2-4-21 0,4 0 0 15,-6 1 0 1,1 5 10-16,-7 1-13 0,-2-3 3 16,-7 7-14-16,-5 0 8 0,-2 0-33 15,-5 0-19 1,-4 0-53-16,-3 0-74 0,-3 0-53 16,-6 0-225-16</inkml:trace>
  <inkml:trace contextRef="#ctx0" brushRef="#br0" timeOffset="-208232.05">-1253 12628 584 0,'0'0'125'15,"0"0"-107"-15,0 0 5 0,0 0 29 16,0 0-37-16,0 0 2 16,0 0-4-16,104-24 22 15,-87 24 8-15,-6 0-4 16,1 0 13-16,-7 0-24 16,2 0-14-1,-2 0 15-15,-2 0-29 0,2 0 10 16,2 15-3-16,-7 3-1 0,0 6-6 15,0 2 0 1,0-3-18-16,0 0 17 0,-7-5-10 16,-3-4 11-1,-2-2 0-15,0-4 8 0,4-3-8 16,5-2 0 0,0 0 2-16,3-3 13 15,0 0-15-15,0 0-1 0,0 0 1 16,3 2-7-16,12-1 7 15,2 8 0-15,3 3-1 16,0 0-5-16,0 3 4 16,-5 0 2-16,-2 1 0 15,-1 0-14-15,-7-1 14 16,2-2-1-16,-2-3 1 16,-5 1-3-16,0-2 4 15,0 0-1-15,0 1 2 16,0 1 6-16,-5 1 10 0,-12 4 8 15,-3-3 0 1,-4 3 17-16,-4-4-7 31,-2 1 8-31,-2-3 1 0,4-2-15 0,6-4 43 16,-2-4-17 0,10 0-12-16,0 0-3 0,-1 0-40 0,3-8 3 15,1-3-4-15,2 3-53 0,-2 6 3 16,2 2-64-1,-4 0-86-15,1 0-208 0,0 5-208 16</inkml:trace>
  <inkml:trace contextRef="#ctx0" brushRef="#br0" timeOffset="-207293.13">-400 12183 100 0,'0'0'339'0,"0"0"-183"15,0 0-51-15,0 0 32 0,0 0-72 16,0 0-36-16,0 0-29 16,0 4-9-16,0 17 2 15,-2 5 8-15,-4 5-1 16,4 0 25-16,-1 3-7 15,-1-3 23-15,-1 2 9 16,-1-2-25-16,0 1 24 16,0-2-17-16,1-1-7 15,2 2-11-15,1-4-5 16,2 3-10-16,0-5 1 16,0-1-1-16,0-3-6 0,10-1 7 15,2-2 0 1,3-5 0-16,-2-2 0 0,-1-3 0 15,0-4-1 1,-1 1-3-16,1-5-5 0,3 0 9 16,-2 0 0-1,7 0 0-15,4-7-11 0,-1-15 11 16,-1-5-1-16,-2-9-2 0,0-4 2 16,-5-3 2-1,-3-3-1-15,-4-6 20 0,-5 0-19 16,-3-5 27-1,0 2-12-15,0-1 9 0,0 1 46 16,-6 7-45 0,-2 3 15-16,6 9-7 0,2 6-23 15,0 9-10 1,0 5-1-16,20 6-6 0,5 2 0 16,5 3 6-16,3 2 0 15,-1 3 0-15,-3 0 2 16,-3 0-3-16,-6 0 1 15,-6 0-24-15,-6 0 24 16,-1 0-24-16,-4 0 22 16,-1 0-8-16,-2 0 7 15,0 0 2-15,0 0-14 16,3 8-120-16,0 2-152 0,1 0-116 0</inkml:trace>
  <inkml:trace contextRef="#ctx0" brushRef="#br0" timeOffset="-206472.66">63 12748 413 0,'0'0'381'0,"0"0"-248"16,0 0-60-16,0 0 50 15,0 0-56-15,0 0-36 0,0 0-31 16,134-79-4-1,-109 79 2-15,-2 0 2 0,-3 0 0 16,-6 1 0 0,-2 8 7-16,-4 1-7 0,-1-2 0 15,-7-3 1 1,3 0 3-16,-3 0-4 0,0 1 1 16,0 1 22-16,0 4-22 0,-7 1 11 15,2-2-12 1,-3 1-3-16,4 0-5 0,1-1 8 15,3-2-1 1,0 0 0-16,0 0-14 0,3-2 15 16,9 0-1-1,5 0-1-15,0-1 1 0,1 0 1 16,-1 2 0 0,-2 5 0-16,-5 0 3 0,2 4-4 15,-1 4 1-15,-4 6 0 16,-2 3-6-16,0 1 6 15,-1-3 0-15,-1-3 2 16,-3-7 4-16,0-1-6 16,0-1 8-16,-9 0 63 15,-14-3 22-15,-9 5-49 16,-8-4-11-16,-5-3 15 16,-5 0-22-16,4-6 27 0,6-4-24 15,12 0-12 1,4 0 11-16,10 0-28 0,5-6 0 15,1-2-7 1,1 5-75-16,2 1-34 0,0 2-115 16,-2 0-352-16</inkml:trace>
  <inkml:trace contextRef="#ctx0" brushRef="#br0" timeOffset="-206132.68">963 12492 614 0,'0'0'338'62,"0"0"-196"-62,0 0-50 0,0 0 43 0,0 0-33 0,0 0-102 0,0 0 0 0,30-5-6 0,-5 5-4 0,12 0 10 31,3 0 6-31,2 0-4 0,-5 0-3 0,-6 0 1 16,-9 0-39-16,-7 0 16 0,-8 0-27 16,-7 0 10-16,0 0 6 15,0 0-102-15,-4 0-241 0</inkml:trace>
  <inkml:trace contextRef="#ctx0" brushRef="#br0" timeOffset="-205852.7">978 12274 766 0,'17'-12'171'0,"18"-3"-122"0,8 0-6 0,9-6 27 0,2 5-20 0,1 0-48 0,-7 6 12 0,-7 7-28 0,-13 3 9 0,-10 0-118 0,-18 9-144 0,0 9 41 0,-18-6 12 0</inkml:trace>
  <inkml:trace contextRef="#ctx0" brushRef="#br0" timeOffset="-189792.65">1041 12624 3 0,'0'0'52'16,"0"0"-33"-16,0 0-19 15,0 0 0-15,0 0 8 0,0 0-7 16,0 0 23 0,-6 5 49-16,4-5 26 0,2 0 22 15,0 0-5 1,0 0-14-16,0 0-5 0,0 0-42 15,0 0-11 1,0 0 1-16,0 0-30 0,0 0 8 16,0 0-12-1,0 0-11-15,0 0 15 0,0 0-15 16,0 0 0-16,0 0 0 0,0 0 4 16,0 0-4-1,0 0 1-15,0 0 12 0,0 0 53 16,0 0-18-1,0 0-15-15,0-1-13 0,0-8-10 16,0 2-17 0,0-1 7-16,8-1-1 0,4 0-12 15,-4-3 13-15,4 6 0 16,-3-2-2-16,2 3-10 16,1 0 11-16,-2 2 1 15,5 3-7-15,-3 0 0 16,3 0 7-16,-5 0 0 15,2 0-2-15,-1 0-8 16,-2 0 10-16,3 3 0 16,-1 2 0-16,1 2-3 15,-1 4 4-15,1-1-1 16,0 2 3-16,1 0 6 16,2 0-10-16,-1-2 1 15,1 4 0-15,0-7-2 0,-2 4 2 16,2-3 0-1,-3 0 0-15,-1-3 5 0,1 0-6 16,-4-3 1 0,1 1-3-16,-4-3-4 0,7 2 8 31,3-2-1-31,2 0 11 0,9 0-2 0,-1 0-8 16,4-7-1-16,-1-1 0 0,-4-2 0 15,-4-1 1 1,-5-1-1-16,-7 2 8 0,-3-5 2 15,-1 3-5 1,-4-1-5 0,0 0 1-16,0 1-5 0,0-2 4 15,-9 2-15-15,1-1-24 0,-4-3-81 16,7 3-111 0,-5 0-171-16</inkml:trace>
  <inkml:trace contextRef="#ctx0" brushRef="#br0" timeOffset="-188997.57">1165 12308 287 0,'0'0'168'15,"0"0"-63"-15,0 0 57 16,0 0-17-16,0 0-59 16,0 0-23-16,0 0-44 0,-8-81 6 15,8 68 2 1,0-3-27-16,5 1 11 0,3-2-11 15,4 2 0 1,0 0 0-16,-1-1 0 0,6 3 0 16,0 3-1-16,1 0-1 0,2 2-6 15,-3 5 8 1,0 0-8-16,1 3 7 0,-1 0-9 16,1 0 10-1,2 6 0-15,-3 6-3 0,0 4 2 16,1 0 1-1,-8 2 0-15,2 0 3 0,-4 1-2 16,2-4-1 0,-2 0 0-16,-2-4 6 0,0-1-7 15,-1-2 1-15,2-6 0 16,-5 0-2 0,1 1 9-16,0-3-7 0,-1 0 25 15,8 0-3-15,-2 0 31 16,6-3-41-16,6-6-5 15,-2-3 0-15,2 0-1 0,-6-1-6 16,-3 1 0 0,-2-5 1-16,-3 8 6 0,-4-2-7 15,-2 3 0 1,4 3 6-16,-4 5-5 0,0 0-2 16,0 0 1-16,0 0-52 15,0 0-28-15,11 0-113 16,1 0 53-16,-4 0-103 0</inkml:trace>
  <inkml:trace contextRef="#ctx0" brushRef="#br0" timeOffset="-195927.04">2749 11913 54 0,'0'0'66'0,"0"0"35"0,0 0-4 15,0 0-17 1,0 0 37-16,0 0-17 0,0 0 17 16,23-51-16-16,-21 46-46 15,1-1 1-15,-3 3-20 16,0 3-16-16,0 0 12 15,0 0-23-15,0 0 7 16,0 0 33-16,0 0-42 16,0 0 16-16,0 0-8 15,-8 0-15-15,-9 0 18 16,-3 0-18-16,-6 3 0 16,0 8 0-16,-2-1 4 15,1 2-5-15,2 3 1 0,2 2-2 16,-1 1-6-1,4 2 16-15,-3 1-8 0,1 5 5 16,-5 0 7 0,4 5-11-16,1 2-1 0,-1 0 1 15,-4 5 0 1,5 0-1-16,-4 3 0 0,0 4 0 16,3-4 3-1,3 0-4-15,3-2 1 0,2-2-3 16,3-1-4-16,7-2 4 0,2-1 3 15,3-2 0 1,0 0-2-16,0-4 1 0,3-5 1 16,11-3-12-1,6-4 6-15,0-2 6 0,6-3 0 16,3-5 0 0,3-1 8-16,3-4-8 0,-2 0 0 15,2 0 0-15,-1-4 11 16,1-11-11-16,-3-6 10 15,-4 1-2-15,-8-4-7 16,-5-2 11 0,-6 1-2-16,-9-4 10 0,0 1 31 15,0-4 1 1,-24 7-6-16,-1-1 7 0,-3 5-53 16,-4 5 26-1,0 8-26-15,4 7 0 0,4 1-1 16,6 0-20-16,5 13-2 0,4 7-4 15,6 6-24 1,3 2 26-16,0-2-41 0,0 3 19 16,0-1-5-1,0-5-14-15,0 0-53 0,-3 1-34 16,-11-9-98 0,-1-4-139-16</inkml:trace>
  <inkml:trace contextRef="#ctx0" brushRef="#br0" timeOffset="-196797.76">2928 12143 114 0,'0'0'113'0,"0"0"-69"0,0 0-5 15,0 0-24-15,0 0-15 16,0 0-39-16,-127-48-7 15,115 44 14-15,4 4 25 16,1-4 7-16,2-1 9 16,0-4 27-16,-5 2 1 15,5-4-3-15,-10-2-34 16,1 3-28-16,3 0-116 0</inkml:trace>
  <inkml:trace contextRef="#ctx0" brushRef="#br0" timeOffset="-195466.01">3247 12454 808 0,'0'0'221'16,"0"0"-85"-16,0 0-31 15,0 0 11-15,0 0-82 0,0 0-34 16,0 0-17 0,-44 0-39-16,44 23 50 0,0 5 6 15,4 4-17 1,1-9 15-16,-2-2 2 0,-3-4 0 16,0-6 1-1,0 1 0-15,0-1-1 0,0 0 0 16,0 1 0-1,-3 3-10-15,-2 2 10 0,-2 3-83 16,7 3-69-16,0-2-145 0,0-7-25 0</inkml:trace>
  <inkml:trace contextRef="#ctx0" brushRef="#br0" timeOffset="-194461.51">3629 11980 82 0,'0'0'370'15,"0"0"-199"-15,0 0-74 16,0 0 52-16,0 0-28 16,0 0-40-16,0 0-65 15,0-12-9-15,0 12 2 16,0 0-9-16,0 5 0 15,-6 8 7-15,0 5 2 16,-3 0-10-16,1 2 1 16,-1 1-1-16,1-2-1 15,0-4 2-15,1-2 0 16,4-8 4-16,3-2 12 0,0-3-16 16,0 0 35-1,0 0-1-15,0 0 46 0,-2 0-32 16,2-13-28-1,0-5-20-15,0-3 1 0,0-5-2 16,0 0-6 0,0-1-22-16,12 2 28 0,-2 4-17 15,5 3 8-15,2 6 9 16,1 0-48-16,2 6 18 16,0 0 5-16,2 1 13 15,2 3 6-15,-8 2 7 16,2 0 0-16,-1 0-1 15,-2 0-9-15,-1 7 9 16,-3 11-5-16,1 9 6 16,-7 3-5-16,-5 12 12 15,0 8-7-15,-2 6 8 16,-21 0-1-16,-9 2-8 0,1-4 1 16,-3-2 0-1,-1-9-2-15,3 0 2 0,4-10 0 16,-1-2 2-1,3-3 10-15,2-4-3 0,4-4 8 16,7-4-10 0,1-6 14-16,7-2-21 0,5-3 0 15,0-1 0-15,0-1-7 0,0 0 7 16,0 3 0 0,0-1-3-16,8-3 2 15,9 3 1 16,0-3 0-31,9-2-2 0,6 0 12 0,2 0-10 0,4 0 0 16,2 0 0-16,2 0 0 63,2 0 0-63,-4 0 0 0,0 0 0 0,-8 0 1 0,-4 0-1 0,-8 0 0 0,-8 0 1 0,-2 0-1 0,-8 0 1 15,-2 0-1 1,0 0 33-16,0 0-18 0,0 0 15 15,0 0-30-15,-2 0-11 16,-30 0-76-16,2 0-272 16,2 0-320-16</inkml:trace>
  <inkml:trace contextRef="#ctx0" brushRef="#br0" timeOffset="-193721.55">4371 12090 215 0,'0'0'332'0,"0"0"-208"0,0 0-60 0,0-32 71 0,0 29-3 0,0 3-100 0,0 0-19 16,0 0-13-16,0 0 0 0,0 0-5 15,0 0 11 1,0 0 0-16,0 0 20 0,-3 3-25 16,-4 21 5-1,-1 4 3-15,-1 8-9 0,-2 4 17 16,5-6-16 0,0-2-1-16,4-4 3 0,2-7 3 15,0-6-8 1,0-4 2-16,8-1-7 0,12-4 7 15,9 0 0-15,9 0 1 0,4-3 1 16,5 2 9 0,2-2-16-16,-3-1 5 0,-4 3 0 15,-7 1-3 1,-12-1 3-16,-2 3 0 0,-13-1 0 16,0 1-6-1,-4 5 5-15,-4 6 1 0,0-1 0 16,0 2 2-16,0 3 0 15,0 0 3-15,-12 1-5 16,0-3 12-16,-1 0-13 16,-2-1 1-16,-5-5 0 15,-4 1 7-15,-1-6 3 16,-3 1 34-16,-4-6-10 16,0-1-25-16,-3-4 20 15,4 0-26-15,2 0-2 16,6 0 16-16,6 0-16 15,2 0-2-15,3-12-58 0,4-3-136 16,5 0-315-16</inkml:trace>
  <inkml:trace contextRef="#ctx0" brushRef="#br0" timeOffset="-193361.57">4500 11903 515 0,'0'0'147'16,"0"0"-34"-16,0 0-2 15,0 0-14-15,0 0-78 0,0 0 6 16,0 0-25 0,0 0 0-16,167-49 5 0,-124 43 4 15,-1 1-9 1,0-2 0-16,-2 0 0 0,-3-1 13 16,-5-1-13-1,-1 4 0-15,1 3-1 0,0-1-81 16,-4 3-198-1,-11-2-312-15</inkml:trace>
  <inkml:trace contextRef="#ctx0" brushRef="#br0" timeOffset="-192210.57">5759 11992 561 0,'0'0'215'15,"0"0"-134"-15,0 0-30 32,0 0 43-32,0 0-67 0,0 0-18 0,0 0-5 15,-12 138-2-15,9-85-2 16,3-2 0-16,0-7 0 0,0-6-5 15,0-5 6-15,0-3-1 0,0-5 6 16,0-4-5 0,-5-1-1-16,-4 2 0 0,1-4 1 15,-2 0 5 1,2-2-6-16,6-7-8 0,-1-4-26 16,-1 2-57-1,4-6-10-15,0-1-17 0,0 0 2 16,0 0 27-1,0-13-116-15,15-12 3 0,-1-3 136 16,-2-8 42-16,-4-7 24 16,-2-4 35-16,-6-1 59 15,0-3 53-15,0-6-26 16,0 2 6-16,0 4 13 16,4 4-32-16,-4 14 32 15,2 6-33-15,1 12-55 16,0 8-1-1,2 2-51-15,4 5 0 0,2 0-1 16,6 1-16 0,1 20 16-1,-4 11 1-15,1 7 0 0,0 2 6 0,-5 2-5 16,0-2-1-16,-2-4 13 0,1-8-3 16,-1-4-11-1,4-4 1-15,-1-6 0 16,4 3-9-16,-3-4 10 15,2 1-1-15,-3-2 5 0,1-3 3 16,3-2-8-16,-5-2 0 0,2-1 0 16,-1-5-1-1,1 0 2-15,0 0-1 0,-1 0 21 16,3-5-20 0,1-14 12-16,5-7 2 0,0-4-2 15,0-7 12 1,0-4-15-16,0-2 11 0,-3-7 1 15,3 1-22 1,-5 2 23-16,0 8-11 0,-7 11-5 16,-2 9 40-16,-3 11-29 15,0 6-2-15,-3 2-16 16,0 0-8-16,0 17-7 16,0 13 1-16,0 11 9 15,2 9-2-15,1 1 8 16,1-1-1-16,1-6 0 15,-2-6 0-15,0-7 0 16,-3-5 0-16,0-3 0 0,0-5-1 16,2 1 1-1,-2 2 0-15,3 1 1 0,4 5 8 16,-5 1-11 0,1 3 2-16,0-2-32 0,-1-4 15 15,2-1-22 1,-1-4 1-16,0-5-1 0,-1-2-32 15,1-4-3 1,0-7-67-16,6-2-71 0,-4-5-19 16,5-14-134-16</inkml:trace>
  <inkml:trace contextRef="#ctx0" brushRef="#br0" timeOffset="-191547.41">6722 12082 146 0,'0'0'511'0,"0"0"-386"16,0 0-74-16,0 0 69 0,0 0-55 15,0 0-65 1,0 0 1-16,0 1 1 0,12 21 18 16,-4 3 4-1,1 2-18-15,-3 3 22 0,-1 2-5 16,-2-1-22 0,1 5 22-16,-4 3-22 0,0-1 5 15,0 3-3-15,0-4 7 16,0-3-11-16,0-9 1 15,2-2 0-15,4-5-7 16,-4-4 7-16,5-7 0 16,-4-1 0-16,-1-3 8 15,4-3-8-15,-1 0 0 16,7 0 2-16,3-11 64 16,7-8-31-16,8-6-12 15,-2-9 2-15,6-3-9 16,-2-1 32-16,3-1-34 0,-4-2-14 15,1 0 12 1,0-1-11-16,-7 1 39 0,2-3-2 16,-7 5-27-1,-3 2 18-15,-4 8 0 0,-3 7-5 16,-5 9 5 0,-2 5-23-16,-1 4 5 0,-2 4-11 15,0 0-4-15,0 0 4 16,4 0-21-16,2 2-16 15,2 14 37-15,1 5-6 0,3 1 6 16,-4 7 0 0,-5-2 5-16,-3 6-7 0,0-4 2 15,0-1-22 1,-26 2-39-16,-3-4-81 0,1-7-198 16</inkml:trace>
  <inkml:trace contextRef="#ctx0" brushRef="#br0" timeOffset="-166101.06">-4079 14404 58 0,'0'0'172'0,"0"0"-126"15,0 0 3 1,0 0 50-16,0 0 12 0,0 0-64 16,0 0-4-1,12 140 6-15,-12-101-16 0,0 2 3 16,0 0-23-16,0 4-11 16,-12 0 19-1,0-3-20-15,1 5-1 0,2-1 6 16,-2-1-3-16,-1 1-4 15,0-5 1-15,2-8-17 16,0-3-11-16,5-10 5 16,2-10 17-16,3-1 5 15,-2-9-19-15,2 0 19 16,0 0-28-16,0 0-32 16,0-15-93-16,0-9 76 15,0-7 13-15,2-26-16 16,6 7 15-16,4 2-21 0</inkml:trace>
  <inkml:trace contextRef="#ctx0" brushRef="#br0" timeOffset="-165742.02">-4030 14464 64 0,'0'0'174'0,"0"0"-47"0,0 0-30 15,0 0 5-15,0 0-24 0,0 0-45 16,0 0-33-1,68-72-12-15,-44 64 12 0,-1 0-9 16,5 0 8 0,-1 3-19-16,-2 0 3 0,-1 2 17 15,-1 1 0 1,-1 2 0-16,1 0 1 0,-3 0-1 16,4 0-10-1,-4 0 10-15,-3 5 0 0,-3 5 22 16,-2-1 0-16,-4 3-21 15,-4 3 16-15,-4-7-10 16,0 5 50-16,0 1 26 16,0-4-22-16,-15-1 13 15,-5 0-8-15,-3-3-25 16,-3 1 19-16,0-2-29 16,0-3-5-16,0-2-13 15,4 0-6-15,2 0-14 0,5 3 1 16,-2 2-88-1,2 0-79-15,7 0-196 0</inkml:trace>
  <inkml:trace contextRef="#ctx0" brushRef="#br0" timeOffset="-164752.68">-3392 14319 322 0,'0'0'65'0,"0"0"-65"15,0 0 19-15,0 0 18 16,0 0-37-16,0 0-17 16,0 0-5-16,129 3 22 15,-126 14 14-15,-3-1 39 16,0 0 50-16,0 2 22 0,0-3-8 15,-8-2-20 1,-7 1-26-16,7-5-15 0,-1 0-41 16,6-5-15-1,3 1 0-15,0 1-39 0,0-2-4 16,12 0 4 0,8 4 4-16,3-8 35 0,2 5 1 15,-1-3-1-15,-4 3 0 0,-2 0-4 16,-5 1-15-1,-4 0-1-15,-3 6-6 0,-4 0 26 16,-2 2 0 0,0 3 1-16,0 2 18 0,0-1-19 15,-5-2 9 1,-7-1-2-16,1 0-6 0,-3-3 5 16,-4-3 3-16,-5-1 4 15,-6-3 3-15,-2-3-16 16,-3 1 1-16,2-3-1 15,6 0 3-15,6 0-9 16,11-3-10-16,9-6-132 16,0-5-181-16</inkml:trace>
  <inkml:trace contextRef="#ctx0" brushRef="#br0" timeOffset="-164582.69">-2909 14440 561 0,'0'0'210'0,"0"0"-95"0,0 0 41 0,0 0-36 16,0 0-85-16,0 0-35 0,0 0-34 46,0 13 33-46,0 7 0 0,0 7-1 0,0 0 1 0,0-5 1 47,0 0 0-47,4-5 0 0,6 0-7 0,5-8 7 0,2 1-1 0,6-2 1 0,4-5 0 16,1-3 1 0,4 0 6-16,0 0 1 0,-2 0-8 15,0-8-1-15,-5-2-22 16,-2-6-26-1,-2 0 29-15,-5 2-14 0,-4-3 13 16,-3-1 15-16,-6 0 12 16,0 3 1-16,-3-1 48 15,0 9 24-15,0-1 37 16,0 4-48-16,0 4-47 16,0 0-21-16,0 4-55 0,0 16 8 15,0 9 18 1,-6 4-4-16,2 3 33 0,2 1-64 15,2-4 21 32,0-4-8-47,0-1-44 0,0-7-68 0,0-11-148 0</inkml:trace>
  <inkml:trace contextRef="#ctx0" brushRef="#br0" timeOffset="-166683.37">-5007 13838 5 0,'0'0'116'0,"0"0"-20"16,0 0 12-1,0 0-7-15,0 0-49 0,0 0-15 16,0 0 11-16,129-31-11 0,-106 31 18 16,6 0-3-1,11 0 20-15,12-2 6 0,14-5-14 16,3-2-6-1,6 1-20-15,-6 0-37 0,-9 6 5 16,-11 2-6 0,-9 0-22-16,-17 0-34 0,-18 18-158 15,-5 3 19 1,0-3-33-16</inkml:trace>
  <inkml:trace contextRef="#ctx0" brushRef="#br0" timeOffset="-167115.04">-4499 14073 87 0,'0'0'70'0,"0"0"-16"16,0 0-11-16,0 0 0 15,0 0-31-15,0-10 2 0,0 7 34 16,0 3-8 0,-3 0 27-16,1 0-23 0,-1 0 10 15,0 0 15 1,-3 0-31-16,3 0-21 0,0-2-8 15,1 2-2 1,2 0-5-16,0-3-2 0,0 1-23 16,0 2 14-16,0 0 9 0,0 0 0 15,0 0 23 1,0 0-21-16,-6 0 54 0,-6 0-7 16,-5 0-40-1,-3 0 8-15,-3 10-17 0,-1-2 1 16,4 2 2-1,0 3 7-15,3-3 6 0,0 0-5 16,3 6-11 0,-3 0 16-16,-1 5-9 15,1 4 2-15,-3-2 7 0,0 5-15 16,-4 7 5-16,4-5-6 16,-3 6 0-16,3 0 3 15,6 1-2-15,3-3-1 16,7-5 0-16,4-9-16 15,0 1 8-15,0-3-5 16,17 3 3-16,1-3 9 16,-1 3-4-16,3-1 5 0,-3 1 4 15,1-1 2 1,-1 1-12-16,3-2 1 0,7-7-60 16,-2-2 20-1,5-4 6-15,-5-1 15 0,0-5 23 16,-1 0-16-1,-6 0 17-15,-2-8 0 0,-4-7 2 16,-3-3 15-16,-6-3 1 0,-3 0 39 16,0-2 36-1,0 1-50-15,-7 0 35 0,-10-1-40 16,3 7-27 0,-3 5 1-16,0 9-12 0,-1 2-71 15,1 0-23 1,2 0-56-16,5 18 4 0,0-3-53 15,5-1-69-15</inkml:trace>
  <inkml:trace contextRef="#ctx0" brushRef="#br0" timeOffset="-164302.71">-2079 14480 722 0,'0'0'237'0,"0"0"-171"0,0 0-35 15,0 0-14 1,0 0-2-16,0 0-15 0,0 0 2 15,0 0 5 1,0 125-6-16,0-93-1 0,0 5 0 16,0-1-16-1,0-8-10-15,-8 6-72 0,-12-9-153 16,0-7-295-16</inkml:trace>
  <inkml:trace contextRef="#ctx0" brushRef="#br0" timeOffset="-164032.72">-1848 14492 836 0,'0'0'217'0,"0"0"-112"16,0 0-5-16,0 0-68 15,0 0-32-15,0 0-7 16,0 0 0-16,-12 91-6 16,12-57 7-16,3 1-20 15,9 2 6-15,-4-4 11 16,-2 1-53-16,-6-1-66 16,0-4-75-16,-9-11-112 0</inkml:trace>
  <inkml:trace contextRef="#ctx0" brushRef="#br0" timeOffset="-163502.75">-1932 14679 690 0,'0'0'254'15,"0"0"-194"1,0 0-41-16,0 0-18 0,0 0 5 15,0 0-6 1,149 0-39-16,-90 0 3 0,-1 0-53 16,-4-5-16-1,-8 2-28-15,-12-3 24 0,-14 1 80 16,-8-3 27 0,-6 3 2-16,-6-2 110 0,0-1 53 15,0 0-3-15,0 1-25 16,0 1-27-16,-3 4 18 15,-2 2-50-15,-2 0-60 16,4 0-16-16,-2 0-8 16,5 15-3-16,0 3-5 15,0 4-19-15,0-3 23 16,15 3 5-16,5-7 4 16,2-2 2-16,4-3 2 0,0-5-1 15,0 2 1 1,-1-7 6-16,2 0-5 0,1 0-2 15,-4-12 0 1,-2-6 5-16,-4-2-4 0,-6-4 0 16,-7 3 16-1,-5-2-15 1,0 3 30-16,0-1-11 0,-5 8-20 16,-13 1 14-16,1 9-15 0,0 3-18 15,-3 0-30-15,2 20-108 0,6-3-151 16,10 0-98-16</inkml:trace>
  <inkml:trace contextRef="#ctx0" brushRef="#br0" timeOffset="-163322.76">-1129 14635 730 0,'0'0'309'16,"0"0"-83"-16,0 0-1 15,0 0-110-15,0 0-67 16,0 0-48-16,0 0-18 15,28 25 18-15,-4-9-14 47,9 1-23-47,5 2-22 0,23 3-88 0,-13-1-111 0,-11-12-383 0</inkml:trace>
  <inkml:trace contextRef="#ctx0" brushRef="#br0" timeOffset="-159637.05">3617 14619 225 0,'0'0'179'16,"0"0"-10"0,0 0 6-16,0 0 5 0,0 0-80 15,0 0-61 1,0 0-9-16,-86 5-21 0,75 11-2 16,2 4-7-1,6 6-4-15,0 0 4 0,3 5-2 16,0 3-5-16,0-3 1 15,0-3 3-15,11-2 3 16,4-4 0-16,2-7-21 16,6-3 20-16,3-6-11 15,6-5 2-15,2-1 10 16,0 0-1-16,1 0-33 16,2 0-51-16,-5-1-43 15,3-17-38-15,-12 8-36 0,-6-9-39 0</inkml:trace>
  <inkml:trace contextRef="#ctx0" brushRef="#br0" timeOffset="-159447.07">3827 14746 52 0,'0'0'281'15,"0"0"50"1,0 0-57-16,0 0-80 0,0 0-78 16,0 0-77-1,0 0-9-15,-144-12-24 0,118 36-6 16,4 3-21-16,-5 12-122 0,4-9-139 15,9-7-211-15</inkml:trace>
  <inkml:trace contextRef="#ctx0" brushRef="#br0" timeOffset="-158645.35">4060 14544 393 0,'0'0'290'0,"0"0"-290"16,0 0-19-16,0 0 1 0,0 0 16 15,0 0 2 1,0 0 21-16,63 85-2 0,-54-54 26 16,-4 2 24-1,-5 7-14-15,0 1 10 0,-2 3-19 16,-16 5-30-1,1 2 17-15,2 7-31 0,7-1 8 16,3 0-9-16,5-4 0 0,0 0-2 16,0-7 1-1,0-9-33-15,3-6 14 0,2-14-19 16,0-1 8 0,-5-13-2-16,0 0-7 0,0-3 3 15,-2 0-114 1</inkml:trace>
  <inkml:trace contextRef="#ctx0" brushRef="#br0" timeOffset="-157885.53">4327 14635 87 0,'0'0'317'15,"0"0"-155"1,0 0 7-16,0 0-3 0,0 0-59 15,0 0-51 1,0 0-55-16,89-57 0 0,-42 43-1 16,-4 4-6-16,-1 3 5 0,-7 7 1 15,-12 0-12 1,-9 0 12-16,-4 0-9 0,-10 7 9 16,0 10 0-1,0-3 1-15,-27 6 29 16,-1 2 9-16,-4-4 19 15,0-3 1-15,7-1-26 0,2-5-4 16,11-3-29-16,4-2 6 16,4 0-12-16,4-4-2 15,0 3-16-15,0-2-3 16,0 3-24-16,0 1 43 16,-3 0-33-16,3 0-18 15,0-3-37-15,7 1-84 16,24-3 95-16,15 0 33 15,6 0-3-15,3 0 48 16,-7 0 6-16,-8 0-5 16,-8 0-3-16,-12 3 8 0,-8 3-7 15,-9 6 8 1,-3 0 17-16,0 2 87 0,-6 2 0 16,-11-1-42-1,0 3-7-15,-1-3-32 0,4 1-7 16,-1-3-1-1,2-1-14-15,1 1 6 0,-6-2 1 16,-2-1 32-16,-2 1 35 0,-5-7-5 16,-1 3-18-1,-7-5-7-15,3-2-29 0,4 0 13 16,4 0-18 0,11 0-9-16,4-5-2 15,9-14-70-15,0 1-202 16,0 0-472-16</inkml:trace>
  <inkml:trace contextRef="#ctx0" brushRef="#br0" timeOffset="-157085.65">5110 14614 755 0,'0'0'195'15,"0"0"-98"1,0 0-15-16,0 0 11 0,0 0-93 15,0 0-3 1,0 0 2-16,-35 54-9 0,26-21 10 16,6 4 0-16,3-1-4 0,0 0-3 15,0-2 7 1,0-6 0-16,7-4-1 0,6-6-8 16,11-2 2-1,1-6 5-15,5-5-1 0,3-5-8 31,2 0 9-31,-3 0-24 0,2 0 18 0,-6-10-33 16,-1-7 5 15,-7 3 0-31,-5-1 16 0,-7-9 19 0,-6 1 2 0,-2-4 1 16,0-3 38-16,0 0-2 16,-17-3 18-16,-3 3-19 46,3 2-36-46,-1 6 27 0,10 7-26 0,3 5 4 0,5 7-6 0,0 0-23 16,8 3-38 0,21 0 45-16,11 0 9 0,6 0 6 0,3 0 1 15,0 0 0 1,-6 0 0-16,-3 0 1 0,-8 0-2 16,-4 0 1-1,-8 0 0-15,-3 0 0 0,-2 0 0 16,-3 0 2-1,-1 0 8-15,-2 0-9 16,-1 6-2-16,1 1 0 0,2 4-10 16,1 1 10-16,3 9 1 15,-7 0 0-15,-2 5 4 0,-6-1 8 16,0 4-12 0,0-2 17-16,-17-2 13 0,-7-2 36 31,-1-2-20-31,-1-6-3 0,0 1-5 0,0-1-38 15,4-4 0-15,2 0-8 32,-2 1-83-32,6-1-77 0,4-4-197 0</inkml:trace>
  <inkml:trace contextRef="#ctx0" brushRef="#br0" timeOffset="-156795.39">5796 14624 849 0,'0'0'198'16,"0"0"-166"-16,0 0-21 0,0 0-11 15,0 0 0 1,0 0-7-16,0 0 9 0,75 93-2 15,-50-64 0 1,0-1 0-16,-3-1 2 0,-2-4-2 16,0-5 0-16,0-6 3 15,0-1-3-15,18-9-17 16,-6-2-95-16,-3 0-226 0</inkml:trace>
  <inkml:trace contextRef="#ctx0" brushRef="#br0" timeOffset="-156575.4">6354 14624 719 0,'0'0'322'16,"0"0"-188"0,0 0 8-16,0 0-33 0,0 0-79 15,0 0-30 1,0 0-27-16,0 55 27 0,0-17 0 15,0 3-32 1,0 4 9-16,0-1-63 0,0-2-25 16,0-13-64-16,0-5-111 0,-5-10-42 0</inkml:trace>
  <inkml:trace contextRef="#ctx0" brushRef="#br0" timeOffset="-155573">6618 14789 217 0,'0'0'641'0,"0"0"-542"0,0 0-91 16,0 0 7-16,0 0-14 15,0 0 5-15,0 0-4 16,176 19 6-16,-113-9-8 15,6-4 0 1,-2-1 1-16,-7-5 1 0,-6 0-2 16,-8 0 0-16,-9-5 19 15,-2-11-12-15,-3 1 34 16,-3-4 11-16,-4 1-13 16,-2-4 33-16,4 3-17 15,-7-4-21-15,0-1 9 0,-6 6-28 16,-3 3 43-1,-8 2-16 17,1 5-19-32,-4 3 34 0,0 1-37 0,0 4-11 0,0 0-6 0,-15 0-3 15,0 4-12 1,-5 19-1-16,3 5-12 0,2 5 24 16,1 8-10-16,3 4 11 0,4 2 0 15,2-3-1 1,2-3 1-16,3-10 0 0,0-5-6 15,0-8-1 1,12-2 7-16,14-9 0 0,11-2-1 16,41-5-11-1,-6-10-94-15,-3-13-265 0</inkml:trace>
  <inkml:trace contextRef="#ctx0" brushRef="#br0" timeOffset="-156295.4">6677 14650 82 0,'0'0'866'0,"0"0"-689"16,0 0-72-16,0 0 11 15,0 0-75-15,0 0-41 16,0 0-32-16,0 15 20 15,0 12 5-15,0 1 7 16,0 7-9-16,0-1-2 16,0 1-20-16,0 1 7 0,0-7-27 15,0-7-44 1,-15-3-56-16,0-9-123 0,7-8-255 0</inkml:trace>
  <inkml:trace contextRef="#ctx0" brushRef="#br0" timeOffset="-156052.97">6809 14693 806 0,'0'0'210'0,"0"0"-76"15,0 0-21 1,0 0-55-16,0 0-58 31,0 0 2-31,0 0-2 0,-12 79 0 0,12-41-18 0,0 4-11 16,0-1-24-1,0-4-44-15,0-9-44 0,0-6-74 16,-3-13-63 0</inkml:trace>
  <inkml:trace contextRef="#ctx0" brushRef="#br0" timeOffset="-161926.86">443 14440 116 0,'0'0'121'16,"0"0"-110"-16,0 0 5 16,0 0 42-16,0 0 17 15,0 0 0-15,0 0-22 0,80-23 30 16,-80 21 18-1,3 2 1-15,-3 0 24 0,0 0-24 16,0 0-42 0,4 0-60-16,7 0 0 0,9 0 0 15,9 10-1 1,11 4 1-16,7 0 2 0,7-3-1 16,-3-3-1-16,4 0 5 0,-9-8-3 15,-6 0-2 1,-10 0 0-16,-10 0 0 0,-10 0 12 15,-3 0-3 1,-7-13 17-16,0-1 7 0,0 0-26 16,0 0 16-1,0 1-13-15,-4 5-1 16,1 3 35-16,1 4-26 0,-1 1-18 16,3 0-5-1,0 1-97-15,0 20 21 0,0 8 55 16,0 7 16-16,0 10 9 15,0 6 1-15,0 0 0 16,-5-1-1-16,-5 1 5 16,0-5-4-16,0-6 1 15,-2-5-1-15,7-5 33 16,0-2-31-16,5-4 5 16,0 1-4-16,0-5 8 15,0-1-11-15,0 4 0 0,0-11 0 16,-3 3-2-1,-9-4 4-15,-5 1-2 0,-6-5 26 16,-4-3-25 0,-3-1 12-16,-2-4 2 0,2 0-4 15,8-7 37 1,2-10 6-16,9-4 4 0,4-10-10 16,7-5-48-1,0-5 5-15,12-9-5 0,20 4-10 16,6-1 0-16,4 6-4 0,1 2-10 15,1 7-5 1,-7 10-44-16,-6 7 28 0,-7 1-22 16,-7 9-24-1,-9 2 9-15,0-2-41 0,-1 0-1 16,-2 0-96-16</inkml:trace>
  <inkml:trace contextRef="#ctx0" brushRef="#br0" timeOffset="-161565.92">1392 14427 622 0,'0'0'172'15,"0"0"-118"1,0 0 42-16,0 0-25 0,0 0-62 16,0 0 11-1,0 0-5-15,0 88-1 0,0-51-5 16,0-1-1 0,0-2-8-16,0-4 0 0,-3-3 0 15,3-6 4-15,-3-6-4 0,3 3 0 16,-2-11 0-1,-13 9-65-15,4-3-144 0,-1-5-207 0</inkml:trace>
  <inkml:trace contextRef="#ctx0" brushRef="#br0" timeOffset="-161286.9">1617 14490 700 0,'0'0'201'16,"0"0"-82"-16,0 0 11 16,0 0-35-16,0 0-67 15,0 0-28-15,0 0 0 0,0 46-1 16,0-11 9-1,0-1-8-15,0 1 0 0,3 1 0 16,-1-2 1 0,-2-4 1-16,0-3-2 0,0-6 0 15,0-6-3 1,0 0 2-16,-5-3-31 0,-16 2-87 16,3-6-257-16</inkml:trace>
  <inkml:trace contextRef="#ctx0" brushRef="#br0" timeOffset="-160107.03">1490 14664 735 0,'0'0'205'15,"0"0"-158"-15,0 0-46 16,0 0 8-1,0 0-9-15,0 0-2 0,147 0-7 16,-96 0-64 0,-2 4-47-16,-2-1-23 0,-7-3 10 15,-6 0 51 1,-6 0 31-16,-5 0 24 0,-6-6 27 16,-2 0 0-1,-3-3 6-15,-1 1 46 0,-2 1 12 16,-4 1 35-16,1 1 2 0,-6 3-7 15,0 2-17 1,0 0-46-16,0 0-15 31,0 0-16-31,0 0-10 0,0 18 10 0,4 2 0 0,-2 3 1 47,1 4 6-47,2-4-6 0,5-8-1 0,-2 1 0 0,6-6 1 0,4 1 0 16,7-11 1-16,7 0 8 15,3 0 1-15,5-11-5 16,0-7-7-16,-3-5 1 16,-8 0-21-1,-6 2 19-15,-6-3-2 0,-11 1 4 16,-4 5 23-16,-2-1 17 16,0 7 67-16,0 4-23 15,-10 6-48-15,-2 2 14 16,4 0-33-16,-2 0-16 0,8 0-1 15,-1 7-18 1,3 12-1-16,0-1 1 0,0 5 7 16,12-2 2-1,5 0 9-15,3-3 0 0,-2-3 3 16,-5-2-3 0,-1-3 0-16,-4-2 0 0,1-3 0 15,-1 3-2-15,4-3 2 0,3 0 0 16,10 1 0-1,7-6 6-15,11 0-6 32,9 0 0-32,5 0 0 0,7-16 2 0,-4-2-2 0,-5 0 0 15,-7-5-1 17,-10-4-3-32,-9 3 3 0,-6-13 1 0,-6 0 0 15,-5-1 12-15,-1-1 10 0,-5-2 4 16,0-1 16-1,-4 3-31-15,-2 4 4 0,0 1-15 16,0 5 1 0,0 6 1-16,0 5-2 15,0 7 0-15,0 6 0 0,0 5-3 16,-2 0 2-16,-16 0-24 16,-7 24 8-16,-10 11 14 15,-2 6 3-15,-1 8 0 0,4 6 4 16,2 0-2-1,6-1-2-15,4-2 0 0,7-3 0 16,6-2-9 0,9-6 9-16,0-13-1 0,6 4 1 15,22-10-16 1,10 2 15-16,6-1 1 0,1-5-28 16,2-2 28-1,-7-1-9-15,-3-8 8 0,-9 0 0 16,-4-7-25-16,-8 0 25 0,-1 0-5 15,-3 0 6 1,-4-11 7-16,-1-7-6 0,-5-3-1 16,-2 0 25-1,0 3-14-15,0-8 15 0,-6 9-20 16,-10-2-4 0,-2 6 10-16,-2 7-12 0,-4 2-8 15,2 4-2-15,-1 0-58 16,3 7-29-16,3 14-91 15,7 8-24-15,5-1-20 16</inkml:trace>
  <inkml:trace contextRef="#ctx0" brushRef="#br0" timeOffset="-154538.53">8838 14585 230 0,'0'0'415'15,"0"0"-233"1,0 0-65-16,0 0-49 0,0 0-68 16,0 0-7-1,0 0-34-15,0 11 41 0,0 4-6 16,0-2 11-16,0 0-5 0,0-5 0 16,0-1 25-1,-2 1 40-15,-8 3 6 0,-2 4 18 16,-4 4 0-1,-8 9-59-15,2 0-9 0,-4 8-21 16,2 3-1 0,4 0 1-16,0-3-35 0,6-2-4 15,3-8-9 1,-1-5-49-16,-13-11-12 0,2-5-120 16,-4-5-264-16</inkml:trace>
  <inkml:trace contextRef="#ctx0" brushRef="#br0" timeOffset="-154258.56">8746 14705 763 0,'0'0'241'0,"0"0"-132"0,0 0-14 16,0 0-25-1,0 0-65-15,0 0-5 0,0 0-5 16,40 35-3 0,0-14 9-16,3 3-1 0,1-6 0 15,-4 3-10 1,-8-6 9-16,-6 6-22 0,-9-11-9 16,-5 9 2-16,-1-7-64 0,9 4-65 15,0-3-87 1,0-6-133-16</inkml:trace>
  <inkml:trace contextRef="#ctx0" brushRef="#br0" timeOffset="-153565.9">9344 14758 644 0,'0'0'165'15,"0"0"-87"-15,0 0 27 16,0 0-40-16,0 0-56 16,0 0-9-16,0 0-16 15,0 11 14-15,0 8 2 16,0-1 0-16,0 5 6 16,0 0 0-16,0 2-6 0,0 2 0 15,0-1 0 1,0-6-1-16,12 1 1 0,8-3-19 15,5-8-16 1,5-2-15-16,0-6 22 0,5-2-2 16,-6 0 7-1,-3 0 17-15,-6 0-30 0,-6-7 11 16,-4-3 25-16,-2-2-14 0,-3-5 14 16,4-4 1-1,-6-3 0-15,2-4 75 0,-1-2-6 16,-4-9 22-1,0 3 17-15,0-1-62 0,0 1-2 16,0 5-20 0,-4 9-24-16,4-2 12 0,0 11-13 15,0 5-7 1,0 3-11-16,24 1-38 0,10 4 40 16,0 0 3-1,8 0 0-15,-9 0 3 0,-4 0-9 16,-6 9-7-16,-3-1 8 15,-8-3-13-15,0 3 29 16,-1-1-8-16,1 1 10 16,-2 2-1-16,2 1 1 15,-4-1 0-15,4 9 7 16,-6 1 0-16,-2 6 0 16,-4 7 12-16,0 3-17 15,-4 3 45-15,-14 0-35 0,-2-2 1 16,7-2-13-1,-2-3-2-15,10 2-60 0,1-10-192 16,4-7-140-16</inkml:trace>
  <inkml:trace contextRef="#ctx0" brushRef="#br0" timeOffset="-152694.3">10207 14697 103 0,'0'0'650'16,"0"0"-618"0,0 0-31-16,0 0-2 0,0 0-25 15,0 0 26-15,0 0 4 16,0 64-3-16,0-36-1 15,0 4 0-15,0-4 1 16,0-5 9-16,-18-5 43 16,1-4 2-16,0-7 45 15,-1-1-25-15,1-5 2 16,2 3-50-16,7-4-25 16,3 3 19-16,-2-3-21 15,7 1-23-15,0 6-42 16,0-3-92-16,0 4 54 0,0 0 44 15,15 2-18 1,8-8 54-16,6 4 0 0,3-4-7 16,1-2 20-1,-1 0-12-15,3 0 22 0,0 0 0 16,-1-2 0-16,1-6 1 16,-2-5 0-16,-1 5-1 15,3-4 6-15,-5-1 1 16,-5 0 9-16,-5-2 34 15,-3-4 28-15,-7 1 68 16,-5 2-40-16,-5 1-5 16,0 2 9-16,0 8-64 15,0-1-8-15,-5 6-38 16,-7 0-7-16,0 0-5 0,1 18-26 16,-1 9-25-1,7 1-4-15,5 6 8 0,0-1 36 16,0-2 10-1,20-2-5-15,5-5 17 0,2-5-6 16,1-8 7 0,-6 0 11-16,2-11-11 0,-4 0 37 15,3 0-8-15,6-11-7 0,2-9-2 16,4-7-20 0,-3-4 7-16,-4-2-4 15,-7-1 5 1,-8-2 0-16,-10 2 24 0,-3 1 32 0,0 4-9 15,-8 3 1 1,-15 3-5-16,-6 8-31 0,-3 6-12 16,1 8-16 15,2 1-10-31,6 0-90 31,14 22-109-31,9-1-115 0,0-3-218 0</inkml:trace>
  <inkml:trace contextRef="#ctx0" brushRef="#br0" timeOffset="-152184.29">11026 14733 491 0,'0'0'184'16,"0"0"-75"-16,0 0 35 16,0 0 27-16,0 0-63 15,0 0-102-15,0 0-6 16,17-16-12-16,-5 32 12 0,-1 2-5 16,-2 8 12-1,-4 5-7-15,-5 0 6 0,0 0 2 16,0 0-8-1,-20 3 0-15,-5-1 1 0,-2-2-13 16,2 1 6 0,2-9-75-16,9-3-70 0,14-12-104 15,0-8 0-15,0 0-70 0</inkml:trace>
  <inkml:trace contextRef="#ctx0" brushRef="#br0" timeOffset="-151900.4">11276 14701 212 0,'0'0'110'0,"0"0"-71"16,0 0 21-16,0 0 34 0,0 0-36 15,0 0-49 1,0 0 41-16,8 33 2 0,-8-6-4 15,-8 0-1 1,6-2-31-16,-2-2 43 0,1-5 8 16,3 0-54-16,0-1 6 0,0-7-19 15,0-3 1 1,0 1 7-16,0 0-8 0,0 0-74 16,-5-1-83-1,-3-2-152-15</inkml:trace>
  <inkml:trace contextRef="#ctx0" brushRef="#br0" timeOffset="-151464.94">11420 14751 639 0,'0'0'335'0,"0"0"-173"15,0 0-33-15,0 0-35 16,0 0-94-16,0 0-14 15,0 0-15-15,20 57 22 16,0-23 7-16,6-4-44 16,11 2 35-16,0-10-4 15,3-6-12-15,-2-5 24 0,-9-6-5 16,-6-5 6 0,-9 0 7-16,1 0 2 0,-4 0 5 15,3-13-14 1,4-6 6-16,-1 4-1 0,3-7-4 15,0-5-1 1,-3 7 0-16,1-1 8 0,-4 6-9 16,-3 2 1-16,-4 5 0 31,-7 8 9-31,0 0 7 0,0 0 13 0,0 0 10 0,0 0-32 16,-12 0-7-1,-6 11-1-15,1 8-25 0,2 10-8 16,5 4-44-1,0 1-33-15,10 0-44 0,0 1-59 32,7-11-25-32,10-7-96 0</inkml:trace>
  <inkml:trace contextRef="#ctx0" brushRef="#br0" timeOffset="-150784.98">12150 14884 64 0,'0'0'337'0,"0"0"-96"16,0 0-14-16,0 0-2 16,0 0-110-16,0 0-50 0,0 0-52 15,-80-87-13 1,63 87 0-16,5 9-71 0,6 11-36 16,6 1-26-1,0 2 19-15,0 0 66 0,26-5 9 16,6-3 39-1,5-4 7-15,3-6-5 0,-3-5 18 16,-2 0-3 0,-3 0-7-16,-4-2 48 0,-1-13-2 15,-2 1-14-15,2-4 31 32,-5 2 16-32,-4 4-8 0,-4 7-30 0,-6-1-35 0,-5 4-16 15,-3 2 0 1,0 0-17-16,0 0 2 0,0 8 14 15,0 7 1 1,0 6 0-16,0 5 0 0,0 2 6 16,0-2-5-16,0 2 0 15,3-4-1-15,6-3 3 16,2-6-4-16,3-7 1 16,1-3 0-16,2-3 16 15,3-2-9-15,10 0 9 16,3 0-13-16,8-12 7 15,-1-6-8-15,0-3-2 16,-2 0-10-16,-9 0 10 16,-9 0-3-16,-9 3 3 15,-11 1 6-15,0 1-6 0,0 3 68 16,0 5-29 0,-15 4 13-16,4-5-11 0,-1 6-40 15,4 3-2 1,6 0-5-16,-2 0-34 0,4 0 26 15,0 12-15 1,0 3 7 0,4-1 21-16,13 5-4 0,3-3 5 0,0-1 0 0,0-2 1 15,-5-2-1 1,-7-6 0-16,-3 2-42 0,-2-2-126 16,-3-5-219-16</inkml:trace>
  <inkml:trace contextRef="#ctx0" brushRef="#br0" timeOffset="-149695.02">12722 14660 696 0,'0'0'361'0,"0"0"-267"31,0 0-75-31,0 0 14 0,0 0-32 0,0 0-2 16,179 0-32-16,-122 14-82 0,-5-2-29 15,-9 2-71 1,-11-2-12 0,-10 1 86-16,-7 0 43 0,-7 0 50 15,1-3 23-15,-1-2 18 0,4 0 7 16,-4-6 2-1,2 4 34-15,-5-6 78 0,-2 0 11 16,-3 0 53 0,0 0 24-16,0 3-33 0,0-2-19 15,0 7-72-15,-6 5-10 0,-3 3-7 16,4 5-61 0,5 2 9-16,0-3-9 0,0 4-7 15,22-3 0 1,10-6 7-16,6-2 0 0,2-5-1 15,0-6 2 1,-6-2-1-16,1 0 0 0,-6 0 1 16,-1-8 2-16,-1-7-3 31,-7-5 0-31,0 1 10 0,-5-3-3 0,-4 3-5 16,-5 1 18-16,0 5-11 15,-6 3 40-15,0 5-33 16,0 2-6-16,0 3-10 15,0 0-4-15,0 0-2 16,0 9-13-16,0 10 1 0,0 4 17 16,0 1-13-1,0 2 14-15,5-6-1 0,10 1-5 16,5-4 6 0,9-5 0-16,2-5 0 0,9-7 7 15,6 0 2 1,6 0-2-16,3-5 12 0,2-16-18 15,3-7 13 1,7-3-14-16,-4-8 0 0,1-6 2 16,-10 0-2-16,-8-6-10 0,-12 0 10 15,-8 0-19 1,-9-3 18-16,-8 3-25 0,-9 4 16 16,0 2 9-1,0 9 1-15,-9 8 0 0,-8 4 0 16,-6 8-2-1,0 7 1-15,1 6-19 0,-8 3-26 16,1 0 29-16,-2 16-4 16,-1 14 20-16,-2 12-6 15,-1 12 0-15,7 8 7 16,4 3 0-16,4 6-3 16,7-10 2-16,1-2 2 15,4-8 8-15,4-4-2 16,4-7-1-16,0-7 0 15,6-2-6-15,14-5 2 16,6 0 2-16,6-4-4 16,5 2 0-16,0-6 0 0,1 0-4 15,-6-4-71 1,-7-1-58-16,-10-13 33 0,-5 0 43 16,-6 0 57-1,-1 0 24-15,-3-13 94 0,0-7 18 16,0 1-11-1,-17-4-17-15,-1 5-57 0,1 7-13 16,0 1-35-16,-3 10-3 0,2 0-47 16,4 10-124-1,3 14-120-15,4-4-263 0</inkml:trace>
  <inkml:trace contextRef="#ctx0" brushRef="#br0" timeOffset="-149054.08">14792 14847 768 0,'0'0'227'0,"0"0"-33"16,0 0-38-1,0 0-56-15,0 0-24 0,0 0-57 16,0 0 0-16,-60-99-19 0,42 99-6 16,-2 16-1-1,-2 8 5-15,2 3-18 0,-2 5 10 16,9 1-9 0,1-2 17-16,4-2-12 0,4-6-13 15,4 0 26 1,0-5-12-16,0 0 5 0,15 0 7 15,7 4-20 1,10-10 8-16,3 6-32 0,5-1-64 16,4-5 5-16,-1-2-55 15,2-5-49-15,-1-5 16 16,-9 0 6-16,-10 0-6 16,-17-18 83-16,-8 0 91 15,0-5 18-15,-20 0 168 16,-11-5-30-16,-6-4 70 15,0 1 8-15,2 5-39 16,3 3 28-16,7 8-37 0,5 6-23 16,2 8-85-1,6 1-41-15,-2 0-19 0,-1 10 0 16,2 16-6 0,-2 7-41-16,3 16-78 0,4-5-72 15,1-5-306-15</inkml:trace>
  <inkml:trace contextRef="#ctx0" brushRef="#br0" timeOffset="-147215.54">-3930 15672 199 0,'0'0'211'0,"0"0"-93"0,0 0 54 15,0 0-12 1,0 0-5-16,0 0-44 0,0 0-43 15,0-47-13 1,0 47-45-16,0 0-10 0,0 0 0 16,0 0-22-16,0 0 16 0,0 0 5 15,-2 3-1 1,2 7 2-16,-3 1 15 0,3-1 18 16,-3 3 24-1,3-1-50-15,0 4 2 0,0 0-9 16,8 1-3-1,15 2-9-15,6-1 8 0,6-8-9 16,0-2 13-16,2-3-32 16,0-5 2-16,-2 0 8 15,-4 0-1-15,-2-9 22 16,-1-10 0-16,-4-4 1 16,-1-3 2-16,-6-2-1 15,0-1-1-15,-2 1 0 16,-4-2 2-16,-2 8 24 15,-4 2 9-15,-2 6 14 16,-3 7 37-16,0 4-46 16,0 3-8-16,0 0-32 0,0 0-17 15,0 10 17 1,0 8-12-16,5 5 11 0,5 4-9 16,2-2-20-1,1-2 24-15,4-5-9 0,1-1-11 16,-1-5 26-1,0-2-38-15,-2-3-33 0,-7-7-65 16,-1 0-167-16,-7 0-236 16</inkml:trace>
  <inkml:trace contextRef="#ctx0" brushRef="#br0" timeOffset="-146985.55">-3522 15292 605 0,'0'0'252'0,"0"0"-185"0,0 0-67 16,0 0 43-1,191-53-8-15,-131 46-34 0,0-1 2 16,-8 6-3-1,-6 2-136-15,-12 0-122 0,-11 0-36 0</inkml:trace>
  <inkml:trace contextRef="#ctx0" brushRef="#br0" timeOffset="-146021.46">-2835 15397 576 0,'0'0'181'0,"0"0"-80"16,0 0 95-16,0 0-61 31,0 0-66-31,-22 148-37 0,22-92-30 0,0 15 8 31,0 4-10-31,2 4-39 0,8-1 4 16,-2-5-30-16,-6-11 26 0,-2-15 38 15,0-11-19-15,0-8 20 0,-8-10 2 16,-9-3 14 0,0-1 23-16,-1-9-29 0,10-5 16 15,6 0 15 1,2 0-30-16,0-19-11 0,5-14-30 16,15-3 5-1,3-8 24-15,-3-2-4 0,0-11 5 16,-3-3 0-16,-2-4 6 0,-6-4-7 15,2-1 1 1,-2 4-6-16,8 8-2 0,3 11 8 16,8 8 0-1,7 16 0-15,8 8-13 0,3 9-3 16,4 5 8 0,-2 0-7-16,-4 4 9 0,-14 16 7 15,-3 1-1 1,-16 4 15-16,-9-1-14 0,-2 2 43 15,0-5 10 1,-20 4-17-16,-5-9 2 0,0 4-33 16,3-2-6-16,9-1-4 15,6-2-103 1,7-2-112-16,0 0-33 0,12-3 42 16,18-10 73-16,7 0 15 15,0 0 22-15,6 0 58 16,0-8 6-16,-3-7 28 0,-8-3 8 15,-3-4 28 1,-12 5 89-16,-9-1 4 0,-5-3 23 16,-3 6 9-1,0-2 23-15,0 7 25 0,0 3-59 16,0 4-55 0,0 3-22-16,0 0-53 0,0 0-12 15,0 5-19 1,3 15 0-16,14 7 19 0,10 1-16 15,7 0-5 1,14-1 9-16,7-8 2 0,2-7-3 16,-2-2 6-16,-6-10-11 0,-14 0-22 15,-15 0-21 1,-5 0 48-16,-13-15 13 16,-2 2 0-16,0-8 27 15,0 6 21-15,-5 1-12 0,-4 1 31 16,1 7-21-16,4 2 11 15,4 4-5-15,0 0-52 16,0 0-30-16,0 10-23 16,24 11 29-16,10 5 22 15,9 3-5-15,9-1 7 16,0-1-1-16,-4-5-17 16,-10 2-34-16,-12-6-114 15,-18-8-339-15</inkml:trace>
  <inkml:trace contextRef="#ctx0" brushRef="#br0" timeOffset="-143323.21">366 15493 228 0,'0'0'97'0,"0"0"-51"0,0 0 32 15,0 0-5 1,149-46-2-16,-109 33-22 0,0 3 10 15,0 4 41 1,4-1-71-16,-6 2 3 0,2-1 11 16,0 3-20-1,0 1 13-15,4 2-26 0,-2 0 11 16,8 0-1-16,-5 16-19 0,2 4-1 16,-5 3 0-1,-4 4 1-15,-6 1 5 0,-7-2-5 16,-10-2-1-1,-7-4 3-15,-8-3 7 0,0-3-7 16,0-4 27 0,-14 3 31-16,-12-3 27 0,-6 2-43 15,-8 0-19 1,-3-2 8-16,-6 1-32 0,1-3 15 16,-7 2-17-16,-2-3 1 15,2-4 5-15,0-1-4 16,11-2 8-16,10 0 0 15,8 0-3-15,12 0-14 16,6 0 4-16,1 0-38 16,4 0-25-16,1 0-151 15,-4 7-360-15</inkml:trace>
  <inkml:trace contextRef="#ctx0" brushRef="#br0" timeOffset="-143853.18">613 15356 160 0,'0'0'158'0,"0"0"-65"15,0 0 17-15,0 0 57 16,0 0-22 15,0 0-53-31,0 0 17 0,0-7-44 0,0 7-22 0,0 0 5 16,0 0-37-16,0 0 2 31,0 0-13-31,0 0-23 0,0 7 22 0,0 13 1 0,2 10 0 16,-2 6 13-1,0 5-7 16,0 5 0-31,0 4 6 0,-2 4-11 0,-9 1 27 0,-1 4-26 0,3-2-1 32,3 0 9-32,1-1-9 0,5-3-1 31,0-5 0-31,0-3 0 0,0-9 1 0,0-3-1 0,0-9 0 16,0-1 3-16,0-13-3 0,0-2-1 15,0-3-31 1,0-5-46-16,0 0 5 0,0 0-23 15,0 0-92 1,0-15-390-16</inkml:trace>
  <inkml:trace contextRef="#ctx0" brushRef="#br0" timeOffset="-142163.28">1093 16039 400 0,'0'0'322'16,"0"0"-203"-16,0 0-61 0,0 0-35 15,0 0-22 1,0 0-1-16,0 0 0 0,14 70 9 15,-8-37 14 1,-4 4-21-16,5-6 12 0,-7-4-6 16,0-3-7-1,0-2 48-15,0 1-10 0,0-5-4 16,0 3 20-16,0-4-35 0,0 7 2 16,0-6-22-1,0 0 6-15,0 0-4 0,0 4-2 16,0-10 0-1,0 3 0-15,3-9 0 16,-3-1 0-16,2-5 0 16,-2 0 1-16,0 0 6 15,0 0-6 1,0 0 31-16,0 0 49 0,0-9-36 16,0-8-29-16,0-9-16 0,0-7-21 15,15-1 20-15,5-8-17 16,3 1-1-16,3 2 18 15,0 10-31-15,-6 1 31 16,-6 9 0-16,-3 7-3 16,-7 7 3-16,-1 2 1 15,-3 3 0-15,0 0-1 16,0 0 2-16,2 0-2 0,4 0-4 16,6 16 5-1,2 7 0-15,6 0 1 0,3 6 14 16,0 2 7-1,-3-4-20-15,-3 0-2 16,-2-4 0 0,-10 1 1-16,-5-6 1 0,0-5-2 0,0 2 0 15,0-7-2 1,-10 2-32-16,-8-5-50 16,4 2-164-16,2-6-304 0</inkml:trace>
  <inkml:trace contextRef="#ctx0" brushRef="#br0" timeOffset="-141778.04">1757 16000 766 0,'0'0'91'16,"0"0"-91"-16,0 0 0 0,0 0 18 15,0 0-1 1,167 5-16-16,-121-1 4 15,-3-1-5-15,-8-3 0 0,-7 0 4 16,-7 0-4 0,-10 0 7-16,-6 0 10 0,-5 0-17 15,0 0 0 1,0 0-18-16,-3-12-537 0</inkml:trace>
  <inkml:trace contextRef="#ctx0" brushRef="#br0" timeOffset="-141568.05">1722 15809 557 0,'0'0'108'15,"0"0"-100"-15,0 0 23 16,0 0 29-16,191-39-35 15,-143 29-3-15,-1 7-21 16,-13-2 1-16,-6 5 0 16,-10 0-2-16,-16 0-49 15,-2 0-127 1,0 0-130-16</inkml:trace>
  <inkml:trace contextRef="#ctx0" brushRef="#br0" timeOffset="-140696.87">2640 15700 405 0,'0'0'69'16,"0"0"-50"-1,0 0-1-15,0 0 46 0,154-67-12 16,-110 54-33 0,-1 3 31-16,-3 1-15 0,-5 4 1 15,-6 5-4 1,-3 0-22-16,-6 0 21 0,0 0-5 15,-3 17-26-15,0 6 19 16,1 2-17-16,-6 5 8 16,-2 3 8-16,-3-5-17 15,-2 0 11-15,-2-4-3 16,-3-2-9-16,0-8 64 16,-3 2 14-16,-23 2 29 15,-8-6-29-15,-10 4-68 16,-1-9 3-16,-2 1-7 0,7-4-6 15,12-4 25 1,7 0-25-16,10 0 0 0,8 0-11 16,1 0-135-1,2 0-382-15</inkml:trace>
  <inkml:trace contextRef="#ctx0" brushRef="#br0" timeOffset="-141136.85">2764 15620 785 0,'0'0'254'16,"0"0"-120"-16,0 0-9 15,0 0-18-15,0 0-69 16,0 0-38-16,0 0 0 16,0 86 0-16,0-40-2 0,13 1 1 15,4-3-4 1,-2-1-4-16,0 4 3 0,-7-3 6 15,-2-4 0-15,-6 1-1 16,0-3 7 0,-2 0-7-16,-20-1 1 0,2-1 0 15,-2-6-6 1,2-3-17-16,2-1-54 0,6-5-87 16,7-8-141-16,5-3-14 15</inkml:trace>
  <inkml:trace contextRef="#ctx0" brushRef="#br0" timeOffset="-139924.72">3329 16288 179 0,'0'0'160'16,"0"0"-37"-16,0 0 25 15,0 0 27-15,0 0-59 0,0 0-43 16,0 0 23-1,-2-24-25-15,2 24-12 0,0 0 2 16,0 0-13 0,0 0 20-16,0 0-22 0,0 0-36 15,0 0 11 1,0 0-21-16,-3 0-6 0,3 0 6 16,0 6-25-1,0 12 25-15,0 5 0 16,0 0 0-16,0 0 2 0,0 1-2 15,0-6 0-15,0-2 0 16,0-6-2-16,0-3 1 16,0-1 1-16,3-1-5 15,2-5 4-15,4 0 1 0,6 0 0 16,0 0-1 0,5 0 4-16,8-3-5 0,1-12 2 15,2-2-12 1,1-3 11-16,-3-1-9 0,-6 1 10 15,-6-3 7 1,-2-1-6-16,-7 2-1 0,-6 3 38 16,-2-2 7-16,0 8 35 15,0 3-9-15,0 5-8 16,0 2-10-16,-2 3-53 16,2 0 0-16,-3 0-6 15,3 3-44-15,0 12 37 16,0 9-6-16,0-2-6 15,0 2 12-15,0-1-30 16,12-2 18-16,-4-3-12 16,1-5-8-16,-1-2 24 15,-5-6-17-15,-3 2-26 0,0-4-46 16,-11 0-247-16</inkml:trace>
  <inkml:trace contextRef="#ctx0" brushRef="#br0" timeOffset="-139194.09">3839 16316 814 0,'0'0'187'0,"0"0"-73"0,0 0 55 15,0 0-60-15,0 0-73 16,0 0-31-16,0 0-5 0,0-5-6 15,0 5-27 1,0 18 18-16,0-2 9 0,2 5 8 16,-2-1-2-1,3-2 4-15,-3-2 3 16,3-4-4-16,1-1-3 0,1 1 0 16,3-1 2-1,4 2-1-15,3-8-1 0,5 6 9 16,5-6-8-1,4 3-1-15,2-3 0 0,-2-5 0 16,-3 0 1 0,-5 0-1-16,-8 0 0 0,-3 0 1 15,-5-5 5-15,-5-12 4 0,0 0-10 32,0-7 12-17,0-1 21-15,0-4 1 0,-8 0 18 0,-4-2 6 16,4 6-29-16,1 4 14 0,2 9-26 31,5 1-8-31,-3 5-2 0,3 4-7 0,0 2-6 16,0 0-10 15,8 0-24-31,15 0 39 0,1 0-5 0,-1 0-1 0,-3 0 6 16,-8 0-20-1,-7 0 8-15,-2 0-27 0,-3 0-39 0,-3 0-24 16,-20 5-129-1,-1-5-484-15</inkml:trace>
  <inkml:trace contextRef="#ctx0" brushRef="#br0" timeOffset="-137835.18">5242 16012 149 0,'0'0'238'0,"0"0"-77"0,0 0 28 16,0 0 6-16,0 0-72 0,0 0-39 16,0 0-42-1,22-19-33-15,-10 19 1 0,6 0-9 16,4 0-1 0,10 0 4-16,6 0 2 0,-4 0-6 15,-3 0 0 1,-8 2 0-16,-2 3 0 0,-10-5 0 15,-9 0 0 1,-2 5-18-16,0-5-77 0,-2 0-93 16,-16 0-500-16</inkml:trace>
  <inkml:trace contextRef="#ctx0" brushRef="#br0" timeOffset="-138205.18">5294 16329 176 0,'0'0'348'0,"0"0"-159"15,0 0-17 1,0 0-38-16,0 0-25 0,0 0-69 15,0 0-40 1,-7-18 9-16,7 18-9 0,0 0 0 16,0 0 15-16,0 0-14 0,9 0 44 15,6 0 12 1,8-5-24-16,-1 5 10 0,1 0-30 16,4-6-1-1,-2 4-9-15,2 2-2 0,-2-3-2 16,-5 3 1-1,-3 0-27-15,-2 0-1 0,-7 0-60 16,-5 0-42-16,-3 0-31 16,0 0-74-16,0 0-96 15</inkml:trace>
  <inkml:trace contextRef="#ctx0" brushRef="#br0" timeOffset="-137535.21">5518 15880 727 0,'0'0'221'0,"0"0"-171"0,0 0-37 0,0 0 55 16,0 0-20 0,0 0-46-16,174 61 19 0,-136-35-21 15,-9 2 1 1,-6 1 3-16,-9-8-3 0,-6-1 6 15,-4-4 2 1,-4-4-8-16,0-1 48 0,0-1-5 16,0 8-13-16,0 0-8 15,-12 3-23-15,0 10-26 16,-5 8-90-16,6-9-221 16,-1-1-336-16</inkml:trace>
  <inkml:trace contextRef="#ctx0" brushRef="#br0" timeOffset="-136575.25">7027 16127 25 0,'0'0'536'16,"0"0"-355"-16,0 0-12 16,0 0-33-16,0 0 4 0,0 0-49 15,0 0-18 1,0 0 22-16,3-64-39 0,-3 64-29 16,0 0-20-1,0 2-7-15,-3 20-2 0,-6 8 1 16,-3 9-4-1,1 2 4-15,2 3 1 0,4-2 0 16,2-1-1-16,3-3 1 0,0-4 0 16,0 2 0-1,0-6 0-15,0-3-1 0,5-1 1 16,10 0 0 0,2 0-1 15,3-1 0-31,3-1 1 0,4-7 0 0,3-3-1 0,2-4-7 0,0-10 9 15,3 0-1 1,-4 0 10-16,-2 0-2 0,-4-15-8 16,-1-6 0-16,-4-5 1 15,0-5 9-15,-5-2-9 16,-2-3 13-16,-6-4 17 16,-7 0-30-16,0-9 33 15,0 1-30-15,0 1 5 16,-7 1 7-16,-3 4-15 15,0 5 7-15,2 5-1 16,6 11 5-16,-2 9-12 0,4 6 0 16,0 1 0-1,0 3-7-15,6-3 5 0,17 2 2 16,6 1-1 0,0-3-7-16,0 5 8 0,-4 0 0 15,-5 0-21 1,-2 0 20-16,-4 0-30 31,-2 5-20-31,-1 0 6 0,1 7-34 0,3 6-14 0,10 0-78 16,0 3-152-16,2-12-312 0</inkml:trace>
  <inkml:trace contextRef="#ctx0" brushRef="#br0" timeOffset="-136185.28">8018 16559 147 0,'0'0'1059'16,"0"0"-919"-16,0 0-102 0,0 0 98 15,0 0-26 1,0 0-99-16,0 0-11 0,87-51-6 16,-50 51-5-1,6 0 11-15,-2 0-14 0,-3 10 14 16,-8-3 0-1,-10-1-8-15,-5-1 7 0,-10 0-6 16,-1-5-6-16,-1 0 5 0,-3 0-60 16,0 0-51-1,0-5-93-15,0-8-752 0</inkml:trace>
  <inkml:trace contextRef="#ctx0" brushRef="#br0" timeOffset="-135955.29">8102 16342 1123 0,'0'0'178'0,"0"0"-95"16,0 0 20-16,0 0-33 16,0 0-63-16,0 0-7 15,0 0 0-15,140-13-7 16,-81 13-48-16,-4 0 8 15,-2 0-65-15,-12 0-132 16,-13-5-261-16</inkml:trace>
  <inkml:trace contextRef="#ctx0" brushRef="#br0" timeOffset="-134133.88">9471 15725 373 0,'0'0'173'0,"0"0"-128"16,0 0 48-1,0 0 78-15,0 0-62 0,154-105-50 16,-119 86-30-1,-3 4-28-15,-3 3 25 0,-1 0-24 16,-2 0 11 0,0 7 10-16,0-2-22 0,6 4 15 15,5 0-6-15,0 3-4 0,3 0 22 16,-2 0-20 0,-1 0-6-16,-8 13 4 0,-6-3 4 15,-8 3-6 1,-5 5-2-16,-10 0 6 0,0 9 20 15,0-2 5 1,-13 7 6-16,-14 4-8 0,-1-6-31 16,-1 3 13-1,4-6-13-15,2-3 0 0,6-9 2 16,-1-2-1-16,4 1-1 16,-1-13 24-16,-8 4-5 15,-3-2 4-15,-5-3-18 16,-4 0-4-16,3 0 6 15,4 0-6-15,8-5 0 16,3 1-1-16,5-2-21 16,0 6-66-16,1 0-154 15,5 0-495-15</inkml:trace>
  <inkml:trace contextRef="#ctx0" brushRef="#br0" timeOffset="-132418.65">9520 16600 218 0,'0'0'225'15,"0"0"6"-15,0 0-7 16,0 0-19-16,0 0-73 0,0 0-35 16,0 0-19-1,0 0-63-15,0 0-8 0,20 0-7 16,15 0-3-1,13 0 3-15,12 0 0 0,6 0 18 16,6 0 30 0,3 0-47-16,-6 0 12 0,3 0-4 15,-4 0-2 1,7 0 24-16,4-1-17 0,6 1 11 16,2-4-3-16,0 1-21 0,-7 2-1 15,-11-3 0 1,-12 4 2-16,-14 0 2 0,-14 0-4 15,-14 0 0 1,-7 0 12-16,-8 0-11 0,0-5 14 16,0 5-12-1,-25 0-3-15,-7 0-67 0,-32 0-105 16,9 0-191-16,7 5-482 0</inkml:trace>
  <inkml:trace contextRef="#ctx0" brushRef="#br0" timeOffset="-134983.83">9637 15817 586 0,'0'0'210'0,"0"0"-57"16,0 0 22-16,0 0-41 16,0 0-64-16,0 0 2 0,0 0-51 15,-5-33-13 1,5 33-8-16,0 0-11 0,0 0 1 15,0 8-8 1,0 11 17-16,0 8 0 0,0 9 1 16,0-3 0-1,-9 14 6-15,-6-6 4 0,2 6-9 16,-2-3-1-16,3-3 0 0,4-7-4 16,8-6 4-1,0-2-13-15,0-4-26 0,0-5-47 16,0-7-5-1,3-3-80-15,-1 0-76 0,-2-7-122 16</inkml:trace>
  <inkml:trace contextRef="#ctx0" brushRef="#br0" timeOffset="-133745.39">10092 16192 188 0,'0'0'388'16,"0"0"-192"-16,0 0-30 16,0 0 38-16,0 0-90 15,0 0-76-15,0 0-9 16,0-24-29-16,0 24 0 15,0 0-8 1,0 15 4-16,0 4 1 0,0-1 3 16,0 0 0-16,0 3 0 15,0-9-1-15,0 2 1 16,0-1 0-16,8 0 0 0,1-12-1 16,-1 8 1-1,0-6 0-15,4 2 0 0,3-5 0 16,5 0-1-1,9 0-4-15,2 0-25 0,4-18 29 16,-1 2-5 0,-4 4 6-16,-2-12-10 0,-8 6 10 15,-6-3 0-15,-6 3 13 0,-4-1 14 16,-4 7 56 0,0 4-1-16,0 6-13 15,0 2-17-15,0 0-52 16,0 0 0-16,-9 7-7 0,-8 14-14 15,2 0 19 1,4 6-17-16,2-10-2 0,9 7 20 16,0-9-28-16,0 3 19 15,0-8-3 1,0 3 1-16,0-11 11 0,7 4 1 16,-5-6 0-1,1 3-2-15,-3-1-29 0,3 1-50 16,9-1-84-1,-2-2-215-15,2 0-296 0</inkml:trace>
  <inkml:trace contextRef="#ctx0" brushRef="#br0" timeOffset="-133038.62">10692 16187 375 0,'0'0'353'0,"0"0"-146"0,0 0-19 15,0 0-6-15,0 0-90 16,0 0-68-16,0 0 0 15,0 0-24-15,0 0-10 16,0 5 10-16,0 10-18 0,0-2 18 16,0 5-7-1,0-2 4-15,0 0 3 16,0-3 0-16,-5 2 0 0,0-1 3 16,1 3 0-1,-2-4-3-15,6 2 0 0,0-5 0 16,0 4-7-1,0-7 7-15,20 4 0 0,3-2-1 16,4-9 0 0,-2 7 0-16,4-7 1 0,-6 0 0 15,-6 0 3 1,-2-11-3-16,-4-7 1 0,-5-1 22 16,0-1-4-16,-6-3 26 0,0-3-7 15,0-2-13 1,0-4 20-16,-3 1-29 0,-6-5-3 15,-2 3-6 1,2 4 2-16,3 6-9 0,4 7 0 16,2 6-6-1,0 3 0-15,0 0-1 0,8 3 6 16,12-2 0-16,-3 4-15 16,0 2 16-16,-2 0-1 15,0 0-8-15,-7 0-1 16,-2 0 10-16,2 5 0 15,0 1 0-15,2 2 6 16,2-3-7-16,4-3 1 16,5 1-11-16,2 2 9 15,5-3-49-15,4 3-6 16,-3-5-46-16,-6 0-96 16,-9 0-120-16,-11 0-307 0</inkml:trace>
  <inkml:trace contextRef="#ctx0" brushRef="#br0" timeOffset="-129264.94">11848 16531 347 0,'0'0'802'0,"0"0"-686"0,0 0-103 15,0 0 87-15,0 0 3 16,0 0-68-16,0 0-19 16,110-18-9-16,-73 18-8 15,-9 0 1-15,-5 0-23 16,-8 0 22-16,-6 0-47 16,-6 0-49-1,-3 0-58-15,0 0-123 0,0 0-132 16</inkml:trace>
  <inkml:trace contextRef="#ctx0" brushRef="#br0" timeOffset="-113114.94">15175 15972 491 0,'0'0'153'16,"0"0"-51"-16,0 0 34 16,0 0 14-16,0 0-88 0,0 0-36 15,0 0 5 1,-30-41-31-16,20 41 19 0,-2 0-19 16,-3 0 2-1,-2 0 11-15,-1 7-12 0,5 9 5 16,-4 2-5-1,-1 3 11-15,3 3-12 0,-2 1 0 16,5-2 1-16,1-1 2 0,6 0-3 16,1 1 0-1,1-5 0-15,3 0-2 16,0 1 2-16,0-4 0 16,0 1 0-16,0-4 0 0,0-1 0 15,0 2 0 1,0-6-1-16,3 2-8 0,6-1 8 15,-1-3 0 1,4 2-3-16,3-4 2 0,0 2 3 16,5-5-1-16,0 0 3 15,0 0 7-15,3 0-10 16,-1 0 0-16,-2-5 0 16,4-5 4-16,-6-9-3 15,-2-2 11-15,1-2 27 16,-2-8-21-16,-1 0 18 15,-2 0-11-15,-4-5-8 16,-2 3 34-16,-6 4-34 16,0 0-2-16,0 6 5 15,-6 4-19-15,-11 10 4 0,-6-4-5 16,-3 10-20 0,0 3 20-16,1 0-16 0,1 5-16 15,1 12-1 1,3 7-53-16,-8 21-28 0,4-11-81 15,1-6-146-15</inkml:trace>
  <inkml:trace contextRef="#ctx0" brushRef="#br0" timeOffset="-108188.57">13889 15651 59 0,'0'0'78'15,"0"0"62"1,0 0 9-16,0 0-1 0,0 0-22 16,0 0-8-1,0 0-11-15,3-26-53 0,-3 26-18 16,0 0-32-16,0 0 8 16,0 0-15-16,0 0 3 15,0 0-9-15,0 0 9 16,0 0-19-16,0 0 18 15,0 13 1-15,-6 4 0 16,-4 2 0-16,0 3 0 16,-2 0 0-16,2-1 3 15,-2 3-2-15,4-3-1 0,-2 1 0 16,2 1 1 0,-4-2 0-16,4 3-1 0,-1-6 0 15,4 3 1 1,-1-3-1-16,2 0 0 0,2-9 0 15,2 3-2 1,0-5 2-16,0-2 0 0,0-5 0 16,0 3 1-1,0-3 0-15,0 0-1 0,0 0 0 16,0 0 1-16,0 0 3 0,0 0-4 16,0 0-3-1,0-6-6 1,6-1 1-16,0-1 7 0,2-1-5 15,-4 8-1-15,1-4-3 0,0-1 7 16,-2 1-14 0,4 3 17-16,-2-1-14 0,3 1 14 15,-1-4 0 1,-2 6 1-16,0-4-3 0,2 4 2 16,-2 0 0-16,-2 0-7 15,0 0-3-15,-1 0 9 16,2 0-11-16,2 0 6 15,-1 0 5-15,2 4 1 16,-2 2 0-16,3 1 0 16,1 9 1-16,2-8-1 15,1 7 0-15,0-7 1 16,-4 0 0-16,4-1-1 0,-7-2 0 16,1 2 2-1,-2-6-1-15,-4-1-1 0,2 4 0 16,-2-4 0-1,0 1 24-15,0 5-23 0,0 1 6 16,0 7 19 0,0 1-25-16,0 0 6 0,-2 1-7 15,-2 2 0 1,-2-5 1-16,4-3 1 0,-4 4-2 16,2-4 6-16,-1 0 1 0,-3 3-6 15,-4 0 7 1,0 2-7-16,-1-7 38 0,-2 0-10 15,0-1 2 1,1 0 4-16,-4-7-34 16,1 1-2-16,-11-1-67 15,1 0-181-15,7 0-165 0</inkml:trace>
  <inkml:trace contextRef="#ctx0" brushRef="#br0" timeOffset="-114639.05">13913 15641 474 0,'0'0'215'0,"0"0"-88"16,0 0 10-16,0 0-34 16,0 0-47-16,0 0-56 15,0 0 1-15,45-3 11 16,-19 3-4-16,0 0 5 15,0 0-4-15,-6 0 0 0,-3 0-11 16,-2 0 2 0,-3 0-7-16,1 0 6 0,2 0 1 15,2 0-1 1,3 0 1-16,-3 5-45 0,1 3-13 16,-1-3-27-1,-2 0-79-15,-7-2-62 0,-2 0-123 16</inkml:trace>
  <inkml:trace contextRef="#ctx0" brushRef="#br0" timeOffset="-113935.56">14478 15949 517 0,'0'0'139'16,"0"0"-50"-1,0 0 34-15,0 0-36 0,0 0-56 16,0 0-14 0,0 0-17-16,-34-8 0 0,23 21 0 15,-4-3 0-15,1 8 9 16,-4 0 7-16,-2 0 24 16,0 0 34-16,0 4-28 15,3-5-1-15,0-1-19 16,2 2-26-16,7 0 14 15,3-4-14-15,5 3-6 16,0 4 5-16,0-5-17 16,8-1 17-16,9 0-12 15,3-2-8-15,0-5 19 0,0 0 2 16,0-8-7 0,0 0 6-16,0 0-8 0,4 0 9 15,-1 0 0 1,-1-16 7-16,-2 1-3 0,-2-6-3 15,-1 2 0 1,-2-6 24-16,-3-1-5 0,-4 3 22 16,1-3-20-16,-4 1-21 0,-2-4 41 15,0 5-10 1,-3-4-3 0,0 6 16-16,0 5-45 0,0 4 13 15,-3 1-13-15,-5 3-3 0,1 7-9 16,-1 2 11-1,-4 0-22-15,0 0 17 0,2 2-28 16,-5 15 4-16,0 0-31 16,2 7-23-16,-11 7-17 15,4-6-110-15,3-4-116 0</inkml:trace>
  <inkml:trace contextRef="#ctx0" brushRef="#br0" timeOffset="-116612.89">13237 15730 28 0,'0'0'105'0,"0"0"-72"0,0 0 84 16,0 0 16-1,0 0-76-15,-6-24-13 0,6 18-21 16,8-3 0-1,-2 0 29-15,0 4-13 16,-3 0 37-16,-3 0 8 0,0 2-9 16,0 0 10-1,0 3-8-15,0-2-13 0,0 2-17 16,0 0-41 0,0-3 11-16,0 3-17 0,0 0 1 15,0 0 1 1,0 0-2-16,0 0 0 0,0 0 4 15,0 0 5-15,0 0-5 0,0 0 2 16,-3 0-4 0,-11 0 2-16,-6 0-3 0,-3 0-1 15,-6 0 2 1,1 8 5-16,-4 7-14 16,2 6 7-16,0-3 0 0,0 6 1 15,1-1 0-15,4 0-1 16,2 0 7-1,0 4-1-15,-1-3-6 0,2 6 0 16,-1-1 7-16,0-1-5 16,6 0-2-16,2 0 0 15,6-2-1-15,6 3-8 16,1-2 9-16,2 8 0 16,0-1 0-16,0 5-6 0,0-4 6 15,5-1 0 1,10-3-1-16,5-8-17 0,2-2 10 15,5-8-3 1,1-3 8-16,7-5 2 0,2-5 2 16,3 0-1-1,1 0 5-15,-3-1 8 0,-1-15-12 16,-2 0-1 0,-7-7 2-16,-8 2 11 0,-3 1 0 15,-8-4 30-15,-6-2 4 16,-3-2-21-16,0 2 27 15,0 2-24-15,-9 2-21 16,-11 6 13-16,-3-2-19 16,-6 7-1-16,-2 11 4 15,-1 0-4-15,-3 0-1 16,3 6 0-16,7 12-18 16,2 3 18-16,3 1-32 0,6 4-9 15,2 1-18 1,4-4-51-16,-2 0-39 0,-7 0-67 15,6-9-85 1</inkml:trace>
  <inkml:trace contextRef="#ctx0" brushRef="#br0" timeOffset="-111509.68">16109 16017 15 0,'0'0'80'0,"0"0"-59"0,0 0 23 15,0 0 60 1,0 0-13-16,0 0 30 0,0 0 15 16,40-133-11-16,-37 123-12 0,0-3-28 15,-1 2 12 1,-2 4 9-16,0 2-25 0,3-4 9 15,-3 6-8 1,0 3-8-16,0-5-3 0,0 5-50 16,0 0 2-1,0 0-23-15,0 0 1 0,0 0-7 16,0 0 6 0,0 0-7-16,0 0 6 0,0 19-32 15,0 3 33 1,0 8-1-16,0 3 1 0,-5 0-3 15,-1 9 4-15,0-6-1 0,0 9 3 16,1-6 5 0,-4-1-8-16,3-1 0 0,1-2-1 15,-4-4 0 1,1 1 1-16,1-7 0 0,-1 2-1 16,-1-6-5-1,1-1 0-15,-4-7-7 16,1 3-17-16,-1-11 28 15,1 0-11-15,-1 2-22 0,3-7-62 16,4 0-111-16,5 0-141 16,0-12-351-16</inkml:trace>
  <inkml:trace contextRef="#ctx0" brushRef="#br0" timeOffset="-110781.21">16511 15964 497 0,'0'0'101'16,"0"0"48"-1,0 0 54-15,0 0-41 0,0 0-78 16,0 0-61-1,0 0-5-15,-28-15-13 0,1 33 3 16,-4 8-8-16,-1-1 0 0,0 3 0 16,-2 1 16-1,-1 0-3-15,2-1 10 0,-2-4 15 16,3-1-32 0,3 0 10-16,3-10-16 0,9 2 1 15,6-8 2 1,2-3-3-16,6-2 0 0,3 1 0 15,0 0-32-15,0-3 0 16,8 5-4-16,12 0 30 16,10-5 6-16,-1 5 0 15,-4-2 0-15,-2 1 0 16,-6 3-2-16,-2-2 1 16,-7 0 1-16,-1 2-13 15,-5 4 6-15,1-1 4 16,0 3 2-16,6 0 1 15,-1 2-38-15,9-2-18 16,6-2-17-16,4-4-2 0,13-4-32 16,-6-3-114-1,-6 0-102-15</inkml:trace>
  <inkml:trace contextRef="#ctx0" brushRef="#br0" timeOffset="-110250.23">16670 16120 633 0,'0'0'170'0,"0"0"-50"15,0 0 37 1,0 0 0-16,0 0-73 0,0 0-52 16,0 0-6-1,0-37-26-15,0 37-1 0,0 0-5 16,0 8-16-1,0 10 21-15,-3 0 1 0,0 5 0 16,3 1-6-16,-4-1 8 16,4-2-2-16,-2 2 0 15,-1-3 7-15,0 2-8 16,1-5 1-16,-5-1 0 16,4 2 4-16,3-5-4 15,0 2-2-15,0-3-14 16,0 0-14-16,0-10 17 15,0 3-9-15,0-2-1 0,0-3 7 16,0 0-3 0,0 0 19-16,0 0 0 0,0 0 6 15,12-5 36 1,3-11-35-16,2-2-1 0,1-5 5 16,2 0-9-1,-3-10-2-15,3-4 0 0,0-2 0 16,3-5 1-1,-3 3-1-15,0 5 0 0,-6 8-1 16,1-1 3-16,-7 14-2 0,-1 6 19 16,-5 2-5-1,-2 4 24-15,0 3-24 0,0 0-4 16,0 0-10 0,0 10-13-16,0 14 13 0,0-2-1 15,0 13 1 1,0 1 0-16,-2 3 0 0,-5-8 0 15,2 0 2-15,2-6-1 16,-4-1-1-16,2-3 0 16,0 2 0-1,-5-5 4-15,5-5-4 16,0 7 0-16,2-7 3 0,3 3-2 16,0 1-2-16,0-8 1 15,0 1-3-15,5 1 2 16,3-11 1-16,4 2 0 15,-4-2 8-15,4 0 0 16,3 0 3-16,2-13 11 0,1-6-3 16,-1-3 17-1,3-7-27-15,-3 1-8 0,1-8 2 16,2 4-3 0,0 8-17-16,-6-6-50 0,-3 12-32 15,-2 8 7 1,-6-1-88-16,-3 9-130 0,0-1-191 0</inkml:trace>
  <inkml:trace contextRef="#ctx0" brushRef="#br0" timeOffset="-131955.53">9871 16888 451 0,'0'0'572'0,"0"0"-474"16,0 0-70-16,0 0 24 16,0 0-17-16,0 0-8 0,0 0-18 15,-27 90-8-15,27-59 15 16,0 4-15-16,0-2 6 15,-3-3-3-15,3 4 4 16,-2-5 3-16,-1-6 5 16,-4-1-4-16,5-3 24 0,-4-1-14 15,-3-1-8 1,4-2-8-16,-1 3 1 0,1-5-7 16,-2 2 0-1,2-2-16-15,2-3 6 0,1 3-35 16,-5-2-29-1,4-1-24-15,1-2-48 0,-1-4 20 16,3-4-14-16,0 0 17 0,0-4-77 16,0-14-154-16</inkml:trace>
  <inkml:trace contextRef="#ctx0" brushRef="#br0" timeOffset="-131605.55">9775 16986 570 0,'0'0'309'0,"0"0"-131"16,0 0-52-16,0 0 39 15,0 0-42-15,0 0-82 16,0 0-17-16,0-41-19 16,17 41-4-16,7-11 6 15,11 4-7-15,5-4 0 16,5 7-1-16,-1-5 2 15,1 4-1-15,-2 0 0 16,1 0 2-16,-4-1-1 0,0-1 1 16,-8 2-2-1,-7 0 3-15,-5 5 4 0,-8-7-7 16,-6 7 0 0,-6 0-6-16,0 0-3 0,0 0 5 15,0 0-41 1,0 0-60-16,0 12-76 0,-3 11 81 15,-9-4-182 1,-1-2-223-16</inkml:trace>
  <inkml:trace contextRef="#ctx0" brushRef="#br0" timeOffset="-131325.56">9851 17137 573 0,'0'0'293'0,"0"0"-241"0,0 0-46 16,0 0 70-16,0 0-25 15,0 0 34-15,0 0-27 16,53 27-1-16,-29-17 12 16,1-10-22-16,2 5 0 15,1-2-12-15,1 3-26 16,-3-6 4-16,3 0-13 15,-4 0 0-15,-2 0 1 16,4 0-1-16,-2 0-17 16,7 0-73-16,-4 0-220 0,-8-9-640 0</inkml:trace>
  <inkml:trace contextRef="#ctx0" brushRef="#br0" timeOffset="-130615.6">10284 17371 512 0,'0'0'678'0,"0"0"-584"0,0 0-76 16,0 0 73-16,0 0 17 15,0 0-62-15,0 0-31 16,0-46-15-16,0 46-1 16,0 0-28-16,0 0-32 15,-5 5 40-15,-2 13 7 16,-1 0 14-16,3 0-2 15,-2 4 2-15,2-10-1 16,5-2 1-16,0 2 0 0,0 0 1 16,0-5-1-1,0 4 0-15,0-6 3 0,0 2 4 16,0 5-14 0,5-7 7-16,10-1-3 0,5-4 1 15,2 0 2 1,5 0-3-16,-2 0-5 0,2-4-2 15,-4-8 10 1,-6 0 0-16,-2-6 0 0,-5 1 2 16,0 0-2-16,-5 1 0 0,-5 4 25 15,0-4 3 1,0 3 8-16,0 5 2 0,0 3-37 16,0 5 25-1,0 0-26-15,0 0 0 0,0 0 0 16,0 0-4-1,0 0-7-15,0 0-18 0,0 18 16 16,0-2 12-16,0 4 1 16,0 1 0-16,3-3 1 15,0-5 1-15,-1-2-2 16,2-1 0-16,2-8-2 16,-1 1 1-16,4-1 1 15,-1-2 0 1,7 0-1-16,10 0-36 0,-1 0-119 15,-1-12-358-15</inkml:trace>
  <inkml:trace contextRef="#ctx0" brushRef="#br0" timeOffset="-129995.63">10796 17379 880 0,'0'0'297'0,"0"0"-229"16,0 0 36-16,0 0 54 15,0 0-73-15,0 0-43 16,0 0-41-16,0-8 0 16,0 8-1-16,0 0-12 0,0 8 1 15,0 8 3 1,0 2 7-16,-2 3-1 0,-2 2 2 16,4-5 0-1,0 1 0-15,0-4-1 0,0-8 0 16,0 4 1-1,0-6 0-15,6-1-8 0,5 5 8 16,6-9 0-16,3 0-1 0,7 0 0 16,5 0-1-1,-4 0 2-15,-3-18-8 0,-1 2 0 16,-6 4 10 0,-10-7-2-16,-3-4 6 0,-5 0 4 15,0-4 12 1,0 4 5-16,-8 5-14 0,-4 0 30 15,4 8-13-15,3 2-3 16,1 8-14-16,4 0-12 16,0 0-2-16,0 0-13 15,0 0-21-15,4 0 12 16,16 0-2-16,5 0 23 16,7 0-11-16,-1 2-39 15,-2 4 2-15,-6-1-35 16,1-5-62-1,-11 0-71-15,2 0-315 0</inkml:trace>
  <inkml:trace contextRef="#ctx0" brushRef="#br0" timeOffset="-129505.68">11750 16745 563 0,'0'0'275'0,"0"0"-200"0,0 0 20 16,0 0 87-16,0 0-70 16,0 0-56-16,0 0-35 15,4-7 16-15,-4 7 17 16,0 0-32-16,5 0 11 15,3 0-7-15,12 0-26 0,7 0 29 16,10 0-22 0,6 0-5-16,3 0 9 0,-3 0-9 15,0 0-4 1,-8 0-3-16,-9 0-22 0,-6 0 27 16,-5-6-44-1,-12 2-18-15,-3-4-15 0,-10-3-298 16,-12-2-433-16</inkml:trace>
  <inkml:trace contextRef="#ctx0" brushRef="#br0" timeOffset="-104645.41">13003 16895 342 0,'0'0'179'16,"0"0"-153"-16,0 0 9 15,0 0 37-15,0 0-32 16,0 0-7-16,0 0 1 16,0 0 38-16,0 0 9 0,0 0-18 15,0 0 25 1,0 0-5-16,0 0-41 0,0 0 6 16,3 0-33-1,14-2-13-15,10-3-2 0,8-3 1 16,-1 3-1-1,0 2 0-15,-5 1-1 0,-6 2-1 16,-9 0 2-16,-8 0 0 0,-4 0-1 16,-2 0-12-1,0 0 13-15,0 2-1 0,0 8 1 16,0 1 0 0,0 2 1-16,0 2-1 0,-8-2 6 15,0 2-5 1,-6 4-1-16,-4-1 0 0,-8 0 1 15,-2 3 9 1,-4-2-9-16,-6-2 8 0,1 0 24 16,5 0-4-16,1-7 19 15,7-2-28-15,11 2-17 16,4-10 8-16,6 0-9 16,3 0-1-16,0 0 5 15,0 0-5-15,0 0-2 16,0 0-8-16,0 0-17 15,9 0 25-15,2 0-5 16,-2 0-1-16,2 0 7 0,-2 0-29 16,-1 0 27-1,4 0-6-15,3 0 5 0,1 0 1 16,5 5 2 0,2 0 0-16,0 3 0 0,-1 3-1 15,-2-6 1 1,-2 8 0-16,-4-5-4 0,-4 2 3 15,-8 0 1 1,-2 1 0-16,0 1 2 0,0 6 7 16,-9-5-3-16,-11 9 1 0,-3-5-6 15,-6-5 17 1,1 5-18-16,-7-2 12 0,3-2 21 16,-2-3-23-1,3 3 12-15,2-7-7 0,1-1-13 16,4 0 31-1,6-3-21-15,5-2 7 0,1 0 11 16,7 0-21-16,-5 0 14 16,5 0-23-16,0 0 1 15,1-2-9-15,1-1-1 16,0 1-13-16,1-1-14 16,2 3-69-16,0 0-64 15,0-2-191-15,0 2-374 16</inkml:trace>
  <inkml:trace contextRef="#ctx0" brushRef="#br0" timeOffset="-103955.51">13625 17178 763 0,'0'0'224'16,"0"0"-159"-16,0 0 4 15,0 0 72-15,0 0-67 16,0 0-44-16,0 0-30 16,-35-8-17-16,35 8 16 0,-2 0-28 15,-4 0 23 1,-3 0-1-16,-2 4 14 0,-3 4-2 16,-1 3 15-1,0 2 12-15,7-4 9 0,1 3-33 16,5 0-7-1,2-1-1-15,0 1-6 0,0 7 6 16,15-4-9-16,7 4-10 0,5-4 18 16,-2-2-19-1,2-3 11-15,-7-5 6 0,-3-2-7 16,-9 2 10 0,-5-5 0-16,0 0 0 0,-3 0 19 15,2 0 11 1,5 0 40-16,-2-5-12 0,5-8-58 15,0-10 12 1,0 1-12-16,0 3 0 0,-3-5 1 16,-4-2-1-16,-3 3 8 15,0 0 10-15,-10-6-10 16,-15 7 10-16,-10 3-18 16,1 6-4-16,-4 8-5 15,6 5 6-15,4 0-12 16,5 0-1-16,6 13-29 15,5 2-7-15,9 3-16 16,3 6-29-16,0-6-48 0,0 0-86 16,12-3-67-1,2-7-245-15</inkml:trace>
  <inkml:trace contextRef="#ctx0" brushRef="#br0" timeOffset="-103255.55">14162 17221 664 0,'0'0'146'16,"0"0"-110"-16,0 0-10 16,0 0 59-16,0 0-13 15,0 0-53-15,0 0-17 16,-52-21-4-16,47 21 2 15,-3 0 0-15,1 15-5 16,-1-3 14-16,-1 0-6 16,1-1 5-16,-4 1-8 0,4 4 23 15,-1-3-10 1,3-2-1-16,1 2-2 0,5-3-4 16,0 3-7-1,0 2 1-15,0-2-9 0,0-2 2 16,11-6 7-1,-2 2 0-15,-4-1-1 0,3-2 0 16,2-4 1-16,-2 0-2 0,4 0 2 16,2 0 6-1,4 0-4-15,-1-4 25 0,0-7 19 16,1-2-27 0,-2-5 4-16,1-3 9 0,-5 4 0 15,-3-7 39 1,-3 7-19-16,-4-7-1 0,-2 3 19 15,0 1-40 1,-2 4-5-16,-18 2-25 0,0 9 2 16,-4 5-14-16,-2 0 9 15,4 0-22-15,4 0 8 16,4 14-48-16,6 1-21 16,4 3-16-16,1 6-29 15,3-7-27-15,0 2-145 16,0-9-237-16</inkml:trace>
  <inkml:trace contextRef="#ctx0" brushRef="#br0" timeOffset="-102398.44">14642 17281 85 0,'0'0'626'16,"0"0"-530"-1,0 0-34-15,0 0 110 0,0 0-6 16,0 0-122-1,0 0-28-15,0-42-16 0,0 42-14 16,-2 0-11-16,-1 0-55 16,3 0 14-16,-3 6 57 15,3-1-14-15,0-3 6 16,0-2 8-16,0 3 9 16,0-3 3-16,0 0 11 15,0 0 37-15,0 0 18 16,0 0-30-16,0 0-4 15,0 0-21-15,0 0-13 16,0 0-2-16,0 0-14 16,0 0-30-16,-4 0-5 0,4 0-39 15,0 0 33 1,-2 0 10-16,2 0 16 0,0 0 28 16,-3 0 4-1,3 0 12-15,0 0 39 0,0 0-9 16,0 0-7-1,0 0-25-15,0 0-11 0,0 0 16 16,0 0-17-16,0 0 0 16,0 0 9-16,0 0-8 15,0 0-1-15,0 0 6 16,0 0-6-16,0 0 43 16,0 0-5-16,0 0-11 15,0-3 2-15,0 1 15 16,0 2 27-16,0-5-16 0,0 5-15 15,0 0 3 1,0 0-43-16,0 0 0 0,0 0 0 16,0 5-34-16,-5 19 33 15,-1-2 0-15,2 12-19 16,-1-3 19-16,0 3 1 16,-2-1-1-16,2-9 0 15,-1-6-14-15,4-8 13 16,-1-5 2-1,3 4 0-15,0-9 2 0,0 0-2 16,-4 0 0-16,4 5-2 0,-3-5 8 16,3 4-7-1,-2-4 1-15,-1 6-20 16,0-4-4-16,3 3-47 0,0-5-26 16,0 0-84-1,0 0-193-15</inkml:trace>
  <inkml:trace contextRef="#ctx0" brushRef="#br0" timeOffset="-101911.83">15111 17200 869 0,'0'0'175'15,"0"0"-133"1,0 0 37-16,0 0 41 0,0 0-78 15,0 0-27 1,-146 21-9-16,119-8 1 0,5 3-10 16,-1-4 3-1,6 4-4-15,-1-3 2 16,1-2 2-16,2 2 0 0,-2-8 0 16,2 5 9-1,5-8-11-15,0 4 2 0,5-1 0 16,2-5 0-16,3 0 2 0,0 0 3 15,0 0-5 1,0 5-1-16,0-5-1 0,0 0-11 16,0 8 9-1,6 2-3-15,6 1 8 0,2 7-1 16,2-7 1 0,-1 1 6-16,0 1-7 0,-1-4 0 15,1 3 0 1,-2-5 1-16,2 4-1 0,2-6 0 15,1 0 3-15,4 0 3 16,1 4-5-16,6-9-1 16,1 5 0-16,-2-1-6 15,-5-4-6-15,-3 6-49 16,-8-6-53-16,-3 0-54 16,-6 0-17-1,-1-10-440-15</inkml:trace>
  <inkml:trace contextRef="#ctx0" brushRef="#br0" timeOffset="-101181.88">15528 17281 834 0,'0'0'191'0,"0"0"-142"16,0 0 52-16,0 0 54 0,0 0-68 15,0 0-87 1,0 0 0-16,-12 0-7 0,7 15 0 16,-1 9 7-1,4-6 4-15,-5 2-3 0,-1 1-1 16,3-1 0-16,-5 4 1 15,-2-7 3-15,2 2-4 16,-5 2 0-16,3-2 8 16,1-4-8-16,2-2-10 15,4 0-51-15,5-3-67 16,0-10-67-16,0 0-85 16,14 0 5-16</inkml:trace>
  <inkml:trace contextRef="#ctx0" brushRef="#br0" timeOffset="-101180.88">15551 17250 1020 0,'0'0'218'15,"0"0"-185"-15,0 0-17 0,0 0 41 16,0 0-56-16,0 0 5 0,0 0-6 15,49 24 0 1,-14-7 9-16,2-5-8 0,0 5-1 16,-9-5 0-1,-4-1 0-15,-6-1 0 0,-8 3 0 16,0-8 0 0,-5 1-1-16,-2 1-25 0,2-2-120 15,2 1-175 1,-2-6-400-16</inkml:trace>
  <inkml:trace contextRef="#ctx0" brushRef="#br0" timeOffset="-100961.88">15931 17188 1154 0,'0'0'174'16,"0"0"-110"-16,0 0-18 0,0 0 67 15,0 0-75 1,0 0-38-16,0 0-30 0,-10 21 8 16,10 2 18-1,0 2 3-15,0 4 1 0,0 5 0 16,0-6 1 0,-2 1 0-16,-1-7-1 0,-2 2 0 15,-2-1 2-15,-1-7 4 0,0 2-6 16,-1 1 1-1,-3-7-1-15,1 4-27 16,-4 2-124-16,3-6-208 16,4-6-454-16</inkml:trace>
</inkml:ink>
</file>

<file path=ppt/ink/ink19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0:16.784"/>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67 0,'0'0'527'31,"0"0"-441"0,0 0-51-31,0 0 60 0,0 0 41 0,0 0-52 0,0 0-70 0,124 0 14 0,-104 0-20 0,0 0-8 0,-5 0 6 32,-4 0-4-32,1 0-2 0,0 0 0 0,1 0-25 15,19 0-47 1,-3 0-112-16,-1 0-155 0</inkml:trace>
</inkml:ink>
</file>

<file path=ppt/ink/ink19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0:24.74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147 0 205 0,'0'0'714'0,"0"0"-707"15,0 0-7-15,0 0-149 16,0 0 97-16,0 0 52 16,0 0 1-16,0 44 10 0,0-16 30 15,0 7-15 1,-8-2 13-16,1 0-32 0,-1 1 12 16,-1 3 92-1,4 1-57-15,-1 4-33 16,4 7-8-16,2 7-3 15,0 12-10-15,0 12 0 0,0 11 0 16,-4 4 3-16,-2 6-3 16,-2-3 0-16,-1-4 3 15,-3-10 4 1,4-3-8-16,-4-9 1 0,1-6 0 16,-1-5 0-16,4-1 0 0,2-3 0 15,0 0 0 1,6-3 4-16,0-5-5 0,0-2 1 15,0-8-3 1,0-3 1-16,0-7 4 0,0-5-2 16,0-7 0-1,0-4 6-15,0-5-6 0,0-3 9 16,0-5-8-16,0 0 52 0,0 0-15 16,0 0 11-1,3 0 16-15,0 0-50 0,1 0 2 16,-2 0-17-1,4 0 2-15,2 0-3 0,4 0 1 16,2 5 0 0,1 2 3-16,2-1 8 0,6 2-12 15,5-3 1 1,9 0 0-16,10 0 27 16,10 0-11-16,10 0-8 0,8 4 22 15,2-2-12-15,3 4 5 16,2 1-23-16,-5 1 1 15,0 4 4-15,3 2-5 16,10 2 10-16,4 1-6 16,10-3 5-1,8 3-9-15,6-5 0 0,8 1 0 16,-2 0 4-16,0 3-3 0,-3 0-1 16,-9 1 3-1,0 0 6-15,-3 1-10 0,3 3 1 16,7-2 0-1,1-1 4-15,9 0 6 0,7-3-1 16,1-2 4 0,1-5-11-16,-2 1-2 0,-4-4 0 15,-5-2 0 1,-7-2 15-16,-8-3-7 0,-3 1 10 16,-5-4 7-16,-4 0-24 15,-8 0 21-15,-3 0-22 16,-11 0 6-16,-9 2-5 15,-9 4-1-15,-8 1 0 16,-5 1 0-16,-10 0 5 16,-2-1-6-16,-2 5 1 0,2-3 0 15,9 1-5 1,4-2 11-16,7-1-6 0,6-3 3 16,-4-3 4-1,-6-1-8-15,-4 4 1 0,-13-4-1 16,-8 3-8-1,-4 2 9-15,0 0 0 0,3 3 0 16,7 2-12-16,5 4 12 0,6 1-20 16,4-3-15-1,1 3 19-15,-2-3-29 16,-8-3 7 0,-10-3 16-16,-14-1-12 0,-8 0 19 0,-6-2-17 31,0-1-32-31,-23 1 9 0,-26 2-127 47,6 0-159-47,3-5-289 0</inkml:trace>
  <inkml:trace contextRef="#ctx0" brushRef="#br0" timeOffset="1911.68">104-10 863 0,'0'0'234'0,"0"0"-175"15,0 0-40 1,0 0 23-16,0 0-6 0,0 0 55 16,0 0-1-16,35-81-65 15,-32 81 0-15,-3-2-25 16,8 2-16-16,6 0 16 16,14 0-14-16,16 0 14 15,17 2 0-15,13 4 7 16,16-1-8-16,4-5 1 15,4 0 0-15,3 0 4 16,-1 0-2-16,4-4-2 0,3-5 0 16,2 1 3-1,3 0-4-15,3 3 1 16,2 1 0-16,7 0 3 16,0 4 4-16,-4 0-7 0,4 0 0 15,-6 0 1 1,-6 0-2-16,0 4 1 0,-6 0 0 15,-2 4 8 1,-4-3-1-16,4 3-7 0,-1 1 0 16,10-1-3-1,10 4 3-15,6-5 0 0,10-2 1 16,-1 1-1-16,3-1 0 0,-9 0 0 16,-8 0 0-1,-12 0-2-15,-15 0 0 0,-13 3 2 16,-16-3 0-1,-10 3 0-15,-4 3 2 0,5-2-2 16,4 2 0 0,11-1 0-16,6 1 3 0,7-1-3 15,2 0 0 1,4-2 1-16,-1 3 5 16,0-4-7-16,-7-2 1 0,-6 0-1 15,-14 2-1-15,-13-7 2 16,-17 1 0-16,-15-1 1 15,-8 0 5-15,1 0-8 16,4 0 2-16,13 0 0 16,15 3-1-16,16 2 1 15,11 3 0-15,8 4-6 16,3 5 6-16,-2-2-12 0,-15 3 1 16,-17-3-14-1,-17-2 25-15,-17-5-25 0,-10-2 25 16,-5-5-1-1,0-1 15-15,0 3-1 0,0 1 19 16,0-4-32 0,0 4 8-16,0 7-8 0,0 3-12 31,0 13 0-31,0 8-1 0,5 3 0 16,5 3-10-16,-5 1 3 0,-2-1 19 109,-3-2 1-109,-3-3 0 0,-20 0 1 0,-6-3 14 0,-3 4-1 0,1 2-14 0,2 2 9 0,4 11-9 0,5 11 0 0,5 11 0 0,3 11 1 0,7 11-1 0,-1 7 0 0,-3-2 0 0,-2-8 0 16,-6-4 0-16,-7-18 0 15,-1-11 0-15,-5-12 1 16,8-13 7-16,-1-9-8 15,3-4 0-15,5-10 0 16,3-2 2-16,4 1-2 16,3 4 0-16,-4 4 0 15,1 6 0-15,-2 12-7 16,5 6 7-16,0 3 0 16,-2 4 0-16,2-4 0 0,-1-2 0 15,4-10-2 1,-5-5 2-16,2-12 0 0,2-1 0 15,0-8-2 1,3 0 2-16,-4 0 0 0,4 2 0 16,-2 3 3-1,-4 5 3-15,4 5-7 0,-8 3 1 16,5 3-1-16,-3-4-10 0,1-1 11 16,5-9 0-1,-1-5 0-15,3-5 0 0,0-2 0 16,0-3 0-1,0 0 0-15,0 0 4 0,0 0-2 16,0 0 2 0,0 0-4-16,0 0-4 0,0 0 4 15,0 0-6 1,0 0-28-16,0 4 13 16,0-2-34-16,-3-2-1 0,1 2 24 15,-2 1-42-15,4-1-102 16,0-2-197-16</inkml:trace>
</inkml:ink>
</file>

<file path=ppt/ink/ink19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4:14.65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1077 43 570 0,'0'0'85'0,"0"0"-85"0,0 0-13 16,0 0 13-16,0 0 33 15,0 0 50 1,0-15 19-16,0 10 38 16,0-3-15-16,0 0-59 0,0 2 7 15,0 4-18 1,0 0-41 0,0 2-12-16,0 0-2 0,0 0-35 0,0 2 0 0,0 22 6 15,0 6 29 1,0 12 0-16,-3 7 1 0,1 6 3 15,-5-1-3 1,4 0 0-16,1-3 9 0,2 1-3 16,0-1-4-1,0 7 0-15,-3 4 6 0,3 5 0 16,-3 6-9 0,-6 5 0-16,1 8 7 15,-7 6-7-15,1 9 1 0,-4 2-1 0,1 6 7 16,4 0-9-1,-2-1 2-15,6-7 0 0,1-3-2 16,2-4 10 0,-3-4 11-16,3-1-6 0,-3-1-13 15,-2-1 32 1,-3 4 7-16,-1 0 14 0,0 2-19 16,-2 0-33-1,0 5 49-15,-3 5-35 0,-3 1-4 16,-2 2-7-16,1-2-4 15,4-3 0-15,2-6 2 16,5-4 7-16,4-7-9 16,3-8 0-16,-3-6 0 15,4-3 12-15,-3 3-11 16,-4 6 8-16,0 3 14 16,-2 9-13-16,-3 8 16 15,2 3-26-15,-2 4 1 0,2-4 2 16,1-6-3-1,6-6 0-15,0-3 5 0,1-9-4 16,-1 0-1 0,-1-3 0-16,-2 1 1 0,-4-4 4 15,1 5-5 1,-6-5 12-16,2 6 10 0,-2 2-14 16,3 9-6-1,0 5-2-15,-1 2 1 0,4 7 2 16,0 1-3-16,0 6 0 0,-1-2 0 15,-2 1 11 1,-1-2-11-16,1-6 0 0,-3-5 8 16,3-8 8-1,-3-5-16-15,0-6 1 0,2-2 4 16,1 0 2 0,2 0-7-16,5 0 0 0,-2 2-2 15,4-7-5-15,-2-2 8 16,2-6-1-16,-1-8 4 15,4-4 2-15,-1-11-7 16,0-7 1-16,3-4-3 16,3-4 2-1,0-5 1-15,0 1 0 0,0-8-7 16,0 4-28-16,0-2 6 16,12 2-41-16,13-1-64 15,-2-1-50-15,-2-5-197 0</inkml:trace>
</inkml:ink>
</file>

<file path=ppt/ink/ink19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4:17.80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481 1408 368 0,'0'0'121'0,"0"0"-89"0,0 0 62 16,0 0 47-1,0 0 9-15,0 0-27 0,0 0-43 16,12-48-1 0,-12 48-22-16,0 0-35 0,0 0 15 15,0 0-35-15,0 0 6 0,-10 0-8 16,0 15-3-1,-5 5 3-15,0 3 0 0,1 6 0 32,0 1-3-17,-3 7 3-15,2-4 0 0,1 4 0 0,-1-1 10 16,4-5-11-16,2-2 1 0,4-6-3 16,2-5-4-1,3-3 7-15,0-5-1 16,0 1 0-16,0-1-21 0,0-5 13 15,5 2 1 1,7-4 6-16,-1 0 2 0,4-3 0 16,-1 0 1-16,1 0 0 15,-2 0 9-15,5 0-10 16,2 0 0 0,4-9-9-16,-2-5 9 0,4-7 0 15,0-3 2-15,2-1-1 0,-1-6 7 16,-4 0-8-1,-1 1 0-15,-2-4 1 0,-5-3 4 16,0 6-5 0,-7 3 7-16,1 8 28 0,-6 4-19 15,-3 4 19 1,0 7-15-16,0 2-18 0,0 3 14 16,0 0-16-1,0 0 0-15,-6 0 0 0,-6 17-23 16,-2 7 23-16,-1 4-16 15,4 3 2-15,-1 2 12 16,2 0-9-16,0-4 11 16,2 0-1-16,2-8 3 15,0 0-3-15,4-6 1 16,2-5 0-16,0 2-8 16,0-4-5-16,0 3-8 15,2-3 0-15,16 0-35 0,4-5-1 16,25-3-53-1,-7 0-138-15,-5-9-256 0</inkml:trace>
  <inkml:trace contextRef="#ctx0" brushRef="#br0" timeOffset="793.45">967 1681 371 0,'0'0'205'15,"0"0"-130"-15,0 0 6 16,0 0 42-16,0 0 5 0,0 0-78 16,0 0-43-1,-4-25-14-15,4 25 1 0,0 0-22 16,0 0 27-1,0 0-14-15,0 3 15 0,0 7 2 16,0 1-1 0,-5 4 47-16,0 0-30 0,-5 4-3 15,2 4-4-15,2 1-10 0,0 1-1 16,4-1 0 0,2-4 1-16,0 1-2 0,0-6 1 15,0 0 0 1,5 2-1-1,4-5 2-15,-1-2-1 0,2-5 0 16,0 1 0-16,2-6 6 0,3 0 5 16,5 0 18-1,0-4 15-15,3-10-27 0,-1-7 2 16,2-2-18-16,2-6 6 16,-4-1 7-16,-2-4-13 15,-5 2 20-15,-3 4 19 16,-9 2-14-16,-3 2 11 15,0 7-1-15,0 0-35 16,0 3 30-16,-8 4-30 16,1 1 0-16,5 7 3 15,2-1-1-15,0-2-4 0,0 3 1 16,9-7-20 0,14 1 12-16,5-1 1 15,1 4 6 1,-4 0 0-16,-5 2-23 0,-2 3 18 0,-6 0-9 15,-7 0-31 1,-2 0 23-16,-3 0-57 16,0 0-14-16,-6 13-9 15,-19-4-151-15,-7 2-301 0</inkml:trace>
  <inkml:trace contextRef="#ctx0" brushRef="#br0" timeOffset="-1866.72">187 167 227 0,'0'0'242'0,"0"0"-60"0,0 0-18 16,0 0-39-1,0 0-4-15,0 0-41 0,0 0-53 16,-25-18-12-1,13 21-15-15,4 18 0 0,-4 1 0 16,4 10 7 0,-1 1-7-16,3-2 0 0,-3 2 1 15,4-1 13-15,-3-1-2 16,-4 6 7-16,-3 0 23 16,-2 8-25-16,-1 10 9 15,-4 6-10-15,2 11-15 16,-3 11 30-16,3 8-23 15,0 1-1-15,3 0-4 16,5-8 3-16,1-6-7 0,4-11 1 16,2-10 0-1,2-11-1-15,1-12 2 0,-2-8-1 16,1-7 0-16,0-5 0 16,1 0 0-16,-1-4-22 15,3-1-24-15,-3-5-14 16,3 1-57-16,0-5-49 15,0 0-94-15,0 0-22 0</inkml:trace>
  <inkml:trace contextRef="#ctx0" brushRef="#br0" timeOffset="-1134.12">21 214 55 0,'0'0'153'15,"0"0"-100"-15,0 0-12 16,0 0 34-16,0 0-10 16,0 0 21-16,176-73-4 15,-136 58-53-15,2 0 25 16,8-4 9-16,4 1-34 15,9 0 17-15,4 0-21 16,-2 3-8-16,-1 4 12 16,-4 6-28-16,-11 5 23 15,-3 0-24-15,-9 0 4 16,-2 13-12-16,-3 10 8 16,-7 4-2-16,-1 1-6 15,-4 5 11-15,-7 0-3 16,-3 6 20-16,-5 0-19 15,-2-3 55-15,-3 0-30 0,0-2-10 16,0-3 10 0,-14 0-24-16,-6-2 23 0,-1 1-19 15,-4-1-5 1,-7-1 35-16,-3 0-11 0,-8-1 13 16,-2-6 14-1,-10-1-36-15,-2-6 13 0,-12 3-12 16,-3-7-14-16,-6-2 42 0,-6-5-31 15,7-3 23 1,5 0 5-16,15 0-42 0,7-11 26 16,16-1-23-1,11 1 8-15,6 1-8 0,9 2-3 16,5 3-21 0,0 2-6-16,3 3-84 0,0 0-127 15,-4 3-123 1,4 7 51-16,-5 3-19 0</inkml:trace>
  <inkml:trace contextRef="#ctx0" brushRef="#br0" timeOffset="1733.42">1866 1209 314 0,'0'0'298'15,"0"0"-192"-15,0 0-89 0,0 0 58 16,0 0 48-16,0 0-68 16,0 0-22-16,0 0-25 15,10 0-7-15,7 0 15 16,6 0-9-16,-1 0 8 15,8 0 12-15,-2 0-25 16,4 0 15-16,0 2-17 16,-2 1 1-16,2 0-1 15,-2 0 0-15,-8-3-1 0,-2 0-15 16,-2 2-48 0,-4-2-24-16,-3 0-85 0,-2-2-76 15,-6-14-261-15</inkml:trace>
  <inkml:trace contextRef="#ctx0" brushRef="#br0" timeOffset="2033.39">1944 933 35 0,'0'0'519'0,"0"0"-456"0,0 0-47 16,0 0 33 0,0 0 42-16,0 0-58 0,0 0-15 15,21-9-8-15,-16 9-9 16,1 0 12-16,6 0 9 16,-2 0 10-16,8 0 20 15,2 0-18-15,4 0-9 16,1 0-24-16,0 0 9 15,2 0-20-15,-2 0 2 16,2 0-69-16,-7 0-132 16,-9 0-119-16</inkml:trace>
  <inkml:trace contextRef="#ctx0" brushRef="#br0" timeOffset="3623.3">3657 598 100 0,'0'0'246'0,"0"0"-178"0,0 0-59 16,0 0 49-16,0 0 40 31,0 0-22-31,0 0-7 0,3-20 5 0,-3 13-3 31,0-2-19-31,0-4-28 0,0 1 31 0,0 1-36 16,0-1 13-16,-3 4 8 15,-5 3-34-15,-9 2 11 0,-3 3-17 16,-12 0-9 0,-3 10 0-16,-8 14 10 0,-3 1-1 15,-2 7 0 1,1-2 8-16,7 2-8 0,0-4 0 15,8 1 0 1,4-5 10-16,-1 3-10 0,3 4 9 16,0 2 12-1,0 4-21-15,-3 7 8 0,4 4-8 16,2 7 0-16,3 10-1 31,5-1 1-31,3 1 0 0,10-5 0 0,2-7-3 0,0-8 2 47,0-4 1-47,5-7-3 0,7-3-4 0,3-5 7 16,-2-3 0-16,4-3 0 0,7-3-17 15,-1-10 5-15,9-2 4 0,-1-5-3 16,6 0 3-16,4 0-11 31,-3-5 7-31,2-14 5 0,-6-4-3 0,-6-5 10 16,-5-4 1-1,-6-1-1-15,-10 0 39 0,-4-3 5 16,-3 0 14-16,0-1-7 16,-23 3-35-1,-6 4 11-15,-3 10-27 0,-3 5 1 16,-5 14-2-16,0 1-16 0,0 9-8 16,3 24-16-1,2 10-69-15,6 0-31 0,1 20-47 16,8-17-50-1,2-8-94-15</inkml:trace>
  <inkml:trace contextRef="#ctx0" brushRef="#br0" timeOffset="4133.26">3749 1429 720 0,'0'0'188'0,"0"0"-116"15,0 0 16 1,0 0 16-16,0 0-104 0,0 0-4 15,0 0-54 1,0 26 34-16,0-4 24 0,0 5 0 16,-5-2 1-1,-7 1 3-15,-2 3 5 0,-3-4-10 16,-3 1 1-16,-1 5-1 16,-2 1 1-16,0 1 0 15,1 3-8-15,4 0-15 16,6 0-68-16,7-2 3 15,5 6-23-15,0-13-48 16,0-6-66-16</inkml:trace>
  <inkml:trace contextRef="#ctx0" brushRef="#br0" timeOffset="4893.22">4388 938 454 0,'0'0'58'16,"0"0"-58"-16,0 0-2 15,0 0-5-15,0 0 6 16,0 0 1-16,0 0-3 15,-58 77 3-15,52-61 9 16,0-4 13-16,4 5 25 16,-1-5-11-16,3-2 13 15,-3 1-17-15,-1-1-4 16,2 0 32-16,-1 1-27 31,3-1-18-31,0 0-9 0,0 0-6 16,5 1-9-16,22-4 9 0,5 3 0 15,5-3 13-15,3 1-12 16,-5-4-1-16,-7 4 0 16,-1 0-1-16,-7 1-1 0,-3 3 2 15,-4 0-9-15,2 4 9 0,0-1 0 16,-3 1 0 0,-2-1 0-16,0 0 7 0,-5 4-7 15,0-1 0 1,2 0 0-16,-7 2 1 0,0 4 0 15,0 0-1 1,0-1 19-16,-20 0-6 0,-4 0 59 16,-4-3-8-1,-7-1 1-15,1-4 8 0,-6 0-12 16,2-3-14-16,4-5 12 16,2-2-49-16,4-3 29 15,8-2-14-15,-2 0-25 16,6 0 23-16,2-2-22 15,-4-14-1-15,-8-9-57 16,3-2-105-16,3 5-227 16</inkml:trace>
  <inkml:trace contextRef="#ctx0" brushRef="#br0" timeOffset="5253.2">4528 749 218 0,'0'0'136'0,"0"0"-37"16,0 0 8 0,0 0 10-16,0 0-33 0,166-29-38 15,-134 29-16-15,0-3-3 16,0 3-25-16,-4-2 15 16,2-3 3-16,-2 3-13 15,-2-4 8-15,-3 3-15 16,2-2-23-16,-5 1-144 15,-2-2-403-15</inkml:trace>
  <inkml:trace contextRef="#ctx0" brushRef="#br0" timeOffset="6728.21">5101 1124 362 0,'0'0'155'15,"0"0"-80"-15,0 0 57 0,0 0 11 16,0 0-89 0,0 0-35-16,0 0-19 15,29 2 0-15,-29 29 19 16,-15 5-13-16,1 6-5 0,-2 0 18 16,1-1-18-1,3 0 4-15,4-2-5 16,-1-3 1-16,1 3-1 15,-2-6 1-15,2 4-1 16,-1-3 10-16,1-2-9 0,-4-2-1 16,4-2 0-1,-4-2 2-15,4-3-14 0,5 0-2 16,-1-4-38 0,4-6-19-16,0 0-33 0,0-8-7 15,0-3 20 1,0-2 29-16,0 0 46 0,4-7-6 15,4-17 22-15,-2-5 9 0,6-5 4 16,-4-8 3 0,4-4 0-16,0-4 30 0,1-3 84 15,4 2-51 1,-2 2 42-16,0 5-21 0,-1 4-70 16,-3 11 11-1,1 5-19-15,-7 7-11 16,2 5 46-16,-4 7-36 15,2 5-19-15,0 0-2 0,5 0-10 16,0 3 4-16,5 11 6 0,0 5 0 16,-1-1 1-1,1 3-1-15,-4 0 1 0,1 0 6 16,-4-4-6 0,1-1-1-16,-4 2 0 0,1-3-4 15,0 4 4 1,2-1 0-16,2 0 0 0,-5 0 0 15,0 1-14 1,2-6 8-16,-4-1-7 0,-1-4 6 16,1-5 1-16,0-3 7 15,-1 0-1-15,5 0 40 16,4-3 15-16,3-12-29 16,6-7-26-16,3-3 1 15,1-1 30-15,-1 1-8 16,2-4 10-1,2 1-8-15,-2 1-19 0,-2 3-6 16,-3 5 0-16,-3 4 0 0,-5 4 14 16,-7 5-13-1,-2 4-1-15,-3 2 0 0,0 0-9 16,0 0-9 0,0 0-32-16,0 8 11 15,0 10 38-15,0 3 1 0,0 2 0 16,0 2-1-1,0 4 3-15,0 3-2 0,0 1 0 16,-5 5 0 0,-10 1 3-16,-2 3-2 0,-3-1 1 15,0 1-2-15,-3-1 0 16,6-3-14-16,-1-1-66 16,4-6-41-16,6-4-11 15,2-15-67-15,2-5-51 16,4-7-116-16</inkml:trace>
  <inkml:trace contextRef="#ctx0" brushRef="#br0" timeOffset="7588.15">5894 1220 90 0,'0'0'277'16,"0"0"-184"-16,0 0-41 0,0 0 18 15,0 0 9-15,0 0-49 0,0 0 22 16,0 49-23 0,-8-25-22-16,-1-1 18 0,4-3 24 15,2-1-29 1,3-5 22-16,0 2 13 0,0 0-9 15,0 1-14 1,0 2-25-16,0 4 2 16,0 3 0-16,0 2-2 15,0 1-5-15,0 2-2 0,-5 0 0 16,-2-2 1-16,4-3-1 16,1-6 0-1,2-2-1-15,-3-4-12 0,3-7 13 16,0-2-6-16,0-5 1 15,0 0 5-15,0 0 13 16,0 0 27-16,3-15-12 16,9-9-21-1,5-6 15 17,3-7-22-32,3-4 1 0,-1-6 2 0,5 3-3 0,-2 3 0 0,1 2 0 0,-2 6 0 15,-2 1 0 1,1 9 0-16,-6 0 0 0,1 5 5 15,-6 0-4 1,-2 3 23-16,0 3 15 0,-5 3-22 16,-2 3 9-1,-1 3-7-15,-2 1-17 0,4 2 2 16,-4 0-4-16,0 0-10 0,3 5-19 16,2 10 10-1,3 6 18-15,4 6 1 0,-2-2 0 16,-5 1-6-1,-2 2 8-15,-3-2-2 0,0-1 0 16,0 2 4 0,-3 1-5-16,-12 3 1 0,1-4 0 15,0 1-1-15,2-5 2 16,7-5-1-16,5 0 0 16,0-5-1-16,0-2 0 15,0-2 1 1,0-2 0-16,0-2-2 0,0-3 4 15,0-2-2 1,3 0 6-16,-1 0 15 0,6 0 66 16,7-5-35-1,2-10-28-15,6-9 9 0,4-2-33 16,3-2 15-16,5-6-15 0,2 0 13 16,1 1-10-1,-6 0-3-15,0-1 0 0,-7 0 5 16,-2 3-3-1,-6 3-2-15,-2 1 0 0,-3 8 1 16,-7-1 6 0,0 11-7-16,-5 0 0 0,4 7-2 15,-4 2-23-15,3 0-70 16,2 0-84-16,3 2-4 16,2 9-31-16,2-1-32 15,-7-1-114-15</inkml:trace>
</inkml:ink>
</file>

<file path=ppt/ink/ink19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5:34.80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21 0 152 0,'0'0'106'16,"0"0"-23"-16,0 0 6 16,0 0-5-16,0 0-12 0,0 0-10 15,0 0 1-15,-23 9-15 16,23-9-31-16,0 0 2 15,0 0-6-15,0 0-3 16,0 0 12-16,0 0-13 16,0 0 11-16,0 0 0 15,0 0-11-15,0 0 7 16,0 0-16-16,0 0 0 16,0 0 13-16,0 0-11 15,0 0 13-15,0 0 11 16,0 0-24-16,0 0 17 0,0 0-19 15,0 0 0 1,0 0-1-16,0 0-13 0,0 0 8 16,3 0 4-1,7 0-1-15,8 2 2 0,2 3 2 16,6 0 5 0,6-2 20-16,2-1-20 0,0 5 20 15,1-6 0-15,2 4-25 0,1 1 26 16,-1-6-18-1,-2 5 2-15,2-5 25 0,3 0-35 16,-3 0 8 0,1 0-9-16,-1 2 6 0,-2-2 0 15,-1 3-6 1,-4-3 0-16,-2 0 5 0,-2 2-4 16,0-2-1-1,-4 0 0-15,2 3 1 0,-1-3 12 16,3 3-3-16,3 1 6 15,-1-4 12-15,4 0-8 16,5 7-6-16,1-7-12 16,2 0 4-16,4 1 1 15,-7-1-7-15,-4 0 0 16,-1 0 6-16,-5 0-5 16,-4 4-1-16,2-4 0 15,4 2 1-15,6 1 4 0,8-1-4 16,6 3 0-1,8-5 6-15,1 5-5 0,-1-5-2 16,0 0 0 0,-5 6 0-16,-6-6 1 15,-2 5-1-15,-14 0 0 0,0 3-1 16,-8-8 1-16,1 5 0 16,4 0 0-16,-2-3 0 15,10 4 0-15,5-1 0 16,9 0 0-1,3-5 4-15,5 5-4 0,-2 0 0 16,-3 3 0-16,-4-3-1 0,-10 1-2 16,-6-1 3-1,-10 2 0-15,-2-1 0 0,-2-1 0 16,-1 3 0 0,6-5 0-16,3 4 0 0,9-2 4 15,5-5-4 1,5 5 1-16,5 1 8 0,-1-1-7 15,-1 2-2 1,-4-2 0-16,-1 2 0 0,-6-3 2 16,-2 4-2-16,-1-3 0 15,-6-5 3-15,2 5 3 16,-2-5-6-16,1 0 0 16,0 0 1-16,2 0 1 15,1 0-2-15,-3 0 0 16,-1 0 3-16,-1 0-2 15,-2 2-1-15,3-2 0 16,4 0 0-16,8 0 1 0,4 0-1 16,4 0 0-1,4 0 2-15,-2 0-1 0,-5 0-1 16,-5 0 0 0,-3 0 0-16,-5 0-1 0,0 0 2 15,0 0 0 1,3 0 28-16,3 0-21 0,2 0 11 15,2 0-19 1,-2 0 1-16,0-2 2 0,-2 2-3 16,-9-5 0-16,-9 5 0 0,-5 0-1 15,-10 0 0 1,-2 0 1-16,-3 0-10 0,0 0 3 16,0 0-41-1,0 0-30-15,0 0-31 0,0 0-83 16,0 5 30-1,-11 7-53-15,-1-5-160 0</inkml:trace>
</inkml:ink>
</file>

<file path=ppt/ink/ink19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01.53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4482 542 149 0,'0'0'327'16,"0"0"-172"-16,0 0-69 0,0 0 15 16,0 0 8-1,0 0-70-15,0 0-22 0,0 0 2 16,3 0-11-1,6 3 16-15,-1-1-10 0,4 3-7 16,3-3 28 0,2 3-18-16,1-2-5 0,2 0-6 15,-3-3 1-15,3 3-10 16,-2-1 3-16,-1 1-26 16,0-1-16-16,1-2-26 15,2 0-30-15,-7 0-57 16,2-2-107-16</inkml:trace>
  <inkml:trace contextRef="#ctx0" brushRef="#br0" timeOffset="299.91">4581 409 651 0,'0'0'306'0,"0"0"-186"16,0 0-93 0,0 0 41-16,0 0 12 0,0 0-55 15,0 0-12-15,-7-1-13 0,7 1-26 16,0 0 5 0,7 0-9-16,4 0 20 0,6 0 10 15,0 1-42 1,-2 5 29-16,3-3-2 0,-4-1-11 15,0-2 5 1,3 0-24-16,7 0-49 0,-7-2-173 16,-1-15-353-16</inkml:trace>
  <inkml:trace contextRef="#ctx0" brushRef="#br0" timeOffset="5873.78">7470 236 358 0,'0'0'184'16,"0"0"-158"-16,0 0-19 0,0 0 17 16,0 0 31-1,0 0-39-15,0 0 0 0,-28 0 0 16,18 5 29-1,-2 6 14-15,-4 4-7 0,-5 0 3 16,1 3 0-16,-5 6-38 16,-1 4 16-16,0 1-21 15,3 3-11-15,3-3 6 0,3 4-5 16,5-3-2 0,4-1 0-16,5-1 0 15,3-2-8-15,0 0 8 16,0 3 0-16,0-6-1 15,0 2-4-15,0-2 4 0,5 1 1 16,3 0-36 0,4-4 1-16,6-2-23 0,2-5-41 15,2 0 60 1,10-7 0-16,-2-4-15 0,0-2 8 16,0 0 4-1,-5 0 19-15,-1-16-13 0,-1-2 4 16,-6-5 31-1,-4-3 1-15,-3-3 42 0,-10 1 67 16,0 0 36-16,0 2-24 0,0 5-2 16,-18 6-30-1,-4 4-31-15,-1 11-35 0,-6 0-14 16,3 5-9 0,-3 22-34-16,4 9-60 0,1 12-109 15,10-3-90 1,2-9-72-16</inkml:trace>
  <inkml:trace contextRef="#ctx0" brushRef="#br0" timeOffset="6673.82">8157 363 643 0,'0'0'26'0,"0"0"-26"0,0 0 0 16,0 0 23-16,0 0 46 0,0 0-51 16,0 0-18-1,-51-13-7-15,34 18 7 0,-3 7 6 16,-2 2-4 0,0 2 22-16,-1 2 46 0,-2 3-17 31,1-3-15-31,1 5-18 0,3 1-1 0,3 1-5 15,5 3-13 1,4 3-1-16,5 0 0 0,0 1 5 16,3-4-13-16,0 1 8 15,0-5 0 1,6-5-9-16,6 0 5 0,-2-4-12 47,2-2-6-47,6-5-7 0,-4-1 29 0,2-4-13 0,6 2 13 0,-9-2-9 31,4-3 8-31,-5 0 1 0,0 0 0 0,-4 0-3 0,0 0 1 31,-1 0 2-31,1-8 0 0,-5-5 13 0,1-5-12 16,-4-2 43 0,0-4 19-16,0 3-21 0,-12 1 36 15,-3 4-7 1,-2 9-45-16,2 4-26 0,2 3 0 15,-5 8-45-15,4 22-5 0,-6 28-67 16,5-8-119 0,7-8-76-16</inkml:trace>
  <inkml:trace contextRef="#ctx0" brushRef="#br0" timeOffset="7426.03">8527 322 584 0,'0'0'210'15,"0"0"-180"-15,0 0-21 0,0 0 54 16,0 0 31-16,0 0-1 16,0 0-21-16,24-101-53 15,-18 97 0-15,2 4-19 16,1 0-3-16,-1 0 2 16,7 0 1-16,5 0 0 15,6 5 2-15,2 7-2 16,7-2 0-16,5-2 0 15,7-3 0-15,-2-5 5 0,-1 0-5 16,-4 0 0 0,-12 0 0-16,-8 0 3 0,-8 0-6 15,-7 0-4 1,-5 7-45-16,0 11 52 0,-13 5 0 16,-16 12 13-1,-3 4 5-15,-3 5-17 16,7 2-1-16,5 1 0 15,6-1-5-15,8-4-6 0,3-6 6 16,6-2-6-16,0-8 9 0,0-5-16 16,-2-4 18-1,-10-1 0 1,-3 5 0-16,-10-1 38 0,-7 3-4 16,-3 3-3-16,2-2-5 0,1 0-26 15,5-2 13 1,10-2-13-16,6 0-11 0,2-6 10 15,6 0-59 1,3-5-54-16,0-3-19 0,3-3-19 16,9-3-68-16</inkml:trace>
  <inkml:trace contextRef="#ctx0" brushRef="#br0" timeOffset="7715.99">8579 650 1137 0,'0'0'152'0,"0"0"-152"0,0 0 0 15,0 0 2 1,0 0 6-16,0 0 8 0,182-58-16 15,-140 54-11 1,2 4-41-16,-6 0-64 0,-10 0 15 16,-2 0-22-1,-8 0 21-15,-10 0 45 0,-3 0-25 16,-1 0-42-16,-4 0-25 0</inkml:trace>
  <inkml:trace contextRef="#ctx0" brushRef="#br0" timeOffset="3361.75">5651 296 114 0,'0'0'186'0,"0"0"-183"16,0 0-3-16,0 0 0 15,0 0 18-15,0 0 4 16,0 0 20-16,-18 28 13 15,14-23 8-15,2-5 31 16,2 0 4-16,0 0 16 16,0 0-11-16,0 0-31 15,0 0-11-15,0 0-19 16,0 0-12-16,0 0 0 16,0-5-30-16,0-6-9 0,0-2-9 15,9 1-34 1,2 0 35-16,1-5-8 0,0 4-28 15,1 3 14 1,-1-4-3-16,0 5 16 0,-1-2 4 16,1 4-1-1,2 1 23-15,4 1-2 0,-1 1 1 16,-4 4-6-16,5 0 5 0,-4 0-5 16,1 0 7-1,0 4-9-15,-2 12 8 16,-4 5 2-16,-3 2 12 15,-6 5 10-15,0 0-23 0,0 6 6 16,-6 0-4 0,-14-1 6-16,3-1 20 0,-3-1-18 15,0-3 35 1,-4-2 14-16,1 1-49 0,-2-2 4 16,-4 3-14-16,1-1 8 15,-2 3-7 1,2-1 0-16,2-1 1 0,0-2 14 15,2-5-15 1,4-3 16-16,7-8-7 0,4-2-8 16,3-5 14-16,1-1-15 15,5-2 6-15,0 3-2 16,0-3-5 0,0 0 0-16,0 0 0 0,0 0-18 15,0 0 17-15,0 0-10 0,0 0 10 16,0 0-8-1,0 0 4-15,0 0 5 0,0 0 0 16,8 0-7 0,12 2 7-16,5 1 2 0,7-1 9 15,6-2 9 1,6 3-18-16,-2-3-2 0,4 0 0 16,-2 0 1-16,-7 0 4 15,-6 0-5-15,-5 0 0 16,-11 0 0-16,-4 0 1 15,-5 0-1-15,-6 0 0 16,0 0 0-16,0 0 5 16,0 0 5-16,0 0 31 15,0 0 1-15,0 0-42 16,0 0 0-16,0 0-13 16,0 0-62-16,0 0-58 15,-4 0-183-15,-1 0-282 0</inkml:trace>
  <inkml:trace contextRef="#ctx0" brushRef="#br0" timeOffset="4683.87">6254 721 360 0,'0'0'232'0,"0"0"-160"15,0 0-36-15,0 0 57 16,0 0-4-16,0 0-6 0,0 0-49 16,0-42-13-1,0 29 19-15,0 0-5 0,9-6 8 16,-1-1-1 0,7-2 10-1,-1-5 0-15,1 0-31 0,5 0-14 16,-3-5 7-16,3-1-14 0,3 0 1 15,0-4 0-15,-3 1 5 0,2 0-7 16,-4 4 1 0,-4 6-2-16,-4 5 1 0,-5 9 2 31,-2 6-1-31,-1 4 2 0,-2 2 5 0,0 0-7 16,0 0 0-1,0 0-8 1,0 0 7-16,0 17-9 0,0 10 10 15,0 6 0 1,-5 4 8-16,-3 4-9 0,1 0 1 0,-3 0 0 16,0 1-1-16,-2-5 2 15,2-4-1-15,-5 1 0 16,0 3-2-16,2-4 2 16,1 3 0-16,0-1 0 15,4-9-3-15,1-1-6 16,2-2 1-16,5-5-17 15,0-3-23-15,0-1 3 0,0-2-34 16,0-4 5 0,0-3 5-16,0-2-87 0,0-3-120 0</inkml:trace>
  <inkml:trace contextRef="#ctx0" brushRef="#br0" timeOffset="5134.22">6746 818 377 0,'0'0'307'0,"0"0"-170"16,0 0-31-16,0 0 47 16,0 0 13-16,0 0-82 15,0 0-49-15,0-31-35 16,0 31-13-16,0 0-1 15,0 13-5-15,0 5 19 16,0 3-1-16,0-1-30 0,0 1 18 16,0-2 3-1,0-2 6-15,0-1-3 0,0-2 7 16,-3-2 0 0,-6 1 8-16,3-1-8 0,1 2-23 15,-2 1-74 1,5-4-108-16,2-6-178 0</inkml:trace>
  <inkml:trace contextRef="#ctx0" brushRef="#br0" timeOffset="9376.84">9985 482 20 0,'0'0'383'0,"0"0"-243"0,0 0-116 15,0 0 83-15,0 0 76 0,0 0-60 16,0 0-39-1,0-7-62-15,7-4-14 0,3-5-5 16,2 1 4 0,0-3-7-16,6-3 0 0,-2 0 0 15,1-4 16 1,3-1-15-16,1 0 0 0,2 0 0 16,0 0 1-16,2 3-3 15,4 2 1-15,1 5-19 16,-5 6 17-16,-2 5-6 15,-6 5 8-15,-5 0-7 16,-4 0-2-16,-1 0 8 16,-2 0-6-16,-2 2 0 15,-3 7 4-15,0 6 3 16,0 0 0-16,0 9 4 16,0 4 3-16,0 3-7 15,0 3 0-15,0 2 1 0,0-2 1 16,0-1 0-1,-6-4-2-15,0-9 3 0,3-2-2 16,3-10-1 0,0-2 0-16,0-4 0 0,0-2 0 15,0 0 0 1,0 0 0-16,0 3 1 0,0-1 1 16,9-2-2-16,9 0 0 0,7 0 0 15,4 0-6 1,9-10 6-16,-5-9-10 0,6-1 9 15,-6-7-31 1,-4 0 32-16,-3-4-1 0,-6-1 1 16,-3 2 4-1,0-4-4-15,-2 0 6 0,-3 2 38 47,-1 10-8-47,-4 5 17 0,-2 5-14 0,-5 7-38 0,3 5 5 0,-3 0-6 16,0 0-17-16,0 3-19 15,0 16-14-15,0 6 49 16,0 6 0-16,-8 1 1 16,-2-3 7-16,-1 3-5 15,5-9 6 1,3-2-5-16,3-5 6 0,0-4-9 16,0-3 0-16,0-2 0 0,3-2 2 15,11-2-2 1,7-3 0-16,8 0-1 0,6 0-11 15,2 0 12 1,0-15-16-16,-3-3 0 0,-8-1 15 16,-3-4 1-1,-6 2 0-15,-2 1 9 0,-7 1-8 16,-5 6 31 0,-3 4 0-16,0 3 20 0,0 3 19 15,0 3-41-15,0 0-24 0,0 0-6 16,0 0-20-1,0 18 11-15,0 6 0 0,4 1-8 16,4 8 7 0,6-6-22-16,1 2 22 15,-2-4 3-15,2-4-7 16,-6-6 13-16,-3-3 1 16,-1-6-35-16,-2 0-4 0,1-3-31 15,1-3-41 1,3 0-163-16,-1 0-303 0</inkml:trace>
  <inkml:trace contextRef="#ctx0" brushRef="#br0" timeOffset="9886.76">10129 930 393 0,'0'0'296'0,"0"0"-186"16,0 0-67-16,0 0 68 0,0 0 45 16,0 0-56-1,0 0-35-15,-3 0-26 0,3 0-8 16,0 0-4 0,3 0-21-16,12 0 6 0,7 0 5 15,8-3-15-15,7-2 14 16,15-1-16-16,11 1 1 15,11-2 28-15,13-5-28 16,5 0 10 0,0-3-11-16,-6 1 6 0,-8 2-7 15,-10-1 1 1,-16 5 0-16,-14 0-1 0,-16 3-5 16,-10 5 0-16,-12-2-3 0,0 2-30 15,0 0-4 1,-49 0-59-16,4 2-257 0,-5 6-275 15</inkml:trace>
  <inkml:trace contextRef="#ctx0" brushRef="#br0" timeOffset="10596.07">10224 1499 355 0,'0'0'377'0,"0"0"-268"16,0 0-75-16,0 0-17 15,0 0 64-15,0 0-35 16,0 0-39-16,138-78 9 16,-103 57-16-16,0-2 0 15,-5 3 3-15,-3 2 5 16,-7 2-8-16,-9 9 21 16,-5 0 9-16,-6 6 28 15,3 1-31-15,-3 0-12 0,0 0-9 16,3 0-6-1,-1 0-15-15,8 10-2 0,-2 8 7 16,4 3 1 0,-4 4 2-16,1 1-16 0,-1-1 21 15,-5 2-7 1,-3 0 9-16,0-5 0 0,0-2 0 16,0-4 13-16,0-2-13 15,0-2 1-15,6 4 4 16,0-1-4-16,-1 0-1 15,-2 2 0-15,3-5 1 16,-6 0-1-16,0 2 1 16,0-1 9-16,-17 2 48 15,-12 1-16-15,-9 0 12 16,-4-3 11 0,-8 0-20-16,2-5 1 0,-4-3-12 15,6-3-2-15,8-2 17 0,10 0-30 16,4 0 15 15,7 0-17-31,4 0-15 0,-2-2 10 0,0-3-12 16,1-3 0-16,3 4 0 15,2 3-35-15,-2 1-18 16,-1 0-25-16,-3 0-111 0,1 0-152 16,3 0-393-16</inkml:trace>
  <inkml:trace contextRef="#ctx0" brushRef="#br0" timeOffset="13618.03">12918 461 337 0,'0'0'323'0,"0"0"-161"16,0 0-51-16,0 0-14 16,0 0-21-16,0 0-24 15,0 0-34-15,0-2-12 16,0 2-1-16,0 0-5 0,0 0 0 15,0 0 12 1,0 0-6-16,0 0 12 0,0 0-13 16,0 0-4-1,17 0-1-15,12 0 0 0,11 0 0 16,10 0 0 0,4 0 1-16,4 0 0 0,-4 0-1 15,1 0 4 1,-7 0-4-16,-1 5 0 0,-13-3 0 15,-6 1-1-15,-8-3 1 0,-5 0 0 16,-10 0 0 0,-2 0 1-16,1 0 0 0,-4 3 0 15,0-3 9 1,0 0 29-16,0 0-26 31,0 0 3-31,0 3-16 0,0 1-9 0,0 9 8 0,0 6-18 47,-4 12 19-47,-9 5 1 0,-5 7-1 0,-2 3 0 0,-6 1 0 0,-2 2 1 16,1 1 8-16,-1-5-9 15,1-4 2-15,7-3 11 16,3-4-12-16,4-3-1 16,1 0 0-16,2 0 2 15,5-2-2-15,2-5 0 16,1 0 0-16,2-3 4 15,0-3-3-15,-3-5-2 0,3 1 0 16,-7-5 1 0,5 2-1-16,-4-3 1 0,1 2 0 15,-2-2 0 1,2-3-18-16,5 0-18 0,-3 0-22 16,3-5-69-1,0 0-49-15,0-10-55 0,0-11-379 0</inkml:trace>
  <inkml:trace contextRef="#ctx0" brushRef="#br0" timeOffset="13918.01">12995 991 871 0,'0'0'199'0,"0"0"-141"0,0 0-42 16,0 0 91 0,0 0-52-16,0 0-37 0,0 0-8 15,99-3-3 1,-59 3-7-16,0 0 0 0,2 0 0 16,5 0-3-1,-4 0 3-15,6 0-6 0,-4 0-2 16,2-6-24-16,-2-3-3 0,-3-3-20 15,-2-7-70 1,-12 4-138-16,-8-3-313 0</inkml:trace>
  <inkml:trace contextRef="#ctx0" brushRef="#br0" timeOffset="15277.92">14122 511 552 0,'0'0'205'15,"0"0"-139"1,0 0-8-16,0 0-5 0,0 0-6 16,0 0-26-1,0 0-20-15,-77-10-1 0,69 20 12 16,-4 5-11 0,4 1 21-16,1-1-16 0,-1 1-5 15,3-1 31 1,-2 1-25-16,-1-1 0 15,3 0 0-15,-5 1-6 0,2 1-1 0,2 2 0 47,0-3 1-47,6 3-3 0,0-7-9 0,0 3-11 0,8-1 10 32,14-1-1-32,0-4 12 0,6 0-13 0,2-7 1 15,-2 1-8-15,1-3-8 0,0 0 19 16,-1-3 8-16,2-15 4 15,-5-4-3-15,0 3 1 16,-3-5 0-16,-5 1 4 16,-1 0-2-16,-4 2-2 15,-3 1 17-15,-1 1-16 16,-8 6 28-16,0-2 6 16,0 2-8-16,0 2 1 15,-12 7-28-15,-5-1-1 16,-8 5-22-16,2 0-45 15,-14 9-40-15,7 12-119 0,5-4-44 0</inkml:trace>
  <inkml:trace contextRef="#ctx0" brushRef="#br0" timeOffset="15927.89">14019 961 183 0,'0'0'529'15,"0"0"-450"-15,0 0-34 16,0 0 53-16,0 0 35 16,0 0-44-16,0 0-69 15,3 0 3-15,-3 2-23 16,-12 17 0-16,-1 4 5 16,-2 5-5-16,3 0 0 15,4 4-1-15,-1 1 1 16,3-2 2-16,4 1-1 0,2-5 0 15,0 0 12 1,0-3-12-16,0-2-1 0,8-2 0 16,12 4-2-1,4-6 1-15,6 0 1 0,5-2 0 16,5-5-7 0,1-7-9-16,-3-4-6 0,-1 0-19 15,-4 0-6 1,-3-15 37-16,-8-8 4 0,-2-6 6 15,-5-4 17-15,0 0-2 0,-10-7 19 16,2-1 8 0,-7-4 18-16,0 2-18 0,0 4-12 15,0 3 14 1,0 4 5-16,-7 12-33 0,-1 7 19 16,1 5-35-1,-1 5 5-15,-4 3-12 0,-1 0-10 16,-7 8-18-16,-4 16-3 15,-1 7-53-15,2 2-42 16,-1 14-77-16,7-11-76 16,6-7-43-16</inkml:trace>
  <inkml:trace contextRef="#ctx0" brushRef="#br0" timeOffset="11438.31">11972 873 436 0,'0'0'336'0,"0"0"-226"15,0 0-80-15,0 0 6 0,0 0 9 16,0 0 0 0,0 0-44-16,5-5-1 0,7 5 0 15,3 0 1 1,-2 0 0-16,5 0-1 0,3 0-6 16,2 0 6-1,2 0 0-15,4 0 0 0,2 0-2 16,1 0 4-16,0 0-2 0,0-3 0 15,-4-3-5 1,-1 5-48-16,-7-6-50 0,-7-8-40 16,-3 2-34-1,-8-2-348-15</inkml:trace>
  <inkml:trace contextRef="#ctx0" brushRef="#br0" timeOffset="11704.72">12015 676 806 0,'0'0'174'0,"0"0"-119"16,0 0 21 0,0 0 7-16,0 0-20 0,0 0-45 15,0 0-18 1,49-26 0-16,-17 19-9 0,-1-2-13 15,-2 5 1 1,-6 0-7-16,-3 4 6 0,-6 0 1 16,-1 0-47-16,-3 0 3 15,8 0-3-15,-1 0-114 16,-2-7-150-16</inkml:trace>
  <inkml:trace contextRef="#ctx0" brushRef="#br0" timeOffset="16527.87">15333 454 186 0,'0'0'641'0,"0"0"-489"16,0 0-77-1,0 0-43-15,0 0-7 0,0 0-24 16,0 0 11-16,-17 47-13 0,5-11 1 15,1 5-3 1,-1 2-4-16,1-1 7 0,-1 2 0 16,0-3 6-1,-5-2 0-15,-1-5-7 0,-2-5 1 16,-2-4 0 0,2-1 0-16,2-4 1 0,8-5-1 15,3-2 0-15,7 1-67 16,0-7-50-16,7-7-7 15,15 0-12-15,6 0-72 0</inkml:trace>
  <inkml:trace contextRef="#ctx0" brushRef="#br0" timeOffset="17837.77">15609 601 335 0,'0'0'326'0,"0"0"-180"15,0 0-48 1,0 0 34-16,0 0-19 0,0 0-41 16,0 0-71-1,-37-9-1-15,14 28-5 0,-4 10-11 16,-1-2 8 0,2 6-17-16,3-3 22 0,3-1-4 15,3-4 13-15,-1-4-6 0,4-5 0 16,3-5 0-1,2-4 15-15,3-2 2 0,4-3 2 16,-1 2-10 0,3-4-2-16,0 0-8 0,0 0 1 15,3 0-24 1,17 0 11-16,5 0-9 0,7 0-8 16,0 0-12-1,-1 0-6-15,-5 0 36 0,-8 0-2 16,-1 0 4-16,-6 0 9 15,-2 0 2-15,2 0-1 16,1 4 10-16,5 1-9 16,6-2 11-16,-1 0-12 15,5 0 1-15,1-1-1 16,-1 1 1-16,-5-1-1 16,-2 1 0-16,-8-1 0 15,-6 1-1-15,-4-3 1 0,1 3 0 31,-3-3-7-31,0 0 9 0,4 0-2 0,-1 0 10 32,2 0-9-32,7 0-1 0,1 0 0 0,9-13 1 47,-2-2 6-47,-3-4-7 0,-4 1 1 0,-3 0 16 0,-5-1-1 15,-2 2 33-15,-3 4 0 16,0 5 2-16,0 3-7 0,0 2-39 0,0 3-5 15,0 0-23 1,0 0-16-16,-3 5 6 0,-5 14 7 16,1 1-16-1,-1 3 4-15,3 1-10 0,-2-2 30 16,2 2 18 0,0-3-9-16,-2-1 7 0,2-2 2 15,2-2 0-15,3 0 5 16,0-9-5-16,0 2 7 15,0-8-1-15,15-1-5 16,10 0-1-16,10 0 0 16,7-1-11-16,8-20-20 15,-5-1-64-15,-1-1 17 16,-7-2 20-16,-9 2 21 16,-4-4 37-16,-8 3 13 15,-6-3 52-15,-2 0 15 16,-4 5-30-16,-2 2-12 0,-2 4-6 15,3 5 15 1,-3 6 20-16,0 2-40 0,0 3-25 16,0 0-2-1,0 0-32-15,0 0 5 0,0 8 8 16,0 7 0 0,0 5 9-16,0-1-6 0,-3 5 8 15,3-1 6-15,0-1 3 0,0-3-1 16,0-4 0-1,0-1 1-15,0-1 16 0,0-5-4 16,0-3-4 0,8 0 8-16,10-2-16 0,4-1-1 15,5-2 0 1,1 0 1-16,-1 0 0 0,-2 0-1 16,-5 0-7-1,-3-5 6-15,-2-3-18 0,-3-2 13 16,-1 0 5-16,-2-7 2 15,-1 0 5-15,-3 0-6 16,2-5 0-16,-2 4 21 16,1 0-20-16,0 5-1 15,0 3 0-15,-1 4-17 16,2 5-9-16,-2 1-65 16,0 0-1-16,-2 0 41 15,1 0 2-15,-4 0 33 0,0 0 9 16,0 4 7-1,0 4 0-15,0 2 16 0,-4 1 13 16,-4 2 20 0,-1-4-33-16,3 2-5 0,4 2-11 15,-1-3-11 1,3 6-40-16,0-4-82 0,0-4-79 0</inkml:trace>
  <inkml:trace contextRef="#ctx0" brushRef="#br0" timeOffset="18647.72">15264 1291 508 0,'0'0'244'0,"0"0"-182"15,0 0-41 1,0 0 44-16,0 0 81 0,0 0-55 16,0 0-58-1,0-4 13-15,0 4 2 0,2 0 17 16,13-3 5 0,12 3-47-16,15-5 29 0,21-1-2 15,18 0-49-15,11-3 23 0,8 1-24 16,-2 1 0-1,-2-1 6-15,-14 0-6 16,-7 1 0-16,-15 0-9 16,-8 2-21-16,-15 1 9 15,-10-2-15-15,-14 4-18 16,-9-1 5-16,-4 1-15 16,-29 0-50-16,-14 2-233 15,3 0-329-15</inkml:trace>
  <inkml:trace contextRef="#ctx0" brushRef="#br0" timeOffset="18984.3">15445 1559 173 0,'0'0'516'32,"0"0"-438"-32,0 0-44 15,0 0 8-15,0 0 54 0,0 0 25 47,0 0-54-47,-45 153-24 0,30-111-25 0,6 3-17 0,6-7 11 0,0-1-12 0,1-6 0 16,-4-6 2-16,-3-3 4 15,1-7-6-15,-7 0 0 16,-2-4 10-16,2-1 42 16,1-4-23-16,6-1-9 15,2-3-8-15,2 1-11 16,4-3-1-16,0 0 0 16,0 0 0-16,10 0-6 15,18-16 6-15,13-9-7 0,7-8-15 16,13-7-17-1,-1-1 28-15,-2 4-10 0,-13 9 7 16,-4 4 14 0,-15 10 0-16,-9 3 7 0,-2 6 19 15,-7-1-11 1,4 6 18-16,-2 0-13 16,5 0-11-16,0 0 27 0,-1 0-20 15,-3 0-7-15,-2 3-8 16,-1 13 7-16,-4 1-8 15,-4 9 8-15,0 5 5 16,-4 6 24-16,-13 1-17 16,-3 1 9-16,7-7-1 0,3-9-27 15,8-5-1 1,2-8 0-16,0-2-22 0,14-6 9 16,34-2-37-1,-1-5-74-15,-4-15-366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2.823"/>
    </inkml:context>
    <inkml:brush xml:id="br0">
      <inkml:brushProperty name="width" value="0.05" units="cm"/>
      <inkml:brushProperty name="height" value="0.05" units="cm"/>
    </inkml:brush>
  </inkml:definitions>
  <inkml:trace contextRef="#ctx0" brushRef="#br0">82 193 4337,'0'0'4201,"-7"1"-3934,-65 1 2117,70-45-1903,2 24-524,3-50-42,-2 65 68,0 0 0,0-1 0,0 1-1,1 0 1,-1 0 0,1 0 0,0 0-1,0 0 1,1 0 0,-1 0 0,1 1 0,0-1-1,4-3 1,-4 6-16,0 0 0,0 0 0,0 0 0,0 0 0,0 1 0,0 0 0,0-1 0,0 1 0,0 1 0,0-1 0,0 0 0,1 1 0,-1-1 0,0 1 0,-1 0 0,1 0 0,0 0 1,0 0-1,0 1 0,0-1 0,3 4 0,-1 2 26,0 1 0,-1 0 1,0 1-1,-1-1 1,0 1-1,0-1 1,0 1-1,-1 0 1,-1 0-1,0 0 0,0 0 1,0 0-1,-2 12 1,9 51-20,-5-23-12,-3-48 44,2-1-4,-1-1 1,1 0-1,-1 1 0,0-1 0,0 0 1,1 0-1,-1 0 0,0 0 1,0 0-1,0 0 0,0 0 0,0 0 1,0-1-1,0 1 0,0 0 0,0 0 1,0-3-1,18-34-51,-11 22 32,18-38-65,-15 29 22,2 0-1,23-35 1,-33 58 75,-3 1 66,23 13-25,-17-6-54,0 1 0,0 0 0,0 1 0,-1-1 0,0 1 0,0 0 0,-1 0 0,0 1-1,-1-1 1,1 1 0,-2 0 0,1 0 0,-1 0 0,-1 0 0,2 18 0,-3-25-6,0 0 0,1 0 0,0 0 0,-1 0 0,1 0 0,0-1 0,0 1 0,0 0 0,0 0 0,0-1-1,1 1 1,-1-1 0,0 1 0,1-1 0,-1 1 0,1-1 0,0 0 0,-1 0 0,1 0 0,0 0 0,0 0 0,0 0 0,-1 0 0,1-1 0,0 1 0,0 0 0,0-1 0,0 0 0,0 1 0,0-1 0,0 0 0,0 0 0,0 0 0,0-1 0,1 1 0,-1 0 0,-1-1 0,4 0 0,-4 0 9,1 0 1,-1-1 0,1 1 0,-1 0-1,0 0 1,0-1 0,1 1 0,-1-1 0,0 1-1,0-1 1,-1 0 0,1 1 0,0-1 0,0 0-1,-1 1 1,1-4 0,10-36 49,-9 35-66,2-16 55,1 4-40,2 47-30,-5-10 40,1 0 1,1-1 0,0 0 0,2 0 0,15 34 0,-21-52-31,0 1 0,0-1-1,0 0 1,0 0 0,0 1 0,0-1 0,0 0 0,0 0 0,0 1 0,0-1-1,0 0 1,0 0 0,0 0 0,1 1 0,-1-1 0,0 0 0,0 0 0,0 0-1,0 1 1,0-1 0,1 0 0,-1 0 0,0 0 0,0 0 0,0 0-1,1 1 1,-1-1 0,0 0 0,0 0 0,1 0 0,-1 0 0,0 0 0,0 0-1,1 0 1,-1 0 0,0 0 0,0 0 0,1 0 0,-1 0 0,0 0 0,0 0-1,0 0 1,1 0 0,1-12-3191,-2-9-2877</inkml:trace>
</inkml:ink>
</file>

<file path=ppt/ink/ink19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23.28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625 0 358 0,'0'0'166'0,"0"0"-113"16,0 0-52-16,0 0 99 15,0 0 59-15,0 0-46 16,0 0-28-16,0 0-26 15,0 0-1-15,0 0 6 16,0 0-28-16,0 0 9 16,0 0-16-16,0 0-22 0,0 0 7 15,0 0-14 1,0 16 0-16,0 3 12 0,0 6-11 16,0 1 20-1,0 1-21-15,0 5 3 0,0-4-2 16,0 7 0-1,0 3 13-15,0 4 11 0,0-1-25 16,-5 3 15-16,-4 3-15 0,1-1 0 16,-2 5 6-1,2 2-5-15,-1 2 18 0,-2-2 16 16,-1-1-35 0,0-3 13-16,-1 0 10 0,-2 2 5 15,1 0 7 1,-4 3-28-16,1 0 9 0,-3 0 8 15,0 3-22 1,3-2 9-16,-3 1-11 0,2 1 0 16,4-3 10-16,3 4-9 15,-1 2-1-15,0 1 22 16,1 7-10-16,-1-1 4 16,-2 5-16-16,3-1 6 15,-4 1 16-15,3-2-22 16,-1-3 8-16,-4-3 26 15,2-1-25-15,0-4 5 16,3-3-14-16,4 2 0 0,3 1 15 16,-2 3-5-1,5 3 12-15,2-1-10 0,0-1-5 16,0-1-6 0,0 0-1-16,0-2 0 0,0 2 1 15,0 3 0 1,0 4 4-16,-3 1 28 0,-2 0-33 15,-5 2 5 1,2-3-5-16,3 0 0 0,1 0 1 16,1-1-1-16,3-4 0 0,0 1 1 15,0 0 0 1,0 1-1-16,0-3 0 0,0 3 0 16,0-3-1-1,0-3 8-15,-2-6-7 0,-1-1 7 16,0-7-1-1,-3-1-7-15,3 3 1 0,3 1 0 16,-3 5-5-16,3 6 7 16,0 2-2-16,0 5 3 15,0 1 5-15,0-2-10 16,0 0 2-16,0-7 0 16,0-5 0-16,0-4 0 15,0-6 0-15,0-3-1 16,0-5 5-16,0 0-5 15,0-1 1-15,0-1-5 16,0 6-1-16,0 1 1 16,0 9 5-16,0 3 0 0,-2 3-9 15,-6 3 9 1,-4-2 0-16,2-6 0 0,0-6-5 16,-2-9 5-1,4-8 0-15,1-8 0 0,2-2-3 16,2-4 3-1,0-1 0-15,1 0 0 0,2-3-1 16,0 0 2-16,0 1-1 0,0-2 0 16,0 6 0-1,-4 2-1-15,4 3 1 0,-3-1 0 16,0-1-1 0,1-4 3-16,2-5-2 0,0-3 0 15,0-6-20 1,0 0 11-16,0 0-14 0,0 0-2 15,0 0 24 1,0 0-7-16,0 0-1 16,0 0 8-16,0 0-10 0,0 0 10 15,0 0 1 1,0 0-19-16,0 0 1 0,0 0-20 16,0 0-5-1,0 0-7-15,5-6-34 0,15-20 4 16,0-2-70-1,1-5-230-15</inkml:trace>
  <inkml:trace contextRef="#ctx0" brushRef="#br0" timeOffset="6558.42">496 1008 46 0,'0'0'140'16,"0"0"-50"-1,0 0-24-15,0 0 26 0,0 0 2 16,0 0-52-1,0 0 13-15,-3-19 13 0,3 14-9 16,0 2 17 0,0-3-9-16,0 3 4 0,0 2-5 15,0-3-37 1,0 3 1-16,0-2-9 0,0 3-21 16,0 0 28-16,0 0-28 0,0 0 0 15,0 0 0 1,0 0 5-16,0 0-6 0,0 0 1 15,0 0 0 1,0 0 6-16,0 0-5 0,0 0 7 16,0 0-5-1,0 0-1-15,0 0-4 0,0 0 2 16,0 0-11-16,0 0 2 16,0 0 9-16,0 0 0 15,0 0-1-15,0 0-16 16,0 0 16-16,0 0-1 15,0 0-2-15,0 0 2 16,6 0 4-16,3 0-2 16,-1 0 18-16,0 0-11 15,4 0-7-15,0 0 0 16,-1 0 2-16,1 0-6 16,2 0 5-16,-3 0-1 0,4 3 1 15,-3-2 8 1,-2 4-9-16,0-2 0 0,-2 1-3 15,-2-2 1 1,2 1 3-16,2-3-1 0,0 2 13 16,8 1-12-1,-1-1 7-15,6-2-8 0,1 3 1 16,-2-3 4-16,1 2-5 0,0-2 0 16,-3 3 1-1,-3 0 0-15,-2 0-1 0,-3-3 0 16,-4 2 0-1,-2-2 4-15,2 0-2 0,-2 0 6 16,3 1 2 0,2-1-4-16,3 4-7 0,6-2 1 15,0 1-1 1,4 2 0-16,-1 2 1 0,0-4 0 16,-3 3-1-16,0-1 1 15,-6 0 0-15,-2 0 0 16,2 1 0-16,-2-3 1 15,2-2-1-15,1-1 0 16,-2 0 9-16,5 0-8 16,2 0 8-16,4 0-9 15,4 4 1-15,4-4 3 16,5 3-4-16,3-2 0 0,7 3 0 16,-2-2 2-1,-2 1-2-15,1-1 0 16,-7-2 0-16,-2 2 0 15,-7 1 0-15,-1-1 0 16,-5 1 0-16,-2 0 3 16,0 2-4-16,3-2 1 0,4-2 0 15,3 3-2 1,5-2 2-16,9 1 0 0,-1-3 0 16,-1 3 5-1,2 2-6-15,-4 0 1 0,-5 3-3 16,-4-1 1-1,-5 3 2-15,-3 2 0 0,-3-5 0 16,3 3-4-16,3-2 4 0,2 0 0 16,7-4 0-1,2 0 6-15,1-1-6 0,-1-1 0 16,-2 0 1 0,-3 1 0-16,-4 2-1 0,1-3 0 15,-4 4 0 1,-5-3 0-16,2 2 0 0,-9-1 0 15,-4-1 0 1,-3 2-2-16,-6 3 1 0,-11 8-55 16,-24 1-90-16,-14-3-137 0</inkml:trace>
  <inkml:trace contextRef="#ctx0" brushRef="#br0" timeOffset="2141.8">103 5853 67 0,'0'0'167'15,"0"0"-81"1,0 0-70-16,0 0-1 0,0 0-12 16,0 0-2-1,0 0-2-15,-18-5-11 0,18 3-1 16,0 2 13-16,0 0 0 16,0 0 9-16,0-4 41 15,0 1 53-15,0 2 50 16,0-3 7-16,0 4-13 15,0-1-20 1,0 1-60-16,0 0-16 0,0 0-37 16,0 0-14-16,0 0 4 15,0 0-4-15,0 0-7 16,0 0 7-16,0 0-22 16,0 0 22-16,0 0-16 0,0 0 10 15,0 0-1 1,0 0 9-16,0 0-2 0,0 0 0 15,0 5-3 1,0 10 3-16,0 6 0 0,0 7 7 16,0 4 1-1,-2 5-8-15,-5 3 17 0,2 2 17 16,-5 1-18-16,0 1 7 0,0-2 14 16,2-3-19-1,3-3 2-15,-2-3-20 0,2 1 1 16,2 0 1-1,3 0 8-15,-2 8-12 0,-2 0 2 16,-4 6 0 0,0 0 51-16,-4 4-13 0,2-5-27 15,5-3-3 1,-3-1 2-16,1-1-10 0,-1 0 0 16,3-4 0-16,-4-1 2 15,3-1-1 1,0-3 8-16,3-2-3 0,-2 2 3 15,-1-1-6 1,4-1 11-16,-5 1-14 0,4-1 7 16,1-1-6-1,-1 2 5-15,0-4-5 0,-1 0 7 16,1-2-7-16,3-8-1 0,-2-5 0 16,2-5 4-1,0-2-3-15,-3-1-1 0,3-4 3 16,0 6 3-1,0 0-4-15,0 1-2 0,-3 2 0 16,3 0 4 0,0-2-3-16,0-3-1 0,0-2 0 15,0-3-2 1,0 2 2-16,0-2 0 0,0 0-9 16,0 0 8-16,0 0-32 15,0 0-9-15,0 0-35 16,0 0-61-16,0-2-176 15,0-9-51-15,0 4 58 16</inkml:trace>
  <inkml:trace contextRef="#ctx0" brushRef="#br0" timeOffset="38861.75">4101 1426 59 0,'0'0'152'0,"0"0"-37"0,0 0-33 16,0 0 45 15,0 0-4-31,0 0 7 0,0 0-20 0,-8-43-55 16,8 39-22-16,0 1 0 0,-3 1-18 16,3-1 18-1,-4 1-16-15,4-1-5 0,-3 1 31 16,3 0-10-16,0-1 18 0,-2 0 16 15,2 0-17 1,0 3 10-16,0 0-27 0,0 0-23 16,0 0 10-1,0 0-20-15,-3 0 0 0,3 0 0 16,0 0-11 0,0 0 10-16,0 11 0 0,0 4 1 15,0 6 2-15,0 3-1 16,3-1 5-16,6 1 3 15,2 1 4-15,-2 1 19 16,-1-3-32-16,1 3 2 16,2-1 5-16,1 2-7 15,3-1 6 1,-2 0-3-16,4 3 7 0,1-1-4 16,-1 0-5-16,-2-2 0 0,2 0 22 15,-5-4-22 1,-1 2 7-16,1 0-8 0,-4-1 7 15,4 5-9 1,-4 1 2-16,1 2 0 0,-4-3 12 16,5-2-10-1,-2-5-2-15,1-3 1 0,2-3 8 16,1 3-9-16,-2-2 0 16,2 3 0-16,0-2 3 15,2 3-2-15,1 4 7 16,-1 2-8-16,1-3 11 15,0 4-9-15,1-2-2 16,1 1 9-16,4 2 11 16,-1 1-18-16,0 0 3 15,3-4-4-15,-3 1-1 16,-3-2 26-16,1-4-25 16,-6-4-1-16,-4-1 6 0,0-2-5 15,-2 3-1 1,2 0 0-16,4 1 5 0,3 4-7 15,-2 2 2 1,9 4 0-16,-2 0 2 0,0 2-1 16,2-3-1-1,-2 0 0-15,0-1 2 0,-2-4-5 16,-6-2 3-16,-4-4 0 0,1 1 4 16,-1-4 3-1,4 1-7-15,-1 3 0 0,6 1 2 16,6 2 30-1,6 2-15-15,6 2-15 0,-1 3 7 16,6 0-8 0,-5 0-1-16,0 0 0 0,-7-2 0 15,-2-2-1 1,-3-2 1-16,-6 1 0 0,1 0 1 16,-4-3-1-16,0 0 0 15,0 4 0-15,1-5 1 16,2 4-2-16,1 0 1 15,2 3 0-15,2-2-1 16,4 10 2-16,0-2-1 16,0 6 0-16,3 1 1 15,-6-1-1-15,-3 0 0 16,0-4 0-16,0-5 9 0,0 2 0 16,-3-6-9-1,0-1 0-15,3 1 0 0,2 1-1 16,3 1 1-1,7 4 0-15,-1-1 5 0,6 5-4 16,0 1-1 0,-2 0 0-16,-3-1-3 0,-2-2 2 15,-8-2 1 1,-2-8 0-16,-2-1-1 0,-1-4 2 16,0-1-1-16,-3-1 0 0,3 1 1 15,0-1-1 1,3 3 0-16,4 4 0 0,2-1 2 15,3 1-1 1,-1 3-1-16,4-2 0 0,3 2 0 16,2 2 0-1,0-2 0-15,1-2 10 0,-4 2-8 16,-3-4 4-16,-2 3-7 16,1-2 1-16,-2-1 0 15,1 1-2-15,2 0 3 16,1 3-1-16,5 1 1 15,3 1 8-15,0 0-10 16,7 0 1-16,-5-3 0 16,5 1-1-16,-4-1 1 15,-6-5 0-15,0 4 4 16,-5-8 4-16,-6 1-10 16,-2 1 2-16,-4-3-1 0,0 3-5 15,2 2 6 1,10 0 0-16,6 2 6 0,4 1 4 15,8-2-10 1,0 1 0-16,5-2 0 0,-5 0-4 16,-4-2 6-1,-6 3-2-15,-12-4 3 0,-1 0-3 16,-4-2 0-16,-3 0 0 16,5 0 0-16,4-1-1 15,6 3 1-15,5-3 0 16,0 2 6-16,0 1 2 15,-3-1-9-15,-2 0 1 16,-6-2-4-16,-3 1-2 16,-4 0 6-16,0 1 0 15,-2-5 0-15,-3 5 6 16,0-4-8-16,3 3 2 16,3 0-1-16,5 3 0 0,7-4 1 15,-1 1 0 1,4-2 2-16,-1-1 4 0,-2 3-7 15,-3-2 1 1,-4-1-2-16,-2 0-4 0,-6 0 7 16,-2-2-1-1,-1 2 0-15,0 1 6 0,3-4-7 16,3 3 1-16,6-2 0 0,9 1 0 16,4-2 1-1,4 3-1-15,6-2 0 0,-3 3 4 16,-4-1-5-1,-3 0 1-15,-9 1-3 0,-4 1-4 16,1 0 8 0,-7 0-1-16,2 1 0 0,4 0 7 15,2-3-7 1,1 3 0-16,5-5 0 0,3 2-6 16,4-5 6-16,-1 3 0 15,0-3 0-15,-2 3-6 16,-8-3 5-16,-3 2 1 15,-8 1-7-15,-2 0-1 16,-2 0 8-16,-4 0 0 16,4 0 0-16,-1-3 9 15,0 3-10-15,3-3 1 16,3-2-12-16,0 3 5 0,1-5 1 16,-2 1 6-1,-4 1-1-15,-4 3-7 0,0-4 7 16,-2 3 1-1,2 0-3-15,-3 4-3 0,4-5 7 16,2 4-1 0,0-2 1-16,3-2 7 0,3-1-10 15,-3 2 2 1,4-2-3-16,-4 0 2 0,-5 2 1 16,-2-1-1-16,-4 0 0 0,-1 1-11 15,-1 0 11 1,1 0 1-16,4 0-2 0,1 0-4 15,9-2 7 1,0 2-1-16,4-3 0 0,3 1-19 16,-4 0 9-1,2-3 1-15,-7 2-4 0,0 3 11 16,-5-2-2-16,-5-1 4 16,0 4-1-16,-5-3-2 15,3-1 1-15,1 3 2 16,2-3-2-1,4 1-4-15,2 3 7 0,3-5-1 16,4 2 0-16,-1 1-4 16,-1-3 3-16,-2 2-20 15,-5 1-9-15,-3-2 20 16,-7-2-5-16,-2 2 15 16,0-2 0-16,-1 0-2 0,1 0 1 15,9 3 1 1,0-3 0-16,8 0 0 0,3 0 0 15,2 0 0 1,-1 0 0-16,-1 0-6 0,-8 0 4 16,-7 0 2-1,-3 0-3-15,-5 0-4 0,0 0 9 16,0 0-2-16,0 0 0 0,0 0 8 16,0 0-15-1,0 0 7-15,4 0-6 0,1 0 0 16,3 0-21-1,2 0 15-15,-2 0-7 0,-2 0-17 16,-3 0 26 0,-3 0-16-16,0 0-5 0,0 0 30 15,-15 0-6 1,-2 0 5-16,0 0-15 0,-1 0-41 16,-4 2-45-16,7 6-165 15,0-2-123-15</inkml:trace>
  <inkml:trace contextRef="#ctx0" brushRef="#br0" timeOffset="3862.08">-68 7521 214 0,'0'0'340'16,"0"0"-237"-16,0 0-69 16,0 0 41-16,0 0 39 15,0 0-28-15,0 0-52 16,0 0-5-16,0 0 20 15,0 0-18-15,0 0 19 16,0 0-3-16,0 0-24 0,0 0 26 16,0 0-16-1,0 0 7-15,0 0 10 0,0 0-31 16,0 0 10 0,0 0-19-16,0 0-4 0,0 0 10 15,0 0-7 1,0 0 0-16,0 0 7 0,0 0-9 15,0 0-7-15,0 0 0 0,4 0 0 16,1 0-6 0,7 0 7-16,4 0-1 0,11-4 13 15,1 4-6 1,9-2 2-16,5 2-9 0,6-3 7 16,9 0 11-1,12-2-18-15,15-3 10 16,4-2 13-16,11 0-15 15,1 0-8-15,-3-2 0 16,-1 2 0-16,-8 3 0 0,-1-1 1 16,-7 0-1-16,-1 5 0 15,-7-2 1-15,-7 5-1 16,-1-2 0-16,-6 2 0 16,2 0-1-16,0 0 2 15,6 0 0-15,6 0 7 16,6 0-7-16,4 0-1 15,14 0 0-15,4 0 1 0,7-3 2 16,0-2-3 0,-5 0 0-16,0 0-1 0,-2 0 2 15,-3 2-1 1,2 3 0-16,-2 0-2 0,3 0 2 16,2 0 0-1,-2 0 0-15,-2 0 1 0,2 0 0 16,0 0-1-1,4 0 0 1,-2 0 0-16,-2 0-1 0,-6 0 2 0,-7 0-1 0,-4 5 5 47,-5 0-3-47,2 3-2 0,7 2 0 0,-2-2-2 0,8 0 0 16,1-3 4-16,5 1-2 0,1-4 14 15,4-2-7 1,1 2-3-16,2-2-4 0,2 0 1 15,-2 3 1-15,-3 2-2 16,-1 1 0-16,-2 2 2 16,2-1-1-16,3 1-1 15,1 2 0-15,5-2 2 16,3-3 2-16,2 0-4 16,5 1 0-16,-8-4-1 15,1 2 7-15,-8-3-6 16,-3 1 0-16,-10 4 0 15,-4 2 11-15,-1 1-11 16,-4 2 0-16,2-3 3 0,5 2 3 16,0-2-6-1,8-2 0-15,4-4 0 16,0-2 0-16,4 0 0 0,-1 0 0 16,-3 0 2-16,-4 0-1 15,-5 0-1-15,-3 0 0 16,-3 0 0-16,-5 0 6 15,-4 0-6-15,-3 0 0 16,-5 3 0-16,-2 2-4 16,-5 0 3-16,-1-2 1 15,3 2 0-15,1-3 1 16,7 1-1-16,2-3 0 0,-1 2-1 16,-8 1 8-1,-7 0-8-15,-13-1 1 0,-4 3-3 16,-4 0 1-1,6 1 2-15,6 0 0 0,2-2-1 16,6 1 1 0,-2-2 0-16,-6 0 0 0,-6 2-2 15,-8-3-6 1,-13 0 8-16,-5-2-7 0,-11 3 1 16,-9-3-35-16,-20 0-18 0,-21 0-74 15,-7 0-489-15</inkml:trace>
  <inkml:trace contextRef="#ctx0" brushRef="#br0" timeOffset="35173.51">10725 6053 12 0,'0'0'153'0,"0"0"-83"16,0 0-16-16,0 0 9 15,0 0-20-15,0 0-28 16,0 0-15-16,0-8-8 0,0 8 8 16,0-3-6-1,0 1 0-15,0-3 5 0,0 0 2 16,-3-3-1-1,3 3 11-15,-2-4-10 0,-5 2-2 16,4 2 1 0,-2-1-1-16,2 5 1 0,1-3-7 15,2 4 7-15,0 0-13 0,0 0-26 16,0 0 21 0,0-1-2-16,-4-2-3 15,4-3 9 1,-3-1 14-16,0 1 1 0,1-5 34 0,-1 4 5 15,0-2 32 1,1 4 5-16,-2 1-33 16,1 0 21-16,3 2-26 15,0 2-24-15,0 0-15 0,0 0 0 16,0 0-1-16,0 0-11 16,0 0 0-16,0 0 12 15,0 0 0-15,0 10 20 16,-3 2 25-16,1 0-6 15,-1 2 14-15,0 3-7 16,3 1-14-16,0 1 11 16,0 1-21-16,0 3-3 31,0-2 7-31,0-3-26 0,0-1 13 0,0-3-13 16,0 2 1-16,0 2 24 15,0 3-6-15,0-1 6 0,-12 3 24 16,3 4-14-16,-2-4-1 15,-1 0-19-15,7-3-15 16,0 1 16-16,-2 0-16 16,4-2 0-16,3-2 7 15,0-1-7-15,0 2 0 16,0 0 0-16,0 1 0 16,-2-2-2-16,2-1 4 15,-3 2-2-15,0 0 8 0,1 1-7 16,-2-4 8-1,1 0-8-15,0-3 5 0,3 0 14 16,-2 0-19 0,2 1 7-16,-3 0-6 0,3 3 4 15,-3-1-5 1,-1 3-1-16,2-2 0 0,-1-2-1 16,0 7 2-1,3-7 11-15,-2 1 11 0,2 4-16 16,-3-1 12-16,3-2-13 0,0 1-5 15,0-1 5 1,0-2-6-16,0 1 0 0,0-3 0 16,0 2 2-1,0-4-2-15,0 2 0 0,0-1 0 16,0 2 0 0,0 2 0-16,0 1 0 0,0-1 0 15,0-1 9-15,0 1-9 16,3-3 0-1,-1 2 0-15,1-1 8 0,0-3-8 16,-3 0 0 0,2 1 45-16,2-3-43 0,-4 2 12 15,3-2-14 1,-3 0 0-16,0 2 1 0,0 0 0 16,3 1-1-1,-1-1 0-15,1 3 3 0,4 2-3 16,-2 0 10-16,0 4-8 0,1-1 14 15,0 0-15 1,0 1 0-16,-4-5 21 0,-2 1-20 16,0-3 7-1,0-2-9-15,0 2 0 0,0 5 35 16,0 1-16 0,0 2 7-16,0 1-23 0,0-2 9 15,0-2-14-15,0-1 2 16,0 0 0-16,0-7-1 15,0 0-3-15,0-2 4 16,0-2 0-16,0-3 1 16,0-2-2-16,0 3 1 15,0-3 0-15,0 0 1 16,0 0 1-16,0 0-2 16,0 0 0-16,0 0 4 15,0 0-15-15,0 0 11 16,0 0-38-16,0 0-13 0,0 4-64 15,0 0 2 1,0 4-40-16,0 2-79 0,0 9 100 16,0-6 38-1,-8-1-199-15</inkml:trace>
  <inkml:trace contextRef="#ctx0" brushRef="#br0" timeOffset="25122.91">9937 7692 42 0,'0'0'278'0,"0"0"-168"0,0 0-35 16,0 0 33 0,0 0 6-16,0 0-27 0,0 0-44 15,0 0 2 1,0-20 6-16,0 20-24 0,0 0 24 16,0 0-12-1,0 0-23-15,0 0 31 0,0 0-25 16,0 0 19-16,0-2 27 0,0 2-19 15,0 0 12 1,0 0-9-16,0 0-24 0,0 0 9 16,0 0-30-1,0 0-6-15,0 0-2 0,6 0-11 16,12 0 12 0,-1 0 0-16,6 0-2 0,-1 7 1 15,8-1 1-15,7-2 0 16,3 1 0-16,8-2-9 15,4-3 9-15,5 0 0 16,5 0-6-16,-5 0 6 16,-2 0 0-16,-4 0 0 15,-5 0 0-15,-3 0 0 16,-3 0-1-16,1 4 1 16,5 0-2-16,6-1 2 0,8-3 0 15,6 0 1 1,6 0-1-16,0 0-10 0,-1 0-6 15,-4-5-18 1,-10 3 8-16,-13-2 26 0,-11 4-16 16,-9 0 7-1,-10 0 6-15,-5 0-43 0,-4 0 9 16,2 0-12 0,1 0-9-16,0 0 38 0,9 0-3 15,3 4 8-15,4-4-2 16,4 0-32-16,-4 0 37 15,-4 0 11-15,-6 0-5 16,-8 0 6-16,-6 0 19 16,0 0 62-16,0 0 39 15,0 0-32-15,0-4-24 16,-12 1-48-16,4 2-14 0,2 1-4 16,3 0-27-16,0 0-43 15,3 0-67-15,0 0-178 16,0 0-50-16</inkml:trace>
</inkml:ink>
</file>

<file path=ppt/ink/ink19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31.60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-1494 4057 185 0,'0'0'166'0,"0"0"-106"0,0 0 31 15,0 0 38 1,0 0 28-16,0 0-60 0,0 0-42 16,28-54 8-16,-22 49-35 0,0-2-5 15,2 1 19 17,2 1-35-32,3 0 7 0,2 0-14 0,2 5 1 46,3 0-5-46,0 0 4 0,0 0 0 0,-2 0 3 0,-4 5-2 0,-4 5-2 0,-2 1-7 16,-3-1-9 0,-5 0 17-16,0 4-9 0,0-2 9 15,0 3 8-15,0 1 1 16,-11 1-5-16,-9 4 18 16,0-2-6-16,0 3 28 15,-4-5-23-15,4 3-1 16,0-1 12-16,3-4-32 15,-1 2 10-15,1-5-10 16,0 3 1-16,-1-1 9 16,1-4-10-16,6 0 1 0,2-5-1 15,6-2 0 1,3-3 0-16,0 0-15 0,0 0-30 16,0 0 13-1,15 0-20-15,5 0-19 0,7-8-1 16,-2 0 17-1,1 4 44-15,-6 0 3 0,-3 4 3 16,0 0 4 0,1 0 1-16,2 0 0 0,0 0 19 15,4 0-19-15,-2 6 8 0,1 6-8 16,-3 2 0 0,0 1 13-16,-3 1-13 15,-5 1 0-15,-4 5 4 16,-8-4-3-16,0 0-1 0,0 0 6 15,-5-3 10 1,-15 0 45-16,-3-1 4 0,-3-4-26 16,-2 4 14-16,-2-4-24 15,-2-1 2-15,-1 2-1 16,1-3-20-16,3 0 12 16,0-3-7-1,0-3 6-15,4-2 8 0,2 0-28 16,2 0 18-1,5 0-19-15,1 0 7 0,3 0-7 16,7 0 0-16,-1-2-21 16,0-1-14-16,3 3-61 15,-5 0-28-15,-1 0-129 0,1 0-134 0</inkml:trace>
  <inkml:trace contextRef="#ctx0" brushRef="#br0" timeOffset="749.9">-968 4293 225 0,'0'0'71'15,"0"0"-21"-15,0 0 46 16,0 0-7-16,0 0-41 16,0 0 5-16,0 0 2 0,-8-2-26 15,8 2 7 1,-4 0 6-16,-4 0 36 0,-4 0 3 16,-5 10-24-1,3 6-19-15,0 2-27 0,-1 2-10 16,7 3 4-1,1 4-5-15,5-4 0 0,2 2 0 16,0-4-22 0,0-3 21-16,5 0-6 0,4-5-8 15,-1-5 14-15,4 0-4 16,-2-4 5-16,0 0 3 16,8-4-1-16,-1 0-3 0,6 0 1 15,-1 0-21 1,5 0-6-16,-2-8-51 15,2-5-38-15,-2-3 37 16,-2-2 31-16,-3-3 38 16,-3-3 3-16,-5 0 7 0,-6-3 12 15,-4 3 64 1,-2-3 58-16,0-1-1 0,0 4-49 16,-13 4 19-16,-2 2-25 15,-5 7-21-15,0 3-7 16,0 8-37-1,0 0-12-15,3 0-1 0,2 13-47 16,6 11-21 0,1-1-26-16,5-1-36 0,-3 8-3 15,3-9-95-15,0-6-123 0</inkml:trace>
  <inkml:trace contextRef="#ctx0" brushRef="#br0" timeOffset="1449.86">-491 4243 45 0,'0'0'50'0,"0"0"-38"0,0 0 53 16,0 0 55 0,0 0-34-16,0 0-1 0,0 0 39 15,-25 9-23 1,16-1-36-16,-3 5-30 0,6-4-35 15,1 7 9 1,5-2-9-16,0 4 0 0,0 0-2 16,0-3 3-16,0 3-1 0,0-5 0 15,0-1-1 1,0 2 1-16,0-1 0 16,0 1 0-16,0 4 7 15,0-6-6-15,0 1-1 16,5-1 0-16,5-4-11 15,-2 3 10-15,1-6-30 16,2 0 10-16,3-2 20 0,1-3-2 16,-2 0 3-1,2 0 0-15,0 0 0 0,-3-8 3 16,-2-2-3-16,0-5 0 16,-5-4 10-16,4-2 21 15,-3-2 14-15,-4-4-7 16,1 5 22-16,0-4 26 15,-3 3-62 1,0 1 2-16,0 7 36 0,-6 3-61 16,-6 6 10 15,-5 6-11-31,1 0-46 0,-8 0 16 0,1 16-32 0,1 7-14 0,2 3-35 47,-4 11-78-47,8-10 20 0,4-6-151 0</inkml:trace>
  <inkml:trace contextRef="#ctx0" brushRef="#br0" timeOffset="1929.83">-135 4276 622 0,'0'0'81'0,"0"0"-81"0,0 0-1 16,0 0-18 0,0 0 19-16,0 0 0 0,0 0 3 15,0 72 3 1,0-55 14-16,0 2 23 0,0-1 40 15,0-2-21 1,-5-1 0-16,-4-2-22 0,3 0-31 16,1-1 6-16,2 2-14 0,1 2 0 15,-5-1 3 1,2 0-4-16,2 1-7 0,-4-1-12 16,-1-2-23-1,-12 2-23-15,0-3-117 16,0-5-125-16</inkml:trace>
  <inkml:trace contextRef="#ctx0" brushRef="#br0" timeOffset="2489.79">35 4314 354 0,'0'0'236'0,"0"0"-177"0,0 0-44 15,0 0-8 1,0 0 2-16,0 0-9 0,0 0-1 16,26-8 1-1,-26 14 15-15,0 0 31 0,0 8 10 16,-2-4 18-1,-13 3 18-15,-2 4-22 0,-6-2-34 16,-4 3 6-16,2 2-19 16,-4 1-7-16,3-2-6 15,4 1-4-15,4-4-6 16,4-3 0-16,2-1 0 16,1-4 1-16,4 0-1 15,-1-1 0-15,6-1 1 16,-1-4 1-16,3 1-2 15,0-1 0-15,0-2-21 16,0 0 14-16,0 0-26 16,8 0 33-16,4 0-10 0,5 3 11 15,1-1-1 1,-5 1 0-16,2 2 0 0,-1-2-3 16,-2 2 3-1,-4-3 0-15,2 3 2 0,-5-1-1 16,3-1-1-1,-1 2 0-15,-2-4-17 0,0 2-9 16,5 3-27-16,0-4-22 0,0-2-57 16,-5 0-87-1,-2 0-140-15</inkml:trace>
  <inkml:trace contextRef="#ctx0" brushRef="#br0" timeOffset="2954.2">191 4405 365 0,'0'0'165'0,"0"0"-113"15,0 0 37 1,0 0 15-16,0 0-58 0,0 0-25 0,0 0-20 16,-15 28 4-1,10-14-5-15,-2 7 0 0,2-4 10 16,0-1 8-16,-1-1 3 16,2 0 4-16,-1-3-25 15,0 2 17-15,-2-4-5 16,-1 1-12-16,-1-1 0 15,1-8-16 1,2 2-161-16,4-4-164 0</inkml:trace>
  <inkml:trace contextRef="#ctx0" brushRef="#br0" timeOffset="3110.62">171 4345 451 0,'0'0'410'0,"0"0"-256"16,0 0-68-16,0 0 5 0,0 0-55 15,0 0-23-15,0 0-13 0,20 28 0 16,-9-7 0 0,1-4 2-16,0 2-9 15,-4-5 7-15,4-5-8 16,-7-1 7-16,0-1-11 15,-1-6 11-15,-1 1 0 16,0-2-7 0,-3 0 7-16,0 0-55 0,0 0-115 15,0 0-322-15</inkml:trace>
</inkml:ink>
</file>

<file path=ppt/ink/ink19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6:53.25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94 85 182 0,'0'0'130'0,"0"0"-29"0,0 0 21 15,0 0 26 1,0 0-50-16,0 0-30 0,0 0-8 16,0-7-38-1,2 7 4-15,-2-3-10 0,0 3-10 16,3 0 28-16,-3 0-3 16,0 0-8-16,0 0 4 15,0 0-25-15,0 0 2 16,0 0-4-16,0 0-15 15,0 0 14-15,0 9-3 16,0 3 4-16,-3 6 3 16,1 1-2-16,-5-2-1 15,2 2 0-15,-5-4 1 16,5 3 5-16,-3 1-6 16,-4 1 7-16,4 1 16 15,-4-1-23-15,0 2 11 16,4 1-11-16,5 0-7 0,0 0 5 15,3 1 3 1,0 2-1-16,0-7 0 0,0 3 9 16,0-7-9-1,6-2 0-15,-1 3 0 0,4-3 11 16,-3 3-9 0,-1-3-2-16,2 2 4 0,-5-2 2 15,4 1-6-15,-4-2 0 0,5 0 3 16,-2-2 11-1,1 2-14-15,-1-5 0 0,2 1 0 16,-2-3-5 0,1-2 4-16,3-1 1 15,2-2-3-15,1 0 2 16,0 0 1-16,-2 0 0 16,8 0-1-16,-1 0 3 15,3 0-8-15,4-10-6 16,-1-3-22-16,2-2 22 0,4-4-15 15,-3-2 12 1,0-2 8-16,0-1-6 0,-4-3 13 16,-4-2 0-1,-4-2 0-15,-2-2 7 0,-6-4 5 16,-1-1 14-16,-5-1 32 16,0 2-31-16,0 1 14 15,0 5-2-15,0 5-10 0,0 5-1 16,0 6-28-1,0 2 0-15,0 2-1 0,0 4-28 16,0 2 10 0,0-4-1-16,0 4 14 0,3 1 5 15,-1 0 2 1,-2 4-1-16,0 0 13 16,0 0-6-16,0 0 32 15,0 0-8-15,0 0-11 0,0 0-4 16,0 0-16-16,0 0-8 15,0 0-17-15,0 0-26 16,4 0-1-16,2 0-4 0,-1 0 25 16,2 4 30-1,1 0 1-15,-3 1 0 0,4 1 0 16,-3-1 1 0,-1 0-1-16,4 0 0 0,-1 1 0 15,2-5 1 1,7-1 0-16,3 0-1 0,5 0 1 15,7-1 9-15,6-17-20 16,-1-4 10-16,0-1-13 16,-5 3-17-16,-9 4 1 15,-8 4 9-15,-13 3-22 16,-4 9-88-16,-25 0-120 16,-4 0-34-16</inkml:trace>
  <inkml:trace contextRef="#ctx0" brushRef="#br0" timeOffset="1281.18">706 671 133 0,'0'0'76'16,"0"0"-31"-16,0 0 34 16,0 0 35-16,0 0-37 0,0 0-44 15,0 0 22 1,0-4 4-16,0 4-8 0,-3 0-4 16,3 0-27-16,0 0 6 15,0 0-10-15,0 7-15 16,0 0 28-16,-4 6-19 15,-1 5 5-15,-1 6 22 16,0 3-19-16,-5 10 26 0,-1 2-13 16,1 2-21-1,2 1 12-15,1-6-22 0,1-6 10 16,5 0 5 0,2-10-7-16,0-1-8 0,0-7 0 15,0-5 1 1,0 0 5-16,0-6-4 0,0-1-2 15,0 3 8 1,0-3-1-16,0 0-7 0,0 0 6 16,0 0-5-16,0 0 38 0,0 0-24 15,0 0 1 1,0 0 7-16,0 0-12 0,0 0 43 16,0-16-11-1,0-7-43-15,0-5 3 0,6-5-3 16,2 0 0-1,0-5 0-15,-1 5 2 0,-2 0-3 16,-2 4 1-16,0 1 0 16,1 5 1-16,-2 4-1 15,1 4 0-15,-3 1 2 16,3 4-2-16,-3 3 0 16,2 2-1-16,4-1-15 15,0-2 15 1,2 3-11-16,4 0 6 0,-1-4 5 15,4 5-17 1,-3-1 18-16,-4 2-6 16,-2 1-2-16,2-1 6 0,-2 1 2 0,0 2 0 15,2-3 0 1,2 3-1-16,0 0 1 0,0 0 0 16,0 0-6-1,2 0 3-15,0 0 3 0,2 10 0 16,-2 1-1-1,0 2-5-15,-2-3 6 0,2 1 0 16,-4 1 0 0,-1 1-1-16,-2 3 1 0,-5-2 0 15,0 3 8-15,0 4-8 32,0-1 6-32,-5 1-6 0,-7-1 0 0,4 4-1 31,1-1 1-31,2 1 0 0,5-2 0 0,0 2-3 15,0 0 3-15,0-4 0 16,0 1 1-16,0-3 2 16,0-3-3-16,5-1 0 0,2-10 0 15,1 2 0 1,4-6 0-16,1 0 0 0,9 0 0 16,-2-6-7-1,5-10 0-15,4-4-60 0,17-13-53 16,-12 2-131-1,1 2-109-15</inkml:trace>
  <inkml:trace contextRef="#ctx0" brushRef="#br0" timeOffset="2263.9">1534 367 77 0,'0'0'573'15,"0"0"-466"-15,0 0-96 16,0 0 14-16,0 0 9 16,0 0-34-16,0 0 22 15,30-7 13-15,-12 7-3 16,-1 0-6-16,1 0-24 0,-4 0-1 15,1-2-1 1,-2 2 1-16,5 0 4 0,-1 0-5 16,3 0 0-1,4 0 3-15,-1-3-2 0,-3 3-2 16,-6 0-40 0,4 0-55-16,-8 0 17 15,-3 0-146-15</inkml:trace>
  <inkml:trace contextRef="#ctx0" brushRef="#br0" timeOffset="1933.47">1516 562 480 0,'0'0'101'16,"0"0"-59"-16,0 0 40 0,0 0 63 16,0 0-44-1,0 0-59-15,0 0-6 0,0-5-19 16,0 5 3-1,0 0-1-15,0 0-19 0,0 0 9 16,8 0 6 0,12 0-14-16,3 0 17 0,9 0-11 15,0 0-7 1,3 0 11-16,2 0-9 0,-2 0-2 16,-2 0 0-16,-3 2-13 15,-8-2 13-15,-7 3-31 16,-3 0-21-16,-9 0-3 15,-3-3-44-15,0 0-64 16,-6 0-139-16</inkml:trace>
</inkml:ink>
</file>

<file path=ppt/ink/ink19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6:57.42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3002-416 87 0,'0'0'267'0,"0"0"-184"16,0 0-15 0,0 0 20-16,0 0 45 0,0 0-41 15,0 0-83-15,40-67-8 0,-13 56-1 16,7 1 0 0,4 0-1-16,-1-1 1 0,-2 4 0 15,-7-1-2 1,-3 5-8-16,-3 1 9 0,-2 2-1 15,0 0 2 1,0 0-1-16,0 0-8 16,0 13 8-16,0 0-9 0,-3 2-18 15,0 0 28-15,-5 1-8 16,-4-4 8-16,-2 0-1 16,-6 0-2-16,0 2 3 15,0-2 5-15,-14 6-4 16,-10-2 22-16,-1 4 8 15,-4 1-13-15,1 0 3 16,-2-3-21-16,8-5 22 16,7-3-6-16,0-2-2 0,7-4 38 15,0-3-19 1,-4 2-10-16,3 0-8 0,-2-3-14 16,-1 0-1-1,4 2 0-15,-4-2-28 0,0 3-45 16,-8 2-118-1,3 3-34-15,4-3-100 0</inkml:trace>
  <inkml:trace contextRef="#ctx0" brushRef="#br0" timeOffset="595.65">3566-20 443 0,'0'0'113'0,"0"0"-99"0,0 0 22 16,0 0 19-16,0 0-7 0,0 0 12 16,0 0-32-1,-29 104-7-15,17-76 3 0,4-2-23 16,0-5-1 0,1-4 0-16,5-4 0 0,-1 0 5 15,0-2 5 1,1-3 6-16,2 0 11 0,-4-3-26 15,4 0 11 1,0-3-12-16,0-2 0 16,0 0-7-16,0 0-3 15,0 0-41-15,0 0-28 0,0-2-102 0,0-12-228 0</inkml:trace>
  <inkml:trace contextRef="#ctx0" brushRef="#br0" timeOffset="1085.64">3488 0 28 0,'0'0'627'0,"0"0"-542"15,0 0-64-15,0 0 3 16,0 0-4-16,0 0-1 15,0 0-12-15,61-66 5 16,-50 57 30-16,1 7-16 16,-4-1-3-16,-2 3-5 15,-6 0-17-15,3 0 4 0,-3 0-5 16,0 0 0 0,0-2 3-16,0 2-3 0,0 0 6 15,3-2-6 1,2 2 7-16,2-3-7 0,3 0 0 15,0 1-2 1,-2-1 2-16,-2 3 0 0,0 0 0 16,-1 0-1-16,0 0-7 0,2 0 8 15,-2 0 0 1,1 5 0-16,3 5-1 0,-1 4 1 16,1-5 0-1,-1 3-1-15,2-3 7 0,-2-1-6 16,-2-3 0-1,-3 3-8-15,-3 3 8 0,0-1 0 16,0 2 1 0,0 7 14-16,-7-1-14 0,2 5 6 15,0-2-7-15,2 0 0 16,3-3 0-16,0-6 0 16,0 2 0-16,0-7 0 15,0-2 6-15,0 2-7 16,0-2 1-16,0-1 0 15,0-1 37-15,0 2-8 16,-4-3-9-16,1-2-16 16,3 3-3-16,0-3-2 0,0 0-16 15,0 2-46 1,0-2-32-16,3 0 0 0,9 0-22 16,0-2-121-16</inkml:trace>
  <inkml:trace contextRef="#ctx0" brushRef="#br0" timeOffset="1665.6">2773 609 12 0,'0'0'330'0,"0"0"-209"0,0 0-76 16,0 0 52 0,0 0 40-16,0 0-13 0,0 0-59 15,114 2-26 1,-71-2 1-16,6 0-29 0,6 0 6 15,5-2 1 1,0-1-17-16,4 1 15 0,-4 2-16 16,-2 0 0-16,2 0 4 15,-2 0-2-15,-3 0-2 16,-4 0 0-16,-5 0 1 16,-8 0 0-16,-6 0-1 15,-7 2 0-15,-10 1 3 16,-5-3-2-16,-6 0-1 15,-4 2 0-15,0-2 0 16,0 0-10-16,0 3 4 16,0 2-49-16,-12 1-114 15,-2-1-186-15</inkml:trace>
  <inkml:trace contextRef="#ctx0" brushRef="#br0" timeOffset="2550.77">3109 1179 415 0,'0'0'278'0,"0"0"-162"16,0 0-80-16,0 0 29 0,0 0-3 15,0 0-32 1,0 0-6-16,12-38-24 0,-1 36 0 15,1 2 0 1,-2 0-9-16,5-1 9 0,5 1 0 16,4-4 0-16,7 2 4 15,3-1-2 1,9-2-2-16,1 2 18 0,-1-2-17 16,-3 1 0-1,0 4-1-15,-6 0 0 0,-4 0 2 16,-10 0-2-1,-3 0 0-15,-9 0-1 0,-4 0-5 16,-4 0-2 0,0 0-20-16,-7 4-76 0,-13-3-124 15,0 3-307-15</inkml:trace>
  <inkml:trace contextRef="#ctx0" brushRef="#br0" timeOffset="2840.71">3049 1541 175 0,'0'0'151'16,"0"0"-103"-16,0 0 8 15,0 0 45-15,0 0-13 16,0 0 15-16,0 0-28 15,157 0-16-15,-142 0-13 16,-3 0-13-16,-4 0-17 16,4 0 7-16,1 0-22 15,5 0 5-15,2-3-6 0,6 1-1 16,0-5-53 0,6 6-83-16,-10 1-45 0,-4 0-170 0</inkml:trace>
  <inkml:trace contextRef="#ctx0" brushRef="#br0" timeOffset="2170.77">3166 1138 525 0,'0'0'244'0,"0"0"-218"16,0 0-26-16,0 0-13 16,0 0 13-16,0 0 15 15,0 0-8-15,6 92 23 16,-6-64 5-1,0-2-12-15,-8-1 7 0,2-1-28 32,0-3 8-32,3 2 16 0,0-1-26 15,3 0 15-15,0 2-15 0,0 1 1 16,0 1 11 0,0-2-12-16,0-1 0 0,-2-2 3 0,-1-1-1 15,3-4-2-15,-4 0 0 16,1-3 0-16,1-3 2 15,2-5-2-15,-3 0 0 16,0-5 0-16,1 0-46 16,-5 0-60-16,4 0-107 0,-5-3-362 15</inkml:trace>
  <inkml:trace contextRef="#ctx0" brushRef="#br0" timeOffset="3630.67">3462 1677 142 0,'0'0'121'16,"0"0"-94"-16,0 0 38 15,0 0 79-15,0 0-21 0,0 0-42 16,0 0-42 0,0 28 3-16,3-17-6 0,4 0-23 15,-2 4-6 1,0 1-6-16,5 1 5 0,-5 2-7 15,0-4 1 1,2 1 0-16,-7-4 0 0,0-4 1 16,0 0 0-16,0-5 22 0,0-3 17 15,0 0 34 1,0 0-8-16,0 0-16 0,0 0 10 16,5 0-12-1,1-7-13-15,6-10-35 0,2-6-22 16,0-2 16-1,6-1-11-15,1 0-2 0,-5 2 13 16,-1 7 0 0,-3 1 6-16,-4 6 0 0,-2-1 6 15,2 6-7-15,-2 0 1 16,3 2 0-16,-1 3-1 16,1 0-10-16,2 0 11 15,4 0 0-15,-3 11 0 16,2 2-7-16,-3 2 7 15,-2 1 0-15,-3 0 12 16,-1 1-11-16,-5-1 14 16,0-3 3-16,0 0-17 0,0-3 8 15,0-2-9 1,0-3 0-16,0 2 0 0,7 0-3 16,-2-6-34-1,7-1-53-15,-4 0-107 0,4 0-120 0</inkml:trace>
  <inkml:trace contextRef="#ctx0" brushRef="#br0" timeOffset="-601.24">3097-429 91 0,'0'0'163'16,"0"0"-104"-16,0 0-31 0,0 0-22 15,0 0-5-15,0 0 17 0,0 0 1 16,-35-17 1-1,35 17 20-15,0 0-8 0,0-3 14 16,0 3-14 0,0-4-9-16,0 4 36 15,0 0 28-15,0 0 21 16,0 0-8-16,0 0-35 0,0 0-22 16,0 0-43-1,0 0-21-15,0 16 15 0,0 10-4 16,0 5 10-16,0 6 0 15,0-1 0-15,0 2 0 16,0-5 0-16,0 5 0 16,-3-8 3-16,-2 1-2 15,-4 1 0-15,1-7 1 16,2 1 4-16,0-2-6 16,0 2 0-16,4-4-5 15,2-1 4-15,0-3-52 16,0 0-58-16,0-5 20 15,0-5-14-15,0 3-39 0,0-6-11 16,-6-5-83-16</inkml:trace>
  <inkml:trace contextRef="#ctx0" brushRef="#br0" timeOffset="39890.01">4285 4883 224 0,'0'0'197'16,"0"0"-97"-16,0 0 10 15,0 0 34-15,0 0-70 0,0 0-51 16,0 0-23 0,0 0-13-16,0 0-13 0,0 0-15 15,0 0 4 1,0 0 30-16,0 3 5 0,0 0 2 15,-4 2-20 1,1-3-98-16,1 1-132 0</inkml:trace>
  <inkml:trace contextRef="#ctx0" brushRef="#br0" timeOffset="40149.99">4236 5102 499 0,'0'0'125'16,"0"0"-116"-16,0 0-9 16,0 0 2-16,0 0-2 15,0 0 7-15,0 0-6 16,-20 125-2-16,17-104 1 15,0-1-13-15,-3 4 13 16,0-7-55-16,1 0-102 0</inkml:trace>
  <inkml:trace contextRef="#ctx0" brushRef="#br0" timeOffset="39145.08">2994 4764 25 0,'0'0'205'16,"0"0"-149"-1,0 0-42-15,0 0 4 0,0 0 23 16,0 0 1-1,0 0-19-15,-27-15 8 0,27 15 19 16,-2-3-11-16,-1 3 25 16,0 0 11-16,1-2-23 15,-2 2 30-15,1-3-3 16,0 1 17-16,1-3 11 16,2 2-52-16,0-1 5 15,0 3-22-15,0 1-26 16,0 0 15-16,0 0-25 15,0 0-1-15,0 0 3 16,0 0-2-16,0 0-2 16,0 0 0-16,0 0 0 0,0 0 3 15,0 0-3 1,0 0 12-16,0 0 16 0,0 0-27 16,0 0 3-1,8 0-4-15,6 0-13 16,10 0 12-16,4 0 1 15,2 0 0-15,4 0-1 0,0 0 2 16,1 0-1-16,2 0 0 0,3 0 0 16,1 0-1-1,-3 0 1-15,2 0 0 16,-6 0-1-16,-3 0 2 0,1 0-1 16,0 0 0-16,3 0-1 15,-1 0 0-15,4 1 1 16,2-1 0-16,2 0 0 15,1 0 10-15,-2 0-11 16,-1 0 1-16,-5 0-4 16,-10 0 2-16,-2 0 2 15,-11 0 0-15,-4 0 0 16,-1 0 1 0,-2 0-2-16,4 0 1 0,-1 0 0 15,4 0-1-15,2 0 1 0,0 0 0 16,1 0 1-1,2 0 0-15,-2 0-1 0,-4 0 0 16,1 0 0 0,-7 0 0-16,-2 0 0 0,-3 0 0 15,4 0 0 1,-4 0 1-16,2 0-2 0,4 0-5 16,8 7-3-16,6-2 0 15,8 2 2-15,2-2 0 16,2-3 7-16,-10 1-14 15,-4-3 11-15,-8 3-3 16,-6-3 3-16,-4 0 3 0,0 0 0 16,0 0 10-1,0 3 28-15,0-3-38 0,0 0 0 16,0 2-10 0,0 2-56-16,8 0-51 15,2 1 59-15,-2 0 3 0,1-2 28 16,-4-1 1-1,-2 1 25-15,-3-3 0 0,0 0 1 16,0 0 69 0,0 0-1-16,-3 0-10 0,-9 0-42 15,-2 0-16-15,3 0-34 16,-4 0-113-16,3 0-206 16</inkml:trace>
  <inkml:trace contextRef="#ctx0" brushRef="#br0" timeOffset="40409.97">4002 5809 491 0,'0'0'268'0,"0"0"-268"0,0 0-159 16,0 0 112 0,0 0 37-16,0 0 10 0,0 0-101 15,-13 163 33 1,6-123 45-16,5-6 18 0,-1-6 5 15,3-8 0 1,0-7 1-16,0-8-1 0,0-2-29 16,0-3-157-16</inkml:trace>
  <inkml:trace contextRef="#ctx0" brushRef="#br0" timeOffset="40669.96">3934 6483 768 0,'0'0'122'0,"0"0"-122"16,0 0-5 0,0 0-1-16,0 0 6 0,0 0-2 15,0 0-116 1,28 111-67-16,-28-75 71 0,0-3 32 15,-17 1 40 1,-3-3 35-16,0-3-1 0,3-4 8 16,-1 0 0-16,8-7-7 0,3-1-131 15</inkml:trace>
  <inkml:trace contextRef="#ctx0" brushRef="#br0" timeOffset="40871.62">3801 7213 28 0,'0'0'660'0,"0"0"-512"15,0 0-122-15,0 0 11 16,0 0 0-16,0 0-37 16,0 0-109-16,-3 33 43 15,3-8-68-15,0 22-64 16,0-3-53-16</inkml:trace>
  <inkml:trace contextRef="#ctx0" brushRef="#br0" timeOffset="41161.61">3709 7882 468 0,'0'0'0'0,"0"0"-148"0</inkml:trace>
  <inkml:trace contextRef="#ctx0" brushRef="#br0" timeOffset="41321.61">3658 8456 492 0,'0'0'0'0,"0"0"-268"0,0 0 145 16,0 0 74-16</inkml:trace>
  <inkml:trace contextRef="#ctx0" brushRef="#br0" timeOffset="42572.97">3784 9144 487 0,'0'0'189'15,"0"0"-161"-15,0 0-15 16,0 0-10-16,0 0 14 16,0 0-17-16,0 0 7 15,12 38 2-15,-10-17-5 16,5-4 16-16,-7 7 11 16,0 1 41-16,0 3-14 15,0 3-16-15,0 2 2 0,0 4-43 16,0 0 5-1,0 2-6-15,0 2-11 0,3-3 3 16,2 2-57 0,-2-2-1-16,-1-2-8 0,-2 1-7 15,0-6 19 1,0 7-13-16,-10-9-121 0,-5-5-197 0</inkml:trace>
  <inkml:trace contextRef="#ctx0" brushRef="#br0" timeOffset="43152.88">3713 10110 447 0,'0'0'571'16,"0"0"-535"-16,0 0-36 0,0 0-1 15,0 0-15-15,0 0 14 16,0 0-13-16,43 90-34 15,-31-69-6-15,-7 3-29 16,-2-5 18-16,-3 0 18 16,0-3 9-16,0-4 38 15,0 1 0-15,0-2 1 16,0-1 0-16,0 2 0 16,0 7 1-16,0 2-1 0,5 1-81 15,7 2 33 1,-7 0 30-16,5 2-2 0,-8-6 20 15,1-2 0 1,0-7 0-16,-3-5 7 0,0-3-6 16,0-3 24-1,0 0-25-15,0 0-117 0</inkml:trace>
</inkml:ink>
</file>

<file path=ppt/ink/ink19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42.00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2987 11446 535 0,'0'0'219'16,"0"0"-93"-16,0 0-26 16,0 0 5-16,0 0-41 15,0 0-32-15,0 0-32 16,0-24-5-16,0 24 4 16,0 0-11-16,0 0 10 15,0 0-5-15,4 0 4 16,4 0 2-16,7 0 1 0,5 0 0 15,8 0 4 1,9-6-2-16,10 0-2 0,5-3 0 16,-4 0 2-1,-6 5-2-15,-9 2 1 0,-9-1-1 16,-13 3 0 0,-5 0-3-16,-6 0 2 0,0 0 0 15,0 0 1-15,0 8 7 0,-6 11 24 16,-8 5 15-1,-3 8-5-15,-4 4-40 16,7-3 12-16,5 4-13 16,4-4-2-16,5-2-5 15,0-3 7-15,0 1 0 0,0-5-10 16,0-3 16 0,0-7-7-16,0 2 1 0,0-3-5 15,-3 3 5-15,-6 0 6 16,-2 2-3-16,2-1 6 15,-2 2-9-15,4-4 0 16,2-1-2-16,2-4-38 16,3-3-1-16,0-2-31 15,0-2-5-15,0 0 15 16,0-3-12-16,0 0 11 16,0 0-69-16,0-6-155 0</inkml:trace>
  <inkml:trace contextRef="#ctx0" brushRef="#br0" timeOffset="908.9">3709 11535 882 0,'0'0'130'0,"0"0"-105"0,0 0-6 0,0 0 17 15,0 0-9 1,0 0-27-16,-16 0-20 0,16 7 19 31,-4 5-16-31,-1 3 17 0,-1 0 0 0,0 1 1 16,0-3 15-16,1 3-1 16,-2-6 3-16,5 0 9 15,2 0-26-15,0-1 13 16,0-5-14-16,2 4-33 15,13 0 10-15,5-3-9 16,0-2 15-16,4-3-5 16,-1 0-18-16,-6 0 8 15,-6 0 7-15,-2 0 21 16,-6 0 4-16,-1 0 23 16,5-13 35-16,-4-2 16 0,2-4-15 15,4-1 3 1,-3-4-30-16,-1-1-23 0,-2-1 7 15,-1 2-16 1,-2 3 2-16,0 4-1 0,0 4 8 16,0 4 4-1,-13 7-13-15,-7 2-5 0,3 0 5 16,-3 0-13-16,-2 16-3 16,9-1-29-16,-2 4-61 15,3-2-12-15,2 2-50 16,0-4-61-16,5-1-94 15</inkml:trace>
  <inkml:trace contextRef="#ctx0" brushRef="#br0" timeOffset="270.04">3074 11823 365 0,'0'0'618'15,"0"0"-511"-15,0 0-88 0,0 0 19 16,0 0-18-1,0 0-19-15,0 0-1 0,67-18 0 16,-36 14-1 0,-2 0 2-16,-4-1-1 0,-5 2 6 15,-5 0-6 1,0 3 0-16,-3-2 0 0,-4 2-10 16,6-3 8-16,9 1-74 15,-3-1-150-15,-3-1-182 0</inkml:trace>
  <inkml:trace contextRef="#ctx0" brushRef="#br0" timeOffset="1449.77">3664 11801 18 0,'0'0'343'15,"0"0"-330"-15,0 0 1 0,0 0 14 16,0 0 21 0,0 0-10-16,0 0-38 0,0 146 9 15,0-118-10-15,0-4 114 0,0-6-62 16,0-9-31-1,0 0 18-15,0-4-4 0,0-2-26 16,8-1 41 0,6 3-11-16,6-2-27 0,4 2-1 15,2-5-11 1,-1 0-16-16,-1 0-7 0,-4 0-27 16,-3 0 28-16,-3 0 16 15,-5-8 6-15,-4-4 9 16,1-1 23-16,-6-3 23 15,0-1 1-15,0-5-11 16,0-1 15-16,0-3-2 16,0-2-1-16,0-1 2 15,0 1-31-15,-8 2-11 16,2 11-7-16,0 4-10 16,0 8-6-16,-2 3-18 15,-1 0-34-15,-2 3 13 0,-3 18 20 16,-4 2 25-1,-2 4-1-15,6-3-12 0,2 5-43 16,6-7-149 0,4-5-98-16</inkml:trace>
  <inkml:trace contextRef="#ctx0" brushRef="#br0" timeOffset="2053.21">4293 11419 544 0,'0'0'245'0,"0"0"-189"16,0 0-30 0,0 0 94-16,0 0-48 0,0 0-40 15,0 0-32 1,-12 20 2-16,4 2-1 0,0 1-1 15,-1 2 0 1,6-4 9 15,0 0-2-31,1 0-7 0,2-3 0 0,-4 0 1 0,4-3 3 0,0 3-4 32,-3-2 0-32,0-2 2 0,-2 1-1 0,2 0-2 15,-3-2 0-15,3-3-46 16,0 1-14-16,1-1-98 15,-1-3-55-15,0 0-100 0</inkml:trace>
  <inkml:trace contextRef="#ctx0" brushRef="#br0" timeOffset="3415.11">4434 11437 643 0,'0'0'166'16,"0"0"-120"-16,0 0-16 15,0 0 76-15,0 0-50 0,0 0-56 16,0 0 0-16,0-8-32 16,0 8 5-16,0 0 1 15,0 5 23-15,0 7 3 16,0 3 19-16,0-3 8 15,-2 3 15-15,-8 1-17 16,-2 0 24-16,2-3-9 16,-2 2-25-16,-3 1 14 15,2 3-28-15,-2-2 6 0,0 0 2 16,1 0-8 0,3-2-2-16,-1-2-4 0,4-4-3 15,-1-3 6 1,3 0 2-16,4-1 0 0,-1-5 0 15,3 0 2 1,0 0-2-16,0 0 0 0,0 0 1 16,0 0 7-1,0 0-8-15,0 0-12 0,0 0-13 16,5 0-52-16,10-2-9 0,-2-7-8 16,2 3 37-1,0-1 39-15,-1 5 7 0,-3 2 11 16,4 0 10-1,-1 0-9-15,4 0 22 0,-1 0-7 16,0 0-16 0,1 0 14-16,-1 0-5 0,-1 0-9 15,1 0 7-15,1 2-5 16,-1-2-2-16,-5 4 0 16,0-4 1-16,-7 0 1 15,-2 0-1-15,0 0-1 16,-3 3 0-16,0-3-1 15,2 1 1-15,1 3 0 16,4-4 0-16,-2 1 3 16,4-1-3-16,-1 0 7 15,4 0-6-15,-1 0 0 16,1 0-1-16,-4-6 0 0,2-6 1 16,-5 0 4-1,0-1-4-15,-1 0 7 0,-4 0 13 16,0 0 8-1,0 2 18-15,0 3-17 0,0 4-29 16,0 1 14 0,0 3-15-16,0 0-13 0,0 0-15 15,0 0-25-15,0 0 30 16,0 6 14-16,0 9-1 16,0 3 3-16,0 3-6 15,0-1 13-15,0 2 1 0,0-5 6 16,0-1-7-1,6-3 0-15,2-1 0 0,6-6 42 16,1-1-27 0,5-5-14-16,3 0-1 0,1 0 0 15,1-2 0 1,0-9-1-16,-1-2 1 0,-1 0-1 16,-6 0 1-1,1-3 0-15,-5-2 0 0,2-2 6 16,-3 2-6-16,0-1 0 0,-7 2 17 15,-2 3 42 1,-1 4 6-16,-2 5-10 0,0-1-14 16,0 6-25-1,0 0-2-15,0 0-14 0,0 0-26 16,0 0 9 0,0 0-12-16,0 0 1 0,0 9 27 15,3 3-11-15,0 2 5 16,1 1 7-1,-4 1 0-15,2-6 12 0,-2 0-12 16,3-5 1 0,0 0 7-16,6-5-7 0,4 0 8 15,5 0-9 1,4 0 1-16,8-2 2 0,2-11-3 16,-4-2-1-1,1-1-6-15,-9 1-2 0,-5 4 9 16,-7 1 0-16,-2-1 11 0,-6 6 41 15,0 4 24 1,0 1 14-16,0 0-26 0,0 0-49 16,-6 0-6-1,0 1-9-15,4 12-17 0,2 3-14 16,0 0-40 0,0 1 14-16,0 1-15 0,8 0-24 15,6-5 20 1,-6 1-59-16,-4-6-42 0,-4-7-131 0</inkml:trace>
  <inkml:trace contextRef="#ctx0" brushRef="#br0" timeOffset="4465.04">4480 12164 322 0,'0'0'519'0,"0"0"-450"0,0 0-28 0,0 0 64 16,0 0-5 0,0 0-78-16,0 0-14 0,22 36-8 15,-15-12 0 1,1 3 1-16,-5 3 5 0,1-2-6 16,-4 1 7-1,0-4 3-15,0-5-7 0,0-1 7 16,0-8-3-16,0-4-6 15,0-4 27-15,0-3-27 16,0 0 15-16,0 0 29 16,0 0-3-16,0 0-3 15,13-13-34-15,7-8 5 16,7-2-5-16,-2-4-4 16,-2 2-1-16,1 2 7 15,-4 2-6-15,-5 2-1 0,-5 10 0 16,0 1 9-1,-5 3-5-15,-2 5-4 0,2 0 0 16,2 0 0 0,-2 0-12-16,4 0 12 0,-1 0-1 15,4 0-7 1,-4 5 6-16,4 6 2 0,-4 2 0 16,2 4 4-1,-2 1 5-15,1 0-8 0,-4-2 5 16,-2-1-3-16,2-1 8 0,-2-7-11 15,4 1 0 1,-5-2-1-16,6-4-25 0,-1-2-89 16,1 0-123-1,-5-11-428-15</inkml:trace>
  <inkml:trace contextRef="#ctx0" brushRef="#br0" timeOffset="4045.07">4497 11918 778 0,'0'0'195'0,"0"0"-150"0,0 0 28 15,0 0 61 1,0 0-71-16,0 0-24 0,0 0-39 16,12 0 0-1,3 0-7-15,1 0 8 0,5 0-1 16,-1 0 0 0,-3 0 2-16,1 0 6 0,-2 0-8 15,5 0 1-15,5 0 10 0,2 0-9 16,4-2-2-1,2-3 0-15,1 2 1 0,0-2-14 16,-3-1 9 0,-4 5-44-16,-3-2-29 0,-10 3-124 15,-9 0-65 1,-6 0-297-16</inkml:trace>
</inkml:ink>
</file>

<file path=ppt/ink/ink19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51.37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-578 1005 20 0,'0'0'322'0,"0"0"-159"16,0 0-55-16,0 0 67 16,0 0 16-16,0 0-53 15,0 0-20 17,0-26-31-32,0 24-16 0,5-7-28 0,10 4-34 0,2-3-2 15,3 3-7-15,3 0 9 31,-1 0-10-31,2 3 1 0,-4-1 0 0,-2 3-10 0,-8 0 12 16,0 0-2 0,-5 0 0-16,0 0-5 0,-2 0-7 15,-3 8 12 1,0 1 0-16,0 7-1 0,0 5-2 16,-11 5 3-1,-11 8 0-15,-10 1-3 0,0 8 1 16,0-5 2-1,4-1 0-15,5-6 2 0,6-8 0 16,7-11-2-16,5-4 0 0,5-1 0 16,0-6 3-1,0 1-2-15,0 1 0 16,0 3 8-16,0-1-9 16,8 0 0-16,4 3 0 15,3 0 2-15,5 0-1 16,2 1-1-16,5-1 0 15,-4-2 0-15,-1-1 1 0,1-4-1 16,-3-1 0-16,-5 0-11 16,-1 0 10-16,-2 0-26 15,-1 0-47-15,6-17-72 16,-2-3-149-16,-3-4-295 0</inkml:trace>
  <inkml:trace contextRef="#ctx0" brushRef="#br0" timeOffset="639.95">-115 986 899 0,'0'0'300'0,"0"0"-300"0,0 0-43 16,0 0 43-1,0 0 38-15,0 0-27 0,0 0-6 16,48 0-4-1,-36 0-1-15,-3 0 0 0,2 0-2 16,-2 0 1-16,-1 0 1 16,1 0 0-1,-3 0-1-15,2 6 2 0,-2 3-1 16,-3 3 0 0,0 0 0-16,-3 6-1 0,0 0 1 15,-3 5 0 1,-14 1 7-16,-10 2-1 0,2 0-3 15,-3-1 4-15,1-3-1 0,4-3 39 16,6-2-13 0,5-4 10-16,4-1 12 0,5-4-31 15,3-1 16 1,0-4-20-16,0 3-18 0,0-3-2 16,0 2 1-1,8 0 0-15,7-1-1 0,2 0-4 16,3 0 5-1,0 1 0-15,3-2 1 0,-6 1-4 16,-2-2 3-16,-7 1 0 0,-1-3 0 16,-5 2-12-1,-2-2 0-15,0 0-15 0,3 0-28 16,0 0-21 0,6 0-71-16,2 0-119 15,1-14-405-15</inkml:trace>
  <inkml:trace contextRef="#ctx0" brushRef="#br0" timeOffset="1199.92">301 1111 935 0,'0'0'178'0,"0"0"-162"16,0 0 1-16,0 0 46 0,0 0-17 16,0 0-17-1,0 0-29-15,0 0-12 0,0 7 12 16,0 5 1 0,0 5-1-16,-3 1 0 0,0 1 2 15,3-1-2 1,0 0 5-16,0 0-4 0,0-3 21 15,0-2-21-15,12 1 6 0,8-5-7 16,6-3-12 0,3-1 11-16,6-5-10 0,-5 0-20 15,5 0 23 1,-6 0-7-16,-3-11 15 0,-4-7 0 16,-2-3 1-1,-5-3 3-15,-3-3 8 0,-7-4 11 16,-2 0 20-1,-3 0 4-15,0-3 30 0,0 5 0 16,0 1-40-16,-11 2 6 16,-3 8-36-1,-4 7-7-15,-4 10-2 32,-8 1-49-32,0 1-52 0,-22 36-113 0,5-1-196 0,4-5-260 0</inkml:trace>
  <inkml:trace contextRef="#ctx0" brushRef="#br0" timeOffset="1959.94">999 920 221 0,'0'0'320'0,"0"0"-230"16,0 0-43-16,0 0 96 15,0 0-4-15,0 0-48 16,0 0-60-16,7 0-30 15,-4 0 11-15,-1 0-12 16,1 15 1-16,0 5 24 0,-1 6-25 16,-2 1 24-1,0 1-9-15,0 0-14 0,0 0 12 16,0-2-13 0,0-2 1-16,0-6 5 0,0-5 1 15,-2-2-8 1,2-3 1-16,0-4-29 0,0-1-4 15,0-3-34-15,0 0-8 0,0 0-35 16,0 0-36 0,2-14-125-16</inkml:trace>
  <inkml:trace contextRef="#ctx0" brushRef="#br0" timeOffset="3245.33">1305 945 403 0,'0'0'348'16,"0"0"-240"-16,0 0-54 15,0 0 90-15,0 0-31 16,0 0-65-16,0 0-48 16,0-2-5-16,0 2-9 15,0 12 5-15,-12 10 9 16,0-2 0-16,1 3 0 15,-4-2 1-15,3-6 22 16,2 1-14-16,-2-6 17 0,1-3 0 16,2 1-11-1,3-1 12-15,4-5-25 0,-2 0 5 16,1-2-4 0,3 0-3-16,0 0 0 0,0 0-12 15,0 0-8 1,0 0 18-16,0 0-33 0,0 0-1 15,0 0 17 1,0 0-20-16,0 0 14 0,0 0-24 16,0 3-10-16,3-1 24 0,9 1 0 15,8 2 35 1,0 1-1-16,7-3 1 0,1 4-1 16,1-5 1-1,-4 4 0-15,5-4 4 0,-8 2-4 16,-4-3 0-1,-4-1 22-15,-6 0-11 0,-1 0 4 16,-4 0-2-16,-3 0 4 16,2 0 15-16,4 0-7 15,3 0 11-15,-1 0-8 16,4-10-27-16,-4 2 4 16,4-2-5-16,-4-1 0 15,-1 4 16-15,-5 1 19 16,-2 3 4-16,0 3-2 15,0 0-29-15,0 0 6 16,0 0-14-16,0 0-7 16,0 0 6-16,0 0-15 15,0 3-3-15,0 8 19 16,0 2-10-16,0 5 10 0,3 0 0 16,2 0 0-1,5-3 0-15,-5-1 0 0,3-4 1 16,4-6-1-1,0 1-1-15,1-2 1 0,5-3 0 16,2 0 0-16,4 0 0 0,1 0 0 16,2-12 0-1,1-1 0-15,-3-6-29 0,-1 2 23 16,-7 0 5 0,-3 0 1-16,-8 1 41 0,-3 6 2 15,-3-1 28 1,0 3 24-16,0 7-20 0,0-3-19 15,0 4-41 1,0 0-14-16,0 0-2 16,0 0-13-16,0 0-9 0,0 4-6 15,0 8 0 1,0 4 27-16,0 2-27 0,0-1-7 16,0-3 11-1,3-4 5-15,6 0 20 0,2-3-1 16,3-3 5-1,4-4-4-15,2 0 0 0,2 0 1 16,1 0 2-16,-2 0-3 0,-7-4 0 16,-5-8 0-1,-4 5 9-15,-2-1-3 0,0 3-4 16,-3 2 4 0,0 3 25-16,0 0-25 0,0 0-6 15,0 0-10 1,0 0-51-16,0 11-104 0,0 5-135 15,0-4-211-15</inkml:trace>
  <inkml:trace contextRef="#ctx0" brushRef="#br0" timeOffset="4185.28">1223 1807 871 0,'0'0'321'16,"0"0"-255"-16,0 0-51 0,0 0-8 15,0 0 16 1,0 0-14-16,0 0-3 0,10 80-3 15,-5-47-3 1,-2 6-2-16,-1 1 1 0,2 1 1 16,-4-6 0-16,0 2-1 15,0-6 5-15,0-5-4 16,-9-8 0-16,4-10 0 16,5-3 36-16,0-5-5 15,0 0 20-15,0 0 39 16,8-16-50-16,19-12-25 15,7-5-15-15,6-7 0 16,3 3 5-16,0 0-5 0,-11 5 0 16,-6 9 6-1,-12 13 6-15,-8 2-11 0,-3 8-1 16,-3 0-3 0,0 0-7-16,3 0 10 0,-1 0-7 15,4 0 5 1,3 5 1-16,-1 5 0 0,1 1 1 15,-1-1 0 1,-1-2 0-16,-2-2 0 0,-2-4 0 16,-3 1 0-16,0-2 9 0,0-1-9 15,0 4 12 1,0-4-11-16,0 3 13 0,0-1-14 16,3 3-7-1,6-2-29-15,4 2-59 0,9-5 18 16,11 0-63-1,-4-8-124-15,-6-12-319 0</inkml:trace>
</inkml:ink>
</file>

<file path=ppt/ink/ink19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48.91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601-43 611 0,'0'0'292'0,"0"0"-225"15,0 0-67-15,0 0 55 16,0 0 17-16,0 0-59 15,0 0-13-15,5-3-3 16,-5 3-3-16,0 0 5 16,0 0-3-16,0 0 3 15,0 0 1-15,0 0-2 16,0 0 1-16,0 0 1 16,0 0-1-16,0 0 1 15,0 0-41-15,0 0-21 0,0 0-36 16,0 0-19-1,0 0 19-15,0 0-7 0,0 0 19 16,0 0 16 0,0 0 36-16,0 3 34 0,-5-1 0 15,5-2 0 1,0 2 23-16,0-2 10 0,0 0-9 16,0 0-24-16,0 0-31 0,8 0-25 15,1 0-100 1,-4 0-61-16</inkml:trace>
</inkml:ink>
</file>

<file path=ppt/ink/ink19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50.39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49 22 64 0,'0'0'160'16,"0"0"-91"-16,0 0 31 0,0 0 42 16,0 0 49-16,0 0-37 15,0 0-48-15,22-18 12 16,-22 15-28-16,0 3-7 15,0-3-5-15,0 3-30 16,0 0 0-16,0 0-32 16,0 0-15-16,0 0 1 15,0 0-2-15,0 0-7 16,0 0 5 0,0 8-19-16,0 5 21 0,0 5 0 15,0 0 0-15,0 3 5 0,-2 0-5 16,-5 2 0-1,4 0 1-15,1 6 7 0,-4 1-6 16,4 2-2 0,-1 1 0-16,-1 4 3 0,4-3-3 15,-3 1-1 1,3-4-33-16,-2 1-88 0,-13-1-30 16,4-8-171-16,-3-8-407 0</inkml:trace>
</inkml:ink>
</file>

<file path=ppt/ink/ink19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49.611"/>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583 1 152 0,'0'0'199'16,"0"0"-111"-16,0 0-12 0,0 0 60 15,0 0 2 1,0 0-38-16,0 0 4 0,0-6-4 16,0 6-12-1,3 0-23-15,-3 0-31 0,5 0-1 16,1 0-26 0,8 0 2-16,6 0-5 0,10 0-3 15,4 3-1-15,6 9 13 16,0 5-13-16,0 1 6 15,0 1-6-15,-8-2 8 16,-2 0 2-16,-8-2-4 16,-7-6-4-16,-7-1 8 15,-5-2-4-15,-3-4-2 16,0-2 47-16,0 1 1 16,-18 3 22-16,-12-1-39 0,-14 7-25 15,-4 0-2-15,1 8-7 16,7 0-2-16,5 0 1 15,10 0-4-15,5-2 2 16,8-5 2-16,7-4-11 16,5-2 11-16,0-5-25 15,0 3 17-15,0-3-10 16,0 0-15-16,0 0 18 16,0 3-43-16,0-1-78 31,0 5-193-31,-7-6-198 0</inkml:trace>
</inkml:ink>
</file>

<file path=ppt/ink/ink19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8:08.32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237 18 176 0,'0'0'69'16,"0"0"-37"-1,0 0-26-15,0 0-5 0,0 0 31 16,0 0-22-1,-14 63 2-15,14-56 12 0,0 0-15 16,0 1 40-16,0-2-1 16,0 0 12-16,-10 6 15 15,2 3-10-15,-4 0-19 16,-2 9-14-16,-2 1-25 16,-2 4 12-16,1 0-18 15,0-4 1-15,-1 2 14 16,1-4 2-16,2-3 8 15,1-3 13-15,3-3-26 0,2-1 13 16,3-2-25 0,1-2 6-16,-2-1 5 0,2-1-12 15,2-6 6 1,3-1 10-16,-2 4-13 0,2-4 10 16,0 0-13-1,0 0 1-15,0 0 11 0,0 0-12 16,0 0-1-1,0 0-11-15,0 0-28 0,2-12-18 16,13-8-131-16,-4-6 19 0,3-5 79 16,-6-5-4-1,2 2-6-15,-8 1 90 0,1 0 11 16,-3 1 39 0,3 1 2-16,1 5 29 0,-2 3 57 15,1 2-25 1,2 0 2-16,1 6-25 0,3 2-56 15,6 3-7-15,-2 2-16 16,2 0-7-16,-3 3-1 16,-4 2 1-1,-2 3 6-15,-6 0-8 16,3 0 18-16,-3 0-9 0,0-2 7 0,0 2 20 16,0 0 40-1,0 0-35-15,0 0-21 0,5 0-11 16,1 2-18-1,3 22 18-15,8 7 0 0,3 10-1 16,6 3 0 0,3 3 1-16,-1-4 0 0,1-1 0 15,-6-9 4-15,-6-9-4 16,-5-6 0-16,-6-10 0 16,-4-3 0-16,-2-5 1 15,0 0 66-15,0 0 2 16,0 2-36-16,0 1-33 15,0 5-17-15,0 2-57 16,7 3 63-16,-4 0-5 16,2 3 6-16,-2-4 10 0,-3-3-1 15,0-5 1 1,0-1 14-16,0-3 51 0,0 2 31 16,-15-2-11-1,-1 0-33-15,-1 0-18 0,2 0-32 16,3 0 14-1,1 0-16-15,2 0-16 0,1 0-39 16,-19 9-91 0,5 1-133-16,-4-5-115 0</inkml:trace>
  <inkml:trace contextRef="#ctx0" brushRef="#br0" timeOffset="600.42">783-360 441 0,'0'0'121'0,"0"0"-72"0,0 0-11 16,0 0 20-1,0 0-44-15,0 0-14 0,0 0 11 16,-20 8-11-16,17 8 0 16,-2 2 0-16,-5 5 1 15,5 6 21-15,0 1 3 16,-2 0 14-16,2 5-10 15,2 1-28-15,3 1 7 16,-3 1-8-16,-1 0 1 16,2 3 1-16,-1-1-2 15,0-1 0-15,1-5 2 0,-5-6-2 16,4-4 0 0,3-10 0-16,-2-6 1 0,2-3 2 15,0-2-3 1,0-3 0-16,0 0-10 0,0 0-128 15,5-12-154-15</inkml:trace>
  <inkml:trace contextRef="#ctx0" brushRef="#br0" timeOffset="1259">795-453 100 0,'0'0'92'0,"0"0"2"16,0 0 11-16,0 0-23 0,0 0-54 15,172-34-5 1,-140 29-18-16,-4 0-4 0,-1 0 18 16,-5 0-18-1,1 2 0-15,-3 0 16 0,-3 1-16 16,1-2 16-1,-6 4-17-15,-2 0 1 0,0 0 4 16,-5 0-5-16,-2 0 0 16,-3 0-25-16,0 0-141 15,0 0-145-15</inkml:trace>
  <inkml:trace contextRef="#ctx0" brushRef="#br0" timeOffset="1348.99">720-144 212 0,'0'0'153'0,"0"0"-71"0,0 0 47 0,0 0 19 0,11 0-77 0,-7 0-32 31,-4 0-20-31,0 0-9 0,2 0 22 0,-2 0-21 16,6 0 14-16,-1 0 23 0,7 0-21 16,5 0 1-1,9 0-27-15,3 0 8 0,-1 0-1 16,4 0-8 0,-7 0 0-16,-1-4 0 0,-6 0-26 15,-5 0-23 1,-9-1-78-16,-4 0-68 31,0 0-165-31</inkml:trace>
  <inkml:trace contextRef="#ctx0" brushRef="#br0" timeOffset="2091.47">1042 57 512 0,'0'0'189'0,"0"0"-149"0,0 0-18 16,0 0 27-16,0 0-16 0,0 0-7 15,0 0-26 1,0 0 2-16,0 0 11 0,0 0-12 16,-35 0 11-1,32 5 5-15,1 0 8 0,-4 4 21 16,-1 3-22-1,5 0 5-15,-4 6-17 0,4 3-6 16,-1 3-6-16,3 2 0 16,0 3 0-16,0-1 7 15,3-3-7-15,11-4 2 16,0-3-2-16,3-3-3 16,3-6 3-16,0-4-1 15,-2-5-1-15,2 0 2 16,-6 0 0-16,4-4 21 15,-6-6 30-15,-2-5-15 16,2-3 29-16,-4-5-24 16,2 0-31-16,-2-5 16 0,-2-4-19 15,0-2-1 1,-1 4-6-16,-1-1 7 0,-1 4-7 16,-3 6 0-1,0 9 0-15,0 0 12 0,0 11 10 16,0-1-1-1,0 2-21-15,0 0-1 0,2 0-6 16,6 0-9-16,4 0 7 0,6 0 8 16,2 0 2-1,0 3-1-15,0-3 2 0,0 4 7 16,-3-4-9 0,0 3 0-16,-2 2-21 0,0 0-8 15,-2 2-75-15,-1 4-68 16,-3-1-140-16,-3-1-265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4.612"/>
    </inkml:context>
    <inkml:brush xml:id="br0">
      <inkml:brushProperty name="width" value="0.05" units="cm"/>
      <inkml:brushProperty name="height" value="0.05" units="cm"/>
    </inkml:brush>
  </inkml:definitions>
  <inkml:trace contextRef="#ctx0" brushRef="#br0">25 82 1512,'0'0'5908,"-4"-4"-5625,2 1-130,0 0-1,-1-1 1,1 1 0,0 0 0,1-1-1,-1 1 1,1-1 0,-1 0 0,1 1-1,0-1 1,0 0 0,1 0 0,-1 0-1,1-6 1,38 2-260,-17 4 45,1 2 0,-1 0 0,0 1 0,0 1 0,31 4 0,-44-1 75,1 1-1,-1 0 0,0 0 0,0 1 1,0 0-1,-1 1 0,0 0 0,0 0 1,0 0-1,8 11 0,8 6 0,-4-7-43,-2 2-1,0 0 1,-1 1-1,15 24 1,-29-41 23,0 0 1,0 1-1,0-1 1,0 0 0,1 0-1,-1 0 1,1 0-1,-1-1 1,1 1-1,0-1 1,-1 0 0,1 1-1,0-1 1,0 0-1,0-1 1,0 1-1,0 0 1,0-1 0,0 0-1,0 1 1,0-1-1,0-1 1,0 1-1,0 0 1,0-1 0,0 1-1,0-1 1,6-2-1,-5 2-24,0-1-1,-1 0 1,1 1 0,0-1-1,0 0 1,-1-1-1,1 1 1,-1-1 0,0 1-1,0-1 1,0 0-1,0 0 1,0-1-1,-1 1 1,1-1 0,-1 1-1,0-1 1,0 0-1,0 1 1,2-8 0,11-56-3046,-9 42 892</inkml:trace>
</inkml:ink>
</file>

<file path=ppt/ink/ink19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8:12.32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0 108 23 0,'0'0'6'0,"0"0"-5"16,0 0 9-16,0 0-9 15,0 0 5 1,0 0-6-16,0 0 1 0,80 0 86 16,-80 0 41-1,0 0-8-15,0 0-2 32,0 0-30-32,0 0-24 0,6 0-44 0,0 0-19 0,2 0 14 15,1 0-15-15,-4 0 1 31,-2 0 25-31,-3 0-16 0,4 0 34 0,-4 0 28 0,0 0-16 32,0 0 29-32,0 0-2 0,0 0 4 0,0 0-9 15,0 0-64 1,0 0 1-16,0 0-15 0,0 0 0 16,0 0 5-16,0-4-5 15,0-1 0-15,0-4 25 16,0 5-17-16,0-1 26 0,0 2-8 15,3 3-15 1,-3 0 34-16,0 0-26 0,0 0-6 16,0 0-8-1,0 0-4-15,0 0-1 0,0 0 0 16,0 0-7-16,0 0-3 16,0 0 4-16,0 8 6 15,0 5-1 16,0 5 8-31,0 0-7 0,0 0 0 0,0-3 1 0,0 0 3 16,0-1-4-16,0 2 3 16,0 2 7-16,0 0-1 15,0 3-9-15,0 0 0 16,0-3 9-16,2 2-4 0,6 1-5 16,4-2 0-1,3-4 0-15,-2-2-6 0,-1-1 6 16,0-4-1-1,-1-3-14-15,4-2 14 0,-3-1 1 16,5-2 0-16,0 0-2 16,3 0-5-16,3-2 6 15,0-11-16-15,3-8 1 16,-3-4 8-16,0-4 7 16,-3-7 1-16,0-3 2 15,-6-5 5-15,-2 3-7 16,-4-1 1-16,-5 3 1 15,-3 6 36-15,0 7-14 16,0 7 10-16,0 9 11 16,0 5-44-16,0 2 12 0,0 3-13 15,0 0-7 1,0 0-3-16,0 0 10 0,0 0-20 16,0 0 14-1,0 0-23-15,0 0 28 0,0 0 0 16,0 0 1-1,0 0-1-15,0 0 1 0,0 0 0 16,0 0 9-16,9 0 1 0,9 0-10 16,4 0 26-1,10 0-25-15,6 0 23 0,4 0-24 16,1 0 7 0,1 3-7-16,-4 0 9 0,-8-3-10 15,-7 2 1 1,-7-2-11-16,-10 0 4 0,-4 0 0 15,-4 0-3 1,0 0-12-16,-12 0-93 0,-8 0-201 16</inkml:trace>
</inkml:ink>
</file>

<file path=ppt/ink/ink19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3-18T08:57:54.908"/>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1071 1571 548 0,'0'0'412'16,"0"0"-307"-16,0 0-96 0,0 0 17 15,0 0 88 1,0 0-51-16,0 0-27 0,0 0-7 16,0 0-7-16,0 0 20 0,0 0-26 15,3 0 8 1,12 0 8-16,10 0-24 0,10 0 12 16,5 0-3-1,9 0-9-15,1-8 16 0,2 1-22 16,-4-2 5-1,-2 3 2-15,-6 0-8 0,-5 1-1 16,-4 2 0-16,-7 1 2 16,-7 2-4-16,-6 0 2 15,-5 0-11-15,-3 0 5 16,0 0-33-16,-3 0 5 16,0 0-12-16,0 0-47 15,2 0-32-15,1 0-122 16,0-8-124-16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41.135"/>
    </inkml:context>
    <inkml:brush xml:id="br0">
      <inkml:brushProperty name="width" value="0.05" units="cm"/>
      <inkml:brushProperty name="height" value="0.05" units="cm"/>
    </inkml:brush>
  </inkml:definitions>
  <inkml:trace contextRef="#ctx0" brushRef="#br0">0 1 72,'0'0'8794,"21"14"-12562,8-4 1335,-13-9 1072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45.298"/>
    </inkml:context>
    <inkml:brush xml:id="br0">
      <inkml:brushProperty name="width" value="0.05" units="cm"/>
      <inkml:brushProperty name="height" value="0.05" units="cm"/>
    </inkml:brush>
  </inkml:definitions>
  <inkml:trace contextRef="#ctx0" brushRef="#br0">122 135 56,'0'0'1394,"-9"-2"-1065,-26-6 154,34 7-431,0 0 1,0 1-1,0-1 1,0 0-1,1 0 1,-1 0-1,0 1 1,1-1 0,-1 0-1,0 0 1,1 0-1,-1 0 1,1 0-1,0 0 1,-1 0-1,1 0 1,0-1-1,0 1 1,-1 0-1,1 0 1,0 0-1,0 0 1,0 0-1,0 0 1,0 0-1,1-2 1,-2-10 651,-15-4 375,14 16-1029,1 0 1,0 0 0,-1 0 0,1 0-1,0 0 1,0 0 0,0-1-1,0 1 1,0 0 0,0-1 0,0 1-1,0 0 1,1-1 0,-1 1 0,1-1-1,-1 1 1,1-1 0,-1 0 0,1 1-1,0-3 1,-1 3 5,1 0-1,0 0 1,0 0-1,0-1 1,-1 1-1,1 0 1,-1 0 0,1 0-1,-1 0 1,1 0-1,-1 1 1,1-1-1,-1 0 1,0 0 0,0 0-1,1 0 1,-1 1-1,0-1 1,0 0-1,0 1 1,0-1 0,0 1-1,0-1 1,-2 0-1,-11-11 1619,14 12-1623,0-2-44,26 1 39,39 3-7,109 16 0,-110-11-8,101-2 1,-101-5-21,105 13 0,-100-1-3,126 16 49,-181-26-48,1 1-1,-1 0 0,0 1 1,18 7-1,-18-5-5,1-1-1,1-1 1,26 5-1,264-2 226,-193-8-210,-100 2-25,0 1 0,-1 0 1,1 1-1,-1 1 0,1 0 1,-1 0-1,22 13 0,41 13 37,-43-24-20,0-1 1,0-1-1,1-2 0,35-1 1,-38-2-9,0 1 1,1 2-1,-1 1 1,-1 1-1,31 9 1,49 33-11,-82-33 7,1-2-1,0 0 1,39 9-1,109 6 21,19 4 2,-135-20-5,-1-2 1,91-1-1,15 2 7,-131-4-36,51 14 0,-55-11 4,0-1 0,42 3 0,95-5 125,87 8-89,-246-12-27,430 43 93,-407-41-115,0 1-1,39 10 1,-43-7 101,1-2 0,0-1 0,31 1 0,311 11 336,-329-13-412,55-3 0,-67-1-7,0 0 0,1 2 0,-1 1 1,53 12-1,-33-2 12,1-3 0,95 7 0,103-13 21,-149-4-61,-78 2 26,1 2-1,-1 0 1,0 2 0,0 0-1,20 8 1,-14-4 2,1-1 0,29 3-1,33-2 16,-55-7-11,1 2 1,-1 1-1,0 2 0,37 12 0,-42-9 3,1-2 0,1 0 0,62 5 0,100-7 18,-183-6-20,344 8-57,-184 2 69,59 0-28,178-10-223,-25 5 60,-361-4 142,1 1-1,31 8 1,-31-6 32,0 0 1,33 0-1,759-4-32,-711 5 42,101 17 0,-171-18-6,6 0 57,66-4 0,-39-1-35,-35-2-21,-1-1-1,0-2 0,0-1 0,39-14 1,-43 13 11,-2 1-22,48-4-1,-51 8 28,0 0 0,-1-1 0,25-9-1,-17-15 296,11 6-410,-28 17 44,0-1 0,0-1-1,0 0 1,-1-1 0,0 0 0,-1-1-1,15-14 1,-25 22 57,1 1 0,-1-1-1,0 0 1,0 0 0,1 0-1,-1 1 1,0-1 0,0 0 0,0 0-1,0 0 1,0 1 0,0-1-1,0 0 1,0 0 0,0 0 0,0 0-1,0 1 1,0-1 0,-1 0-1,1 0 1,0 0 0,-1 1-1,1-1 1,0 0 0,-1 1 0,1-1-1,-1 0 1,1 1 0,-1-1-1,1 0 1,-1 1 0,0-1 0,1 1-1,-1-1 1,0 1 0,1 0-1,-1-1 1,0 1 0,0-1-1,0 1 1,1 0 0,-2-1 0,-37-9 87,26 11-291,-1 1 0,1 0-1,0 1 1,0 0 0,0 1 0,-17 8 0,-75 39 914,104-50-700,1 0-1,-1 0 1,0 0-1,0 1 1,0-1-1,1 0 1,-1 1-1,0-1 1,1 0-1,-1 1 1,1-1-1,0 1 1,0-1-1,-1 0 1,1 1-1,0-1 1,0 1-1,0-1 1,0 1-1,1-1 1,-1 1-1,0-1 1,1 1-1,-1-1 1,1 0-1,-1 1 1,1-1-1,-1 0 1,1 1-1,0-1 1,1 2-1,5-3 40,0 0-1,0 0 1,0 0 0,0-1-1,0 0 1,0-1-1,-1 0 1,1 0 0,0 0-1,6-4 1,-9 3-39,0 1 1,-1-1 0,0 0-1,1 0 1,-1-1-1,-1 1 1,1-1-1,0 0 1,-1 1 0,0-1-1,1 0 1,-2 0-1,1-1 1,0 1 0,-1 0-1,0 0 1,1-6-1,0 1 73,0 1 0,-1-1 0,0 0 0,0 0 0,-1 0 0,-1 0 0,1 0 0,-4-14 0,3 22-43,0-1 0,0 1 0,0 0 0,-1 0 0,1 0 0,0 0 0,-1 0 0,1 1 0,0-1 0,-1 0 0,1 1 0,-1-1 0,1 1 0,-1-1 0,0 1 0,1-1 0,-1 1 0,1 0 0,-1 0 0,0 0 0,-1 0 0,-38 4 27,30 2-111,0 0 1,0 1-1,0 0 0,1 0 0,0 1 1,1 1-1,0 0 0,0 0 0,1 0 1,0 1-1,1 0 0,0 1 0,0 0 1,1 0-1,-4 12 0,6 0-609,10-42-7667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46.707"/>
    </inkml:context>
    <inkml:brush xml:id="br0">
      <inkml:brushProperty name="width" value="0.05" units="cm"/>
      <inkml:brushProperty name="height" value="0.05" units="cm"/>
    </inkml:brush>
  </inkml:definitions>
  <inkml:trace contextRef="#ctx0" brushRef="#br0">395 185 3345,'0'0'1851,"-21"-8"-1734,-63-22 25,78 28 189,0 0 0,1 0 1,-1 0-1,0 1 1,0 0-1,0 0 1,-12 0-1,4 1 676,-132-6 793,143 6-1822,0 0 0,0 0 0,0 1 0,0 0 0,0-1 0,0 1 0,0 1 0,0-1 0,0 0 0,1 0 0,-1 1 0,1 0 0,-1-1 0,1 1 0,-1 0 0,1 0 0,0 1 1,0-1-1,0 0 0,0 1 0,0-1 0,1 1 0,-1-1 0,1 1 0,0 0 0,0 0 0,0 0 0,0 0 0,-1 5 0,1-4-8,0 0 0,0 0 0,1 1 0,0-1 1,-1 0-1,2 0 0,-1 0 0,0 1 0,1-1 0,0 0 0,0 0 0,0 0 1,0 0-1,1 0 0,-1 0 0,1 0 0,0-1 0,0 1 0,1-1 0,-1 1 1,6 4-1,-2-3 30,0-1 1,1 0 0,-1 0 0,1 0-1,0-1 1,0 0 0,1-1 0,-1 0-1,0 0 1,1 0 0,-1-1 0,1 0-1,0-1 1,-1 1 0,1-1-1,0-1 1,-1 0 0,1 0 0,8-2-1,3-1 2,-1-1 1,1-1-1,-1-1 0,0 0 0,-1-1 0,24-16 0,-34 21 79,-1-1 0,0 0-1,0-1 1,-1 1 0,1-1 0,-1 0 0,0-1-1,0 1 1,-1-1 0,0 0 0,0 0 0,0 0-1,-1-1 1,0 1 0,0-1 0,0 0 0,-1 0-1,0 0 1,-1 0 0,1 0 0,-1 0 0,-1-1-1,1 1 1,-1 0 0,0 0 0,-1-1 0,0 1-1,-2-8 1,1 10-38,0 1-1,-1 0 1,1 1-1,-1-1 1,0 0-1,0 1 1,0 0 0,-1-1-1,1 1 1,-1 0-1,1 1 1,-1-1-1,0 1 1,0 0-1,0 0 1,-1 0-1,1 0 1,0 1 0,-1-1-1,1 1 1,-8-1-1,6 1-42,-1 0-1,0 0 0,0 0 1,0 1-1,0 0 1,0 0-1,0 1 0,0 0 1,0 0-1,0 1 1,0 0-1,1 0 0,-1 0 1,-6 4-1,6-2-62,0 1-1,0 0 1,1 1 0,-1-1 0,1 1-1,1 0 1,-1 1 0,1 0-1,0 0 1,0 0 0,1 0-1,0 0 1,-5 15 0,4-6-212,1 0 0,0 0 0,1 1 0,1-1 0,1 1 0,1 18 0,-1-32 272,1-1 0,0 0 0,1 0 0,-1 0 0,0 0 0,1 0 0,-1 0 0,1 0 0,-1 0 0,1 0 0,0 0 0,0 0 0,0 0 0,0 0 0,0 0 0,1-1 0,-1 1 0,1 0 0,-1-1 0,1 1 0,-1-1 1,1 0-1,0 1 0,-1-1 0,1 0 0,0 0 0,0 0 0,0 0 0,0-1 0,0 1 0,0 0 0,0-1 0,0 1 0,0-1 0,0 0 0,1 0 0,-1 0 0,0 0 0,0 0 0,3-1 0,3 1 48,-1-1 1,1-1-1,0 1 1,-1-1-1,0-1 0,1 1 1,-1-1-1,0-1 0,0 1 1,7-6-1,0-1 75,-1-1 0,0-1-1,-1 0 1,15-18 0,-23 24-51,1 0 1,-1 0-1,0-1 1,-1 1-1,0-1 1,0 1-1,0-1 1,0 0-1,-1 0 1,-1 0-1,1-1 0,0-11 1,-2 18-72,0-1 0,0 1 1,0 0-1,-1-1 0,1 1 1,0 0-1,-1-1 0,1 1 0,-1 0 1,0-1-1,1 1 0,-1 0 0,0 0 1,0 0-1,0 0 0,0 0 1,0 0-1,0 0 0,0 0 0,0 0 1,0 0-1,0 0 0,0 1 0,-1-1 1,1 0-1,0 1 0,0-1 1,-1 1-1,1 0 0,0-1 0,-1 1 1,-1 0-1,-51-2-436,39 3 241,-64 1-1753,-1 10-2699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3.163"/>
    </inkml:context>
    <inkml:brush xml:id="br0">
      <inkml:brushProperty name="width" value="0.05" units="cm"/>
      <inkml:brushProperty name="height" value="0.05" units="cm"/>
    </inkml:brush>
  </inkml:definitions>
  <inkml:trace contextRef="#ctx0" brushRef="#br0">1 0 360,'0'0'0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3.555"/>
    </inkml:context>
    <inkml:brush xml:id="br0">
      <inkml:brushProperty name="width" value="0.05" units="cm"/>
      <inkml:brushProperty name="height" value="0.05" units="cm"/>
    </inkml:brush>
  </inkml:definitions>
  <inkml:trace contextRef="#ctx0" brushRef="#br0">1 121 232,'140'-120'1256,"-178"120"-1256,4 0-424,3 11-520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4.028"/>
    </inkml:context>
    <inkml:brush xml:id="br0">
      <inkml:brushProperty name="width" value="0.05" units="cm"/>
      <inkml:brushProperty name="height" value="0.05" units="cm"/>
    </inkml:brush>
  </inkml:definitions>
  <inkml:trace contextRef="#ctx0" brushRef="#br0">47 390 1112,'0'0'6520,"-8"0"-5702,-14 0-515,5 0 3351,20-43-2666,10 19-1021,2 0 0,0 2 1,1 0-1,34-35 0,-1 0 14,-39 44 43,-3 7-2,-1-1 0,0 0 0,-1 0 0,0 0 0,0-1 0,0 0 0,-1 0 0,0 0-1,-1-1 1,0 1 0,0-1 0,-1 0 0,3-17 0,-5 26 121,-3 7-302,0 2 4,1-1 0,0 0-1,0 0 1,0 14-1,-4 11 98,-22 68-152,-67 152 0,92-244 191,0 0 1,1 0 0,0 0-1,1 0 1,-2 17-1,1 3-3610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4.663"/>
    </inkml:context>
    <inkml:brush xml:id="br0">
      <inkml:brushProperty name="width" value="0.05" units="cm"/>
      <inkml:brushProperty name="height" value="0.05" units="cm"/>
    </inkml:brush>
  </inkml:definitions>
  <inkml:trace contextRef="#ctx0" brushRef="#br0">131 150 3273,'0'0'4458,"-1"-4"-3898,1 3-515,0 0 0,0 1-1,0-1 1,0 0 0,-1 0 0,1 0-1,0 0 1,-1 0 0,1 1 0,0-1-1,-1 0 1,1 0 0,-1 1 0,0-1 0,1 0-1,-1 1 1,1-1 0,-1 0 0,0 1-1,0-1 1,1 1 0,-1-1 0,0 1-1,0 0 1,0-1 0,1 1 0,-1 0-1,0-1 1,0 1 0,0 0 0,0 0-1,0 0 1,0 0 0,0 0 0,-1 0-1,-1 1-14,1 0-1,-1 0 1,1 0-1,-1 0 1,1 0-1,-1 1 1,1-1 0,0 1-1,0 0 1,0-1-1,0 1 1,0 0-1,-3 4 1,-3 4-28,1 0 0,0 0 0,0 0 0,2 1 0,-1 0 0,1 0 0,1 0 0,-6 22 1,5-9-211,2 0 1,0 0-1,2 36 1,1-59 193,1 0 0,-1 0 0,1-1 0,0 1 0,0 0 0,-1 0 0,1 0 0,0-1 0,0 1 0,0-1 0,0 1 0,-1 0 0,1-1 0,0 1 0,0-1 0,0 0 0,0 1 0,0-1 0,1 0 0,-1 0 0,0 0 0,0 0 0,0 1 1,0-1-1,0-1 0,0 1 0,1 0 0,44 0-411,-35-1 370,-6 0 67,1 0 0,-1 0 0,0 0 0,0-1-1,0 0 1,0 0 0,0 0 0,-1-1 0,1 1 0,-1-1 0,0 0 0,1-1 0,-1 1 0,0-1 0,-1 0-1,1 1 1,-1-2 0,5-6 0,4-6 71,-1-1 0,0 0 1,10-26-1,-15 28 149,0-1 0,-1-1 0,-1 1 0,-1-1 1,0 0-1,-1 0 0,-1 0 0,-1 0 0,-2-26 0,0 41-235,1-1 0,-1 1 0,1 0 0,-1 0 0,0 0 0,0 0 0,-1 0-1,1 0 1,-1 1 0,1-1 0,-1 1 0,0 0 0,0-1 0,0 1 0,0 0-1,0 1 1,0-1 0,0 1 0,-1-1 0,1 1 0,-1 0 0,1 0 0,-1 0-1,1 1 1,-1-1 0,0 1 0,1 0 0,-1 0 0,1 0 0,-1 1 0,-7 1-1,8 1-172,0 0 0,1 0 0,-1 1 0,1-1 0,-1 1 0,1-1 0,0 1 0,0 0 0,0 0 0,0 4 0,-6 8-561,-4 2-877,2-4-648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5.416"/>
    </inkml:context>
    <inkml:brush xml:id="br0">
      <inkml:brushProperty name="width" value="0.05" units="cm"/>
      <inkml:brushProperty name="height" value="0.05" units="cm"/>
    </inkml:brush>
  </inkml:definitions>
  <inkml:trace contextRef="#ctx0" brushRef="#br0">237 12 3329,'0'0'4578,"-6"-2"-4446,1 0-93,1 1 1,0-1-1,-1 1 0,1 0 1,-1 0-1,1 0 0,-1 0 1,0 1-1,1 0 0,-1 0 0,0 0 1,1 1-1,-1 0 0,1-1 1,-1 2-1,1-1 0,-1 0 1,1 1-1,0 0 0,0 0 1,-1 0-1,-5 5 0,-1 3 5,1 1 0,0 0 0,0 0 0,1 1 1,1 0-1,0 0 0,0 1 0,2 1 0,-11 26 0,11-18-176,0 1 1,2-1-1,0 1 0,1 1 1,2 35-1,1-57 127,0 0 0,0-1 1,1 1-1,-1-1 0,1 1 0,0-1 1,-1 1-1,1-1 0,0 1 1,0-1-1,0 0 0,0 0 0,0 1 1,0-1-1,0 0 0,1 0 1,-1 0-1,0 0 0,0 0 0,1 0 1,-1 0-1,1-1 0,-1 1 0,1-1 1,-1 1-1,1-1 0,-1 1 1,1-1-1,0 0 0,-1 1 0,1-1 1,-1 0-1,1 0 0,2-1 0,1 1-9,1 1 0,-1-2 0,0 1 0,1-1 0,-1 0 0,0 0 0,1 0-1,-1-1 1,7-3 0,-6 2 68,0 0 0,0-1 0,-1 0 0,1 0 0,-1-1 0,0 1 0,0-1 0,-1 0 0,0-1-1,0 1 1,0-1 0,0 0 0,-1 0 0,0 0 0,0 0 0,0 0 0,-1-1 0,0 1 0,-1-1 0,1 0 0,-1 1 0,0-1 0,-1 0 0,0 0 0,0 0-1,-2-11 1,1 17 18,0-1-1,0 1 0,0-1 0,0 1 0,0 0 0,-1 0 0,1-1 1,-1 1-1,1 0 0,-1 0 0,1 0 0,-1 0 0,0 0 1,1 1-1,-1-1 0,0 1 0,1-1 0,-1 1 0,0-1 0,0 1 1,0 0-1,0 0 0,1 0 0,-1 0 0,0 0 0,-2 1 0,-1-2-56,1 2-1,0-1 1,0 0-1,-1 1 0,1 0 1,0 0-1,0 0 1,0 0-1,0 1 0,0-1 1,-4 3-1,3 1-113,0 0 0,1 1-1,-1-1 1,1 1-1,1 0 1,-1 0 0,1 0-1,0 0 1,0 0 0,1 1-1,-3 10 1,3-12-234,2 0 0,-1-1-1,0 1 1,1 0 0,0-1 0,0 1 0,0 0 0,0 0-1,1-1 1,0 1 0,2 5 0,5 1-1001,7-4-114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5.315"/>
    </inkml:context>
    <inkml:brush xml:id="br0">
      <inkml:brushProperty name="width" value="0.05" units="cm"/>
      <inkml:brushProperty name="height" value="0.05" units="cm"/>
    </inkml:brush>
  </inkml:definitions>
  <inkml:trace contextRef="#ctx0" brushRef="#br0">1 149 3185,'0'0'2786,"7"-1"-2632,6 0 85,0-1 0,0 0-1,0-1 1,-1 0 0,1-1 0,-1-1-1,0 0 1,0-1 0,12-7-1,-2-1-51,4-4-101,45-21 1,-61 35-98,1 0-1,0 0 1,0 1-1,0 0 1,0 1-1,0 0 1,23 0 0,-32 2 11,0 0 1,0 0 0,0 1 0,0-1 0,0 1 0,0 0-1,0-1 1,0 1 0,0 0 0,-1 0 0,1 0-1,0 1 1,0-1 0,-1 0 0,1 0 0,-1 1 0,1-1-1,1 3 1,24 39 335,-24-37-288,0 0 1,1 0-1,-1 0 1,2 0-1,-1-1 0,0 1 1,8 5-1,-6-8-35,-1 0 0,1 0-1,1-1 1,-1 0-1,0 0 1,1 0 0,-1-1-1,1 0 1,8 1-1,-9-2-8,1 0 0,-1 1 0,1 0-1,-1 1 1,0 0 0,0-1-1,0 2 1,0-1 0,0 1-1,10 6 1,-12-5-3,0-1 0,0 0 0,1 0 0,0 0 1,-1 0-1,1-1 0,8 4 0,-12-6 2,-1 0-1,1 0 1,0 0-1,0 0 1,-1 0 0,1 0-1,0 0 1,0 0-1,-1 0 1,1 0-1,0-1 1,0 1 0,-1 0-1,1 0 1,0-1-1,0 1 1,-1 0 0,1-1-1,0 1 1,-1-1-1,1 1 1,0-1 0,0-1 4,0 0 0,1 0 0,-1 0-1,0 1 1,-1-1 0,1 0 0,0-1 0,0 1 0,-1 0 0,1 0 0,-1-3 0,3-22-343,-1 0 0,-3-28 0,0 17-3065,1 22-1428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5.917"/>
    </inkml:context>
    <inkml:brush xml:id="br0">
      <inkml:brushProperty name="width" value="0.05" units="cm"/>
      <inkml:brushProperty name="height" value="0.05" units="cm"/>
    </inkml:brush>
  </inkml:definitions>
  <inkml:trace contextRef="#ctx0" brushRef="#br0">194 0 2761,'0'0'6081,"-6"75"-5854,-7-36-163,-2-1-1,-1-1 1,-2 0 0,-2-2 0,-24 35 0,-16 29-58,59-97-1642,7-12 826,9-17-1469,-2-1-1646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6.370"/>
    </inkml:context>
    <inkml:brush xml:id="br0">
      <inkml:brushProperty name="width" value="0.05" units="cm"/>
      <inkml:brushProperty name="height" value="0.05" units="cm"/>
    </inkml:brush>
  </inkml:definitions>
  <inkml:trace contextRef="#ctx0" brushRef="#br0">168 1 6161,'0'0'4744,"-14"7"-4735,7 2-9,1-1 0,0 1 0,1 0 0,-1 1 0,-5 15 0,-19 32 19,23-47-8,0-1 0,0 0 0,-1 0-1,0-1 1,-1 0 0,1-1 0,-15 9 0,22-12-47,0-1 1,0 0-1,0 1 1,0 0-1,1-1 1,-1 1 0,1-1-1,0 1 1,0 0-1,1-1 1,0 7-1,0 0-49,-2 2 118,1-9-95,0 0-1,0-1 1,0 1 0,0 0-1,0-1 1,1 1-1,-1 0 1,1-1 0,0 1-1,1 3 1,-1-5 30,0 0 1,0 1-1,1-1 1,-1-1-1,0 1 0,1 0 1,-1 0-1,0 0 1,1-1-1,-1 1 1,1-1-1,0 1 0,-1-1 1,1 0-1,-1 1 1,1-1-1,0 0 0,-1 0 1,1 0-1,3-1 1,1 1-207,0-1 1,0 1 0,0-1-1,0 0 1,0-1 0,0 0-1,0 0 1,0 0 0,-1 0 0,1-1-1,-1 0 1,0 0 0,1-1-1,-1 1 1,-1-1 0,1 0-1,4-6 1,11-7-2556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6.714"/>
    </inkml:context>
    <inkml:brush xml:id="br0">
      <inkml:brushProperty name="width" value="0.05" units="cm"/>
      <inkml:brushProperty name="height" value="0.05" units="cm"/>
    </inkml:brush>
  </inkml:definitions>
  <inkml:trace contextRef="#ctx0" brushRef="#br0">81 0 3145,'0'0'6134,"-15"20"-5900,-50 117-214,77-148-7120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7.152"/>
    </inkml:context>
    <inkml:brush xml:id="br0">
      <inkml:brushProperty name="width" value="0.05" units="cm"/>
      <inkml:brushProperty name="height" value="0.05" units="cm"/>
    </inkml:brush>
  </inkml:definitions>
  <inkml:trace contextRef="#ctx0" brushRef="#br0">0 82 3609,'41'-68'2483,"-23"82"1879,32 39-4838,-34-36 798,-16-16-334,4 3-58,-1 0 1,0-1 0,1 1-1,0-1 1,0 1 0,0-1-1,0-1 1,1 1-1,-1 0 1,1-1 0,-1 0-1,11 3 1,0-53-5751,4 9 2717,-5 12 2818,-7 1 10041,-11 29-9541,1 0 0,-1 0 0,1 0 1,0 1-1,0-1 0,0 1 0,0 0 0,0 0 0,1 0 0,0 0 0,0 0 1,0 0-1,-2 8 0,-16 60-294,18-60-16,1 0 0,0 0 0,1 1 0,1-1 0,1 13 0,1 21-3975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7.933"/>
    </inkml:context>
    <inkml:brush xml:id="br0">
      <inkml:brushProperty name="width" value="0.05" units="cm"/>
      <inkml:brushProperty name="height" value="0.05" units="cm"/>
    </inkml:brush>
  </inkml:definitions>
  <inkml:trace contextRef="#ctx0" brushRef="#br0">1 0 4281,'0'0'1648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5:58.496"/>
    </inkml:context>
    <inkml:brush xml:id="br0">
      <inkml:brushProperty name="width" value="0.05" units="cm"/>
      <inkml:brushProperty name="height" value="0.05" units="cm"/>
    </inkml:brush>
  </inkml:definitions>
  <inkml:trace contextRef="#ctx0" brushRef="#br0">1 0 3289,'65'56'809,"-53"-44"-785,17-19-237,-2-3 241,-17 5 196,-1 2-1,1-1 0,0 1 0,0 0 1,19-2 2974,-26 5-3202,0 0-1,-1 0 0,1 1 1,-1-1-1,1 0 0,-1 1 1,1 0-1,-1-1 0,1 1 1,-1 0-1,0 1 0,1-1 1,3 2-1,-5 0 74,0 0-1,0 1 1,0-1 0,-1 0-1,1 0 1,-1 0 0,1 1 0,-1-1-1,0 0 1,0 0 0,-1 5-1,1-7-30,-1 1 0,1 0 1,0-1-1,0 1 0,0 0 0,0-1 0,0 1 0,0 0 0,0 0 0,1-1 0,-1 1 1,1 0-1,-1-1 0,1 1 0,-1-1 0,1 1 0,0-1 0,0 1 0,0-1 0,0 1 1,0-1-1,0 0 0,3 3 0,-1-4-44,0 0 0,0 0 0,0 0 0,0-1 0,0 1 1,1-1-1,-1 0 0,0 0 0,0 0 0,0 0 0,-1 0 0,1 0 0,5-4 0,3 0 16,-4 2-47,0 0-1,-1 0 1,1 0 0,-1-1 0,0 0 0,1-1 0,6-6-1,-13 11 42,0 0-1,0-1 1,0 1 0,0 0-1,0 0 1,0 0-1,0 0 1,0-1-1,0 1 1,0 0-1,0 0 1,0 0-1,0-1 1,0 1 0,0 0-1,0 0 1,0 0-1,0-1 1,0 1-1,0 0 1,0 0-1,0 0 1,0 0-1,0-1 1,0 1-1,0 0 1,0 0 0,-1 0-1,1 0 1,0-1-1,0 1 1,0 0-1,0 0 1,0 0-1,-1 0 1,1 0-1,0 0 1,0 0 0,0 0-1,-1-1 1,1 1-1,0 0 1,0 0-1,0 0 1,0 0-1,-1 0 1,1 0-1,0 0 1,0 0 0,0 0-1,-1 0 1,1 0-1,0 0 1,0 0-1,0 0 1,-1 1-1,1-1 1,0 0-1,0 0 1,0 0-1,0 0 1,-1 0 0,1 0-1,-40 0 112,0 1 1,-1 2-1,-70 15 0,79-13-192,6-2-1330,9-2-3535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19.838"/>
    </inkml:context>
    <inkml:brush xml:id="br0">
      <inkml:brushProperty name="width" value="0.05" units="cm"/>
      <inkml:brushProperty name="height" value="0.05" units="cm"/>
    </inkml:brush>
  </inkml:definitions>
  <inkml:trace contextRef="#ctx0" brushRef="#br0">22 8 912,'0'0'1950,"-17"-7"-740,12 7 2268,8 3-3476,0 0 1,0 0-1,0-1 1,0 1 0,0-1-1,1 1 1,-1-1-1,1 0 1,0 0 0,-1-1-1,1 1 1,0-1 0,6 2-1,55 12 91,21-2 225,137 2 1,90-18 270,-220 0-688,69-1 104,503-3 22,-381 20-11,63 2-12,-328-15-14,53 0 144,112-14 1,-83 5-93,0 3 0,168 13 1,-156 0 4,199-15 0,264-14 242,-548 22-285,290 14 4,16-12 43,-132-22-68,19 1 1534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20.747"/>
    </inkml:context>
    <inkml:brush xml:id="br0">
      <inkml:brushProperty name="width" value="0.05" units="cm"/>
      <inkml:brushProperty name="height" value="0.05" units="cm"/>
    </inkml:brush>
  </inkml:definitions>
  <inkml:trace contextRef="#ctx0" brushRef="#br0">20 168 40,'0'0'6925,"3"-12"-6107,37-96 241,-35 91-834,-10 17 172,-13 26 149,8-4-560,1 0-1,-8 32 1,14-45 6,1 0 0,1-1 0,0 1 0,0 0 0,0 0 0,1 0 0,1 0 0,-1 0 0,5 16 0,-4-23 7,0 0 0,1 0 0,0 0 0,-1 0 0,1 0 0,0 0 0,0-1 0,0 1 0,0 0 0,0-1 0,1 0-1,-1 0 1,0 1 0,1-1 0,-1 0 0,1-1 0,-1 1 0,1 0 0,-1-1 0,1 0 0,-1 1 0,1-1-1,0 0 1,-1 0 0,5-1 0,1 1 17,0-1 0,0 1-1,0-1 1,0-1 0,0 1-1,0-1 1,11-5 0,-10 2 74,1-1 0,-1 0 1,0-1-1,-1 1 0,1-2 0,-1 1 0,-1-1 1,0 0-1,0-1 0,0 0 0,-1 0 1,0 0-1,-1-1 0,0 0 0,-1 0 1,0 0-1,0-1 0,-1 1 0,0-1 1,-1 0-1,-1 1 0,1-1 0,-1-16 1,-2 25-51,1-1 1,-1 1-1,0 0 1,0-1 0,0 1-1,0 0 1,0 0-1,0 0 1,-1 0 0,1 0-1,-1 0 1,1 0-1,-1 0 1,0 1 0,0-1-1,1 1 1,-1-1-1,0 1 1,-1 0 0,1 0-1,0 0 1,0 0-1,0 0 1,-1 0 0,1 0-1,0 1 1,-1-1-1,1 1 1,0 0 0,-1 0-1,1 0 1,-3 0-1,1-1-89,1 1 0,0 0-1,0 0 1,0 0 0,0 1-1,0-1 1,0 1 0,-1 0-1,1-1 1,0 1 0,0 1-1,1-1 1,-1 0 0,0 1 0,0-1-1,1 1 1,-1 0 0,1 0-1,-1 0 1,1 0 0,0 0-1,0 1 1,0-1 0,-3 6-1,1 4-1195,0 1 0,1 0-1,-2 23 1,4-6-4887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22.543"/>
    </inkml:context>
    <inkml:brush xml:id="br0">
      <inkml:brushProperty name="width" value="0.05" units="cm"/>
      <inkml:brushProperty name="height" value="0.05" units="cm"/>
    </inkml:brush>
  </inkml:definitions>
  <inkml:trace contextRef="#ctx0" brushRef="#br0">0 1 576,'0'0'3069,"10"0"-1641,2 1-875,6 1 36,2-3 3528,-20 40-4440,-2 212 299,5 287 57,13-296-64,1 78 83,-17-233-52,-4 0-1,-23 138 0,13-147 10,3 2 1,4-1-1,3 1 1,3 0 0,14 109-1,20-9 7,-18-111-26,-3 0 0,5 115 1,-17 286-5,0-470 8,-1 0-1,1 0 1,0 0-1,0 1 0,0-1 1,0 0-1,0 0 0,0 1 1,0-1-1,0 0 0,0 0 1,0 1-1,0-1 1,1 0-1,-1 0 0,0 1 1,0-1-1,0 0 0,0 0 1,0 0-1,0 1 0,0-1 1,1 0-1,-1 0 0,0 0 1,0 0-1,0 1 1,0-1-1,1 0 0,-1 0 1,0 0-1,0 0 0,0 0 1,1 1-1,-1-1 0,0 0 1,0 0-1,1 0 1,-1 0-1,0 0 0,0 0 1,1 0-1,-1 0 0,0 0 1,0 0-1,1 0 0,-1 0 1,0 0-1,0 0 0,0 0 1,1 0-1,-1 0 1,0-1-1,0 1 0,1 0 1,-1 0-1,0 0 0,0 0 1,0 0-1,1-1 0,13-12-304,58-107-3141,-49 77-943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23.749"/>
    </inkml:context>
    <inkml:brush xml:id="br0">
      <inkml:brushProperty name="width" value="0.05" units="cm"/>
      <inkml:brushProperty name="height" value="0.05" units="cm"/>
    </inkml:brush>
  </inkml:definitions>
  <inkml:trace contextRef="#ctx0" brushRef="#br0">0 245 3145,'0'0'4901,"3"-25"-4663,26-188 352,-29 213-589,0 0 0,-1 0 0,1 0 0,0-1 0,0 1 0,0 0 1,0 0-1,0 0 0,0 0 0,0-1 0,0 1 0,0 0 0,0 0 0,0 0 0,0 0 0,0-1 0,0 1 0,0 0 1,0 0-1,0 0 0,0-1 0,0 1 0,0 0 0,0 0 0,0 0 0,0 0 0,0-1 0,0 1 0,0 0 1,0 0-1,1 0 0,-1 0 0,0-1 0,0 1 0,0 0 0,0 0 0,0 0 0,1 0 0,-1 0 0,0 0 1,0 0-1,0-1 0,0 1 0,0 0 0,1 0 0,-1 0 0,0 0 0,0 0 0,0 0 0,1 0 0,-1 0 1,0 0-1,0 0 0,0 0 0,0 0 0,1 0 0,-1 0 0,0 0 0,0 0 0,0 0 0,1 0 0,-1 1 0,0-1 1,8 16 151,3 27 75,-11-42-227,3 45 110,-2 0 0,-5 59 0,-1-92-1541,16-28-5735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6.694"/>
    </inkml:context>
    <inkml:brush xml:id="br0">
      <inkml:brushProperty name="width" value="0.05" units="cm"/>
      <inkml:brushProperty name="height" value="0.05" units="cm"/>
    </inkml:brush>
  </inkml:definitions>
  <inkml:trace contextRef="#ctx0" brushRef="#br0">127 94 1400,'0'0'5994,"-22"24"-4866,4 135-1063,17-136-64,-1 8 4,1 1-1,1 0 0,2 0 0,1 0 0,2-1 1,10 40-1,-9-57 19,4 21 78,-10-35-22,0-9-194,2-106-1366,-5-144 173,1 245 1475,0 0 0,-1 0-1,-1 1 1,0-1 0,-1 1-1,-11-23 1,12 29 166,0 0 1,0 0-1,-1 0 1,0 0-1,0 1 0,-1-1 1,1 1-1,-1 1 1,-1-1-1,1 1 1,-1 0-1,-13-7 0,17 11-94,14 1-271,0 0 0,-1 0 0,1 1 0,0 0-1,-1 1 1,1 0 0,-1 1 0,0 0 0,0 1 0,0 0 0,0 0-1,0 1 1,-1 1 0,0-1 0,0 1 0,-1 1 0,1 0 0,-1 0-1,-1 1 1,1-1 0,-1 2 0,-1-1 0,0 1 0,0 0 0,0 0-1,-1 1 1,-1-1 0,5 15 0,-4-10 33,0 0 0,1 0-1,1-1 1,16 26 0,-21-36-20,1 0 0,-1 0 0,0 0-1,1 0 1,0-1 0,0 1 0,0-1 0,0 1 0,0-1 0,0 0-1,0 0 1,1-1 0,-1 1 0,1-1 0,0 1 0,-1-1-1,1 0 1,0-1 0,-1 1 0,1-1 0,0 1 0,0-1-1,0 0 1,6-1 0,-8 0 23,-1 0 0,0 0-1,1 0 1,-1 0 0,0 0 0,0 0-1,0 0 1,0 0 0,0 0 0,0-1-1,0 1 1,0 0 0,0-1 0,-1 1-1,1-1 1,0 1 0,0-2 0,11-35 82,-8 26-72,6-21 64,-2-1-1,-2 0 1,-1 0 0,-1-1-1,-2-45 1,5 137-249,-2 66 0,-5-80 183,2-1-1,2 1 0,15 72 1,-15-106-7,-1 0 1,1-1 0,1 0 0,0 0 0,11 15 0,-12-18-58,0 0 1,0 0 0,-1 0 0,1 1 0,-1 0 0,0-1 0,-1 1 0,1 0 0,-1 0-1,0 1 1,-1-1 0,1 7 0,3-12-1020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24.546"/>
    </inkml:context>
    <inkml:brush xml:id="br0">
      <inkml:brushProperty name="width" value="0.05" units="cm"/>
      <inkml:brushProperty name="height" value="0.05" units="cm"/>
    </inkml:brush>
  </inkml:definitions>
  <inkml:trace contextRef="#ctx0" brushRef="#br0">111 28 6905,'0'0'2173,"8"1"-2114,-5-1-48,-1 1 0,0-1-1,0 0 1,0 0 0,0 1 0,0 0 0,0-1 0,0 1 0,0 0 0,0 0 0,0 0 0,0 0 0,0 0 0,-1 0 0,3 2 0,-3 0 1,1-1 1,-1 0-1,0 1 1,0-1-1,-1 0 1,1 1-1,0-1 1,-1 1-1,0-1 1,1 1-1,-1 0 1,0-1-1,0 1 1,-1-1-1,1 1 1,0-1-1,-2 5 1,-1 3 12,1 0 0,-1-1 1,-1 1-1,0-1 1,0 0-1,-1 0 0,0 0 1,-12 15-1,-61 61 578,44-49-30,35-36-578,0 1 0,0 0 0,0-1 0,-1 1 0,1-1 0,0 1 0,0-1-1,0 1 1,0-1 0,0 0 0,0 1 0,0-1 0,0 0 0,0 0 0,0 0 0,0 0 0,0 0 0,0 0 0,0 0 0,0 0 0,0 0-1,2-1 1,36 2-82,-38-1 83,26 0-417,0-1 1,0-1-1,35-8 1,-48 7 73,0-2 1,0 0 0,-1 0-1,0-1 1,0-1 0,0 0-1,21-16 1,19-22-530,-48 41 967,-1 0 1,0-1-1,0 1 0,0-1 1,0 0-1,-1 0 0,0 0 1,0 0-1,3-10 0,-29 8 5513,23 6-5596,-1 1 0,0 0 1,1 0-1,-1 0 0,0 0 0,0-1 0,1 1 0,-1 0 0,0 0 1,0 0-1,1 0 0,-1 1 0,0-1 0,1 0 0,-1 0 0,0 0 0,0 1 1,1-1-1,-1 0 0,0 1 0,1-1 0,-1 0 0,1 1 0,-1-1 0,1 1 1,-1-1-1,0 1 0,1-1 0,0 1 0,-1-1 0,1 1 0,-1 0 1,1-1-1,0 1 0,-1 0 0,1-1 0,0 1 0,0 0 0,-1-1 0,1 2 1,0 1-45,1 0 0,-1 1 1,1-1-1,0 0 0,0 0 1,0 0-1,0 0 0,0 0 0,1 0 1,-1-1-1,1 1 0,0 0 1,0-1-1,0 1 0,0-1 1,0 0-1,1 1 0,-1-1 1,1 0-1,-1 0 0,1-1 1,0 1-1,-1-1 0,1 1 1,0-1-1,4 1 0,4 2-17,0 0-1,-1-2 0,1 1 1,0-1-1,1-1 0,15 0 1,-25-1 62,0-1 1,-1 0-1,1 1 0,-1-1 1,0 0-1,1 0 1,-1 0-1,1 0 1,-1 0-1,0 0 1,0 0-1,0 0 1,0-1-1,0 1 1,0 0-1,0-1 0,0 1 1,0-1-1,-1 1 1,1-1-1,0-1 1,15-40 87,-15 39-68,3-12 9,-2 0-1,1 0 1,-2 0-1,0 0 0,-2-17 1,1 16 5,1 16-36,-1 0 0,0 0 0,0 0 0,0 0 0,0 0 0,0 0 0,-1 0 0,1 0 0,0 0 0,0 0 0,-1 0 0,1 0 0,0 0 0,-1 1 0,1-1 0,-1 0 0,1 0 0,-1 0 0,1 1 0,-1-1 0,0 0 0,1 0 0,-1 1 0,0-1 0,0 1 0,1-1 0,-1 1 0,0-1 0,0 1 0,0-1 0,0 1 0,0 0 0,1-1 0,-1 1 0,0 0 0,0 0 0,0 0 0,0 0 0,0 0 0,-2 0 0,1 0-28,0 0 0,0 1 0,0-1 0,0 1 0,0 0 0,0-1 0,0 1 0,0 0 0,1 0 0,-1 0 0,0 0 0,1 1 0,-1-1 0,0 0 0,1 1 0,-1-1 0,1 1 0,-2 2 0,-3 6-212,0 1-1,1 0 0,1 0 0,-1 1 1,2-1-1,-4 18 0,6-22-345,0 0 0,0 0-1,1 1 1,0-1 0,0 0-1,1 1 1,1 8 0,6-1-3157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3:46:25.269"/>
    </inkml:context>
    <inkml:brush xml:id="br0">
      <inkml:brushProperty name="width" value="0.05" units="cm"/>
      <inkml:brushProperty name="height" value="0.05" units="cm"/>
    </inkml:brush>
  </inkml:definitions>
  <inkml:trace contextRef="#ctx0" brushRef="#br0">1 0 9498,'0'0'2446,"0"9"-2539,0 5-237,0 0 0,1 0 0,0 0 1,2-1-1,-1 1 0,2-1 0,7 22 1,-9-29 321,1 0 0,-1 1 1,-1-1-1,1 1 0,-1-1 0,0 1 1,-1-1-1,0 13 0,8-24 371,6-9-370,19-22-5,2 3-1,71-54 1,-145 119 2494,28-22-2462,0 1-1,1 0 0,1 0 0,-1 1 0,2 0 0,0 1 0,-9 18 0,17-30-28,-1-1 0,1 1 0,0 0 0,0 0 0,0-1 0,-1 1 0,1 0 1,0-1-1,0 1 0,0 0 0,0 0 0,0-1 0,0 1 0,0 0 0,1 0 0,-1-1 0,0 1 0,0 0 0,0 0 0,1-1 0,-1 1 0,0 0 0,1-1 0,-1 1 0,1-1 0,-1 1 0,1 0 0,-1-1 0,1 1 0,-1-1 0,1 1 0,-1-1 0,1 0 0,1 1 0,1 1 3,0-1-1,0-1 0,0 1 0,1 0 1,-1-1-1,0 1 0,0-1 0,7 0 0,4-1 9,0-1 0,1 0-1,17-6 1,22-11-27,-2-3 0,79-44 0,-137 89 539,1 0-1,-4 38 1,9-58-514,0 0 1,1 0-1,-1 0 0,1 1 1,-1-1-1,1 0 0,0 0 1,0 0-1,0 0 1,1 0-1,-1 0 0,1 0 1,-1-1-1,1 1 0,0 0 1,0-1-1,4 4 1,-1-2 0,-1-1 1,1 1 0,0-1 0,0 0-1,0-1 1,1 0 0,-1 1 0,1-2-1,6 3 1,13 0-4,1 0-1,-1-2 0,43-2 1,-45 0-19,-21 0 8,-1 0 0,1 0 0,0-1 0,0 1 0,0 0 0,0-1 0,0 1 0,0-1 0,0 0 0,-1 0 0,1 0 0,0 1 0,-1-2 0,1 1 0,0 0 0,-1 0 0,1 0 0,-1-1 0,0 1 0,0-1 0,1 1 0,-1-1 0,0 1 0,0-1 0,0 0 0,0 0 0,-1 1 0,1-1 0,0 0 0,-1 0 0,1 0 0,-1 0 0,0 0 0,1-2 0,-1-8-683,1 0 0,-1 1-1,-1-1 1,-3-18-1,-6-12-5881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7.682"/>
    </inkml:context>
    <inkml:brush xml:id="br0">
      <inkml:brushProperty name="width" value="0.05" units="cm"/>
      <inkml:brushProperty name="height" value="0.05" units="cm"/>
    </inkml:brush>
  </inkml:definitions>
  <inkml:trace contextRef="#ctx0" brushRef="#br0">0 140 2633,'0'0'5021,"4"-19"-4917,0-4-59,-3 13-2,1-1 0,0 0 0,1 1 0,0 0 0,8-18-1,-11 27-37,0 1 0,0 0-1,0 0 1,0 0-1,1-1 1,-1 1-1,0 0 1,0 0-1,0 0 1,0-1 0,0 1-1,0 0 1,0 0-1,0 0 1,1 0-1,-1-1 1,0 1 0,0 0-1,0 0 1,0 0-1,0 0 1,1 0-1,-1 0 1,0-1-1,0 1 1,0 0 0,1 0-1,-1 0 1,0 0-1,0 0 1,0 0-1,1 0 1,-1 0 0,0 0-1,0 0 1,0 0-1,1 0 1,-1 0-1,0 0 1,0 0 0,0 0-1,1 0 1,-1 0-1,0 0 1,0 0-1,0 1 1,0-1-1,1 0 1,7 12 38,2 18-50,-3 1 25,-1 0 0,-2 1 0,-1-1 0,-1 35 0,-2-65-17,0 0 1,1-1-1,-1 1 1,0-1 0,0 1-1,1-1 1,-1 1-1,0-1 1,1 1-1,-1-1 1,0 0-1,1 1 1,-1-1-1,1 1 1,-1-1-1,0 0 1,1 1 0,-1-1-1,1 0 1,-1 0-1,1 1 1,-1-1-1,1 0 1,0 0-1,-1 0 1,1 0-1,-1 1 1,1-1 0,-1 0-1,1 0 1,-1 0-1,1 0 1,0-1-1,-1 1 1,1 0-1,-1 0 1,1 0-1,-1 0 1,1 0 0,-1-1-1,1 1 1,-1 0-1,1 0 1,-1-1-1,1 1 1,-1 0-1,1-1 1,0 0-1,26-15 49,-2-12 33,-1-1 1,-2-1-1,0-1 0,28-57 0,-50 87 208,16 35-496,-15-31 201,1-1 0,0 1 0,0 0 0,0-1 0,0 0 0,0 1 0,1-1 0,-1 0 0,1 0 0,-1 0 0,1-1 0,0 1 0,0 0 0,-1-1 0,1 0 0,0 0 0,0 0 0,1 0 0,-1 0 0,0-1 0,0 1 0,0-1 0,0 0 0,1 0 0,-1 0 0,0 0 0,3-1 0,3-2-9,-1 0 1,0-1-1,-1 0 0,1-1 0,-1 1 0,1-1 1,-2-1-1,13-11 0,9-14 763,-14 15-65,-9 14-360,-5 33-364,-1-21-21,1 0 1,0-1-1,0 1 1,1 0-1,3 13 0,-2-19 39,-1 0 0,1-1 0,-1 0-1,1 1 1,0-1 0,0 0-1,0 0 1,1 0 0,-1 0-1,1 0 1,0-1 0,-1 1 0,1-1-1,1 0 1,-1 1 0,0-1-1,6 2 1,-8-3 1,8 4-128,0-1 0,0 0 0,0 0 1,0-1-1,1 0 0,0 0 0,-1-1 0,12 1 0,-15-5-1107,-5-10-1256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8:16:00.198"/>
    </inkml:context>
    <inkml:brush xml:id="br0">
      <inkml:brushProperty name="width" value="0.05" units="cm"/>
      <inkml:brushProperty name="height" value="0.05" units="cm"/>
    </inkml:brush>
  </inkml:definitions>
  <inkml:trace contextRef="#ctx0" brushRef="#br0">1 124 3065,'0'0'0</inkml:trace>
  <inkml:trace contextRef="#ctx0" brushRef="#br0" timeOffset="1">156 1 5417,'0'0'0</inkml:trace>
  <inkml:trace contextRef="#ctx0" brushRef="#br0" timeOffset="2">156 1 3881,'165'190'0,"-165"-176"-2545</inkml:trace>
  <inkml:trace contextRef="#ctx0" brushRef="#br0" timeOffset="3">633 160 3625,'0'0'0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8.631"/>
    </inkml:context>
    <inkml:brush xml:id="br0">
      <inkml:brushProperty name="width" value="0.05" units="cm"/>
      <inkml:brushProperty name="height" value="0.05" units="cm"/>
    </inkml:brush>
  </inkml:definitions>
  <inkml:trace contextRef="#ctx0" brushRef="#br0">1 80 432,'0'0'2961,"102"-46"-2913,-93 42-48,-9 0 8,5 4 72,-5-4-80,0-5-112,0 5-536,0-4-1129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29.853"/>
    </inkml:context>
    <inkml:brush xml:id="br0">
      <inkml:brushProperty name="width" value="0.05" units="cm"/>
      <inkml:brushProperty name="height" value="0.05" units="cm"/>
    </inkml:brush>
  </inkml:definitions>
  <inkml:trace contextRef="#ctx0" brushRef="#br0">0 0 1384,'0'0'4949,"6"26"-3375,-6 18-253,7 50 0,-4-77-1537,0-1 0,1 1 0,0-1 0,2 0 0,0 0 0,8 15 0,10 11-1833,-4-7-770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31.354"/>
    </inkml:context>
    <inkml:brush xml:id="br0">
      <inkml:brushProperty name="width" value="0.05" units="cm"/>
      <inkml:brushProperty name="height" value="0.05" units="cm"/>
    </inkml:brush>
  </inkml:definitions>
  <inkml:trace contextRef="#ctx0" brushRef="#br0">19 56 4937,'0'0'2350,"0"8"-2031,-9 100 137,5-87-413,1 0 1,1 0 0,1 0 0,1 0 0,1 0 0,1 1 0,0-1 0,8 28-1,2-8-14,9 28-18,-19-65-10,0 0 0,0 0 0,0 0 0,0-1-1,0 1 1,1-1 0,0 1 0,-1-1 0,1 0 0,1 0-1,-1 0 1,7 4 0,-6-5-16,0 0 1,0-1-1,0 0 0,0 1 0,1-2 0,-1 1 1,0 0-1,1-1 0,-1 0 0,1 0 0,-1 0 1,0-1-1,1 1 0,-1-1 0,0 0 0,1-1 1,-1 1-1,0-1 0,0 1 0,0-1 0,0 0 1,-1-1-1,7-4 0,7-5-91,0-1 0,-1-1 0,20-23-1,-35 37 102,9-11-12,1 1-1,-2-2 1,1 1 0,-2-1 0,1-1 0,-2 0 0,0 0 0,0 0 0,-1-1 0,-1 0 0,0 0-1,-1 0 1,-1 0 0,0-1 0,-1 0 0,1-20 0,-3 28 119,0-8 256,0 0 0,-2 0 0,-2-17 0,3 29-246,1 0 1,-1 0 0,0 0-1,0 0 1,0 0 0,0 1-1,0-1 1,0 0 0,-1 1-1,0-1 1,1 1 0,-1-1-1,0 1 1,0 0 0,0 0-1,-1 0 1,1 0 0,0 0-1,-1 0 1,1 1-1,-1-1 1,-5-1 0,5 2 1,3 42-603,3-23 464,0-1 0,1 1-1,1-1 1,13 33 0,-10-29 6,-1 0 0,0 0-1,3 24 1,-9-36-5,1 0 0,-1 0-1,2-1 1,-1 1-1,1 0 1,0-1 0,1 0-1,0 0 1,0 0-1,1 0 1,0-1 0,8 10-1,-7-12 0,0 0 0,0 0 0,0 0 0,1-1 0,-1 0 0,1 0 0,0-1 0,0 0 0,1 0 0,-1 0 0,0-1 0,1 0 0,0-1 0,10 1 0,-7 0-6,41 2-57,-50-4 89,0 0 1,0 0-1,1 0 0,-1 0 0,0 0 0,0 0 0,0-1 0,0 1 0,0-1 0,0 0 0,0 0 0,0 1 0,0-1 0,0 0 0,0-1 0,-1 1 0,1 0 0,3-3 1,4-12 20,0-1 0,-1 0 0,-1-1 0,-1 1 0,0-1 0,-1 0 0,-1-1 1,2-21-1,0-24 429,-3-67 0,-3 111-231,-1 14-135,1 0 0,-1-1 0,0 1 0,0 0 0,0 0 0,-1 0 0,0 0 0,0 0 0,-6-9 0,6 12-112,1 0 1,-1 1 0,0-1 0,0 0-1,0 1 1,0 0 0,-1-1 0,1 1-1,-1 0 1,1 0 0,-1 1 0,0-1-1,1 0 1,-1 1 0,0 0 0,0 0-1,0 0 1,0 0 0,-1 0 0,1 0-1,-3 0 1,14 21-2684,5 2 488,0 1-778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32.773"/>
    </inkml:context>
    <inkml:brush xml:id="br0">
      <inkml:brushProperty name="width" value="0.05" units="cm"/>
      <inkml:brushProperty name="height" value="0.05" units="cm"/>
    </inkml:brush>
  </inkml:definitions>
  <inkml:trace contextRef="#ctx0" brushRef="#br0">92 123 4065,'0'0'3514,"-13"4"-3470,-36 11-32,36-11 1791,6-2-1095,7-3-679,0 1 0,0 0 0,1 0 0,-1 0-1,0-1 1,0 1 0,0 0 0,0 0 0,0-1 0,0 1 0,0 0 0,0 0 0,0-1 0,0 1 0,0 0 0,-1 0-1,1-1 1,0 1 0,0 0 0,0 0 0,0 0 0,0-1 0,0 1 0,0 0 0,-1 0 0,1 0 0,0-1 0,0 1-1,0 0 1,0 0 0,-1 0 0,1 0 0,0-1 0,0 1 0,0 0 0,-1 0 0,1 0 0,0 0 0,0 0-1,-1 0 1,1 0 0,0 0 0,0 0 0,-1 0 0,1 0 0,0 0 0,0 0 0,-1 0 0,1 0 0,0 0 0,0 0-1,-1 0 1,1 0 0,0 0 0,0 0 0,0 0 0,-1 0 0,1 1 0,0-1 0,0 0 0,0 0 0,-1 0 0,1 0-1,0 0 1,0 1 0,0-1 0,1-16-101,0 9 36,0 0 1,1-1 0,0 1-1,1 0 1,0 0 0,0 0 0,0 1-1,1-1 1,0 1 0,0 0 0,1 0-1,0 0 1,0 0 0,0 1 0,0 0-1,1 0 1,7-4 0,-12 8 17,1 0 0,-1 0 1,1 0-1,0 0 1,0 0-1,-1 1 0,1-1 1,0 1-1,0-1 0,-1 1 1,1 0-1,0 0 0,0 0 1,0 0-1,0 0 0,0 0 1,-1 0-1,1 1 1,0-1-1,0 1 0,0-1 1,-1 1-1,1 0 0,0-1 1,-1 1-1,1 0 0,-1 0 1,1 0-1,-1 0 0,1 1 1,-1-1-1,0 0 1,1 1-1,0 1 0,1 1 18,0 0 1,-1 0-1,0 0 0,1 1 0,-2-1 1,1 0-1,0 1 0,-1-1 0,0 1 0,0 0 1,-1-1-1,1 7 0,-7 167 151,25-201-190,5-18 46,-1-2 1,-3-1-1,19-58 0,-39 101-10,0 1-1,0 0 1,0 0 0,0-1-1,0 1 1,1 0-1,-1 0 1,0 0-1,0-1 1,0 1 0,0 0-1,0 0 1,0-1-1,1 1 1,-1 0 0,0 0-1,0 0 1,0 0-1,1-1 1,-1 1-1,0 0 1,0 0 0,0 0-1,1 0 1,-1 0-1,0 0 1,0 0-1,1-1 1,-1 1 0,0 0-1,0 0 1,1 0-1,-1 0 1,0 0-1,0 0 1,1 0 0,-1 0-1,0 0 1,0 1-1,1-1 1,-1 0-1,0 0 1,0 0 0,1 0-1,-1 0 1,0 0-1,0 0 1,0 1-1,1-1 1,-1 0 0,0 0-1,0 0 1,0 0-1,0 1 1,1-1-1,-1 0 1,0 0 0,0 0-1,0 1 1,0-1-1,0 0 1,1 1-1,8 13 53,-9-14-55,11 32 142,-9-24-119,0 0 0,1 0 0,0 0 1,0 0-1,1 0 0,0-1 0,0 1 0,7 8 1,-9-15-28,0 1 1,0-1 0,0 0 0,0 0-1,1 0 1,-1 0 0,0 0 0,1-1 0,-1 1-1,0-1 1,1 0 0,-1 1 0,0-1-1,1 0 1,-1 0 0,1 0 0,-1-1-1,0 1 1,1-1 0,-1 1 0,0-1-1,0 0 1,1 0 0,2-1 0,2-2 22,1 1 1,-1-2-1,0 1 1,0-1 0,9-8-1,-14 11-19,2 0 10,-1-1 1,0 0-1,1 1 1,-1-2-1,0 1 1,-1 0-1,1 0 1,-1-1-1,1 0 1,-1 1-1,0-1 1,0 0-1,-1 0 1,1 0-1,1-8 1,-3 12 232,0 25-536,2-15 284,0 0 0,0 0 0,1 0 0,5 13-1,-7-19-93,1 0 0,0 0 0,-1 0 0,1-1 0,0 1 0,1-1 1,-1 1-1,1-1 0,0 0 0,-1 0 0,1 0 0,1-1 0,5 5 0,-7-6-191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35.601"/>
    </inkml:context>
    <inkml:brush xml:id="br0">
      <inkml:brushProperty name="width" value="0.05" units="cm"/>
      <inkml:brushProperty name="height" value="0.05" units="cm"/>
    </inkml:brush>
  </inkml:definitions>
  <inkml:trace contextRef="#ctx0" brushRef="#br0">81 0 1016,'0'0'5324,"-6"13"-960,4 10-4238,-1 1 1,-1 0-1,-1-1 1,-1 0-1,-11 29 0,7-22-68,1-1 0,-7 47 0,15-68-207,0 5 627,0-28-8594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37.010"/>
    </inkml:context>
    <inkml:brush xml:id="br0">
      <inkml:brushProperty name="width" value="0.05" units="cm"/>
      <inkml:brushProperty name="height" value="0.05" units="cm"/>
    </inkml:brush>
  </inkml:definitions>
  <inkml:trace contextRef="#ctx0" brushRef="#br0">22 48 3017,'0'0'5094,"-3"0"-4715,-12 0-138,12 0 1446,7 0-2031,183 10 6,-110-4 471,137-6 0,-194-3-115,-1 0 0,0-1-1,0-1 1,0-1 0,0-1 0,-1 0 0,0-2-1,17-10 1,-26 92 1190,-1-48-1270,-2 1 0,0 0-1,-2 0 1,2 52-1,-8-49 71,-1-1 1,-10 46-1,8-46-1,0 0 1,-2 46-1,9-20-13,-1-28 9,-1 1 0,-1 0 0,-5 32-1,4-53 17,0 0-1,-1 0 1,1-1-1,-1 1 1,0-1-1,-1 0 0,0 0 1,1 0-1,-2 0 1,1-1-1,0 1 1,-6 3-1,1 0 44,-1-1 1,0 0-1,-1 0 0,1-1 1,-15 6-1,14-8 53,-1-1 1,1 0 0,-1-1-1,0 0 1,1-1 0,-1 0-1,0-1 1,0-1-1,-16-1 1,0-3 189,-1-1 0,-44-15 0,47 18-960,33 2-5096,5-1 3551,3 2-2309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9:38.474"/>
    </inkml:context>
    <inkml:brush xml:id="br0">
      <inkml:brushProperty name="width" value="0.05" units="cm"/>
      <inkml:brushProperty name="height" value="0.05" units="cm"/>
    </inkml:brush>
  </inkml:definitions>
  <inkml:trace contextRef="#ctx0" brushRef="#br0">23 290 2561,'0'0'6657,"-15"-14"-4115,12 0-2510,1 0 1,0 1-1,1-1 0,1 0 1,1 0-1,0 0 0,2-15 1,-1 25-43,-1 0 0,1 0 0,0-1 0,0 1 0,0 0 0,0 1 0,1-1 0,0 0 0,0 1 0,0-1 0,0 1 0,0 0 0,0 0 0,1 0 0,0 1 0,7-5 1,-5 4-13,1-1 1,-1 1 0,1 1 0,0-1 0,0 1 0,0 0 0,0 1 0,1 0 0,10-1-1,-11 61-99,-4-30 138,9 177 149,-12-205-63,6-19-54,28-57-66,78-129-1,-112 203 15,1 1 0,-1-1-1,0 0 1,0 1 0,1-1-1,-1 1 1,1-1 0,-1 0-1,0 1 1,1-1 0,-1 1-1,1-1 1,-1 1 0,1-1-1,-1 1 1,1 0 0,0-1-1,-1 1 1,1 0 0,-1-1-1,1 1 1,0 0 0,-1 0-1,1-1 1,0 1 0,-1 0-1,1 0 1,0 0 0,-1 0-1,1 0 1,0 0 0,0 0-1,-1 0 1,1 0 0,0 0-1,-1 1 1,1-1 0,0 0-1,-1 0 1,1 1 0,0-1-1,-1 0 1,1 1 0,-1-1 0,1 1-1,-1-1 1,1 0 0,-1 1-1,1-1 1,-1 1 0,1 0-1,-1-1 1,0 1 0,1-1-1,-1 1 1,0 0 0,1-1-1,-1 1 1,0 0 0,0-1-1,0 1 1,1 0 0,11 41-25,-8-12-8,-4-22 35,1 0-1,0 0 1,0 0 0,1 0 0,0 0 0,0 0-1,1 0 1,0-1 0,6 13 0,-8-20 1,0 1 1,0 0-1,-1 0 1,1-1-1,0 1 0,0 0 1,0-1-1,0 1 1,0-1-1,0 1 1,0-1-1,0 0 1,0 1-1,0-1 0,0 0 1,0 0-1,0 0 1,0 0-1,0 0 1,0 0-1,1 0 0,-1 0 1,0 0-1,0 0 1,0 0-1,0-1 1,0 1-1,1-1 1,26-15-24,3-11-41,39-42 0,-59 56 52,0 0 1,-1-1-1,-1 0 1,0 0-1,-1-1 1,9-19-1,-17 34 33,0 0 0,0 0 1,0 0-1,0 0 0,0 1 0,0-1 0,0 0 0,0 0 0,1 0 1,-1 0-1,0 0 0,0 0 0,0 0 0,0 0 0,0 0 0,0 0 1,1 0-1,-1 0 0,0 0 0,0 0 0,0 0 0,0 0 1,0 0-1,0 0 0,0 0 0,1-1 0,-1 1 0,0 0 0,0 0 1,0 0-1,0 0 0,0 0 0,0 0 0,0 0 0,0 0 0,0 0 1,1 0-1,-1-1 0,0 1 0,0 0 0,0 0 0,0 0 0,0 0 1,0 0-1,0 0 0,0 0 0,0-1 0,0 1 0,0 0 1,0 0-1,2 20 118,-1-11-176,0 0-1,0 0 1,1 0-1,3 11 1,1-7 5,23 65-193,-27-72 205,-1-1-1,0 1 1,0 0-1,0 0 1,-1 0-1,0-1 1,0 1-1,0 0 1,-1 0-1,0 0 1,-3 10-1,4-14-63,-1 0 1,0-1-1,0 1 0,0 0 1,0-1-1,0 1 0,0-1 1,-1 1-1,1-1 0,0 1 0,-1-1 1,1 0-1,-1 0 0,0 1 1,1-1-1,-3 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6.087"/>
    </inkml:context>
    <inkml:brush xml:id="br0">
      <inkml:brushProperty name="width" value="0.05" units="cm"/>
      <inkml:brushProperty name="height" value="0.05" units="cm"/>
    </inkml:brush>
  </inkml:definitions>
  <inkml:trace contextRef="#ctx0" brushRef="#br0">0 65 2320,'0'0'4976,"0"-4"-4796,0-2-141,1 10 69,-1 23 208,9 48 0,2-36-228,-8-22-76,1-1 0,1 1 0,0-1-1,2 0 1,-1-1 0,2 0 0,0 0 0,19 25 0,-24-37-2,0-1 0,0 0 0,0 0 0,0-1 1,0 1-1,1-1 0,-1 1 0,1-1 0,-1 0 0,1 0 1,-1 0-1,1-1 0,-1 0 0,1 1 0,0-1 0,-1 0 1,1-1-1,0 1 0,4-1 0,-2 0 8,0 0 0,0-1 0,0 1 0,0-1 0,-1 0 0,1-1 0,0 0 0,-1 1 0,0-2 0,8-4 0,-2-3 116,-1 0 0,0 0-1,-1-1 1,0 0 0,-1-1 0,0 1-1,-1-2 1,0 1 0,-1-1-1,-1 0 1,0 0 0,-1 0-1,-1-1 1,0 0 0,-1 0 0,0 0-1,-1 0 1,-2-22 0,1 37 209,-1 5-488,0 0 1,0 1-1,0-1 1,1 0-1,0 0 1,1 11-1,-1-10 43,0-1 34,1 0-1,-1 0 1,1 0 0,0 0 0,1 0 0,-1 0-1,1 0 1,0-1 0,0 1 0,1-1-1,-1 1 1,1-1 0,0 0 0,0 0 0,0 0-1,6 4 1,21 34-719,-28-37 784,0 0 0,-1 0 0,1 0 0,-1 0 0,0 1 0,-1-1 0,1 7 0,-2-9 2,1 1 0,0-1 0,0 0 0,0 0 0,1 0 0,-1 1 0,1-1 1,0 0-1,-1 0 0,1 0 0,1 0 0,-1 0 0,0 0 0,1 0 0,-1 0 1,1-1-1,0 1 0,0-1 0,0 1 0,0-1 0,1 1 0,-1-1 0,4 2 1,-6-4 5,1 1 1,0-1 0,-1 0 0,1 0-1,-1 1 1,1-1 0,-1 0 0,1 0 0,-1 0-1,1 0 1,0 0 0,-1 0 0,1 0-1,-1 0 1,1 0 0,0 0 0,-1 0 0,1 0-1,-1 0 1,1-1 0,-1 1 0,1 0-1,-1 0 1,1-1 0,-1 1 0,1 0 0,-1-1-1,1 1 1,0-1 0,7-20 402,-8-36 444,0 43-738,0-267 2350,0 305-6145,0 19 314,0-25 648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6.916"/>
    </inkml:context>
    <inkml:brush xml:id="br0">
      <inkml:brushProperty name="width" value="0.05" units="cm"/>
      <inkml:brushProperty name="height" value="0.05" units="cm"/>
    </inkml:brush>
  </inkml:definitions>
  <inkml:trace contextRef="#ctx0" brushRef="#br0">8 133 440,'0'0'7323,"2"-14"-6547,4-44-137,-6 37-162,-5 18-476,-4 19-560,9 111 456,0-127 107,-1 1 1,1-1-1,0 0 0,0 1 1,0-1-1,0 1 1,0-1-1,0 1 0,0-1 1,0 0-1,0 1 0,0-1 1,0 1-1,0-1 1,0 1-1,0-1 0,1 0 1,-1 1-1,0-1 0,0 1 1,0-1-1,1 0 1,-1 1-1,0-1 0,0 0 1,1 1-1,-1-1 0,0 0 1,1 1-1,-1-1 1,0 0-1,1 0 0,-1 1 1,1-1-1,-1 0 0,0 0 1,1 0-1,-1 0 1,1 1-1,-1-1 0,0 0 1,1 0-1,-1 0 1,1 0-1,-1 0 0,1 0 1,-1 0-1,1 0 0,-1 0 1,0 0-1,1-1 1,-1 1-1,1 0 0,-1 0 1,0 0-1,1 0 0,-1-1 1,1 1-1,-1 0 1,0 0-1,1-1 0,-1 1 1,22-23 328,15-99 1408,-37 129-1793,0 0 0,1-1 1,0 1-1,0 0 0,1-1 1,0 1-1,0-1 0,0 1 1,6 8-1,-7-12 21,1-1 0,-1 1 1,1 0-1,0-1 0,0 0 0,0 1 1,0-1-1,1 0 0,-1 0 0,0 0 1,1 0-1,0-1 0,-1 1 0,1-1 1,0 1-1,0-1 0,0 0 0,0 0 1,0 0-1,0-1 0,0 1 0,6 0 0,-8-2 70,0 0 0,1 1 0,-1-1 0,0 0 0,0 0-1,0 1 1,0-1 0,0 0 0,0 0 0,0 0-1,0 0 1,-1 0 0,1-1 0,0 1 0,0 0-1,-1 0 1,1 0 0,-1-1 0,1 1 0,-1 0-1,0-1 1,1-1 0,9-38 28,-8 32 47,2-10-55,-1 8 76,0 0 1,-1 0-1,1-20 0,-3 30-20,0 6-605,1 12-125,1 0-1,1 0 0,1 0 0,7 24 1,-1-8-1969,-3-6-1580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17.684"/>
    </inkml:context>
    <inkml:brush xml:id="br0">
      <inkml:brushProperty name="width" value="0.05" units="cm"/>
      <inkml:brushProperty name="height" value="0.05" units="cm"/>
    </inkml:brush>
  </inkml:definitions>
  <inkml:trace contextRef="#ctx0" brushRef="#br0">0 0 936,'0'0'4919,"0"5"-1932,9 234-1601,4 133-1154,-7-178 757,-3 92-900,-19-286-3557,1 0-2770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19.653"/>
    </inkml:context>
    <inkml:brush xml:id="br0">
      <inkml:brushProperty name="width" value="0.05" units="cm"/>
      <inkml:brushProperty name="height" value="0.05" units="cm"/>
    </inkml:brush>
  </inkml:definitions>
  <inkml:trace contextRef="#ctx0" brushRef="#br0">0 101 928,'0'0'2945,"4"-4"-2773,0 0 232,0-1 1,0 1 0,1 1-1,-1-1 1,1 0-1,0 1 1,0 0-1,1 0 1,-1 1 0,10-4-1,21-6-380,79-23 43,-102 32-62,0 1-1,-1 0 1,1 1-1,0 0 1,0 1-1,26 3 1,-37-3 9,-1 1 0,1-1 0,-1 0 0,1 1 0,-1-1 0,1 1 0,-1-1 0,1 1 0,-1 0 0,0 0 0,1 0 0,-1 0 0,0-1 0,0 2 0,0-1 0,0 0 0,1 0 0,-2 0 0,1 0 0,0 1 0,0-1 0,0 0 0,0 1 0,-1-1 0,1 1 0,-1-1 0,1 1 0,-1-1 0,0 1 0,1 1 1,-1 5 109,0-1 1,0 1 0,-1-1 0,0 1 0,-3 9 0,-1 18 142,5-33-266,-1 34 40,2-1 0,2 1 0,12 68 0,-11-85 18,-2 0 1,0 0-1,-2 1 0,-2 31 1,0 1 47,-7 186-41,9-204-51,5 139-12,-4-103 35,-1-70-12,0 1-24,0-1-1,1 0 1,-1 0-1,0 1 1,0-1-1,0 0 1,1 1-1,-1-1 1,0 0-1,0 1 1,0-1-1,0 1 1,0-1-1,0 0 1,0 1-1,0-1 1,0 0 0,0 1-1,0-1 1,0 1-1,0-1 1,0 0-1,0 1 1,0-1-1,0 0 1,0 1-1,-1-1 1,1 0-1,0 1 1,0-1-1,0 0 1,-1 1-1,1-1 1,0 0-1,0 0 1,-1 1-1,1-1 1,0 0-1,-1 0 1,1 1-1,0-1 1,-1 0-1,1 0 1,-1 0-1,-11 14 67,5-10 37,-1-1 0,1 0-1,-1 0 1,0-1-1,0 0 1,-9 1 0,-28 8-111,-4 4 178,0-2 0,-77 10 0,115-20-244,8-2-70,12 0 104,-8-1-39,36 0-2437,-13-4 322,-4-9-2874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19.936"/>
    </inkml:context>
    <inkml:brush xml:id="br0">
      <inkml:brushProperty name="width" value="0.05" units="cm"/>
      <inkml:brushProperty name="height" value="0.05" units="cm"/>
    </inkml:brush>
  </inkml:definitions>
  <inkml:trace contextRef="#ctx0" brushRef="#br0">14 109 1008,'0'0'6891,"0"4"-7170,0 2 240,-1 6 24,1 0 0,0 1-1,1-1 1,0 1 0,1-1 0,0 0 0,1 1 0,0-1-1,1-1 1,1 1 0,7 15 0,-4-14 18,-1 0 1,-1 1-1,0-1 1,-1 1-1,7 28 1,6 16 266,-16-53-259,-2-3-7,0-1-1,0 1 0,0-1 1,1 0-1,-1 1 1,1-1-1,-1 0 0,1 0 1,0 1-1,-1-1 1,1 0-1,0 0 0,0 0 1,0 0-1,0 0 0,0 0 1,0 0-1,0 0 1,0 0-1,0 0 0,1-1 1,-1 1-1,0 0 1,0-1-1,1 1 0,-1-1 1,0 1-1,1-1 0,-1 0 1,0 0-1,1 1 1,-1-1-1,3 0 0,-4-27-51,1 16-54,0-28-51,-1-1 1,-3 1 0,0-1 0,-3 1-1,-17-64 1,20 95 380,0 1-1,0-1 0,-1 1 1,0 0-1,-1 0 1,1 0-1,-2 0 1,1 1-1,0 0 1,-1 0-1,0 0 1,-1 1-1,1 0 0,-1 0 1,0 1-1,0 0 1,-10-5-1,12 9-64,4 0-360,11 0-913,13 2 912,0 1-1,0 1 0,32 10 1,24 4-116,14-5-162,-92-13 733,8-7 902,-4-66-1079,-5 70-204,0 9 33,0 26 86,0 17 117,2 1 0,3-1 0,11 52 0,-12-85-218,-3-12-917,-2-12-1430,-3-11-2415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0.734"/>
    </inkml:context>
    <inkml:brush xml:id="br0">
      <inkml:brushProperty name="width" value="0.05" units="cm"/>
      <inkml:brushProperty name="height" value="0.05" units="cm"/>
    </inkml:brush>
  </inkml:definitions>
  <inkml:trace contextRef="#ctx0" brushRef="#br0">1 102 1064,'0'0'5677,"2"-3"-5526,4-1-145,0 1-1,0-1 1,0 1-1,0 0 1,0 0-1,1 1 1,-1 0-1,1 0 1,-1 0-1,1 1 1,9-1-1,90-2 292,-53 3 426,59-5-251,113-20 0,-155 14-429,0 3-1,85 0 1,-139 10 125,-14 2-108,-21 5-623,8-4-704,-5 5-1340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1.664"/>
    </inkml:context>
    <inkml:brush xml:id="br0">
      <inkml:brushProperty name="width" value="0.05" units="cm"/>
      <inkml:brushProperty name="height" value="0.05" units="cm"/>
    </inkml:brush>
  </inkml:definitions>
  <inkml:trace contextRef="#ctx0" brushRef="#br0">4 80 208,'0'0'2471,"-1"-6"-1925,-2-27 4272,88 33-2967,-14 2-1566,0-2-1,131-18 1,-162 14-256,49 1 0,20-2-18,-65-2 20,-11 2-1725,-54 10-572,-13 5-413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3.690"/>
    </inkml:context>
    <inkml:brush xml:id="br0">
      <inkml:brushProperty name="width" value="0.05" units="cm"/>
      <inkml:brushProperty name="height" value="0.05" units="cm"/>
    </inkml:brush>
  </inkml:definitions>
  <inkml:trace contextRef="#ctx0" brushRef="#br0">7 53 744,'0'0'6342,"-1"-9"-5785,-4-33 1654,30 42-2270,-3 0 82,-8-1-25,0 1 1,0 0-1,0 1 1,0 0 0,1 1-1,-2 1 1,1 0-1,0 1 1,-1 0 0,15 8-1,-7-1 7,84 51 20,-94-55-24,-1 1 1,-1 0 0,1 1-1,-1 0 1,-1 1 0,0 0-1,11 16 1,15 25 34,-23-37-15,0 1-1,-2 0 0,0 0 0,-1 1 0,12 30 0,-16-18 27,0 0 1,-1 1-1,-2-1 0,-3 30 0,1-9-11,2-42-16,-1 0-1,1 0 1,-2 0-1,1 0 1,-1 0-1,0 0 1,-1 0-1,0-1 1,0 1-1,0 0 1,-1-1 0,0 0-1,-6 12 1,-11 9 116,-2-1 0,0-1 0,-1-1 0,-2-1 1,0-1-1,-51 33 0,-41 39 178,117-93-321,0-1 0,0 0 0,0 1 1,0-1-1,0 0 0,-1 1 1,1-1-1,0 0 0,0 1 0,-1-1 1,1 0-1,0 1 0,-1-1 1,1 0-1,0 0 0,0 1 1,-1-1-1,1 0 0,-1 0 0,1 0 1,0 1-1,-1-1 0,1 0 1,0 0-1,-1 0 0,1 0 1,-1 0-1,1 0 0,0 0 0,-1 0 1,1 0-1,-1 0 0,1 0 1,0 0-1,-1 0 0,1 0 0,-1 0 1,1-1-1,0 1 0,-1 0 1,1 0-1,0 0 0,-1-1 1,1 1-1,0 0 0,-1 0 0,1-1 1,0 1-1,0 0 0,-1 0 1,1-1-1,0 1 0,0 0 1,-1-1-1,1 1 0,0-1 0,0 1 1,0 0-1,0-1 0,0 1 1,0 0-1,0-1 0,-1 1 0,1-1 1,0 1-1,0 0 0,0-1 1,1 0-1,3-28-3374,5 13-613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4.443"/>
    </inkml:context>
    <inkml:brush xml:id="br0">
      <inkml:brushProperty name="width" value="0.05" units="cm"/>
      <inkml:brushProperty name="height" value="0.05" units="cm"/>
    </inkml:brush>
  </inkml:definitions>
  <inkml:trace contextRef="#ctx0" brushRef="#br0">86 1 1320,'0'0'5695,"-1"33"-5268,-2-22-213,-1 0 0,0-1 0,-1 0 0,0 0 0,-1 0 0,-7 9 0,7-9-147,-1 0 1,1 1 0,1-1 0,0 1-1,-6 18 1,9-22-257,-1 16 966,4-23-748,0 0 0,0 0 0,0 1 1,-1-1-1,1 0 0,0 0 1,0 0-1,0 0 0,0 0 1,-1 0-1,1 0 0,0 0 1,0 0-1,0 0 0,0 0 1,-1-1-1,1 1 0,0 0 0,0-1 1,0 1-1,-1 0 0,1-1 1,0 1-1,0-1 0,38-13-145,0 3-1,51-9 0,-13 3 115,-64 16 8,-12 1-6,1 0 1,0 0-1,-1 0 1,1 0-1,0 0 1,0 0-1,-1-1 1,1 1-1,0-1 1,-1 1-1,1-1 1,-1 0-1,1 0 1,-1 1-1,3-3 1,-4 2 35,0 0 1,1 0 0,-1-1 0,0 1 0,1 0 0,-1 0 0,0-1-1,0 1 1,0 0 0,0-1 0,-1 1 0,1 0 0,0-1 0,0 1 0,-1 0-1,1 0 1,-1-1 0,1 1 0,-1 0 0,1 0 0,-1 0 0,0 0 0,0 0-1,0 0 1,1 0 0,-1 0 0,0 0 0,0 0 0,0 0 0,-2-1-1,-2-1 66,-2-2-36,-1 0 1,1 1 0,-1-1-1,0 1 1,0 1 0,0 0 0,0 0-1,-1 1 1,-10-3 0,18 5-126,1 22-5260,0-15 378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28.762"/>
    </inkml:context>
    <inkml:brush xml:id="br0">
      <inkml:brushProperty name="width" value="0.05" units="cm"/>
      <inkml:brushProperty name="height" value="0.05" units="cm"/>
    </inkml:brush>
  </inkml:definitions>
  <inkml:trace contextRef="#ctx0" brushRef="#br0">60 155 760,'0'0'1917,"-9"-15"-1569,-26-45-172,33 57-38,0-1 0,0 1 0,1-1 0,0 1 0,-1-1 0,2 0 0,-1 0-1,0 0 1,1 1 0,-1-1 0,1 0 0,0 0 0,1 0 0,-1 0 0,1-4 0,1-8 2969,-2 56-3037,-1 54 92,-1-1 766,20 175-1,0-110-674,-3 198 0,-11-156-269,1 402 119,-6-366-126,-13-56 50,0 1 60,11-142 47,-10 49-1,3-128-3447,2 21-1452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0.300"/>
    </inkml:context>
    <inkml:brush xml:id="br0">
      <inkml:brushProperty name="width" value="0.05" units="cm"/>
      <inkml:brushProperty name="height" value="0.05" units="cm"/>
    </inkml:brush>
  </inkml:definitions>
  <inkml:trace contextRef="#ctx0" brushRef="#br0">35 0 328,'0'0'3545,"-4"4"-3432,1-2-56,1 0-8,0-1 1,0 1-1,0-1 1,1 1-1,-1 0 1,0 0-1,1 0 1,0-1-1,-1 2 0,1-1 1,0 0-1,0 0 1,0 0-1,0 0 1,0 1-1,1-1 1,-1 4 3434,1 18-3285,0-5-24,-1 70 101,4 0 0,17 99 0,8 60 264,-22-179-113,1-19-383,25 94 1,-20-106-31,-3 1 1,-1 0-1,-2 1 1,1 42-1,-4 358 728,-4-415-666,-9 45 0,0 11-42,8-16-28,3-43-1,-1-1 0,-1 0 1,-1 0-1,-1 0 0,0 0 1,-2-1-1,-9 26 0,2-9 72,1 0 0,3 1 0,0 0 0,3 0 0,-2 45 0,4-33-7,-3-1 0,-15 62-1,17-90-69,0 0-1,2 0 1,0 1 0,2 29-1,0-51-1,2-3-397,-1 2 304,0 0 1,1-1-1,-1 1 1,0-1-1,0 1 1,0-1-1,0 0 1,0 0-1,0 1 0,0-1 1,-1 0-1,1-2 1,-1-15-2651,0 8-1198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1.164"/>
    </inkml:context>
    <inkml:brush xml:id="br0">
      <inkml:brushProperty name="width" value="0.05" units="cm"/>
      <inkml:brushProperty name="height" value="0.05" units="cm"/>
    </inkml:brush>
  </inkml:definitions>
  <inkml:trace contextRef="#ctx0" brushRef="#br0">34 0 80,'0'0'3190,"16"6"856,-15 73-3001,-4-1-1,-3 0 1,-27 130-1,29-189-1085,0-1 91,7-37-871,8-16-2912,-10 18-231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2.216"/>
    </inkml:context>
    <inkml:brush xml:id="br0">
      <inkml:brushProperty name="width" value="0.05" units="cm"/>
      <inkml:brushProperty name="height" value="0.05" units="cm"/>
    </inkml:brush>
  </inkml:definitions>
  <inkml:trace contextRef="#ctx0" brushRef="#br0">97 18 1376,'0'0'8763,"-3"-3"-8654,-10-8-120,10 8-171,-13 258 2184,17-230-1989,-2 0 0,-1 1 0,-1-1 1,-1 0-1,-1 0 0,-1-1 0,-1 0 0,-2 0 0,-16 35 0,24-58 26,8-2-140,-1 0 94,1 0 0,-1-1 0,1 0 0,-1 0 0,9-5 0,31-8 14,26 9 14,-54 6-18,0-2-1,0 0 0,0-1 1,31-9-1,-5-2 17,69-14 1,-111 27-14,0 1-1,-1-1 1,1-1 0,-1 1 0,1 0 0,-1 0 0,1-1 0,-1 1 0,0 0 0,0-1 0,0 1-1,0-1 1,0 0 0,0 1 0,0-1 0,0 0 0,0 0 0,-1 1 0,1-1 0,-1 0 0,1 0-1,-1 0 1,0-2 0,5-46 206,-6 42-172,0 0 0,-1 0 0,0 0 0,0 0 0,0 0 0,-1 1 0,0-1 0,-1 1 0,0 0 0,-5-9 0,-17-35 251,26 50-360,0 1 1,0 0 0,0 0-1,-1 0 1,1-1-1,0 1 1,0 0-1,0 0 1,0 0-1,-1-1 1,1 1 0,0 0-1,0 0 1,0 0-1,-1 0 1,1 0-1,0-1 1,0 1 0,-1 0-1,1 0 1,0 0-1,0 0 1,-1 0-1,1 0 1,0 0-1,0 0 1,-1 0 0,1 0-1,0 0 1,0 0-1,-1 0 1,1 0-1,0 0 1,0 0 0,-1 0-1,1 1 1,0-1-1,0 0 1,-1 0-1,1 0 1,-1 5-3836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3.228"/>
    </inkml:context>
    <inkml:brush xml:id="br0">
      <inkml:brushProperty name="width" value="0.05" units="cm"/>
      <inkml:brushProperty name="height" value="0.05" units="cm"/>
    </inkml:brush>
  </inkml:definitions>
  <inkml:trace contextRef="#ctx0" brushRef="#br0">4 89 680,'-4'0'11849,"11"0"-12082,68 0 28,32 1 194,0-4-1,126-20 1,85-10 9,-243 28-89,-44 0-35,-30 5 116,0 0-1,0 0 1,0-1-1,0 1 1,0 0-1,1-1 1,-1 1-1,0-1 1,0 1-1,0-1 1,0 1-1,-1-1 1,1 0-1,0 1 1,0-1-1,0 0 1,0 0-1,-1 0 1,1 1-1,0-1 1,-1 0-1,1 0 1,-1 0-1,1-2 1,-3 3-87,0-1 1,0 0 0,0 1-1,-1-1 1,1 1 0,0 0-1,-1 0 1,1 0 0,0 0-1,-4 1 1,4-1-122,-24 0-1674,1 0-1721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4.473"/>
    </inkml:context>
    <inkml:brush xml:id="br0">
      <inkml:brushProperty name="width" value="0.05" units="cm"/>
      <inkml:brushProperty name="height" value="0.05" units="cm"/>
    </inkml:brush>
  </inkml:definitions>
  <inkml:trace contextRef="#ctx0" brushRef="#br0">1 40 208,'0'0'4097,"9"-19"-3953,-6 16 592,-3 0-160,0 0-584,0 0-96,0-2-392,0 2-960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21.913"/>
    </inkml:context>
    <inkml:brush xml:id="br0">
      <inkml:brushProperty name="width" value="0.05" units="cm"/>
      <inkml:brushProperty name="height" value="0.05" units="cm"/>
    </inkml:brush>
  </inkml:definitions>
  <inkml:trace contextRef="#ctx0" brushRef="#br0">31 325 200,'0'0'4729,"0"0"-4493,-1 0 0,0 1 0,1-1 0,-1 0 0,1 0 0,-1 0 0,1 0 0,-1 0 0,0 0-1,1 0 1,-1 0 0,1 0 0,-1 0 0,1-1 0,-1 1 0,0 0 0,1 0 0,-1 0 0,1-1 0,-1 1 0,1 0 0,-1-1 0,0 0 0,-13-209-215,14 194 41,-1 13-95,1 1 0,-1-1 0,1 1 0,0-1 0,0 1 0,0-1 0,0 1 0,0-1 0,1 1 0,-1 0 0,1-1 0,-1 1 0,1-1 0,0 1 0,0 0 0,0-1 0,0 1 0,0 0 0,1 0 0,-1 0 0,1 0 0,-1 0 0,1 0 0,0 1 0,0-1 0,0 0 0,0 1-1,0-1 1,0 1 0,4-2 0,3-2-38,1 1 0,0 0 0,0 0 0,0 1 0,13-2 0,-19 4 42,1 0-1,-1 1 0,1 0 1,-1 0-1,1 0 0,-1 0 1,1 1-1,-1 0 0,1 0 1,-1 0-1,0 0 0,1 1 1,-1 0-1,8 4 1,-8-3 43,1 1-11,1-1 0,-1 1 0,1-1 0,0 0 0,0-1 0,0 0 0,0 0 0,0 0 0,0 0 0,0-1 0,12 1 0,-17-2 381,0 0-232,5 0-170,0 1 0,0-1-1,0 0 1,0-1 0,0 0-1,-1 0 1,1 0-1,0 0 1,0-1 0,-1 0-1,1 0 1,5-3 0,-9 3-369,-7 2-784,-18 0-959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5.320"/>
    </inkml:context>
    <inkml:brush xml:id="br0">
      <inkml:brushProperty name="width" value="0.05" units="cm"/>
      <inkml:brushProperty name="height" value="0.05" units="cm"/>
    </inkml:brush>
  </inkml:definitions>
  <inkml:trace contextRef="#ctx0" brushRef="#br0">131 4 776,'0'0'4763,"-12"2"-4049,11-2-793,-28 6 1535,0-2-1,-31 0 526,95-4-2270,235 5 567,191-4 171,-392-13-233,-54 8-193,0 1 0,1 0 0,25 0 0,-41 3 106,-22 2-826,-49 26-3376,37-16-1354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6.306"/>
    </inkml:context>
    <inkml:brush xml:id="br0">
      <inkml:brushProperty name="width" value="0.05" units="cm"/>
      <inkml:brushProperty name="height" value="0.05" units="cm"/>
    </inkml:brush>
  </inkml:definitions>
  <inkml:trace contextRef="#ctx0" brushRef="#br0">45 40 672,'0'0'2909,"-5"0"-2384,1 0-406,3 1-36,-1-1 0,1 0 0,-1 0 1,1 0-1,-1 0 0,1 0 0,-1 0 0,1 0 0,-1 0 0,1-1 0,-1 1 0,1-1 1,0 1-1,-1-1 0,1 1 0,0-1 0,-1 0 0,1 0 0,0 0 0,-2-1 1,-2-5 3491,20 8-3655,184 10 600,2-7-205,115-3 1127,-296-3-1378,1-1 0,-1 0 0,25-9 0,-27 6-150,1 2 0,-1 0 0,1 1 0,22-1 0,-73 34-5527,14-18-343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7.231"/>
    </inkml:context>
    <inkml:brush xml:id="br0">
      <inkml:brushProperty name="width" value="0.05" units="cm"/>
      <inkml:brushProperty name="height" value="0.05" units="cm"/>
    </inkml:brush>
  </inkml:definitions>
  <inkml:trace contextRef="#ctx0" brushRef="#br0">16 68 704,'0'0'7739,"-3"0"-7360,-9 0-120,114 0 715,158-19 0,-71-5-879,279 0-1,-456 26-1030,-26 3-1393,-4 1-100,-9 3-3095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1.689"/>
    </inkml:context>
    <inkml:brush xml:id="br0">
      <inkml:brushProperty name="width" value="0.05" units="cm"/>
      <inkml:brushProperty name="height" value="0.05" units="cm"/>
    </inkml:brush>
  </inkml:definitions>
  <inkml:trace contextRef="#ctx0" brushRef="#br0">0 99 1056,'0'0'7590,"0"-7"-6822,0-16-254,0 5 2490,1 16-3005,0 1-1,-1 0 1,1-1 0,0 1-1,0 0 1,1 0 0,-1 0-1,0 0 1,0 0 0,0 0-1,1 0 1,-1 0 0,0 0-1,1 0 1,-1 1-1,1-1 1,-1 1 0,1-1-1,-1 1 1,3-1 0,34-9-83,-35 9 83,35-6-53,0 1 0,1 2 0,45 2 0,-81 45-174,-3-31 233,-2 0 1,1-1-1,-1 1 1,-1 0 0,0 0-1,0-1 1,-1 0-1,-1 0 1,-10 19 0,-7 5 68,-41 50 1,41-58 38,2 1-1,-26 45 0,41-65-95,-3 18-112,36-26-228,-1-2 328,0-1 0,0-1 0,-1-1 0,0-2 0,37-13 0,42-11-431,-148 22-2917,15 6 311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2.061"/>
    </inkml:context>
    <inkml:brush xml:id="br0">
      <inkml:brushProperty name="width" value="0.05" units="cm"/>
      <inkml:brushProperty name="height" value="0.05" units="cm"/>
    </inkml:brush>
  </inkml:definitions>
  <inkml:trace contextRef="#ctx0" brushRef="#br0">0 65 5937,'0'0'3713,"25"-1"-3580,17-2-83,78-2 27,-119 5-145,1-1 0,0 0 0,-1 0 0,1-1 0,-1 1 0,1 0 0,-1 0 0,0-1 0,1 1 0,-1-1 0,0 1 0,0-1 0,1-2 0,0 1-281,10-13-2663,1-1-2185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2.470"/>
    </inkml:context>
    <inkml:brush xml:id="br0">
      <inkml:brushProperty name="width" value="0.05" units="cm"/>
      <inkml:brushProperty name="height" value="0.05" units="cm"/>
    </inkml:brush>
  </inkml:definitions>
  <inkml:trace contextRef="#ctx0" brushRef="#br0">34 35 392,'0'0'5996,"19"-6"-5603,56-18 10,-74 23-360,-1 1 1,1 0-1,-1-1 0,1 1 0,-1 0 0,1-1 0,-1 1 1,1 0-1,0 0 0,-1-1 0,1 1 0,-1 0 0,1 0 1,0 0-1,-1 0 0,1 0 0,-1 0 0,1 0 0,0 0 1,-1 0-1,1 0 0,0 0 0,-1 0 0,1 0 1,-1 1-1,1-1 0,-1 0 0,1 0 0,0 1 0,-1-1 1,1 0-1,-1 1 0,1-1 0,-1 1 0,0-1 0,1 0 1,-1 1-1,1-1 0,-1 1 0,0-1 0,1 1 0,-1 0 1,0-1-1,1 2 0,-6 17 372,5-18-323,-10 19 194,0 0-1,-14 19 1,-16 31-195,18-26-34,12-24 254,0 1 1,-10 32-1,20-52-308,0-1 0,0 1 0,0-1 0,0 1 0,0-1 0,0 1 0,0-1 0,0 1 0,1-1 0,-1 1 0,0-1 0,0 1 0,0-1 0,1 0 0,-1 1 0,0-1 0,1 1 0,-1-1 0,0 0 0,1 1-1,-1-1 1,0 0 0,1 1 0,-1-1 0,1 0 0,-1 0 0,1 0 0,-1 1 0,1-1 0,-1 0 0,1 0 0,-1 0 0,1 0 0,-1 0 0,1 0 0,-1 0 0,1 0 0,-1 0 0,1 0 0,0 0 0,31 0 39,-22 0-7,-2 0 8,15 0 9,1 0 0,-1-1-1,1-1 1,-1-1 0,0-2 0,24-6-1,-18 2-48,-20 6-120,0 1-1,0-1 1,0-1 0,15-7-1,-24 11 54,0 0-1,0-1 0,0 1 1,1 0-1,-1 0 1,0 0-1,0 0 1,0 0-1,0-1 1,0 1-1,0 0 1,0 0-1,1 0 0,-1 0 1,0-1-1,0 1 1,0 0-1,0 0 1,0 0-1,0-1 1,0 1-1,0 0 0,0 0 1,0 0-1,0-1 1,0 1-1,0 0 1,0 0-1,0 0 1,0-1-1,0 1 0,0 0 1,0 0-1,0 0 1,-1 0-1,1-1 1,0 1-1,0 0 1,0 0-1,0 0 0,0 0 1,0-1-1,-1 1 1,1 0-1,0 0 1,0 0-1,-11-3-5365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5.606"/>
    </inkml:context>
    <inkml:brush xml:id="br0">
      <inkml:brushProperty name="width" value="0.05" units="cm"/>
      <inkml:brushProperty name="height" value="0.05" units="cm"/>
    </inkml:brush>
  </inkml:definitions>
  <inkml:trace contextRef="#ctx0" brushRef="#br0">157 6 3473,'0'0'6747,"-7"-6"-4242,5 7-2501,0-1 0,0 1 0,0 0-1,0-1 1,0 1 0,0 0 0,0 0-1,0 0 1,0 0 0,1 1 0,-1-1 0,0 1-1,1-1 1,-1 1 0,-1 2 0,-24 30-29,24-28 29,-11 14-2,1 0-1,2 1 0,0 0 0,-11 31 1,18-40-9,1 0 1,0 0 0,0 0 0,1 0 0,1 0 0,0 0 0,0 0-1,1 1 1,1-1 0,3 19 0,-1-27-6,1 1 1,-1-1-1,1 0 1,0 0-1,0 0 0,1-1 1,-1 1-1,1-1 0,-1 0 1,10 4-1,6 6-175,-7-3 24,-3-2-156,0 0-1,0-1 1,1 0-1,11 5 1,-20-11 183,0 0 0,0-1-1,0 1 1,-1 0 0,1-1 0,0 1 0,0-1 0,0 1-1,0-1 1,0 0 0,0 0 0,0 0 0,1 0 0,-1 0 0,0 0-1,0-1 1,0 1 0,-1-1 0,1 1 0,0-1 0,0 0 0,0 0-1,0 0 1,0 0 0,-1 0 0,1 0 0,-1 0 0,1-1-1,-1 1 1,1-1 0,1-1 0,13-23-2831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5.950"/>
    </inkml:context>
    <inkml:brush xml:id="br0">
      <inkml:brushProperty name="width" value="0.05" units="cm"/>
      <inkml:brushProperty name="height" value="0.05" units="cm"/>
    </inkml:brush>
  </inkml:definitions>
  <inkml:trace contextRef="#ctx0" brushRef="#br0">76 4 7194,'0'0'4745,"-22"-3"-4569,12 3-176,1 0 8,0 11-104,2 0 16,1 6-305,0 3-487,3 8-336,3 0-712,-3-9-1209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6.388"/>
    </inkml:context>
    <inkml:brush xml:id="br0">
      <inkml:brushProperty name="width" value="0.05" units="cm"/>
      <inkml:brushProperty name="height" value="0.05" units="cm"/>
    </inkml:brush>
  </inkml:definitions>
  <inkml:trace contextRef="#ctx0" brushRef="#br0">1 0 2617,'0'0'6825,"37"0"-6732,4 2-449,-2-1-4155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6.718"/>
    </inkml:context>
    <inkml:brush xml:id="br0">
      <inkml:brushProperty name="width" value="0.05" units="cm"/>
      <inkml:brushProperty name="height" value="0.05" units="cm"/>
    </inkml:brush>
  </inkml:definitions>
  <inkml:trace contextRef="#ctx0" brushRef="#br0">0 1 4809,'0'0'4610,"4"0"-4516,75 1 43,9 0-3266,-75-1 737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23.250"/>
    </inkml:context>
    <inkml:brush xml:id="br0">
      <inkml:brushProperty name="width" value="0.05" units="cm"/>
      <inkml:brushProperty name="height" value="0.05" units="cm"/>
    </inkml:brush>
  </inkml:definitions>
  <inkml:trace contextRef="#ctx0" brushRef="#br0">42 269 1176,'0'0'5747,"-7"0"-5623,-28 0-212,35 9 341,0 22 12,1 1 0,2-1 0,1 0 0,10 41 0,-10-60-293,-1 0 0,2-1 0,0 1 0,0-1 0,1 0 0,0 0 0,1 0 0,0-1 0,0 0 0,2-1 0,-1 0 0,1 0 0,0 0-1,14 9 1,-21-16 33,0-1 0,1 1-1,-1 0 1,1-1 0,-1 0-1,1 1 1,0-1-1,-1 0 1,1-1 0,0 1-1,0 0 1,-1-1 0,1 1-1,0-1 1,0 0 0,0 0-1,0 0 1,0 0-1,-1-1 1,1 1 0,0-1-1,0 0 1,0 1 0,-1-1-1,1-1 1,0 1 0,-1 0-1,1-1 1,-1 1-1,0-1 1,1 1 0,-1-1-1,0 0 1,0 0 0,0 0-1,0-1 1,-1 1 0,1 0-1,2-5 1,33-44 60,53-92 0,-81 125-24,0-1-1,-1-1 1,0 1-1,-2-1 1,-1-1-1,0 1 1,-1-1-1,1-40 1,-5 60-12,0 0 1,0 0-1,0 0 1,-1 0-1,1 0 1,0 0-1,-1 0 1,1 0-1,-1 0 1,1 1-1,-1-1 1,1 0-1,-1 0 1,0 1 0,1-1-1,-1 0 1,0 0-1,0 1 1,1-1-1,-1 1 1,0-1-1,0 1 1,0-1-1,0 1 1,0 0-1,0-1 1,0 1 0,0 0-1,0 0 1,1 0-1,-1-1 1,-2 1-1,-42-1 137,30 1-825,17 21 499,52 132 140,-53-148 6,1 0-1,-1 0 1,1 0 0,0-1-1,0 1 1,1-1-1,-1 1 1,1-1 0,0 0-1,0 0 1,0 0 0,1 0-1,0-1 1,-1 0 0,1 1-1,0-1 1,0-1 0,1 1-1,7 4 1,0-4-25,0 1 1,0-2-1,0 1 0,0-2 1,0 1-1,0-2 0,13 0 1,-23 0 49,0 0 0,-1 1 1,1-1-1,0 0 0,0-1 0,0 1 1,-1 0-1,1 0 0,0-1 1,0 1-1,-1-1 0,1 0 0,0 1 1,-1-1-1,1 0 0,-1 0 1,1 0-1,-1 0 0,2-2 0,-1 0 28,0 0-1,-1-1 0,0 1 1,0 0-1,0-1 1,0 0-1,0 1 0,0-7 1,0 6-57,5-57 178,-3-1 0,-5-78 0,-1 30 106,3 108-240,-11 0-81,10 2 31,1 0 0,-1 0 1,1 0-1,-1 0 0,1 0 0,-1 0 0,1 0 0,-1 0 0,1 0 0,-1-1 0,1 1 0,-1 0 0,1 0 0,-1-1 0,1 1 0,-1 0 0,1-1 0,0 1 0,-1 0 1,1-1-1,-1 1 0,1-1 0,0 1 0,-1 0 0,1-1 0,0 1 0,0-1 0,-1 1 0,1-1 0,0 1 0,0-1 0,0 1 0,0-1 0,0 0 0,0 1 0,-1-1 1,1 1-1,1-1 0,-1 1 0,0-1 0,0 1 0,0-1 0,0 1 0,0-1 0,0 1 0,0-1 0,1 0 0,-1 1-50,0-1 0,0 1 0,0 0 0,1-1 0,-1 1-1,0 0 1,0 0 0,0-1 0,0 1 0,1 0 0,-1 0 0,0-1 0,0 1-1,1 0 1,-1 0 0,0-1 0,0 1 0,1 0 0,-1 0 0,0 0 0,1 0 0,-1 0-1,0-1 1,1 1 0,-1 0 0,0 0 0,1 0 0,-1 0 0,0 0 0,1 0-1,-1 0 1,0 0 0,1 0 0,-1 0 0,0 0 0,1 1 0,2-2-679,7-2-1966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7.709"/>
    </inkml:context>
    <inkml:brush xml:id="br0">
      <inkml:brushProperty name="width" value="0.05" units="cm"/>
      <inkml:brushProperty name="height" value="0.05" units="cm"/>
    </inkml:brush>
  </inkml:definitions>
  <inkml:trace contextRef="#ctx0" brushRef="#br0">1 76 1144,'0'0'6816,"5"-8"-6452,17-22-113,-19 28-238,-1 0 0,0 1 0,1-1 0,-1 0 0,1 1 0,-1 0 0,1 0 0,0 0 0,-1 0 0,1 0 0,0 0 0,0 1 1,0-1-1,0 1 0,0 0 0,0 0 0,0 0 0,-1 0 0,4 1 0,7-1 1,104-10 61,64-2 63,-180 16-88,0 0-1,0 0 1,-1 0-1,1 1 1,-1-1-1,0 0 1,0 0-1,0 0 0,-1 0 1,-1 6-1,-5 8 10,-1 0 1,-1-1-1,0 0 0,-21 26 0,-4 9 96,2 1 54,-66 123 974,98-175-1184,0-1 0,0 0-1,0 0 1,0 1 0,0-1-1,0 0 1,0 0 0,0 1-1,0-1 1,0 0 0,0 0-1,0 1 1,0-1 0,0 0-1,0 0 1,0 1 0,0-1-1,0 0 1,0 0 0,1 1-1,-1-1 1,0 0 0,0 0-1,0 0 1,0 1 0,1-1-1,-1 0 1,0 0 0,0 0-1,0 0 1,1 1 0,-1-1-1,0 0 1,0 0 0,1 0-1,-1 0 1,0 0 0,0 0-1,1 0 1,18 4-127,28-4-153,-38 0 233,10 0-271,1-1 1,-1-1 0,1 0-1,18-6 1,-24 4-742,0-1 0,-1 0 1,19-10-1,-19 7-1240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8.051"/>
    </inkml:context>
    <inkml:brush xml:id="br0">
      <inkml:brushProperty name="width" value="0.05" units="cm"/>
      <inkml:brushProperty name="height" value="0.05" units="cm"/>
    </inkml:brush>
  </inkml:definitions>
  <inkml:trace contextRef="#ctx0" brushRef="#br0">1 26 4489,'0'0'968,"62"-9"-968,-50 6-72,-2 1 56,-1 2 0,-3-3 16,-3 3-8,4 0 16,2 0-72,6-3-72,1 0-1344,-4 0-1809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8.568"/>
    </inkml:context>
    <inkml:brush xml:id="br0">
      <inkml:brushProperty name="width" value="0.05" units="cm"/>
      <inkml:brushProperty name="height" value="0.05" units="cm"/>
    </inkml:brush>
  </inkml:definitions>
  <inkml:trace contextRef="#ctx0" brushRef="#br0">14 3 3545,'0'0'2288,"9"0"-2266,50-3 62,-59 3-22,-1 8 262,0 0-1,-1 0 0,0 0 0,0 0 1,-1-1-1,0 1 0,0-1 0,0 1 1,-1-1-1,-1-1 0,-5 9 0,5-8-296,0 0-1,0 1 0,1-1 0,0 1 1,0 0-1,1 0 0,0 0 0,1 1 1,0-1-1,0 1 0,-1 11 1,3-6 8,2 12 50,-2-25-88,1 0 1,0-1-1,-1 1 0,1 0 1,0 0-1,-1-1 0,1 1 1,0 0-1,0-1 1,0 1-1,-1-1 0,1 1 1,0-1-1,0 0 0,0 1 1,0-1-1,0 0 1,0 0-1,0 1 0,0-1 1,0 0-1,0 0 0,0 0 1,0 0-1,2-1 1,126 1-1360,-129 0 1270,0 1-1,1-1 1,-1 0 0,1 0 0,-1 0 0,0 0-1,1 0 1,-1 0 0,0 0 0,1 0-1,-1 0 1,0-1 0,1 1 0,-1 0-1,0 0 1,1 0 0,-1 0 0,0 0-1,1-1 1,-1 1 0,0 0 0,0 0 0,1 0-1,-1-1 1,0 1 0,0 0 0,1 0-1,-1-1 1,0 1 0,0 0 0,0-1-1,0 1 1,1 0 0,-1-1 0,0 1 0,0 0-1,0-1 1,0 1 0,0 0 0,0-1-1,0 1 1,0 0 0,0-1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9.022"/>
    </inkml:context>
    <inkml:brush xml:id="br0">
      <inkml:brushProperty name="width" value="0.05" units="cm"/>
      <inkml:brushProperty name="height" value="0.05" units="cm"/>
    </inkml:brush>
  </inkml:definitions>
  <inkml:trace contextRef="#ctx0" brushRef="#br0">1 132 3593,'0'0'3783,"14"-1"-3465,-5 1-277,12 0 156,0-1 0,-1-2 0,1 1 0,38-12 1,56-33 701,40-13-881,-153 59-104,-1 0-1,1 1 1,0-1-1,0 1 1,0 0-1,0 0 1,0 0-1,0 0 1,0 0-1,-1 0 1,1 0-1,3 1 1,-4 0-25,-1-1 0,1 0 1,-1 1-1,1-1 0,-1 1 1,0-1-1,1 1 0,-1-1 0,0 1 1,1-1-1,-1 1 0,0-1 1,1 1-1,-1 0 0,0-1 1,0 1-1,0-1 0,0 1 1,0 0-1,0-1 0,0 1 1,0-1-1,0 1 0,0 0 0,0-1 1,0 1-1,0-1 0,0 1 1,0 0-1,0-1 0,-1 1 1,1-1-1,0 1 0,-1-1 1,1 1-1,0 0 0,-1-1 1,1 0-1,0 1 0,-2 0 1,-16 19-3106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49.726"/>
    </inkml:context>
    <inkml:brush xml:id="br0">
      <inkml:brushProperty name="width" value="0.05" units="cm"/>
      <inkml:brushProperty name="height" value="0.05" units="cm"/>
    </inkml:brush>
  </inkml:definitions>
  <inkml:trace contextRef="#ctx0" brushRef="#br0">47 57 1632,'0'0'6151,"16"-8"-6075,49-22-15,-57 26 86,1 1-1,0 0 0,-1 1 1,1 0-1,0 0 0,0 1 1,1 0-1,-1 0 0,11 2 0,-8-1 226,-13 24-156,0-16-213,-2 1 0,1-1 0,-1 0 0,-1 0 0,0 0 0,0 0 0,0-1 0,-1 1-1,-6 7 1,-59 66 10,43-53-13,26-26 0,-14 13 18,2 1 0,0 0 0,0 0 0,2 2-1,0-1 1,-12 27 0,23-44-17,0 1 0,0 0 0,0-1 0,0 1 0,0-1 0,0 1-1,0 0 1,0-1 0,0 1 0,0-1 0,1 1 0,-1 0 0,0-1 0,0 1 0,1-1 0,-1 1 0,0-1-1,1 1 1,-1-1 0,0 1 0,1-1 0,-1 1 0,1-1 0,-1 1 0,1-1 0,-1 0 0,1 1-1,-1-1 1,1 0 0,-1 0 0,1 1 0,-1-1 0,1 0 0,-1 0 0,1 0 0,0 1 0,-1-1-1,1 0 1,-1 0 0,1 0 0,0 0 0,-1 0 0,1 0 0,0-1 0,-1 1 0,1 0 0,0 0 0,33-3 62,7-7-127,0-1-1,-1-3 1,56-25-1,-94 38-160,0 0-1,0 0 1,0 0-1,0 0 1,0-1-1,0 1 0,-1 0 1,1-1-1,0 1 1,-1-1-1,1 0 1,-1 1-1,1-1 0,-1 0 1,0 0-1,0 0 1,0 0-1,0 0 1,0 0-1,1-3 0,-1-7-3696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50.103"/>
    </inkml:context>
    <inkml:brush xml:id="br0">
      <inkml:brushProperty name="width" value="0.05" units="cm"/>
      <inkml:brushProperty name="height" value="0.05" units="cm"/>
    </inkml:brush>
  </inkml:definitions>
  <inkml:trace contextRef="#ctx0" brushRef="#br0">1 66 776,'0'0'8065,"21"-7"-7963,15-3-74,112-34 94,-144 42-317,0 1 0,1 1 0,-1-1 0,0 1 0,1-1 0,-1 1 0,5 1 0,2-1-1047,2 0-896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50.540"/>
    </inkml:context>
    <inkml:brush xml:id="br0">
      <inkml:brushProperty name="width" value="0.05" units="cm"/>
      <inkml:brushProperty name="height" value="0.05" units="cm"/>
    </inkml:brush>
  </inkml:definitions>
  <inkml:trace contextRef="#ctx0" brushRef="#br0">0 272 496,'0'0'10913,"12"-18"-10790,-9 14-114,94-167 108,-94 164 61,0-1-1,0 0 0,0 0 0,-1 0 0,0 0 0,-1 0 0,1-15 0,-2 22 172,0 8-247,2 95-201,-4 120-117,-10-172-4599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56.037"/>
    </inkml:context>
    <inkml:brush xml:id="br0">
      <inkml:brushProperty name="width" value="0.05" units="cm"/>
      <inkml:brushProperty name="height" value="0.05" units="cm"/>
    </inkml:brush>
  </inkml:definitions>
  <inkml:trace contextRef="#ctx0" brushRef="#br0">1 34 232,'0'0'5244,"13"-22"-234,24 22-5061,0-2 0,43-7 0,-49 8-624,-18 2-4631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56.491"/>
    </inkml:context>
    <inkml:brush xml:id="br0">
      <inkml:brushProperty name="width" value="0.05" units="cm"/>
      <inkml:brushProperty name="height" value="0.05" units="cm"/>
    </inkml:brush>
  </inkml:definitions>
  <inkml:trace contextRef="#ctx0" brushRef="#br0">7 42 544,'0'0'5001,"-1"-2"-4875,-3-7-49,3 6 83,22 3 1112,-3-1-915,-1 0 0,0-2 0,23-6-1,-23 5-391,0 1 0,1 0-1,22-1 1,-39 4-1,-1 22-1230,0-10-801,0-4-1814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3.190"/>
    </inkml:context>
    <inkml:brush xml:id="br0">
      <inkml:brushProperty name="width" value="0.05" units="cm"/>
      <inkml:brushProperty name="height" value="0.05" units="cm"/>
    </inkml:brush>
  </inkml:definitions>
  <inkml:trace contextRef="#ctx0" brushRef="#br0">0 35 592,'0'0'3606,"3"-19"1826,-2 441-3854,0-556-1537,1-11 8,-1 138-45,1-1 0,0 1-1,0 1 1,1-1-1,0 0 1,0 0 0,0 1-1,1 0 1,0 0 0,0 0-1,0 0 1,11-9-1,-6 6-20,0 0-1,1 1 0,0 0 0,0 1 1,1 0-1,17-8 0,-26 14 2,1 1-1,-1 0 1,1-1-1,0 1 1,-1 0-1,1 1 1,0-1 0,-1 0-1,1 1 1,0 0-1,-1-1 1,1 1 0,-1 0-1,0 0 1,1 0-1,-1 1 1,0-1-1,1 1 1,-1-1 0,0 1-1,0 0 1,0-1-1,0 1 1,-1 0-1,1 1 1,-1-1 0,3 4-1,4 4 30,-2 0-1,0 0 0,0 0 1,0 0-1,4 15 1,-7-12 31,-1 0 1,0-1-1,-1 1 1,-1 0-1,0 0 1,-1 0-1,0 0 1,-5 23-1,-3 41-18,9-70-187,-2 20 56,1-26-96,1-1 0,0 1 1,-1 0-1,1-1 0,-1 1 0,1 0 1,-1-1-1,1 1 0,-1-1 0,1 1 1,-1-1-1,0 1 0,1-1 0,-1 0 1,0 1-1,1-1 0,-1 0 0,0 1 1,1-1-1,-2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29.692"/>
    </inkml:context>
    <inkml:brush xml:id="br0">
      <inkml:brushProperty name="width" value="0.05" units="cm"/>
      <inkml:brushProperty name="height" value="0.05" units="cm"/>
    </inkml:brush>
  </inkml:definitions>
  <inkml:trace contextRef="#ctx0" brushRef="#br0">39 38 16,'0'0'4830,"-3"-6"-4187,2 0-428,0 4-121,1 0 0,-1 0 1,1 1-1,-1-1 0,0 0 0,0 0 0,1 1 1,-1-1-1,0 0 0,-1 1 0,1-1 0,0 1 1,-2-2-1,2 2 421,0 1-432,1 0 0,-1 0 0,0 0 0,0 0 0,0 1 0,1-1 0,-1 0 0,0 0 0,1 1 0,-1-1 0,0 1 0,1-1 0,-1 0 0,0 1 0,1-1 0,-1 1 0,1-1 0,-1 1 0,1 0 0,-1-1 0,1 1 0,-1 0 0,1-1 0,-1 1 0,1 0 0,0-1 0,0 1 0,-1 1 0,-2 32 171,15 36-584,13 15 316,-13-52 15,-3 1 0,0 0 1,-2 0-1,-2 1 0,1 40 0,-6 133-234,1-203 161,-1-1 0,1 0 0,0 1 1,0-1-1,0 0 0,1 1 0,-1-1 0,1 0 1,0 0-1,0 0 0,5 6 0,-4-7-132,-1 1 0,0 0 1,1 0-1,-1 0 0,-1 0 0,1 0 0,-1 0 0,1 0 0,-1 1 0,0-1 0,0 8 0,-5 1-1247,-15-4-481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3.757"/>
    </inkml:context>
    <inkml:brush xml:id="br0">
      <inkml:brushProperty name="width" value="0.05" units="cm"/>
      <inkml:brushProperty name="height" value="0.05" units="cm"/>
    </inkml:brush>
  </inkml:definitions>
  <inkml:trace contextRef="#ctx0" brushRef="#br0">1 122 2481,'0'0'7566,"4"-15"-7245,22-92 595,-28 122-789,1 0-1,0-1 1,3 31 0,0-22-3,-2 1 0,-2 26 0,-2-17-2572,1 47 1,3-77-404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4.324"/>
    </inkml:context>
    <inkml:brush xml:id="br0">
      <inkml:brushProperty name="width" value="0.05" units="cm"/>
      <inkml:brushProperty name="height" value="0.05" units="cm"/>
    </inkml:brush>
  </inkml:definitions>
  <inkml:trace contextRef="#ctx0" brushRef="#br0">1 51 496,'0'0'11156,"16"-3"-10887,53-9-313,2 2-1,109-1 1,-165 4-174,-2 0-4428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5.485"/>
    </inkml:context>
    <inkml:brush xml:id="br0">
      <inkml:brushProperty name="width" value="0.05" units="cm"/>
      <inkml:brushProperty name="height" value="0.05" units="cm"/>
    </inkml:brush>
  </inkml:definitions>
  <inkml:trace contextRef="#ctx0" brushRef="#br0">1 61 3745,'0'0'5486,"3"-9"-5190,12-26-1,-15 35-275,0 0-1,0 0 1,1 0-1,-1 1 1,0-1-1,0 0 1,0 0-1,0 1 1,0-1-1,0 0 1,0 0-1,0 0 1,1 1 0,-1-1-1,0 0 1,0 0-1,0 0 1,0 0-1,1 0 1,-1 1-1,0-1 1,0 0-1,0 0 1,1 0-1,-1 0 1,0 0-1,0 0 1,1 0 0,-1 0-1,0 0 1,0 0-1,1 0 1,-1 0-1,0 0 1,0 0-1,0 0 1,1 0-1,-1 0 1,0 0-1,0 0 1,1 0-1,-1 0 1,0 0-1,0 0 1,0 0 0,1 0-1,-1-1 1,0 1-1,0 0 1,0 0-1,1 0 1,-1 0-1,0 0 1,0-1-1,0 1 1,0 0-1,0 0 1,1 0-1,-1-1 1,0 1 0,0 0-1,0 0 1,0-1-1,0 1 1,0 0-1,0 0 1,0-1-1,5 18-176,-5-16 234,14 64 32,-4 0-1,-3 1 0,-1 104 1,-6-170 232,0-17 286,-1-12-603,1 0 0,1 1 1,1-1-1,2 0 0,1 1 0,1 0 0,18-52 0,-16 61-54,-5 10 26,1 0 0,-1 0 0,2 1 0,-1 0 0,1-1 0,0 2 0,10-13 0,-14 20-1,0-1 0,0 1 0,0-1 0,0 1 0,0-1 0,0 1-1,0 0 1,0-1 0,0 1 0,1 0 0,-1 0 0,0 0 0,0 0 0,0 0 0,0 0 0,0 0 0,0 0 0,0 1 0,0-1 0,0 0 0,0 1 0,0-1 0,0 1 0,0-1 0,0 1 0,0-1 0,0 1 0,0-1 0,0 1 0,1 1 0,26 25-200,-23-22 190,0-2 12,-1 1 1,0 0 0,0 0-1,-1 0 1,1 0 0,-1 1-1,0 0 1,0-1-1,0 1 1,-1 0 0,1 0-1,-1 1 1,-1-1 0,1 0-1,-1 1 1,0-1 0,0 1-1,0-1 1,-1 1 0,0 8-1,-1 0 34,-1 0-1,0 0 1,-1 0 0,-9 26-1,3-10-45,7-25-364,0 0 1,-1 0 0,0 0-1,0 0 1,0-1-1,-4 5 1,7-8 351,-7 7-2611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6.141"/>
    </inkml:context>
    <inkml:brush xml:id="br0">
      <inkml:brushProperty name="width" value="0.05" units="cm"/>
      <inkml:brushProperty name="height" value="0.05" units="cm"/>
    </inkml:brush>
  </inkml:definitions>
  <inkml:trace contextRef="#ctx0" brushRef="#br0">144 1 1224,'0'0'5886,"3"0"-5662,-2 0-177,0 0 0,0 0 0,0 0 0,0 0 0,0 0 0,0 0 0,0 1 0,0-1 0,0 0 1,0 0-1,0 1 0,0-1 0,0 1 0,0-1 0,0 1 0,-1-1 0,1 1 0,0 0 0,0-1 0,-1 1 1,1 0-1,0 0 0,-1-1 0,1 1 0,-1 0 0,1 0 0,-1 0 0,1 1 0,0 0 80,0 0-1,-1 0 0,0-1 0,1 1 1,-1 0-1,0 0 0,0 0 1,0 0-1,0 0 0,0 0 0,-1 0 1,1 0-1,0 0 0,-1 0 1,0 0-1,1-1 0,-1 1 0,0 0 1,-1 2-1,-33 50 762,23-37-866,0 1 0,-11 26 0,-7 18-70,15-35 172,2 1 0,-13 43 0,31-69-110,1-1 0,-1 0 0,0 0 1,1 0-1,-1 0 0,1-1 0,-1 0 1,11-1-1,-10 1 30,13-3-143,0 0-1,-1-2 1,1 0 0,-1 0 0,0-2 0,19-9-1,-20 8-364,19-13-2178,-25 10-975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9.012"/>
    </inkml:context>
    <inkml:brush xml:id="br0">
      <inkml:brushProperty name="width" value="0.05" units="cm"/>
      <inkml:brushProperty name="height" value="0.05" units="cm"/>
    </inkml:brush>
  </inkml:definitions>
  <inkml:trace contextRef="#ctx0" brushRef="#br0">0 59 568,'0'0'6233,"10"-22"-2872,50 9-3433,-1 3-1,2 2 1,-1 3-1,88 4 0,-147 1 61,-12 27-60,-64 68 171,57-75-73,0 2 0,2-1 0,0 2 0,1 0 0,-18 41 0,20-33 74,6-17-60,1 0 0,1 1 0,0 0-1,1 0 1,1 0 0,0 0 0,-1 27 0,4-42-101,29 0-70,108-4 69,-120 2-284,0 0 0,-1-2-1,1 0 1,-1 0 0,0-2-1,16-7 1,-30 12 209,-1 0 1,1 0-1,0 0 1,-1-1-1,0 1 0,1-1 1,-1 1-1,0-1 1,1 1-1,-1-1 1,0 1-1,0-1 0,0 0 1,-1 0-1,1 0 1,0 0-1,-1 1 0,1-1 1,-1 0-1,1 0 1,-1 0-1,0 0 1,0-3-1,0-9-2152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9.374"/>
    </inkml:context>
    <inkml:brush xml:id="br0">
      <inkml:brushProperty name="width" value="0.05" units="cm"/>
      <inkml:brushProperty name="height" value="0.05" units="cm"/>
    </inkml:brush>
  </inkml:definitions>
  <inkml:trace contextRef="#ctx0" brushRef="#br0">1 48 2513,'0'0'4934,"17"-2"-4814,143-18 57,-142 18-240,-6 1-741,0-1 0,-1-1 0,21-6 0,-11 1-3437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0:39.734"/>
    </inkml:context>
    <inkml:brush xml:id="br0">
      <inkml:brushProperty name="width" value="0.05" units="cm"/>
      <inkml:brushProperty name="height" value="0.05" units="cm"/>
    </inkml:brush>
  </inkml:definitions>
  <inkml:trace contextRef="#ctx0" brushRef="#br0">0 115 4001,'0'0'6171,"11"-17"-6014,0-5-131,-7 12-11,1 0-1,0 1 0,1 0 0,0 0 0,0 1 0,11-12 0,-12 19 138,-6 13 196,-11 29 458,5-19-571,-2 24-556,1 1 0,2 0 0,1 88 1,6-133 175,-1 0 0,0 0 1,-1 0-1,1 0 1,0 0-1,0 0 1,-1 0-1,1 0 1,-1-1-1,0 1 0,1 0 1,-1 0-1,0 0 1,0-1-1,0 1 1,-1 0-1,1-1 0,0 1 1,-3 1-1,-6 4-3554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09.267"/>
    </inkml:context>
    <inkml:brush xml:id="br0">
      <inkml:brushProperty name="width" value="0.05" units="cm"/>
      <inkml:brushProperty name="height" value="0.05" units="cm"/>
    </inkml:brush>
  </inkml:definitions>
  <inkml:trace contextRef="#ctx0" brushRef="#br0">63 15 1408,'0'0'6614,"-3"-14"-4858,4 99-1614,-2 100 280,0-165-807,-1 0-1,-2 0 0,0-1 1,-1 0-1,0 1 1,-17 34-1,14-38-1832,-1-6-1567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10.045"/>
    </inkml:context>
    <inkml:brush xml:id="br0">
      <inkml:brushProperty name="width" value="0.05" units="cm"/>
      <inkml:brushProperty name="height" value="0.05" units="cm"/>
    </inkml:brush>
  </inkml:definitions>
  <inkml:trace contextRef="#ctx0" brushRef="#br0">1 7 2032,'0'0'3447,"3"5"-2926,3 4-262,0 1 0,-1-1 0,0 1 0,-1 0 0,0 1 0,0-1 1,-1 1-1,2 13 0,-1 7 237,0 60-1,-5-31-374,2 71 250,9-108-399,-10-23 44,0 0 1,0 0 0,0-1-1,0 1 1,0 0 0,0-1-1,0 1 1,0 0 0,0-1-1,0 1 1,0 0 0,0-1 0,0 1-1,1 0 1,-1-1 0,0 1-1,0 0 1,0 0 0,1-1-1,-1 1 1,0 0 0,0 0-1,0-1 1,1 1 0,-1 0 0,0 0-1,0 0 1,1-1 0,-1 1-1,0 0 1,1 0 0,-1 0-1,0 0 1,1 0 0,-1 0-1,0 0 1,1 0 0,-1 0 0,0-1-1,1 1 1,-1 1 0,0-1-1,1 0 1,-1 0 0,0 0-1,1 0 1,-1 0 0,0 0 0,0 0-1,1 0 1,-1 0 0,0 1-1,1-1 1,-1 0 0,0 0-1,0 0 1,1 1 0,-1-1-1,0 0 1,0 0 0,0 1 0,1-1-1,-1 0 1,0 0 0,0 1-1,1 0 1,6-39 114,-2-1 1,1-44-1,7-51-113,-10 119-8,0 0 0,1 1 0,1-1 0,0 1 1,1 0-1,11-21 0,-15 32-17,0 1 1,0-1-1,0 1 0,0 0 1,0 0-1,1 0 1,-1 0-1,0 0 0,1 1 1,0-1-1,-1 1 0,1-1 1,0 1-1,0 0 1,0 0-1,0 0 0,0 1 1,4-1-1,60-1-39,-39 3 42,-24-1 11,0 0 0,1 1 0,-1-1 1,1 1-1,-1-1 0,0 1 0,0 1 1,1-1-1,-1 1 0,0-1 0,0 1 0,0 0 1,0 0-1,-1 1 0,1-1 0,-1 1 1,1 0-1,-1 0 0,0 0 0,0 0 1,0 1-1,-1-1 0,1 1 0,-1 0 0,0 0 1,0-1-1,0 1 0,0 1 0,1 6 1,2 10 57,0 1 1,-2-1 0,-1 1 0,-1 42-1,1-5-11,8 18-487,-5-45-704,2 49 1,-7-60-2520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13.717"/>
    </inkml:context>
    <inkml:brush xml:id="br0">
      <inkml:brushProperty name="width" value="0.05" units="cm"/>
      <inkml:brushProperty name="height" value="0.05" units="cm"/>
    </inkml:brush>
  </inkml:definitions>
  <inkml:trace contextRef="#ctx0" brushRef="#br0">1 1 1256,'0'0'4943,"11"12"-4643,-7-3-249,1 0 1,-2 0-1,1 0 0,-1 0 1,-1 1-1,0-1 1,0 1-1,0 14 1,-2 85 597,-1-57-434,1 63 1357,0-130-1369,4-9-241,2 0 1,10-35-1,-8 35 220,-1-1 1,4-30-1,-10 48-146,5-26 145,-6 32-201,0 0 0,0 0 0,0 0 0,1 0 0,-1 0 0,1 0 0,-1 0 0,0 0 0,1 1 0,-1-1-1,1 0 1,0 0 0,-1 0 0,1 1 0,0-1 0,-1 0 0,1 1 0,0-1 0,0 1 0,0-1 0,-1 1 0,1-1-1,0 1 1,0 0 0,0-1 0,0 1 0,2-1 0,3 41-319,3-1 275,-1-9-169,-2-1-1,-1 1 1,1 43 0,0-73-3280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30.350"/>
    </inkml:context>
    <inkml:brush xml:id="br0">
      <inkml:brushProperty name="width" value="0.05" units="cm"/>
      <inkml:brushProperty name="height" value="0.05" units="cm"/>
    </inkml:brush>
  </inkml:definitions>
  <inkml:trace contextRef="#ctx0" brushRef="#br0">14 305 232,'0'0'4868,"-3"-12"-4096,1 4-679,-6-46 697,7 50-761,1 1 0,0-1 0,1 1 0,-1 0 0,1-1 0,-1 1 0,1-1 0,0 1 0,0 0 0,0 0 0,1 0 0,-1 0 0,1 0 0,0 0 0,0 0 0,4-5 0,17-13-49,1 2 0,1 0-1,1 2 1,1 0 0,0 2-1,1 1 1,0 2 0,35-12 0,-44 20 37,0 1 0,0 0 1,0 2-1,0 0 0,0 1 1,31 3-1,-46-2-1,-1 0 0,0 0 0,0 0-1,1 0 1,-1 0 0,0 0 0,0 1 0,0 0 0,0-1 0,0 1 0,-1 0 0,1 1 0,-1-1-1,1 0 1,-1 1 0,0-1 0,0 1 0,0 0 0,0 0 0,0-1 0,0 1 0,-1 1-1,0-1 1,1 0 0,-1 0 0,0 0 0,0 5 0,2 9 55,0 0-1,-2 0 1,0 0-1,-1 19 1,0-18-45,-2-5-4,0-1 0,0 0-1,-2 0 1,1 1 0,-1-2 0,-1 1 0,0 0-1,-1-1 1,0 0 0,-1-1 0,0 1-1,-1-1 1,0 0 0,0-1 0,-1 0 0,0 0-1,-1-1 1,0 0 0,0-1 0,-14 8-1,13-13 84,0 1 0,0-1-1,-1-1 1,1 0-1,0 0 1,-1-2-1,1 1 1,-1-1-1,-15-4 1,3-11 34,5 1-1653,19 40-761,0 0 629,0 0-1044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14.157"/>
    </inkml:context>
    <inkml:brush xml:id="br0">
      <inkml:brushProperty name="width" value="0.05" units="cm"/>
      <inkml:brushProperty name="height" value="0.05" units="cm"/>
    </inkml:brush>
  </inkml:definitions>
  <inkml:trace contextRef="#ctx0" brushRef="#br0">3 0 1512,'0'0'4405,"6"2"-3751,-4-2-558,0 0 1,0 1 0,0-1 0,-1 1-1,1 0 1,0-1 0,-1 1-1,1 0 1,0 0 0,-1 0 0,1 0-1,-1 0 1,1 0 0,-1 1-1,0-1 1,0 0 0,1 1 0,0 2-1,-1-2-3,0 1-1,0-1 0,-1 1 1,0-1-1,1 1 1,-1-1-1,0 1 0,0-1 1,0 1-1,0-1 0,-1 1 1,1-1-1,-1 0 1,0 1-1,1-1 0,-1 0 1,0 1-1,-2 2 1,-7 15 201,6-13-249,0 1 0,0 0 0,1 0 1,0 0-1,1 1 0,-3 11 1,5-18-48,0 0 1,0 0 0,0-1 0,0 1 0,0 0-1,1-1 1,-1 1 0,1 0 0,-1-1 0,1 1 0,0 0-1,0-1 1,-1 1 0,1-1 0,0 1 0,0-1 0,0 0-1,1 1 1,-1-1 0,0 0 0,0 0 0,1 0 0,-1 0-1,1 0 1,-1 0 0,1 0 0,-1 0 0,1-1 0,0 1-1,-1 0 1,1-1 0,0 0 0,-1 1 0,1-1-1,0 0 1,0 0 0,-1 0 0,1 0 0,2 0 0,6 1-428,0 0 0,1 0 0,-1-1 1,0-1-1,1 0 0,-1 0 0,20-5 1,-11-5-2493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3.456"/>
    </inkml:context>
    <inkml:brush xml:id="br0">
      <inkml:brushProperty name="width" value="0.05" units="cm"/>
      <inkml:brushProperty name="height" value="0.05" units="cm"/>
    </inkml:brush>
  </inkml:definitions>
  <inkml:trace contextRef="#ctx0" brushRef="#br0">16 4 8698,'0'0'5209,"0"-3"-5273,-3 31-3425,-3-3 1321,-1-2-2873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0.057"/>
    </inkml:context>
    <inkml:brush xml:id="br0">
      <inkml:brushProperty name="width" value="0.05" units="cm"/>
      <inkml:brushProperty name="height" value="0.05" units="cm"/>
    </inkml:brush>
  </inkml:definitions>
  <inkml:trace contextRef="#ctx0" brushRef="#br0">1 20 624,'0'0'4754,"13"-20"-2690,-12 21-2052,1 0 0,-1 0 0,1 0 1,-1 0-1,1 0 0,-1 0 0,1 0 0,-1 0 1,0 1-1,0-1 0,0 0 0,0 1 1,0-1-1,0 1 0,0-1 0,0 1 1,-1 0-1,1-1 0,0 1 0,0 2 1,13 43 375,-12-42-353,41 206 767,1 0-84,-44-209-718,0-1 2,0-1 0,1 1 0,-1 0 0,0-1-1,0 1 1,0 0 0,0 0 0,1-1 0,-1 1 0,0 0 0,1-1 0,-1 1-1,0-1 1,1 1 0,-1 0 0,1-1 0,-1 1 0,1-1 0,-1 1 0,1-1-1,0 1 1,-1-1 0,1 0 0,-1 1 0,1-1 0,1 1 0,-2-1 156,0-15 80,-2-70-203,0 50-35,1-1 0,1 1-1,3-1 1,0 1-1,12-49 1,-14 80-6,1 0-1,-1 1 0,0-1 1,1 0-1,0 1 1,-1-1-1,1 1 0,1-1 1,-1 1-1,0 0 1,1 0-1,0 0 1,0 0-1,0 1 0,0-1 1,0 1-1,0 0 1,1 0-1,4-3 0,0 3-7,0 0-1,0 0 0,0 1 0,0 0 0,0 1 0,1-1 0,-1 2 1,12 0-1,-16 0 22,0-1 1,0 1 0,1 0-1,-1 0 1,0 1 0,0-1-1,0 1 1,0 0 0,0 0-1,0 0 1,-1 0 0,1 1-1,-1-1 1,1 1 0,-1 0-1,0 0 1,0 0 0,0 1-1,-1-1 1,1 1 0,-1 0-1,0-1 1,0 1 0,0 0-1,0 0 1,-1 0-1,1 0 1,0 8 0,2 10 100,-1 0 0,-1 0 1,0 1-1,-4 30 0,2-19-111,0-10-182,0 98-2079,0-113-463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0.794"/>
    </inkml:context>
    <inkml:brush xml:id="br0">
      <inkml:brushProperty name="width" value="0.05" units="cm"/>
      <inkml:brushProperty name="height" value="0.05" units="cm"/>
    </inkml:brush>
  </inkml:definitions>
  <inkml:trace contextRef="#ctx0" brushRef="#br0">5 130 5105,'0'0'4101,"0"-10"-3797,-1-3-229,0 0 8,0 1 1,1-1-1,0 1 1,4-25-1,-1 35-83,1 0-1,-1 0 0,1 0 1,0 1-1,0-1 1,0 1-1,-1 0 0,1 0 1,1 0-1,-1 1 1,0-1-1,7 1 0,-6 0 1,84-3-97,-88 3 95,1 1 1,-1-1-1,1 1 0,-1 0 1,1-1-1,-1 1 0,1 0 1,-1 0-1,0 0 0,1 0 1,-1 0-1,0 0 0,0 0 1,0 1-1,0-1 1,0 0-1,0 1 0,0-1 1,0 0-1,-1 1 0,1-1 1,-1 1-1,1-1 0,-1 1 1,1 0-1,-1-1 1,0 1-1,0-1 0,1 1 1,-1 0-1,-1-1 0,1 1 1,0 2-1,0 2 60,0 1 0,-1-1 1,1 0-1,-1 1 0,0-1 0,-1 0 0,1 0 1,-4 7-1,-8 7 189,0-1 0,-1 0 0,-1-1 0,-29 27 0,-22 26 382,65-68-629,-1-1 1,1 0-1,0 1 0,0-1 0,1 1 0,-1-1 0,1 1 0,-1 0 1,1-1-1,0 1 0,0-1 0,0 1 0,0 0 0,1 3 1,-1 6-236,7-10 181,1 0-1,0 0 0,-1-1 1,1 0-1,-1-1 0,10 0 0,7 0-43,-1-2 0,0-1-1,0-1 1,37-11-1,-39 14 3,-13 0-3330,-21 11-77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1.949"/>
    </inkml:context>
    <inkml:brush xml:id="br0">
      <inkml:brushProperty name="width" value="0.05" units="cm"/>
      <inkml:brushProperty name="height" value="0.05" units="cm"/>
    </inkml:brush>
  </inkml:definitions>
  <inkml:trace contextRef="#ctx0" brushRef="#br0">0 99 1224,'0'0'4323,"6"-4"-3950,10-3-2,-1 0 1,2 1-1,-1 0 0,0 1 1,1 1-1,0 1 0,0 0 1,1 1-1,26 1 0,-43 1-389,69-12-182,-66 11-122,1-1 1,0 1-1,-1 0 0,1-1 1,-1 0-1,0 0 0,1-1 1,-1 1-1,0-1 0,0 0 0,-1 0 1,5-4-1,-7 1-1662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2.341"/>
    </inkml:context>
    <inkml:brush xml:id="br0">
      <inkml:brushProperty name="width" value="0.05" units="cm"/>
      <inkml:brushProperty name="height" value="0.05" units="cm"/>
    </inkml:brush>
  </inkml:definitions>
  <inkml:trace contextRef="#ctx0" brushRef="#br0">0 9 4233,'0'0'4179,"7"-9"-3033,28 9-1990,16 0-4555,-35 0 2444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2.719"/>
    </inkml:context>
    <inkml:brush xml:id="br0">
      <inkml:brushProperty name="width" value="0.05" units="cm"/>
      <inkml:brushProperty name="height" value="0.05" units="cm"/>
    </inkml:brush>
  </inkml:definitions>
  <inkml:trace contextRef="#ctx0" brushRef="#br0">0 1 328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3.082"/>
    </inkml:context>
    <inkml:brush xml:id="br0">
      <inkml:brushProperty name="width" value="0.05" units="cm"/>
      <inkml:brushProperty name="height" value="0.05" units="cm"/>
    </inkml:brush>
  </inkml:definitions>
  <inkml:trace contextRef="#ctx0" brushRef="#br0">0 51 328,'50'5'1142,"0"0"-79,9-4 6077,-59-46-5803,0 40-1702,0 5 413,0-1 0,1 1 0,-1 0 0,0-1 0,0 1 0,0 0 0,0-1 0,0 1-1,0 0 1,0-1 0,0 1 0,0 0 0,0-1 0,0 1 0,0 0 0,0-1 0,0 1 0,0 0 0,-1-1 0,1 1 0,0 0-1,0-1 1,0 1 0,0 0 0,-1-1 0,1 1 0,0 0 0,0 0 0,-1-1 0,1 1 0,0 0 0,0 0 0,-1-1 0,1 1 0,0 0-1,-1 0 1,1 0 0,0 0 0,-1 0 0,1-1 0,0 1 0,-1 0 0,1 0 0,0 0 0,-1 0 0,1 0 0,0 0 0,-1 0 0,0 0-1,-9 46-77,0 12 157,3 0 0,2 1 0,3 71 0,3-118-123,1 1 0,1-1 0,0 0 0,0 0 1,1 0-1,1 0 0,0-1 0,0 1 0,10 13 0,-13-23-11,0 0 0,0 0 0,0 0-1,1 0 1,-1 0 0,0-1 0,1 1 0,-1-1-1,1 0 1,-1 0 0,1 0 0,0 0 0,0 0-1,-1-1 1,1 1 0,0-1 0,0 0 0,0 1-1,-1-1 1,1-1 0,0 1 0,0 0 0,0-1-1,5-1 1,-1 1-13,-1-1-1,1-1 0,-1 1 1,1-1-1,-1 0 0,0 0 0,0-1 1,0 0-1,5-4 0,2-6-285,0 0 0,-1 0 0,0-1 0,-1-1 0,-1 0 0,-1 0 0,0-1 0,-1 0 0,11-36 0,-2-6-3862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3.848"/>
    </inkml:context>
    <inkml:brush xml:id="br0">
      <inkml:brushProperty name="width" value="0.05" units="cm"/>
      <inkml:brushProperty name="height" value="0.05" units="cm"/>
    </inkml:brush>
  </inkml:definitions>
  <inkml:trace contextRef="#ctx0" brushRef="#br0">0 60 280,'0'0'9662,"6"-3"-9621,0 1-42,4-3-10,0 1 0,0 1 0,0 0 0,0 0 0,0 1 0,18-1 0,-27 2-66,-1 1 0,1 0 0,-1 0 0,1-1 0,-1 1 0,1 0 0,-1-1 0,0 1 0,1 0 0,-1-1 0,1 1-1,-1-1 1,0 1 0,1-1 0,-1 1 0,0-1 0,0 1 0,1-1 0,-1 1 0,0-1 0,0 1 0,0-1 0,0 1 0,0-1 0,1 1 0,-1-1 0,0 0 0,0 1 0,0-1 0,-1 1 0,1-2 0,1-3-1422,-1-5-3138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4.207"/>
    </inkml:context>
    <inkml:brush xml:id="br0">
      <inkml:brushProperty name="width" value="0.05" units="cm"/>
      <inkml:brushProperty name="height" value="0.05" units="cm"/>
    </inkml:brush>
  </inkml:definitions>
  <inkml:trace contextRef="#ctx0" brushRef="#br0">22 206 5737,'-21'-169'2809,"21"167"-1177,0-1-592,12 0-904,4 3-136,-1 0 0,4-3-8,0 3-128,-4 0-96,-6 0-528,1-3-264,-10-2-224,0-4-1041,0 1-2960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30.741"/>
    </inkml:context>
    <inkml:brush xml:id="br0">
      <inkml:brushProperty name="width" value="0.05" units="cm"/>
      <inkml:brushProperty name="height" value="0.05" units="cm"/>
    </inkml:brush>
  </inkml:definitions>
  <inkml:trace contextRef="#ctx0" brushRef="#br0">1 147 3329,'0'0'4818,"13"-7"-4739,67-35-55,-76 41-20,-1 0 1,1 0 0,0 1 0,0-1-1,0 1 1,0 0 0,0 0-1,7 2 1,9-1 7,-10-1-17,12 1 6,1-1 0,0-1 0,0 0 1,-1-2-1,1-1 0,-1-1 0,0 0 1,22-10-1,-43 15-58,0-1 1,0 1-1,1-1 1,-1 0-1,0 1 1,0-1-1,0 0 1,0 0-1,0 0 0,0 0 1,0 0-1,0 0 1,0 0-1,0 0 1,-1 0-1,1 0 1,0 0-1,-1-1 1,1 1-1,-1 0 1,1-1-1,-1 1 1,0 0-1,1-1 0,-1 1 1,0 0-1,0-1 1,0 1-1,0 0 1,0-1-1,0 1 1,-1-3-1,1-5-832,0-7-1761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5.633"/>
    </inkml:context>
    <inkml:brush xml:id="br0">
      <inkml:brushProperty name="width" value="0.05" units="cm"/>
      <inkml:brushProperty name="height" value="0.05" units="cm"/>
    </inkml:brush>
  </inkml:definitions>
  <inkml:trace contextRef="#ctx0" brushRef="#br0">0 23 832,'0'0'8275,"0"0"-8250,1-1 1,-1 1-1,0 0 0,0 0 0,0-1 0,0 1 0,1 0 0,-1 0 0,0-1 1,0 1-1,0 0 0,1 0 0,-1 0 0,0-1 0,0 1 0,1 0 0,-1 0 0,0 0 1,0 0-1,1 0 0,-1 0 0,0 0 0,1-1 0,-1 1 0,0 0 0,0 0 1,1 0-1,-1 0 0,0 0 0,1 0 0,-1 1 0,0-1 0,0 0 0,1 0 1,-1 0-1,1 0 0,9 35 162,-2 0 0,-1 1 0,-1 0 1,-2 0-1,-1 38 0,-1-24-114,16 91 0,-17-135-71,4-15 264,-4-5-287,-1-15 14,-1-25 41,13-103 1,-9 142-34,-1 0 0,2 1 0,0-1 1,0 1-1,2 0 0,0 1 0,0-1 0,1 1 1,1 0-1,0 1 0,19-23 0,-26 34-6,0-1 0,0 1 0,1 0 0,-1 0-1,0-1 1,1 1 0,-1 0 0,1 0 0,-1 0 0,1 0-1,-1 1 1,1-1 0,-1 0 0,1 1 0,0-1 0,-1 1-1,1 0 1,0-1 0,0 1 0,-1 0 0,1 0 0,0 0 0,0 0-1,2 1 1,-2 0 9,0 0-1,1 0 1,-1 1-1,0-1 1,0 1-1,0-1 1,0 1-1,0 0 1,-1 0 0,1 0-1,0 0 1,-1 0-1,0 0 1,3 5-1,3 10 49,0 1-1,-1 0 1,7 31-1,-10-37-53,3 17 31,-2 0 0,0 0-1,-1 41 1,-5-3-3458,-1-47-789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6.089"/>
    </inkml:context>
    <inkml:brush xml:id="br0">
      <inkml:brushProperty name="width" value="0.05" units="cm"/>
      <inkml:brushProperty name="height" value="0.05" units="cm"/>
    </inkml:brush>
  </inkml:definitions>
  <inkml:trace contextRef="#ctx0" brushRef="#br0">0 96 4233,'0'0'7630,"6"-16"-7186,17-48-70,-18 49-120,-4 55-198,9 16-11,-5-30 74,-1-1 0,1 38-1,-5 11-518,0-26-3161,0-36-477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5.687"/>
    </inkml:context>
    <inkml:brush xml:id="br0">
      <inkml:brushProperty name="width" value="0.05" units="cm"/>
      <inkml:brushProperty name="height" value="0.05" units="cm"/>
    </inkml:brush>
  </inkml:definitions>
  <inkml:trace contextRef="#ctx0" brushRef="#br0">1 16 1120,'0'0'3872,"0"-4"-2976,0-8 242,1 23 544,3 26-796,16 65-662,-5 1-1,4 164 1,-16-248-82,5-17 740,-6-3-809,-1-1 1,0 1-1,0-1 1,0 1-1,1-1 1,-2 1-1,1-1 1,0 0-1,0 1 1,0-1 0,-1 0-1,1 0 1,-1 0-1,1 1 1,-1-5-1,12-362 395,-12 287-204,1 79-269,-1 0 0,1 1 0,0-1 0,0 1 0,0-1 0,0 1 0,0-1 0,0 1 0,0-1 0,0 1 0,1 0 0,-1 0 0,0 0 0,1 0 0,-1 0 0,1 0 0,-1 0 0,1 0 0,0 0 0,-1 1 0,1-1 0,0 1 0,-1-1 0,1 1-1,3-1 1,46-7-100,-44 7 94,1 1-1,0 0 1,-1 0 0,1 1-1,0 0 1,-1 0-1,1 1 1,-1 0-1,0 0 1,0 1-1,1 0 1,9 6-1,-7-2 11,0 0-1,-1 1 1,0 0-1,-1 0 1,0 1-1,0 0 1,9 16-1,-2-5 26,-2 1 0,0 0 0,-2 2 0,0-1 1,-1 1-1,-2 1 0,0-1 0,-2 1 0,0 1 0,-2-1 0,0 1 0,-1 27 0,-1-43-217,-1-8-76,-1 0 0,0 0 0,0 0 0,1 0 0,-1 0 0,0 0-1,0 0 1,0 0 0,0 0 0,0 0 0,0 0 0,0 0 0,0 0 0,0 0 0,-1 0 0,1 0-1,-1 1 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6.702"/>
    </inkml:context>
    <inkml:brush xml:id="br0">
      <inkml:brushProperty name="width" value="0.05" units="cm"/>
      <inkml:brushProperty name="height" value="0.05" units="cm"/>
    </inkml:brush>
  </inkml:definitions>
  <inkml:trace contextRef="#ctx0" brushRef="#br0">2 308 3137,'0'0'5953,"0"-23"-2543,-1-24-3402,2 0-1,3 0 1,1 0 0,13-50 0,-18 103 23,0 0 0,0 0 0,1 0 0,0 0 0,0 1 0,0-2 0,3 10 0,22 65-54,-13-41 46,-3-5-15,-2 1 0,-1-1 0,-1 1 1,-2 0-1,-1 42 0,1-72-2164,-11-4-2107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7.308"/>
    </inkml:context>
    <inkml:brush xml:id="br0">
      <inkml:brushProperty name="width" value="0.05" units="cm"/>
      <inkml:brushProperty name="height" value="0.05" units="cm"/>
    </inkml:brush>
  </inkml:definitions>
  <inkml:trace contextRef="#ctx0" brushRef="#br0">0 76 5353,'0'0'6352,"32"-8"-6565,19 5 264,-41 3-284,-1-1 0,1 1-1,-1-2 1,1 1-1,-1-1 1,11-4 0,-15 4-247,-1 0 0,0-1 0,1 1 0,-1-1 0,0 0 0,0 0 0,0-1 0,-1 1 0,5-5 0,5-12-4174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7.683"/>
    </inkml:context>
    <inkml:brush xml:id="br0">
      <inkml:brushProperty name="width" value="0.05" units="cm"/>
      <inkml:brushProperty name="height" value="0.05" units="cm"/>
    </inkml:brush>
  </inkml:definitions>
  <inkml:trace contextRef="#ctx0" brushRef="#br0">0 202 4865</inkml:trace>
  <inkml:trace contextRef="#ctx0" brushRef="#br0" timeOffset="1">0 202 4865,'0'-87'1512,"0"31"3827,29 53-5454,-7 1-22,0-1 0,1 0 0,39-13 0,-12-7-3689,-37 14-680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8.170"/>
    </inkml:context>
    <inkml:brush xml:id="br0">
      <inkml:brushProperty name="width" value="0.05" units="cm"/>
      <inkml:brushProperty name="height" value="0.05" units="cm"/>
    </inkml:brush>
  </inkml:definitions>
  <inkml:trace contextRef="#ctx0" brushRef="#br0">1 129 1632,'0'0'10211,"0"-7"-9802,0-114-196,0 120-217,0 17-204,-1 15 190,2 1-1,1-1 0,1 1 1,14 56-1,-9-64-51,-2 2-1,-1-1 1,-1 1-1,1 47 1,10-54-4007,-11-13 587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8.760"/>
    </inkml:context>
    <inkml:brush xml:id="br0">
      <inkml:brushProperty name="width" value="0.05" units="cm"/>
      <inkml:brushProperty name="height" value="0.05" units="cm"/>
    </inkml:brush>
  </inkml:definitions>
  <inkml:trace contextRef="#ctx0" brushRef="#br0">1 88 1856,'0'0'7377,"0"-9"-7224,0 5-167,0 5 40,0 153 746,0-151-776,1-1 1,-1 0-1,1 0 0,0 0 0,0 0 1,0 0-1,0 0 0,1 0 0,-1 0 1,0 0-1,1 0 0,-1 0 0,1-1 1,0 1-1,0-1 0,-1 1 0,1-1 1,0 0-1,0 0 0,0 0 0,0 0 1,1 0-1,-1 0 0,0 0 0,0-1 1,0 1-1,1-1 0,-1 0 0,4 1 1,12 1-35,-1 0-1,28 0 1,-43-2 38,0 0 2,-1 0 0,1 0 0,0 0-1,0 0 1,0-1 0,0 1-1,0 0 1,0-1 0,-1 0-1,1 1 1,0-1 0,0 0-1,-1 0 1,1 0 0,0 0-1,-1 0 1,1 0 0,-1 0 0,2-2-1,0-1 2,-1 1 1,0-1-1,0 0 0,-1 0 0,1 0 1,-1 0-1,0 0 0,1-5 0,3-10 98,-1 0 0,-1-1 0,-1 1 0,0-1 0,-2 0 0,0 0 0,-5-30 0,5 48-43,-1 0 0,0 0 0,-1 0 0,1 0 0,0 0 0,0 0 0,-1 0 0,0 1 0,1-1 0,-1 0-1,0 1 1,1-1 0,-1 1 0,0 0 0,0-1 0,0 1 0,0 0 0,-1 0 0,1 1 0,0-1 0,-5-1 0,4 1-18,-1 0 0,0 0 1,0 1-1,0-1 0,0 1 1,0 0-1,1 0 1,-1 1-1,0-1 0,0 1 1,0-1-1,-6 3 0,9-1-92,-1-1 0,1 1 0,-1-1 0,1 1 0,-1-1 0,1 1 0,0 0 0,0 0 0,0 0 0,0 0 0,0 0 0,0 0 0,1 0 0,-1 0 0,1 0 0,-1 0 0,1 0 0,0 0 0,0 1 0,0-1 0,0 3 0,5 46-4806,-2-39 1120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49.458"/>
    </inkml:context>
    <inkml:brush xml:id="br0">
      <inkml:brushProperty name="width" value="0.05" units="cm"/>
      <inkml:brushProperty name="height" value="0.05" units="cm"/>
    </inkml:brush>
  </inkml:definitions>
  <inkml:trace contextRef="#ctx0" brushRef="#br0">80 87 4337,'0'0'4321,"0"-5"-4117,-3-23-133,3 27 238,-3 2-224,0 0 0,0-1 0,0 1 0,0 0 0,1 0 0,-1 1 0,0-1 0,1 1-1,-1-1 1,1 1 0,-1 0 0,1 0 0,0 0 0,-1 0 0,1 0 0,0 0 0,1 1 0,-1-1 0,0 1 0,1-1 0,-1 1 0,-1 5 0,0-1-114,-1 0 0,2 1 0,-1-1 0,1 1 0,0 0 1,1-1-1,-2 16 0,3-4-148,-1-11 129,1 0-1,0 0 0,0 1 1,1-1-1,2 10 0,-3-16 45,1 0 0,-1-1 0,1 1 0,0 0 0,-1-1 0,1 1 0,0-1 0,0 1 0,0-1 0,0 0 0,0 1 0,1-1 0,-1 0 0,0 0 0,1 0 0,-1 0 0,0 0 0,1 0 0,-1 0 0,1 0 0,-1-1 0,1 1 0,0 0 0,-1-1 0,1 0 0,0 1 0,-1-1 0,1 0 0,0 0 0,3 0 0,3 0-38,1 0 1,-1 0-1,1-1 1,-1-1-1,0 0 0,0 0 1,1 0-1,-1-1 1,11-5-1,-16 6 62,0 0-1,0 0 0,0 0 0,0-1 1,0 1-1,0-1 0,-1 0 0,1 0 1,-1 0-1,0 0 0,0 0 0,0 0 1,0-1-1,0 1 0,-1-1 0,0 1 1,1-1-1,-1 1 0,-1-1 0,1 0 1,0 0-1,-1 1 0,0-8 0,0 0 100,0-5 173,0 0 1,-1 1-1,0-1 0,-5-16 0,5 27-232,0 1-1,-1-1 1,0 1-1,0 0 1,0 0-1,0-1 1,-1 1-1,1 1 0,-1-1 1,0 0-1,0 1 1,-1-1-1,1 1 1,-1 0-1,0 0 1,1 0-1,-1 1 1,-5-3-1,8 4-61,1 1-1,-1 0 1,1-1-1,-1 1 1,0 0-1,1 0 1,-1-1-1,0 1 1,1 0-1,-1 0 1,0 0-1,0 0 1,1 0-1,-1 0 1,0 0-1,1 0 1,-1 0-1,0 0 1,0 0-1,1 0 1,-1 1-1,0-1 1,1 0-1,-1 0 1,0 1-1,1-1 1,-1 1-1,0 0 1,-9 21-266,8 41-918,2-51 656,0 39-2624,0-36-587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0.147"/>
    </inkml:context>
    <inkml:brush xml:id="br0">
      <inkml:brushProperty name="width" value="0.05" units="cm"/>
      <inkml:brushProperty name="height" value="0.05" units="cm"/>
    </inkml:brush>
  </inkml:definitions>
  <inkml:trace contextRef="#ctx0" brushRef="#br0">156 0 1280,'0'0'7707,"-11"3"-7139,-34 7-205,40-8-303,1 0-1,0 0 1,0 0-1,0 0 1,0 1-1,0-1 1,1 1-1,-1 0 1,1 0-1,0 1 1,-1-1 0,1 1-1,-4 6 1,2-1-38,0 0 0,0 0 0,0 0 0,-2 12 0,3-9-20,0-1 0,2 1 0,-1 0-1,0 14 1,3-22-15,0 0-1,0 0 1,0 0 0,0-1-1,1 1 1,-1 0 0,1 0-1,0-1 1,0 1-1,1 0 1,-1-1 0,1 1-1,-1-1 1,1 0-1,0 1 1,5 5 0,3 2-84,-7-8 57,-1 0-1,1 0 1,-1 0-1,1 0 0,0 0 1,0 0-1,0-1 1,1 0-1,-1 1 1,1-1-1,-1 0 0,1-1 1,0 1-1,-1-1 1,6 2-1,-8-4 43,1 1 0,-1-1 0,0 1 0,0-1 0,0 0 0,0 0 0,1 0 0,-1 0 0,0 1 0,-1-1 1,1 0-1,0-1 0,0 1 0,0 0 0,-1 0 0,1 0 0,0 0 0,0-2 0,14-30-122,-13 26 128,4-6 18,-1 0 0,0 0 0,-1 0 0,0 0 1,-1-1-1,-1 0 0,1-24 0,-7 37 77,0 0 0,1 0 0,-1 0 0,0 1 0,0-1 0,0 1-1,0 0 1,0 0 0,-5 1 0,3-1-77,3 0-38,1 1-1,0-1 1,0 0-1,-1 0 1,1 1 0,0 0-1,0-1 1,-1 1-1,1 0 1,0 0 0,0 0-1,0 0 1,0 0 0,0 1-1,0-1 1,1 1-1,-1-1 1,0 1 0,1 0-1,-1-1 1,1 1-1,-3 4 1,1-1-456,1 1-1,-1 0 1,1 0 0,0 0-1,1 0 1,-1 0 0,0 9 0,-1 8-3589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31.135"/>
    </inkml:context>
    <inkml:brush xml:id="br0">
      <inkml:brushProperty name="width" value="0.05" units="cm"/>
      <inkml:brushProperty name="height" value="0.05" units="cm"/>
    </inkml:brush>
  </inkml:definitions>
  <inkml:trace contextRef="#ctx0" brushRef="#br0">0 72 5473,'0'0'3121,"98"-50"-3273,-52 41 152,-8 5-696,-10-4-833,-10 8-951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0.938"/>
    </inkml:context>
    <inkml:brush xml:id="br0">
      <inkml:brushProperty name="width" value="0.05" units="cm"/>
      <inkml:brushProperty name="height" value="0.05" units="cm"/>
    </inkml:brush>
  </inkml:definitions>
  <inkml:trace contextRef="#ctx0" brushRef="#br0">104 8 312,'0'0'8757,"-3"-2"-8515,0 1 0,0 0 1,0 0-1,0 1 1,0-1-1,0 0 1,0 1-1,-4 0 0,3 2-199,0 0-1,0 0 0,0 0 0,0 1 0,1 0 0,-1-1 0,1 2 0,0-1 1,0 0-1,0 0 0,0 1 0,0 0 0,1 0 0,0-1 0,-1 1 0,2 0 0,-1 1 1,0-1-1,1 0 0,0 1 0,-1 4 0,-2 9-48,1 0 0,1 0 0,0 31 0,2-45-23,0-1-1,0 1 1,0-1-1,0 0 0,0 1 1,1-1-1,0 1 1,0-1-1,0 0 1,0 0-1,0 1 0,0-1 1,3 3-1,-3-4-3,1-1 0,0 0 1,0 0-1,0 0 0,0 0 0,0 0 0,0 0 0,0 0 0,0-1 0,1 1 0,-1-1 0,0 1 0,0-1 0,1 0 0,-1 0 0,0 0 0,0 0 0,0 0 1,1-1-1,3 0 0,-4 0 41,0 0 0,0 0 1,0 0-1,0 0 0,-1 0 1,1 0-1,0-1 0,-1 1 1,1 0-1,-1-1 0,1 1 1,-1-1-1,0 0 0,1 0 1,-1 1-1,0-1 0,0 0 1,-1 0-1,2-3 0,16-44 214,-16 40-146,2-7 223,0-1-1,-2 1 1,0-1 0,-1 0 0,-1-22 0,0 39-262,-6 13-3316,6 1 555,3-3-1422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1.499"/>
    </inkml:context>
    <inkml:brush xml:id="br0">
      <inkml:brushProperty name="width" value="0.05" units="cm"/>
      <inkml:brushProperty name="height" value="0.05" units="cm"/>
    </inkml:brush>
  </inkml:definitions>
  <inkml:trace contextRef="#ctx0" brushRef="#br0">0 269 5497,'18'-16'737,"-1"0"1,0-2-1,-1 0 0,22-32 0,-32 39-553,-1 0 1,1 0-1,-2 0 0,0 0 0,0-1 0,-1 1 0,0-1 1,-1 0-1,0 0 0,0-24 0,-28 37 923,21 2-1105,1 0 1,0 1-1,0-1 1,0 1-1,1 0 0,-1 0 1,1 0-1,0 0 1,0 0-1,0 1 1,1-1-1,-1 1 0,-1 6 1,-2 3-17,1-1 0,1 2-1,-5 22 1,5-5-316,2-1-1,1 1 0,5 52 0,-4-78 302,1-1-1,0 1 1,1-1-1,-1 1 1,1-1 0,0 1-1,0-1 1,1 0-1,0 0 1,0 0-1,0 0 1,0-1-1,1 1 1,-1-1-1,1 0 1,1 0-1,-1 0 1,8 5 0,-4-4 36,-1-1 1,1 0-1,0-1 1,1 0 0,-1 0-1,0 0 1,1-1 0,0-1-1,-1 1 1,1-1 0,12-1-1,-19-1 0,-1 1 0,1-1 0,-1 0 0,1 0 0,-1-1 0,1 1 0,-1 0-1,0 0 1,0-1 0,1 1 0,-1-1 0,0 1 0,0-1 0,-1 1 0,1-1 0,0 0 0,0 1-1,-1-1 1,1 0 0,-1 0 0,1 1 0,-1-1 0,0 0 0,0 0 0,0 0 0,0 1 0,0-5-1,0 2 70,0 0-1,1 0 1,-1 0 0,-1-1-1,1 1 1,-1 0-1,1 0 1,-1 0-1,0 0 1,-1 0-1,1 0 1,-3-5-1,2 6-38,0 1-1,0 0 0,-1 0 1,1 0-1,0 1 0,-1-1 1,1 1-1,-1-1 0,1 1 1,-1 0-1,0 0 0,1 0 1,-1 0-1,0 0 1,0 1-1,-5-1 0,6 1-75,0 0 0,1 0 0,-1 0 0,0 1 0,0-1-1,0 1 1,1-1 0,-1 1 0,0-1 0,0 1 0,1 0 0,-1 0-1,1 0 1,-1 0 0,1 0 0,-1 1 0,1-1 0,0 0 0,-1 1-1,1-1 1,0 1 0,0-1 0,0 1 0,0-1 0,0 1 0,0 2-1,-12 30-1595,4 0-959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1.878"/>
    </inkml:context>
    <inkml:brush xml:id="br0">
      <inkml:brushProperty name="width" value="0.05" units="cm"/>
      <inkml:brushProperty name="height" value="0.05" units="cm"/>
    </inkml:brush>
  </inkml:definitions>
  <inkml:trace contextRef="#ctx0" brushRef="#br0">1 118 3041,'0'0'5986,"27"-12"-5738,85-37-101,-88 39-121,0 1-1,46-10 1,-14 4-151,-33 12-2025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2.428"/>
    </inkml:context>
    <inkml:brush xml:id="br0">
      <inkml:brushProperty name="width" value="0.05" units="cm"/>
      <inkml:brushProperty name="height" value="0.05" units="cm"/>
    </inkml:brush>
  </inkml:definitions>
  <inkml:trace contextRef="#ctx0" brushRef="#br0">0 148 384,'0'0'8403,"15"-21"-7677,4-7-518,-4 5 55,1 1 0,24-26 0,-40 48-259,1-1-1,-1 1 0,0 0 0,0-1 1,0 1-1,1 0 0,-1-1 0,0 1 1,0 0-1,1-1 0,-1 1 1,0 0-1,1 0 0,-1-1 0,0 1 1,1 0-1,-1 0 0,0 0 0,1 0 1,-1-1-1,1 1 0,-1 0 1,0 0-1,1 0 0,-1 0 0,1 0 1,-1 0-1,0 0 0,1 0 1,-1 0-1,1 0 0,-1 0 0,1 0 1,-1 0-1,0 1 0,1-1 0,-1 0 1,1 0-1,5 20 42,-6 41 33,0-46 21,-1-10-106,1 0 1,0 1 0,1-1 0,-1 0-1,1 0 1,0 0 0,0 0-1,0 0 1,1-1 0,-1 1-1,4 6 1,-3-10 3,0 1 0,0 0 0,0-1 0,0 1-1,0-1 1,0 1 0,1-1 0,-1 0 0,0 0 0,1 0-1,-1 0 1,1-1 0,-1 1 0,1-1 0,-1 1-1,1-1 1,-1 0 0,1 0 0,0 0 0,-1 0 0,1 0-1,-1-1 1,1 1 0,3-2 0,0 0 8,-1 1-1,1-1 1,-1 0 0,1 0 0,-1-1-1,0 0 1,0 0 0,0 0-1,0 0 1,-1-1 0,1 0 0,-1 0-1,0 0 1,0 0 0,0-1-1,-1 1 1,5-8 0,-4 4 135,1 0 1,-1 0 0,-1 0-1,1-1 1,-1 1-1,-1-1 1,0 0-1,0 0 1,-1 0-1,1-14 1541,-2 60-1974,0-36 278,0 0 0,0 1 0,0-1 0,0 0 0,0 0 0,0 1 0,0-1 0,0 0 0,1 0 0,-1 1 1,0-1-1,1 0 0,-1 0 0,1 0 0,0 0 0,-1 1 0,1-1 0,0 0 0,-1 0 0,1 0 0,0-1 0,0 1 0,0 0 0,0 0 0,0 0 0,2 0 0,33 3-380,-21-5 360,-2 2-71,38-4 143,-50 2-84,1 1 0,-1 0-1,1-1 1,-1 1 0,0-1 0,1 0 0,-1 1 0,1-1 0,-1 0 0,0 0-1,0 0 1,0 0 0,1 0 0,-1 0 0,0 0 0,0 0 0,0 0 0,0 0-1,-1-1 1,1 1 0,0 0 0,0-1 0,-1 1 0,1-1 0,-1 1-1,1-1 1,-1 1 0,1-2 0,1-11-2081,-2 2-2424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4.572"/>
    </inkml:context>
    <inkml:brush xml:id="br0">
      <inkml:brushProperty name="width" value="0.05" units="cm"/>
      <inkml:brushProperty name="height" value="0.05" units="cm"/>
    </inkml:brush>
  </inkml:definitions>
  <inkml:trace contextRef="#ctx0" brushRef="#br0">40 37 40,'0'0'8803,"0"-5"-7908,-3-26 1759,2 31-2596,0 1-1,0-1 1,0 1-1,0-1 1,0 1-1,0-1 1,0 1 0,0 0-1,1 0 1,-1-1-1,0 1 1,0 0-1,1 0 1,-1 0-1,0 0 1,1 0 0,-1 1-1,-7 32-47,2 0 0,2 1 0,1-1 0,2 55 0,3-80-23,-1-1 0,2 0 0,-1 0 1,1 0-1,0 0 0,1 0 1,-1 0-1,1-1 0,1 0 1,0 0-1,0 0 0,0 0 1,1-1-1,0 0 0,0 0 0,0-1 1,1 1-1,0-1 0,0-1 1,0 0-1,1 0 0,0 0 1,-1-1-1,1 0 0,0 0 1,1-1-1,-1 0 0,11 1 0,-16-3 5,2 1-3,0 0-1,0-1 1,1 0 0,-1 0-1,0-1 1,1 0 0,-1 1-1,0-2 1,0 1 0,0-1-1,0 1 1,0-1 0,0-1 0,0 1-1,-1-1 1,1 0 0,-1 0-1,0 0 1,5-4 0,6-8-515,0-1 0,0-1 0,-2 0 0,0-1 0,-1-1 0,-1 0 1,0 0-1,9-27 0,-9 6-3063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4.947"/>
    </inkml:context>
    <inkml:brush xml:id="br0">
      <inkml:brushProperty name="width" value="0.05" units="cm"/>
      <inkml:brushProperty name="height" value="0.05" units="cm"/>
    </inkml:brush>
  </inkml:definitions>
  <inkml:trace contextRef="#ctx0" brushRef="#br0">54 1 6065,'0'0'7850,"-19"0"-7794,16 11-3225,-7 14 1793,-2-3-1665,3-5-2616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6.599"/>
    </inkml:context>
    <inkml:brush xml:id="br0">
      <inkml:brushProperty name="width" value="0.05" units="cm"/>
      <inkml:brushProperty name="height" value="0.05" units="cm"/>
    </inkml:brush>
  </inkml:definitions>
  <inkml:trace contextRef="#ctx0" brushRef="#br0">0 89 3121,'0'0'7632,"0"0"-7407,0-2-127,0 1-61,5 12-76,87 219 693,-87-220-785,-5-13-8,-9-19 94,4 11 29,-1-1 0,2 0 0,0-1 0,0 1 0,1-1 0,0 1 0,0-21 0,1-6-126,3-45 0,-1 81 105,0 0 0,0 0 0,1 0 0,-1 0 1,1 1-1,-1-1 0,1 0 0,0 0 0,0 0 0,0 0 0,1 1 0,-1-1 1,1 0-1,-1 1 0,1 0 0,0-1 0,0 1 0,0 0 0,0 0 0,0 0 0,1 0 1,-1 0-1,0 0 0,1 1 0,0-1 0,-1 1 0,4-2 0,-2 3-11,-1-1-1,1 0 0,-1 1 1,1 0-1,0 0 1,-1 0-1,1 0 1,-1 0-1,1 1 0,-1 0 1,1 0-1,-1 0 1,1 0-1,-1 0 0,0 1 1,1-1-1,-1 1 1,0 0-1,0 0 0,0 0 1,4 4-1,67 57 224,-73-62-134,0 0 1,-1 0-1,1 0 0,-1 0 1,0 0-1,1 0 0,-1 0 0,0 1 1,0-1-1,0 0 0,1 0 1,-1 0-1,0 0 0,-1 1 1,1-1-1,0 0 0,0 0 1,0 0-1,-1 0 0,1 0 1,-1 1-1,0 0 0,-12 24 457,2-14-166,1-1-1,-1-1 1,-25 19-1,32-26-218,0 0-1,-1 0 1,1-1-1,-1 0 1,1 1-1,-1-2 1,0 1 0,1 0-1,-1-1 1,0 0-1,0 0 1,0-1-1,0 1 1,0-1-1,0 0 1,-7-1 0,11 0-99,0 1 1,0-1-1,0 0 0,1 0 1,-1 0-1,0 0 1,0 0-1,1 0 1,-1 0-1,1 0 1,-1 0-1,1 0 1,-1 0-1,1 0 1,0 0-1,-1-2 1,0-1-2044,0 18-9790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7.118"/>
    </inkml:context>
    <inkml:brush xml:id="br0">
      <inkml:brushProperty name="width" value="0.05" units="cm"/>
      <inkml:brushProperty name="height" value="0.05" units="cm"/>
    </inkml:brush>
  </inkml:definitions>
  <inkml:trace contextRef="#ctx0" brushRef="#br0">1 6 4201,'0'0'5906,"3"0"-5836,199-6-2040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7.467"/>
    </inkml:context>
    <inkml:brush xml:id="br0">
      <inkml:brushProperty name="width" value="0.05" units="cm"/>
      <inkml:brushProperty name="height" value="0.05" units="cm"/>
    </inkml:brush>
  </inkml:definitions>
  <inkml:trace contextRef="#ctx0" brushRef="#br0">1 250 5193,'4'-62'1454,"1"-56"1956,-5 117-3378,1 0 0,-1 1 0,1-1 0,-1 0 0,1 0 0,-1 1 0,1-1-1,0 0 1,-1 1 0,1-1 0,0 1 0,0-1 0,-1 1 0,1-1 0,0 1 0,0 0 0,0-1 0,-1 1 0,1 0 0,0 0 0,0-1 0,1 1 0,28-6 9,-21 4 26,50-20 115,-49 17-219,-1 1 0,1 0-1,0 0 1,0 1 0,1 1-1,-1-1 1,13 0 0,-22 3-298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59.205"/>
    </inkml:context>
    <inkml:brush xml:id="br0">
      <inkml:brushProperty name="width" value="0.05" units="cm"/>
      <inkml:brushProperty name="height" value="0.05" units="cm"/>
    </inkml:brush>
  </inkml:definitions>
  <inkml:trace contextRef="#ctx0" brushRef="#br0">1 64 1464,'0'0'7186,"2"-12"-4195,6-12-3026,0 19 19,0 1-1,1 1 0,-1 0 0,1 0 0,0 0 0,0 1 0,0 0 1,0 1-1,0 0 0,0 1 0,0 0 0,16 1 0,-4 0-25,-19-1 38,0 0-1,-1 0 1,1 0-1,0 0 1,0 1-1,0-1 1,0 1-1,-1 0 1,1-1-1,0 1 1,-1 0-1,1 0 1,0 0-1,-1 0 1,1 0-1,-1 1 1,0-1-1,1 0 1,-1 1-1,0-1 1,2 3-1,-1 0 18,1 1-1,-1-1 1,-1 0-1,1 1 1,-1 0 0,1-1-1,-1 1 1,0 7-1,0-4 30,0 1-1,-1 0 0,0-1 0,-1 1 1,0-1-1,0 0 0,0 1 0,-2-1 1,-3 12-1,0-9 46,0-1 1,0 0 0,-1-1-1,-1 0 1,-11 12-1,18-19 4,1-1-71,0 0-28,18-1-798,53-1 591,89 3 256,-157-2-42,0 0 0,0 0 1,0 1-1,0-1 0,0 1 1,-1 0-1,1 0 0,0 0 1,0 0-1,0 0 0,-1 1 1,1-1-1,-1 1 0,1 0 1,-1 0-1,1-1 0,3 6 1,-5-5 23,0 0 1,0 0 0,0 0 0,-1 0 0,1 0 0,0 0 0,-1 1-1,1-1 1,-1 0 0,0 0 0,0 1 0,0-1 0,0 0-1,0 1 1,0-1 0,-1 0 0,1 0 0,-2 3 0,-1 4 64,0-1 1,-1 1 0,-1-1-1,1 0 1,-1 0-1,-1 0 1,1-1 0,-1 0-1,-12 11 1,4-5 64,-1 0 1,-1-2-1,0 1 1,-23 11-1,28-18-11,1-1 1,-1 0-1,0-1 0,0 0 1,0 0-1,0-1 0,0-1 1,-21 1-1,26-2-112,3 0-30,1 0 0,-1 0 1,1 0-1,-1-1 0,1 1 0,0-1 0,-1 1 0,1-1 0,0 0 0,-1 0 1,1 0-1,0 0 0,0 0 0,0-1 0,-3-1 0,5 3-55,0-1 1,-1 1-1,1 0 0,0 0 0,-1 0 0,1 0 1,0 0-1,0 0 0,-1 0 0,1 0 0,0 0 1,-1 1-1,1-1 0,0 0 0,-1 0 0,1 0 1,0 0-1,0 0 0,-1 0 0,1 0 0,0 1 1,0-1-1,-1 0 0,1 0 0,0 0 0,0 1 1,0-1-1,-1 0 0,1 0 0,0 1 0,0-1 1,0 0-1,0 0 0,0 1 0,-1-1 0,1 0 1,0 1-1,0-1 0,0 0 0,0 1 0,0-1 1,-4 16-1346,4-14 774,-6 20-3793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32.139"/>
    </inkml:context>
    <inkml:brush xml:id="br0">
      <inkml:brushProperty name="width" value="0.05" units="cm"/>
      <inkml:brushProperty name="height" value="0.05" units="cm"/>
    </inkml:brush>
  </inkml:definitions>
  <inkml:trace contextRef="#ctx0" brushRef="#br0">1 20 3609,'0'0'3015,"7"17"-2974,-2-2-35,0-2-6,0-1 0,0 0 1,1 0-1,0 0 0,1 0 0,1-1 0,12 14 0,-5-8 8,4 3-35,0 1 1,19 31 0,-33-44 39,0 0 1,-1 0 0,0 0 0,-1 1 0,0-1 0,0 1 0,-1 0-1,0 0 1,0 0 0,-1 0 0,0 11 0,-1 176-746,-12-205-345,-14-25 831,-25-41 258,36 43 333,0-1 1,2 0 0,2-1-1,0 0 1,3-1 0,1 0 0,1 0-1,-1-52 1,7 88-319,0 2-24,-1 0 0,1 0 0,0-1 0,0 1-1,0 0 1,1 0 0,-1 0 0,1 0 0,-1 0 0,1 0-1,0 0 1,2 3 0,5 13 15,2-1-1,0 1 1,1-2-1,0 1 1,2-2-1,22 25 1,-28-35-54,1 1-1,-1-1 1,1 0 0,1-1 0,-1 0 0,1 0 0,0-1-1,0 0 1,0-1 0,0 0 0,1 0 0,-1-1 0,1 0-1,0-1 1,-1 0 0,12 0 0,-19-1 48,1 0 0,-1 0 0,1 0 0,0 0 0,-1 0 0,1 0 1,-1-1-1,1 1 0,-1-1 0,1 0 0,-1 0 0,1 0 0,-1 0 0,0 0 0,1-1 0,-1 1 0,0-1 0,0 1 1,0-1-1,0 0 0,0 1 0,-1-1 0,1 0 0,0 0 0,-1-1 0,0 1 0,1 0 0,-1 0 0,0-1 0,0 1 1,1-3-1,5-10-22,-1 0-1,0 0 1,0 0 0,-2-1 0,0 1 0,4-33 0,-3-98 1079,-5 115-360,1 42-855,1 0 0,1 0 0,0-1 0,0 1 0,8 17 1,13 40 265,26 94 81,-35-121-193,-1 0-1,-3 0 0,9 59 1,-19-47-136,-1-52-231,6-1-4003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7.061"/>
    </inkml:context>
    <inkml:brush xml:id="br0">
      <inkml:brushProperty name="width" value="0.05" units="cm"/>
      <inkml:brushProperty name="height" value="0.05" units="cm"/>
    </inkml:brush>
  </inkml:definitions>
  <inkml:trace contextRef="#ctx0" brushRef="#br0">67 133 4417,'0'0'5860,"-7"-2"-5473,2 2-438,-27-6 925,31 6-798,0 0 1,0-1-1,0 1 1,-1 0 0,1-1-1,0 1 1,0-1-1,0 0 1,0 1-1,1-1 1,-1 0-1,0 0 1,0 1-1,0-1 1,0 0-1,1 0 1,-1 0-1,0 0 1,1 0-1,-1 0 1,1 0-1,-1 0 1,1 0-1,0 0 1,-1 0 0,1 0-1,0-3 1,-1-9-35,1 10-65,0-1 0,0 1-1,0-1 1,0 0 0,1 1 0,-1-1 0,1 1-1,2-8 1,-2 10 5,1-1-1,-1 1 0,0-1 1,1 1-1,-1-1 1,1 1-1,-1 0 1,1 0-1,0 0 1,-1 0-1,1 0 1,0 0-1,0 0 0,0 1 1,0-1-1,0 1 1,0-1-1,0 1 1,3-1-1,70-11-80,133-4 1,-206 17 97,-1 0 1,0 0-1,1 0 1,-1 1-1,0-1 0,0 0 1,1 1-1,-1-1 1,0 1-1,0-1 1,-1 1-1,1-1 1,0 1-1,-1 0 0,1-1 1,0 3-1,11 33 24,-7-13 52,-1 1-1,-1 0 1,-1-1 0,-1 1 0,-1 0-1,-7 45 1,1-46 20,0-1 1,-2 1-1,-15 33 0,12-35-37,2 1-1,1 0 0,-9 40 1,12-27-50,0 49 0,5-85-23,13 0-97,16-6 113,0-2 1,-1 0-1,0-2 0,0 0 0,-1-2 1,27-17-1,-13 5-2,0-3 1,-2-1-1,36-33 1,-69 55-66,11-9 114,-18 15-66,1 0 1,0 1-1,0-1 1,0 0-1,-1 0 0,1 0 1,0 0-1,0 0 1,0 0-1,-1 0 1,1 0-1,0 0 1,0 0-1,-1 0 1,1 0-1,0 0 1,0 0-1,0 0 0,-1 0 1,1 0-1,0 0 1,0 0-1,0 0 1,-1 0-1,1-1 1,0 1-1,0 0 1,0 0-1,0 0 1,-1 0-1,1 0 0,0-1 1,0 1-1,0 0 1,0 0-1,0 0 1,-1 0-1,1-1 1,0 1-1,0 0 1,0 0-1,0 0 1,0-1-1,0 1 0,0 0 1,0 0-1,0 0 1,0-1-1,0 1 1,0 0-1,0 0 1,0 0-1,0-1 1,0 1-1,0 0 1,0 0-1,0-1 1,0 1-1,0 0 0,0 0 1,0 0-1,1 0 1,-1-1-1,0 1 1,0 0-1,0 0 1,0 0-1,0 0 1,1-1-1,-27 2-2337,-4 1-3005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7.390"/>
    </inkml:context>
    <inkml:brush xml:id="br0">
      <inkml:brushProperty name="width" value="0.05" units="cm"/>
      <inkml:brushProperty name="height" value="0.05" units="cm"/>
    </inkml:brush>
  </inkml:definitions>
  <inkml:trace contextRef="#ctx0" brushRef="#br0">1 0 176,'0'0'11458,"0"5"-11452,3 8 3,0 0 1,1 0-1,1-1 1,10 21-1,-8-19 1,-1 1 0,0 0 0,-1-1 0,3 18 0,-7-23-75,1-1-169,0 0 0,0 0 1,-1 1-1,-1-1 1,0 1-1,0-1 1,0 0-1,-1 1 0,0-1 1,-1 0-1,-4 15 1,-8-8-4131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7.875"/>
    </inkml:context>
    <inkml:brush xml:id="br0">
      <inkml:brushProperty name="width" value="0.05" units="cm"/>
      <inkml:brushProperty name="height" value="0.05" units="cm"/>
    </inkml:brush>
  </inkml:definitions>
  <inkml:trace contextRef="#ctx0" brushRef="#br0">0 4 1112,'0'0'8861,"0"0"-8858,0 0 1,0 0-1,0-1 1,0 1-1,1 0 1,-1 0-1,0 0 0,0 0 1,0-1-1,0 1 1,0 0-1,0 0 1,0 0-1,1 0 1,-1-1-1,0 1 1,0 0-1,0 0 0,0 0 1,0 0-1,1 0 1,-1 0-1,0 0 1,0 0-1,0 0 1,1-1-1,-1 1 1,0 0-1,0 0 1,0 0-1,1 0 0,-1 0 1,0 0-1,0 0 1,0 0-1,1 0 1,-1 0-1,0 0 1,0 1-1,0-1 1,0 0-1,1 0 0,-1 0 1,0 0-1,0 0 1,0 0-1,1 0 1,-1 0-1,0 1 1,0-1-1,0 0 1,0 0-1,1 0 1,10 8 52,1-1 0,-1 2 0,0-1 0,-1 1 1,12 14-1,26 21-4,-32-32 13,-1 0 0,-1 1 0,0 1-1,0 0 1,-2 1 0,0 1 0,0 0 0,-2 0 0,0 1 0,11 27-1,-20-43 57,0 0 0,-1 1 0,1-1 0,0 0 0,-1 1 1,1-1-1,-1 1 0,0-1 0,1 1 0,-1-1 0,0 1 0,0-1 0,0 1 0,0-1 0,-1 3 0,0-4-193,0 0 1,0 1-1,0-1 1,0 0-1,-1 0 1,1 0-1,0 0 1,0 0-1,0 0 1,0 0-1,-1 0 1,1 0-1,0-1 1,0 1-1,0 0 1,0-1-1,0 1 1,0-1-1,0 1 0,0-1 1,0 1-1,0-1 1,-2-1-1,-12-6-3936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8.266"/>
    </inkml:context>
    <inkml:brush xml:id="br0">
      <inkml:brushProperty name="width" value="0.05" units="cm"/>
      <inkml:brushProperty name="height" value="0.05" units="cm"/>
    </inkml:brush>
  </inkml:definitions>
  <inkml:trace contextRef="#ctx0" brushRef="#br0">1 275 6969,'0'0'3613,"37"-14"-3050,122-47-218,-79 26-114,120-69-1,-121 59-188,-76 44-74,0-1-66,0 0 1,0 0-1,0 1 1,0-1-1,1 1 0,-1 0 1,0 0-1,1 0 1,6 0-1,-10 6-552,0 0 0,0 0-1,-1 1 1,1-1 0,-1 0 0,-2 6-1,-13 14-2005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7.764"/>
    </inkml:context>
    <inkml:brush xml:id="br0">
      <inkml:brushProperty name="width" value="0.05" units="cm"/>
      <inkml:brushProperty name="height" value="0.05" units="cm"/>
    </inkml:brush>
  </inkml:definitions>
  <inkml:trace contextRef="#ctx0" brushRef="#br0">10 1 2617,'0'0'6793,"-2"71"-5230,-5 453-1500,7-518-63,0-1 0,0 0 1,0 0-1,1 0 1,0-1 0,-1 1-1,2 0 1,-1 0-1,3 4 1,1-5 406,-3-13-164,0-9-86,-2-48-207,3 0-1,4-1 1,2 2 0,2-1 0,40-120-1,-51 185 49,0 0-1,1 0 1,-1-1-1,1 1 0,-1 0 1,1 0-1,-1 0 0,1 0 1,0 0-1,-1 0 1,1 0-1,0 0 0,0 0 1,0 0-1,0 0 0,0 0 1,0 0-1,0 1 1,0-1-1,0 0 0,0 1 1,0-1-1,0 1 0,0-1 1,1 1-1,-1 0 1,0-1-1,0 1 0,3 0 1,-1 1-12,-1-1 1,1 1 0,0 0-1,0 0 1,-1 0 0,1 1-1,-1-1 1,1 1 0,-1-1-1,1 1 1,-1 0 0,3 3-1,6 6-36,-1 0 0,-1 0-1,1 1 1,7 15-1,-7-8 67,-1 1 0,-1 1 0,0-1 0,-2 1 0,0 0 0,-2 1 0,4 42 0,-7 157 140,-2-198-152,-5 78-508,6-100-267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8.217"/>
    </inkml:context>
    <inkml:brush xml:id="br0">
      <inkml:brushProperty name="width" value="0.05" units="cm"/>
      <inkml:brushProperty name="height" value="0.05" units="cm"/>
    </inkml:brush>
  </inkml:definitions>
  <inkml:trace contextRef="#ctx0" brushRef="#br0">1 6 1408,'0'0'4815,"11"-1"-4249,38-4-59,-48 6-466,0-1-1,-1 0 0,1 0 1,0 1-1,0-1 0,0 0 1,0 1-1,-1-1 0,1 1 1,0-1-1,0 1 0,-1-1 1,1 1-1,0-1 1,-1 1-1,1 0 0,-1 0 1,1-1-1,-1 1 0,1 0 1,-1 0-1,1-1 0,-1 1 1,0 0-1,1 0 0,-1 0 1,0 0-1,0 0 0,0 0 1,0 0-1,0-1 1,0 1-1,0 0 0,0 0 1,0 0-1,0 0 0,0 0 1,0 0-1,-1 0 0,1-1 1,0 1-1,-1 1 0,0 1 90,1 7 42,-1 0 1,-1 0-1,1 0 1,-2 0-1,1-1 1,-2 1-1,1-1 1,-1 0-1,-7 13 1,-15 40 251,25-61-426,0 0-1,1 1 1,-1-1-1,1 0 0,-1 0 1,1 1-1,0-1 0,0 0 1,-1 1-1,1-1 0,0 0 1,0 1-1,0-1 1,1 1-1,-1-1 0,0 0 1,0 1-1,1-1 0,-1 0 1,1 0-1,-1 1 0,1-1 1,-1 0-1,1 0 1,0 0-1,0 0 0,-1 1 1,1-1-1,0 0 0,0-1 1,0 1-1,0 0 0,0 0 1,0 0-1,1 0 1,-1-1-1,0 1 0,2 0 1,4 1-90,0-1-1,0 0 1,1 0 0,-1-1 0,0 0 0,9-1 0,4 0-556,-20 1 581,1 0-33,0 0 0,-1 0 1,1 0-1,-1 0 0,1 0 0,-1 0 0,1 0 0,-1 0 0,1 0 0,-1 0 0,1 0 0,-1 0 0,1-1 0,-1 1 1,1 0-1,-1 0 0,1-1 0,-1 1 0,1 0 0,-1-1 0,1 1 0,-1 0 0,0-1 0,1 1 0,-1-1 0,0 1 1,1 0-1,-1-1 0,1 0 0,2-14-3966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8.561"/>
    </inkml:context>
    <inkml:brush xml:id="br0">
      <inkml:brushProperty name="width" value="0.05" units="cm"/>
      <inkml:brushProperty name="height" value="0.05" units="cm"/>
    </inkml:brush>
  </inkml:definitions>
  <inkml:trace contextRef="#ctx0" brushRef="#br0">1 160 5521</inkml:trace>
  <inkml:trace contextRef="#ctx0" brushRef="#br0" timeOffset="1">1 160 5521,'135'-100'3400,"-108"80"-2100,-7 12-1267,2 1-1,-1 0 1,1 2 0,0 1 0,0 0-1,25 0 1,4 4-3691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8.948"/>
    </inkml:context>
    <inkml:brush xml:id="br0">
      <inkml:brushProperty name="width" value="0.05" units="cm"/>
      <inkml:brushProperty name="height" value="0.05" units="cm"/>
    </inkml:brush>
  </inkml:definitions>
  <inkml:trace contextRef="#ctx0" brushRef="#br0">1 3 7458,'0'0'4505,"106"-3"-4593,-72 3 80,-6 0-465,-3 0-615,-12 0-936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29.855"/>
    </inkml:context>
    <inkml:brush xml:id="br0">
      <inkml:brushProperty name="width" value="0.05" units="cm"/>
      <inkml:brushProperty name="height" value="0.05" units="cm"/>
    </inkml:brush>
  </inkml:definitions>
  <inkml:trace contextRef="#ctx0" brushRef="#br0">0 1 5841,'0'0'4471,"0"10"-4321,16 156-55,-12-128-16,-1 41 1,-3-55-53,1 0 1,1 0-1,0 0 1,2-1-1,11 37 1,-11-73 1167,-2-12-1228,-4-39-10,0 40 30,1 0 1,2 0-1,0 1 0,5-26 0,-4 41-14,-1 1-1,2 0 0,-1 0 1,1 0-1,0 1 0,0-1 1,1 1-1,0 0 0,0 0 1,1 0-1,-1 0 0,1 1 1,0-1-1,1 1 0,-1 1 1,1-1-1,10-5 0,43-17-301,-54 25 305,-1 1 0,0 0 0,1 0 1,-1 0-1,0 1 0,1-1 0,-1 1 1,1 0-1,-1 0 0,1 1 0,-1 0 0,8 1 1,-10 0 25,0-1 0,0 0 0,-1 1 1,1-1-1,0 1 0,-1 0 0,1 0 1,-1-1-1,0 1 0,1 0 0,-1 0 1,0 0-1,0 0 0,-1 1 0,2 1 1,11 39 345,-11-36-244,6 33 156,-1 1 1,-2 0-1,0 58 1,-5-3-2885,0-61 408,0-23-2009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30.276"/>
    </inkml:context>
    <inkml:brush xml:id="br0">
      <inkml:brushProperty name="width" value="0.05" units="cm"/>
      <inkml:brushProperty name="height" value="0.05" units="cm"/>
    </inkml:brush>
  </inkml:definitions>
  <inkml:trace contextRef="#ctx0" brushRef="#br0">0 236 5393,'0'0'4004,"5"-27"-3402,13-82-259,-17 100-277,2-1 0,-1 1 0,1 0 0,0 0 0,6-9-1,-8 15 66,0 1 0,1-1-1,-1 0 1,0 0 0,0 0-1,0 0 1,-1 0 0,1 0-1,-1 0 1,0-4 692,2 17-829,-1 0 1,0 0 0,-1 0-1,-2 19 1,1 12-112,11 42-445,-5-58-110,1 50-1,-6-75 572,0 1 1,0 0 0,0 0 0,0 0-1,0 0 1,0 0 0,0 0 0,0 0 0,-1 0-1,1 0 1,0 0 0,-1 0 0,1-1-1,-1 1 1,1 0 0,-1 0 0,1 0-1,-1-1 1,1 1 0,-1 0 0,0-1-1,1 1 1,-1 0 0,-1 0 0,-13 7-4441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33.218"/>
    </inkml:context>
    <inkml:brush xml:id="br0">
      <inkml:brushProperty name="width" value="0.05" units="cm"/>
      <inkml:brushProperty name="height" value="0.05" units="cm"/>
    </inkml:brush>
  </inkml:definitions>
  <inkml:trace contextRef="#ctx0" brushRef="#br0">28 314 2865,'0'0'1513,"-14"30"-826,8-1-402,2 1 0,1 0 0,2 0 0,4 55 0,-1-10-158,-2-68-131,0 0 0,0 0 0,1 0-1,-1 0 1,2 0 0,-1 0 0,1 0-1,0 0 1,0-1 0,1 1-1,0-1 1,0 1 0,1-1 0,-1 0-1,1 0 1,1-1 0,-1 1 0,1-1-1,0 0 1,0 0 0,1-1 0,-1 1-1,1-1 1,11 6 0,-13-8-11,-1 0 1,1 0 0,0-1 0,0 1-1,1-1 1,-1 0 0,0 0-1,0 0 1,1-1 0,-1 0 0,0 0-1,0 0 1,1 0 0,-1 0-1,0-1 1,1 0 0,-1 0-1,8-3 1,-6 1 18,0 0 0,0-1 0,-1 0-1,0 0 1,1 0 0,-1-1 0,-1 1-1,1-1 1,-1 0 0,0-1 0,5-6 0,0-4 11,0-1 0,-1 0 1,0 0-1,-2-1 1,0 0-1,-1 0 1,5-33-1,-8 18 186,-2-44-1,-1 33 253,2 40-377,-1 1 0,0 0 0,0 0 1,0 0-1,0 0 0,-1 0 0,1 0 0,-1 0 1,0 0-1,0 0 0,0 0 0,0 0 1,0 1-1,0-1 0,-1 0 0,0 1 1,1-1-1,-1 1 0,0-1 0,0 1 1,-1 0-1,1 0 0,0 0 0,-1 0 1,1 0-1,-1 1 0,1-1 0,-1 1 0,0-1 1,0 1-1,0 0 0,0 0 0,0 0 1,0 1-1,-5-1 0,7 9-517,1-7 435,0 25-76,6 45-1,-5-61 54,1-1 0,1 0 0,-1 0 0,2-1 0,-1 1 0,1 0 0,0-1 0,10 13 0,13 14-129,1-2 1,61 56 0,-84-85 155,0-1 1,1 1-1,-1-1 1,1 0-1,0 0 1,0 0 0,0-1-1,0 0 1,1 0-1,-1 0 1,0-1 0,8 0-1,6 1 3,0-1-1,33-4 0,-49 2 8,1 0 0,0 0 1,-1-1-1,0 1 0,1-1 0,-1 0 0,0-1 0,0 1 0,0-1 1,0 0-1,0 0 0,-1 0 0,1 0 0,-1 0 0,0-1 0,0 0 0,0 1 1,-1-1-1,1 0 0,-1 0 0,0-1 0,0 1 0,2-7 0,3-8 15,-1 0-1,-1-1 0,0 1 1,1-24-1,2-54 283,-11-173 1,3 261-250,-1-1 1,-1 0 0,1 1-1,-2-1 1,1 1-1,-1 0 1,0 0-1,-6-10 1,8 16 1,-1 0 0,0-1 1,0 1-1,0 0 0,-1 0 0,1 1 0,-1-1 1,0 0-1,1 1 0,-1-1 0,0 1 0,0 0 0,-1 0 1,1 0-1,0 1 0,-1-1 0,1 1 0,-1 0 1,1 0-1,-1 0 0,0 0 0,1 0 0,-8 1 0,11 0-106,13 16-4741,-12-15 4694,0 1-1,0-1 1,0 0 0,0 0-1,0 0 1,0 1-1,-1-1 1,1 1-1,0-1 1,-1 0-1,1 1 1,-1-1-1,1 1 1,-1-1-1,0 1 1,0-1-1,0 1 1,1 0-1,-2-1 1,1 1 0,0-1-1,0 1 1,-1 1-1,1 7-971,0 7-1100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30.648"/>
    </inkml:context>
    <inkml:brush xml:id="br0">
      <inkml:brushProperty name="width" value="0.05" units="cm"/>
      <inkml:brushProperty name="height" value="0.05" units="cm"/>
    </inkml:brush>
  </inkml:definitions>
  <inkml:trace contextRef="#ctx0" brushRef="#br0">0 116 3329,'0'0'7005,"15"-3"-6550,6-1-358,28-4 428,97-31 1,-108 23-460,-21 8-156,1 1 0,-1 0 0,1 1-1,1 1 1,-1 0 0,31-2 0,-49 7 31,1 0 1,-1 0-1,1 0 1,-1 0-1,0 0 1,1 0-1,-1 0 1,1 0-1,-1 0 1,0 0-1,1 1 1,-1-1-1,1 0 0,-1 0 1,0 0-1,1 1 1,-1-1-1,0 0 1,1 0-1,-1 1 1,0-1-1,1 0 1,-1 1-1,0-1 1,0 0-1,1 1 1,-1-1-1,0 1 1,0-1-1,0 0 1,0 1-1,1-1 1,-1 1-1,0-1 1,0 0-1,0 1 1,0-1-1,0 1 0,0-1 1,0 1-1,0-1 1,0 1-1,0 2-454,0 16-3452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31.209"/>
    </inkml:context>
    <inkml:brush xml:id="br0">
      <inkml:brushProperty name="width" value="0.05" units="cm"/>
      <inkml:brushProperty name="height" value="0.05" units="cm"/>
    </inkml:brush>
  </inkml:definitions>
  <inkml:trace contextRef="#ctx0" brushRef="#br0">19 8 2985,'0'0'8377,"-3"-7"-7592,0 15-777,0 0 0,1 1 0,-1 0 0,2-1 0,0 1 0,0 0 0,0 0 0,1 0 0,0 0 0,2 9 0,-2 4 0,0 3 4,-1-16 6,1 1 1,0 0-1,1-1 1,0 1-1,3 13 0,-3-21-16,0 1 0,0 0 0,0 0 0,0-1 0,1 1 0,-1-1 0,1 1 0,0-1 0,0 0-1,0 0 1,0 1 0,0-2 0,0 1 0,0 0 0,1 0 0,-1-1 0,1 1 0,-1-1 0,1 1 0,0-1-1,0 0 1,3 1 0,3 1-165,-1-1 1,1 0-1,0 0 0,0-1 0,1 0 0,9 0 0,-16-1-35,0 0 0,-1-1 0,1 1 0,0-1 0,-1 0-1,1 0 1,-1 0 0,1 0 0,-1 0 0,1-1-1,-1 1 1,0-1 0,1 1 0,-1-1 0,0 0-1,0 0 1,0 0 0,-1 0 0,1 0 0,0 0-1,-1-1 1,1 1 0,-1-1 0,2-3 0,8-27-6109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1:31.553"/>
    </inkml:context>
    <inkml:brush xml:id="br0">
      <inkml:brushProperty name="width" value="0.05" units="cm"/>
      <inkml:brushProperty name="height" value="0.05" units="cm"/>
    </inkml:brush>
  </inkml:definitions>
  <inkml:trace contextRef="#ctx0" brushRef="#br0">0 1 9234,'0'0'3473,"91"72"-4161,-73-58-1305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09.345"/>
    </inkml:context>
    <inkml:brush xml:id="br0">
      <inkml:brushProperty name="width" value="0.05" units="cm"/>
      <inkml:brushProperty name="height" value="0.05" units="cm"/>
    </inkml:brush>
  </inkml:definitions>
  <inkml:trace contextRef="#ctx0" brushRef="#br0">0 38 1400,'0'0'4348,"1"-9"-837,51 303-3367,-48-232-77,-4-51-59,0-1-1,0 1 1,1 0-1,1 0 1,4 16-1,-6-26 0,0-1 0,0 0 0,0 0-1,0 0 1,0 0 0,0 1-1,0-1 1,0 0 0,1 0 0,-1 0-1,0 0 1,0 1 0,0-1-1,0 0 1,0 0 0,0 0 0,0 0-1,0 0 1,0 1 0,1-1-1,-1 0 1,0 0 0,0 0 0,0 0-1,0 0 1,0 0 0,1 0-1,-1 0 1,0 1 0,0-1 0,0 0-1,0 0 1,0 0 0,1 0-1,-1 0 1,0 0 0,0 0 0,0 0-1,1 0 1,-1 0 0,0 0-1,0 0 1,0 0 0,0 0 0,1 0-1,-1 0 1,0 0 0,0-1-1,0 1 1,0 0 0,0 0 0,1 0-1,-1 0 1,0 0 0,0 0-1,0 0 1,0 0 0,0-1 0,0 1-1,1 0 1,-1 0 0,0 0-1,0 0 1,0-1 0,4-10 470,-5-94-304,3-124-37,-1 220-141,0 0 0,1 1 0,0-1 0,0 1 0,1-1-1,0 1 1,1 0 0,0 0 0,0 0 0,0 1 0,1-1 0,0 1-1,8-8 1,-10 14-9,1 1-1,0-1 0,-1 1 0,1 0 0,0 0 1,0 1-1,-1-1 0,1 1 0,-1-1 1,1 1-1,0 0 0,5 3 0,3 2 17,0 0-1,0 1 1,0 1 0,-1 0-1,0 1 1,0-1 0,-1 2-1,0 0 1,-1 0-1,0 1 1,-1 0 0,0 0-1,0 1 1,-2 0-1,1 0 1,-2 1 0,8 21-1,-3 1-4,-1 0-1,-1 1 0,-3 0 0,0 0 1,-2 61-1,-3-97-107,-1 1 0,1 0 1,0-1-1,-1 1 0,1-1 1,-1 1-1,1-1 0,-1 1 0,1-1 1,-1 0-1,1 1 0,-1-1 1,0 0-1,1 1 0,-1-1 0,1 0 1,-1 0-1,0 1 0,1-1 1,-1 0-1,0 0 0,1 0 0,-1 0 1,0 0-1,1 0 0,-1 0 1,-1 0-1,0 0-470,-13 0-4739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0.316"/>
    </inkml:context>
    <inkml:brush xml:id="br0">
      <inkml:brushProperty name="width" value="0.05" units="cm"/>
      <inkml:brushProperty name="height" value="0.05" units="cm"/>
    </inkml:brush>
  </inkml:definitions>
  <inkml:trace contextRef="#ctx0" brushRef="#br0">128 64 4601,'0'0'2386,"-19"-37"505,19 36-2923,0-1-1,0 1 0,0-1 1,1 1-1,-1-1 1,0 1-1,0-1 1,1 1-1,-1 0 1,1-1-1,-1 1 0,1 0 1,0-1-1,0 1 1,-1 0-1,3-3 1,-2 4 23,-1 0 0,1 0 0,0 0 0,0-1 0,-1 1 0,1 0 0,0 0 0,0 0 0,-1 0 0,1 0 0,0 0 0,-1 0 0,1 1 0,0-1 0,0 0 0,-1 0 0,1 0 0,0 1 0,-1-1 0,1 0 0,0 1 0,-1-1 0,1 1 0,-1-1 0,1 1 0,0-1 0,-1 1 0,1-1 0,-1 1 0,0-1 0,1 1 0,-1 0 0,1-1 0,-1 1 0,0 0 0,0-1 0,1 2 0,3 5-9,0 1-1,-1-1 1,0 1-1,0 0 1,0 0-1,-1 0 1,0 0-1,-1 0 1,1 13-1,-1-2 111,-1 0-1,-1 1 1,-3 19 0,2-26 59,-2-1 1,0 0 0,0 0 0,-1 0-1,-1 0 1,0-1 0,-12 17 0,-2 0 328,-37 41-1,51-62-418,4-5-38,0 1 0,0-1 1,-1 1-1,1-1 1,-1 0-1,1 0 0,-1 0 1,0 0-1,1-1 0,-5 2 1,6-2 97,2-2-152,-1 0 10,0 0 0,1 0 0,-1 1 0,0-1 1,1 0-1,-1 0 0,1 0 0,-1 1 0,1-1 0,0 0 1,-1 1-1,1-1 0,0 1 0,0-1 0,-1 0 1,1 1-1,0-1 0,0 1 0,0 0 0,-1-1 0,1 1 1,2-1-1,28-11 9,-22 9-17,21-7-214,0 2 0,0 1 0,1 1 0,0 1 0,0 2 0,0 2 0,44 2 0,-57-1-637,-11 0-1465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0.690"/>
    </inkml:context>
    <inkml:brush xml:id="br0">
      <inkml:brushProperty name="width" value="0.05" units="cm"/>
      <inkml:brushProperty name="height" value="0.05" units="cm"/>
    </inkml:brush>
  </inkml:definitions>
  <inkml:trace contextRef="#ctx0" brushRef="#br0">1 48 3697,'0'0'7715,"15"-6"-7638,6-3-182,0 2-1,1 0 0,0 2 1,1 0-1,-1 1 1,34-1-1,-56 5-6,-5 0-3182,-9 0-1994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1.039"/>
    </inkml:context>
    <inkml:brush xml:id="br0">
      <inkml:brushProperty name="width" value="0.05" units="cm"/>
      <inkml:brushProperty name="height" value="0.05" units="cm"/>
    </inkml:brush>
  </inkml:definitions>
  <inkml:trace contextRef="#ctx0" brushRef="#br0">1 267 864,'59'-182'8314,"-59"179"-7722,0-3-240,0 4 104,9-4-456,13 0 0,3-2-8,3 0-16,-3-4-248,-3 4-464,-10 0-920,-3-1-1145,-9 1-2072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1.447"/>
    </inkml:context>
    <inkml:brush xml:id="br0">
      <inkml:brushProperty name="width" value="0.05" units="cm"/>
      <inkml:brushProperty name="height" value="0.05" units="cm"/>
    </inkml:brush>
  </inkml:definitions>
  <inkml:trace contextRef="#ctx0" brushRef="#br0">41 193 5513,'0'0'5444,"0"-19"-5148,-2-62-88,2 74-153,-1 1 0,1-1 0,-2 0-1,1 0 1,-1 1 0,0-1 0,0 1 0,-1 0-1,0-1 1,-5-8 0,3 6 169,5 9-219,0 0 0,0 0-1,0 0 1,0-1 0,0 1 0,0 0-1,0 0 1,0 0 0,0 0 0,0 0 0,-1 0-1,1 0 1,0 0 0,0-1 0,0 1 0,0 0-1,0 0 1,0 0 0,0 0 0,0 0 0,0 0-1,0 0 1,0 0 0,0 0 0,0-1-1,-1 1 1,1 0 0,0 0 0,0 0 0,0 0-1,0 0 1,0 0 0,0 0 0,0 0 0,-1 0-1,1 0 1,0 0 0,0 0 0,0 0 0,0 0-1,0 0 1,0 0 0,0 0 0,-1 0 0,1 0-1,0 0 1,0 0 0,0 0 0,0 0-1,0 0 1,0 0 0,0 0 0,0 1 0,-1-1-1,1 0 1,0 0 0,0 0 0,0 0 0,0 0-1,0 0 1,0 0 0,0 0 0,-3 12-81,2 13-127,5 11 173,2-1 0,1 1-1,13 38 1,-8-34-19,-2 0 0,5 47 0,-9 20-405,7-104-2566,-10-4 1244,3 1-2793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2.009"/>
    </inkml:context>
    <inkml:brush xml:id="br0">
      <inkml:brushProperty name="width" value="0.05" units="cm"/>
      <inkml:brushProperty name="height" value="0.05" units="cm"/>
    </inkml:brush>
  </inkml:definitions>
  <inkml:trace contextRef="#ctx0" brushRef="#br0">1 5 4521,'0'0'6112,"0"26"-6192,-1-18 74,2 0-1,-1 0 1,1 0-1,1 0 1,-1 0 0,1 0-1,1 0 1,0 0 0,0-1-1,0 1 1,8 11 0,-8-15-35,0 0 0,0-1 0,0 1 0,1-1 0,-1 1 0,1-1 0,0-1 0,0 1 0,0 0 0,0-1 0,1 0 0,-1 0 0,1 0 0,-1 0 0,1-1 0,0 0 0,-1 0 0,1 0 0,0-1 0,0 1 0,5-1 0,-7 0 42,0 0 0,0 0 0,0 0 0,1 0 0,-1 0 0,0-1 0,0 1 0,0-1-1,0 0 1,0 0 0,0 0 0,0 0 0,0-1 0,5-3 0,-6 3 80,-1-1-1,1 1 1,-1-1 0,1 0-1,-1 1 1,0-1 0,0 0 0,0 0-1,0 0 1,-1 0 0,1 0-1,-1 0 1,0 0 0,0 0 0,0 0-1,0-4 1,0 2-8,-1-1 1,1 1-1,-1 0 1,0 0-1,0 0 1,0 0-1,-1 0 1,1 0-1,-1 1 0,-1-1 1,1 0-1,-1 1 1,1-1-1,-1 1 1,0 0-1,-1 0 1,1 0-1,-1 1 1,0-1-1,0 1 0,0 0 1,0 0-1,0 0 1,-1 1-1,1-1 1,-8-2-1,11 5-73,0-1 1,0 0-1,0 1 0,-1-1 1,1 1-1,0-1 0,0 1 1,-1 0-1,1-1 0,0 1 1,-1 0-1,1 0 0,0 0 1,-1 0-1,1 0 0,0 0 1,-1 0-1,1 1 0,0-1 1,-1 0-1,1 1 0,0-1 0,0 1 1,0-1-1,-1 1 0,1 0 1,0-1-1,0 1 0,0 0 1,0 0-1,0 0 0,0 0 1,0 0-1,0 0 0,1 0 1,-1 0-1,0 0 0,1 0 1,-1 1-1,0 0 0,-1 6-223,0 0-1,0 0 0,1 0 1,0 1-1,1 12 1,-2 10-853,-5 2-916,1-6-1083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2.635"/>
    </inkml:context>
    <inkml:brush xml:id="br0">
      <inkml:brushProperty name="width" value="0.05" units="cm"/>
      <inkml:brushProperty name="height" value="0.05" units="cm"/>
    </inkml:brush>
  </inkml:definitions>
  <inkml:trace contextRef="#ctx0" brushRef="#br0">28 108 5641,'0'0'3705,"0"-11"-3610,0-42 15,-1 53-25,0 0-1,0 0 0,0 0 0,0 1 0,0-1 0,0 0 0,1 1 0,-1-1 1,0 1-1,0-1 0,0 1 0,1 0 0,-1-1 0,0 1 0,0 0 1,1-1-1,-1 1 0,0 0 0,1 0 0,-1-1 0,1 1 0,-1 2 0,-1 2-102,0 1-1,1 0 0,-1 0 0,1 0 0,1 0 0,-1 0 0,1 0 0,0 0 0,0 1 0,1-1 0,0 0 0,0 0 1,4 11-1,-4-14-34,1 0 1,0-1-1,0 1 1,0 0 0,0-1-1,0 1 1,1-1 0,-1 0-1,1 1 1,0-1-1,-1 0 1,1-1 0,0 1-1,0-1 1,0 1 0,0-1-1,1 0 1,-1 0-1,0 0 1,0 0 0,1-1-1,-1 1 1,1-1 0,-1 0-1,0 0 1,4-1-1,-4 2 52,-1-1 0,0 0 0,1 0 0,-1 0 0,0 0-1,1-1 1,-1 1 0,0-1 0,0 1 0,1-1 0,-1 0-1,0 0 1,0 0 0,0 0 0,0 0 0,0-1 0,0 1-1,0 0 1,0-1 0,1-2 0,0-1 22,0 0-1,-1 0 1,0 0 0,0-1 0,0 1-1,-1-1 1,2-7 0,-3 11-23,3-10 114,-1 0 0,-1 0-1,0 0 1,-1 0-1,0-1 1,-1 1-1,-2-14 1,2 25-50,1 0 0,-1 0 0,0 0-1,0 0 1,1 0 0,-1 0 0,0 1 0,0-1 0,0 0 0,0 1 0,0-1 0,0 0 0,0 1 0,0-1 0,0 1 0,0 0 0,0-1 0,0 1 0,0 0 0,0 0 0,-1-1 0,1 1 0,-2 0-1,-32 1 457,25-1-450,8 0-74,0 0-1,0 0 1,0 1-1,0-1 1,0 0 0,0 1-1,0-1 1,1 1-1,-1 0 1,0 0-1,0 0 1,1 0 0,-1 0-1,0 0 1,1 0-1,-1 0 1,1 1-1,0-1 1,-1 0 0,1 1-1,0-1 1,0 1-1,0 0 1,0-1-1,0 1 1,0 0 0,0 0-1,1 0 1,-1-1-1,1 1 1,-1 0-1,1 2 1,-2 8-554,1 0-1,0 0 1,0 0 0,3 15-1,-2-5-1743,0-10-577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42.733"/>
    </inkml:context>
    <inkml:brush xml:id="br0">
      <inkml:brushProperty name="width" value="0.05" units="cm"/>
      <inkml:brushProperty name="height" value="0.05" units="cm"/>
    </inkml:brush>
  </inkml:definitions>
  <inkml:trace contextRef="#ctx0" brushRef="#br0">3 2 128,'0'0'4248,"13"0"-1602,-14 0-2661,1-1 1,-1 1 0,1 0 0,-1 0 0,1 0 0,-1 0 0,1 0 0,-1 0 0,1 0 0,0 0 0,-1 0 0,1 0 0,-1 0 0,1 0 0,-1 0 0,1 1 0,-1-1 0,1 0 0,-1 0 0,1 0 0,0 1 0,-1-1 0,1 0 0,-1 1 0,1-1 0,0 0 0,-1 1 0,1-1 0,0 0-1,-1 1 1,1-1 0,0 1 0,0-1 0,0 0 0,-1 1 0,1-1 0,0 1 0,0-1 0,0 1 0,0-1 0,0 1 0,0-1 0,0 1 0,0-1 0,0 1 0,0-1 0,0 1 0,0-1 0,0 0 0,0 1 0,0-1 0,0 1 0,0-1 0,1 1 0,-1-1 0,1 1 0,20 31-1142,-15-24 1222,18 24-317,5 8-281,1-1 0,2-1-1,2-2 1,44 38-1,-76-73 516,-1 0 1,0 0-1,0 0 0,0 0 1,1 0-1,-1 0 0,0 0 1,1 0-1,-1 0 0,1-1 0,-1 1 1,1-1-1,-1 1 0,1-1 1,0 1-1,-1-1 0,1 0 1,-1 0-1,1 0 0,0 0 0,-1 0 1,1 0-1,-1 0 0,1-1 1,0 1-1,2-1 0,-2-2 7,0 1 0,0 0 1,0 0-1,-1 0 0,1-1 0,-1 1 0,1-1 0,-1 1 0,0-1 0,0 0 0,0 0 0,0 1 1,0-5-1,12-38-644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49.687"/>
    </inkml:context>
    <inkml:brush xml:id="br0">
      <inkml:brushProperty name="width" value="0.05" units="cm"/>
      <inkml:brushProperty name="height" value="0.05" units="cm"/>
    </inkml:brush>
  </inkml:definitions>
  <inkml:trace contextRef="#ctx0" brushRef="#br0">44 80 496,'0'0'7542,"0"22"-7536,0 591 102,14-479 3,-14-134-104,0 0 0,1 0 0,-1 0 0,0 0 0,0 0 0,1 1 0,-1-1 0,0 0 0,0 0 0,1 0 0,-1 0 0,0 0 0,1 0 0,-1 0 0,0-1 0,0 1 0,1 0 0,-1 0 0,0 0 0,0 0 0,1 0 0,-1 0 0,0 0 0,0 0 0,1-1 0,-1 1 0,0 0 0,0 0 0,0 0 0,1-1 0,-1 1 0,0 0 0,0 0 0,0 0 0,0-1 0,0 1 0,1 0 0,-1 0 0,0-1 0,0 1 0,0 0 0,0-1 0,0 1 0,0 0 0,0 0 0,0-1 0,0 1 0,-1-35 91,-2 0 1,-12-57-1,-26-158 51,37 217-161,2 1-1,2-57 1,1 35 0,0 47 1,1 1 1,0 0-1,0 0 1,0 0-1,1 1 1,0-1-1,0 0 1,1 1-1,-1 0 1,1 0-1,0 0 1,0 0-1,1 1 1,6-6-1,19-25-39,-27 28 46,9-10-9,12-2-163,-16 13 186,0 0 0,-1 0 0,0-1 0,8-8 0,-13 13-15,0 1-1,-1 0 0,1 0 1,0 0-1,0 0 1,0 0-1,0 0 1,-1 0-1,1 1 1,0-1-1,1 1 0,-1-1 1,0 1-1,3 0 1,43-2-43,-17 2 51,-25-2-13,0 2 0,0-1-1,0 1 1,-1 0 0,1 0 0,0 0-1,0 1 1,0 0 0,5 1-1,-7 0 7,-1 0 0,1 0-1,-1 0 1,0 0-1,0 1 1,0-1-1,-1 1 1,1 0-1,0 0 1,-1 0 0,0 0-1,0 0 1,0 1-1,3 4 1,8 15-5,-9-18 15,-1 0 0,0 1-1,0 0 1,0-1 0,0 1-1,-1 0 1,0 0 0,-1 1-1,1-1 1,-1 0 0,0 1-1,0 8 1,-1 4 2,8 189 15,-3-146 39,-6 96 1,-2-53-28,3-68 198,0-36-239,0 37 91,0-5-284,0-29 9,0-22-8,0-47-3331,0 40-149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3.168"/>
    </inkml:context>
    <inkml:brush xml:id="br0">
      <inkml:brushProperty name="width" value="0.05" units="cm"/>
      <inkml:brushProperty name="height" value="0.05" units="cm"/>
    </inkml:brush>
  </inkml:definitions>
  <inkml:trace contextRef="#ctx0" brushRef="#br0">79 95 4825,'0'0'6249,"-1"-1"-6114,-1-5-99,2 5 12,-10 41 443,9-36-487,0 1-1,0 0 1,1-1 0,0 1-1,-1 0 1,1-1 0,1 1-1,-1 0 1,1 0 0,0-1-1,1 6 1,0-8-27,-1 1-1,1-1 1,0 0 0,0 0-1,0 0 1,0 0 0,0 0-1,0 0 1,1-1-1,-1 1 1,1-1 0,-1 1-1,1-1 1,-1 0 0,1 0-1,0 0 1,0 0 0,-1-1-1,5 1 1,-3 1-5,0-1-1,0 0 0,0 0 1,0 0-1,0-1 1,0 1-1,0-1 1,0 0-1,0 0 0,1-1 1,6-1-1,-9 1 50,0-1-1,0 0 0,0 0 1,0 0-1,0 0 0,0 0 1,0 0-1,-1 0 1,1-1-1,-1 1 0,0 0 1,0-1-1,0 1 0,0-1 1,0 0-1,0 1 0,-1-1 1,1-4-1,3-8 112,-1-1-1,-1 1 1,-1-1 0,0 0-1,-1 0 1,-2-23 0,1 37-110,0 0 0,1-1 0,-1 1 0,0 0 0,0 0 0,0 0 0,0 0 0,-1 0 0,1 0 0,-1 0 0,1 1 0,-1-1 0,1 0 0,-1 1 0,0-1 0,0 1 0,0-1 0,0 1 1,0 0-1,0 0 0,0 0 0,0 0 0,0 1 0,0-1 0,-1 0 0,1 1 0,0-1 0,-1 1 0,1 0 0,0 0 0,-1 0 0,1 0 0,0 0 0,-1 1 0,1-1 0,-3 2 0,-1-2-78,0 1-1,0 0 1,0 1 0,0-1-1,1 1 1,-1 1-1,0-1 1,1 1-1,0 0 1,0 0-1,-1 0 1,2 1-1,-6 4 1,3 1-451,1 0 0,0 0-1,1 1 1,0 0 0,0 0 0,1 0 0,0 0 0,1 1-1,-2 12 1,-2 8-3596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3.591"/>
    </inkml:context>
    <inkml:brush xml:id="br0">
      <inkml:brushProperty name="width" value="0.05" units="cm"/>
      <inkml:brushProperty name="height" value="0.05" units="cm"/>
    </inkml:brush>
  </inkml:definitions>
  <inkml:trace contextRef="#ctx0" brushRef="#br0">1 129 3713,'0'0'5164,"17"-2"-4842,10-1-21,-1-1 0,1-2-1,38-13 1,0-7 216,-39 13-499,1 2 1,1 1-1,0 1 1,0 2-1,0 0 0,1 2 1,38-2-1,-66 7-129,0 0-1,-1 1 1,1-1-1,0 0 1,0 1-1,0-1 1,0 0-1,-1 1 0,1-1 1,0 1-1,0-1 1,-1 1-1,1-1 1,0 1-1,-1 0 1,1-1-1,-1 1 1,1 0-1,-1-1 0,1 1 1,-1 0-1,1 0 1,-1 0-1,0 0 1,1-1-1,-1 1 1,0 0-1,0 0 0,0 0 1,0 0-1,1 0 1,-1 0-1,0-1 1,-1 1-1,1 0 1,0 0-1,0 0 1,-1 1-1,1-2 84,0 10-4259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14.282"/>
    </inkml:context>
    <inkml:brush xml:id="br0">
      <inkml:brushProperty name="width" value="0.05" units="cm"/>
      <inkml:brushProperty name="height" value="0.05" units="cm"/>
    </inkml:brush>
  </inkml:definitions>
  <inkml:trace contextRef="#ctx0" brushRef="#br0">0 101 1768,'0'0'8087,"20"-16"-7748,60-50-151,-49 47 1,-17 20-82,-6 1-51,-7-1-40,-1-1-1,1 0 1,-1 1-1,0-1 0,1 1 1,-1-1-1,1 1 1,-1-1-1,0 1 1,1-1-1,-1 1 1,0-1-1,0 1 0,1 0 1,-1-1-1,0 1 1,0-1-1,0 1 1,0 0-1,0-1 0,0 1 1,0 0-1,0-1 1,0 1-1,0-1 1,0 1-1,0 0 1,-1 0-1,1 0 6,0 0 1,-1 0-1,1-1 0,0 1 1,0 0-1,0 0 0,0 0 1,0 0-1,0-1 0,0 1 1,0 0-1,0 0 1,0 0-1,1 0 0,-1-1 1,0 1-1,0 0 0,1 0 1,-1-1-1,1 1 0,-1 0 1,1 0-1,-1-1 0,1 1 1,-1-1-1,1 1 0,-1 0 1,1-1-1,0 1 0,-1-1 1,1 1-1,0-1 1,-1 0-1,2 1 0,19-1-39,0 2 0,0 0 0,0 1-1,0 0 1,32 12 0,-46-13 17,0 1-1,0 0 1,0 1-1,-1 0 1,1 0-1,-1 0 1,0 1-1,8 7 1,-11-9-4,-1 0 0,1 0 0,-1 1 0,1-1 0,-1 1 0,0 0 0,0 0 0,-1 0 0,1 0 0,-1 0 1,0 0-1,0 0 0,0 0 0,-1 0 0,1 9 0,0-8 56,-1 0-1,0-1 1,1 1 0,-2 0 0,1 0 0,-1 0-1,1 0 1,-1 0 0,-1 0 0,1-1 0,-1 1-1,1 0 1,-2-1 0,1 1 0,0-1 0,-1 0-1,0 0 1,0 0 0,0 0 0,0 0 0,-5 3-1,2 0 92,-1-2 0,0 1 0,-1-1-1,1 0 1,-1-1 0,0 0 0,0 0-1,0 0 1,-1-1 0,1-1 0,-1 1-1,0-1 1,1-1 0,-1 1 0,0-2 0,-18 0-1,15-1-64,0 0 0,1-1 0,-1 0 0,0-1 0,1-1 0,-1 0 0,1 0 0,0-1 0,0-1 0,1 0 0,0 0 0,-11-9-1,9 5 419,8 4-1601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1.464"/>
    </inkml:context>
    <inkml:brush xml:id="br0">
      <inkml:brushProperty name="width" value="0.05" units="cm"/>
      <inkml:brushProperty name="height" value="0.05" units="cm"/>
    </inkml:brush>
  </inkml:definitions>
  <inkml:trace contextRef="#ctx0" brushRef="#br0">35 298 56,'0'0'7155,"-2"-7"-5983,-7-19-268,-2 0 2933,10 24-3836,0 0-1,-1-1 0,1 1 1,0-1-1,0 1 0,1-1 1,-1 0-1,1 1 0,-1-1 1,1-4-1,-3-143 69,3 148-76,1-1-1,0 1 1,0 0-1,0-1 0,0 1 1,0 0-1,0 0 1,0 0-1,1 0 0,-1 0 1,1 0-1,0 1 1,0-1-1,-1 0 0,1 1 1,0 0-1,0-1 0,0 1 1,0 0-1,1 0 1,-1 0-1,3-1 0,1-1-35,1 0 0,-1 1-1,1 0 1,0 0-1,0 1 1,12-2 0,-16 4 38,0 0 1,0 0 0,0 1 0,-1-1-1,1 1 1,0-1 0,0 1 0,-1 0-1,1 0 1,-1 0 0,0 0 0,0 0-1,1 1 1,-1-1 0,-1 1 0,1-1-1,0 1 1,-1 0 0,2 3 0,1 1-5,0 1 0,0-1 0,-1 1 0,0-1 0,-1 1 0,3 14 0,-3 0 39,-2 0 0,0 0 1,-2 1-1,0-1 1,-2 0-1,0-1 0,-1 1 1,-16 40-1,-44 131 209,65-192-242,0 0 0,1-1-1,-1 1 1,0-1 0,1 1 0,-1 0 0,1-1 0,-1 1 0,1-1-1,-1 1 1,1-1 0,-1 0 0,1 1 0,0-1 0,-1 0 0,1 1-1,0-1 1,-1 0 0,1 0 0,0 1 0,-1-1 0,1 0 0,0 0-1,-1 0 1,1 0 0,0 0 0,-1 0 0,1 0 0,0 0 0,0 0-1,-1 0 1,2-1 0,26 0-109,-27 1 112,7-1-79,0 0 1,-1-1-1,1 0 1,0 0-1,-1-1 1,1 0-1,-1-1 0,0 1 1,0-1-1,-1-1 1,1 1-1,-1-1 1,0 0-1,0-1 1,0 1-1,-1-1 1,8-11-1,-10 7-1979,-2 1-2424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1.840"/>
    </inkml:context>
    <inkml:brush xml:id="br0">
      <inkml:brushProperty name="width" value="0.05" units="cm"/>
      <inkml:brushProperty name="height" value="0.05" units="cm"/>
    </inkml:brush>
  </inkml:definitions>
  <inkml:trace contextRef="#ctx0" brushRef="#br0">0 0 6009,'0'0'5200,"0"6"-5100,2 20-37,1 0-1,2 0 0,0 0 1,2 0-1,12 30 1,5 21-24,-16-16-363,-10-22-4603,0-29-1545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2.937"/>
    </inkml:context>
    <inkml:brush xml:id="br0">
      <inkml:brushProperty name="width" value="0.05" units="cm"/>
      <inkml:brushProperty name="height" value="0.05" units="cm"/>
    </inkml:brush>
  </inkml:definitions>
  <inkml:trace contextRef="#ctx0" brushRef="#br0">1 52 2369,'0'0'6976,"1"-5"-6402,0 2-552,0 0 0,1 1-1,-1-1 1,1 0 0,0 1-1,-1-1 1,1 1-1,1-1 1,-1 1 0,0 0-1,0 0 1,1 0-1,0 0 1,-1 0 0,1 1-1,0-1 1,-1 1-1,1 0 1,0 0 0,0 0-1,0 0 1,0 0 0,0 1-1,1-1 1,-1 1-1,0 0 1,0 0 0,6 0-1,-6 0-15,0 0 0,-1 1 0,1-1 0,0 1 0,0-1 0,-1 1 0,1 0 0,0 0 0,-1 0 0,1 0-1,-1 0 1,1 0 0,-1 1 0,0-1 0,0 1 0,0 0 0,1 0 0,2 4 0,-2-2 17,0 0 0,-1 0 0,1 1 0,-1-1-1,0 1 1,0-1 0,-1 1 0,1 0 0,-1 0 0,1 5 0,-1-1 8,0 0 1,-1-1-1,0 1 1,0 0-1,-1-1 1,0 1-1,0 0 1,-1-1-1,0 1 0,-1-1 1,0 0-1,-4 9 1,-39 45 230,46-62-276,-1 0 0,1 0 0,0 1 0,0-1 0,0 0-1,0 1 1,0-1 0,-1 0 0,1 1 0,0-1 0,0 0-1,0 1 1,0-1 0,0 0 0,0 1 0,0-1 0,0 1-1,0-1 1,0 0 0,0 1 0,0-1 0,1 0 0,-1 1 0,0-1-1,0 0 1,0 1 0,0-1 0,0 0 0,1 0 0,-1 1-1,0-1 1,0 0 0,1 0 0,-1 1 0,0-1 0,0 0-1,1 0 1,-1 1 0,0-1 0,1 0 0,-1 0 0,0 0-1,1 0 1,-1 1 0,18 6-53,-16-6-1,42 19-12,0-1 0,1-3 0,49 12 0,-85-26 59,-1 0-1,1 0 1,-1 1-1,1 0 1,-1 1-1,13 7 1,-18-8 26,-1-1 1,1 0-1,-1 1 1,0 0-1,0-1 0,0 1 1,0 0-1,-1 0 0,1 0 1,-1 0-1,0 0 1,1 0-1,-1 1 0,-1-1 1,1 0-1,0 1 0,-1-1 1,0 0-1,0 1 1,0 5-1,0 15 184,1-9-139,-1-1 1,0 0-1,-1 0 0,-5 26 1,5-37-42,0 0 0,0 0 0,0 0-1,0 0 1,0-1 0,-1 1 0,1 0 0,-1-1 0,0 1 0,0-1 0,0 0 0,0 0 0,0 1 0,0-1 0,0 0 0,-1-1 0,1 1 0,-1 0 0,1-1 0,-1 0-1,0 1 1,0-1 0,1 0 0,-1 0 0,0-1 0,0 1 0,0 0 0,-5-1 0,-112 3-1788,84-3-970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4.505"/>
    </inkml:context>
    <inkml:brush xml:id="br0">
      <inkml:brushProperty name="width" value="0.05" units="cm"/>
      <inkml:brushProperty name="height" value="0.05" units="cm"/>
    </inkml:brush>
  </inkml:definitions>
  <inkml:trace contextRef="#ctx0" brushRef="#br0">0 76 864,'0'0'6424,"10"-13"-5266,92-16-365,-11 3-1287,-30 19-2704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4.867"/>
    </inkml:context>
    <inkml:brush xml:id="br0">
      <inkml:brushProperty name="width" value="0.05" units="cm"/>
      <inkml:brushProperty name="height" value="0.05" units="cm"/>
    </inkml:brush>
  </inkml:definitions>
  <inkml:trace contextRef="#ctx0" brushRef="#br0">1 25 5065,'0'0'5025,"50"3"-5025,-25 0 80,3 0-80,0-3-160,0 0-200,0 0-568,0-3-921,-3-11-799,-13-3-1513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7.442"/>
    </inkml:context>
    <inkml:brush xml:id="br0">
      <inkml:brushProperty name="width" value="0.05" units="cm"/>
      <inkml:brushProperty name="height" value="0.05" units="cm"/>
    </inkml:brush>
  </inkml:definitions>
  <inkml:trace contextRef="#ctx0" brushRef="#br0">58 15 696,'0'0'8457,"0"-15"-6898,-22 97-1528,13-55-21,2 0 0,1 0 1,1 1-1,-2 44 0,7-50-14,-1-18 2,1 0 1,0 0-1,0 1 0,0-1 0,0 0 1,1 1-1,0-1 0,2 8 0,-2-11 0,0 1 0,1-1-1,-1 1 1,0-1 0,1 0-1,-1 0 1,1 0 0,-1 0-1,1 0 1,0 0 0,-1 0-1,1 0 1,0 0-1,-1-1 1,1 1 0,0-1-1,0 0 1,0 1 0,0-1-1,-1 0 1,1 0 0,0 0-1,0 0 1,2-1 0,5 1-6,-1-1-1,1 0 1,-1-1 0,0 0 0,0-1 0,0 1 0,0-1 0,0-1 0,0 0-1,-1 0 1,0 0 0,0-1 0,0 0 0,7-7 0,-3 2-2,-1 0 0,0 0 0,-1-1 1,0-1-1,-1 0 0,0 0 0,11-23 1,-8 16 433,-12 40 419,-2 11-917,3-8 61,1-9 1,-1-1 1,0 1-1,-1 0 0,0 0 0,-2-1 0,1 1 0,-2-1 0,0 1 0,-7 15 0,9-28-248,1 1 0,0 0 0,0-1-1,0 1 1,0 0 0,0 0 0,1 0 0,-1-1 0,1 1-1,0 4 1,0-1-3478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7.940"/>
    </inkml:context>
    <inkml:brush xml:id="br0">
      <inkml:brushProperty name="width" value="0.05" units="cm"/>
      <inkml:brushProperty name="height" value="0.05" units="cm"/>
    </inkml:brush>
  </inkml:definitions>
  <inkml:trace contextRef="#ctx0" brushRef="#br0">3 0 2513,'0'0'6777,"0"8"-6737,-1 32-2,0 4 19,4 46 0,-3-88-59,0-1 1,1 1-1,-1-1 0,0 1 1,1-1-1,-1 1 0,1-1 1,0 1-1,0-1 0,-1 0 0,1 1 1,0-1-1,0 0 0,0 0 1,0 0-1,1 0 0,-1 0 1,0 0-1,0 0 0,1 0 1,-1 0-1,0 0 0,1-1 1,-1 1-1,1 0 0,-1-1 0,4 1 1,45 2-83,-35-4 62,-14 1 21,1-1 1,-1 1 0,0-1-1,0 0 1,0 1 0,0-1-1,0 0 1,0 0-1,0 0 1,0 1 0,0-1-1,0 0 1,0 0 0,-1-1-1,1 1 1,0 0 0,-1 0-1,1 0 1,-1 0 0,1-1-1,-1 1 1,0 0 0,1 0-1,-1-1 1,0 1-1,0 0 1,0 0 0,0-1-1,0 1 1,0-2 0,0-54 480,-1 43-82,1 10-321,-1 0 0,0 0 0,0 1 1,0-1-1,-1 0 0,1 1 0,-1-1 1,0 1-1,0-1 0,0 1 0,-1 0 1,1 0-1,-1 0 0,0 0 0,1 0 1,-1 1-1,-1-1 0,1 1 0,0 0 1,0 0-1,-1 0 0,1 0 1,-1 0-1,0 1 0,1 0 0,-1 0 1,0 0-1,0 0 0,-6 0 0,9 2-150,1 0 0,-1 1-1,0-1 1,0 0-1,1 1 1,-1-1-1,1 0 1,-1 1 0,1-1-1,-1 1 1,1-1-1,0 1 1,0-1 0,0 1-1,0-1 1,0 1-1,0-1 1,0 1 0,0-1-1,1 2 1,-1 2-130,0 70-3645,-3-43-672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1.153"/>
    </inkml:context>
    <inkml:brush xml:id="br0">
      <inkml:brushProperty name="width" value="0.05" units="cm"/>
      <inkml:brushProperty name="height" value="0.05" units="cm"/>
    </inkml:brush>
  </inkml:definitions>
  <inkml:trace contextRef="#ctx0" brushRef="#br0">331 175 1096,'0'0'3972,"-32"-9"-2208,29 6-1734,0 1 0,0-1 0,1 0 0,-1 0 0,1 0 0,0 0 0,0 0 0,0 0 0,0-1 0,0 1 0,1 0 0,-1-1 0,1 0 0,0 1 0,0-1 0,1 0 0,-1 0 0,1 1 0,-1-6 0,1 8 12,0 0 1,-1-1-1,1 1 0,-1 0 0,0-1 1,1 1-1,-1 0 0,0 0 0,0 0 0,0 0 1,0 0-1,0 0 0,0 0 0,0 0 1,0 0-1,0 0 0,0 1 0,-1-1 0,1 0 1,0 1-1,0-1 0,-1 1 0,1 0 1,-2-1-1,1 1-20,1-1 0,-1 1-1,1-1 1,-1 0 0,1 1 0,-1-1 0,1 0 0,-1 0 0,1 0 0,0 0-1,-1 0 1,1 0 0,0 0 0,0 0 0,0 0 0,0-1 0,0 1 0,0 0-1,0-1 1,0 1 0,0-1 0,1 1 0,-1-1 0,1 1 0,-1-4 0,0 4-16,0 0 0,1 0 0,-1-1-1,0 1 1,0 0 0,0 0 0,0 0 0,0 0 0,0 0 0,0 0 0,-1 0 0,1 0 0,0 0 0,0 1 0,-1-1 0,1 0 0,0 1 0,-1-1 0,-1 0 0,-29-10 263,31 11-244,-7-3 12,-1 1 1,1 0-1,-1 1 1,1 0-1,-1 0 1,0 1-1,1 0 1,-1 0-1,0 1 1,-15 4-1,21 0-84,1 0 1,-1 0-1,1 0 0,0 0 1,1 1-1,-2 6 0,0 0 38,2-11 6,-4 14-66,1 0 0,0 0 0,1 0 0,0 0 0,-1 26 0,5-40-37,-1 0 1,1-1 0,-1 1 0,1 0 0,-1 0 0,1-1-1,0 1 1,-1 0 0,1-1 0,0 1 0,-1 0 0,1-1-1,0 1 1,0-1 0,0 1 0,-1-1 0,1 0 0,0 1-1,0-1 1,0 0 0,0 0 0,0 0 0,0 1-1,0-1 1,0 0 0,0 0 0,0 0 0,1-1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28.516"/>
    </inkml:context>
    <inkml:brush xml:id="br0">
      <inkml:brushProperty name="width" value="0.05" units="cm"/>
      <inkml:brushProperty name="height" value="0.05" units="cm"/>
    </inkml:brush>
  </inkml:definitions>
  <inkml:trace contextRef="#ctx0" brushRef="#br0">144 101 3089,'0'0'5286,"-1"0"-5297,1 0 0,-1 0 1,1 1-1,-1-1 0,1 0 0,-1 0 0,1 0 1,-1 1-1,1-1 0,0 0 0,-1 0 0,1 1 1,-1-1-1,1 0 0,0 1 0,0-1 0,-1 1 0,1-1 1,0 0-1,-1 1 0,1-1 0,0 1 0,0-1 1,0 1-1,-1-1 0,1 1 0,-1 30-3,0-21 207,0 0 0,1 0 0,0 0-1,1-1 1,2 14 0,-3-22-205,1 1 0,0-1 0,0 0 0,0 0-1,-1 0 1,1 0 0,0 0 0,0 0 0,1 0 0,-1 0 0,0-1 0,0 1 0,0 0-1,0-1 1,1 1 0,-1-1 0,0 1 0,1-1 0,-1 1 0,0-1 0,1 0 0,-1 0-1,0 0 1,1 0 0,-1 0 0,3 0 0,-3 0 27,0 0-1,0 0 1,0 0-1,1 0 1,-1 0 0,0 0-1,0 0 1,0 0-1,0-1 1,0 1-1,0 0 1,0-1 0,0 1-1,0-1 1,0 1-1,0-1 1,0 1 0,0-1-1,0 0 1,0 1-1,-1-1 1,1 0 0,0 0-1,0 1 1,-1-1-1,1 0 1,-1 0 0,1 0-1,-1 0 1,1-2-1,1-34 568,-1 21-381,-1 1-1,0-1 1,-1 0-1,0 1 0,-5-21 1,5 33-161,0 0 0,0-1 1,-1 1-1,1 0 0,-1 0 1,1 0-1,-1 0 0,0 0 1,0 0-1,-1 0 0,1 1 1,-1-1-1,1 1 0,-1 0 1,0-1-1,0 1 0,0 1 1,0-1-1,0 0 0,0 1 1,0-1-1,0 1 0,-1 0 1,1 0-1,-1 0 0,1 1 1,-1-1-1,-5 1 0,5-1-64,0 1 0,0 0 1,0 1-1,0-1 0,0 1 0,0-1 0,0 1 0,1 0 0,-1 1 0,0-1 0,1 1 0,-1-1 1,1 1-1,-1 0 0,1 1 0,0-1 0,0 0 0,0 1 0,0 0 0,0-1 0,0 1 0,1 1 0,-1-1 1,1 0-1,0 0 0,0 1 0,0-1 0,1 1 0,-1 0 0,1-1 0,0 1 0,-1 5 0,-3 12-801,2 1 0,0-1 0,1 1-1,1 33 1,1-48 483,0 27-2113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30.731"/>
    </inkml:context>
    <inkml:brush xml:id="br0">
      <inkml:brushProperty name="width" value="0.05" units="cm"/>
      <inkml:brushProperty name="height" value="0.05" units="cm"/>
    </inkml:brush>
  </inkml:definitions>
  <inkml:trace contextRef="#ctx0" brushRef="#br0">51 0 4689,'0'0'4504,"-9"9"-4411,6-6-105,-1 1 1,0 0-1,1 0 0,0 0 1,-1 0-1,2 1 0,-1-1 1,0 1-1,1 0 0,0 0 1,0 0-1,1 0 0,-1 0 1,1 0-1,0 0 0,0 0 1,1 0-1,0 1 0,0-1 1,0 0-1,0 1 0,1-1 1,0 0-1,0 0 0,0 0 1,1 0-1,2 6 0,3 4-66,18 32 0,-24-45 78,0 0-1,0 0 0,1 0 1,-1-1-1,1 1 1,-1-1-1,1 1 1,0-1-1,0 0 0,0 0 1,-1 1-1,1-1 1,0-1-1,0 1 1,0 0-1,0 0 0,1-1 1,-1 1-1,0-1 1,2 1-1,-1-1 8,0-1 1,0 1-1,0-1 0,0 0 0,0 0 1,-1 0-1,1 0 0,0 0 0,-1 0 1,1-1-1,-1 1 0,1-1 0,-1 0 0,0 0 1,0 0-1,0 0 0,0 0 0,0 0 1,0 0-1,0-1 0,-1 1 0,1-1 1,-1 1-1,2-5 0,-1 3 117,0-1-1,0 0 1,-1 0 0,0 0-1,0 0 1,0 0 0,0-1 0,-1 1-1,1 0 1,-2 0 0,1 0-1,0-1 1,-3-7 0,2 12-56,0-1 0,0 1 1,0-1-1,0 1 0,0-1 1,-1 1-1,1 0 0,-1-1 1,1 1-1,-1 0 0,1 0 1,-1 0-1,0 0 1,0 1-1,1-1 0,-1 0 1,0 1-1,0-1 0,0 1 1,-3-1-1,-44-5 393,42 6-385,5 0-100,1-1 0,-1 1-1,0 0 1,1 0 0,-1 0 0,1 0-1,-1 1 1,0-1 0,1 0 0,-1 1-1,0-1 1,1 1 0,-1-1 0,-1 2-1,3-2-46,-1 1-1,1-1 1,0 0-1,0 1 1,-1-1-1,1 1 0,0-1 1,0 1-1,-1-1 1,1 1-1,0-1 1,0 1-1,0-1 1,0 1-1,0-1 1,0 1-1,0-1 0,0 1 1,0-1-1,0 1 1,0-1-1,0 1 1,0-1-1,0 1 1,0-1-1,0 1 0,1-1 1,-1 1-1,2 4-377,1-1-1,0 0 0,0 1 0,0-1 0,0-1 0,1 1 1,5 4-1,13 12-2508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31.326"/>
    </inkml:context>
    <inkml:brush xml:id="br0">
      <inkml:brushProperty name="width" value="0.05" units="cm"/>
      <inkml:brushProperty name="height" value="0.05" units="cm"/>
    </inkml:brush>
  </inkml:definitions>
  <inkml:trace contextRef="#ctx0" brushRef="#br0">119 245 2801,'0'0'7367,"-10"-26"-6766,-4-8-420,2 6-8,1 0 0,2-1-1,-7-35 1,16 62-177,0 0 46,0 1 1,0 0 0,0 0 0,0-1 0,0 1-1,0 0 1,0 0 0,-1-1 0,1 1-1,-1 0 1,1 0 0,0 0 0,-1-1-1,0 1 1,1 0 0,-1 0 0,0 0-1,0 0 1,1 0 0,-1 0 0,0 0-1,0 1 1,0-1 0,0 0 0,0 0-1,0 1 1,0-1 0,0 1 0,-1-1 0,1 1-1,0-1 1,0 1 0,0 0 0,-1-1-1,1 1 1,-2 0 0,2 2-46,-1 0 1,1 0-1,0 0 0,0 0 1,0 0-1,0 1 1,0-1-1,0 0 0,0 1 1,1-1-1,-1 1 0,1-1 1,0 1-1,-1-1 1,1 1-1,1 3 0,-2-2-8,-3 62-332,2 0 0,4 0 1,2 0-1,3 0 0,27 111 0,-34-175 329,0 0-1,1 0 1,-1 0-1,1 1 1,-1-1-1,1 0 1,0 0-1,-1 0 1,1 0-1,0-1 1,1 1-1,-1 0 1,0 0-1,0 0 1,1-1-1,-1 1 1,1-1-1,-1 1 1,1-1-1,0 0 1,0 0-1,-1 1 1,1-1-1,0 0 1,0-1-1,0 1 1,0 0-1,0 0 1,0-1-1,1 0 1,-1 1-1,0-1 1,0 0-1,0 0 1,0 0-1,0 0 1,1 0-1,-1-1 1,4 0-1,-1-1-19,0 0 1,0 0-1,-1-1 0,1 1 0,0-1 1,-1 0-1,0 0 0,0-1 0,0 1 1,0-1-1,0 0 0,-1 0 0,0-1 1,0 1-1,4-7 0,-4 4 70,0-1 0,-1 0-1,0-1 1,-1 1 0,1 0 0,-1 0-1,-1-1 1,0 1 0,-1-9 0,1 5 54,0 11-42,-1-1 0,1 0 0,-1 1 0,1 0-1,-1-1 1,0 1 0,0-1 0,0 1 0,0 0 0,0 0 0,0-1-1,0 1 1,0 0 0,-1 0 0,1 0 0,0 0 0,-1 1-1,1-1 1,0 0 0,-1 0 0,1 1 0,-1-1 0,1 1-1,-1-1 1,0 1 0,1 0 0,-1 0 0,1-1 0,-1 1 0,0 0-1,-2 1 1,2-2-32,-1 1-1,1 0 0,-1 0 1,1 0-1,-1 0 0,0 0 1,1 1-1,-1-1 0,1 1 1,-1 0-1,1 0 0,-1 0 1,1 0-1,0 0 0,-1 0 1,1 0-1,0 1 0,0-1 1,-4 4-1,2 5-437,1-1-1,0 1 1,0 0 0,0 0-1,2 0 1,-1 0 0,1 1-1,1-1 1,-1 0 0,3 14-1,-2-1-1849,0 3-2282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31.715"/>
    </inkml:context>
    <inkml:brush xml:id="br0">
      <inkml:brushProperty name="width" value="0.05" units="cm"/>
      <inkml:brushProperty name="height" value="0.05" units="cm"/>
    </inkml:brush>
  </inkml:definitions>
  <inkml:trace contextRef="#ctx0" brushRef="#br0">1 103 4457,'0'0'5209,"20"0"-5048,11 1-131,109-4 60,-121 2-95,1-2 0,-1 0 0,0-1 0,0 0 0,29-12 0,-26 6-26,-8 5-54,-1-1-1,1-1 0,-1 0 1,23-17-1,-32 14-3423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32.449"/>
    </inkml:context>
    <inkml:brush xml:id="br0">
      <inkml:brushProperty name="width" value="0.05" units="cm"/>
      <inkml:brushProperty name="height" value="0.05" units="cm"/>
    </inkml:brush>
  </inkml:definitions>
  <inkml:trace contextRef="#ctx0" brushRef="#br0">0 187 1664,'0'0'8035,"7"-16"-7899,52-107 409,-47 163 325,-2 15-839,-8-36-55,1 0 1,1 0-1,1 0 1,0 0-1,2-1 1,0 0-1,12 23 1,-18-40 16,-1 0 1,0 0-1,0-1 0,1 1 1,-1 0-1,1 0 1,-1-1-1,1 1 0,-1 0 1,1-1-1,-1 1 0,1-1 1,-1 1-1,1 0 0,0-1 1,-1 1-1,1-1 0,0 0 1,0 1-1,-1-1 1,1 1-1,0-1 0,0 0 1,0 0-1,-1 0 0,1 1 1,0-1-1,0 0 0,0 0 1,0 0-1,-1 0 1,1 0-1,0 0 0,0-1 1,0 1-1,0 0 0,-1 0 1,1 0-1,0-1 0,0 1 1,-1-1-1,1 1 0,0 0 1,0-1-1,-1 1 1,1-1-1,-1 0 0,1 1 1,0-1-1,-1 1 0,1-1 1,-1 0-1,1 1 0,-1-1 1,0 0-1,1 0 0,-1 1 1,1-2-1,4-9 81,0 0-1,-1 0 1,5-17-1,-4 10-138,10-20 125,-2 3 152,21-39 0,-34 77-192,-1 1-1,1 0 0,0-1 0,0 1 0,0-1 0,1 1 0,0 0 0,-1-1 1,1 1-1,0-1 0,0 0 0,1 1 0,3 5 0,-3-4-42,0-1 0,0 1 0,0-1 0,1 0 0,0 0 0,0 0 0,0 0-1,0 0 1,0-1 0,1 1 0,5 3 0,-6-5 3,0-1 0,0 1 0,0-1-1,0 0 1,0 0 0,0-1 0,0 1 0,0-1 0,0 1 0,0-1-1,0 0 1,0 0 0,0 0 0,1-1 0,-1 1 0,0-1 0,0 1-1,0-1 1,4-2 0,-3 1 9,0-1 0,0 0 0,0 1 0,-1-2 0,1 1 0,0 0 0,-1-1 0,0 1 0,0-1 0,0 0 0,3-6 0,4-11 111,0-1 0,-1 0-1,-1 0 1,5-28 0,-8 31 92,-6 31-104,1-1 1,0 1-1,0 0 1,2-1-1,-1 1 0,1-1 1,1 0-1,0 1 0,1-1 1,0-1-1,7 14 0,-8-20-245,0-1 0,1 1-1,0-1 1,0 0 0,0 0-1,0 0 1,0-1-1,0 0 1,7 3 0,-10-5-711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2:54.567"/>
    </inkml:context>
    <inkml:brush xml:id="br0">
      <inkml:brushProperty name="width" value="0.05" units="cm"/>
      <inkml:brushProperty name="height" value="0.05" units="cm"/>
    </inkml:brush>
  </inkml:definitions>
  <inkml:trace contextRef="#ctx0" brushRef="#br0">63 145 1432,'0'0'2025,"-3"-6"-1995,-2-1-243,-17-27 1764,21 32-1329,0 1 1,0-1-1,-1 1 1,1-1-1,-1 1 1,1-1-1,-1 1 1,0 0-1,1 0 1,-1 0-1,0 0 1,0 0-1,0 0 1,0 1-1,1-1 1,-1 0-1,-3 0 1,5 1-171,0 0 1,0 0-1,0 0 1,0 0-1,0 0 0,1 0 1,-1 0-1,0 0 1,0 0-1,0 0 0,0 0 1,0 0-1,0 0 1,0-1-1,0 1 0,0 0 1,0 0-1,0 0 1,0 0-1,0 0 0,0 0 1,0 0-1,0 0 1,0 0-1,0-1 0,0 1 1,0 0-1,0 0 1,0 0-1,0 0 0,0 0 1,0 0-1,0 0 1,0 0-1,0-1 1,0 1-1,0 0 0,0 0 1,0 0-1,0 0 1,0 0-1,0 0 0,0 0 1,0 0-1,0 0 1,0 0-1,0 0 0,-1-1 1,1 1-1,0 0 1,0 0-1,0 0 0,0 0 1,0 0-1,0 0 1,0 0-1,0 0 0,0 0 1,-1 0-1,15-4 198,154 26-223,-86-18-24,-1 4 0,0 4 0,145 39 0,-184-40 6,0-2 0,1-2 1,66 3-1,133-10-23,-104-2-68,100 13 73,-1-9-9,254-5 1,-322-16-30,-114 11 56,82-3 0,-98 11-15,1-1 0,-1-2 0,65-13 0,-30 2 6,1 3 0,151-1 0,-84 7-26,10-13 72,-92 10-33,77-2 0,85 12-47,235-5 38,-399-8 3,-46 8-5,-1 0 0,1 1 0,19-1 1,-31 3-1,1 1-1,-1-1 1,0 0 0,0 0 0,1 0 0,-1 0 0,0 0 0,1 0 0,-1 0 0,0 0 0,0 0 0,1 0-1,-1 0 1,0 0 0,1 0 0,-1 0 0,0 0 0,1 0 0,-1 0 0,0 0 0,0 0 0,1 0 0,-1 0-1,0 0 1,0 0 0,1 0 0,-1-1 0,0 1 0,0 0 0,1 0 0,-1 0 0,0-1 0,0 1 0,0 0-1,1 0 1,-1-1 0,0 1 0,0 0 0,0 0 0,0-1 0,0 1 0,1 0 0,-1 0 0,0-1 0,0 1 0,0 0-1,0-1 1,0 1 0,0 0 0,0 0 0,0-1 0,0 1 0,0 0 0,0-1 0,0 1 0,0 0 0,0 0-1,-1-1 1,1 1 0,0 0 0,0 0 0,0-1 0,0 1 0,0 0 0,-1 0 0,1-1 0,-16-11 118,-19 6-90,0 1 1,-49-1 0,-23-2 13,64 4-56,-74 3 1,49 3-6,24 1 8,-1 1 1,1 3-1,-72 20 0,72-15 57,0-1-1,-1-3 0,-77 4 0,88-14-37,22 1-90,0 1-1,-1 0 1,1 0 0,-14 3-1,26-2-158,-1 0-1,0 0 1,0 0-1,1 0 1,-1 0-1,1 0 1,-1 0-1,1 0 1,0 1-1,-1-1 1,1 0-1,0 0 1,0 0-1,-1 0 1,1 1-1,0-1 1,0 0-1,0 0 1,1 0-1,-1 1 1,0-1-1,0 0 1,1 0-1,-1 0 1,0 0-1,1 0 1,0 1 0,-1-1-1,1 0 1,0 1-1,13 9-3069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6:57.587"/>
    </inkml:context>
    <inkml:brush xml:id="br0">
      <inkml:brushProperty name="width" value="0.05" units="cm"/>
      <inkml:brushProperty name="height" value="0.05" units="cm"/>
    </inkml:brush>
  </inkml:definitions>
  <inkml:trace contextRef="#ctx0" brushRef="#br0">12 20 760,'0'0'344,"-12"-15"-1219,12 15 900,0 0-1,0 0 1,0 0 0,0 0-1,0-1 1,0 1-1,0 0 1,0 0-1,0 0 1,0-1-1,1 1 1,-1 0-1,0 0 1,0 0-1,0 0 1,0-1-1,0 1 1,0 0-1,0 0 1,0 0 0,1 0-1,-1 0 1,0-1-1,0 1 1,0 0-1,0 0 1,0 0-1,1 0 1,-1 0-1,0 0 1,0 0-1,0 0 1,0-1-1,1 1 1,-1 0 0,0 0-1,0 0 1,0 0-1,1 0 1,-1 0-1,0 0 1,0 0-1,0 0 1,1 0-1,-1 0 1,0 0-1,0 1 1,0-1-1,0 0 1,1 0-1,-1 0 1,0 0 0,0 0-1,0 0 1,0 0-1,1 0 1,-1 1-1,0-1 1,4 17 3290,-4 35 2974,0-44-5871,16 191-571,-29 125 200,13-323-58,0-22-5632,0 5 3169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6:58.387"/>
    </inkml:context>
    <inkml:brush xml:id="br0">
      <inkml:brushProperty name="width" value="0.05" units="cm"/>
      <inkml:brushProperty name="height" value="0.05" units="cm"/>
    </inkml:brush>
  </inkml:definitions>
  <inkml:trace contextRef="#ctx0" brushRef="#br0">1 56 160,'0'0'9565,"31"0"-9683,21 1 66,-23 1 64,1-2 0,-1-1 0,1-2-1,-1 0 1,30-9 0,-22 4 305,17-7-2286,-54 15 1860,1 0 0,-1 0 0,1-1 1,-1 1-1,0 0 0,1 0 0,-1-1 0,0 1 1,1 0-1,-1-1 0,0 1 0,1 0 0,-1-1 1,0 1-1,0 0 0,0-1 0,1 1 0,-1-1 1,0 1-1,0 0 0,0-1 0,0 1 1,0-1-1,0 1 0,1-1 0,-1 1 0,0 0 1,0-1-1,0 1 0,-1-1 0,1 0 0,0 0-290,0-3-1390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6:59.062"/>
    </inkml:context>
    <inkml:brush xml:id="br0">
      <inkml:brushProperty name="width" value="0.05" units="cm"/>
      <inkml:brushProperty name="height" value="0.05" units="cm"/>
    </inkml:brush>
  </inkml:definitions>
  <inkml:trace contextRef="#ctx0" brushRef="#br0">1 0 1928,'0'0'3861,"37"0"-3253,134 3 3315,-170-3-3930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0.359"/>
    </inkml:context>
    <inkml:brush xml:id="br0">
      <inkml:brushProperty name="width" value="0.05" units="cm"/>
      <inkml:brushProperty name="height" value="0.05" units="cm"/>
    </inkml:brush>
  </inkml:definitions>
  <inkml:trace contextRef="#ctx0" brushRef="#br0">78 4 2721,'0'0'4650,"-4"-1"-4473,3 0-166,0 1 0,0 0-1,0-1 1,0 1 0,0 0 0,0 0-1,0 0 1,0 0 0,0 0 0,-1 0-1,1 0 1,0 0 0,0 0 0,0 1-1,0-1 1,0 0 0,0 1 0,0-1-1,0 1 1,0-1 0,0 1-1,1-1 1,-1 1 0,-1 1 0,-11 30 206,2 17-267,2 0 0,2 0 0,-1 97 0,9-144 44,0-1 1,0 0-1,0 0 1,0 0-1,0 0 1,0 0-1,0 0 1,0-1 0,1 1-1,-1 0 1,0-1-1,0 1 1,1 0-1,-1-1 1,0 1-1,1-1 1,-1 0-1,1 0 1,-1 1-1,0-1 1,1 0 0,-1 0-1,1 0 1,-1 0-1,3-1 1,0 1 66,1 0 0,0 0-1,-1 0 1,1-1 0,0 1 0,-1-1 0,7-2 0,0-7-29,-1 0 1,0 0-1,-1-1 0,0 0 0,-1 0 1,-1-1-1,1-1 0,-2 1 1,9-22-1,-10 21 221,-1 0 0,0-1 0,-1 1 0,0-1 0,-1 0 0,-1 0 0,0 0 1,-2-14-1,1 28-196,0-1-158,0-1 169,0 2-26,-2 0 42,1 0-70,1-1-95,0 1 72,0 0 0,0-1 0,0 1 0,0 0 0,0-1 0,0 1 1,0 0-1,0-1 0,0 1 0,0 0 0,0-1 0,0 1 0,0-1 0,0 1 0,1 0 0,-1-1 0,0 1 0,0 0 1,0 0-1,0-1 0,1 1 0,-1 0 0,0-1 0,0 1 0,1 0 0,-1 0 0,0-1 0,0 1 0,1 0 0,-1 0 1,0 0-1,1 0 0,-1-1 0,0 1 0,1 0 0,-1 0 0,0 0 0,1 0 0,0 0 0,27-1 48,1-1-1,-1-2 0,0-1 1,47-14-1,-69 19-4248,-11 0 1291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4.022"/>
    </inkml:context>
    <inkml:brush xml:id="br0">
      <inkml:brushProperty name="width" value="0.05" units="cm"/>
      <inkml:brushProperty name="height" value="0.05" units="cm"/>
    </inkml:brush>
  </inkml:definitions>
  <inkml:trace contextRef="#ctx0" brushRef="#br0">14 0 1432,'0'0'5337,"-4"0"-4698,-5 1-144,11 3-205,27 8-141,-15-8-187,1 0 0,0 0 0,16 1 0,76-1-2724,-107-13-1546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0.893"/>
    </inkml:context>
    <inkml:brush xml:id="br0">
      <inkml:brushProperty name="width" value="0.05" units="cm"/>
      <inkml:brushProperty name="height" value="0.05" units="cm"/>
    </inkml:brush>
  </inkml:definitions>
  <inkml:trace contextRef="#ctx0" brushRef="#br0">0 51 408,'0'0'5473,"41"1"-3622,117 6-766,-156-7-1222,1-1 0,-1 0 0,0 0-1,1 0 1,-1 0 0,0 0 0,0-1 0,0 1 0,0-1 0,0 1 0,0-1 0,-1 0 0,1 1 0,0-1 0,-1 0 0,1 0 0,-1-1 0,0 1 0,0 0 0,2-4 0,1-2-725,6-6-1422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1.285"/>
    </inkml:context>
    <inkml:brush xml:id="br0">
      <inkml:brushProperty name="width" value="0.05" units="cm"/>
      <inkml:brushProperty name="height" value="0.05" units="cm"/>
    </inkml:brush>
  </inkml:definitions>
  <inkml:trace contextRef="#ctx0" brushRef="#br0">1 20 4641,'0'0'2577,"31"1"-2343,26 2 949,61-3-1,-45-1-1182,-71 1-318,1 0 1,-1 0 0,0-1-1,1 1 1,-1-1 0,0 1 0,1-1-1,-1 0 1,0 0 0,0 0-1,0 0 1,0 0 0,0 0-1,0-1 1,3-2 0,2-4-3695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3.224"/>
    </inkml:context>
    <inkml:brush xml:id="br0">
      <inkml:brushProperty name="width" value="0.05" units="cm"/>
      <inkml:brushProperty name="height" value="0.05" units="cm"/>
    </inkml:brush>
  </inkml:definitions>
  <inkml:trace contextRef="#ctx0" brushRef="#br0">118 37 280,'0'0'3830,"-10"0"-3027,-98 0 3803,129-3-4458,27 1 195,26 11-232,146-2-1,-172-7-111,-46 0-95,0 0 0,0 1 0,0-1 0,0 0 0,0 0 1,0 0-1,0-1 0,0 1 0,0 0 0,-1-1 0,1 0 0,0 1 0,0-1 0,0 0 0,-1 0 0,1 0 0,0 0 0,-1 0 0,1 0 0,-1 0 0,1 0 0,-1-1 0,0 1 0,1-1 1,-1 1-1,0-1 0,0 0 0,0 1 0,0-1 0,0 0 0,0 1 0,-1-1 0,1 0 0,-1 0 0,1-2 0,-1-7-2495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4.087"/>
    </inkml:context>
    <inkml:brush xml:id="br0">
      <inkml:brushProperty name="width" value="0.05" units="cm"/>
      <inkml:brushProperty name="height" value="0.05" units="cm"/>
    </inkml:brush>
  </inkml:definitions>
  <inkml:trace contextRef="#ctx0" brushRef="#br0">8 1 472,'0'0'3892,"0"0"-3827,-1 0 0,1 1 0,-1-1 1,1 1-1,-1-1 0,1 0 1,-1 1-1,1-1 0,0 1 1,-1-1-1,1 1 0,0-1 0,-1 1 1,1-1-1,0 1 0,0 0 1,-1-1-1,1 1 0,0-1 1,0 1-1,0 0 0,0-1 0,0 1 1,0 0-1,0 0 0,69 17 1451,-36-10-1082,49 19-1,-70-22-427,0 1 0,-1 0-1,0 1 1,0 0 0,0 0-1,-1 1 1,16 16 0,-19-16 1,0 0 1,-1 0 0,1 0-1,-1 1 1,-1 0 0,0 0-1,0 1 1,5 14 0,-9-20 40,1 1 1,-1 0-1,-1-1 1,1 1 0,-1 0-1,1 0 1,-2-1-1,1 1 1,0 0 0,-1 0-1,0-1 1,0 1-1,0 0 1,-1-1 0,1 1-1,-1-1 1,0 0 0,0 1-1,-1-1 1,-5 7-1,-11 14 43,-35 46 258,-4-2 0,-68 63 0,124-129-369,1-1 0,-1 1 1,1-1-1,0 1 0,-1 0 0,1 0 0,1 0 1,-1 0-1,0-1 0,1 1 0,-1 4 1,39-7-49,-7-2 297,-1-1 0,43-10 0,17-3-103,89-14-2,-179 30-140,0 0 1,0 0-1,0 0 0,0-1 0,0 1 1,0 0-1,0 0 0,0 0 0,0 0 1,0 0-1,0 0 0,0 0 1,0 0-1,0 0 0,0-1 0,0 1 1,0 0-1,0 0 0,0 0 0,0 0 1,0 0-1,0 0 0,0 0 0,0 0 1,0-1-1,0 1 0,0 0 0,0 0 1,0 0-1,0 0 0,1 0 1,-1 0-1,0 0 0,0 0 0,0 0 1,0 0-1,0 0 0,0 0 0,0 0 1,0 0-1,0-1 0,0 1 0,1 0 1,-13-2-2396,10 2 1601,-16-3-5138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5.062"/>
    </inkml:context>
    <inkml:brush xml:id="br0">
      <inkml:brushProperty name="width" value="0.05" units="cm"/>
      <inkml:brushProperty name="height" value="0.05" units="cm"/>
    </inkml:brush>
  </inkml:definitions>
  <inkml:trace contextRef="#ctx0" brushRef="#br0">0 0 640,'0'0'6592,"1"0"-6451,-1 0-1,1 0 1,-1 1-1,1-1 0,-1 0 1,1 0-1,-1 0 1,0 0-1,1 1 1,-1-1-1,1 0 0,-1 1 1,0-1-1,1 0 1,-1 1-1,0-1 1,1 0-1,-1 1 0,0-1 1,0 0-1,1 1 1,-1-1-1,0 1 1,0-1-1,0 0 0,0 1 1,1-1-1,-1 1 1,0 0-1,0 22-273,1-1 0,1 1 1,1-1-1,6 26 0,-4-22 150,-2 0 0,0 0-1,-2 0 1,-1 1 0,-1-1 0,-7 38 0,-1 54 38,9-36 11,0-82-77,0-25-688,0-39-2253,0 47 147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5.615"/>
    </inkml:context>
    <inkml:brush xml:id="br0">
      <inkml:brushProperty name="width" value="0.05" units="cm"/>
      <inkml:brushProperty name="height" value="0.05" units="cm"/>
    </inkml:brush>
  </inkml:definitions>
  <inkml:trace contextRef="#ctx0" brushRef="#br0">0 130 1488,'0'0'7285,"1"-6"-6589,0-6-585,-1 11-73,-1-1 0,1 1 0,0-1 0,0 0 0,0 1 0,1-1 0,-1 0 0,0 1 0,1-1 0,-1 1 0,0-1 0,1 1 0,0-1 0,-1 1 0,1-1 0,0 1 0,0-1 0,0 1 0,0 0 0,0 0 0,0-1 0,0 1 0,1 0 0,-1 0 0,0 0-1,0 0 1,1 0 0,-1 1 0,1-1 0,-1 0 0,1 1 0,-1-1 0,1 1 0,-1-1 0,1 1 0,0 0 0,-1-1 0,3 1 0,118-26 132,91-15-173,-212 41 263,6-1-1245,-7 1 929,0 0 0,0 0-1,0 0 1,0 0 0,0 0-1,0 0 1,0 0 0,0 1-1,0-1 1,0 0 0,-1 0-1,1 0 1,0 0 0,0 0-57,0 0 57,0 0 0,0 0-1,0 0 1,0 0 0,0 0-1,0 0 1,0 1 0,0-1-1,0 0 1,0 0 0,0 0-1,0 0 1,0 0 0,0 0 0,0 0-1,0 0 1,0 0 0,0 0-1,0 1 1,0-1 0,0 0-1,0 0 1,0 0 0,0 0-1,0 0 1,0 0 0,0 0-1,0 0 1,0 0 0,0 0-1,0 1 1,0-1 0,0 0 0,0 0-57,0 0 57,1 0-1,-1 0 1,0 0 0,0 0-1,0 0 1,0 0 0,0 0-1,0 0 1,0 0 0,0 0-1,0 0 1,1 0 0,-10 8-2978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6.022"/>
    </inkml:context>
    <inkml:brush xml:id="br0">
      <inkml:brushProperty name="width" value="0.05" units="cm"/>
      <inkml:brushProperty name="height" value="0.05" units="cm"/>
    </inkml:brush>
  </inkml:definitions>
  <inkml:trace contextRef="#ctx0" brushRef="#br0">1 40 464,'0'0'5180,"41"3"-1194,-21-4-3793,1-1-1,-1-1 1,23-7 0,-23 6-368,0 0 0,0 1 1,23-1-1,-42-2-4702,-1 1 660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6.867"/>
    </inkml:context>
    <inkml:brush xml:id="br0">
      <inkml:brushProperty name="width" value="0.05" units="cm"/>
      <inkml:brushProperty name="height" value="0.05" units="cm"/>
    </inkml:brush>
  </inkml:definitions>
  <inkml:trace contextRef="#ctx0" brushRef="#br0">10 63 24,'0'0'7278,"9"6"-4534,-28 93-3063,22-92 303,0 0 0,0 0 0,1 0 0,0-1 0,0 1 0,0-1 0,1 0 0,0 0 0,0 0 0,0-1 0,1 0 0,0 0 0,9 6 0,-13-10 12,0-1-1,0 0 1,0 0-1,0 0 1,0 0 0,0 0-1,-1 0 1,1 0-1,0 0 1,0-1-1,0 1 1,0-1-1,0 0 1,-1 1-1,1-1 1,0 0-1,0 0 1,-1 0-1,1 0 1,-1 0-1,1-1 1,-1 1-1,1 0 1,-1-1-1,0 1 1,0-1-1,1 1 1,-1-1 0,0 0-1,0-1 1,33-60 296,-31 57-322,1-4 190,0 1 0,0-1 0,-1 0 0,0 0 0,-1 0 0,0 0 0,-1 0 0,0 0 0,0-1 0,-1 1 0,-1-12-1,0 20-109,0 1 0,0-1 0,0 0 0,0 1 0,0-1 0,0 1 0,0-1 0,0 1 0,-1 0 0,1-1 0,-1 1 0,1 0 0,-1 0 0,1 0 0,-1 0 0,1 0 0,-1 0 0,0 0 0,0 1 0,1-1 0,-1 1 0,0-1 0,0 1 0,0 0 0,-3-1 0,-52-2 193,52 3-257,4-1-96,0 1 1,0 0-1,0 0 0,0 0 1,-1 0-1,1 0 1,0 0-1,0 0 1,0 0-1,-1 0 0,1 1 1,0-1-1,0 0 1,0 1-1,0-1 1,0 1-1,0-1 0,0 1 1,0 0-1,0-1 1,0 1-1,0 0 1,0 0-1,0-1 0,0 1 1,1 0-1,-1 0 1,0 0-1,1 0 1,-1 0-1,0 0 0,1 0 1,0 0-1,-1 1 1,1-1-1,-1 0 0,1 0 1,0 0-1,0 2 1,-9 22-2351,3-14 53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7.955"/>
    </inkml:context>
    <inkml:brush xml:id="br0">
      <inkml:brushProperty name="width" value="0.05" units="cm"/>
      <inkml:brushProperty name="height" value="0.05" units="cm"/>
    </inkml:brush>
  </inkml:definitions>
  <inkml:trace contextRef="#ctx0" brushRef="#br0">1 2 184,'0'0'6839,"0"0"-6691,1-1 0,0 1-1,-1 0 1,1 0 0,0 0 0,-1-1 0,1 1 0,0 0 0,0 0 0,-1 0-1,1 0 1,0 0 0,0 0 0,-1 0 0,1 1 0,0-1 0,0 0 0,-1 0-1,1 0 1,0 1 0,-1-1 0,1 0 0,0 1 0,0 0 0,-1 311-63,0-310-94,0 1-1,1-1 1,-1 1 0,1-1 0,-1 1-1,1-1 1,0 0 0,0 1 0,0-1-1,0 0 1,0 1 0,0-1 0,1 0-1,-1 0 1,1 0 0,0 0 0,-1 0-1,1-1 1,0 1 0,0 0 0,0-1-1,0 1 1,0-1 0,1 0 0,-1 0-1,0 0 1,0 0 0,1 0 0,4 1-1,0-1 4,1 1 0,-1-1-1,1 0 1,0-1 0,0 0-1,-1 0 1,1-1 0,14-2-1,-11-2-221,-1-1-1,1 0 1,-1 0-1,-1-1 1,1 0-1,-1-1 1,-1 0-1,10-11 1,-17 18-54,0 0 0,0-1 0,1 1 1,-1-1-1,0 0 0,0 1 0,0-1 0,0 0 0,-1 0 1,1 0-1,0 0 0,-1 1 0,0-1 0,1 0 1,-1 0-1,0 0 0,0 0 0,0-3 0,0-4-2777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8.317"/>
    </inkml:context>
    <inkml:brush xml:id="br0">
      <inkml:brushProperty name="width" value="0.05" units="cm"/>
      <inkml:brushProperty name="height" value="0.05" units="cm"/>
    </inkml:brush>
  </inkml:definitions>
  <inkml:trace contextRef="#ctx0" brushRef="#br0">0 90 2104,'0'0'5032,"12"0"-4628,-4 0-352,8 1 80,1-1 0,-1-1 0,1 0 0,-1-1 0,0-1 0,0 0-1,0-1 1,0-1 0,18-8 0,-29 9-162,0 2-227,0 0-1,-1-1 1,1 1 0,-1-1-1,0 0 1,0-1 0,0 1-1,0-1 1,-1 0 0,1 0-1,-1 0 1,4-6 0,-6 3-3423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4.384"/>
    </inkml:context>
    <inkml:brush xml:id="br0">
      <inkml:brushProperty name="width" value="0.05" units="cm"/>
      <inkml:brushProperty name="height" value="0.05" units="cm"/>
    </inkml:brush>
  </inkml:definitions>
  <inkml:trace contextRef="#ctx0" brushRef="#br0">0 0 256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9.469"/>
    </inkml:context>
    <inkml:brush xml:id="br0">
      <inkml:brushProperty name="width" value="0.05" units="cm"/>
      <inkml:brushProperty name="height" value="0.05" units="cm"/>
    </inkml:brush>
  </inkml:definitions>
  <inkml:trace contextRef="#ctx0" brushRef="#br0">1 10 1584,'0'0'7923,"9"-9"-7058,-9 18-840,-1 20 4,2-1 0,0 1 0,2-1 0,1 1 1,9 30-1,0-4-550,-10-64-5819,-3-6 3501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09.858"/>
    </inkml:context>
    <inkml:brush xml:id="br0">
      <inkml:brushProperty name="width" value="0.05" units="cm"/>
      <inkml:brushProperty name="height" value="0.05" units="cm"/>
    </inkml:brush>
  </inkml:definitions>
  <inkml:trace contextRef="#ctx0" brushRef="#br0">1 1 1512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0.221"/>
    </inkml:context>
    <inkml:brush xml:id="br0">
      <inkml:brushProperty name="width" value="0.05" units="cm"/>
      <inkml:brushProperty name="height" value="0.05" units="cm"/>
    </inkml:brush>
  </inkml:definitions>
  <inkml:trace contextRef="#ctx0" brushRef="#br0">1 66 1512,'119'-56'2099,"-117"55"-1900,-1 0 0,1 0 0,-1 0 0,1 0 0,0 0 0,-1 1 0,1-1 0,0 0 0,0 1 0,-1 0 0,1-1 0,0 1 0,0 0 0,0 0 0,0 0 0,-1 0 0,1 0 0,0 0 0,0 1-1,3 0 1,-5 0-187,1 0 0,0 0-1,-1-1 1,1 1 0,-1 0-1,1 0 1,-1 0 0,0 0-1,1 0 1,-1 0 0,0 0-1,0 0 1,0 0-1,0 0 1,0 0 0,0 0-1,0 0 1,0 2 0,0 4 335,11 30-80,21 44 1,-19-52-114,-2 1-1,14 55 1,-23-73-3177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0.596"/>
    </inkml:context>
    <inkml:brush xml:id="br0">
      <inkml:brushProperty name="width" value="0.05" units="cm"/>
      <inkml:brushProperty name="height" value="0.05" units="cm"/>
    </inkml:brush>
  </inkml:definitions>
  <inkml:trace contextRef="#ctx0" brushRef="#br0">0 126 832,'0'0'6148,"19"29"-5248,-9-21-816,0-1 1,1 0-1,0-1 0,0 0 0,0 0 0,1-1 0,-1-1 0,1 0 1,21 4-1,-13-4 95,0-1 0,0-1 0,0-1 0,0-1-1,29-3 1,-38 1-118,0 0-1,0-2 0,-1 1 0,1-1 1,-1-1-1,0 0 0,0 0 0,12-9 1,-4 1-56,-1 0 1,0-1 0,19-21 0,-32 30 31,0 1 1,0-1-1,0 0 0,-1 0 1,0-1-1,0 1 0,-1-1 1,0 1-1,1-1 0,-2 0 1,1 0-1,-1 0 0,0 0 1,0 0-1,0 0 0,-1-9 1,0 14-436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1.564"/>
    </inkml:context>
    <inkml:brush xml:id="br0">
      <inkml:brushProperty name="width" value="0.05" units="cm"/>
      <inkml:brushProperty name="height" value="0.05" units="cm"/>
    </inkml:brush>
  </inkml:definitions>
  <inkml:trace contextRef="#ctx0" brushRef="#br0">5 85 1744,'0'0'7407,"0"-18"-6611,-2 56-726,1-28-69,0 1 0,1 0 1,0 0-1,0 0 0,1-1 1,0 1-1,1 0 0,1-1 1,-1 1-1,2-1 0,5 15 1,82 118 47,-89-140-61,-1 0 0,1-1 0,1 1 0,-1-1 0,0 0 0,1 1 0,-1-1 0,1 0 0,0-1 0,-1 1 0,1 0 0,0-1 0,0 1 1,0-1-1,0 0 0,1 0 0,-1 0 0,4 0 0,62 3-246,-55-4 159,-12-2 117,0 0 0,0 0-1,0 0 1,0 0 0,-1-1 0,1 1-1,-1 0 1,1-1 0,-1 0-1,0 1 1,0-1 0,0 0 0,0 0-1,0-4 1,2 0 4,6-25 128,-2-1-1,-1 1 1,-1-1-1,-2 0 1,-1 0-1,-3-36 1,1 67-143,0 1 26,0 0 1,0-1-1,0 1 1,0 0-1,0 0 1,0 0-1,0 0 1,0 0 0,0-1-1,0 1 1,-1 0-1,1 0 1,-1 0-1,1 0 1,-1 0-1,1 0 1,-1 0-1,1 0 1,-1 0 0,0 0-1,0 0 1,1 0-1,-1 1 1,0-1-1,0 0 1,0 0-1,0 1 1,-1-1-1,-9-7 199,11 4-257,-1 0 0,1 1 0,-1-1 1,1 1-1,0-1 0,1 0 0,-1 1 0,1-1 1,-1 1-1,1-1 0,0 1 0,0-1 0,0 1 1,4-6-1,-4 8 53,1 1-12,185 3-1146,-185-3 890,0 0-1,-1-1 0,1 1 1,-1 0-1,1-1 0,-1 1 1,1-1-1,-1 0 0,1 1 1,-1-1-1,1 0 0,-1 0 1,0 0-1,3-2 0,-1 0-890,7-3-2778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1.972"/>
    </inkml:context>
    <inkml:brush xml:id="br0">
      <inkml:brushProperty name="width" value="0.05" units="cm"/>
      <inkml:brushProperty name="height" value="0.05" units="cm"/>
    </inkml:brush>
  </inkml:definitions>
  <inkml:trace contextRef="#ctx0" brushRef="#br0">1 67 1408,'0'0'4248,"15"-2"-3861,-11 1-474,33-4 921,44-1 0,-76 6-980,0-1 1,0 0-1,0 0 0,-1 0 0,1-1 0,-1 1 0,1-1 1,-1 0-1,0 0 0,1-1 0,-1 0 0,0 1 0,-1-1 1,1 0-1,0-1 0,3-4 0,6-6-1966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2.318"/>
    </inkml:context>
    <inkml:brush xml:id="br0">
      <inkml:brushProperty name="width" value="0.05" units="cm"/>
      <inkml:brushProperty name="height" value="0.05" units="cm"/>
    </inkml:brush>
  </inkml:definitions>
  <inkml:trace contextRef="#ctx0" brushRef="#br0">0 40 4601,'0'0'2352,"37"2"-2360,-21-2 64,3 0-48,-4 0-8,1 0 0,-4-2 0,1-4-72,-1 0 72,4-2-248,-4 0-704,1-4-1240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3.797"/>
    </inkml:context>
    <inkml:brush xml:id="br0">
      <inkml:brushProperty name="width" value="0.05" units="cm"/>
      <inkml:brushProperty name="height" value="0.05" units="cm"/>
    </inkml:brush>
  </inkml:definitions>
  <inkml:trace contextRef="#ctx0" brushRef="#br0">132 29 992,'0'0'7885,"-19"23"-7424,10-16-366,0 0-1,0 1 1,1 0-1,0 0 1,0 1-1,1 0 1,0 0-1,1 1 1,0 0 0,0 0-1,1 1 1,1-1-1,-1 1 1,2 0-1,0 0 1,0 1-1,1-1 1,0 1 0,0 20-1,2-18-89,-1-5-91,1 0 0,0 0 1,1 0-1,0 0 0,0-1 1,5 14-1,-5-20 70,0 1-1,0-1 0,0 0 1,1 0-1,-1 0 0,1 0 1,-1 0-1,1 0 0,0 0 1,0 0-1,0-1 0,0 1 1,0-1-1,0 1 1,0-1-1,0 0 0,1 0 1,-1 0-1,1 0 0,-1 0 1,0-1-1,1 1 0,0-1 1,-1 1-1,1-1 0,-1 0 1,1 0-1,2 0 1,3-1-27,0 1 0,0-1 0,0 0 0,0 0 0,-1-1 0,1 0 0,0-1 0,-1 0 0,0 0 0,0 0 0,0-1 0,0 0 0,0-1 0,-1 1 0,0-1 0,10-9 0,-5 4-80,0 1 1,-1-2 0,0 1-1,0-1 1,8-15 0,-14 20 203,0-1 1,-1 0-1,0 0 1,0 0-1,-1-1 1,0 1-1,0-1 1,0 1-1,-1-1 1,-1 0-1,1-8 1,-1 10 65,-2-27 1068,2 32-1190,-1 0 1,1 0-1,0 1 0,0-1 0,0 0 0,-1 0 0,1 0 0,0 0 1,-1 1-1,1-1 0,-1 0 0,1 1 0,-1-1 0,1 0 0,-1 1 1,0-1-1,1 0 0,-1 1 0,0-1 0,1 1 0,-1-1 0,0 1 1,0 0-1,1-1 0,-1 1 0,0 0 0,0-1 0,0 1 0,0 0 1,0 0-1,0 0 0,0 0-45,1 31-580,2-8 368,0 0 0,2 0 0,1 0 1,7 22-1,-11-44 221,0 0 1,0 0-1,0 0 1,-1 0 0,1 0-1,0 0 1,0 0-1,0 0 1,0-1-1,1 1 1,-1 0 0,0-1-1,0 1 1,0-1-1,1 1 1,-1-1-1,0 1 1,0-1-1,1 0 1,-1 0 0,0 1-1,1-1 1,1-1-1,42 1 25,-31 0 32,-13-1-44,1 0-1,0 0 1,-1 0 0,1 0-1,-1-1 1,1 1-1,-1 0 1,0-1 0,0 1-1,1-1 1,-1 1-1,0-1 1,0 0 0,0 1-1,-1-1 1,1 0-1,0 0 1,-1 0 0,1 1-1,-1-1 1,1 0-1,-1-3 1,9-49 231,-9 53-227,5-35 135,9-121 593,30 154-1022,-36 3 175,-3 0 26,0 0 0,0 0 1,-1 0-1,1 0 0,0 1 0,0 0 0,7 3 0,-10-3 84,0 0 0,0 0 0,0 1 0,0-1 0,-1 1 0,1 0 0,0-1 0,-1 1 0,0 0 0,1 0 0,-1 0 0,0 0 0,0 0 0,0 0 0,0 0 0,0 0 0,-1 1 0,1-1 0,0 3 0,5 26 243,3 44 1,4 24-213,-13-97-29,0 0 2,0-1 0,0 1 0,0 0 1,0-1-1,0 1 0,0-1 0,1 1 0,-1-1 1,1 1-1,-1-1 0,1 1 0,-1-1 0,1 0 0,0 1 1,0-1-1,0 0 0,1 2 0,0-6-27,1 0-1,-1-1 0,0 0 0,-1 1 1,1-1-1,-1 0 0,0 0 1,2-8-1,-1 5-48,66-219-121,-30 304 1490,-37-76-1303,3 7-29,1-1 0,0 1-1,1-1 1,0 0-1,0 0 1,14 13 0,11-18-1491,-23-3-731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4.273"/>
    </inkml:context>
    <inkml:brush xml:id="br0">
      <inkml:brushProperty name="width" value="0.05" units="cm"/>
      <inkml:brushProperty name="height" value="0.05" units="cm"/>
    </inkml:brush>
  </inkml:definitions>
  <inkml:trace contextRef="#ctx0" brushRef="#br0">1 3 4481,'0'0'4282,"7"0"-4216,1-1-46,-5 1-17,0-1 1,0 1 0,0-1 0,-1 1 0,1 0-1,0 0 1,0 0 0,0 1 0,0-1 0,-1 1-1,1-1 1,3 2 0,-5 1 25,0-1 0,0 1 0,0 0 0,-1 0 0,1-1 0,-1 1 0,1 0 0,-1 0 0,0 0 0,0-1 0,0 1 0,-1 0 0,0 3 0,1 2 86,-1 34 383,0-28-466,0 0 0,1 0-1,0 0 1,1 0 0,1 0 0,0 0-1,1 0 1,0 0 0,1-1-1,8 19 1,-6-21 27,-1 1-1,0 0 1,-1 1-1,0-1 1,3 18 0,-6-27 15,-1 1 1,1 0 0,0-1-1,-1 1 1,0 0-1,0 0 1,0-1 0,0 1-1,0 0 1,-1 0 0,0-1-1,0 1 1,0-1 0,0 1-1,0 0 1,-1-1 0,0 0-1,1 1 1,-1-1 0,-1 0-1,1 0 1,-4 4 0,5-6-76,0 0-1,0-1 1,0 1 0,0-1 0,0 0 0,0 1 0,0-1 0,0 0 0,0 1 0,0-1 0,0 0 0,0 0-1,0 0 1,0 0 0,0 0 0,-1 0 0,1 0 0,0 0 0,0-1 0,0 1 0,0 0 0,0-1 0,0 1 0,0-1-1,0 1 1,1-1 0,-1 1 0,0-1 0,0 1 0,0-1 0,0 0 0,1 0 0,-2 0 0,-19-31-1999,11-1-2273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4.817"/>
    </inkml:context>
    <inkml:brush xml:id="br0">
      <inkml:brushProperty name="width" value="0.05" units="cm"/>
      <inkml:brushProperty name="height" value="0.05" units="cm"/>
    </inkml:brush>
  </inkml:definitions>
  <inkml:trace contextRef="#ctx0" brushRef="#br0">1 0 3953,'0'0'7339,"0"9"-7311,2 20-33,2 0 1,1 0-1,1-1 1,12 31-1,-10-24 152,-1 1 1,-1 0-1,-3 0 0,0 0 0,-5 61 1,1-29 359,1-65-503,0 0-1,1 0 0,-1 0 1,1 0-1,0 0 1,-1 0-1,1 0 1,1 0-1,-1 0 1,0 0-1,1 0 1,0 0-1,-1-1 1,1 1-1,0-1 0,4 4 1,-1-1 10,0-1-1,0 0 1,1 0 0,0-1 0,0 1-1,0-1 1,9 3 0,1-1-111,0 0 0,1-1 0,-1-1 0,0-1 0,29 1 0,-43-3 29,1-1 0,-1 1 0,0 0 0,1-1 0,-1 0 0,0 0 0,0 1 0,1-1 0,-1-1 0,0 1 0,0 0 0,0 0 0,0-1 0,-1 1 0,1-1 0,0 0 0,0 1 0,-1-1 0,0 0 0,1 0 0,1-4 0,22-51-2085,-22 48 1469,11-35-2953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4.745"/>
    </inkml:context>
    <inkml:brush xml:id="br0">
      <inkml:brushProperty name="width" value="0.05" units="cm"/>
      <inkml:brushProperty name="height" value="0.05" units="cm"/>
    </inkml:brush>
  </inkml:definitions>
  <inkml:trace contextRef="#ctx0" brushRef="#br0">163 215 256,'-128'-99'1887,"97"72"-967,30 18-484,-1 2 1359,12 8-1620,1-1 0,0 0 0,-1-1-1,1 0 1,0-1 0,18-4-1,179-56 324,-171 61-619,-24 2-1601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15.195"/>
    </inkml:context>
    <inkml:brush xml:id="br0">
      <inkml:brushProperty name="width" value="0.05" units="cm"/>
      <inkml:brushProperty name="height" value="0.05" units="cm"/>
    </inkml:brush>
  </inkml:definitions>
  <inkml:trace contextRef="#ctx0" brushRef="#br0">1 123 6369,'0'0'4049,"208"-67"-3993,-145 45-56,-7 5-384,-16 6 0,-15 5-784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20.660"/>
    </inkml:context>
    <inkml:brush xml:id="br0">
      <inkml:brushProperty name="width" value="0.05" units="cm"/>
      <inkml:brushProperty name="height" value="0.05" units="cm"/>
    </inkml:brush>
  </inkml:definitions>
  <inkml:trace contextRef="#ctx0" brushRef="#br0">0 26 856,'0'0'9938,"17"0"-10319,58-6 366,335-13 77,486 19-146,-864 2 71,-1 1 1,61 14 0,-58-9-37,0-2 1,44 2-1,152-18 8,-162 4 33,1 2 1,104 9 0,-54 20-44,0-1-14,-12-14 79,-67-8-14,-1 1-1,0 2 0,0 2 1,62 19-1,-77-18-12,2-1-1,-1-1 1,1-1 0,44 2 0,109-7-113,-86-1 186,174 17-39,-204-10-42,0-3 1,125-11-1,122-39-28,-222 35 131,130-1 0,-58 5-51,362-1-39,-341 10 119,-126 5 20,-54-6-75,-3 11-343,-1-6-12,-1 0 0,1-1-1,-1 1 1,0-1 0,-1 0 0,-8 6 0,-14 9-1735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33.841"/>
    </inkml:context>
    <inkml:brush xml:id="br0">
      <inkml:brushProperty name="width" value="0.05" units="cm"/>
      <inkml:brushProperty name="height" value="0.05" units="cm"/>
    </inkml:brush>
  </inkml:definitions>
  <inkml:trace contextRef="#ctx0" brushRef="#br0">3 1 4241,'0'0'5844,"0"23"-4545,-2 117-911,4 150-534,-1-273 106,0-1-1,1 0 1,0 1-1,2-1 1,0 0-1,1-1 1,8 19 649,-27-40-12121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34.735"/>
    </inkml:context>
    <inkml:brush xml:id="br0">
      <inkml:brushProperty name="width" value="0.05" units="cm"/>
      <inkml:brushProperty name="height" value="0.05" units="cm"/>
    </inkml:brush>
  </inkml:definitions>
  <inkml:trace contextRef="#ctx0" brushRef="#br0">19 261 1136,'0'0'5228,"-3"-17"-4653,-1-3-382,0 4 172,1-1 0,1 0 0,0-33 1,3 48-335,0 0 1,1 0 0,0 1-1,-1-1 1,1 0 0,0 0-1,0 1 1,0 0 0,0-1-1,0 1 1,0 0 0,0 0-1,1 0 1,-1 0 0,0 0-1,4 0 1,4-4-10,46-27 148,-45 24-105,1 0 1,0 1-1,0 1 0,0 0 0,0 0 1,1 2-1,0-1 0,0 2 0,1 0 1,-1 0-1,19-1 0,-14 4-69,0 1-1,0 0 1,1 1-1,-1 1 1,0 1 0,-1 0-1,20 8 1,-29-8 4,0 0 1,-1 0-1,1 0 1,-1 1-1,-1 0 1,1 0-1,0 0 1,-1 1-1,0 0 1,-1 1-1,1-1 1,-1 1-1,0 0 1,-1 0-1,0 1 1,0-1-1,4 12 0,29 69 335,-27-68-370,0 1-1,-2 0 0,0 1 0,-1 0 1,-1 1-1,-1-1 0,-1 1 1,0 23-1,-3-17 100,-2-1 0,-6 37 0,5-56 55,0 1 0,-1-1 0,0 0 0,0 0 0,-1 0 0,0-1 0,-1 1 0,0-1 0,0 0 0,-11 12 0,9-15 42,1-1 0,-2 1 0,1-2 0,0 1-1,-1-1 1,0 0 0,1 0 0,-1-1 0,0 0-1,-17 1 1,-1 3-38,-37 10-3,37-8-75,0-1-1,-1-1 1,0-2 0,-40 2 0,11-6-109,56 0-191,0 37-5618,0-18 3140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0.119"/>
    </inkml:context>
    <inkml:brush xml:id="br0">
      <inkml:brushProperty name="width" value="0.05" units="cm"/>
      <inkml:brushProperty name="height" value="0.05" units="cm"/>
    </inkml:brush>
  </inkml:definitions>
  <inkml:trace contextRef="#ctx0" brushRef="#br0">1 37 968,'0'0'5059,"0"-4"-4677,5-21 1037,-2 18 507,-2 21-1635,12 411-36,-13-424-246,5 1 58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0.685"/>
    </inkml:context>
    <inkml:brush xml:id="br0">
      <inkml:brushProperty name="width" value="0.05" units="cm"/>
      <inkml:brushProperty name="height" value="0.05" units="cm"/>
    </inkml:brush>
  </inkml:definitions>
  <inkml:trace contextRef="#ctx0" brushRef="#br0">0 171 592,'0'0'3902,"0"-17"-2994,0-39-295,0 14 4320,33 42-5251,-21-2 333,0-1-1,1 0 1,-1-1-1,20-8 1,-21 7-3,-1 1 0,1 0-1,0 0 1,0 2 0,0-1 0,22-1 0,32-2 12,-64 6-58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1.176"/>
    </inkml:context>
    <inkml:brush xml:id="br0">
      <inkml:brushProperty name="width" value="0.05" units="cm"/>
      <inkml:brushProperty name="height" value="0.05" units="cm"/>
    </inkml:brush>
  </inkml:definitions>
  <inkml:trace contextRef="#ctx0" brushRef="#br0">1 1 1320,'0'0'5381,"38"24"-4059,56-22-1112,-49-3 152,-45 1-240,-1 8-3694,-4-5 932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2.750"/>
    </inkml:context>
    <inkml:brush xml:id="br0">
      <inkml:brushProperty name="width" value="0.05" units="cm"/>
      <inkml:brushProperty name="height" value="0.05" units="cm"/>
    </inkml:brush>
  </inkml:definitions>
  <inkml:trace contextRef="#ctx0" brushRef="#br0">19 67 432,'0'0'3465,"0"-5"-3050,0 2-65,0-12-507,-9 10 3552,9 5-3009,1 6-326,0 1 1,-1-1-1,1 0 0,-1 1 1,0-1-1,-1 1 0,0-1 1,0 0-1,-2 10 0,0-2 136,1 8-90,1 0 0,2 30 1,0-8-85,0-38-42,0-1 1,0 0-1,0 1 0,1-1 1,0 0-1,0 0 0,0 0 1,0 0-1,1 0 0,5 7 1,-7-10-15,0-1 0,0 1 0,0 0 0,0-1 0,0 1 0,1-1 0,-1 0 0,0 1 0,1-1 0,-1 0 0,1 0 0,0 0 0,-1 0 0,1 0 1,0 0-1,-1 0 0,1-1 0,0 1 0,0-1 0,0 1 0,0-1 0,0 0 0,-1 0 0,1 0 0,0 0 0,0 0 0,0 0 0,0 0 0,0 0 0,0-1 0,0 1 1,-1-1-1,1 0 0,3-1 0,0-2 57,-1 0 1,1 0 0,-1-1-1,0 0 1,-1 0 0,1 0-1,-1 0 1,5-9 0,20-46 119,-24 48 46,0 0 0,-1 0 0,0 0 0,-1 0 0,0-1 1,-1 1-1,-1-1 0,0 1 0,0-1 0,-4-21 0,2 31-137,0 0-1,0 0 1,0 0-1,0 0 1,0 1-1,0-1 0,-1 1 1,1-1-1,-1 1 1,0 0-1,0 0 1,0 0-1,0 0 1,0 0-1,0 1 1,-6-3-1,15 6-136,-1-1 1,1-1-1,0 1 0,0-1 1,0 0-1,0-1 0,0 1 1,0-1-1,-1 0 1,7-2-1,67-20 205,-61 9 77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3.559"/>
    </inkml:context>
    <inkml:brush xml:id="br0">
      <inkml:brushProperty name="width" value="0.05" units="cm"/>
      <inkml:brushProperty name="height" value="0.05" units="cm"/>
    </inkml:brush>
  </inkml:definitions>
  <inkml:trace contextRef="#ctx0" brushRef="#br0">0 43 1712,'0'0'4048,"51"5"-2161,115-5-2420,-165 0 524,0 0 1,0-1 0,-1 1 0,1 0 0,0-1 0,-1 1 0,1-1 0,0 1 0,-1-1 0,1 1 0,-1-1 0,1 1 0,-1-1-1,1 0 1,-1 1 0,1-1 0,-1 0 0,1 1 0,-1-1 0,0 0 0,0 0 0,1 1 0,-1-1 0,0 0 0,0 0 0,0 0-1,0 1 1,0-1 0,0 0 0,0 0 0,0 0 0,0 1 0,0-1 0,0 0 0,-1 0 0,1 0 0,0 1 0,-1-2 0,1-5-475,0-7-1696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3.905"/>
    </inkml:context>
    <inkml:brush xml:id="br0">
      <inkml:brushProperty name="width" value="0.05" units="cm"/>
      <inkml:brushProperty name="height" value="0.05" units="cm"/>
    </inkml:brush>
  </inkml:definitions>
  <inkml:trace contextRef="#ctx0" brushRef="#br0">1 88 3793,'0'0'1427,"19"-7"-1234,59-20-83,-67 23 397,0 1 1,0 1-1,1-1 1,15 0-1,-24 4-686,0-1 0,0 0-1,0 0 1,0-1 0,0 1-1,0 0 1,0-1-1,0 0 1,0 0 0,0 0-1,0 0 1,-1 0 0,1-1-1,0 1 1,-1-1-1,1 1 1,-1-1 0,1 0-1,-1 0 1,0 0 0,0-1-1,0 1 1,3-5-1,-1 1-2591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5.342"/>
    </inkml:context>
    <inkml:brush xml:id="br0">
      <inkml:brushProperty name="width" value="0.05" units="cm"/>
      <inkml:brushProperty name="height" value="0.05" units="cm"/>
    </inkml:brush>
  </inkml:definitions>
  <inkml:trace contextRef="#ctx0" brushRef="#br0">52 297 288,'0'0'4730,"-4"-16"-4596,-6-30 340,2 0 0,-3-71 1,11 112-343,1 0-42,-1 1 0,0 0-1,0-1 1,0 1 0,-1-1-1,1 1 1,-1 0 0,0-1 0,0 1-1,-1 0 1,1 0 0,-1 0-1,-3-6 1,3 14-91,1 1-1,0 0 1,0 0 0,1 0-1,-1 0 1,1 0 0,0 7-1,3 40 29,3 0 0,1-1 0,19 68 0,6 32-69,-27-108 62,-3-1 0,-2 51 0,-2-27-63,3-65 20,-1 1 1,1-1-1,0 0 0,-1 0 1,1 0-1,0 0 0,-1 0 1,1 0-1,0 0 0,0 0 1,0 0-1,0 0 0,0 0 1,0 0-1,0-1 0,0 1 1,0 0-1,1-1 0,-1 1 1,0-1-1,0 1 0,3-1 1,-4-22-1392,0-10-1509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8.255"/>
    </inkml:context>
    <inkml:brush xml:id="br0">
      <inkml:brushProperty name="width" value="0.05" units="cm"/>
      <inkml:brushProperty name="height" value="0.05" units="cm"/>
    </inkml:brush>
  </inkml:definitions>
  <inkml:trace contextRef="#ctx0" brushRef="#br0">1 0 1408,'0'0'5956,"6"4"-1053,-3 2-5433,6 101 308,-8-75 175,1 0 1,2 0-1,1 0 1,11 34-1,-11-45-504,-1 1 0,2 31 0,-4-14-818,-3-30 752,0-12 124,-5-14-1753,-2 3-1394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49.264"/>
    </inkml:context>
    <inkml:brush xml:id="br0">
      <inkml:brushProperty name="width" value="0.05" units="cm"/>
      <inkml:brushProperty name="height" value="0.05" units="cm"/>
    </inkml:brush>
  </inkml:definitions>
  <inkml:trace contextRef="#ctx0" brushRef="#br0">1 158 1528,'0'0'5955,"0"-14"-5226,5-42 361,6 71-1017,0 0 0,2-1 0,0 0 0,25 21-1,-23-23-72,0 2-1,-1-1 0,-1 2 0,19 26 0,-7 10-3,-22-42-1,0-1 0,0 0 0,1 0 0,0 0 0,1 0 0,0 0 0,0-1 0,0 0 0,1 0 0,8 6 0,-13-12-1,0 0 0,0-1 0,0 1 0,1 0 0,-1-1 0,0 1 0,0-1 0,1 1 0,-1-1-1,1 0 1,-1 1 0,0-1 0,1 0 0,-1 0 0,1 0 0,-1 0 0,0 0 0,1-1 0,-1 1 0,1 0-1,-1 0 1,0-1 0,3-1 0,-1 1 17,-1-1 0,1 0 0,0 0 1,-1 0-1,0 0 0,0-1 0,1 1 0,-1-1 0,-1 1 0,3-4 0,1-3 27,0 0 0,-1 0 0,-1 0 0,1-1 0,3-18 0,-2-24 131,-2 0 0,-5-69-1,0 27 949,2 94-1045,0 23-427,1-1 370,0 1 0,2-1 0,1 1 0,0-1 0,2 0-1,1 0 1,14 32 0,-13-34-19,0 1-1,-1 0 1,-1 0-1,-1 0 0,3 27 1,0 111 10,-4-154-1149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50.076"/>
    </inkml:context>
    <inkml:brush xml:id="br0">
      <inkml:brushProperty name="width" value="0.05" units="cm"/>
      <inkml:brushProperty name="height" value="0.05" units="cm"/>
    </inkml:brush>
  </inkml:definitions>
  <inkml:trace contextRef="#ctx0" brushRef="#br0">109 1 1984,'0'0'5647,"-5"4"-5290,-1 3-164,-1 1-1,1 0 0,1 0 0,0 0 0,0 1 0,-8 17 0,3-4 142,4-12-300,1-1 0,0 1 0,0 0 0,1 0 0,1 1 0,0-1-1,0 1 1,1 0 0,0 0 0,1 0 0,0 0 0,1 16-1,1-24-31,1 0 0,-1-1-1,1 1 1,0 0 0,0 0-1,0-1 1,0 1 0,0-1-1,0 0 1,1 0-1,-1 1 1,1-1 0,0-1-1,4 4 1,-1-1-61,1-1 0,-1 1 1,1-1-1,-1-1 0,12 4 0,-15-5 27,-1-1 0,0 0 0,0 1 0,0-1 0,1 0-1,-1 0 1,0-1 0,0 1 0,0 0 0,1-1 0,-1 1-1,0-1 1,0 0 0,0 1 0,0-1 0,0 0 0,0-1-1,0 1 1,0 0 0,2-2 0,-2 0 29,1 0 1,-1-1-1,1 1 0,-1 0 1,0-1-1,0 0 0,-1 1 1,1-1-1,-1 0 0,2-6 1,1-10 365,-2 1 1,0-1 0,-1-35-1,-1 41 28,0 9-341,0 1 0,-1-1 0,1 1 0,-1-1 0,0 1 1,0 0-1,0-1 0,-1 1 0,1 0 0,-1 0 0,0 0 1,0 0-1,-1 0 0,1 1 0,-1-1 0,0 0 0,0 1 1,0 0-1,0 0 0,-7-5 0,4 4-60,0 1-1,0 0 1,-1 0-1,0 0 1,0 0-1,0 1 1,0 0-1,0 1 1,0 0 0,0 0-1,0 0 1,-8 1-1,14 0-126,0 0 0,0 1 0,-1-1 0,1 1 0,0-1 0,0 1 0,0 0 0,0-1 0,0 1 1,0 0-1,0 0 0,0 0 0,0 0 0,1-1 0,-1 1 0,0 0 0,0 0 0,1 1 0,-1-1 0,1 0 0,-1 0 0,0 2 0,0 0-284,-9 16-2500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57.647"/>
    </inkml:context>
    <inkml:brush xml:id="br0">
      <inkml:brushProperty name="width" value="0.05" units="cm"/>
      <inkml:brushProperty name="height" value="0.05" units="cm"/>
    </inkml:brush>
  </inkml:definitions>
  <inkml:trace contextRef="#ctx0" brushRef="#br0">0 104 672,'0'0'10534,"33"0"-11434,221-14 1184,-212 10-218,-21 2-82,0 0 1,0-1 0,0-1-1,0-1 1,38-14 0,-35 7 31,-17 8 8,0 0 0,0 0 0,0 1 0,1 0 0,-1 1 0,1 0 0,0 0 0,14-2 0,-12 3-244,-17-4-2298,-5 0-2315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59.081"/>
    </inkml:context>
    <inkml:brush xml:id="br0">
      <inkml:brushProperty name="width" value="0.05" units="cm"/>
      <inkml:brushProperty name="height" value="0.05" units="cm"/>
    </inkml:brush>
  </inkml:definitions>
  <inkml:trace contextRef="#ctx0" brushRef="#br0">0 1 2841,'0'0'6653,"25"40"-6649,-17-16 55,-1 1 1,-1 0-1,-2 0 1,3 46-1,-4-38 8,1 1 1,10 36-1,-9-37-274,-4-23-1531,-1-28-1574,0 2 316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7:59.872"/>
    </inkml:context>
    <inkml:brush xml:id="br0">
      <inkml:brushProperty name="width" value="0.05" units="cm"/>
      <inkml:brushProperty name="height" value="0.05" units="cm"/>
    </inkml:brush>
  </inkml:definitions>
  <inkml:trace contextRef="#ctx0" brushRef="#br0">0 92 1840,'0'0'2445,"5"-8"-2272,-1 2 44,1 0 0,-1 0 1,1 1-1,0-1 0,1 1 0,-1 0 0,1 1 0,0 0 0,0 0 0,0 0 0,1 0 0,-1 1 0,1 0 0,0 1 1,0-1-1,0 1 0,14-2 0,3 2 196,-1-1-217,0 1 1,-1 2-1,1 0 0,32 5 1,-51-4-189,1 1 0,-1 0 1,0 1-1,0-1 0,0 1 1,0 0-1,0-1 0,-1 2 0,0-1 1,1 0-1,-1 1 0,0 0 1,0-1-1,-1 1 0,1 0 1,-1 0-1,2 5 0,3 6 51,0 0 0,-2 0-1,7 25 1,-7-13 103,-1 1 0,-2 1 0,-1-1-1,-4 53 1,3-76-97,-1 0 1,0-1-1,0 1 0,0 0 0,-1 0 0,0-1 0,0 1 0,0-1 0,0 0 0,-1 1 0,0-1 0,1 0 0,-2-1 1,1 1-1,0 0 0,-6 3 0,-4 4 293,-1-2 0,0 1 1,-22 9-1,18-10-344,-14 9-53,15-8 27,-1 0 0,0-1 0,-28 8 1,46-17-197,-1-1 1,1 0-1,-1 1 1,1-1-1,0 0 1,-1 0 0,1 1-1,-1-1 1,1 0-1,0 0 1,0 0-1,0 0 1,-1 0 0,1 1-1,0-1 1,0 0-1,0 0 1,0 0-1,1 0 1,-1 0 0,0 0-1,0 1 1,1-2-1,-1-3-1075,0-12-3068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2.482"/>
    </inkml:context>
    <inkml:brush xml:id="br0">
      <inkml:brushProperty name="width" value="0.05" units="cm"/>
      <inkml:brushProperty name="height" value="0.05" units="cm"/>
    </inkml:brush>
  </inkml:definitions>
  <inkml:trace contextRef="#ctx0" brushRef="#br0">1 143 696,'0'0'11673,"0"-26"-11354,0 23-341,0 1 0,1-1-1,-1 0 1,1 1 0,0-1 0,0 0-1,0 1 1,0-1 0,0 1 0,1 0-1,-1-1 1,1 1 0,0 0 0,-1 0-1,1 0 1,0 0 0,0 0 0,5-3-1,49-28-705,-19 12 439,-32 19 295,0-1 0,0 1-1,0 0 1,1 1 0,-1-1 0,1 1 0,0 0 0,-1 1 0,1-1 0,0 1-1,-1 0 1,1 1 0,6 0 0,11 0-60,-22-1 42,0 1 0,1-1 0,-1 0 0,0 1 0,0-1 0,1 1 0,-1-1 0,0 1 0,0 0 0,0 0 0,0-1 0,0 1 0,0 0 0,0 0 0,0 0 0,0 0 0,0 0 0,0 0 0,-1 1 0,1-1 0,0 0 0,-1 0 0,1 0 1,-1 1-1,1-1 0,-1 0 0,0 1 0,1-1 0,-1 0 0,0 1 0,0-1 0,0 3 0,0 55 324,-1-43-129,0-5-127,0 0 1,-1 0-1,0 0 1,-1 0-1,0 0 1,-1-1-1,0 0 1,-1 1-1,0-1 1,0-1-1,-1 1 1,0-1-1,-9 10 1,-11 52 19,19-59-63,1 0 1,0 1-1,1 0 1,-5 17-1,-17 38 66,24-63-105,0 1 0,0-1 0,1 0 0,-1 1 0,1 0 0,1-1 0,-1 1 0,1 0 0,0 0 0,0 0 0,1 0 0,0 12 0,0-21 14,1 0 1,-1 0 0,1 0 0,0 1 0,0-1 0,1 0 0,-1 0 0,0 1 0,1-1 0,0 1-1,-1-1 1,1 1 0,0 0 0,4-4 0,38-32-59,-25 22 20,-18 15 41,1-1 1,-1 1-1,1 0 0,0 0 1,-1 0-1,1 0 0,0 0 1,0 1-1,0-1 0,0 0 1,-1 1-1,1-1 1,0 1-1,0 0 0,0 0 1,0 0-1,0 0 0,0 0 1,0 0-1,0 0 1,0 1-1,0-1 0,3 1 1,43 26-66,-15-8 185,-27-16-113,0-1 0,0-1 0,0 1 0,0-1-1,1 0 1,-1-1 0,0 1 0,1-1-1,-1 0 1,0-1 0,1 0 0,-1 0 0,0 0-1,1-1 1,-1 1 0,0-2 0,0 1 0,-1-1-1,1 0 1,0 0 0,-1 0 0,0-1-1,0 1 1,0-2 0,8-7 0,-5 5 3,-1-1 1,-1 1-1,1-1 1,-1-1-1,-1 1 1,1-1-1,-1 0 1,-1 0-1,0 0 1,0-1 0,-1 1-1,0-1 1,-1 0-1,0 0 1,1-17-1,-3 27-45,0-1-1,0 1 0,-1-1 1,1 1-1,0 0 0,0-1 1,-1 1-1,1 0 1,0-1-1,-1 1 0,1 0 1,-1-1-1,1 1 0,0 0 1,-1 0-1,1-1 1,-1 1-1,1 0 0,-1 0 1,1 0-1,-1 0 0,1-1 1,-1 1-1,1 0 1,-1 0-1,1 0 0,-1 0 1,1 0-1,-1 0 0,1 0 1,-1 1-1,1-1 1,0 0-1,-1 0 0,0 0 1,0 1-324,-14-1-3458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7.334"/>
    </inkml:context>
    <inkml:brush xml:id="br0">
      <inkml:brushProperty name="width" value="0.05" units="cm"/>
      <inkml:brushProperty name="height" value="0.05" units="cm"/>
    </inkml:brush>
  </inkml:definitions>
  <inkml:trace contextRef="#ctx0" brushRef="#br0">104 66 1168,'0'0'5799,"0"24"-4000,7 352-1500,-7-375-422,-2-40-733,-2 28 768,0 0 1,-1 1 0,-1-1 0,1 1-1,-10-12 1,-19-36 191,27 40 58,0 0 1,2-1 0,0 1 0,1-2 0,1 1 0,1 0-1,0 0 1,2-1 0,0 1 0,4-29 0,-3 46-177,0 0 0,0 0 0,0 0 1,0 0-1,0 1 0,1-1 0,-1 1 1,0-1-1,1 1 0,-1-1 0,1 1 1,0 0-1,-1 0 0,1 0 0,0 0 0,0 0 1,0 0-1,0 0 0,2 0 0,47-15-452,-35 12 389,-9 2 68,-1 0-1,1 0 1,-1 1 0,1 0 0,0 0 0,0 0-1,-1 1 1,1 0 0,0 1 0,0-1-1,-1 1 1,1 0 0,-1 1 0,1 0 0,-1 0-1,1 0 1,-1 1 0,0 0 0,0 0 0,0 1-1,7 5 1,45 46 287,-57-54-280,-1 0 1,1-1 0,-1 1 0,0 0 0,1 0 0,-1 0 0,0 0 0,0 0 0,0 0-1,0 0 1,0-1 0,0 1 0,0 0 0,0 0 0,0 0 0,0 0 0,0 0 0,-1 0-1,1 0 1,0-1 0,-1 1 0,1 0 0,-1 0 0,1 0 0,-1-1 0,1 1 0,-1 0-1,1 0 1,-1-1 0,0 1 0,1 0 0,-1-1 0,-1 1 0,-22 22 265,24-23-261,-8 6 27,-72 51 261,73-53-99,0 0 0,0 0 0,-1-1 1,1 0-1,-1 0 0,0-1 0,0 0 1,0 0-1,-15 0 0,22-2-55,1 2-319,1 1 145,-1-1 1,0 0 0,1 0 0,0 0-1,-1 0 1,1 0 0,0 0 0,0 0 0,0 0-1,0-1 1,1 1 0,-1 0 0,0-1 0,1 1-1,-1 0 1,1-1 0,3 3 0,40 22-96,-38-22 145,0-1 0,0 1 0,0 1 0,11 8 0,3 12-106,-19-21 29,0-1-1,1 1 1,-1-1 0,1 1-1,0-1 1,0 0 0,0 0-1,0 0 1,1-1 0,-1 1-1,1-1 1,-1 0 0,1 1 0,0-2-1,0 1 1,0 0 0,0-1-1,7 2 1,-11-7-1958,0-1-805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7.728"/>
    </inkml:context>
    <inkml:brush xml:id="br0">
      <inkml:brushProperty name="width" value="0.05" units="cm"/>
      <inkml:brushProperty name="height" value="0.05" units="cm"/>
    </inkml:brush>
  </inkml:definitions>
  <inkml:trace contextRef="#ctx0" brushRef="#br0">1 3 904,'0'0'3934,"28"3"-2148,65-3-3694,-90-1 511,-2-3-482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8.087"/>
    </inkml:context>
    <inkml:brush xml:id="br0">
      <inkml:brushProperty name="width" value="0.05" units="cm"/>
      <inkml:brushProperty name="height" value="0.05" units="cm"/>
    </inkml:brush>
  </inkml:definitions>
  <inkml:trace contextRef="#ctx0" brushRef="#br0">69 126 3025,'-64'-73'2754,"63"73"-2721,1 0 0,-1-1 0,1 1 1,0 0-1,0-1 0,-1 1 1,1-1-1,0 1 0,0-1 0,-1 1 1,1-1-1,0 1 0,0-1 1,0 1-1,0-1 0,0 1 0,0-1 1,0 1-1,0-1 0,0 1 1,0-1-1,0 1 0,0-1 0,0 1 1,0-1-1,0 1 0,0-1 1,1 1-1,-1 0 0,0-1 0,0 1 1,1-1-1,-1 1 0,0-1 1,1 1-1,-1 0 0,0-1 0,1 1 1,-1 0-1,0-1 0,1 1 1,-1 0-1,1 0 0,-1-1 0,1 1 1,-1 0-1,1 0 0,-1 0 1,1-1-1,-1 1 0,1 0 0,-1 0 1,1 0-1,-1 0 0,1 0 1,-1 0-1,1 0 0,0 0 0,30-2 270,-30 2-234,27 1-24,-18 0-44,0-1 1,-1 0-1,1 0 1,14-3-1,-21 2-303,0 1 0,-1-1 0,1 0 1,0-1-1,0 1 0,-1 0 0,1-1 0,-1 1 0,1-1 0,-1 0 0,3-3 1,7-6-3643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6.197"/>
    </inkml:context>
    <inkml:brush xml:id="br0">
      <inkml:brushProperty name="width" value="0.05" units="cm"/>
      <inkml:brushProperty name="height" value="0.05" units="cm"/>
    </inkml:brush>
  </inkml:definitions>
  <inkml:trace contextRef="#ctx0" brushRef="#br0">61 100 1744,'0'0'2973,"-18"17"-1967,13 7-904,1 1 0,2 0 0,0 0 0,1 0 0,6 47 0,-4-68-114,0 1 0,0-1 0,0 1 0,1-1 1,0 0-1,0 0 0,0 0 0,1 0 1,-1 0-1,7 7 0,36 36 43,-20-23-32,-23-21-37,1 0 0,0-1 0,0 1 0,0-1 0,0 0 0,0 0 0,0 0 0,0 0 0,1 0 0,-1-1 0,1 1 0,-1-1 1,1 0-1,0 0 0,-1-1 0,1 1 0,0-1 0,0 0 0,5 0 0,-2-1 2,-1 0 0,1-1 0,-1 1 1,1-1-1,-1-1 0,0 1 0,1-1 0,-1-1 0,-1 1 0,9-6 0,-4 1-21,-1 0-1,1 0 0,-2 0 0,1-2 0,-1 1 1,0-1-1,-1 0 0,0 0 0,-1-1 0,0 0 0,8-21 1,-12 19 191,0-1 0,0 1 0,-1 0 0,-2-24 0,0 10 324,1 21-366,-1 1 1,-1-1 0,1 0-1,-1 1 1,0-1 0,0 1-1,-1 0 1,1 0-1,-1-1 1,0 2 0,-1-1-1,1 0 1,-1 1-1,0-1 1,0 1 0,0 0-1,-1 1 1,-8-7 0,-11-6 341,-1 0 1,-36-16 0,53 28-394,4 2-51,0-1 0,0 2 1,0-1-1,0 0 0,0 1 1,0-1-1,0 1 0,0 1 1,-1-1-1,1 0 1,0 1-1,-1 0 0,1 0 1,0 0-1,-1 1 0,1-1 1,-5 3-1,3-1-20,1 1 0,-1 1 0,1-1 0,0 1 0,0 0 0,1 0 0,-1 0 0,1 1 0,0 0 0,0 0 0,-3 6 0,-49 74-3704,46-75 1117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8.477"/>
    </inkml:context>
    <inkml:brush xml:id="br0">
      <inkml:brushProperty name="width" value="0.05" units="cm"/>
      <inkml:brushProperty name="height" value="0.05" units="cm"/>
    </inkml:brush>
  </inkml:definitions>
  <inkml:trace contextRef="#ctx0" brushRef="#br0">2 1 2881,'0'0'6137,"0"13"-5968,-1 6-176,1-1-1,1 1 0,1-1 0,0 0 1,2 0-1,0 0 0,1 0 1,12 29-1,-13-41 3,-1 1-1,0-1 1,-1 0 0,1 1-1,-1 0 1,-1 0 0,1-1-1,-1 1 1,0 0 0,-1 0-1,0 0 1,0 9 0,0-16-34,0 0 1,-1 0 0,1-1 0,0 1 0,0 0-1,0 0 1,0 0 0,0 0 0,0 0 0,0 0-1,0 0 1,0 0 0,0-1 0,0 1 0,-1 0-1,1 0 1,0 0 0,0 0 0,0 0 0,0 0-1,0 0 1,0 0 0,0 0 0,-1 0 0,1 0-1,0 0 1,0 0 0,0 0 0,0 0 0,0 0-1,0 0 1,-1 0 0,1 0 0,0 0 0,0 0-1,0 0 1,0 0 0,0 0 0,0 0 0,-1 0-1,1 0 1,0 0 0,0 0 0,0 0 0,0 0-1,0 1 1,0-1 0,0 0 0,0 0 0,-1 0-1,1 0 1,0 0 0,0 0 0,0 0 0,0 0-1,0 1 1,0-1 0,0 0 0,0 0 0,0 0 0,0 0-1,-7-12-2269,4-6-1488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8.849"/>
    </inkml:context>
    <inkml:brush xml:id="br0">
      <inkml:brushProperty name="width" value="0.05" units="cm"/>
      <inkml:brushProperty name="height" value="0.05" units="cm"/>
    </inkml:brush>
  </inkml:definitions>
  <inkml:trace contextRef="#ctx0" brushRef="#br0">28 56 2529,'0'0'3991,"32"-9"-3959,101-26-47,-124 32-4,1 0 0,0 1-1,0 1 1,0 0 0,0 0-1,0 1 1,11 1 0,4 0-311,-24-1 297,1 0-1,0 0 1,-1 0-1,1 1 1,-1-1-1,1 0 1,-1 1-1,1 0 1,-1-1-1,1 1 1,-1 0-1,1-1 1,-1 1-1,0 0 1,1 0-1,-1 0 1,0 0-1,0 0 1,0 1-1,0-1 1,0 0-1,2 3 1,-1 0 158,-1 0 0,1 0 0,0 0 0,-1 1 0,0-1 0,0 0 0,0 1 0,0 5 0,0 2 246,-1-1 0,-1 0 0,1 1 0,-2-1 0,0 0 0,-4 15 0,-2-9-176,0 0 0,-1-1 0,-1 0 1,0 0-1,-2-2 0,1 1 1,-2-1-1,0-1 0,0 0 1,-2-1-1,1 0 0,-1-2 0,-1 1 1,0-2-1,-21 10 0,32-17-140,-1 0-1,0-1 1,1 1 0,-1-1-1,0-1 1,-8 1-1,10-1-508,-1 1 0,1-1 0,-1 1 1,1 0-1,-1 0 0,1 0 0,-1 0 0,1 1 0,0 0 0,-8 4 0,-7 6-3943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09.446"/>
    </inkml:context>
    <inkml:brush xml:id="br0">
      <inkml:brushProperty name="width" value="0.05" units="cm"/>
      <inkml:brushProperty name="height" value="0.05" units="cm"/>
    </inkml:brush>
  </inkml:definitions>
  <inkml:trace contextRef="#ctx0" brushRef="#br0">545 0 5169,'0'0'4842,"-1"18"-4049,-29 66-123,25-63-629,-2-1 0,0 1 0,-2-1 0,0-1 0,-18 28 0,-69 91 611,44-68-499,11-12-46,-73 108 100,94-134-181,2 2 1,1 0 0,-15 43-1,15-3-135,16-74 62,0 1 1,0-1-1,0 1 1,0-1-1,0 1 0,0-1 1,0 0-1,-1 1 1,1-1-1,0 0 0,0 0 1,0 0-1,-1 0 0,1 0 1,0 0-1,0 0 1,0-1-1,-1 1 0,1 0 1,0-1-1,-2 0 1,-9-20-3578,8 8-1458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10.268"/>
    </inkml:context>
    <inkml:brush xml:id="br0">
      <inkml:brushProperty name="width" value="0.05" units="cm"/>
      <inkml:brushProperty name="height" value="0.05" units="cm"/>
    </inkml:brush>
  </inkml:definitions>
  <inkml:trace contextRef="#ctx0" brushRef="#br0">65 88 4497,'0'0'6904,"-10"0"-6434,-29-2-90,38 2-364,0-1 1,0 0 0,-1 0 0,1 0 0,0 0 0,1 0 0,-1 0 0,0 0 0,0 0-1,0 0 1,1 0 0,-1 0 0,0 0 0,1-1 0,-1 1 0,1 0 0,-1 0-1,1-1 1,0 1 0,0 0 0,-1-1 0,1 1 0,0 0 0,0-1 0,0 1 0,1-3-1,-1 1-50,0 0-1,0 0 0,0 0 1,0 0-1,1 0 1,-1 1-1,1-1 0,0 0 1,0 0-1,1-3 0,1 3 2,1 1-1,-1 0 1,1 1-1,-1-1 1,1 0-1,0 1 1,0 0 0,-1 0-1,1 0 1,0 0-1,0 1 1,7-1-1,57 3-127,-33 0 199,-32-3-49,0 1 1,0 0-1,0 0 1,0 0 0,0 1-1,0-1 1,0 1 0,0-1-1,0 1 1,0 0-1,0 0 1,-1 1 0,1-1-1,4 3 1,-5-2 11,-1 0-1,0 0 1,0 0 0,0 1-1,0-1 1,0 0 0,-1 0-1,1 1 1,-1-1 0,1 0-1,-1 1 1,0-1 0,0 0-1,0 1 1,0-1 0,0 0-1,0 1 1,-1-1 0,1 0-1,-3 5 1,-2 6 62,0 0 0,-1-1-1,-1 0 1,0 0 0,-1 0 0,0-1 0,-1-1-1,-17 18 1,-16 21 108,34-39-142,0 0 0,1 1-1,0 0 1,1 0 0,0 1-1,1-1 1,0 1 0,0 1-1,2-1 1,-1 0 0,2 1-1,0 0 1,-1 21 0,5-33-29,0-1 0,0 1 1,0-1-1,0 1 0,0-1 0,0 1 1,0-1-1,0 0 0,0 0 0,1 0 1,-1 0-1,2-1 0,-1 1 7,18-2 12,-1-2 0,1 0-1,-1-1 1,0-1 0,-1 0 0,1-2-1,20-11 1,11-3-93,-26 12-126,0 0 0,-1-2-1,-1-1 1,0-1-1,-1-1 1,23-20-1,-68 35-1854,-7 0-2855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25.844"/>
    </inkml:context>
    <inkml:brush xml:id="br0">
      <inkml:brushProperty name="width" value="0.05" units="cm"/>
      <inkml:brushProperty name="height" value="0.05" units="cm"/>
    </inkml:brush>
  </inkml:definitions>
  <inkml:trace contextRef="#ctx0" brushRef="#br0">1 0 1072,'0'0'4393,"5"12"-538,5 16-2675,-6 29-706,-5 92 1,-2-51-763,3-82 561,0-10-1535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26.500"/>
    </inkml:context>
    <inkml:brush xml:id="br0">
      <inkml:brushProperty name="width" value="0.05" units="cm"/>
      <inkml:brushProperty name="height" value="0.05" units="cm"/>
    </inkml:brush>
  </inkml:definitions>
  <inkml:trace contextRef="#ctx0" brushRef="#br0">19 178 3121,'0'0'7487,"-4"-13"-7342,-11-42-104,16 52-51,-1 1-1,0-1 0,1 0 1,0 0-1,0 1 0,0-1 1,0 0-1,0 1 0,0-1 1,0 1-1,1 0 0,0-1 1,-1 1-1,1 0 0,0 0 1,0 0-1,0 0 0,0 0 1,0 0-1,1 1 0,-1-1 1,0 1-1,1 0 0,4-2 1,3-4-89,0 0-169,0 0-1,0 0 1,0 1 0,21-8 0,-27 13 292,-1 0-1,0 0 1,0 0 0,1 0-1,-1 1 1,1 0 0,-1-1-1,0 1 1,1 1 0,-1-1-1,1 0 1,-1 1 0,0 0-1,1 0 1,-1 0 0,0 0-1,0 0 1,1 0 0,-1 1-1,0 0 1,3 2 0,65 45 661,-35-26-692,46 39 0,-81-56 39,1 0 1,-1-1 0,0 1 0,0 0-1,-1 0 1,0 0 0,0 0 0,0 0 0,-1-1-1,1 1 1,-3 7 0,-3 4 53,0 0 0,-1-1 0,-1 0 0,0 0 0,-1-1 0,-17 22 0,0-5 108,-50 50-1,68-75-33,-1 1-1,0-1 1,0-1-1,-1 1 0,1-2 1,-1 1-1,-1-1 0,1-1 1,-1 0-1,0 0 0,0-1 1,-11 2-1,-47 0-3333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27.050"/>
    </inkml:context>
    <inkml:brush xml:id="br0">
      <inkml:brushProperty name="width" value="0.05" units="cm"/>
      <inkml:brushProperty name="height" value="0.05" units="cm"/>
    </inkml:brush>
  </inkml:definitions>
  <inkml:trace contextRef="#ctx0" brushRef="#br0">1 53 3505,'0'0'7192,"29"-5"-6255,91 13-2889,-118-9 1817,0 1 0,0-1 0,-1 0 0,1 0 0,-1 0 1,1 0-1,-1 0 0,1-1 0,-1 1 0,0 0 0,1-1 0,-1 1 0,0-1 0,0 1 0,0-1 0,0 0 0,-1 1 0,1-1 1,0 0-1,0-3 0,1 2-287,7-19-2276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27.397"/>
    </inkml:context>
    <inkml:brush xml:id="br0">
      <inkml:brushProperty name="width" value="0.05" units="cm"/>
      <inkml:brushProperty name="height" value="0.05" units="cm"/>
    </inkml:brush>
  </inkml:definitions>
  <inkml:trace contextRef="#ctx0" brushRef="#br0">100 224 8370</inkml:trace>
  <inkml:trace contextRef="#ctx0" brushRef="#br0" timeOffset="1">100 224 8370,'-83'-91'2012,"66"73"-1185,50 18 77,34-12-469,-53 8-564,1 1 0,-1 0 0,24 0 0,-5-19-2110,14-21-2526,-24 18 457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29.303"/>
    </inkml:context>
    <inkml:brush xml:id="br0">
      <inkml:brushProperty name="width" value="0.05" units="cm"/>
      <inkml:brushProperty name="height" value="0.05" units="cm"/>
    </inkml:brush>
  </inkml:definitions>
  <inkml:trace contextRef="#ctx0" brushRef="#br0">1 301 200,'0'0'5316,"0"4"-4652,0 23 1829,0-37 163,3-40-2696,-1 12 135,-1-45 0,-2 45 138,5-46 0,2 56-310,-3 39-34,0 53-1,-2-51 156,1 51 73,6 92-104,-5-134-12,1-1-1,1 0 1,0 0-1,2-1 1,11 27 0,-11-34 7,-3-7-11,-1 1 0,0 0 1,0 0-1,0 1 0,-1-1 1,0 0-1,0 1 0,0 13 1,-2-20-113,0-21-2836,0 1-765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30.010"/>
    </inkml:context>
    <inkml:brush xml:id="br0">
      <inkml:brushProperty name="width" value="0.05" units="cm"/>
      <inkml:brushProperty name="height" value="0.05" units="cm"/>
    </inkml:brush>
  </inkml:definitions>
  <inkml:trace contextRef="#ctx0" brushRef="#br0">0 60 5449,'0'0'3514,"5"-7"-3331,-2 2-195,-2 2 64,0 0 0,1 0 0,-1 0 0,1-1 1,0 2-1,0-1 0,0 0 0,0 0 0,1 1 1,-1-1-1,1 1 0,-1 0 0,1 0 0,0 0 0,0 0 1,6-3-1,5 5-252,-6 0 17,-1-1 0,0 2 0,1-1 0,-1 1 0,0 0 0,13 4 0,-17-4 166,0 1 0,-1-1 1,1 1-1,-1-1 0,0 1 1,0 0-1,1 0 1,-1 0-1,-1 0 0,1 1 1,0-1-1,0 0 0,-1 1 1,1-1-1,-1 1 1,0-1-1,0 1 0,0 0 1,0 0-1,0 0 0,0 3 1,2 12 173,-1 1 1,-1-1-1,-1 0 1,-1 1-1,0-1 1,-1 0-1,-1 1 1,-6 19-1,-6 54 816,3 21-580,45-115-812,-23 0 383,0-2 0,0 1 1,0-1-1,0-1 0,0 0 0,-1 0 0,0-1 0,0 0 0,11-10 0,-15 12-358,0-1 0,0 0 0,-1 0 0,1 0 0,-1 0 0,0-1 0,-1 0 0,1 0 0,3-9 0,-3-3-2244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7.090"/>
    </inkml:context>
    <inkml:brush xml:id="br0">
      <inkml:brushProperty name="width" value="0.05" units="cm"/>
      <inkml:brushProperty name="height" value="0.05" units="cm"/>
    </inkml:brush>
  </inkml:definitions>
  <inkml:trace contextRef="#ctx0" brushRef="#br0">182 14 56,'0'0'3302,"-19"9"-2692,-57 28-78,70-34-394,0-1 0,1 1 0,-1 0 0,1 1-1,0-1 1,0 1 0,1 0 0,-1 1 0,1-1 0,0 1 0,0-1 0,0 1 0,1 0 0,-6 11 0,7-8-153,-1 0 0,1 1 0,1-1 0,0 1 0,0 0 0,0-1 0,2 13 0,-2 21 109,1 112-312,0-151 201,0 1-1,1-1 0,-1 0 1,1 0-1,0 0 1,0 1-1,1-1 0,-1 0 1,0-1-1,1 1 0,0 0 1,0 0-1,0-1 0,0 1 1,0-1-1,0 1 1,1-1-1,-1 0 0,1 0 1,-1 0-1,1 0 0,0-1 1,0 1-1,0-1 0,0 1 1,0-1-1,0 0 0,0 0 1,0-1-1,5 2 1,12 1-16,-1 0 0,0-1 1,35-1-1,-48-1 42,6 1-83,-1 0-1,0-1 0,1-1 0,-1 0 1,0 0-1,0-1 0,0 0 1,0-1-1,0-1 0,-1 0 1,1 0-1,-1-1 0,0 0 1,17-12-1,-12 6-30,-2 0-1,1-1 1,-1-1-1,16-20 1,-24 26 91,-1 1 0,1-1 1,-2 1-1,1-1 0,-1 0 0,0-1 1,0 1-1,-1 0 0,0-1 1,0 1-1,-1-1 0,1-15 0,-2 22 12,0-14 257,0 1 0,-1-1-1,-5-24 1,5 33-125,-1 0-1,-1 1 1,1-1-1,-1 1 0,0 0 1,0-1-1,0 2 1,-1-1-1,1 0 0,-1 1 1,0-1-1,-5-3 1,-1-2-32,-1 1 0,0 0 1,0 1-1,-1 0 0,0 0 0,0 2 1,0-1-1,-1 2 0,0-1 0,0 2 1,-1 0-1,1 0 0,-1 1 1,0 1-1,-25-1 0,33 4-142,1-1 0,0 1 1,0 1-1,0-1 0,0 1 0,0 0 0,1 0 1,-1 0-1,0 1 0,1-1 0,0 1 0,-1 0 1,1 1-1,-4 4 0,-58 63-1267,36-36-155,6-10-402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30.620"/>
    </inkml:context>
    <inkml:brush xml:id="br0">
      <inkml:brushProperty name="width" value="0.05" units="cm"/>
      <inkml:brushProperty name="height" value="0.05" units="cm"/>
    </inkml:brush>
  </inkml:definitions>
  <inkml:trace contextRef="#ctx0" brushRef="#br0">8 152 1200,'0'0'7327,"-6"15"-7212,6 6 339,-1-9-273,1-1 1,0 0 0,1 0-1,0 0 1,5 21 0,-5-29-191,0-1 0,0 1 0,1-1 0,-1 1 0,0-1 0,1 0 0,0 1 0,-1-1 0,1 0 0,0 0 0,0 0 0,0-1 0,0 1 0,0 0 0,1-1 0,-1 1 0,1-1 0,-1 0 0,1 0 0,-1 0 0,1 0 0,-1 0 1,1 0-1,0-1 0,0 1 0,-1-1 0,1 0 0,0 0 0,3 0 0,-3 0 12,0 0 1,-1 0 0,1 0-1,0 0 1,-1 0 0,1-1-1,0 1 1,-1-1-1,1 0 1,-1 1 0,1-1-1,-1 0 1,0-1 0,1 1-1,-1 0 1,0-1-1,3-2 1,-2 1 21,-1-1 0,0 1 0,0-1 0,0 0 0,-1 0 0,1 0 0,-1 0 0,0 0 0,0-1 0,0-6 0,5-18 145,-2 0-1,-1 0 1,-1 0 0,-2-1 0,-3-36 0,2 63-116,0 1 0,0 0 0,0 0 1,0 0-1,0 0 0,-1 0 0,1 0 0,-1 0 1,1 0-1,-1 1 0,0-1 0,0 0 1,0 1-1,1-1 0,-1 1 0,-1 0 0,1 0 1,0 0-1,0 0 0,0 0 0,-3 0 0,2-1-13,-1 1-1,1 0 0,0 0 0,-1 1 1,1-1-1,-1 1 0,1 0 0,-1-1 1,1 2-1,-1-1 0,1 0 0,-1 1 1,1-1-1,-5 2 0,7-1-49,0 1-1,-1-1 1,1 0-1,0 0 1,0 1-1,0-1 1,0 0-1,0 1 1,0-1-1,0 1 1,0-1-1,1 1 1,-1 0-1,1-1 1,-1 1-1,1 0 1,-1-1-1,1 1 1,0 0-1,0 2 1,-1 41-539,2-33 162,-1 35-4181,0-43 1692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31.309"/>
    </inkml:context>
    <inkml:brush xml:id="br0">
      <inkml:brushProperty name="width" value="0.05" units="cm"/>
      <inkml:brushProperty name="height" value="0.05" units="cm"/>
    </inkml:brush>
  </inkml:definitions>
  <inkml:trace contextRef="#ctx0" brushRef="#br0">100 6 3689,'0'0'2812,"-2"25"-544,-2-19-1987,0 1 0,0-2 0,-1 1 0,1 0 0,-1-1 0,-11 9 0,12-12-249,1 1 0,-1 0-1,0 1 1,1-1 0,-1 1 0,1-1-1,0 1 1,1 0 0,-1 0-1,0 0 1,1 1 0,0-1-1,0 1 1,1-1 0,-1 1 0,1-1-1,0 1 1,0 0 0,0 5-1,-2 181-345,7-190 266,1 0 0,-1 0 0,1-1 1,0 1-1,-1-1 0,10-1 0,-9 1-59,0 0 91,1-1 0,-1 1 0,0-1 0,0 0 0,0 0 0,0 0 0,0-1 0,0 0 0,-1 0 0,1 0 0,-1 0 0,1-1-1,-1 0 1,0 0 0,0 0 0,0 0 0,0-1 0,0 1 0,-1-1 0,0 0 0,1 0 0,-2-1 0,1 1 0,0 0 0,-1-1 0,0 0 0,0 1 0,2-8-1,-2 5 105,0 0 0,-1 0 0,0-1 0,0 1-1,-1 0 1,1 0 0,-2-1 0,1 1-1,-1 0 1,0 0 0,0 0 0,-1 0-1,0 0 1,0 0 0,-1 0 0,0 0 0,0 1-1,-1 0 1,-7-12 0,-2 1 108,-1 0 1,-1 1-1,0 1 1,-1 0-1,-34-24 1,50 39-244,-1 0 1,1 0-1,0 0 1,-1 0 0,1 0-1,-1 0 1,1 0-1,0 0 1,-1 0-1,1 0 1,-1 1-1,1-1 1,0 0-1,-1 0 1,1 0-1,0 1 1,-1-1 0,1 0-1,0 0 1,-1 1-1,1-1 1,0 0-1,0 0 1,-1 1-1,1-1 1,0 0-1,0 1 1,0-1-1,0 1 1,-1-1 0,1 0-1,0 1 1,0-1-1,0 1 1,0-1-1,0 0 1,0 1-1,0-1 1,0 0-1,0 1 1,0-1 0,0 1-1,0-1 1,0 0-1,0 1 1,1 0-1,-3 32-894,2-19-537,-5 9-2193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32.713"/>
    </inkml:context>
    <inkml:brush xml:id="br0">
      <inkml:brushProperty name="width" value="0.05" units="cm"/>
      <inkml:brushProperty name="height" value="0.05" units="cm"/>
    </inkml:brush>
  </inkml:definitions>
  <inkml:trace contextRef="#ctx0" brushRef="#br0">47 193 328,'0'0'9058,"-8"6"-8473,-23 20-186,23-19-172,8-9-182,0-20 177,1 1 1,4-24-1,-4 39-198,0 0-1,0 1 1,1-1 0,0 0-1,0 1 1,0 0-1,1-1 1,0 1 0,0 0-1,0 0 1,0 1 0,1-1-1,4-4 1,-6 7-39,1 1 1,-1 0-1,0-1 1,1 1-1,-1 0 1,1 0-1,-1 0 0,1 0 1,-1 1-1,1-1 1,-1 1-1,1-1 1,0 1-1,-1 0 1,1 0-1,0 0 0,-1 0 1,1 1-1,0-1 1,-1 1-1,1 0 1,-1 0-1,1-1 1,-1 1-1,1 1 0,-1-1 1,0 0-1,1 1 1,-1-1-1,0 1 1,0 0-1,0-1 1,0 1-1,-1 0 1,1 0-1,0 1 0,-1-1 1,1 0-1,-1 0 1,0 1-1,0-1 1,0 1-1,0-1 1,1 6-1,1 19 22,-1 1-1,-1 0 1,-6 55 0,5-82-20,0-1 0,-1 0 0,1 1 0,0-1 0,0 0 1,0 1-1,0-1 0,0 0 0,0 1 0,0-1 0,0 1 1,0-1-1,0 0 0,0 1 0,0-1 0,0 0 0,0 1 0,0-1 1,0 0-1,0 1 0,0-1 0,0 1 0,0-1 0,1 0 1,-1 1-1,0-1 0,0 0 0,0 0 0,1 1 0,-1-1 0,0 0 1,1 1-1,-1-1 0,0 0 0,0 0 0,1 0 0,-1 1 0,0-1 1,1 0-1,-1 0 0,0 0 0,1 0 0,-1 0 0,1 0 1,-1 1-1,0-1 0,1 0 0,20-13-18,16-29 288,-30 28-215,0 0 0,-2 0 1,0-1-1,0 1 0,-1-1 1,-1 0-1,-1-1 0,0 1 0,-1-17 1,1 29-476,2 14 351,3 17 138,-6-24-41,2 13 46,1 0 0,0 0 0,1 0 0,13 27 0,-18-43-64,0 0 1,1 0-1,-1-1 1,1 1-1,-1 0 0,1 0 1,0-1-1,-1 1 0,1 0 1,0-1-1,-1 1 1,1-1-1,0 1 0,0-1 1,0 1-1,-1-1 0,1 1 1,0-1-1,0 0 1,0 1-1,0-1 0,0 0 1,0 0-1,0 0 1,0 0-1,-1 0 0,1 0 1,0 0-1,0 0 0,0 0 1,0 0-1,0 0 1,0-1-1,0 1 0,0 0 1,0-1-1,-1 1 1,1-1-1,0 1 0,0-1 1,0 1-1,-1-1 0,1 1 1,0-1-1,-1 0 1,1 1-1,0-1 0,0-1 1,31-40 66,-31 39-13,89-169 217,-88 177-224,1 0 0,-1 0 0,0 0 0,0 1 0,-1-1 0,2 8 0,-2-10-31,2 7 6,0 0 0,1 0 0,0 0 0,11 17 0,-13-23-17,1 0 0,0 0 0,0-1-1,0 1 1,0-1 0,0 1 0,1-1 0,-1 0 0,1-1 0,0 1 0,0 0 0,0-1 0,7 3-1,-10-4-6,0-1 0,0 0-1,0 0 1,0 1 0,1-1-1,-1 0 1,0 0 0,0 0-1,0 0 1,0 0 0,0-1-1,0 1 1,0 0 0,0 0-1,0-1 1,0 1 0,0 0-1,0-1 1,0 1 0,0-1-1,0 0 1,0 1 0,0-1-1,-1 0 1,1 1 0,0-1-1,0 0 1,-1 0-1,1 0 1,0 1 0,-1-1-1,1 0 1,-1 0 0,1 0-1,-1 0 1,1-1 0,13-17 189,-13 18-255,8 27-199,18 45-3076,-23-67 477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8:57.079"/>
    </inkml:context>
    <inkml:brush xml:id="br0">
      <inkml:brushProperty name="width" value="0.05" units="cm"/>
      <inkml:brushProperty name="height" value="0.05" units="cm"/>
    </inkml:brush>
  </inkml:definitions>
  <inkml:trace contextRef="#ctx0" brushRef="#br0">943 104 256,'0'0'7351,"15"-24"-6652,-12 17 2024,-3 6-2716,-1 1-1,1-1 1,-1 1-1,0-1 1,1 0-1,-1 1 1,1-1-1,-1 0 1,1 0-1,0 1 1,-1-1-1,1 0 1,0 0-1,0 0 1,-1 0-1,1 1 1,0-1-1,0 0 1,0 0-1,0 0 1,0-1-1,0 0-10,0 1 0,0 0 0,0-1 0,0 1 0,0 0 0,-1 0 0,1-1 0,0 1 0,-1 0 0,1 0 0,-1 0 0,1-1 0,-1 1 0,0 0 0,1 0 0,-1 0 0,-2-2 0,-1 1 6,-1-1 1,1 1-1,-1 0 1,0 0-1,0 0 1,1 1-1,-1 0 1,0 0-1,-1 0 1,-6 0-1,-23-5 336,25 4-338,1 0 1,-1 1-1,0 0 0,1 0 0,-1 1 0,0 1 1,0 0-1,-16 3 0,6 0 29,1 2 0,0 0 0,-21 10-1,-55 9-2,54-8 14,0 2 0,2 2 1,0 2-1,-40 31 0,51-29-7,0 1-1,-34 44 0,31-35 185,10-6-154,1 0 1,1 2-1,1 0 1,2 1 0,1 0-1,-17 57 1,25-55-28,0 1 1,2 0-1,2 0 0,1 1 0,5 64 1,-1-17 62,0-66-77,1 0 0,0-1-1,2 1 1,-1-1-1,2 0 1,13 27-1,2 7-46,-16-39 40,1 1 1,0-1-1,1 0 0,1-1 1,-1 1-1,1-1 1,1-1-1,0 0 0,0 0 1,21 14-1,5 8 8,-8-5-14,-23-21-2,0 0 0,1-1 0,-1 1-1,1-1 1,0-1 0,0 1 0,0-1-1,1 1 1,-1-2 0,1 1 0,-1 0-1,1-1 1,12 3 0,-11-3 12,0 0 1,0 1 0,0 0-1,0 0 1,0 1 0,-1 0-1,1 0 1,-1 1-1,0 0 1,0 0 0,6 7-1,37 27 74,-33-31-94,2-1 1,-1-1-1,1 0 1,29 4-1,-33-7 8,23 2 39,0-1-1,0-2 1,0-2-1,45-5 1,-78 4-46,11 1 28,-1-1 0,1-1 0,0 0-1,-1-2 1,1 1 0,22-10 0,19-13 42,-30 12-70,1 2 1,0 0-1,1 2 0,38-8 1,-57 15 7,-1-1 0,1 1 0,-1-2 0,1 1 1,-1-1-1,-1 0 0,1-1 0,-1 1 0,13-14 1,24-17 26,-23 21-83,37-34 0,-3 1 32,-39 33-17,1 0 0,-2-1 0,0-1 0,13-19 0,2-3 22,24-51-5,-48 77 25,1 0-1,-1-1 1,-1 1 0,-1-1 0,0-1 0,0 1-1,-2-1 1,2-18 0,0 7 13,-2 7 20,0 0-1,-1 0 1,-1-1 0,-1 1-1,-6-37 1,-12 9 148,15 39-175,0-1-1,0 1 1,1-1 0,0 0 0,1 0-1,-2-9 1,3-5-38,1 21 29,0-1 0,0 1 0,0-1 0,0 1 0,0-1 0,0 1 0,-1-1 0,1 1-1,-1-1 1,0 1 0,0-1 0,0 1 0,0 0 0,0 0 0,0-1 0,-1 1 0,1 0-1,-1 0 1,1 0 0,-1 0 0,0 1 0,0-1 0,-3-2 0,1 0 31,0 0 0,0 0 0,0 0 0,0-1 0,1 1 0,0-1 0,0 0-1,0 0 1,0 0 0,-3-11 0,4 9-21,-1 1 0,0 0 0,0 0-1,0 0 1,-1 0 0,0 0-1,0 1 1,-7-7 0,-19-25 55,28 32-54,-1 1 0,0 0 0,0 0 0,-1 0 0,1 0 0,-1 0 0,0 0 0,0 1 0,0 0 0,0 0 0,-8-4 0,8 5-4,1 0 1,0-1 0,0 1 0,0-1-1,0 1 1,0-1 0,-4-5-1,-21-18 54,-98-36-57,116 57-15,-6-5-41,14 8 54,0 0-1,-1 0 0,1 1 1,0-1-1,0 1 0,-1-1 1,1 1-1,-1 0 1,1 0-1,-1 0 0,1 1 1,-1-1-1,-3 0 0,-21-9 74,23 8-79,1 1-1,-1-1 0,1 0 0,-1 1 1,0 0-1,0 0 0,0 0 0,-5 0 0,-50 1-549,34 0-6441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0.909"/>
    </inkml:context>
    <inkml:brush xml:id="br0">
      <inkml:brushProperty name="width" value="0.05" units="cm"/>
      <inkml:brushProperty name="height" value="0.05" units="cm"/>
    </inkml:brush>
  </inkml:definitions>
  <inkml:trace contextRef="#ctx0" brushRef="#br0">28 315 24,'0'0'1708,"-4"1"-1309,2 0-301,0-1 0,0 1 0,0 0 0,0-1 1,0 1-1,0 0 0,0 0 0,1 0 0,-1 0 0,-3 4 1170,12-5 1764,27 2-2354,149 4 290,117-4-269,-235-11-597,71-17 0,8-3-101,-44 6 98,-77 16-85,1 1 1,0 1 0,0 1-1,31-1 1,-40 4 6,1-1 0,-1-1 0,1 0 0,-1-1 0,25-10 0,-23 7 13,1 2 0,0 0 0,33-5 0,-6 4 72,81-21 1,-83 15-11,0 3 0,46-4 0,-50 8-68,0-2 0,0-2 1,39-14-1,-36 9 53,0 3 0,52-7 0,14 2-681,-130 18 239,0 1 0,0 1 1,0 0-1,1 2 0,-24 10 0,-23 5-1275,-154 18 2440,89-19 1365,50-9-1615,-35 9-557,-131 29 301,185-41-313,50-7 28,0 0 0,-1 1 0,1 0-1,0 1 1,1 1 0,-1 1-1,-16 6 1,12-1-13,-9 5 33,-2-1-1,0-1 1,-1-2 0,-37 10 0,48-10-319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3.608"/>
    </inkml:context>
    <inkml:brush xml:id="br0">
      <inkml:brushProperty name="width" value="0.05" units="cm"/>
      <inkml:brushProperty name="height" value="0.05" units="cm"/>
    </inkml:brush>
  </inkml:definitions>
  <inkml:trace contextRef="#ctx0" brushRef="#br0">1 9 1408,'0'0'9757,"41"-6"-9934,22 5 253,-24-1-27,55 6 0,-91-3-43,1 0-1,-1 0 0,0 0 0,1 1 0,-1 0 1,0-1-1,0 1 0,0 0 0,0 1 0,-1-1 1,1 0-1,-1 1 0,1 0 0,-1-1 1,0 1-1,3 5 0,-2-4 3,0 0 0,0-1 0,0 1 0,1 0 0,0-1 0,-1 0 0,1 0-1,8 5 1,-5-5-8,-1-1 0,0 1 0,-1-1-1,1 1 1,-1 1-1,0-1 1,5 5 0,-8-6-1,0 1 1,0 0 0,0-1 0,0 1 0,-1 0 0,1 0-1,-1 0 1,0 0 0,0 0 0,0 0 0,0 0 0,-1 1-1,1-1 1,-1 4 0,1-2 4,1 0-1,-1 1 1,1-1-1,0 0 0,0 0 1,1 0-1,0 0 1,0-1-1,0 1 1,0-1-1,8 9 1,-7-10-2,-1 1 0,1 0 1,-1 1-1,0-1 0,0 1 1,0-1-1,0 1 0,-1 0 1,0 0-1,0 0 0,-1 0 1,1 1-1,-1-1 0,0 0 0,0 7 1,1 46-5,0-33 26,-1 0-1,-2 0 1,-3 29 0,1-40-9,-1-1-1,-1 0 1,0 0 0,-9 18-1,12-29-99,1-1 48,1-1-1,0 0 1,0 0 0,-1 0-1,1 1 1,0-1 0,-1 0-1,1 0 1,0 0 0,-1 0-1,1 0 1,0 0 0,-1 0-1,1 0 1,0 0-1,-1 1 1,1-1 0,0-1-1,-1 1 1,1 0 0,0 0-1,-1 0 1,1 0 0,0 0-1,-1 0 1,1 0 0,0 0-1,-1 0 1,1-1-1,0 1 1,0 0 0,-1 0-1,1 0 1,0-1 0,0 1-1,-1 0 1,1 0 0,0-1-1,0 1 1,0 0 0,-1-1-1,1 1 1,-6-14-1883,5 14 1745,-5-17-3776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4.349"/>
    </inkml:context>
    <inkml:brush xml:id="br0">
      <inkml:brushProperty name="width" value="0.05" units="cm"/>
      <inkml:brushProperty name="height" value="0.05" units="cm"/>
    </inkml:brush>
  </inkml:definitions>
  <inkml:trace contextRef="#ctx0" brushRef="#br0">0 0 824,'0'0'8169,"1"23"-7607,26 141 297,-26-162-842,-1 0-1,1-1 1,0 1 0,0 0-1,0-1 1,0 0 0,1 1-1,-1-1 1,0 1-1,1-1 1,-1 0 0,1 0-1,-1 0 1,1 0 0,-1 0-1,1 0 1,0 0-1,-1-1 1,1 1 0,0-1-1,0 1 1,-1-1 0,1 1-1,0-1 1,0 0-1,0 0 1,0 0 0,-1 0-1,5-1 1,-3 1-10,1 0 0,-1 0 0,1 0 0,-1-1 0,1 1-1,-1-1 1,1 0 0,-1 0 0,0 0 0,0-1 0,1 1 0,-1-1 0,0 0 0,0 0 0,5-4 0,-2-5-2,0-1 1,-1 1 0,0-1 0,-1 0-1,0 0 1,-1-1 0,3-18 0,-2 9-2,-4 21 0,1 0-1,-1 0 0,0 0 0,-1 1 0,1-1 0,0 0 1,0 0-1,0 1 0,0-1 0,-1 0 0,1 1 0,0-1 0,-1 0 1,1 1-1,0-1 0,-1 0 0,1 1 0,-1-1 0,1 0 1,-1 1-1,1-1 0,-1 1 0,0-1 0,1 1 0,-1 0 1,1-1-1,-1 1 0,0 0 0,0-1 0,1 1 0,-1 0 1,0 0-1,1-1 0,-2 1 0,0 0-22,1-1 1,0 1-1,-1 0 1,1-1-1,0 1 0,-1 0 1,1 0-1,0 0 1,-1 0-1,1 1 0,-1-1 1,1 0-1,0 0 1,-1 1-1,1-1 0,0 1 1,0-1-1,-2 2 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5.761"/>
    </inkml:context>
    <inkml:brush xml:id="br0">
      <inkml:brushProperty name="width" value="0.05" units="cm"/>
      <inkml:brushProperty name="height" value="0.05" units="cm"/>
    </inkml:brush>
  </inkml:definitions>
  <inkml:trace contextRef="#ctx0" brushRef="#br0">4 15 1296,'0'0'4197,"0"20"-2858,-1 42-62,-1-35-1196,1 0 1,2 0-1,1 0 1,0-1-1,2 1 1,13 43-1,-17-70-89,0 1 0,0-1 0,0 0 0,0 0 0,0 1 0,0-1 0,0 0 0,0 0 0,1 1 0,-1-1 0,0 0 0,0 0 0,0 0 0,0 1-1,1-1 1,-1 0 0,0 0 0,0 0 0,0 0 0,1 0 0,-1 1 0,0-1 0,0 0 0,1 0 0,-1 0 0,0 0 0,0 0 0,1 0 0,-1 0 0,0 0 0,1 0 0,-1 0 0,0 0 0,0 0 0,1 0-1,-1 0 1,0 0 0,0 0 0,1 0 0,-1 0 0,0 0 0,0 0 0,1-1 0,-1 1 0,0 0 0,0 0 0,0 0 0,1 0 0,-1-1 0,0 1 0,0 0 0,0 0 0,1 0 0,-1-1 0,0 1 0,0 0-1,0 0 1,0-1 0,0 1 0,0 0 0,0 0 0,1-1 0,-1 1 0,10-19 141,-10 18-140,8-16-55,-2 0-1,0-1 1,-1 0 0,-1 0-1,3-29 1,-3-93 1405,-4 108-433,0 32-821,5 3-537,-1 0 393,0 0-1,1 1 0,-2-1 1,1 1-1,0 0 0,-1 1 0,0-1 1,5 8-1,2 1 182,-6-8-102,0-1-1,1 0 1,0 0-1,-1 0 0,1-1 1,1 0-1,6 4 1,34 23-18,-44-29 60,0-4-38,0-1 0,0 1 0,0 0-1,-1-1 1,0 1 0,0-1-1,0 0 1,0 1 0,0-1 0,-1 0-1,1-6 1,0 1 2,6-14 16,-7 23-44,1 0 0,-1 0-1,0 0 1,0 0 0,0 0-1,0 0 1,0 0 0,0 0-1,0 0 1,0 0 0,1 0-1,-1 0 1,0 0 0,0-1-1,0 1 1,0 0 0,0 0-1,0 0 1,0 0 0,1 0-1,-1 0 1,0 0 0,0 0-1,0 0 1,0 0 0,0 0-1,0 1 1,1-1 0,-1 0-1,0 0 1,0 0 0,0 0-1,0 0 1,0 0 0,0 0-1,0 0 1,0 0 0,1 0-1,-1 0 1,0 0 0,0 0-1,0 1 1,0-1 0,0 0-1,0 0 1,0 0 0,0 0-1,0 0 1,0 0 0,0 0-1,0 1 1,0-1 0,0 0-1,0 0 1,0 0 0,0 0-1,0 0 1,0 0 0,0 1-1,0-1 1,0 0 0,0 0-1,0 0 1,0 0 0,0 0-1,0 1 1,5 42 251,-4-20-193,-1 27 89,-2-12-1440,6-15-2532,-2-19 1476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6.281"/>
    </inkml:context>
    <inkml:brush xml:id="br0">
      <inkml:brushProperty name="width" value="0.05" units="cm"/>
      <inkml:brushProperty name="height" value="0.05" units="cm"/>
    </inkml:brush>
  </inkml:definitions>
  <inkml:trace contextRef="#ctx0" brushRef="#br0">23 1 3105,'0'0'1831,"-1"31"-1146,-7-5 335,5-19-709,1 0-1,0 0 1,0 0-1,1 0 1,0 0 0,-1 12-1,2-10-233,0-4-73,0 0 0,0 0 0,0 0 0,1 0 0,-1 0 0,1 0 0,2 6 0,-2-10-12,0 1-1,0-1 1,0 0 0,0 1 0,0-1 0,0 0-1,0 0 1,0 0 0,0 0 0,1 0-1,-1 0 1,0 0 0,1 0 0,-1 0 0,1-1-1,-1 1 1,1 0 0,-1-1 0,1 1 0,-1-1-1,1 0 1,0 1 0,-1-1 0,1 0-1,-1 0 1,1 0 0,1-1 0,-1 1 27,-1-1 0,0 0 0,0 0 0,0 0 0,0 0 0,0 0 0,0-1 0,0 1 0,0 0 0,0 0 0,-1-1-1,1 1 1,0 0 0,-1-1 0,1 1 0,-1-1 0,0 1 0,1-1 0,-1 1 0,0-1 0,0 1 0,0-2 0,5-39 156,-5 41-170,1-13 68,1 5 147,-2 0 1,1 0-1,-1 0 1,0 0-1,-1 1 1,-2-13-1,2 20-195,1 0 0,0 1 0,-1-1 0,1 0 1,0 1-1,-1-1 0,1 1 0,-1-1 0,1 0 0,-1 1 0,1-1 0,-1 1 0,1-1 0,-1 1 0,0 0 0,1-1 0,-1 1 0,0 0 0,1-1 0,-1 1 0,0 0 0,0 0 0,1-1 0,-1 1 0,0 0 0,1 0 0,-1 0 0,0 0 1,0 0-1,1 0 0,-1 0 0,0 0 0,0 1 0,1-1 0,-1 0 0,0 0 0,0 1 0,-1 0-81,0-1 0,1 1 0,-1 0 0,1 0 0,-1 0 0,1 0 0,0 0-1,-1 0 1,1 0 0,0 0 0,-1 0 0,1 1 0,0-1 0,0 0 0,-1 3 0,-10 33-3689,6-23-114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8.394"/>
    </inkml:context>
    <inkml:brush xml:id="br0">
      <inkml:brushProperty name="width" value="0.05" units="cm"/>
      <inkml:brushProperty name="height" value="0.05" units="cm"/>
    </inkml:brush>
  </inkml:definitions>
  <inkml:trace contextRef="#ctx0" brushRef="#br0">280 68 56,'-6'5'9497,"-29"24"-9295,2-1 270,-1-2 0,-1-1-1,-1-2 1,-64 31-1,217-48-621,27-6 259,-139 0-98,-3 0-17,1 1-1,-1-1 1,1 0-1,-1-1 1,0 1-1,1 0 1,-1-1 0,0 1-1,0-1 1,1 1-1,2-3 1,-3 2 13,-1-1 0,0 1 1,0-1-1,0 0 0,0 1 0,0-1 0,0 0 1,0 0-1,-1 0 0,1 0 0,-1 0 1,1 0-1,-1 0 0,0 1 0,1-1 0,-1 0 1,0-3-1,1-5 131,-1-1-1,0 0 1,0 1 0,-1-1 0,-1 0-1,1 1 1,-2-1 0,1 1-1,-1 0 1,-1 0 0,0 0 0,-1 0-1,1 1 1,-2-1 0,1 1 0,-1 1-1,-1-1 1,0 1 0,0 0-1,0 0 1,-16-11 0,22 19-143,4 2-916,-1 1 628,0 0 0,0-1 0,0 1 0,0 0 0,-1 0 1,1 1-1,-1-1 0,0 0 0,0 0 0,1 7 0,-3-9 136,1 0 0,-1 0 0,0 0-1,0 0 1,0 0 0,0 0 0,-1 0-1,1-1 1,0 1 0,0 0-1,0-1 1,-1 1 0,1-1 0,0 0-1,0 1 1,-1-1 0,1 0 0,0 1-1,-1-1 1,-2 0 0,-2 1-883,-25 4-4316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57.909"/>
    </inkml:context>
    <inkml:brush xml:id="br0">
      <inkml:brushProperty name="width" value="0.05" units="cm"/>
      <inkml:brushProperty name="height" value="0.05" units="cm"/>
    </inkml:brush>
  </inkml:definitions>
  <inkml:trace contextRef="#ctx0" brushRef="#br0">187 88 1568,'0'0'3324,"-20"12"-3094,-58 39-184,75-49-44,1 0 0,-1 0 0,0 0 0,1 0 0,0 0 0,0 1 0,0-1 0,0 1 0,0 0 0,0-1 0,0 1 0,1 0 0,0 0 0,-1 0 0,1 0 0,0 1 0,0-1 0,1 0 0,-1 0 0,1 4 0,-3 8 21,-10 28 153,2 1 0,2 0 0,1 0 0,-1 70 0,10-99-158,0 0 0,2-1 0,-1 1-1,9 21 1,4 27 107,-15-62-126,1 1 0,-1-1 0,0 0 0,1 0 0,-1 1 0,1-1 0,0 0 0,-1 0 1,1 0-1,0 0 0,0 0 0,0 0 0,0 0 0,-1 0 0,1 0 0,0-1 0,1 1 0,-1 0 0,0-1 1,0 1-1,0 0 0,2 0 0,35 6-36,-25-7 21,0-1 0,0 0 0,24-6 0,-22 3-38,-1 0 1,1-1-1,-1-1 0,0 0 0,20-13 0,-28 15 53,0 0 1,-1-1-1,0 1 1,0-1-1,0 0 0,-1-1 1,1 1-1,-1-1 1,-1 0-1,1 0 1,-1 0-1,0 0 0,0-1 1,2-8-1,7-32 81,-2-2 0,-3 1 0,-1-1-1,-3 0 1,-5-80 0,2 119-1,-1 1 0,-1-1 1,1 1-1,-2 0 0,1-1 0,-1 1 0,-1 0 1,1 1-1,-2-1 0,1 1 0,-1 0 0,0 0 1,-1 0-1,-12-13 0,14 17-36,-1 0-1,0 0 1,0 0-1,0 0 1,0 1-1,-1 0 1,1 0 0,-1 1-1,0-1 1,0 1-1,0 0 1,0 1-1,0-1 1,0 1 0,-1 1-1,1-1 1,0 1-1,0 0 1,-1 0 0,1 1-1,0 0 1,0 0-1,-12 4 1,12-3-70,0 1 0,1 0 0,-1 1 0,1-1 0,-1 1 0,1 0 0,1 1 0,-1-1 0,0 1 0,1 0 0,0 0 0,0 0 0,1 1 0,-1-1 0,-3 9 0,-6 14-614,-19 57-1,22-56 86,-10 32-2206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9.023"/>
    </inkml:context>
    <inkml:brush xml:id="br0">
      <inkml:brushProperty name="width" value="0.05" units="cm"/>
      <inkml:brushProperty name="height" value="0.05" units="cm"/>
    </inkml:brush>
  </inkml:definitions>
  <inkml:trace contextRef="#ctx0" brushRef="#br0">1 0 6857,'0'0'3260,"0"11"-3173,6 57 48,28 122 0,-31-174 504,0 0-3575,-3-32-833,-3-5 825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9.367"/>
    </inkml:context>
    <inkml:brush xml:id="br0">
      <inkml:brushProperty name="width" value="0.05" units="cm"/>
      <inkml:brushProperty name="height" value="0.05" units="cm"/>
    </inkml:brush>
  </inkml:definitions>
  <inkml:trace contextRef="#ctx0" brushRef="#br0">1 87 128,'0'0'11677,"35"-3"-10834,-5 1-902,0-2 0,0-1 0,-1-2 0,1 0 0,-1-2 0,44-20 0,-74 29 0,1 0 1,0 0 0,-1 0 0,1 0-1,-1 0 1,1 0 0,-1 0 0,1 0-1,-1 0 1,1 0 0,-1 0-1,1 0 1,0 0 0,-1 0 0,1-1-1,-1 1 1,1 0 0,-1 0 0,1 0-1,0-1 1,-1 1 0,1 0 0,0 0-1,-1-1 1,1 1 0,0 0 0,-1-1-1,1 1 1,0 0 0,0-1 0,-1 1-1,1-1 1,0 1 0,0 0 0,0-1-1,-1 1 1,1-1 0,0 1-1,0-1 1,0 1 0,0-1 0,0 1-1,0 0 1,0-1 0,0 1 0,0-1-1,0 1 1,0-1 0,0 1 0,1-1-1,-1 1 1,0 0 0,0-1 0,0 1-1,1-1 1,-1 1 0,0 0 0,0-1-1,1 1 1,-1 0 0,0-1-1,1 1 1,-1 0 0,0-1 0,1 1-1,-1 0 1,0 0 0,1-1 0,0 1-1,-19-1-4032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09.758"/>
    </inkml:context>
    <inkml:brush xml:id="br0">
      <inkml:brushProperty name="width" value="0.05" units="cm"/>
      <inkml:brushProperty name="height" value="0.05" units="cm"/>
    </inkml:brush>
  </inkml:definitions>
  <inkml:trace contextRef="#ctx0" brushRef="#br0">1 15 3121,'0'0'6402,"18"0"-6119,104 2 96,-122-2-494,15-11-4601,-8 6 370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0.212"/>
    </inkml:context>
    <inkml:brush xml:id="br0">
      <inkml:brushProperty name="width" value="0.05" units="cm"/>
      <inkml:brushProperty name="height" value="0.05" units="cm"/>
    </inkml:brush>
  </inkml:definitions>
  <inkml:trace contextRef="#ctx0" brushRef="#br0">0 87 256,'0'0'8066,"7"37"-6870,-7-35-1187,-1-1 1,1 0-1,1 1 1,-1-1-1,0 1 0,0-1 1,0 0-1,1 1 1,-1-1-1,1 0 0,-1 0 1,1 1-1,-1-1 1,1 0-1,0 0 0,0 0 1,-1 1-1,1-1 1,0 0-1,0 0 0,0 0 1,0-1-1,0 1 0,1 0 1,0 1-1,39 7 213,-39-9-212,9 2 14,-9-2-1,1 1-1,-1-1 1,1 1 0,-1-1 0,1 0 0,-1 0 0,0 0 0,1 0 0,-1-1 0,1 1 0,3-2 0,-4 1-12,-1 0 0,0-1 0,0 1 0,1-1 0,-1 1 0,0-1 0,0 0 0,0 1-1,-1-1 1,1 0 0,0 0 0,-1 0 0,1 1 0,-1-1 0,1 0 0,-1 0 0,0-4 0,3-18 393,-2 0-1,-1-25 1,-1 15-93,1 33-71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0.619"/>
    </inkml:context>
    <inkml:brush xml:id="br0">
      <inkml:brushProperty name="width" value="0.05" units="cm"/>
      <inkml:brushProperty name="height" value="0.05" units="cm"/>
    </inkml:brush>
  </inkml:definitions>
  <inkml:trace contextRef="#ctx0" brushRef="#br0">1 0 3121,'0'0'8457,"7"46"-7036,35 67-1228,-41-105-489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1.564"/>
    </inkml:context>
    <inkml:brush xml:id="br0">
      <inkml:brushProperty name="width" value="0.05" units="cm"/>
      <inkml:brushProperty name="height" value="0.05" units="cm"/>
    </inkml:brush>
  </inkml:definitions>
  <inkml:trace contextRef="#ctx0" brushRef="#br0">106 1 4425,'0'0'3297,"0"8"-4283,2 1 916,0-2-42,-1 1 0,0-1 0,0 1 0,-1-1 1,1 1-1,-2-1 0,-1 13 0,0-18 209,1-1 0,-1 1 0,0-1 0,0 1 0,0-1 0,0 0 0,0 0 0,0 0 0,0 0 0,0-1 0,-1 1 0,1-1 0,0 1 0,0-1 1,-1 0-1,1 1 0,0-1 0,-1 0 0,1-1 0,0 1 0,0 0 0,-1-1 0,1 1 0,0-1 0,0 0 0,0 0 0,-1 1 0,1-2 0,0 1 0,0 0 1,-2-2-1,3 2-112,1 0 0,-1 0 0,1 0 0,-1 1 0,0-1 0,1 0 1,-1 1-1,0-1 0,1 0 0,-1 1 0,0-1 0,0 1 0,1-1 0,-1 1 1,0-1-1,0 1 0,0 0 0,0-1 0,0 1 0,0 0 0,1 0 1,-1 0-1,0 0 0,0 0 0,0 0 0,0 0 0,0 0 0,0 0 0,0 0 1,0 0-1,0 0 0,0 1 0,0-1 0,1 0 0,-1 1 0,0-1 1,0 1-1,0-1 0,1 1 0,-3 1 1339,3 30-482,3 186-70,1-194-643,-4-24 225,0-5 286,-12-260 323,17 271-1634,-3-2 555,0-1 0,0 0 0,0 1 0,0-1 0,1 0 0,0 0 0,-1 0 0,1-1 0,0 1 0,1-1 0,-1 1 0,0-1 0,1 0 0,-1 0 1,1-1-1,-1 1 0,8 1 0,-8-4-2032,-2-6-739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2.440"/>
    </inkml:context>
    <inkml:brush xml:id="br0">
      <inkml:brushProperty name="width" value="0.05" units="cm"/>
      <inkml:brushProperty name="height" value="0.05" units="cm"/>
    </inkml:brush>
  </inkml:definitions>
  <inkml:trace contextRef="#ctx0" brushRef="#br0">8 118 208,'0'0'7616,"-7"9"-4351,105-8-2100,-19 1-1017,-1-3 0,98-15 1,30-7 112,-129 17-51,125-26-1,-174 26-210,-27 6 51,-1-1-187,0-1 77,0 1 0,0 0 1,0 0-1,0 0 0,0 0 0,0 0 1,0 0-1,0 0 0,0 0 0,-1 0 0,1 0 1,0 0-1,-1 0 0,1 0 0,0 0 0,-2-1 1,-3-1-249,-2 0 0,1 1 1,0 0-1,0 0 0,-1 0 1,1 1-1,-1-1 0,1 2 1,-1-1-1,-7 1 0,-10-2-1134,-5-3-1085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2.831"/>
    </inkml:context>
    <inkml:brush xml:id="br0">
      <inkml:brushProperty name="width" value="0.05" units="cm"/>
      <inkml:brushProperty name="height" value="0.05" units="cm"/>
    </inkml:brush>
  </inkml:definitions>
  <inkml:trace contextRef="#ctx0" brushRef="#br0">1 0 7242,'0'0'3931,"6"5"-3738,6 3-120,-1 0-1,0 1 1,0 1-1,-1-1 1,-1 2-1,1-1 1,-2 1-1,12 18 1,-15-19-47,-1 0 0,1 0 0,-2 0 0,0 0 0,0 0 1,0 1-1,0 13 0,-3-19-11,0 0 0,0 1-1,0-1 1,-1 0 0,0 0-1,0 0 1,0 0 0,0 0 0,-1 0-1,0 0 1,0 0 0,-1-1 0,1 1-1,-1-1 1,0 0 0,-6 8 0,1-3-5,2-2 84,1-1 0,-1 1-1,-1-1 1,1-1 0,-1 1 0,-11 6-1,5-11-4336,7-1 118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3.272"/>
    </inkml:context>
    <inkml:brush xml:id="br0">
      <inkml:brushProperty name="width" value="0.05" units="cm"/>
      <inkml:brushProperty name="height" value="0.05" units="cm"/>
    </inkml:brush>
  </inkml:definitions>
  <inkml:trace contextRef="#ctx0" brushRef="#br0">0 1 9250,'0'0'2438,"8"15"-2287,21 51-81,-26-57-64,0-1-1,-1 1 1,0 0-1,0 0 1,-1 0-1,-1 0 1,1 0 0,-1-1-1,-2 15 1,0 9 124,2-31-170,0-21-11679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3.652"/>
    </inkml:context>
    <inkml:brush xml:id="br0">
      <inkml:brushProperty name="width" value="0.05" units="cm"/>
      <inkml:brushProperty name="height" value="0.05" units="cm"/>
    </inkml:brush>
  </inkml:definitions>
  <inkml:trace contextRef="#ctx0" brushRef="#br0">38 261 9074</inkml:trace>
  <inkml:trace contextRef="#ctx0" brushRef="#br0" timeOffset="0.99">38 261 9074,'-33'-112'1522,"32"110"-1362,0 0 1,1 0-1,-1 0 1,0 1-1,1-1 1,0 0-1,-1 0 1,1 0-1,0 0 1,0 0-1,0 0 1,1 0 0,-1 1-1,1-5 1,10 3-477,-6 4 520,86-36 26,-68 24-290,1 2 1,0 0-1,0 2 1,31-6-1,-45 12-86,-9 2 75,-1-1 0,1 0 1,0 0-1,-1 0 0,1 0 0,-1 0 0,1 0 0,0 0 1,-1-1-1,1 1 0,-1 0 0,1 0 0,0 0 1,-1-1-1,1 1 0,-1 0 0,1 0 0,-1-1 0,1 1 1,-1-1-1,1 1 0,-1 0 0,0-1 0,1 1 0,-1-1 1,1 1-1,-1-1 0,0 1 0,1-1 0,-1 1 0,0-1 1,0 0-1,0 1 0,1-1 0,-1 1 0,0-1 0,0 1 1,0-1-1,0 0 0,0 1 0,0-1 0,0 0 0,0 1 1,0-1-1,0 1 0,0-1 0,-1 0 0,1 1 0,0-2 1,0-8-2506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2.434"/>
    </inkml:context>
    <inkml:brush xml:id="br0">
      <inkml:brushProperty name="width" value="0.05" units="cm"/>
      <inkml:brushProperty name="height" value="0.05" units="cm"/>
    </inkml:brush>
  </inkml:definitions>
  <inkml:trace contextRef="#ctx0" brushRef="#br0">28 295 1456,'0'0'5291,"-15"5"-3563,12 9-1738,1-1 0,0 1 0,1 0 0,1 0-1,0 0 1,3 20 0,-1 13 36,-12 281-56,10-326 28,0 0 0,1 0-1,-1 1 1,0-1 0,1 0-1,-1 0 1,1 0 0,0 0-1,0 0 1,-1 0-1,1 0 1,1 0 0,-1 0-1,0 0 1,0 0 0,1 0-1,-1-1 1,4 4-1,-1-2 2,0-1 0,0 1 0,0-1-1,1 0 1,-1 0 0,1 0 0,-1-1-1,9 2 1,8 1-16,0-2 1,0-1-1,27-1 1,-29 0-31,83 0-185,-100-1 233,-1 1 0,1-1-1,0 0 1,0 1 0,-1-1 0,1 0 0,-1 0 0,1 0-1,-1 0 1,1-1 0,-1 1 0,0 0 0,1-1-1,-1 1 1,0-1 0,0 1 0,0-1 0,1-2-1,20-39 39,-17 33-41,8-20 25,-1 0 0,-1-1 0,-1-1 0,-2 1 0,4-35 0,-5-1 118,0-95 0,-7 156-28,0 1-1,-1-1 1,1 1 0,-1-1-1,0 1 1,0-1-1,-3-5 1,3 9-58,0 0 0,0 1 0,1-1 0,-2 1 0,1-1 0,0 1 0,0-1 0,0 1 0,-1 0 0,1-1 1,0 1-1,-1 0 0,1 0 0,-1 0 0,0 0 0,1 0 0,-1 1 0,0-1 0,0 0 0,1 1 0,-1-1 0,0 1 0,0 0 0,0-1 0,1 1 0,-5 0 0,6 0-103,-19 397-657,19-389 678,1-1 0,1 1 0,-1-1 0,1 1 0,0-1 0,1 0 1,0 0-1,0 0 0,0 0 0,1 0 0,0-1 0,0 0 0,1 0 0,0 0 0,0 0 0,0-1 1,0 1-1,1-1 0,0-1 0,0 1 0,8 3 0,1 2-104,2-1 0,-1-1-1,1-1 1,1 0 0,-1-1 0,1-1-1,29 5 1,-43-9 123,0-1 0,0 1 0,0-1 0,0 0 0,-1-1 0,1 1 0,0-1 0,0 1 0,0-1 0,0 0 0,-1-1 0,1 1 0,-1-1 0,1 1 0,-1-1 0,1 0 0,-1 0 0,0-1 0,3-2 0,3-4 9,-1 0 0,0 0-1,0-1 1,9-17 0,-11 17-9,9-12 35,-1-2 0,-1 1 0,-1-1 1,-1-1-1,-2 0 0,0-1 0,-1 0 0,-2 0 0,-1 0 0,-1-1 0,1-40 1,-4 41 156,-2 1 1,-1-1-1,-5-28 1,4 44-77,0 0 0,0 0 0,-1 1 0,0-1 0,-1 1 0,0 0 0,0 0 0,-1 1 0,0-1 1,-11-10-1,-125-124 376,136 115-566,6 21-809,0 19-2118,0 11 852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3.979"/>
    </inkml:context>
    <inkml:brush xml:id="br0">
      <inkml:brushProperty name="width" value="0.05" units="cm"/>
      <inkml:brushProperty name="height" value="0.05" units="cm"/>
    </inkml:brush>
  </inkml:definitions>
  <inkml:trace contextRef="#ctx0" brushRef="#br0">0 17 6873,'0'0'5426,"137"0"-5298,-130 0-128,-1-2-8,-3 2-584,0-3-233,3 0-303,0-3-448,1 3-1417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14.466"/>
    </inkml:context>
    <inkml:brush xml:id="br0">
      <inkml:brushProperty name="width" value="0.05" units="cm"/>
      <inkml:brushProperty name="height" value="0.05" units="cm"/>
    </inkml:brush>
  </inkml:definitions>
  <inkml:trace contextRef="#ctx0" brushRef="#br0">1 163 760,'0'0'8007,"6"17"-5677,-6-10-2288,0 0-1,0 0 1,1 0 0,0 0-1,1 0 1,-1 0-1,1 0 1,3 7 0,-4-11-39,1-1 1,-1 0-1,0 0 0,1 0 1,0 0-1,-1 0 1,1 0-1,0-1 1,0 1-1,0 0 1,0-1-1,0 0 0,0 1 1,0-1-1,0 0 1,1 0-1,-1 0 1,0 0-1,1-1 0,-1 1 1,1-1-1,-1 1 1,1-1-1,-1 0 1,5 0-1,-4 0-6,-1 0 0,1 0 0,0 0 1,0-1-1,0 1 0,0-1 0,0 0 0,0 0 0,-1 0 0,1 0 0,0 0 1,-1 0-1,1-1 0,-1 0 0,1 1 0,-1-1 0,0 0 0,0 0 0,0 0 0,0 0 1,0-1-1,0 1 0,-1 0 0,1-1 0,-1 1 0,1-1 0,-1 0 0,0 1 1,0-1-1,0 0 0,0 0 0,-1 0 0,1 0 0,-1 0 0,0 1 0,0-5 0,2-4 142,-1 1-1,0-1 0,-1 0 1,0 0-1,-1 0 0,0 0 0,0 1 1,-1-1-1,-1 1 0,0-1 1,0 1-1,-1 0 0,0 0 0,-1 0 1,-7-11-1,12 21-121,-1 0-1,1 0 1,0 0 0,0-1-1,0 1 1,0 0 0,0 0 0,-1 0-1,1-1 1,0 1 0,0 0-1,0 0 1,0-1 0,0 1 0,0 0-1,0 0 1,0-1 0,0 1-1,0 0 1,0 0 0,0-1-1,0 1 1,0 0 0,0 0 0,0-1-1,0 1 1,0 0 0,0 0-1,0 0 1,0-1 0,0 1 0,0 0-1,0 0 1,1-1 0,-1 1-1,0 0 1,0 0 0,0 0 0,0-1-1,1 1 1,-1 0 0,0 0-1,0 0 1,0 0 0,1 0-1,-1-1 1,0 1 0,0 0 0,0 0-1,1 0 1,-1 0 0,0 0-1,0 0 1,1 0 0,-1 0 0,24 1 108,27 13-238,-14-4-104,0-1 0,1-2 0,0-2 0,67 1 0,-104-7 191,-1 1 0,1 0 0,-1-1 0,1 1 0,-1-1 1,0 1-1,1-1 0,-1 1 0,1-1 0,-1 0 0,0 1 1,0-1-1,1 1 0,-1-1 0,0 0 0,0 1 0,0-1 1,0 1-1,1-1 0,-1 0 0,0 1 0,0-1 0,0 0 1,-1 1-1,1-1 0,0 0 0,0 1 0,0-1 0,0 0 1,-1 0-1,-4-24-1279,-11-7-2413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27.352"/>
    </inkml:context>
    <inkml:brush xml:id="br0">
      <inkml:brushProperty name="width" value="0.05" units="cm"/>
      <inkml:brushProperty name="height" value="0.05" units="cm"/>
    </inkml:brush>
  </inkml:definitions>
  <inkml:trace contextRef="#ctx0" brushRef="#br0">63 114 2713,'0'0'1727,"0"12"5078,3 44-6932,-3 350 434,-1-451-853,-11-81 0,2 70 633,-5-16 338,3 0 1,-4-108-1,18 187-436,0-1 0,0 1-1,1-1 1,0 1 0,0-1 0,0 0 0,1 0 0,8 10-1,5 12 3,10 30 14,22 40 8,-45-91-13,1 0 0,0 0 0,0 0 1,0-1-1,1 0 0,0 0 0,0 0 1,1-1-1,-1 0 0,9 5 0,-10-8-19,1 0 0,-1 0 0,1 0 0,0 0 0,0-1 0,0 0 0,0 0 0,0-1 0,0 0 0,0 0 0,0 0 0,8-2-1,-11 2 22,-1 0 0,1-1 0,0 0 0,-1 1 0,1-1 0,-1 0 0,0 0-1,1 0 1,-1-1 0,0 1 0,1 0 0,-1-1 0,0 0 0,0 1-1,0-1 1,0 0 0,-1 0 0,1 0 0,0 0 0,-1 0 0,0-1 0,1 1-1,-1 0 1,0-1 0,0 1 0,0-1 0,0 1 0,-1-1 0,1-3-1,5-79 459,-9-116-1,1 169-422,0 47-19,1 52-11,1 217 121,0-279-182,1-1 0,0 1 0,0 0 0,0-1 1,0 1-1,1-1 0,3 7 0,7 29-828,-11 6-2633,-1-29-1083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28.448"/>
    </inkml:context>
    <inkml:brush xml:id="br0">
      <inkml:brushProperty name="width" value="0.05" units="cm"/>
      <inkml:brushProperty name="height" value="0.05" units="cm"/>
    </inkml:brush>
  </inkml:definitions>
  <inkml:trace contextRef="#ctx0" brushRef="#br0">1 118 5977,'0'0'3504,"0"-7"-3387,0-81 833,0 88-961,2 0-364,0 0 235,1 1-1,-1-1 1,1 1 0,-1 0 0,0-1-1,0 1 1,1 0 0,-1 0-1,3 2 1,-2 1 131,-1 0 0,1 0-1,-1 1 1,0-1 0,0 0 0,0 1-1,-1-1 1,1 1 0,-1 0-1,0-1 1,0 8 0,-1 58 205,-1-36-35,1-33-191,10-27 542,-3 2-360,-1-1-1,-2 1 1,0-1-1,0-39 1,-3 64-174,0 0 0,0 0-1,-1 0 1,1 0 0,0 0 0,0 0 0,0 0 0,0 1-1,0-1 1,0 0 0,0 0 0,0 1 0,-1-1 0,1 1-1,0-1 1,0 1 0,0-1 0,-1 1 0,1-1 0,1 2-1,2 5 43,0 0 0,0 0 0,-1 0 0,0 0 0,0 1 0,2 13-1,9 20 100,-14-41-126,0 1-1,0-1 1,1 1 0,-1-1 0,0 1-1,0-1 1,1 0 0,-1 1 0,0-1 0,1 1-1,-1-1 1,1 0 0,-1 1 0,0-1-1,1 0 1,-1 1 0,1-1 0,-1 0-1,1 0 1,-1 1 0,1-1 0,-1 0 0,1 0-1,-1 0 1,1 0 0,-1 0 0,1 0-1,-1 0 1,1 0 0,-1 0 0,1 0-1,-1 0 1,1 0 0,19-12-14,8-20 114,-24 27-41,-1 1-1,1-2 0,-1 1 1,0 0-1,0-1 1,0 1-1,-1-1 0,0 0 1,0 0-1,0 0 0,-1 0 1,0 0-1,0-6 0,-1 12 327,1 25-720,1-5 290,1 6 49,-2-9-3066,-1-21-560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29.903"/>
    </inkml:context>
    <inkml:brush xml:id="br0">
      <inkml:brushProperty name="width" value="0.05" units="cm"/>
      <inkml:brushProperty name="height" value="0.05" units="cm"/>
    </inkml:brush>
  </inkml:definitions>
  <inkml:trace contextRef="#ctx0" brushRef="#br0">0 87 264,'0'0'9238,"35"0"-7364,3 1-2027,-1-1-1,0-2 1,0-2 0,0-1 0,56-16 0,-92 21 63,0-1 1,0 0 0,0 1-1,-1-1 1,1 0-1,0 0 1,0 0-1,-1 0 1,1 1-1,0-1 1,-1 0-1,1 0 1,-1 0 0,0 0-1,1 0 1,-1 0-1,0 0 1,1 0-1,-1-1 1,0 1-1,0 0 1,0 0 0,0 0-1,0 0 1,0 0-1,0 0 1,0 0-1,-1 0 1,1-2-1,-1-7-902,1-6-1396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0.289"/>
    </inkml:context>
    <inkml:brush xml:id="br0">
      <inkml:brushProperty name="width" value="0.05" units="cm"/>
      <inkml:brushProperty name="height" value="0.05" units="cm"/>
    </inkml:brush>
  </inkml:definitions>
  <inkml:trace contextRef="#ctx0" brushRef="#br0">0 54 5393,'0'0'4957,"5"0"-4869,40 1 60,-29 1-194,0-1 0,-1 0 1,1-1-1,0-1 0,-1 0 0,1-2 1,-1 0-1,22-6 0,-34 7-399,1 0-1,-1-1 1,0 1-1,1-1 1,-1 1 0,0-1-1,-1 0 1,1 0-1,3-5 1,1-3-3715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2.404"/>
    </inkml:context>
    <inkml:brush xml:id="br0">
      <inkml:brushProperty name="width" value="0.05" units="cm"/>
      <inkml:brushProperty name="height" value="0.05" units="cm"/>
    </inkml:brush>
  </inkml:definitions>
  <inkml:trace contextRef="#ctx0" brushRef="#br0">34 54 1664,'0'0'6946,"0"8"-7049,1 113 527,19 140 0,-20-256-430,0-4 9,0-1 1,0 1 0,-1-1 0,1 1-1,0-1 1,0 1 0,0 0 0,0-1-1,0 1 1,0-1 0,0 1 0,0-1-1,0 1 1,0 0 0,1-1 0,-1 1-1,0-1 1,0 1 0,0-1 0,1 1 0,-1-1-1,0 1 1,1-1 0,-1 1 0,0-1-1,1 1 1,-1-1 0,1 0 0,-1 1-1,0-1 1,1 0 0,0 1 0,0-27-198,-4-24 149,-2 0 0,-1 1 0,-22-76 0,11 54 867,15 38-29,2 33-795,0-1 0,0 1-1,1-1 1,-1 0 0,0 1 0,1-1 0,-1 1 0,0-1-1,1 1 1,-1-1 0,1 1 0,-1-1 0,1 1 0,-1 0 0,1-1-1,-1 1 1,1-1 0,-1 1 0,1 0 0,0 0 0,-1-1-1,1 1 1,0 0 0,-1 0 0,1 0 0,-1 0 0,1 0 0,0 0-1,-1 0 1,1 0 0,0 0 0,-1 0 0,1 0 0,0 0-1,-1 0 1,1 0 0,-1 1 0,1-1 0,0 0 0,-1 1 0,1-1-1,-1 0 1,1 1 0,0 0 0,2 0-15,0 1 0,-1 0 0,1-1 0,0 1 1,-1 1-1,0-1 0,1 0 0,-1 0 0,0 1 0,0 0 0,-1-1 0,1 1 1,2 4-1,19 46 17,-15-30 159,-1-7-131,-1-2 21,1 1 0,0-1 1,13 19-1,-18-30-47,0 0 0,0 0-1,1 0 1,-1-1 0,1 1-1,0-1 1,-1 1 0,1-1 0,0 0-1,1 0 1,-1-1 0,0 1-1,1 0 1,-1-1 0,1 0-1,-1 0 1,1 0 0,-1 0 0,1-1-1,4 1 1,-3-1 8,0 0 0,0 0 0,0 0-1,0 0 1,-1-1 0,1 0 0,0 0 0,0 0 0,-1-1 0,1 0-1,-1 0 1,1 0 0,-1 0 0,0-1 0,0 1 0,0-1 0,0 0-1,0 0 1,-1-1 0,1 1 0,-1-1 0,0 0 0,0 0 0,0 0-1,-1 0 1,1 0 0,-1 0 0,0-1 0,0 1 0,-1-1 0,1 0 0,0-6-1,2-11 40,-2 0 1,0 0-1,-1 0 0,-4-34 0,1-4 687,2 60-573,0 26-685,0 295 657,0-320-145,1 32 209,-1-31-400,0-1-1,0 0 0,0 0 1,0 0-1,0 0 0,0 0 1,1 0-1,-1 0 0,0 1 1,1-1-1,-1 0 1,0 0-1,1 0 0,-1 0 1,1 0-1,0 0 0,-1 0 1,1-1-1,0 1 0,-1 0 1,1 0-1,0 0 0,1 0 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2.967"/>
    </inkml:context>
    <inkml:brush xml:id="br0">
      <inkml:brushProperty name="width" value="0.05" units="cm"/>
      <inkml:brushProperty name="height" value="0.05" units="cm"/>
    </inkml:brush>
  </inkml:definitions>
  <inkml:trace contextRef="#ctx0" brushRef="#br0">4 93 3801,'0'0'1866,"0"9"-1536,-1 12-77,-1 54 542,2-70-745,0 1 0,0-1 0,1 0 1,-1 0-1,1 0 0,1 0 0,-1 0 0,1 0 0,-1-1 1,2 1-1,2 5 0,-3-8-45,0 0 1,1-1-1,-1 1 1,1 0-1,0-1 1,-1 0-1,1 0 1,0 0-1,0 0 1,0 0-1,0 0 1,0-1-1,0 1 1,0-1-1,0 0 0,0 0 1,0 0-1,0 0 1,0-1-1,-1 1 1,7-2-1,-6 1 8,0 0 0,1 1 1,-1-1-1,0 0 0,0-1 0,0 1 0,0 0 0,0-1 0,0 0 0,0 0 0,-1 0 1,1 0-1,0 0 0,-1 0 0,0-1 0,1 1 0,-1-1 0,3-5 0,-2-6 216,-1 1-1,0 0 0,-1 0 0,-1-1 0,0 1 1,-3-23-1,2 16 85,0 14-187,1 0-1,-1 0 0,-1 0 1,1 0-1,-1 0 0,0 1 1,0-1-1,-1 0 0,1 1 0,-5-6 1,6 9-74,-1-1 1,0 1 0,0-1-1,-1 1 1,1 0 0,0 0-1,-1 0 1,1 0 0,-1 0-1,1 0 1,-1 1 0,0-1-1,0 1 1,0 0-1,0 0 1,0 0 0,0 0-1,0 1 1,0-1 0,0 1-1,-4-1 1,6 2-80,-1-1 0,0 1 0,1 0-1,-1 0 1,1 0 0,-1-1 0,1 1 0,-1 1 0,1-1 0,0 0-1,0 0 1,-1 0 0,1 1 0,0-1 0,0 0 0,0 1 0,1-1-1,-1 1 1,0 0 0,0-1 0,1 1 0,-1-1 0,0 4 0,-12 46-1368,11-44 1101,-1 11-1634,-1-5-547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3.500"/>
    </inkml:context>
    <inkml:brush xml:id="br0">
      <inkml:brushProperty name="width" value="0.05" units="cm"/>
      <inkml:brushProperty name="height" value="0.05" units="cm"/>
    </inkml:brush>
  </inkml:definitions>
  <inkml:trace contextRef="#ctx0" brushRef="#br0">1 71 6913,'0'0'3348,"0"1"-3335,0 0 0,0 0 0,0 0-1,0 0 1,0 0 0,1 0 0,-1 0 0,0 0 0,1 0 0,-1 0 0,1-1 0,-1 1-1,1 0 1,-1 0 0,1 0 0,0 0 0,-1-1 0,1 1 0,0 0 0,1 0 0,19-3 182,1 0 0,-1-2 1,0-1-1,0 0 0,0-2 1,25-11-1,-26 10-206,1 0 0,0 1 0,0 1 0,0 1 0,1 1 0,29-2 1,-38 5 0,7-1-571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4.035"/>
    </inkml:context>
    <inkml:brush xml:id="br0">
      <inkml:brushProperty name="width" value="0.05" units="cm"/>
      <inkml:brushProperty name="height" value="0.05" units="cm"/>
    </inkml:brush>
  </inkml:definitions>
  <inkml:trace contextRef="#ctx0" brushRef="#br0">60 0 5761,'0'0'4160,"-8"26"-3900,-26 83 21,30-98-149,0 1 0,1 0-1,1-1 1,0 1-1,0 0 1,1 0 0,1 20-1,1-7 202,0-20-321,0-1 1,1 0-1,-1 0 1,1 0-1,0 1 1,0-2-1,0 1 1,0 0-1,1 0 1,0-1-1,0 1 1,0-1-1,0 0 1,4 3-1,-1 0-77,0 0 0,1-1 1,0 0-1,0 0 0,0-1 0,13 6 0,-16-8 6,0-1 1,1 0-1,-1 0 0,1-1 1,-1 1-1,1-1 0,-1 0 1,1 0-1,-1-1 0,1 1 1,-1-1-1,1 0 0,-1 0 1,1-1-1,-1 1 0,0-1 0,0 0 1,0 0-1,0 0 0,0-1 1,0 1-1,-1-1 0,1 0 1,5-6-1,-1 0-519,0 0 0,-1-1-1,0 0 1,0 0 0,-1-1 0,-1 0 0,1 0 0,3-13-1,0-7-2171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01.613"/>
    </inkml:context>
    <inkml:brush xml:id="br0">
      <inkml:brushProperty name="width" value="0.05" units="cm"/>
      <inkml:brushProperty name="height" value="0.05" units="cm"/>
    </inkml:brush>
  </inkml:definitions>
  <inkml:trace contextRef="#ctx0" brushRef="#br0">0 4 464,'0'0'4530,"0"-4"-4826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3.711"/>
    </inkml:context>
    <inkml:brush xml:id="br0">
      <inkml:brushProperty name="width" value="0.05" units="cm"/>
      <inkml:brushProperty name="height" value="0.05" units="cm"/>
    </inkml:brush>
  </inkml:definitions>
  <inkml:trace contextRef="#ctx0" brushRef="#br0">1 80 144,'0'0'4206,"16"0"-4278,251 0-133,-261-2 72,0 0 0,0-1 0,0 0 0,-1 0 0,0-1 0,1 0 1,-1 1-1,0-2 0,-1 1 0,1-1 0,6-8 0,-3 5-366,7-12-1136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34.460"/>
    </inkml:context>
    <inkml:brush xml:id="br0">
      <inkml:brushProperty name="width" value="0.05" units="cm"/>
      <inkml:brushProperty name="height" value="0.05" units="cm"/>
    </inkml:brush>
  </inkml:definitions>
  <inkml:trace contextRef="#ctx0" brushRef="#br0">1 1 2969,'0'0'8548,"9"19"-5917,0 3-6137,-9-16-543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3.275"/>
    </inkml:context>
    <inkml:brush xml:id="br0">
      <inkml:brushProperty name="width" value="0.05" units="cm"/>
      <inkml:brushProperty name="height" value="0.05" units="cm"/>
    </inkml:brush>
  </inkml:definitions>
  <inkml:trace contextRef="#ctx0" brushRef="#br0">0 4 1328,'0'0'4743,"10"-3"1007,-10 376-5644,0-237-4619,0-157 1876,0-4-1556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3.647"/>
    </inkml:context>
    <inkml:brush xml:id="br0">
      <inkml:brushProperty name="width" value="0.05" units="cm"/>
      <inkml:brushProperty name="height" value="0.05" units="cm"/>
    </inkml:brush>
  </inkml:definitions>
  <inkml:trace contextRef="#ctx0" brushRef="#br0">12 206 6793,'0'0'4545,"-3"-4"-4530,2 3-11,1 0 0,-1 0 1,0 0-1,0 0 0,1 0 0,-1 0 0,1 0 0,-1 0 0,1 0 1,-1 0-1,1 0 0,0-1 0,-1 1 0,1 0 0,0 0 0,0 0 1,0-1-1,0 1 0,0 0 0,0 0 0,0 0 0,1-1 0,-1 1 0,0 0 1,1 0-1,0-2 0,1 1 0,0-1-1,1 1 1,-1-1 0,1 1-1,0 0 1,0 0 0,0 1-1,0-1 1,0 0-1,3 0 1,44-19 24,1 2 0,57-13-1,-7 2-223,-91 27 17,-4 2-72,0-1 0,0 1-1,0-1 1,0-1 0,0 1 0,0-1 0,-1 0-1,0-1 1,1 1 0,5-6 0,-14 4-3711,-13 2-62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3.975"/>
    </inkml:context>
    <inkml:brush xml:id="br0">
      <inkml:brushProperty name="width" value="0.05" units="cm"/>
      <inkml:brushProperty name="height" value="0.05" units="cm"/>
    </inkml:brush>
  </inkml:definitions>
  <inkml:trace contextRef="#ctx0" brushRef="#br0">1 0 6489,'0'0'2946,"21"5"-2728,-9-2-242,11 3 149,-1-2 0,1 0 1,0-1-1,0-1 0,1-1 0,23-3 0,-16-4-35,6-1-904,-15 6-5055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5.031"/>
    </inkml:context>
    <inkml:brush xml:id="br0">
      <inkml:brushProperty name="width" value="0.05" units="cm"/>
      <inkml:brushProperty name="height" value="0.05" units="cm"/>
    </inkml:brush>
  </inkml:definitions>
  <inkml:trace contextRef="#ctx0" brushRef="#br0">18 138 1168,'0'0'6786,"0"-6"-6298,0-25 803,-16 85-866,15-42-397,0 0 1,1 0-1,0 0 0,1-1 0,4 23 1,-3-27-40,0-1 1,1 0 0,-1 0-1,1 0 1,0 0 0,1 0-1,-1-1 1,1 0 0,0 1-1,0-1 1,10 8 0,-13-12-12,0 0 0,0 0 0,0 0 1,0 0-1,0-1 0,0 1 1,1 0-1,-1-1 0,0 1 1,0-1-1,0 1 0,1-1 1,-1 1-1,0-1 0,0 0 0,1 0 1,-1 0-1,0 0 0,1 0 1,-1 0-1,0 0 0,1 0 1,-1 0-1,0 0 0,0-1 1,1 1-1,-1-1 0,2 0 0,0-1 25,1-1-1,-2 1 1,1-1-1,0 0 1,0 1-1,-1-1 1,0 0-1,0 0 1,1-1-1,1-3 1,2-6 76,-1 1 0,0-1 0,0 0 0,-1 0 1,3-18-1,-6 19 76,0 0-1,-1 0 1,0 1 0,0-1 0,-2 0 0,1 0-1,-1 0 1,-1 1 0,0-1 0,-1 1 0,0 0-1,-1 0 1,-9-17 0,13 28-160,1-1 0,0 1 0,0-1 0,0 1 0,-1-1 0,1 1 0,0-1 0,0 1 0,0-1 0,0 1 0,0-1 0,0 1 0,0-1 0,0 1 0,0-1 1,0 1-1,0-1 0,0 1 0,0 0 0,0-1 0,1 1 0,-1-1 0,0 1 0,0-1 0,0 1 0,1-1 0,-1 1 0,0 0 0,1-1 0,-1 1 0,0-1 0,1 1 0,-1 0 0,0 0 0,1-1 0,-1 1 0,1 0 0,-1-1 0,1 1 0,-1 0 0,0 0 0,1 0 1,-1 0-1,1 0 0,-1-1 0,1 1 0,-1 0 0,1 0 0,-1 0 0,1 0 0,-1 0 0,2 1 0,32-1-153,-27 0 148,22 1-401,-17 0-571,0-1-1,0 0 1,21-3-1,-23-1-2992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5.419"/>
    </inkml:context>
    <inkml:brush xml:id="br0">
      <inkml:brushProperty name="width" value="0.05" units="cm"/>
      <inkml:brushProperty name="height" value="0.05" units="cm"/>
    </inkml:brush>
  </inkml:definitions>
  <inkml:trace contextRef="#ctx0" brushRef="#br0">1 1 4185,'0'0'6461,"4"2"-6294,5 3-140,1-1-1,0-1 1,1 0 0,-1 0-1,0-1 1,12 1 0,16 0-2308,-38-15-1245,0-1-491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5.793"/>
    </inkml:context>
    <inkml:brush xml:id="br0">
      <inkml:brushProperty name="width" value="0.05" units="cm"/>
      <inkml:brushProperty name="height" value="0.05" units="cm"/>
    </inkml:brush>
  </inkml:definitions>
  <inkml:trace contextRef="#ctx0" brushRef="#br0">4 208 5873</inkml:trace>
  <inkml:trace contextRef="#ctx0" brushRef="#br0" timeOffset="1">4 208 5873,'-4'-140'3665,"4"137"-3449,4 0 72,5 0 112,6-2-192,1 2-104,3-3-72,-7 1-16,-2 5-32,-4-3-88,-3 3-408,0 0-40,3-3-896,10-3-585,-4-8-71,1 0-905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7.044"/>
    </inkml:context>
    <inkml:brush xml:id="br0">
      <inkml:brushProperty name="width" value="0.05" units="cm"/>
      <inkml:brushProperty name="height" value="0.05" units="cm"/>
    </inkml:brush>
  </inkml:definitions>
  <inkml:trace contextRef="#ctx0" brushRef="#br0">66 235 1064,'0'0'9820,"-3"1"-9703,1-1 1,-1 1-1,1-1 1,-1 1 0,1-1-1,-1 0 1,1 0-1,-1 0 1,0 0 0,-3-1-1,4-4-134,0 1-1,0-1 0,0 0 1,0 1-1,1-1 1,0 0-1,0 0 1,0 0-1,1 0 0,0 0 1,0 0-1,0 0 1,0 0-1,1 0 0,0 0 1,0 0-1,0 0 1,1 0-1,-1 0 0,1 1 1,0-1-1,1 1 1,-1-1-1,1 1 0,0 0 1,0 0-1,0 0 1,1 0-1,-1 1 1,7-6-1,3-2-54,0 1 0,1 0 1,0 1-1,0 0 0,1 1 1,0 1-1,1 0 0,20-5 0,-35 11 73,0 0-1,0 1 0,1-1 0,-1 0 0,0 1 1,1 0-1,-1-1 0,1 1 0,-1 0 0,0 0 1,1 0-1,-1 0 0,1 0 0,-1 0 1,1 0-1,-1 0 0,0 1 0,1-1 0,-1 0 1,0 1-1,1-1 0,-1 1 0,0 0 0,1-1 1,-1 1-1,0 0 0,0 0 0,0 0 0,0-1 1,0 1-1,0 1 0,0-1 0,0 0 1,0 0-1,0 0 0,0 2 0,1 3 11,-1 0 1,0 0-1,0 0 0,-1 1 0,1-1 1,-1 0-1,-1 7 0,0 7 51,1-2-25,0 28 9,-6 52-1,3-81-29,0 0 1,-1 0-1,-1 0 1,0-1-1,-2 1 1,-10 20-1,4-16 71,-1 0 1,-1-1-1,-28 30 0,-14 17 675,33-31-770,18-25 27,-1-1 0,0 1-1,0-2 1,-14 15-1,20-24-24,6-1-75,-1 0 59,0 0-1,0-1 0,1 0 0,-1 1 0,0-2 0,-1 1 0,1 0 0,0-1 0,4-4 0,10-4 33,0 0 10,76-38 98,-84 44-174,1 1 0,0 0 0,-1 1 0,2 0 0,-1 1 0,0 1 0,15-2 0,-22 7-130,1-1 0,-1 1 0,0 0 0,0 0 0,0 0 0,0 0 0,4 8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8.083"/>
    </inkml:context>
    <inkml:brush xml:id="br0">
      <inkml:brushProperty name="width" value="0.05" units="cm"/>
      <inkml:brushProperty name="height" value="0.05" units="cm"/>
    </inkml:brush>
  </inkml:definitions>
  <inkml:trace contextRef="#ctx0" brushRef="#br0">0 3 1464,'4'-2'10824,"-4"349"-10741,0-345-111,1 1 0,-1-1 0,1 1-1,0-1 1,0 0 0,0 0 0,0 1 0,1-1 0,-1 0 0,1 0 0,-1 0 0,1-1 0,0 1 0,-1 0 0,1 0 0,0-1 0,0 1 0,0-1 0,0 0 0,1 0 0,2 2 0,-4-2-59,0-1 0,1 1 1,-1 0-1,0-1 1,1 1-1,-1-1 1,0 1-1,1-1 1,-1 0-1,1 0 0,-1 1 1,1-1-1,-1 0 1,1 0-1,-1 0 1,0-1-1,1 1 1,-1 0-1,1 0 0,-1-1 1,1 1-1,-1-1 1,0 1-1,1-1 1,-1 0-1,0 0 1,0 1-1,0-1 0,1 0 1,-1 0-1,0 0 1,0 0-1,0 0 1,0 0-1,-1-1 1,1 1-1,1-3 0,22-62-3677,-14 30 72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8.458"/>
    </inkml:context>
    <inkml:brush xml:id="br0">
      <inkml:brushProperty name="width" value="0.05" units="cm"/>
      <inkml:brushProperty name="height" value="0.05" units="cm"/>
    </inkml:brush>
  </inkml:definitions>
  <inkml:trace contextRef="#ctx0" brushRef="#br0">0 1 8602,'0'0'4385,"0"3"-4433,0 5 48,0-2 24,0 2-24,0 0-8,0 1-80,0-4-464,0 4-401,0-4-1711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4.089"/>
    </inkml:context>
    <inkml:brush xml:id="br0">
      <inkml:brushProperty name="width" value="0.05" units="cm"/>
      <inkml:brushProperty name="height" value="0.05" units="cm"/>
    </inkml:brush>
  </inkml:definitions>
  <inkml:trace contextRef="#ctx0" brushRef="#br0">1 109 3369,'0'0'2435,"1"-3"-2278,2-1-133,-1 1 0,1 0-1,0 0 1,0 0 0,0 0 0,0 1-1,0-1 1,1 1 0,-1 0 0,1 0-1,-1 0 1,7-2 0,60-23 195,-46 19-168,-6 1 14,-1 1-1,1 0 1,0 2-1,0 0 1,1 1-1,-1 1 1,22 0-1,46 2-2040,-66 0-39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8.977"/>
    </inkml:context>
    <inkml:brush xml:id="br0">
      <inkml:brushProperty name="width" value="0.05" units="cm"/>
      <inkml:brushProperty name="height" value="0.05" units="cm"/>
    </inkml:brush>
  </inkml:definitions>
  <inkml:trace contextRef="#ctx0" brushRef="#br0">0 92 4033,'0'0'4660,"12"-3"-3918,121-11 1435,-108 10-2088,0 0 1,-1-2 0,1 0-1,44-20 1,13-3-233,-104 35-2887,-5 2-664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9.403"/>
    </inkml:context>
    <inkml:brush xml:id="br0">
      <inkml:brushProperty name="width" value="0.05" units="cm"/>
      <inkml:brushProperty name="height" value="0.05" units="cm"/>
    </inkml:brush>
  </inkml:definitions>
  <inkml:trace contextRef="#ctx0" brushRef="#br0">1 0 5593,'0'0'4837,"4"27"-4622,29 194 20,-29-20-453,-5-131 184,1-54-54,-1-1 1,-1 0-1,0 0 1,-6 18-1,9-47-4124,-2-19 2587,-1-3 63,2-3-661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49.968"/>
    </inkml:context>
    <inkml:brush xml:id="br0">
      <inkml:brushProperty name="width" value="0.05" units="cm"/>
      <inkml:brushProperty name="height" value="0.05" units="cm"/>
    </inkml:brush>
  </inkml:definitions>
  <inkml:trace contextRef="#ctx0" brushRef="#br0">4 158 2881,'0'0'6864,"-2"-8"-6703,2 5-156,-1 0 1,1 1-1,0-1 1,0 0-1,0 1 0,0-1 1,0 0-1,0 1 0,1-1 1,0 1-1,-1-1 1,1 1-1,0-1 0,0 1 1,0-1-1,1 1 0,1-4 1,3 0 12,-1 0 0,1 0 0,0 0-1,1 0 1,10-6 0,-7 4 41,0 2 0,0-1-1,1 2 1,-1-1 0,1 1 0,0 1 0,1 0-1,-1 1 1,1 0 0,0 0 0,0 2-1,0-1 1,0 1 0,16 2 0,-17-2-21,-1 2 1,0 0 0,0 0-1,0 1 1,0 0 0,0 0 0,-1 1-1,1 1 1,14 6 0,-20-7-22,0-1 0,0 1 0,-1-1 0,1 1 0,-1 0 1,0 0-1,0 1 0,0-1 0,0 0 0,0 1 0,-1 0 1,1 0-1,-1 0 0,0 0 0,-1 0 0,1 0 0,-1 0 1,0 1-1,1-1 0,-2 1 0,1-1 0,-1 0 0,1 8 1,0 34 160,0-22-125,-1 0 1,-1-1-1,-5 31 1,5-47-22,-1 0 0,0 0-1,0 0 1,-1 0 0,0 0 0,0 0 0,-1-1-1,0 0 1,0 1 0,0-1 0,-1-1 0,0 1-1,0-1 1,-10 9 0,-15 9 280,-57 36 1,76-53-155,0 0 0,0-1 1,-1-1-1,1 0 1,-1 0-1,0-1 0,0-1 1,0 0-1,-21 0 1,32-2-248,-1-1 1,1 0 0,0 0 0,-1 0 0,1 0 0,0 0 0,0 0 0,0-1-1,0 1 1,0 0 0,0 0 0,0-1 0,0 1 0,0-1 0,0-2 0,-6-6-1963,1 2-1763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51.671"/>
    </inkml:context>
    <inkml:brush xml:id="br0">
      <inkml:brushProperty name="width" value="0.05" units="cm"/>
      <inkml:brushProperty name="height" value="0.05" units="cm"/>
    </inkml:brush>
  </inkml:definitions>
  <inkml:trace contextRef="#ctx0" brushRef="#br0">13 132 3777,'0'0'7061,"0"20"-6935,2 17-28,10 57 1,-6-58-18,2 60-1,-8-61-150,2-19-37,-2-1-1,0 1 0,-1-1 0,-1 1 0,0-1 0,-7 24 0,8-38-247,1-75-2450,1 37 1885,-2 0 0,-8-51 0,0 15 2841,2 0 0,4-88 0,3 160-1552,3 9-344,-1 0 0,1-1 0,0 1 0,1-1 0,-1 0 0,1 0 0,7 9 0,4 6 26,0 5 35,41 66-52,-50-85-57,0 0 1,0 0-1,1-1 0,0 0 1,0 0-1,1-1 0,0 0 0,12 8 1,-17-12 19,1-1 0,-1 1 1,1 0-1,0-1 1,-1 0-1,1 0 0,0 0 1,0 0-1,0-1 0,0 1 1,-1-1-1,1 0 1,0 0-1,0-1 0,0 1 1,0-1-1,0 0 0,0 0 1,3-1-1,-2-1-10,-1 1 0,1-1-1,-1 0 1,0 0 0,0-1-1,0 1 1,-1-1 0,1 0-1,-1 0 1,0 0 0,0 0 0,4-8-1,1-4-12,-1-1-1,0-1 1,-1 1-1,-1-1 1,-1 0-1,4-33 1,-5-67 1808,-3 117-1454,0 28-627,1-8 296,2 0 0,0 1 0,7 25 0,-5-26 4,-1 1-1,0 0 1,0 29 0,-4 244-4656,0-286 1740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49:52.790"/>
    </inkml:context>
    <inkml:brush xml:id="br0">
      <inkml:brushProperty name="width" value="0.05" units="cm"/>
      <inkml:brushProperty name="height" value="0.05" units="cm"/>
    </inkml:brush>
  </inkml:definitions>
  <inkml:trace contextRef="#ctx0" brushRef="#br0">1 217 992,'0'0'10921,"0"-35"-10499,0-20-381,0 55 7,18 14-677,-15-8 628,-1 0 1,0 0-1,0 0 1,0 0-1,0 0 1,-1 1-1,0-1 1,-1 0-1,1 1 1,-1-1-1,-1 1 1,0 9-1,0 12 70,26-28-452,-20-4 394,0 0-1,0-1 1,0 1-1,-1-1 0,1 0 1,-1 0-1,0 0 0,0-1 1,5-10-1,25-61-39,-22 47-6,-10 24 120,0 0 0,0 0 0,0 0 0,0 0 0,-1 0 0,1-9 0,13 47 197,-4 14-263,-9-34-12,1-1-1,0 1 1,0-1-1,10 22 1,-13-33-13,1 1 0,-1-1 0,1 0 0,-1 0 0,0 1 0,1-1 0,-1 0 0,1 1 0,-1-1 0,1 0 0,-1 0 0,1 0 0,-1 0 0,1 1 0,-1-1 0,1 0 0,-1 0 0,1 0 1,-1 0-1,1 0 0,-1 0 0,1 0 0,-1 0 0,1-1 0,-1 1 0,1 0 0,-1 0 0,1 0 0,-1 0 0,0-1 0,1 1 0,-1 0 0,1 0 0,-1-1 0,1 1 0,-1 0 0,0-1 0,1 1 0,-1-1 0,0 1 1,1 0-1,-1-1 0,0 1 0,1-1 0,17-22-330,-16 20 322,49-77 2,-46 72 142,-1 0 1,-1 0-1,0-1 0,0 1 0,0-1 1,-1 0-1,-1 0 0,2-13 0,0 37-68,1 0-1,0-1 0,1 1 1,1-1-1,13 25 0,-16-34-50,55 81-438,-57-85 315,-12-16-3664,-6-3-2664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01.507"/>
    </inkml:context>
    <inkml:brush xml:id="br0">
      <inkml:brushProperty name="width" value="0.05" units="cm"/>
      <inkml:brushProperty name="height" value="0.05" units="cm"/>
    </inkml:brush>
  </inkml:definitions>
  <inkml:trace contextRef="#ctx0" brushRef="#br0">21 60 960,'0'0'4595,"-2"-10"-3825,-1-1-501,-2-27 1581,-1 48 2129,5 123-3949,-2-24-20,5 0 0,28 195 0,60 340 106,-79-521 22,43 199 0,12 88-137,-62-221-49,-5-121-136,1-67 127,19 31 95,-12-28-20,-1 0 0,1-1-1,0 0 1,0 0-1,0-1 1,1 1-1,-1-2 1,1 1 0,-1-1-1,1 0 1,-1-1-1,15 0 1,35 5-21,-33 0 4,1-1 0,0 0 0,36-1 0,-48-4 5,-1 1-1,0-2 0,0 1 0,0-2 1,0 0-1,0 0 0,0-1 0,21-11 1,-21 12 6,0-1 0,1 2 1,0 0-1,-1 0 0,1 1 1,0 0-1,-1 2 0,1-1 1,15 3-1,3-1-39,-26-1 21,33 2 7,0-2-1,-1-1 0,1-2 0,-1-2 1,65-14-1,-55 7-14,1 1 1,1 3-1,62-1 1,-60 5-1,-1-1 1,95-22-1,-19-15 76,-74 22-90,2 3 0,80-14-1,-64 18-12,-29 5-16,0 1 0,43 1 0,-16 4 81,-1-2-1,125-24 1,-65 0-16,372-69 139,-265 48-173,-45 9 198,186-17-38,-288 45-147,172 2 0,-247 9 12,0-1-61,0 0 1,0-1-1,0 0 0,23-8 1,-31 9-16,1 0 1,-1-1 0,0 0-1,0 0 1,0 0 0,0 0-1,0 0 1,0-1 0,-1 1 0,1-1-1,-1 0 1,0 0 0,0-1-1,0 1 1,0-1 0,3-5-1,-6 8 8,0 0-1,1 0 0,-1 0 0,0 0 1,0 0-1,0 0 0,0 0 0,0 0 0,0 0 1,0 0-1,0 0 0,0 0 0,-1 0 0,1 0 1,0 0-1,-1 0 0,1 0 0,-1 0 1,1 0-1,-1 1 0,1-1 0,-1 0 0,1 0 1,-1 0-1,0 1 0,0-1 0,1 0 1,-1 1-1,0-1 0,0 0 0,0 1 0,0-1 1,0 1-1,0 0 0,0-1 0,0 1 0,0 0 1,0-1-1,0 1 0,0 0 0,0 0 1,-1 0-1,0-1-160,-28-10-3661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03.686"/>
    </inkml:context>
    <inkml:brush xml:id="br0">
      <inkml:brushProperty name="width" value="0.05" units="cm"/>
      <inkml:brushProperty name="height" value="0.05" units="cm"/>
    </inkml:brush>
  </inkml:definitions>
  <inkml:trace contextRef="#ctx0" brushRef="#br0">51 557 488,'0'0'951,"-8"-15"308,0-4-755,4 10-124,0 0-1,0 0 0,-1 0 1,0 1-1,-7-9 1,22 15 6597,43 1-6902,158 2 498,412-11-496,-333 6-66,96-8 0,332-93-242,-257-4-157,26-4 228,-400 102 153,124 2 0,61-6 16,-121-5 31,185 1 0,-301 17-44,-1-1 1,46-11 0,-13 2 2,-63 12 7,0-1 0,-1 1 0,1-1 1,0 1-1,0 0 0,0 1 0,-1-1 0,1 1 0,0 0 0,-1-1 0,1 1 1,0 1-1,-1-1 0,1 1 0,-1-1 0,0 1 0,1 0 0,-1 0 1,0 1-1,0-1 0,0 0 0,-1 1 0,1 0 0,-1 0 0,1 0 1,-1 0-1,0 0 0,0 0 0,2 6 0,3 8 57,-1 1-1,0-1 1,-1 1-1,-2 0 1,3 19-1,4 20 167,31 71-108,-28-94-37,-1 1-1,-2 1 0,-1-1 0,-2 2 0,4 68 0,-12-8-56,4 1 1,30 179-1,-20-204 12,-3 1 1,1 76 0,-12 151 87,-1-123-139,1-168 10,1 9-27,1 1 1,0-1-1,2 0 1,4 23-1,-6-86-6626,-1 22 899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5.154"/>
    </inkml:context>
    <inkml:brush xml:id="br0">
      <inkml:brushProperty name="width" value="0.05" units="cm"/>
      <inkml:brushProperty name="height" value="0.05" units="cm"/>
    </inkml:brush>
  </inkml:definitions>
  <inkml:trace contextRef="#ctx0" brushRef="#br0">1 0 864,'0'0'704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6.342"/>
    </inkml:context>
    <inkml:brush xml:id="br0">
      <inkml:brushProperty name="width" value="0.05" units="cm"/>
      <inkml:brushProperty name="height" value="0.05" units="cm"/>
    </inkml:brush>
  </inkml:definitions>
  <inkml:trace contextRef="#ctx0" brushRef="#br0">1 85 120,'0'-26'763,"0"-32"11628,0 81-12830,0 16 445,-1 14 51,9 66 0,-6-103-47,1 0-1,0 0 1,1 0 0,1 0 0,1-1-1,0 0 1,1 0 0,13 20 0,-18-33-63,1 0 0,0 0 0,-1 0 0,1-1 0,0 1 0,0-1 0,0 0 0,0 0 0,0 0 0,0 0 0,0-1 0,0 1 0,1-1 0,-1 1 0,6-2 0,-6 2-12,1-1 1,0 0-1,-1 0 0,1 0 0,0-1 0,-1 1 1,1-1-1,-1 0 0,1 0 0,0 0 0,-1 0 0,0-1 1,6-3-1,-4-1 50,1 0-1,-2-1 1,1 0 0,-1 0 0,0-1-1,0 1 1,-1-1 0,0 0 0,0 0-1,-1 0 1,0 0 0,1-9 0,0-13 105,-1 1 1,-1-32-1,-2 31 122,1 23-98,-1 1 0,0-1 0,-1 0 0,0 1 0,0 0 0,0-1-1,-1 1 1,-3-6 0,3 6-96,0 0-1,1 1 0,0-1 1,0 0-1,0-1 1,1 1-1,-2-12 0,3 17-18,134 10-244,-128-12-491,-18 0-9643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7.176"/>
    </inkml:context>
    <inkml:brush xml:id="br0">
      <inkml:brushProperty name="width" value="0.05" units="cm"/>
      <inkml:brushProperty name="height" value="0.05" units="cm"/>
    </inkml:brush>
  </inkml:definitions>
  <inkml:trace contextRef="#ctx0" brushRef="#br0">1 0 4721,'0'0'4198,"0"7"-4091,5 27 99,15 55 0,4 25-37,-5 84 815,6 41-566,-22-218-434,-1-6 21,1 0 1,0 0-1,1 0 0,0 0 1,8 15-1,-12-29-12,1 0 0,0-1 0,-1 1 0,1-1 0,0 0-1,0 1 1,0-1 0,-1 1 0,1-1 0,0 0 0,0 0 0,0 1 0,0-1 0,-1 0 0,1 0-1,0 0 1,0 0 0,0 0 0,0 0 0,0 0 0,0-1 0,-1 1 0,1 0 0,0 0 0,0-1-1,0 1 1,0 0 0,-1-1 0,2 0 0,29-15 387,-25 13-332,19-8-26,-1 1 0,2 1 0,-1 2 1,1 0-1,37-4 0,-44 8-51,-17 3 0,-1 0 1,0 0-1,1-1 1,-1 1-1,0 0 1,1 0-1,-1-1 1,1 1-1,-1-1 1,0 1-1,0-1 1,1 0-1,-1 1 1,0-1-1,0 0 1,0 0-1,0 0 1,0 0-1,0 0 1,0 0-1,0 0 1,0 0-1,0 0 1,-1 0-1,1 0 1,0-1-1,-1 1 1,2-2-1,-3 1-172,1 0-1,0 0 0,-1 1 1,1-1-1,-1 0 1,0 0-1,1 1 1,-1-1-1,0 1 0,0-1 1,0 1-1,0-1 1,0 1-1,-1-1 0,1 1 1,0 0-1,-1 0 1,1 0-1,-1-1 1,-1 0-1,-19-12-5146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5.311"/>
    </inkml:context>
    <inkml:brush xml:id="br0">
      <inkml:brushProperty name="width" value="0.05" units="cm"/>
      <inkml:brushProperty name="height" value="0.05" units="cm"/>
    </inkml:brush>
  </inkml:definitions>
  <inkml:trace contextRef="#ctx0" brushRef="#br0">99 222 176,'0'0'3649,"-28"4"1281,25-4-4883,0 1 0,0-1 0,0 0 0,0 0 0,0-1 0,0 1 0,0-1 0,1 1 0,-1-1 0,0 0 0,0 0 0,1 0 0,-1 0 0,0-1 0,1 1 0,-1-1 0,1 0 0,-4-3 0,4 2-1,0-1 1,0 0-1,0 0 1,1 0-1,0 0 1,0 0-1,0 0 0,0-1 1,1 1-1,-1 0 1,1-1-1,0 1 1,1-4-1,-2 5-86,1 0 0,0 0 0,0 0 0,1 0 0,-1 0-1,1 0 1,-1 0 0,1 0 0,0 0 0,0 1 0,0-1 0,1 0 0,-1 1-1,2-4 1,1 3-66,0-1-1,0 1 1,0 0-1,0 0 0,1 0 1,7-4-1,-4 3 82,4-2-31,2-3 13,1 0 0,0 1 0,1 1 0,0 0 0,0 1 0,0 1 0,1 0 0,-1 2 0,20-3 0,-34 10 23,-1-1-1,0 1 1,0-1-1,0 1 1,0-1-1,-1 1 1,0 0-1,1 0 1,-1-1-1,-1 1 1,1 0-1,-1 3 1,1 1 10,0 11 21,0-1 0,-1 1 0,-1-1 1,-1 1-1,-10 33 0,-10 43-16,20-76 16,-1 0 0,0-1 1,-2 1-1,0-1 0,-13 25 0,-8 4 355,-34 44-1,59-90-319,-1 10 260,3-10-218,4-1-150,9-2 55,0-1 1,1 0-1,-1 0 0,-1-1 1,1-1-1,-1-1 1,19-10-1,34-13 10,-51 24-1,-9 3-3,1 0 0,0 0 1,0 0-1,0 1 0,0 0 0,0 0 1,0 0-1,7 1 0,-12 0-14,0 0 12,-1 1-1,1-1 1,-1 0-1,1 1 1,-1-1-1,1 0 1,-1 0-1,1 1 1,0-1-1,-1 0 1,1 0-1,-1 0 1,1 0-1,0 0 1,-1 0-1,1 0 1,0 0-1,-1 0 1,1 0-1,-1 0 1,1 0-1,0-1 1,-1 1-1,2 0 1,-2-1-31,1 1 1,0 0-1,-1-1 1,1 1-1,0 0 1,0 0-1,0-1 1,-1 1-1,1 0 1,0 0 0,0 0-1,-1 0 1,1 0-1,0 0 1,0 0-1,0 1 1,-1-1-1,1 0 1,0 0-1,0 1 1,-1-1 0,1 0-1,0 1 1,-1-1-1,1 1 1,0-1-1,-1 1 1,1-1-1,0 1 1,-1-1-1,1 1 1,-1-1 0,1 1-1,-1 0 1,0-1-1,1 2 1,0 17-2775,-1-14 507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7.537"/>
    </inkml:context>
    <inkml:brush xml:id="br0">
      <inkml:brushProperty name="width" value="0.05" units="cm"/>
      <inkml:brushProperty name="height" value="0.05" units="cm"/>
    </inkml:brush>
  </inkml:definitions>
  <inkml:trace contextRef="#ctx0" brushRef="#br0">1 111 6545,'0'0'4421,"19"-14"-4089,63-43-121,-78 54-202,1 0-1,-1 0 1,1 1-1,0 0 1,0 0-1,0 0 1,0 0-1,0 1 1,0 0 0,0 0-1,1 0 1,-1 0-1,0 1 1,0 0-1,11 1 1,17-1 11,-8-6-164,-19 4 18,-1 0 0,1 0 0,0 1 0,-1 0 0,1 0 0,0 0 0,-1 1 0,1-1 0,0 1 0,0 1 0,8 1 0,-8 6-1850,-5 8-889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8.571"/>
    </inkml:context>
    <inkml:brush xml:id="br0">
      <inkml:brushProperty name="width" value="0.05" units="cm"/>
      <inkml:brushProperty name="height" value="0.05" units="cm"/>
    </inkml:brush>
  </inkml:definitions>
  <inkml:trace contextRef="#ctx0" brushRef="#br0">0 194 5313,'0'0'4473,"1"-26"-4043,0-8-301,1-10 276,6-45-1,50 236 777,-52-137-1217,0 0 0,1-1 0,0 1 0,0-2 1,1 1-1,0-1 0,1 0 0,0-1 0,0 0 0,1 0 1,0-1-1,0 0 0,11 4 0,-19-9 36,0-3-1,0 0 1,0 0-1,0 0 0,0 0 1,-1 0-1,1 0 0,-1-1 1,1 1-1,-1-1 0,0 1 0,0-1 1,0 1-1,0-1 0,-1 1 1,1-4-1,3-4-2,1 0 38,-1 0 0,0 0 1,-1-1-1,1 0 1,-2 1-1,0-1 0,0 0 1,0-11-1,-2 21 535,3 3-586,1 1 1,-1 0-1,0 0 1,1 0-1,-1 0 1,-1 0-1,1 1 0,0-1 1,-1 1-1,0 0 1,0 0-1,0 0 1,2 5-1,9 14-62,-13-23 72,0 1-1,1-1 1,-1 1 0,0-1 0,1 1 0,-1-1 0,0 1 0,1-1 0,-1 1 0,1-1-1,-1 1 1,1-1 0,-1 0 0,1 1 0,-1-1 0,1 0 0,0 0 0,-1 1 0,1-1 0,-1 0-1,1 0 1,0 0 0,-1 0 0,1 0 0,0 0 0,-1 0 0,1 0 0,-1 0 0,1 0-1,0 0 1,-1 0 0,1 0 0,0 0 0,-1-1 0,1 1 0,-1 0 0,1 0 0,-1-1 0,1 1-1,-1 0 1,1-1 0,-1 1 0,1-1 0,-1 1 0,1-1 0,-1 1 0,1 0 0,-1-1-1,0 0 1,1 1 0,-1-1 0,0 1 0,0-1 0,1 0 0,16-39 40,-15 32-58,5-8 50,-3 6 51,1-1 0,-2 1 0,1-1 0,-1 0 0,-1 0 1,2-14-1,-4 24 487,26 31-735,-22-24 166,3 5-85,1 0-1,1 0 1,0-1 0,0-1-1,1 1 1,13 8 0,-22-17-42,-1-1-1,1 0 1,-1 0 0,1 0 0,0 0 0,-1 0 0,1 0 0,0 0 0,-1 0 0,1 0 0,0 0 0,-1-1-1,1 1 1,-1 0 0,1 0 0,-1-1 0,1 1 0,0 0 0,-1-1 0,1 1 0,-1 0 0,1-1-1,-1 1 1,1-1 0,-1 1 0,0-1 0,1 1 0,-1-1 0,0 1 0,1-1 0,-1 1 0,0-1-1,1 1 1,-1-1 0,0 0 0,0 1 0,0-1 0,0 0 0,0 1 0,1-1 0,-1 1 0,0-1 0,0 0-1,-1 1 1,1-2 0,1 1-130,2-19-4606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8.968"/>
    </inkml:context>
    <inkml:brush xml:id="br0">
      <inkml:brushProperty name="width" value="0.05" units="cm"/>
      <inkml:brushProperty name="height" value="0.05" units="cm"/>
    </inkml:brush>
  </inkml:definitions>
  <inkml:trace contextRef="#ctx0" brushRef="#br0">1 53 4441,'0'0'5728,"14"0"-5391,-1 1-270,5-1 15,1 0 0,-1 0 0,1-2 0,35-7-1,-24 3-148,13-3 255,-41 9-408,-1-1-1,1 1 1,-1-1-1,1 1 1,-1-1-1,1 1 1,-1-1-1,1 0 1,-1 0 0,0 0-1,1 0 1,-1 0-1,0 0 1,0 0-1,0-1 1,0 1-1,2-3 1,-2-6-2530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19.659"/>
    </inkml:context>
    <inkml:brush xml:id="br0">
      <inkml:brushProperty name="width" value="0.05" units="cm"/>
      <inkml:brushProperty name="height" value="0.05" units="cm"/>
    </inkml:brush>
  </inkml:definitions>
  <inkml:trace contextRef="#ctx0" brushRef="#br0">0 121 432,'0'0'9673,"8"-10"-9336,-2 3-190,31-38-46,-34 41 9,0 0-1,-1 0 0,1-1 1,-1 1-1,0-1 0,0 1 1,0-1-1,-1 0 0,1 0 1,0-9-1,14 19-1056,22 75 1005,-32-64 39,1-1 0,0 0 0,2 0 0,-1 0 0,16 18 0,-18-25-79,-1 0 0,1 1-1,-1-1 1,-1 1 0,0 0-1,0 0 1,-1 1 0,0-1-1,0 1 1,-1 0 0,0 0-1,-1 0 1,0-1 0,-1 1-1,0 0 1,-3 18 0,2-27 36,0 1 0,0-1 0,0 0 0,0 0 0,-1 0 1,1 0-1,0 0 0,-1 0 0,1 0 0,-1 0 0,1-1 0,-1 1 1,0-1-1,1 1 0,-1-1 0,0 1 0,1-1 0,-1 0 1,0 0-1,1 0 0,-1 0 0,0 0 0,1 0 0,-1 0 1,0-1-1,1 1 0,-3-1 0,-2 0 73,0 0 0,-1 0 0,1 0 0,0-1 0,0 1 0,-11-6 0,-14-26 284,27 27-372,0 1 0,-1 0 0,1 1 0,-1-1 0,-8-5 0,4 9-4853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0.560"/>
    </inkml:context>
    <inkml:brush xml:id="br0">
      <inkml:brushProperty name="width" value="0.05" units="cm"/>
      <inkml:brushProperty name="height" value="0.05" units="cm"/>
    </inkml:brush>
  </inkml:definitions>
  <inkml:trace contextRef="#ctx0" brushRef="#br0">0 4 1424,'0'0'8734,"7"0"-8370,48-1 261,-14-1-437,67 6-1,-103-3-181,0 1-1,0-1 0,-1 1 0,1 0 0,-1 0 1,0 0-1,0 1 0,0 0 0,0 0 0,0 0 1,0 0-1,-1 0 0,1 1 0,-1 0 0,0-1 0,0 1 1,0 0-1,-1 1 0,0-1 0,4 7 0,3 11 41,-1-1 0,11 45 0,-17-57-44,30 91 76,4-1 0,70 137 1,-25-61-18,-56-121-34,-14-33-49,-1 1-1,0 0 1,-2 1-1,0 0 1,-2 1-1,0-1 1,-2 1-1,2 33 1,-6-56 45,-1 0 0,0 1-1,1-1 1,-1 0 0,0 0 0,0 1 0,0-1-1,0 0 1,0 0 0,0 0 0,0 0 0,-1 0-1,1 0 1,0 0 0,0-1 0,-1 1 0,1 0 0,0-1-1,-1 1 1,1-1 0,-1 1 0,1-1 0,-1 0-1,1 1 1,-1-1 0,-2 0 0,-50 5 304,49-5-282,-137 1-413,128 4-3205,8 1-1061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2.431"/>
    </inkml:context>
    <inkml:brush xml:id="br0">
      <inkml:brushProperty name="width" value="0.05" units="cm"/>
      <inkml:brushProperty name="height" value="0.05" units="cm"/>
    </inkml:brush>
  </inkml:definitions>
  <inkml:trace contextRef="#ctx0" brushRef="#br0">1 0 1224,'0'0'8027,"0"26"-7852,4 54 392,5 0-1,18 84 1,-23-147-555,-3-8-55,1 0 0,0 0-1,1 0 1,0 0 0,0-1-1,1 1 1,8 13 0,-10-19 25,1 0 0,-1 0 1,1 0-1,0-1 1,-1 1-1,1-1 1,0 1-1,1-1 0,-1 0 1,0-1-1,0 1 1,1 0-1,-1-1 1,1 0-1,0 0 0,-1 0 1,1 0-1,0 0 1,0-1-1,-1 0 0,5 0 1,1 0-18,-1 0 1,0 0-1,0-1 1,1 0 0,-1-1-1,0 0 1,12-4-1,-16 4 10,0 0 0,0 0-1,-1-1 1,1 0 0,0 1 0,-1-1 0,0-1 0,0 1-1,0 0 1,0-1 0,0 1 0,-1-1 0,1 0-1,-1 0 1,0 0 0,1-5 0,4-14-20,-1 0 0,-1 0 1,-1 0-1,-1-1 0,-1 0 0,-1 1 1,-3-33-1,1 11 216,-2 23 435,3 22-591,0 0-1,0-1 1,0 1-1,0 0 1,0-1-1,0 1 1,0 0-1,0 0 1,0-1-1,0 1 1,0 0-1,0-1 1,0 1-1,0 0 1,0-1-1,0 1 1,0 0-1,0 0 1,-1-1-1,1 1 1,0 0-1,0 0 1,0-1-1,0 1 1,-1 0-1,1 0 1,0 0-1,0-1 1,-1 1-1,1 0 1,0 0-1,0 0 1,-1 0-1,1-1 1,0 1-1,0 0 1,-1 0-1,1 0 1,0 0-1,-1 0 1,1 0-1,0 0 1,0 0-1,-1 0 1,1 0-1,0 0 1,-1 0-1,1 0 1,0 0-1,0 0 1,-1 0-1,1 0 1,0 0-1,-1 1 1,1-1-1,0 0 1,0 0-1,-1 0 1,1 0-1,0 1 1,0-1-1,0 0 1,-1 0-1,1 0 1,0 1-1,0-1 1,-2 4-10,1 0-1,0 0 1,0 0 0,1 0 0,-1 0 0,1 0 0,0 0 0,0 0 0,0 0 0,1 7-1,0 8-9,1-7-10,1 0 0,0 0 1,0-1-1,1 1 0,1-1 0,0 0 1,0 0-1,1 0 0,11 15 1,2 5-6,-10-15-80,0 0 0,2-1 1,-1 0-1,2-1 0,0-1 0,26 24 0,-32-32 64,0-1-1,0 0 1,0 0-1,1 0 0,-1-1 1,1 0-1,0 0 1,0-1-1,0 0 1,0 0-1,0 0 1,0-1-1,1 0 1,-1 0-1,0-1 1,1 0-1,-1-1 0,0 1 1,15-4-1,-17 2 37,1-1 0,-1 1-1,0-1 1,0 0 0,-1 0-1,1 0 1,0-1 0,-1 0-1,0 0 1,0 0 0,0 0-1,-1 0 1,1-1 0,-1 0-1,0 0 1,0 0 0,3-8-1,0 0 15,-1-1 0,0 0-1,-1 0 1,0-1 0,2-25-1,-4 27 91,-1-1 0,0 0 0,-1 0 0,-1 0 0,-4-25 0,2 31 6,1 0 1,-1 1-1,0-1 1,-1 1-1,0 0 1,0 0-1,-1 0 1,1 1 0,-1-1-1,-1 1 1,-8-7-1,-17-16 480,-55-38-1,75 58-205,2 3-2014,6 22-1609,3-2 425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2.934"/>
    </inkml:context>
    <inkml:brush xml:id="br0">
      <inkml:brushProperty name="width" value="0.05" units="cm"/>
      <inkml:brushProperty name="height" value="0.05" units="cm"/>
    </inkml:brush>
  </inkml:definitions>
  <inkml:trace contextRef="#ctx0" brushRef="#br0">11 56 1512,'0'0'8505,"-2"0"-8166,-7 0-290,24 0-67,0 0 1,1-1-1,-1 0 1,-1-1-1,1-1 1,0-1-1,27-10 1,-42 14-121,1-1 1,-1 1-1,1-1 0,-1 0 1,1 1-1,-1-1 0,0 0 1,1 0-1,-1 1 0,0-1 1,0 0-1,1 0 0,-1 1 1,0-1-1,0 0 0,0 0 1,0 1-1,0-1 1,0 0-1,0 0 0,0 0 1,-1 1-1,1-1 0,0 0 1,0 0-1,0 1 0,-1-2 1,-4-8-2705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3.309"/>
    </inkml:context>
    <inkml:brush xml:id="br0">
      <inkml:brushProperty name="width" value="0.05" units="cm"/>
      <inkml:brushProperty name="height" value="0.05" units="cm"/>
    </inkml:brush>
  </inkml:definitions>
  <inkml:trace contextRef="#ctx0" brushRef="#br0">150 227 6665</inkml:trace>
  <inkml:trace contextRef="#ctx0" brushRef="#br0" timeOffset="1">150 227 6665,'-150'-182'2065,"156"182"-1665,10-6-240,6 1 352,6 2-200,6-3 24,-3 1-336,-3-4 0,-3 6 0,-9 1-272,-4 2-232,-9 0-752,-3-6-3233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3.981"/>
    </inkml:context>
    <inkml:brush xml:id="br0">
      <inkml:brushProperty name="width" value="0.05" units="cm"/>
      <inkml:brushProperty name="height" value="0.05" units="cm"/>
    </inkml:brush>
  </inkml:definitions>
  <inkml:trace contextRef="#ctx0" brushRef="#br0">1 1 6809,'0'0'3384,"8"22"-3309,102 281 127,-37-89-47,-62-186-163,-8-17 31,-1 1-1,0 0 1,0 0 0,-1 0-1,-1 1 1,0 14 0,-1-8-22,24-18-260,-8-5 340,-1-1 1,0-1-1,-1 0 0,1-1 0,-1 0 0,21-15 0,26-14-50,-49 30-176,1 2 0,0-1 0,1 2 0,-1-1 0,1 2 0,-1-1 0,1 2-1,25-1 1,-37 2 68,0-1 1,0 1-1,0-1 0,0 1 0,0-1 0,0 0 0,0 1 0,0-1 0,0 0 0,-1 0 0,1 0 0,0 0 0,0 0 0,-1 0 0,1 0 0,-1 0 0,1 0 0,-1 0 0,1 0 0,-1 0 0,1 0 0,-1 0 1,0 0-1,0-1 0,0 1 0,0 0 0,0 0 0,0 0 0,0 0 0,0-1 0,0 1 0,0 0 0,0 0 0,-1-2 0,1-7-702,0-15-1255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4.308"/>
    </inkml:context>
    <inkml:brush xml:id="br0">
      <inkml:brushProperty name="width" value="0.05" units="cm"/>
      <inkml:brushProperty name="height" value="0.05" units="cm"/>
    </inkml:brush>
  </inkml:definitions>
  <inkml:trace contextRef="#ctx0" brushRef="#br0">0 149 2937,'0'0'7512,"18"-14"-7309,56-45-59,-68 54-142,1 1 1,-1 0-1,1 0 1,0 1-1,0 0 1,0 0-1,0 1 1,1 0-1,-1 0 1,1 0-1,11 0 1,27-8 7,-27 3-194,30-11 258,-15 13-3685,-27 5-487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5.871"/>
    </inkml:context>
    <inkml:brush xml:id="br0">
      <inkml:brushProperty name="width" value="0.05" units="cm"/>
      <inkml:brushProperty name="height" value="0.05" units="cm"/>
    </inkml:brush>
  </inkml:definitions>
  <inkml:trace contextRef="#ctx0" brushRef="#br0">15 0 1664,'0'0'5678,"0"7"-4375,-14 291-1178,14-141-3453,0-171 1471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4.791"/>
    </inkml:context>
    <inkml:brush xml:id="br0">
      <inkml:brushProperty name="width" value="0.05" units="cm"/>
      <inkml:brushProperty name="height" value="0.05" units="cm"/>
    </inkml:brush>
  </inkml:definitions>
  <inkml:trace contextRef="#ctx0" brushRef="#br0">1 137 4297,'0'0'6603,"4"-17"-6201,3-7-190,-3 14-13,-1 0 0,-1 0 0,0-1 0,-1 1 0,0 0 0,0-1-1,-1-13 448,1 32-1017,36 84 96,-27-72 195,-1 0 0,-1 1 1,0 0-1,-2 0 0,-1 1 0,0 0 1,2 39-1,-7-27 104,0-21-4482,0-18 1385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5.305"/>
    </inkml:context>
    <inkml:brush xml:id="br0">
      <inkml:brushProperty name="width" value="0.05" units="cm"/>
      <inkml:brushProperty name="height" value="0.05" units="cm"/>
    </inkml:brush>
  </inkml:definitions>
  <inkml:trace contextRef="#ctx0" brushRef="#br0">136 0 992,'0'0'7260,"2"31"-4883,-22 13-1265,15-34-1064,0 0 1,1 0-1,0 1 0,-3 11 1,-71 414 119,75-418-453,-8 44 648,12-23-3994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5.947"/>
    </inkml:context>
    <inkml:brush xml:id="br0">
      <inkml:brushProperty name="width" value="0.05" units="cm"/>
      <inkml:brushProperty name="height" value="0.05" units="cm"/>
    </inkml:brush>
  </inkml:definitions>
  <inkml:trace contextRef="#ctx0" brushRef="#br0">1 166 3409,'0'0'7524,"1"-14"-7381,1-8-42,0 1-1,2-1 1,0 1 0,14-37 0,-18 58-105,0-1 1,0 1-1,0 0 1,0-1-1,0 1 0,0 0 1,1-1-1,-1 1 1,0 0-1,0-1 1,0 1-1,0 0 0,1 0 1,-1-1-1,0 1 1,0 0-1,1 0 1,-1 0-1,0-1 0,0 1 1,1 0-1,-1 0 1,0 0-1,1 0 1,-1-1-1,0 1 1,1 0-1,-1 0 0,0 0 1,0 0-1,1 0 1,-1 0-1,0 0 1,1 0-1,0 0 0,7 11-93,7 27 23,-12-28 100,9 23 101,19 45 53,-28-74-190,0 1 0,-1 0 0,2-1 0,-1 0 0,0 0 0,1 0 0,0 0 0,0 0 0,0-1 1,0 0-1,1 0 0,8 5 0,-5-4 7,1 0 0,-1 1 0,0-1 1,0 2-1,0-1 0,-1 1 0,0 0 0,7 9 1,-10-11 0,0 1 0,-1 0 0,0 0 0,0 0 0,-1 0 0,0 0 0,1 0 1,-2 1-1,1-1 0,0 1 0,-1 0 0,0-1 0,-1 1 0,1 9 0,-2-14 53,1 0 0,-1 0 0,0 1 0,1-1 0,-1 0 0,0 0 0,0 0 1,0 0-1,0 0 0,0 0 0,0 0 0,0 0 0,0 0 0,-1 0 0,1-1 0,0 1 0,0 0 0,-1-1 0,1 1 0,0-1 0,-1 0 0,1 1 0,-1-1 0,1 0 0,0 0 0,-1 0 0,1 0 0,-3 0 0,-53 2 753,47-2-666,-71 0 236,65 14-4922,9-3-633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26.803"/>
    </inkml:context>
    <inkml:brush xml:id="br0">
      <inkml:brushProperty name="width" value="0.05" units="cm"/>
      <inkml:brushProperty name="height" value="0.05" units="cm"/>
    </inkml:brush>
  </inkml:definitions>
  <inkml:trace contextRef="#ctx0" brushRef="#br0">1 6 7330,'0'0'5057,"14"0"-5011,162-5 89,-171 6-135,0-1-1,0 1 1,0 1-1,-1-1 1,1 1 0,0 0-1,-1 0 1,1 1-1,-1-1 1,0 1 0,0 0-1,0 0 1,0 0-1,0 0 1,0 1 0,-1 0-1,0 0 1,0 0-1,0 0 1,4 7 0,6 12 2,0 1 0,15 39 0,-22-48 4,78 156 64,-54-115-43,-3 0 0,27 79 0,-51-125-1,0-1 0,-1 1 0,-1 0 0,1-1-1,-1 15 1,-1-21-7,0 0-1,0 0 0,-1 0 0,1 0 1,-1 0-1,1 0 0,-1 0 1,0-1-1,0 1 0,-1 0 0,1 0 1,0-1-1,-1 1 0,0-1 0,1 1 1,-1-1-1,0 0 0,0 0 0,-1 0 1,1 0-1,-4 3 0,-3 0 88,0 0 0,0 0 0,-1-1-1,0 0 1,0-1 0,0 0 0,-15 2 0,-2-2-1771,-45-1 0,61-2 453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3.585"/>
    </inkml:context>
    <inkml:brush xml:id="br0">
      <inkml:brushProperty name="width" value="0.05" units="cm"/>
      <inkml:brushProperty name="height" value="0.05" units="cm"/>
    </inkml:brush>
  </inkml:definitions>
  <inkml:trace contextRef="#ctx0" brushRef="#br0">27 112 2881,'0'0'6313,"-15"-9"-5189,11 9 1929,0 27-3060,1 1 1,2 0 0,4 51-1,-1-7 8,-1-53-14,0 1 1,1 0 0,1-1 0,1 1 0,1-1 0,0 0 0,1 0 0,2-1 0,0 0-1,0 0 1,2-1 0,16 24 0,-24-38-18,0-1-1,0 0 0,0 1 1,0-1-1,0 0 1,0 0-1,1-1 0,-1 1 1,0 0-1,1-1 0,0 1 1,-1-1-1,1 0 1,0 0-1,5 1 0,-6-2 14,0 0-1,0 0 1,0 0-1,0 0 1,0-1-1,0 1 0,0 0 1,-1-1-1,1 0 1,0 1-1,0-1 0,0 0 1,-1 0-1,1 0 1,0 0-1,-1-1 1,3-1-1,4-6-40,-1 1 1,-1-1-1,1-1 0,-1 1 1,-1-1-1,6-14 1,-2 4 83,-1 0 0,-1 0 1,-1-1-1,-1 0 0,-1 0 1,0 0-1,-2-1 1,0-27-1,-3 42 45,-1 1 1,0-1-1,0 1 0,-1 0 0,1-1 1,-1 1-1,-1 0 0,1 1 1,-1-1-1,0 0 0,0 1 1,-9-8-1,-20-33 149,27 32-206,1 0 1,1-1-1,0 1 1,1-1-1,1 0 0,0 0 1,1 0-1,0 0 1,3-21-1,-2 11 51,0 24-61,3 2-203,0 0 187,0 0-1,0 0 1,0-1-1,0 1 1,0-1-1,0 0 1,0 0-1,0 0 1,4-1-1,-4 1 3,0 0-1,-1-1 1,1 1-1,0 0 1,0 0-1,-1 1 0,1-1 1,0 1-1,0-1 1,-1 1-1,1 0 0,4 2 1,-3-1-111,1 0 0,-1 0 0,0 0 1,1 0-1,-1-1 0,1 0 0,-1 0 0,1 0 0,-1-1 1,10 1-1,-11-1-404,1-1 1,-1 1 0,1 0-1,-1-1 1,1 0 0,-1 0-1,1 0 1,4-3 0,8-6-3438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3.988"/>
    </inkml:context>
    <inkml:brush xml:id="br0">
      <inkml:brushProperty name="width" value="0.05" units="cm"/>
      <inkml:brushProperty name="height" value="0.05" units="cm"/>
    </inkml:brush>
  </inkml:definitions>
  <inkml:trace contextRef="#ctx0" brushRef="#br0">1 51 392,'0'0'9772,"30"0"-8682,54 0-1794,-83-31-2865,-1 11 813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4.362"/>
    </inkml:context>
    <inkml:brush xml:id="br0">
      <inkml:brushProperty name="width" value="0.05" units="cm"/>
      <inkml:brushProperty name="height" value="0.05" units="cm"/>
    </inkml:brush>
  </inkml:definitions>
  <inkml:trace contextRef="#ctx0" brushRef="#br0">26 222 6913</inkml:trace>
  <inkml:trace contextRef="#ctx0" brushRef="#br0" timeOffset="1">26 222 6913,'-25'-179'4065,"25"173"-3088,0 3-689,0 0-112,15 1-128,1-1-48,3 0 48,-4-3-48,1 6-200,-1-5-240,-5 5-329,2 0 73,1 0-312,-1 0-624,0-6-297,1 0-903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5.378"/>
    </inkml:context>
    <inkml:brush xml:id="br0">
      <inkml:brushProperty name="width" value="0.05" units="cm"/>
      <inkml:brushProperty name="height" value="0.05" units="cm"/>
    </inkml:brush>
  </inkml:definitions>
  <inkml:trace contextRef="#ctx0" brushRef="#br0">2 90 6553,'0'0'3955,"0"12"-3422,0-6-473,-1 18-23,1 0-1,0 0 0,2-1 0,1 1 0,1-1 0,0 1 0,2-1 0,17 44 0,-6-29-31,-14-28-21,1 0 1,0 0-1,1-1 1,0 1 0,0-1-1,1 0 1,10 12 0,-15-21-9,0 1 0,0 0 0,1-1 0,-1 0 1,0 1-1,0-1 0,0 1 0,0-1 0,0 0 1,1 0-1,-1 0 0,0 0 0,0 0 0,0 0 1,1 0-1,-1 0 0,0 0 0,0-1 0,0 1 0,0 0 1,0-1-1,1 1 0,-1-1 0,0 1 0,0-1 1,0 1-1,0-1 0,0 0 0,0 0 0,-1 0 1,1 1-1,1-3 0,27-30 116,-22 18-57,0-1 0,-1 1 0,0-1 0,-1 0 0,-1-1 0,-1 1 0,0-1 0,-1 1 0,-1-1 0,-1 0 0,0 0 0,-4-27 0,3 40 44,1 1-1,-1-1 1,0 0-1,0 1 1,-1-1-1,1 1 1,-1 0-1,1-1 1,-3-2-1,0-1 233,4 7-8,0 18-596,2-7 285,0 1 0,1-1 0,1 0 0,0 1 0,0-2 0,1 1 0,7 11 0,4 11 64,-12-24-42,1 0 0,-1 0 0,1-1 1,0 0-1,1 0 0,0 0 0,1-1 1,9 10-1,-11-13-38,-1-1 1,1 1-1,1-1 0,-1 0 1,0-1-1,1 1 0,-1-1 1,1 0-1,0-1 0,0 1 1,0-1-1,0 0 0,0-1 1,9 1-1,-12-1 30,1 0 0,-1 0 1,0 0-1,0 0 0,1-1 1,-1 1-1,0-1 0,0 0 0,1 0 1,-1 0-1,0 0 0,0-1 0,0 1 1,5-5-1,-5 3-3,-1 0-1,1-1 1,-1 1 0,1-1 0,-1 0-1,0 0 1,0 0 0,-1 0-1,1 0 1,-1 0 0,1-5 0,2-7 62,-1 0 0,0 0 1,-1 0-1,-1 0 0,0-1 1,-1 1-1,-1-1 0,-1 1 1,0 0-1,-1 0 0,0 0 1,-2 0-1,0 0 0,-1 1 1,0 0-1,-1 0 0,-1 0 1,0 1-1,-15-19 1,19 28-286,-18-22 1112,13 25-1586,7 19-2376,7 33-1747,-5-27-48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5.772"/>
    </inkml:context>
    <inkml:brush xml:id="br0">
      <inkml:brushProperty name="width" value="0.05" units="cm"/>
      <inkml:brushProperty name="height" value="0.05" units="cm"/>
    </inkml:brush>
  </inkml:definitions>
  <inkml:trace contextRef="#ctx0" brushRef="#br0">10 0 6737,'0'0'7371,"-2"20"-9258,0-14-1934,-4-1-658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6.116"/>
    </inkml:context>
    <inkml:brush xml:id="br0">
      <inkml:brushProperty name="width" value="0.05" units="cm"/>
      <inkml:brushProperty name="height" value="0.05" units="cm"/>
    </inkml:brush>
  </inkml:definitions>
  <inkml:trace contextRef="#ctx0" brushRef="#br0">1 0 7346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6.293"/>
    </inkml:context>
    <inkml:brush xml:id="br0">
      <inkml:brushProperty name="width" value="0.05" units="cm"/>
      <inkml:brushProperty name="height" value="0.05" units="cm"/>
    </inkml:brush>
  </inkml:definitions>
  <inkml:trace contextRef="#ctx0" brushRef="#br0">0 0 3209,'0'0'1895,"0"17"-1795,14 100 1093,-14 0-597,9-85-681,-7-29 85,-1 1 1,0-1-1,1 1 0,-1-1 1,0 1-1,-1 0 0,2 7 1,-3-5-318,1 21 1033,0-27-792,0 1 0,0-1 0,0 0 0,0 1-1,0-1 1,0 1 0,0-1 0,0 0 0,0 1 0,0-1 0,0 1 0,1-1 0,-1 0 0,0 1-1,0-1 1,1 0 0,-1 0 0,0 1 0,0-1 0,1 0 0,-1 1 0,0-1 0,0 0 0,1 0 0,-1 1-1,0-1 1,1 0 0,-1 0 0,1 0 0,-1 0 0,0 0 0,1 1 0,-1-1 0,0 0 0,1 0 0,-1 0-1,1 0 1,-1 0 0,0 0 0,1 0 0,-1 0 0,1 0 0,-1-1 0,0 1 0,1 0 0,-1 0 0,0 0-1,1 0 1,-1 0 0,1-1 0,-1 1 0,0 0 0,0 0 0,1-1 0,-1 1 0,9-7-2277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37.091"/>
    </inkml:context>
    <inkml:brush xml:id="br0">
      <inkml:brushProperty name="width" value="0.05" units="cm"/>
      <inkml:brushProperty name="height" value="0.05" units="cm"/>
    </inkml:brush>
  </inkml:definitions>
  <inkml:trace contextRef="#ctx0" brushRef="#br0">10 321 7346,'67'-126'2281,"-53"101"-743,-2 38-1131,-7 6-134,0-1 0,-2 0-1,0 1 1,1 29 0,-3-32-258,0 0-1,1-1 1,0 1-1,1-1 1,1 1-1,1-1 1,7 19-1,-6-22-85,-1 1 0,-1 0 0,0 1 0,-1-1 1,2 15-1,6 25 47,-8-76-2144,-8-23 424,-1 29 831,-1-1 0,0 1 0,-2 0 0,-15-25 0,11 24 925,0 1 1,-1 0 0,-28-24 0,37 36 410,0 0 1,0 0-1,1 0 0,0 0 1,0-1-1,0 0 0,1 0 1,-1 0-1,1 0 0,1 0 1,-4-11-1,5 9-287,-1 1 1,1 0-1,1 0 1,-1-1-1,1 1 0,1 0 1,-1-1-1,1 1 1,4-13-1,-2 10-144,1 0-1,0 0 1,0 0 0,1 0-1,1 1 1,-1 0 0,2 0-1,-1 1 1,1 0 0,0 0-1,1 0 1,0 1 0,0 0-1,0 1 1,11-6 0,-13 9 26,0 0 0,1 1 0,-1 0 0,1 1 0,-1-1 0,1 1 0,0 0 1,0 1-1,11 0 0,-14 0 28,1 0 0,-1 0 0,0 1 0,1-1 0,-1 1 0,1 0 0,-1 0 0,0 1 0,1-1 0,-1 1 0,0 0 0,0 0 0,0 0 0,-1 1 0,6 4 0,-2 1-5,0 2-1,0-1 1,-1 1 0,-1 0-1,0 0 1,0 0 0,-1 1-1,0-1 1,-1 1 0,0 0-1,0 1 1,-2-1-1,1 0 1,-1 1 0,-1-1-1,0 0 1,-1 1 0,-3 18-1,3-25 6,0-1 0,0 1 0,-1 0 0,1 0 0,-1-1 0,-1 1 0,1-1 0,0 1 0,-1-1 1,0 0-1,0 0 0,0 0 0,-1-1 0,1 1 0,-1-1 0,0 0 0,0 0 0,-6 4 0,3-3 40,0-1 0,0 0 0,-1 0 0,1 0 0,-1-1 0,0 0 1,0 0-1,0-1 0,0 0 0,-11 0 0,-7-6 216,25 3-332,15 4-34,-1 3 83,0 1-1,0-1 1,-1 2-1,0 0 1,0 0-1,-1 1 1,16 15-1,13 7 70,-38-28-90,16 11-10,0-1-1,0-1 1,1 0 0,0-1 0,1-1-1,33 10 1,-49-17-48,-4-2-217,0-15-2679,0-3-528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43.837"/>
    </inkml:context>
    <inkml:brush xml:id="br0">
      <inkml:brushProperty name="width" value="0.05" units="cm"/>
      <inkml:brushProperty name="height" value="0.05" units="cm"/>
    </inkml:brush>
  </inkml:definitions>
  <inkml:trace contextRef="#ctx0" brushRef="#br0">0 57 3953,'0'0'5798,"28"-12"-5846,-18 9 39,0 0 0,1 1 0,-1 0 0,0 1 0,1 0 0,-1 0-1,1 1 1,13 1 0,6 0-1286,-28-1 1121,-1 0 1,0-1-1,1 1 0,-1-1 1,1 1-1,-1-1 0,0 0 1,0 0-1,1 1 1,-1-1-1,0 0 0,0 0 1,0 0-1,0 0 0,0 0 1,0-1-1,0 1 0,0 0 1,-1 0-1,1 0 1,0-1-1,-1 1 0,1 0 1,-1-1-1,1-1 0,0-4-1973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44.239"/>
    </inkml:context>
    <inkml:brush xml:id="br0">
      <inkml:brushProperty name="width" value="0.05" units="cm"/>
      <inkml:brushProperty name="height" value="0.05" units="cm"/>
    </inkml:brush>
  </inkml:definitions>
  <inkml:trace contextRef="#ctx0" brushRef="#br0">0 74 4609,'0'0'1258,"4"-39"970,0 36-2057,0 0-1,0 0 1,1 1-1,-1 0 1,1 0-1,-1 0 1,1 1-1,0-1 1,0 1-1,0 0 1,0 1-1,0-1 1,7 1-1,6-3-243,53-5-418,-71 24-3170,0-7 725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46.575"/>
    </inkml:context>
    <inkml:brush xml:id="br0">
      <inkml:brushProperty name="width" value="0.05" units="cm"/>
      <inkml:brushProperty name="height" value="0.05" units="cm"/>
    </inkml:brush>
  </inkml:definitions>
  <inkml:trace contextRef="#ctx0" brushRef="#br0">59 12 928,'0'0'4118,"1"13"2696,5 37-6815,5-18 4,18 46 53,-26-72-68,0 0-1,1 0 0,-1 0 0,1-1 0,0 0 1,0 0-1,1 0 0,0 0 0,9 7 1,-11-11-4,1 0 1,-1 0-1,1 0 1,-1-1-1,1 0 1,-1 0-1,1 0 1,-1 0-1,1 0 1,-1-1-1,1 1 1,-1-1 0,1 0-1,-1 0 1,1 0-1,-1-1 1,0 1-1,0-1 1,0 0-1,0 0 1,4-3-1,-2-1 28,0 0-1,-1 0 1,1 0-1,-1-1 1,-1 1-1,0-1 1,1 0-1,-2 0 1,1-1-1,-1 1 1,0 0-1,-1-1 1,0 1-1,0-1 1,-1 0-1,0 1 1,0-1-1,0 1 1,-1-1-1,-3-11 1,3 16 9,0-1 1,0 1 0,0 0-1,0-1 1,-1 1-1,1 0 1,-1 0 0,0 0-1,0 0 1,-1 0-1,1 0 1,0 0 0,-1 1-1,0-1 1,1 1-1,-1 0 1,0 0 0,0 0-1,0 0 1,-1 1-1,-4-3 1,3 2 35,0 0 0,0 1-1,-1-1 1,1 1 0,-1 0 0,1 1 0,-1-1 0,1 1 0,-1 0-1,1 1 1,-1-1 0,1 1 0,-8 2 0,7 1-91,-1 1 0,1 0 0,0 0 0,0 1 1,1 0-1,-1 0 0,1 0 0,1 1 0,-1-1 0,-6 15 1,9-18-31,-26 49-1552,1-4-3012,14-25-567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54.809"/>
    </inkml:context>
    <inkml:brush xml:id="br0">
      <inkml:brushProperty name="width" value="0.05" units="cm"/>
      <inkml:brushProperty name="height" value="0.05" units="cm"/>
    </inkml:brush>
  </inkml:definitions>
  <inkml:trace contextRef="#ctx0" brushRef="#br0">13 133 56,'0'0'3941,"0"-12"-2586,1 3-928,-3-35 637,-9 11 2465,12 41-3059,0 1 0,0 0 1,-1-1-1,-2 16 1,1 2-348,1-14-101,1-1 1,0 1-1,1-1 0,1 0 1,-1 0-1,2 1 1,0-2-1,6 13 0,5 7 1,29 40-1,10 19-64,-45-70-35,11 18-39,-19-35 75,0-1-1,0 0 1,1 1-1,-1-1 0,0 0 1,1 0-1,-1 0 1,1 0-1,-1 0 0,1 0 1,0 0-1,-1-1 1,1 1-1,0 0 1,-1-1-1,1 0 0,0 1 1,0-1-1,3 0 1,-3 1 25,1-1 1,0 0-1,-1 0 1,1 0 0,-1-1-1,1 1 1,-1-1 0,1 1-1,-1-1 1,1 0 0,-1 0-1,1 0 1,-1 0-1,0 0 1,0-1 0,1 1-1,1-3 1,-1 1 21,-1-1-1,0 1 1,0-1-1,0 0 1,-1 0 0,1 0-1,-1 0 1,0 0-1,0 0 1,0 0 0,0-5-1,2-15 25,-2-1-1,0 1 1,-1 0 0,-7-48-1,-28-94 432,16 88-28,23 128-564,-5-38 135,2 1 0,0-1 0,0 0 0,6 20 0,-4-20 1,13 37 2,24 50-1,-34-87-19,0 1 0,0-2 0,2 1 0,-1-1 0,2 0-1,-1 0 1,2-1 0,-1 0 0,15 11 0,-21-19 2,1 1-1,0-1 1,-1 0 0,1-1 0,0 1 0,0 0 0,0-1-1,1 0 1,-1 0 0,0 0 0,0-1 0,1 0 0,-1 1-1,0-1 1,1-1 0,-1 1 0,0-1 0,0 1 0,1-1-1,-1-1 1,0 1 0,0 0 0,0-1 0,0 0 0,-1 0 0,1 0-1,0 0 1,-1-1 0,1 0 0,-1 1 0,0-1 0,0 0-1,0-1 1,0 1 0,-1 0 0,1-1 0,3-6 0,0-7 51,-1-1 0,0-1 0,-2 1 0,0 0 0,0-1 0,-2 0 1,0 0-1,-2 1 0,0-1 0,-4-20 0,3 25 103,0 1-1,-2 0 1,1 0 0,-2 0 0,0 1-1,0-1 1,-1 1 0,-1 1-1,0-1 1,0 1 0,-1 0-1,-10-10 1,18 21-275,0 27-3310,0 33-1744,0-29 735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55.462"/>
    </inkml:context>
    <inkml:brush xml:id="br0">
      <inkml:brushProperty name="width" value="0.05" units="cm"/>
      <inkml:brushProperty name="height" value="0.05" units="cm"/>
    </inkml:brush>
  </inkml:definitions>
  <inkml:trace contextRef="#ctx0" brushRef="#br0">32 145 1240,'0'0'10256,"-5"0"-9873,1-2-325,-18-1 154,22 35-302,-1 18 95,3 64 12,-2-113-35,0 0 0,0 0 0,0 1 0,1-1 0,-1 0 0,0 0 0,1 0 0,-1 0 0,1 0 0,-1 1 0,1-1 0,0 0 0,-1 0 0,1 0 0,0 0 0,0-1 0,0 1 0,-1 0 0,1 0 0,0 0 1,0-1-1,0 1 0,0 0 0,3 0 0,-1 0-4,-1 0-1,1-1 1,0 1 0,0-1 0,-1 0 0,1 0 0,0 0 0,0 0 0,0 0 0,4-2 0,-1 1 29,-1 0 0,0-1-1,0 0 1,0 0 0,0 0 0,-1 0 0,1-1-1,0 0 1,-1 0 0,0 0 0,7-6-1,-9 5 32,1-1-1,-1 1 0,0-1 0,0 0 0,0 0 0,0 0 1,-1 1-1,0-2 0,0 1 0,0-9 0,-3-56 444,1 48-417,-2 9 47,-1 0 1,0 1-1,0-1 1,-1 1-1,-1 0 1,0 0-1,0 0 1,-2 1-1,1 0 1,-1 1-1,-1-1 0,0 1 1,-11-9-1,20 19-117,0-1 0,-1 1 0,1 0-1,0 0 1,0-1 0,-1 1 0,1 0-1,0 0 1,0 0 0,-1-1-1,1 1 1,0 0 0,-1 0 0,1 0-1,0 0 1,-1 0 0,1 0 0,0 0-1,-1 0 1,1 0 0,0 0 0,-1 0-1,1 0 1,0 0 0,-1 0 0,1 0-1,0 0 1,-1 0 0,1 0 0,0 0-1,-1 0 1,1 0 0,0 1 0,-1-1-1,1 0 1,0 0 0,0 0-1,-1 1 1,1-1 0,0 0 0,-8 18-147,3 29-341,5-44 378,0 48-1071,-1 7-4043,-2-45 578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56.851"/>
    </inkml:context>
    <inkml:brush xml:id="br0">
      <inkml:brushProperty name="width" value="0.05" units="cm"/>
      <inkml:brushProperty name="height" value="0.05" units="cm"/>
    </inkml:brush>
  </inkml:definitions>
  <inkml:trace contextRef="#ctx0" brushRef="#br0">4 11 4777,'0'0'7500,"0"13"-7354,2 15-150,0 1 0,2-1 1,1 0-1,1 0 0,13 36 0,61 133-33,-70-176 37,6 12-238,-14-32 46,-11-18 44,-22-41-324,-37-76 90,60 114 536,0-1 0,1 0 1,1 0-1,-5-38 1,10 54-144,1 0 1,0 0 0,0 0 0,0 0 0,1 0 0,-1 1 0,1-1 0,0 0 0,1 0-1,-1 1 1,1-1 0,0 1 0,0-1 0,1 1 0,-1 0 0,1 0 0,0 0-1,0 0 1,0 0 0,0 1 0,1-1 0,-1 1 0,1 0 0,0 0 0,0 0 0,0 1-1,1 0 1,-1-1 0,1 1 0,-1 1 0,1-1 0,-1 1 0,1-1 0,7 1 0,-8 0-23,-1 0 1,1 0 0,0 1 0,0 0 0,0 0 0,0 0 0,0 0 0,0 1 0,0 0 0,-1-1-1,1 1 1,0 1 0,0-1 0,-1 0 0,1 1 0,-1 0 0,1 0 0,-1 0 0,0 0-1,0 0 1,0 1 0,0 0 0,0-1 0,2 4 0,3 6 33,0 0 0,-1 0 0,-1 1 0,0 0 0,6 18 0,-9-23-15,7 18 50,-2 1 0,-2-1 0,0 1 0,-2 0-1,0 1 1,-2 46 0,-3-67 6,0 0 0,0 0 0,-1 0 0,-1 0 0,1-1 0,-1 1 0,0-1 0,0 0 0,-1 0 0,-7 10 0,2-4 96,0 0 1,-1-1 0,-1 0 0,-12 11-1,20-21-94,1 1-1,-1-1 1,0 1-1,1-1 0,-1 0 1,0 0-1,0 0 1,0-1-1,0 1 1,0-1-1,-5 1 0,-9-1-8498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57.530"/>
    </inkml:context>
    <inkml:brush xml:id="br0">
      <inkml:brushProperty name="width" value="0.05" units="cm"/>
      <inkml:brushProperty name="height" value="0.05" units="cm"/>
    </inkml:brush>
  </inkml:definitions>
  <inkml:trace contextRef="#ctx0" brushRef="#br0">19 87 416,'0'0'9055,"-19"-8"-8022,24 6-870,-1 0 0,1 1 1,-1 0-1,1 0 1,0 0-1,-1 0 0,1 1 1,0 0-1,-1 0 1,6 0-1,-2 0-27,236-27 333,-240 26-468,71-6 64,89 3 0,-163 4 41,-1-25-7600,0 19 2773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0:58.358"/>
    </inkml:context>
    <inkml:brush xml:id="br0">
      <inkml:brushProperty name="width" value="0.05" units="cm"/>
      <inkml:brushProperty name="height" value="0.05" units="cm"/>
    </inkml:brush>
  </inkml:definitions>
  <inkml:trace contextRef="#ctx0" brushRef="#br0">23 180 2969,'0'0'8239,"4"-13"-7983,-4 11-252,3-8 38,-1 0 1,2 0-1,-1 1 0,1-1 1,1 1-1,-1 0 1,2 0-1,-1 0 0,1 1 1,1 0-1,-1 0 1,1 0-1,1 1 1,15-12-1,-18 16-37,1 0 0,-1 1 0,1-1 0,0 1-1,0 0 1,0 0 0,0 1 0,0 0 0,0 0 0,1 0 0,-1 1 0,0 0 0,0 0-1,8 1 1,-11 0-11,1-1 1,-1 1-1,0 0 0,0 1 0,0-1 0,0 0 0,0 1 0,0 0 0,0 0 0,0-1 0,-1 2 0,1-1 1,-1 0-1,1 0 0,-1 1 0,0 0 0,0-1 0,0 1 0,0 0 0,-1 0 0,1 0 0,-1 0 0,0 0 1,0 0-1,0 0 0,0 1 0,1 3 0,0 6 76,-1 1 1,0-1-1,-1 0 0,0 0 1,-1 1-1,0-1 1,-1 0-1,-1 0 0,0 0 1,0 0-1,-2-1 1,1 1-1,-2-1 0,0 0 1,0 0-1,-1-1 0,-12 16 1,6-8 14,-189 297 338,199-315-422,3-1 3,10-10 31,5 1 23,0 1 1,0 1-1,1 0 0,0 1 1,0 1-1,0 0 1,1 1-1,0 1 0,28-2 1,53-13 110,-78 13-161,-15 5 3,1-1 1,-1-1-1,1 1 1,-1-1-1,0 0 1,0 0-1,0 0 1,6-5-1,-10 6 80,-17 3-4990,-2 8-1335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25.407"/>
    </inkml:context>
    <inkml:brush xml:id="br0">
      <inkml:brushProperty name="width" value="0.05" units="cm"/>
      <inkml:brushProperty name="height" value="0.05" units="cm"/>
    </inkml:brush>
  </inkml:definitions>
  <inkml:trace contextRef="#ctx0" brushRef="#br0">25 35 496,'0'0'6493,"-4"-5"-5519,1 2-651,2 2-227,0 1 1,-1-1-1,1 0 1,0 0-1,0 0 1,0-1-1,1 1 0,-1 0 1,0 0-1,0 0 1,1-1-1,-1 1 1,0 0-1,1-1 0,-1 1 1,1-1-1,0 1 1,-1-4 1413,-2 29-269,25 395-390,-4-292-809,19 207-34,-30-220-3,-6-113-27,1 0 0,-1 0 0,1-1 1,-1 1-1,1 0 0,-1-1 0,1 0 0,-1 1 0,1-1 1,-1 0-1,1 0 0,-1 1 0,1-1 0,-1-1 0,3 1 1,20 6 29,0-1 0,0-1 0,1-1 0,0-1 0,-1-1 0,1-1 1,0-2-1,40-7 0,-29 3 11,1 2 0,43-1 0,48-5 60,13-23 22,19-2-53,-116 28-73,1-3 0,-2-2 1,0-2-1,0-1 0,60-32 0,-85 40 1,-1 1-1,1 0 1,1 2-1,-1 0 1,1 1 0,-1 1-1,1 0 1,36 2 0,52-5-50,-93 3 72,-1-1 1,0-1 0,1 0-1,20-11 1,-24 10-3,1 1 0,-1-1 0,1 2 0,0 0 0,0 0 0,1 1 0,21-2 0,104 15 29,-118-12 5,0 1 1,0 0-1,0 2 0,0 0 1,0 1-1,0 1 0,-1 1 0,0 0 1,22 10-1,-3 0-32,1-2 1,0-1-1,0-1 1,55 6-1,-39-7 13,-8 8-4,-40-15-6,0 0 1,0 0 0,0 0-1,1-1 1,10 2 0,1 0 3,0 1 1,-1 1 0,1 0-1,-1 2 1,-1-1-1,0 2 1,0 0-1,16 13 1,-14-10-1,0 0 1,1-2 0,0 0 0,0-1-1,31 9 1,-25-16 229,-8-3-5778,-28 1 2621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6.885"/>
    </inkml:context>
    <inkml:brush xml:id="br0">
      <inkml:brushProperty name="width" value="0.05" units="cm"/>
      <inkml:brushProperty name="height" value="0.05" units="cm"/>
    </inkml:brush>
  </inkml:definitions>
  <inkml:trace contextRef="#ctx0" brushRef="#br0">0 135 1072,'0'0'2158,"6"-6"-1531,26-22 770,-26 24-1094,0 1-1,0 1 0,1-1 0,-1 1 1,1 1-1,-1-1 0,13-1 0,7-2 5,31-10 107,0-1-186,0 2 0,1 3 0,0 2 0,71-1 0,-128 10-167,14-1-189,7 1 245,-22 1-196,0-1 1,0 0 0,1 0-1,-1 0 1,0 0 0,1 0-1,-1 0 1,0 1 0,0-1-1,1 0 1,-1 0 0,0 0-1,0 1 1,1-1 0,-1 0-1,0 0 1,0 1 0,0-1 0,1 0-1,-1 1 1,0-1 0,0 0-1,0 0 1,0 1 0,0-1-1,0 0 1,0 1 0,0-1-1,0 0 1,0 1 0,0-1-1,0 0 1,0 1 0,0-1-1,0 0 1,0 1 0,0-1 0,0 0-1,0 1 1,0-1 0,0 0-1,-1 0 1,1 1 0,0-1-1,0 0 1,0 1 0,-1-1-1,1 0 1,0 0 0,0 0-1,0 1 1,-1-1 0,-15 16-2209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27.017"/>
    </inkml:context>
    <inkml:brush xml:id="br0">
      <inkml:brushProperty name="width" value="0.05" units="cm"/>
      <inkml:brushProperty name="height" value="0.05" units="cm"/>
    </inkml:brush>
  </inkml:definitions>
  <inkml:trace contextRef="#ctx0" brushRef="#br0">1 38 512,'0'0'8663,"29"3"-7512,18 0-802,0 2 1,49 11-1,3 0-182,48 0 45,1-7 0,192-13 0,-192-8 223,78-3-72,229 21-186,-431-8-205,1 0 0,0-2 0,28-8 0,-28 6-33,0 1 0,0 1 0,31-1 0,280 5-319,-170 14 283,-148-14 23,0 0 0,0-2 0,0 0 0,0-1 0,-1-1 0,1-1 0,25-10 0,-26 10 0,1 0 0,0 1 0,0 0 0,1 2 0,-1 0 1,1 1-1,27 2 0,-23-1 60,-22 2 32,-1 1 0,1-1 0,0 1 0,-1-1 0,1 1 0,-1-1 0,0 1 0,0-1 0,0 1 0,0-1 0,0 4 0,0 1 16,18 60 95,-14-57-110,-1 1 0,0 0-1,0 0 1,-1 0 0,2 21-1,-4 567 2657,1-581-2675,0-1-1,9 34 0,-6-33 26,-1-1 0,0 1 0,-1 18 0,-2-36-40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09.811"/>
    </inkml:context>
    <inkml:brush xml:id="br0">
      <inkml:brushProperty name="width" value="0.05" units="cm"/>
      <inkml:brushProperty name="height" value="0.05" units="cm"/>
    </inkml:brush>
  </inkml:definitions>
  <inkml:trace contextRef="#ctx0" brushRef="#br0">5 305 72,'0'0'7996,"0"-4"-4776,-1 51-3121,-1-32-72,1-1 1,1 1-1,0-1 1,1 1 0,0 0-1,1-1 1,1 0-1,0 1 1,10 24-1,-5-25-50,1-1 0,0 0-1,0-1 1,2 0-1,-1 0 1,2-1 0,-1 0-1,23 14 1,-33-24-1,1 0 1,0 0-1,0-1 0,-1 1 1,1 0-1,0-1 1,0 0-1,0 1 0,0-1 1,-1 0-1,1 0 1,0 0-1,0 0 0,0 0 1,0-1-1,0 1 1,-1 0-1,1-1 0,0 0 1,0 1-1,0-1 1,1-1-1,1-1 28,0 1 1,0-1-1,0-1 1,-1 1-1,1-1 0,-1 1 1,0-1-1,4-6 1,1-2 21,-1-1 0,-1 1 1,0-1-1,-1 0 0,5-17 0,-3-8 74,-1 0-1,-2-1 0,-1 1 0,-2-1 0,-8-70 0,2 79 99,-1 1-1,-1 0 0,-1 1 1,-24-54-1,25 72-384,27 18 101,25-5 88,-1-2 1,46-5 0,-65-2-119,-21 2-2593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0.474"/>
    </inkml:context>
    <inkml:brush xml:id="br0">
      <inkml:brushProperty name="width" value="0.05" units="cm"/>
      <inkml:brushProperty name="height" value="0.05" units="cm"/>
    </inkml:brush>
  </inkml:definitions>
  <inkml:trace contextRef="#ctx0" brushRef="#br0">47 5 3729,'0'0'7073,"-10"0"-6906,-24-4-112,31 3-39,6 2-1,23 4 18,16 5 0,-30-6-77,1-1 0,-1-1-1,1 0 1,19 1 0,130-3-603,-162 0 449,-9-6-660,-11-2-1751,-7 2-2611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0.883"/>
    </inkml:context>
    <inkml:brush xml:id="br0">
      <inkml:brushProperty name="width" value="0.05" units="cm"/>
      <inkml:brushProperty name="height" value="0.05" units="cm"/>
    </inkml:brush>
  </inkml:definitions>
  <inkml:trace contextRef="#ctx0" brushRef="#br0">159 281 6529</inkml:trace>
  <inkml:trace contextRef="#ctx0" brushRef="#br0" timeOffset="1">159 281 6529,'-132'-131'2165,"105"105"-1458,28 25-681,0 0 1,1 0-1,-1 0 1,0 0-1,0 0 1,0 0 0,1 1-1,-1-1 1,0 1-1,1-1 1,-1 1-1,0-1 1,1 1-1,1-1 1,3 0 73,104-48 877,21-8-788,-104 51-119,-19 7-3599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3.783"/>
    </inkml:context>
    <inkml:brush xml:id="br0">
      <inkml:brushProperty name="width" value="0.05" units="cm"/>
      <inkml:brushProperty name="height" value="0.05" units="cm"/>
    </inkml:brush>
  </inkml:definitions>
  <inkml:trace contextRef="#ctx0" brushRef="#br0">0 123 824,'0'0'6914,"0"-4"-6308,1-15 948,1 39 226,4 26-1495,-4-39-275,-1 0 0,1 0 1,0 0-1,1 0 0,0 0 1,0-1-1,0 1 0,1-1 1,0 0-1,0 0 1,0 0-1,1-1 0,0 0 1,0 1-1,0-2 0,1 1 1,0-1-1,0 1 0,0-2 1,0 1-1,0-1 0,1 0 1,0 0-1,-1-1 1,14 4-1,-4-2-43,-1-1 0,1-1 1,-1 0-1,1-1 0,0 0 0,30-4 1,-41 1 33,-1 0 0,0 0 0,0 0 0,0-1 0,-1 1 1,1-1-1,-1 0 0,1 0 0,-1 0 0,0-1 0,0 1 1,0-1-1,3-5 0,31-54-227,-30 48 248,0 0-1,-1 0 0,-1-1 1,-1 1-1,0-1 0,-1 0 1,-1 0-1,0 0 0,-1-20 1,-1 35 651,0 21-861,1-7 179,1 0 0,0 1 0,1-1 1,0-1-1,8 19 0,7 30-33,-16-53 18,0 0-1,0-1 0,0 1 1,1 0-1,0-1 0,1 1 1,0-1-1,0 0 0,0 0 1,1-1-1,11 12 1,-12-13-46,1-2 0,0 1 0,1 0 0,-1-1 0,0 0 0,1 0 0,0-1 1,0 0-1,-1 0 0,1 0 0,1 0 0,-1-1 0,0 0 0,0 0 1,12-1-1,-16-1 71,-1-1 1,1 0-1,-1 1 1,1-1-1,-1 0 1,0 0-1,0 1 1,0-1 0,0 0-1,0 0 1,0 0-1,-1 0 1,1-1-1,-1 1 1,1 0-1,-1 0 1,0-3-1,2-4 34,5-26 195,-2-1 0,-2 0 0,-1 0 0,-1-1-1,-7-50 1,1 58-855,1 48-3616,4-1 2114,0 4-592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4.925"/>
    </inkml:context>
    <inkml:brush xml:id="br0">
      <inkml:brushProperty name="width" value="0.05" units="cm"/>
      <inkml:brushProperty name="height" value="0.05" units="cm"/>
    </inkml:brush>
  </inkml:definitions>
  <inkml:trace contextRef="#ctx0" brushRef="#br0">59 133 1424,'0'0'9105,"-6"-8"-8744,-5-6-68,0-1-1,1 0 1,-11-23-1,23 44-275,1 1-1,-1-1 1,1 0 0,0 0-1,1 0 1,-1 0 0,1-1-1,0 0 1,1 1 0,6 5 0,4 8-33,-1 0 44,-7-9-10,1 1-1,0-1 1,14 13 0,-21-22-8,11-39-80,-4 10 224,-2-1 0,0 1 1,2-54-1,8 93-405,0 14 253,-1 1-1,14 34 1,7 13-13,-35-72-14,-1 0 1,0 0-1,1 0 1,-1 0-1,1-1 1,-1 1-1,1 0 1,0 0-1,-1-1 1,1 1-1,0 0 1,-1-1-1,1 1 1,0-1-1,0 1 1,0-1-1,-1 1 1,1-1-1,0 1 1,0-1-1,0 0 1,0 1-1,0-1 1,0 0-1,0 0 1,0 0-1,0 0 1,1 0-1,0-1 4,0 1 0,0-1 1,0 0-1,0 0 0,0 0 0,-1 0 0,1 0 0,0-1 1,-1 1-1,1 0 0,-1-1 0,3-2 0,2-4 16,0 0 0,0 0 0,-1-1 0,5-11 0,-8 16 29,3-6 40,0 0-1,-1-1 0,-1 1 1,1-1-1,-2 1 0,1-1 0,0-18 522,-5 66-197,1-30-404,1 0 0,0 0 0,0 0 0,0 0 0,1 0-1,0 0 1,1-1 0,-1 1 0,1 0 0,4 8 0,-5-12-192,1-1 0,0 1-1,0-1 1,0 1 0,0-1 0,0 1 0,0-1 0,1 0-1,-1 0 1,1 0 0,-1-1 0,1 1 0,0 0 0,0-1 0,0 0-1,0 0 1,0 0 0,0 0 0,0 0 0,0 0 0,0-1-1,0 0 1,1 1 0,5-2 0,-12-5-3235,-15-2-249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5.458"/>
    </inkml:context>
    <inkml:brush xml:id="br0">
      <inkml:brushProperty name="width" value="0.05" units="cm"/>
      <inkml:brushProperty name="height" value="0.05" units="cm"/>
    </inkml:brush>
  </inkml:definitions>
  <inkml:trace contextRef="#ctx0" brushRef="#br0">0 101 7826,'0'0'3802,"17"5"-3850,34-8 396,0-3-1,0-1 1,56-18 0,-8 3-278,85-17-174,-205 36-796,-25 3-1640,5 4-2660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6.016"/>
    </inkml:context>
    <inkml:brush xml:id="br0">
      <inkml:brushProperty name="width" value="0.05" units="cm"/>
      <inkml:brushProperty name="height" value="0.05" units="cm"/>
    </inkml:brush>
  </inkml:definitions>
  <inkml:trace contextRef="#ctx0" brushRef="#br0">26 1 6057,'0'0'4116,"-4"12"-4005,-3 2-89,5-9-3,0 0 0,0-1-1,0 1 1,0 0 0,1 1-1,0-1 1,0 0 0,0 0-1,1 0 1,0 6 0,0-2 157,2-1 0,-1 0 0,1 0 0,5 16 0,6 26 669,-10-18-524,-2-13-213,1 0 1,1 1 0,0-1 0,2 0 0,7 21-1,-10-35-152,0-1 0,0 0 0,1 0-1,-1 0 1,1 0 0,0 0-1,0 0 1,0-1 0,0 0-1,1 1 1,-1-1 0,1-1 0,0 1-1,0 0 1,0-1 0,0 0-1,0 0 1,0 0 0,1 0 0,-1-1-1,1 0 1,-1 0 0,1 0-1,0 0 1,-1-1 0,10 0 0,-12 1 11,1-1 1,-1 0 0,0 0 0,1 0 0,-1 0 0,0-1 0,0 1 0,1-1 0,-1 1-1,0-1 1,0 0 0,0 0 0,0 0 0,0 0 0,2-1 0,-2-1-35,0 0 0,0 0 0,0 0 0,-1 0 0,1 0 0,-1 0 0,0 0 0,0-1 0,0 1 0,1-7 0,15-68-4292,-13 37-78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6.422"/>
    </inkml:context>
    <inkml:brush xml:id="br0">
      <inkml:brushProperty name="width" value="0.05" units="cm"/>
      <inkml:brushProperty name="height" value="0.05" units="cm"/>
    </inkml:brush>
  </inkml:definitions>
  <inkml:trace contextRef="#ctx0" brushRef="#br0">35 0 7586,'0'0'5705,"-1"10"-5642,-4 32-71,4-32 70,2-8-191,-1 1 0,0-1 0,0 1 0,0 0 0,0-1 0,0 1 0,0-1 0,-1 1 0,1-1 0,-1 1 0,0-1 0,0 1 0,0-1 0,0 0 0,0 1 0,0-1 0,0 0 0,-1 0 0,1 0 0,-1 0 0,-3 3 0,-5 1-5512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7.421"/>
    </inkml:context>
    <inkml:brush xml:id="br0">
      <inkml:brushProperty name="width" value="0.05" units="cm"/>
      <inkml:brushProperty name="height" value="0.05" units="cm"/>
    </inkml:brush>
  </inkml:definitions>
  <inkml:trace contextRef="#ctx0" brushRef="#br0">0 2 3265,'0'0'9067,"1"0"-9053,-1-1 0,0 1 0,0 0 0,1 0 0,-1 0 0,0 0 0,0 0 0,1 0 0,-1 0 0,0 0 0,0 0 0,1-1-1,-1 1 1,0 0 0,1 0 0,-1 1 0,0-1 0,0 0 0,1 0 0,-1 0 0,0 0 0,0 0 0,1 0 0,-1 0 0,0 0 0,1 0 0,-1 1 0,0-1 0,0 0 0,0 0 0,1 0 0,-1 0 0,0 1 0,0-1 0,0 0 0,1 0 0,-1 1 0,0-1 0,0 0-1,0 0 1,0 1 0,0-1 0,0 0 0,0 0 0,1 1 0,-1-1 0,0 0 0,0 1 0,11 27-18,129 281-160,-140-309 112,0 0 1,0 0-1,0 0 0,0 0 1,1 0-1,-1 0 0,0 0 1,0 0-1,0 0 0,0 0 1,0 0-1,0 1 0,1-1 0,-1 0 1,0 0-1,0 0 0,0 0 1,0 0-1,0 0 0,0 1 1,0-1-1,0 0 0,0 0 1,0 0-1,0 0 0,0 0 1,1 0-1,-1 1 0,0-1 0,0 0 1,0 0-1,0 0 0,0 0 1,0 1-1,0-1 0,-1 0 1,1 0-1,0 0 0,0 0 1,0 0-1,0 1 0,0-1 1,0 0-1,0 0 0,0 0 0,0 0 1,0 0-1,0 0 0,0 0 1,-1 1-1,1-1 0,0 0 1,0 0-1,0 0 0,0 0 1,0 0-1,0 0 0,-1 0 0,1 0 1,0 0-1,0 0 0,0 0 1,0 0-1,0 0 0,-1 0 1,1 0-1,0 0 0,0 0 1,-11-5-3191,-5-7-870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09.626"/>
    </inkml:context>
    <inkml:brush xml:id="br0">
      <inkml:brushProperty name="width" value="0.05" units="cm"/>
      <inkml:brushProperty name="height" value="0.05" units="cm"/>
    </inkml:brush>
  </inkml:definitions>
  <inkml:trace contextRef="#ctx0" brushRef="#br0">22 67 432,'0'0'6331,"-2"0"-5654,-7 0-421,5 0-214,-3 3 833,15 2-740,15 3-216,96 0 122,134-8 1,-95-3 37,-88 4-118,-20 1 203,1-3-1,0-1 0,96-19 0,-31-6 301,127-13 1,-280 40-2853,-12 0-2595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7.827"/>
    </inkml:context>
    <inkml:brush xml:id="br0">
      <inkml:brushProperty name="width" value="0.05" units="cm"/>
      <inkml:brushProperty name="height" value="0.05" units="cm"/>
    </inkml:brush>
  </inkml:definitions>
  <inkml:trace contextRef="#ctx0" brushRef="#br0">0 153 1736,'0'0'8922,"2"-20"-8784,0 4-126,0-1 0,1 1 1,5-18-1,-6 32-8,-1-1 1,1 0 0,0 1-1,0-1 1,0 1-1,0 0 1,0-1-1,0 1 1,1 0-1,-1 0 1,1 0-1,-1 1 1,1-1-1,0 1 1,0-1-1,-1 1 1,1 0-1,0 0 1,6-1-1,57-6 53,-55 8-69,12-2-26,0 1 0,0 1 0,0 2 1,0 0-1,33 8 0,-50-9 63,-1 1 0,0-1-1,1 1 1,-1 0-1,0 1 1,0-1 0,-1 1-1,1 0 1,0 0 0,-1 1-1,0-1 1,0 1 0,0 0-1,0 0 1,0 1-1,-1-1 1,0 1 0,0-1-1,0 1 1,-1 0 0,1 0-1,-1 0 1,0 1 0,-1-1-1,1 0 1,-1 1 0,0-1-1,0 10 1,1 1 144,-2 0 1,0 0 0,-1-1-1,-6 31 1,5-38-147,0 0 0,-1 0-1,0 0 1,-1-1 0,0 1 0,0-1 0,-1 0-1,1 0 1,-1-1 0,-1 1 0,-7 6-1,6-6 26,-1-1 0,0 0 0,0 0 0,0-1 0,-1 0-1,1-1 1,-1 0 0,0 0 0,-1 0 0,1-2 0,-1 1 0,1-1-1,-1 0 1,0-1 0,1 0 0,-19-1 0,44 19-5159,-4-7 1244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8.296"/>
    </inkml:context>
    <inkml:brush xml:id="br0">
      <inkml:brushProperty name="width" value="0.05" units="cm"/>
      <inkml:brushProperty name="height" value="0.05" units="cm"/>
    </inkml:brush>
  </inkml:definitions>
  <inkml:trace contextRef="#ctx0" brushRef="#br0">0 179 4113,'0'0'5842,"26"-11"-5057,15-3-273,52-27 0,-10 3-305,-45 22-235,-15 6-87,1 0 0,0 1 1,0 1-1,0 1 0,1 2 0,38-5 1,-89 30-2504,-9-1 345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18.862"/>
    </inkml:context>
    <inkml:brush xml:id="br0">
      <inkml:brushProperty name="width" value="0.05" units="cm"/>
      <inkml:brushProperty name="height" value="0.05" units="cm"/>
    </inkml:brush>
  </inkml:definitions>
  <inkml:trace contextRef="#ctx0" brushRef="#br0">0 65 936,'0'0'8025,"27"-11"-7649,86-30 80,-107 39-402,-1 0 1,1 0 0,0 0 0,0 1-1,0 0 1,0 0 0,1 0-1,-1 1 1,0 0 0,8 1-1,5 0 254,-18-1-291,0 0 0,0 1 0,1-1 0,-1 0 0,0 1 0,0-1 0,0 1 0,0 0 0,0-1 0,0 1 0,0 0 0,0-1 0,0 1 0,0 0 0,0 0 0,-1 0 0,1 0 0,0 0 0,0 0 0,-1 0 0,1 0 0,-1 0 0,1 0 0,-1 0 0,1 0 0,-1 0 0,0 1 0,1-1 0,-1 0 0,0 0 0,0 2 0,2 49 471,-2-40-361,-1 5-40,0 0-1,-1-1 1,-1 1-1,-1 0 0,0-1 1,-13 31-1,-52 88-6,25-53 26,37-65 81,53-16 297,-19-4-450,0-1-1,-1-1 1,0-2 0,0 0 0,-1-2 0,0 0-1,0-2 1,36-22 0,88-54-26,-149 84-798,-9 2 24,-12 0-1637,20 1 1902,-27 0-6770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35.058"/>
    </inkml:context>
    <inkml:brush xml:id="br0">
      <inkml:brushProperty name="width" value="0.05" units="cm"/>
      <inkml:brushProperty name="height" value="0.05" units="cm"/>
    </inkml:brush>
  </inkml:definitions>
  <inkml:trace contextRef="#ctx0" brushRef="#br0">1 0 1664,'0'0'0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35.946"/>
    </inkml:context>
    <inkml:brush xml:id="br0">
      <inkml:brushProperty name="width" value="0.05" units="cm"/>
      <inkml:brushProperty name="height" value="0.05" units="cm"/>
    </inkml:brush>
  </inkml:definitions>
  <inkml:trace contextRef="#ctx0" brushRef="#br0">1 96 624,'12'-16'1236,"36"-47"-93,-33 47 4234,-9 30-5309,15 31-83,-2 1-1,-2 0 1,-3 1-1,16 88 1,6 197 229,-23-167-124,1-59-142,5 0-1,32 106 0,82 199-126,-127-393 179,8 29-8,11 65 1,-16-64-17,18 58 0,-25-103 31,-1 0-1,1 1 0,0-1 1,0-1-1,0 1 1,0 0-1,1 0 1,-1-1-1,1 1 0,-1-1 1,1 0-1,0 0 1,0 0-1,0 0 1,0 0-1,0-1 0,0 0 1,1 1-1,-1-1 1,0 0-1,6 1 1,38 18 1115,-2 10-955,0-3 0,80 35 0,-97-50-121,0-2 0,1-2 0,0 0 0,1-2 0,-1-1 0,38 1 0,-16-4 7,1-2 0,-1-2 0,0-3 1,100-21-1,2-18 270,-36 10-248,178-30 0,134 26 126,-236 25-113,253-49-1,-246 17-50,198-40 98,8 33-53,230-10-58,-477 42-305,212-1 0,-357 21 292,-9 0-62,0 0 0,-1 0 0,1 0 1,0 0-1,-1-1 0,1 0 0,7-2 0,-10 2-56,0-1-1,1 0 1,-1 1-1,0-1 1,0 0-1,0 0 1,0 0 0,0-1-1,0 1 1,0 0-1,-1-1 1,1 1-1,-1-1 1,0 1-1,1-4 1,16-42-3015,-14 26 1143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51:37.282"/>
    </inkml:context>
    <inkml:brush xml:id="br0">
      <inkml:brushProperty name="width" value="0.05" units="cm"/>
      <inkml:brushProperty name="height" value="0.05" units="cm"/>
    </inkml:brush>
  </inkml:definitions>
  <inkml:trace contextRef="#ctx0" brushRef="#br0">0 744 4217,'0'0'2148,"31"-7"-1155,198-44 890,2024-390 1271,-2014 402-3170,566-68-123,-677 98 59,66-3-273,245-48 0,-398 53 296,0 2-1,1 2 1,-1 1-1,1 2 0,-1 2 1,1 2-1,-1 1 1,0 3-1,52 15 0,-88-20 69,1-1-1,-1 1 0,0 0 1,0 0-1,0 1 0,-1 0 0,1 0 1,-1 0-1,0 0 0,0 0 1,0 1-1,5 9 0,24 24 531,-19-28-531,0-1 0,1 0 0,0-2 0,0 1 0,1-2 0,0 0 0,0-1-1,0 0 1,0-1 0,24 2 0,-12-1-8,-1 1-1,41 15 0,-67-21 15,1 1 0,-1 0 0,0 0 0,0 0 0,1 0 0,-1 1 0,0-1-1,0 0 1,0 0 0,0 1 0,-1-1 0,1 0 0,0 1 0,0-1 0,-1 1 0,1-1-1,-1 1 1,1 1 0,7 39 572,0-1-179,13 5-351,3-1 0,34 50 0,-34-58 59,-1 0 0,-2 2 0,30 78 0,9 118 862,13 41-347,40 0-558,19 55-44,-116-280-38,-2 1 0,-2 0-1,-3 0 1,5 92 0,-14 22-171,0-164-157,3-14-1163,32-82-1915,-14 48-1118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39.520"/>
    </inkml:context>
    <inkml:brush xml:id="br0">
      <inkml:brushProperty name="width" value="0.05" units="cm"/>
      <inkml:brushProperty name="height" value="0.05" units="cm"/>
    </inkml:brush>
  </inkml:definitions>
  <inkml:trace contextRef="#ctx0" brushRef="#br0">1 3 800,'0'0'128,"0"-3"-1056,0 15 928,0-7 0,0 1 160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39.882"/>
    </inkml:context>
    <inkml:brush xml:id="br0">
      <inkml:brushProperty name="width" value="0.05" units="cm"/>
      <inkml:brushProperty name="height" value="0.05" units="cm"/>
    </inkml:brush>
  </inkml:definitions>
  <inkml:trace contextRef="#ctx0" brushRef="#br0">1 0 168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1.104"/>
    </inkml:context>
    <inkml:brush xml:id="br0">
      <inkml:brushProperty name="width" value="0.05" units="cm"/>
      <inkml:brushProperty name="height" value="0.05" units="cm"/>
    </inkml:brush>
  </inkml:definitions>
  <inkml:trace contextRef="#ctx0" brushRef="#br0">1 141 168,'83'53'411,"-83"-52"-323,1-1 0,-1 0 0,0 1-1,1-1 1,-1 0 0,1 0 0,-1 0 0,0 1 0,1-1 0,-1 0 0,1 0 0,-1 0 0,1 0 0,-1 0-1,1 0 1,-1 0 0,0 0 0,1 0 0,-1 0 0,1 0 0,-1 0 0,1 0 0,-1 0 0,1 0 0,-1 0-1,0-1 1,1 1 0,-1 0 0,1 0 0,-1-1 0,0 1 0,1 0 0,-1 0 0,1-1 0,-1 1 0,0 0-1,0-1 1,1 1 0,-1-1 0,0 1 0,0 0 0,1-1 0,-1 1 0,0-1 0,0 1 0,0 0 0,0-1-1,1 1 1,-1-1 0,0 1 0,0-1 0,0 1 0,0-1 0,0 0 10,0 0 1,0 0-1,0 1 1,0-1-1,1 0 1,-1 1-1,0-1 1,0 0-1,-1 1 1,1-1-1,0 0 1,0 0-1,0 1 1,0-1-1,-1 0 1,1 1-1,0-1 1,0 0-1,-1 1 1,1-1-1,-1 1 1,1-1-1,0 1 1,-1-1-1,1 1 0,-1-1 1,1 1-1,-1-1 1,0 0-1,-6-1 1327,0 0-459,5 15-1056,-1 312 97,2-317-96,2 1 1,-1-1-1,1 0 1,0 1-1,1-1 0,0 0 1,0 0-1,1 0 1,0 0-1,1-1 1,-1 1-1,1-1 1,1 0-1,-1 0 1,8 9-1,-8-14 25,0-1-1,0 1 1,0 0 0,1-1-1,-1 0 1,0 0-1,0 0 1,1-1-1,-1 1 1,1-1 0,-1 0-1,0 0 1,1-1-1,-1 1 1,0-1 0,1 0-1,-1 0 1,0 0-1,0-1 1,0 0-1,0 1 1,0-1 0,0-1-1,0 1 1,3-4-1,6-9-192,-1 0-1,-1-1 1,0 0-1,-2-1 1,0 0 0,0-1-1,-2 0 1,0 0-1,-1 0 1,-1-1-1,5-38 1,-8 39 717,-1-1 1,0 1-1,-2-1 1,-3-21-1,-1 6-28,0 3-250,-2-55-1,7 85-164,0 0 0,0 1 1,0-1-1,0 1 0,-1-1 0,1 1 0,0-1 0,0 1 0,0-1 0,0 0 0,-1 1 0,1-1 1,0 1-1,0-1 0,-1 1 0,1 0 0,-1-1 0,1 1 0,0-1 0,-1 1 0,1 0 0,-1-1 0,0 0 1,0 1 2,1-1 0,-1 1 1,0-1-1,1 1 0,-1-1 1,1 1-1,-1-1 0,1 0 1,-1 1-1,1-1 0,-1 0 1,1 0-1,0 1 0,-1-1 1,1 0-1,0 0 0,-1 0 1,1 1-1,0-1 0,0 0 1,0 0-1,0 0 0,0 1 1,0-2-1,0 1-23,0 1 7,-2 0-12,1 0 143,45 3-259,9 0 147,-49-3-14,0 0 0,-1 0 0,1 0 0,-1-1 0,1 1 0,-1-1 0,1 0 0,-1 1 0,1-2 0,-1 1 0,6-3 0,-7 3-25,2 0-20,-1 0-1,1 0 1,0 0 0,-1 0-1,1-1 1,-1 1 0,1-1-1,-1 0 1,0 0 0,1 0 0,-1 0-1,0-1 1,-1 1 0,1-1-1,0 0 1,-1 1 0,1-1 0,-1-1-1,0 1 1,0 0 0,0 0-1,-1-1 1,1 1 0,-1-1-1,0 0 1,0 1 0,1-7 0,-2 9-31,-1 1-484,0 1 447,0 0-1,0-1 1,1 1 0,-1 0 0,0 0-1,0 0 1,0-1 0,1 1 0,-1 0-1,0 0 1,1 0 0,-1 0 0,1 0-1,-1 0 1,1 0 0,0 0 0,-1 0-1,1 0 1,0 1 0,0-1 0,0 0-1,0 0 1,0 0 0,0 0 0,0 0-1,0 0 1,0 1 0,1 1 0,-1-1-248,0 7-1645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2.273"/>
    </inkml:context>
    <inkml:brush xml:id="br0">
      <inkml:brushProperty name="width" value="0.05" units="cm"/>
      <inkml:brushProperty name="height" value="0.05" units="cm"/>
    </inkml:brush>
  </inkml:definitions>
  <inkml:trace contextRef="#ctx0" brushRef="#br0">67 0 472,'0'0'2535,"0"27"-2453,0 199 1033,-2-196-383,-1-1 0,-1 0 0,-2 0 0,-9 31 1,2-10-612,3 8-105,2 0 0,3 1-1,5 104 1,0-81 101,1-81-118,-1 0 0,1 1 1,-1-1-1,1 0 1,-1 0-1,1 0 0,-1 1 1,1-1-1,0 0 0,0 0 1,0 0-1,0 0 0,-1 0 1,1 0-1,0-1 0,1 1 1,-1 0-1,0 0 0,0-1 1,0 1-1,0-1 1,1 1-1,-1-1 0,0 1 1,0-1-1,1 0 0,-1 0 1,0 1-1,1-1 0,1 0 1,52 2-35,-44-2 32,7 0 16,1-1 0,-1 0 1,0-1-1,0-1 0,0-1 0,0-1 0,-1 0 0,18-8 0,-14 4-67,-9 3-25,0 0 0,1 1 1,0 1-1,0 0 0,0 0 0,1 2 0,22-3 1,-36 5-9,3-11-2520,-3 2 128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10.748"/>
    </inkml:context>
    <inkml:brush xml:id="br0">
      <inkml:brushProperty name="width" value="0.05" units="cm"/>
      <inkml:brushProperty name="height" value="0.05" units="cm"/>
    </inkml:brush>
  </inkml:definitions>
  <inkml:trace contextRef="#ctx0" brushRef="#br0">332 110 1584,'0'0'2159,"3"-16"-1281,2-2-504,-3 10-123,1 0 0,-2 0-1,1 0 1,-1 0-1,0 0 1,-1-10-1,0 17-178,0 0 0,-1 1-1,1-1 1,-1 0-1,1 1 1,-1-1 0,1 1-1,-1-1 1,0 1-1,1-1 1,-1 1 0,0 0-1,1-1 1,-1 1-1,0 0 1,1-1 0,-1 1-1,0 0 1,0 0-1,1 0 1,-1-1 0,0 1-1,0 0 1,1 0-1,-1 0 1,0 0 0,-1 1-1,-34-1 436,22 0-375,9 1-135,-1 0-1,2 0 1,-1 0 0,0 0 0,0 1 0,0 0 0,1 0 0,-1 0 0,1 1 0,-1-1-1,1 1 1,0 0 0,-7 7 0,-51 56 30,43-44-1,13-15-23,-17 17 4,-30 44 1,47-59-12,1 0 0,0-1-1,1 2 1,0-1 0,0 0 0,1 1 0,0 0-1,1 0 1,-3 16 0,1 216-58,5-153 63,0-81-10,0-1 1,1 1-1,0-1 1,0 1-1,1-1 1,0 0-1,0 0 1,1 0-1,0-1 1,0 1-1,0-1 1,1 0-1,0 0 1,0 0-1,1-1 1,10 9-1,-6-6-10,1 1-1,0-1 1,0-1-1,1 0 1,0-1-1,0 0 1,0-1-1,26 7 1,-34-10 13,-1-1 0,1 0 0,0-1 1,0 1-1,0-1 0,0 1 0,0-1 1,0 0-1,0-1 0,0 1 1,-1-1-1,1 0 0,0 0 0,0 0 1,0 0-1,-1 0 0,1-1 0,-1 0 1,1 0-1,-1 0 0,1 0 0,-1 0 1,0-1-1,0 1 0,0-1 1,-1 0-1,1 0 0,-1 0 0,3-5 1,15-26 19,-3 0 0,-1-2 1,-1 0-1,-2 0 1,13-60-1,-21 15 439,-5 78-362,0 2-61,-1 0-1,1 0 1,0 0-1,-1 0 0,1 0 1,-1 0-1,1 0 1,-1 0-1,1 0 1,-1 0-1,0 1 0,0-1 1,1 0-1,-1 1 1,0-1-1,0 0 0,0 1 1,0-1-1,0 1 1,0-1-1,1 1 1,-1-1-1,0 1 0,0 0 1,-1 0-1,1-1 1,0 1-1,0 0 1,0 0-1,0 0 0,-2 0 1,-44 0 364,33 1-311,8-2-80,0 1-1,0 1 0,0-1 0,0 1 1,0 0-1,0 1 0,0-1 0,0 1 0,1 0 1,-1 1-1,0-1 0,1 1 0,0 0 1,0 0-1,0 1 0,0 0 0,1 0 1,-1 0-1,1 0 0,0 0 0,0 1 1,0 0-1,1 0 0,0 0 0,-4 9 0,4-7-800,0 0-1,1 1 1,0-1-1,0 1 0,1 0 1,0 0-1,0 12 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2.758"/>
    </inkml:context>
    <inkml:brush xml:id="br0">
      <inkml:brushProperty name="width" value="0.05" units="cm"/>
      <inkml:brushProperty name="height" value="0.05" units="cm"/>
    </inkml:brush>
  </inkml:definitions>
  <inkml:trace contextRef="#ctx0" brushRef="#br0">0 144 1032,'0'0'4441,"17"-12"-3907,131-89 1363,-139 97-1901,0-1-1,0 1 0,0 0 1,0 1-1,1 0 1,-1 1-1,1 0 0,-1 0 1,1 1-1,0 0 0,0 1 1,0 0-1,0 1 1,13 2-1,-22-2-91,1 0 0,-1 1 1,1-1-1,-1 0 0,1 1 0,-1-1 1,0 1-1,0 0 0,0-1 0,0 1 0,0 0 1,0 0-1,0 0 0,0-1 0,-1 1 0,1 0 1,-1 0-1,0 0 0,1 0 0,-1 0 0,0 0 1,0 3-1,1 5-1826,0-4-916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3.278"/>
    </inkml:context>
    <inkml:brush xml:id="br0">
      <inkml:brushProperty name="width" value="0.05" units="cm"/>
      <inkml:brushProperty name="height" value="0.05" units="cm"/>
    </inkml:brush>
  </inkml:definitions>
  <inkml:trace contextRef="#ctx0" brushRef="#br0">32 1 160,'0'0'1727,"4"26"-1504,-4-26-222,18 218 1286,-20-198-1104,-1 0-1,0 0 1,-2 0-1,-12 35 1,11-40-251,2 0 0,0 0 0,0 0 0,-1 22 1,5-107-1666,3 31 118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3.761"/>
    </inkml:context>
    <inkml:brush xml:id="br0">
      <inkml:brushProperty name="width" value="0.05" units="cm"/>
      <inkml:brushProperty name="height" value="0.05" units="cm"/>
    </inkml:brush>
  </inkml:definitions>
  <inkml:trace contextRef="#ctx0" brushRef="#br0">174 0 2529,'0'0'3888,"-7"6"-3768,-13 14-139,0 2-1,2 0 0,1 1 0,-16 27 1,13-24 285,17-22-197,-1 0 0,0 0-1,1 1 1,0-1 0,0 1-1,0-1 1,0 1 0,1 0-1,0 0 1,0 0-1,0 0 1,1 1 0,0-1-1,0 0 1,0 1 0,0-1-1,1 0 1,0 9 0,2-11-69,0-1 0,-1 1 0,1 0 0,0-1 0,0 1 1,1-1-1,-1 0 0,0 0 0,1 0 0,-1 0 0,1 0 0,0-1 1,3 3-1,40 16-2,-27-18 0,0 0 0,-1-1 0,22-3 0,-3 2-2463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4.811"/>
    </inkml:context>
    <inkml:brush xml:id="br0">
      <inkml:brushProperty name="width" value="0.05" units="cm"/>
      <inkml:brushProperty name="height" value="0.05" units="cm"/>
    </inkml:brush>
  </inkml:definitions>
  <inkml:trace contextRef="#ctx0" brushRef="#br0">7 99 256,'0'0'6081,"0"5"-5613,-3 15-485,1 0-1,1 0 0,1 0 1,0 0-1,2 0 0,0 0 1,6 21-1,-6-33 19,-1 1-1,0-1 1,0 1-1,-1-1 1,-1 15-1,1 3 8,0-25 174,3-19 192,47-313-169,-50 330-201,0 0-1,0 0 1,0-1-1,0 1 1,0 0-1,1 0 1,-1 0-1,0 0 1,1 0-1,-1-1 1,1 1-1,-1 0 1,1 0-1,0 0 1,-1 0-1,1 0 1,0 0-1,0 1 0,0-1 1,-1 0-1,1 0 1,0 1-1,0-1 1,0 0-1,0 1 1,0-1-1,1 1 1,1-1-1,-1 1-3,-1 0-1,1 0 1,-1 1 0,1-1-1,0 1 1,-1-1-1,1 1 1,-1 0-1,1 0 1,-1 0-1,0 0 1,1 0-1,-1 0 1,0 0 0,1 0-1,-1 0 1,0 0-1,0 1 1,1 1-1,3 5 12,0 0-1,0 1 1,-1 0-1,0 0 1,0 0-1,-1 0 1,0 0-1,-1 1 1,0 0-1,1 15 1,5 21-13,-8-44 4,1 0-1,0-1 1,0 1 0,-1 0 0,1-1 0,0 1 0,1 0 0,-1-1 0,0 1 0,0-1 0,1 0-1,-1 1 1,1-1 0,-1 0 0,1 0 0,-1 0 0,1 0 0,0 0 0,-1 0 0,4 0 0,37 7-565,-41-9 555,1 0 1,-1 0-1,0 0 1,0 0-1,1 0 1,-1 0 0,0 0-1,0 0 1,0 0-1,0-1 1,-1 1-1,1-1 1,0 1-1,0 0 1,-1-1-1,1 1 1,-1-1-1,1 1 1,-1-1-1,0 0 1,0 1-1,1-3 1,8-20 236,13 72-508,-21-45 211,1-1 0,-1 1-1,1 0 1,-1 0-1,1 0 1,0-1-1,0 1 1,0-1-1,0 0 1,1 1-1,-1-1 1,0 0-1,1 0 1,0-1-1,-1 1 1,1 0-1,0-1 1,0 0-1,0 0 1,0 0-1,0 0 1,6 1-1,-7-3 22,-1 0 0,0-1-1,0 1 1,1-1-1,-1 1 1,0-1-1,0 1 1,-1-1-1,1 0 1,0 1-1,-1-1 1,1 0-1,0-2 1,0 0-126,12-27-783,-1 1-228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5.667"/>
    </inkml:context>
    <inkml:brush xml:id="br0">
      <inkml:brushProperty name="width" value="0.05" units="cm"/>
      <inkml:brushProperty name="height" value="0.05" units="cm"/>
    </inkml:brush>
  </inkml:definitions>
  <inkml:trace contextRef="#ctx0" brushRef="#br0">1 23 1488,'0'0'5296,"7"0"-5172,107 2 1086,148-4-1040,-257 1-616,1 0-1,-1 0 0,1 0 0,-1-1 0,0 0 0,1 0 0,-1 0 0,7-5 0,-8 4-2011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6.372"/>
    </inkml:context>
    <inkml:brush xml:id="br0">
      <inkml:brushProperty name="width" value="0.05" units="cm"/>
      <inkml:brushProperty name="height" value="0.05" units="cm"/>
    </inkml:brush>
  </inkml:definitions>
  <inkml:trace contextRef="#ctx0" brushRef="#br0">3 62 2481,'0'0'3590,"0"14"-3472,0 1-122,-2-1 11,2 0 0,0 0 0,0 0 0,1 1 0,1-1 0,0-1 0,5 16 0,-3-26 1831,0-14-819,3-34-586,6-34-523,-10 73 60,0-1 0,0 1 1,0 0-1,1 0 1,0 0-1,0 0 0,1 0 1,-1 1-1,7-5 0,-8 7 15,-1 1 0,0 0-1,1 0 1,0 1-1,0-1 1,-1 0-1,1 1 1,0 0-1,0 0 1,0 0-1,1 0 1,-1 0-1,0 1 1,0-1-1,0 1 1,0 0-1,1 0 1,-1 0-1,0 0 1,0 0-1,1 1 1,4 1 0,-6-1 9,0 1 0,0-1 0,-1 1 0,1-1 0,-1 1 0,1-1 0,-1 1 0,1 0 0,-1 0 0,0 0 0,0 0 0,0 0 0,0 0 0,0 0 0,0 0 0,-1 0 0,1 1 0,0 3 0,6 44 17,-7 148 46,0-197-61,0-1-1,0 1 1,0 0 0,0-1-1,0 1 1,1 0 0,-1 0-1,0-1 1,0 1 0,1 0-1,-1-1 1,0 1 0,0-1-1,1 1 1,-1 0 0,1-1-1,-1 1 1,1-1 0,-1 1-1,1-1 1,-1 1-1,1-1 1,-1 1 0,1-1-1,0 0 1,-1 1 0,1-1-1,-1 0 1,1 1 0,0-1-1,-1 0 1,2 0 0,25 1-531,-16-2 129,-10-24-989,-1 14-868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7.949"/>
    </inkml:context>
    <inkml:brush xml:id="br0">
      <inkml:brushProperty name="width" value="0.05" units="cm"/>
      <inkml:brushProperty name="height" value="0.05" units="cm"/>
    </inkml:brush>
  </inkml:definitions>
  <inkml:trace contextRef="#ctx0" brushRef="#br0">101 84 1072,'0'0'1281,"-5"-6"-979,1 0-33,-24-35 338,27 39-407,-1 0 1,0 0-1,1 0 0,-1 0 1,0 1-1,0-1 0,0 0 1,0 1-1,0-1 0,-1 1 1,1 0-1,0 0 0,-1 0 0,1 0 1,-6-1-1,8 2 123,0-1-308,-1 1 0,1 0 0,0-1 0,-1 1 1,1-1-1,0 1 0,-1 0 0,1 0 0,0-1 0,-1 1 1,1 0-1,0 0 0,-1-1 0,1 1 0,-1 0 0,1 0 1,0 0-1,-1 0 0,1 0 0,-1 0 0,1 0 0,-1-1 1,1 1-1,-1 0 0,1 1 0,0-1 0,-1 0 0,1 0 1,-1 0-1,1 0 0,-1 0 0,1 0 0,0 0 0,-1 1 1,1-1-1,-1 0 0,1 0 0,0 1 0,-1-1 0,1 0 1,0 0-1,-1 1 0,1-1 0,0 0 0,-1 1 0,1-1 1,0 1-1,0-1 0,0 0 0,-1 1 0,1-1 0,0 1 1,0-1-1,0 1 0,0-1 0,0 0 0,0 1 0,0-1 1,0 1-1,0-1 0,0 1 0,0 0 0,-3 29-10,2 16 10,-1-29-12,2 0-1,0 0 1,0 0-1,2 0 1,0 0-1,1 0 0,1-1 1,7 21-1,-6-23-68,-1 1 0,0 0 0,-1-1 0,0 1-1,-1 0 1,-1 1 0,-1-1 0,-1 16-1,1-25-7,10-23-3447,-7-5 1816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8.326"/>
    </inkml:context>
    <inkml:brush xml:id="br0">
      <inkml:brushProperty name="width" value="0.05" units="cm"/>
      <inkml:brushProperty name="height" value="0.05" units="cm"/>
    </inkml:brush>
  </inkml:definitions>
  <inkml:trace contextRef="#ctx0" brushRef="#br0">3 53 992,'0'0'4981,"0"-7"-4842,-3-31-195,6 37 30,-1 0 1,0 0-1,1 0 0,-1 0 0,1 0 1,0 1-1,-1-1 0,1 1 0,0 0 1,-1 0-1,1 0 0,-1 0 0,1 0 1,3 1-1,-1-1-83,50 0-708,-54 0 1117,-1 42 288,0-41-623,0 0 1,0 0 0,0 0-1,-1 0 1,1 0 0,0 0-1,0-1 1,-1 1-1,1 0 1,-1 0 0,1 0-1,-1 0 1,1 0-1,-1-1 1,1 1 0,-1 0-1,0 0 1,1-1-1,-1 1 1,0-1 0,0 1-1,1 0 1,-1-1-1,0 0 1,0 1 0,0-1-1,0 1 1,0-1-1,0 0 1,0 0 0,0 1-1,0-1 1,0 0-1,1 0 1,-1 0 0,0 0-1,0 0 1,0 0-1,0 0 1,0-1 0,0 1-1,0 0 1,-1-1 0,-4 1-776,-4 0-1659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49.340"/>
    </inkml:context>
    <inkml:brush xml:id="br0">
      <inkml:brushProperty name="width" value="0.05" units="cm"/>
      <inkml:brushProperty name="height" value="0.05" units="cm"/>
    </inkml:brush>
  </inkml:definitions>
  <inkml:trace contextRef="#ctx0" brushRef="#br0">1 3 312,'0'0'5897,"68"-3"-3667,-55 3-2165,5 0 19,0 1 0,29 4 0,-43-5-83,1 1-1,-1 0 1,0 1-1,1-1 1,-1 1 0,0 0-1,0 0 1,0 0 0,0 0-1,0 1 1,-1 0-1,1-1 1,-1 1 0,0 1-1,6 5 1,-7-5-2,-1 0-1,1 0 1,-1 0 0,1 0-1,-1 1 1,0-1 0,-1 0-1,1 0 1,-1 1 0,0-1-1,0 0 1,-1 5 0,-8 50 255,2-34-232,2 0-1,0 0 0,2 0 1,1 1-1,1-1 0,1 1 1,1-1-1,1 1 0,2-1 1,0 0-1,2 0 0,10 28 1,18 31 9,24 64-7,-51-126 11,-2 1-1,0-1 1,-1 1-1,1 45 1,-5 77 91,0-145-30,-25 0 1058,-43 0 280,66 2-1679,1 0 0,0 0 0,-1 1 0,1-1 0,0 0 0,0 0 0,1 0 0,-1 1 0,0-1 0,1 0 0,-1 1 0,1-1 0,0 1 0,0 2 0,-1 1-1007,-2 13-2803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1.742"/>
    </inkml:context>
    <inkml:brush xml:id="br0">
      <inkml:brushProperty name="width" value="0.05" units="cm"/>
      <inkml:brushProperty name="height" value="0.05" units="cm"/>
    </inkml:brush>
  </inkml:definitions>
  <inkml:trace contextRef="#ctx0" brushRef="#br0">51 0 2497,'0'0'3774,"-3"18"-3636,-2 9 254,-12 66 548,-8 187 0,34 8-543,-9-285-393,1 0 0,-1 0 0,1 0 0,-1 1 0,1-2 0,0 1-1,0 0 1,0 0 0,0 0 0,1 0 0,-1-1 0,1 1 0,0 0 0,0-1 0,0 0 0,0 1 0,0-1 0,0 0 0,0 0 0,1 0 0,-1 0-1,1-1 1,0 1 0,-1-1 0,1 1 0,0-1 0,0 0 0,0 0 0,0 0 0,0-1 0,0 1 0,3 0 0,14 2-34,1-1-1,0-1 1,37-2 0,-26 0 10,-9 1-238,-1-1 1,34-5-1,-47 4 91,-1 0 1,1-1 0,0 0-1,-1-1 1,1 0-1,-1 0 1,0 0 0,13-12-1,-4 3-553,-2-1 0,0 0 0,-1-2 0,0 0-1,19-30 1,-16 20-1395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11.797"/>
    </inkml:context>
    <inkml:brush xml:id="br0">
      <inkml:brushProperty name="width" value="0.05" units="cm"/>
      <inkml:brushProperty name="height" value="0.05" units="cm"/>
    </inkml:brush>
  </inkml:definitions>
  <inkml:trace contextRef="#ctx0" brushRef="#br0">362 1 2681,'0'0'5390,"-29"2"-5239,-5 2-140,3-1-127,-48 0-1,76-3 180,0 0 0,-1 1 0,1-1 0,0 1 0,0-1 0,-1 1 0,1 0 0,0 0 0,0 0 0,0 1 0,0-1 0,0 1 0,0 0 0,1 0 0,-1 0 0,1 0 0,-1 0 0,1 0 0,0 1 0,-1-1 1,-1 4-1,-2 4-36,0 0 0,1 1 0,1-1 0,-6 20 1,-5 8-100,-17 11 162,28-44-87,0 0 1,-1 0-1,2 0 0,-1 0 0,1 1 0,0 0 1,0-1-1,0 1 0,1 0 0,0 1 0,0-1 1,1 0-1,-2 10 0,2 17-133,0-24 112,0 0 0,1 0 0,0 0 0,0 0 1,1 0-1,0 0 0,1 0 0,0-1 0,0 1 0,6 14 0,30 44 40,-29-47-35,2 0 0,1-1 0,0-1 0,23 27 0,-29-39-16,0-1 1,0 0-1,0 0 0,0-1 0,1 0 0,0 0 1,0 0-1,0-1 0,0 0 0,0 0 0,1-1 1,-1 0-1,1 0 0,0-1 0,-1 0 0,1 0 1,9-1-1,0 0-26,-15 1 60,1-1-1,-1 0 0,0 1 1,0-1-1,1 0 0,-1 0 1,0 0-1,1 0 0,-1-1 1,0 1-1,0-1 0,0 1 1,1-1-1,-1 0 1,0 0-1,0 0 0,0 0 1,0 0-1,0 0 0,-1-1 1,1 1-1,0 0 0,0-1 1,-1 0-1,1 1 0,-1-1 1,1 0-1,-1 0 0,0 0 1,0 0-1,0 0 0,0 0 1,1-2-1,55-94 71,-37 67-91,22-46 0,-37 65 47,0-1 0,-1 1 0,0 0 0,-1-1 0,0 0 0,-2 0 0,2-23 0,-3 30 58,-1 0-1,0 0 1,0 0-1,0 1 1,-1-1-1,0 0 1,0 1 0,0 0-1,-1-1 1,0 1-1,0 0 1,0 0-1,-1 0 1,-5-6 0,-9-7 128,0 0 0,-25-18 1,24 22-99,-31-33 0,46 43-125,1 0 1,-1 0-1,1 0 0,-1 1 1,-1-1-1,1 1 0,0 0 1,-10-4-1,12 6-10,0 0 0,-1 1 0,1-1 0,-1 1 0,1 0 0,-1-1 1,1 1-1,-1 0 0,1 1 0,-1-1 0,1 0 0,-1 1 0,1-1 0,-1 1 0,1 0 0,0 0 0,-1 0 0,1 0 0,0 0 1,0 1-1,-3 1 0,-16 15-518,1 0 0,0 1-1,2 1 1,0 1 0,-27 41 0,18-24-1797,2-3-1841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2.103"/>
    </inkml:context>
    <inkml:brush xml:id="br0">
      <inkml:brushProperty name="width" value="0.05" units="cm"/>
      <inkml:brushProperty name="height" value="0.05" units="cm"/>
    </inkml:brush>
  </inkml:definitions>
  <inkml:trace contextRef="#ctx0" brushRef="#br0">1 185 256,'0'0'5034,"9"-4"-4580,111-66 1125,-83 46-1485,1 1-1,75-31 1,-105 51-305,0 1-1,0 1 1,0-1-1,0 1 1,0 1-1,9-1 1,-17 2 142,0-1 0,1 0 0,-1 0 0,0 0 0,1 0 0,-1 0 0,0 0 0,1 1 0,-1-1 0,0 0 0,1 0 0,-1 1 0,0-1 0,0 0 0,1 0 0,-1 1 0,0-1 0,0 0 0,0 1 0,1-1 0,-1 0 0,0 0 0,0 1 0,0-1 0,0 1 0,0-1 0,0 0 0,0 1 0,0-1 0,0 0 0,0 1 0,0-1 0,0 0 0,0 1 0,0 1-302,1 12-1511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3.030"/>
    </inkml:context>
    <inkml:brush xml:id="br0">
      <inkml:brushProperty name="width" value="0.05" units="cm"/>
      <inkml:brushProperty name="height" value="0.05" units="cm"/>
    </inkml:brush>
  </inkml:definitions>
  <inkml:trace contextRef="#ctx0" brushRef="#br0">0 209 2665,'0'0'3708,"5"-27"-3612,0-6-61,-3 16 4,0 0 1,2 0 0,0 0 0,11-28 0,-15 45-40,0-1 0,0 1 1,0 0-1,0-1 0,0 1 0,1 0 1,-1-1-1,0 1 0,0 0 1,1-1-1,-1 1 0,0 0 0,1-1 1,-1 1-1,0 0 0,1 0 1,-1 0-1,0-1 0,1 1 0,-1 0 1,0 0-1,1 0 0,-1 0 0,1 0 1,-1-1-1,0 1 0,1 0 1,-1 0-1,1 0 0,-1 0 0,0 0 1,1 0-1,-1 0 0,1 1 1,-1-1-1,0 0 0,1 0 0,-1 0 1,0 0-1,1 0 0,-1 1 0,0-1 1,1 0-1,-1 0 0,0 1 1,1-1-1,-1 0 0,0 0 0,1 1 1,-1-1-1,0 0 0,0 1 1,1-1-1,-1 0 0,0 1 0,0-1 1,0 0-1,0 1 0,0-1 1,1 1-1,-1-1 0,0 1 0,16 28 63,-15-27-78,6 16 32,0-1-1,-1 1 1,6 30-1,12 35 31,-23-82-47,0 1 0,-1-1 0,1 1-1,0-1 1,0 1 0,0-1 0,0 0-1,0 0 1,0 0 0,0 1-1,0-1 1,1 0 0,-1 0 0,0 0-1,1-1 1,-1 1 0,1 0 0,-1 0-1,1-1 1,-1 1 0,1-1 0,-1 1-1,1-1 1,-1 0 0,1 0-1,0 0 1,-1 0 0,1 0 0,-1 0-1,1 0 1,0 0 0,-1 0 0,1-1-1,-1 1 1,1-1 0,2 0-1,0-1 2,-1 1-1,1-1 0,0 0 0,-1 0 0,1-1 0,-1 1 1,1-1-1,-1 1 0,0-1 0,0 0 0,0 0 0,4-6 0,6-19 40,-2 0-1,0 0 0,10-49 0,-15 43 2585,2 68-2668,-7-25 18,0 0-1,1-1 1,0 1 0,0-1 0,1 0 0,0 1 0,1-1-1,0-1 1,0 1 0,8 11 0,-11-18-17,0 0-1,0-1 1,0 1-1,0 0 1,0 0-1,1 0 1,-1-1 0,0 1-1,0-1 1,0 1-1,1-1 1,-1 1-1,0-1 1,1 0 0,-1 0-1,0 0 1,1 1-1,-1-1 1,0 0-1,1-1 1,-1 1 0,0 0-1,1 0 1,1-1-1,0-1 19,0 1 0,0-1 0,-1 0 0,1 1-1,-1-1 1,1-1 0,-1 1 0,0 0 0,0 0 0,3-4-1,3-6 2,-1 0 0,0 0-1,8-21 1,7-59 2041,-22 112-2037,-1-9-25,1 0 0,1 0 0,0 0 1,3 17-1,-2-24-65,-1 0 1,1 0-1,-1 0 1,1-1-1,0 1 1,1 0-1,-1-1 1,1 1-1,-1-1 1,1 0-1,0 0 1,0 0-1,1 0 1,-1-1 0,6 4-1,27 12-3328,-25-12 569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3.436"/>
    </inkml:context>
    <inkml:brush xml:id="br0">
      <inkml:brushProperty name="width" value="0.05" units="cm"/>
      <inkml:brushProperty name="height" value="0.05" units="cm"/>
    </inkml:brush>
  </inkml:definitions>
  <inkml:trace contextRef="#ctx0" brushRef="#br0">1 112 80,'0'0'4753,"12"-1"-4257,5-1-266,-1-1-1,0 0 1,0-2 0,25-9-1,-4-1 217,-26 11-587,0 0 0,-1-1-1,1 0 1,-1 0-1,0-1 1,-1-1-1,15-11 1,-10 3-2042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4.096"/>
    </inkml:context>
    <inkml:brush xml:id="br0">
      <inkml:brushProperty name="width" value="0.05" units="cm"/>
      <inkml:brushProperty name="height" value="0.05" units="cm"/>
    </inkml:brush>
  </inkml:definitions>
  <inkml:trace contextRef="#ctx0" brushRef="#br0">7 127 1072,'0'0'5452,"13"-20"-5407,37-63-37,-34 59 5,-14 25-12,-2-1-7,0 31 109,0-25-59,0-1 1,0 1-1,0 0 0,1 0 0,0-1 1,2 10-1,-1-12-26,0 0 0,0 0 0,0 0 0,0-1 0,0 1 0,0-1 0,1 1 0,-1-1 0,1 0 0,-1 0 0,1 0 0,0 0 0,3 1 0,-1 0 1,0 1 0,-1 0 0,1 0 0,-1 0 0,0 1 1,0-1-1,-1 1 0,1 0 0,-1 0 0,0 0 1,-1 0-1,1 1 0,-1-1 0,0 1 0,0 0 1,-1-1-1,1 1 0,0 10 0,0 12 178,0 0 1,-5 50-1,1-22-55,1-55-36,1 0-1,-1 0 1,0 0-1,1 0 1,-1 0-1,0-1 1,0 1-1,0 0 1,1-1-1,-1 1 1,0 0-1,0-1 1,0 1-1,0-1 1,0 0-1,0 1 1,0-1-1,0 0 1,0 1-1,0-1 0,-1 0 1,1 0-1,0 0 1,0 0-1,0 0 1,-2-1-1,-41 2 507,34-2-177,-16 0-37,-32 3-884,57-2 358,0 1 0,0-1 0,0 1 0,0-1 0,0 1 0,0 0 0,0-1 0,0 1 0,1 0 0,-1 0 0,0-1 0,0 1 0,1 0 0,-1 0 0,0 0 0,1 0 0,-1 1 0,-6 8-4351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7:54.895"/>
    </inkml:context>
    <inkml:brush xml:id="br0">
      <inkml:brushProperty name="width" value="0.05" units="cm"/>
      <inkml:brushProperty name="height" value="0.05" units="cm"/>
    </inkml:brush>
  </inkml:definitions>
  <inkml:trace contextRef="#ctx0" brushRef="#br0">0 37 3081,'0'0'3894,"6"-2"-3510,9-5-231,0 1 0,1 1 0,0 1 0,0 0 0,0 1-1,1 0 1,-1 2 0,22 0 0,-37 1-148,0 1 0,0-1 0,0 1 0,1-1 0,-1 1 0,0-1 0,0 1 0,0 0 0,0-1 0,0 1 0,0 0 0,0 0 0,-1 0 0,1 0 0,0 0 0,0 0 0,-1 0-1,1 0 1,0 0 0,-1 0 0,1 1 0,-1-1 0,0 0 0,1 0 0,-1 2 0,9 39 40,-8-35-53,4 14-26,0 0 0,1 0 0,1-1 0,1 0 0,1 0 0,0-1 0,2 0 1,0-1-1,18 22 0,-18-23 29,-2 0 0,0 1 1,0 0-1,-2 0 0,0 1 1,-1 0-1,-1 1 0,4 30 1,6 163 285,-14-176-237,2 117 1364,-5-153-1255,0 0 0,0 0 0,-1-1-1,1 1 1,0 0 0,0-1 0,0 1 0,-1-1 0,1 0 0,0 0 0,0 0 0,-1 0 0,-2 0 0,-40-2 484,23-4-594,-9-4 130,30 10-392,0 0 1,0 0 0,0-1 0,0 1-1,0 0 1,0 0 0,0 0 0,0 0-1,0 0 1,0 1 0,0-1-1,0 0 1,0 0 0,0 1 0,0-1-1,0 0 1,0 1 0,0-1 0,0 1-1,1 0 1,-1-1 0,0 1 0,-1 1-1,-4 8-4916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2.386"/>
    </inkml:context>
    <inkml:brush xml:id="br0">
      <inkml:brushProperty name="width" value="0.05" units="cm"/>
      <inkml:brushProperty name="height" value="0.05" units="cm"/>
    </inkml:brush>
  </inkml:definitions>
  <inkml:trace contextRef="#ctx0" brushRef="#br0">24 141 1400,'0'0'7609,"-1"20"-7416,-8 54-136,3-40 3,0 51-1,6-74-59,-1 5 2,0 0-1,2 1 1,0-1-1,0 0 1,2 1 0,0-1-1,1 0 1,1-1-1,0 1 1,8 15-1,6 12-20,14 28-11,-30-66-21,0-1 0,0 1 0,0-1-1,0 0 1,1 0 0,-1-1 0,1 1-1,0-1 1,0 1 0,1-1-1,7 4 1,-10-6 11,0 0-1,0 0 1,0-1-1,0 1 1,0 0-1,0-1 1,0 0-1,0 0 1,1 1-1,-1-1 1,0 0-1,0-1 1,0 1-1,0 0 1,1-1-1,-1 1 1,0-1-1,0 0 1,0 1-1,0-1 1,0 0-1,0 0 1,-1 0-1,1-1 1,0 1-1,0 0 1,-1-1-1,1 1 1,-1-1-1,1 1 1,-1-1-1,2-2 1,3-6 65,1-1 1,-2 0 0,1 0 0,5-19 0,-3 9-100,4-9 223,-3 0 1,0-1-1,-2 0 1,-1-1-1,-2 1 1,-1-1-1,-1 0 1,-4-46-1,2 73-22,-1 0-1,0 0 0,0 0 1,-1 0-1,1 0 0,-1 0 1,0 1-1,-1-1 0,1 0 1,-1 1-1,1 0 1,-1 0-1,-1 0 0,-5-7 1,-5-1 317,1 0 0,-28-17 1,40 28-448,0 0-1,0-1 1,1 1 0,-1-1 0,0 1-1,1 0 1,-1-1 0,1 1 0,0-1-1,-1 1 1,1-1 0,0 1 0,0-1-1,0 1 1,0-1 0,0 1 0,0-1-1,0 0 1,2-2 0,6-29-168,-4 25 143,0 0 0,1 0 1,0 0-1,0 1 0,0-1 0,1 1 1,0 1-1,1-1 0,0 1 0,9-7 0,-13 13-16,-1-1 0,1 1 0,-1 0 0,1 0 0,0 0 0,-1 0 0,1 0 0,0 0 0,-1 1 0,1-1 0,-1 1 0,1 0 0,-1 0 0,1 0 0,-1 0 0,4 2 0,17 5 35,-4-6 22,1-1 0,36-2 0,-9-1-127,-47 3 3,1-1 0,-1 1-1,1 0 1,-1 0 0,1-1 0,-1 1-1,0 0 1,1 0 0,-1 0 0,0-1-1,0 1 1,0 0 0,1 0-1,-1 0 1,0 0 0,0 0 0,0 0-1,-1-1 1,1 1 0,0 0-1,0 1 1,-1 1-433,1 11-2057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2.777"/>
    </inkml:context>
    <inkml:brush xml:id="br0">
      <inkml:brushProperty name="width" value="0.05" units="cm"/>
      <inkml:brushProperty name="height" value="0.05" units="cm"/>
    </inkml:brush>
  </inkml:definitions>
  <inkml:trace contextRef="#ctx0" brushRef="#br0">1 28 3681,'0'0'2614,"16"0"-2476,139 6 12,-149-6 11,-5 0-215,-1 0 0,1 1 0,0-1 0,0 0 0,-1 0 0,1 0 0,0 0 0,0 0 0,0 0 0,-1 0 0,1 0 0,0 0 0,0 0 1,-1 0-1,1-1 0,0 1 0,0 0 0,-1 0 0,1-1 0,0 1 0,-1-1 0,1 1 0,0 0 0,-1-1 0,1 1 0,-1-1 0,1 1 0,-1-1 0,1 0 0,-1 1 1,1-1-1,-1 0 0,1 1 0,-1-1 0,0 0 0,0 1 0,1-1 0,-1 0 0,0 0 0,0 1 0,0-1 0,0 0 0,1-1 0,-1-15-1795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3.124"/>
    </inkml:context>
    <inkml:brush xml:id="br0">
      <inkml:brushProperty name="width" value="0.05" units="cm"/>
      <inkml:brushProperty name="height" value="0.05" units="cm"/>
    </inkml:brush>
  </inkml:definitions>
  <inkml:trace contextRef="#ctx0" brushRef="#br0">63 194 6425,'-63'-137'2857,"70"137"-2785,14 0-32,7 0 16,4 0-48,2-3 48,-3-3-56,-6 1-288,-3-1-280,-7 1 64,10-4-64,-9-2-529,2 0-1455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4.192"/>
    </inkml:context>
    <inkml:brush xml:id="br0">
      <inkml:brushProperty name="width" value="0.05" units="cm"/>
      <inkml:brushProperty name="height" value="0.05" units="cm"/>
    </inkml:brush>
  </inkml:definitions>
  <inkml:trace contextRef="#ctx0" brushRef="#br0">66 22 200,'0'0'7502,"-29"2"-4044,25 3-3447,0 0 1,1 0-1,-1 0 1,1 0-1,0 1 1,1-1 0,-1 1-1,1 0 1,0 0-1,1 0 1,-1 0-1,1 0 1,0 0-1,0 11 1,0 13-142,5 49-1,-4-75 104,1 0-5,-1-1 0,1 1 1,0-1-1,0 1 0,1-1 0,-1 0 0,1 1 0,0-1 1,0 0-1,0 0 0,0 0 0,0 0 0,1 0 1,-1-1-1,1 1 0,0-1 0,0 1 0,-1-1 0,2 0 1,-1 0-1,0-1 0,0 1 0,1 0 0,-1-1 1,1 0-1,-1 0 0,4 1 0,10 2-306,-1-1 0,1-1 0,-1 0-1,26-1 1,-39-1 286,1-1 0,-1 1 0,1-1 0,-1 0-1,1 1 1,-1-2 0,1 1 0,-1 0 0,0-1 0,0 1-1,0-1 1,0 0 0,0 0 0,0-1 0,0 1 0,0 0-1,-1-1 1,0 0 0,1 1 0,-1-1 0,0 0 0,0 0 0,0 0-1,-1-1 1,1 1 0,-1 0 0,0-1 0,0 1 0,2-7-1,1-8 228,-1 0 1,-1-1-1,0 1 0,-2-24 0,1 32 136,-3-32 606,2 41-861,0 0 1,0 0-1,-1 0 0,1 0 1,0 0-1,0 0 1,-1 0-1,1 0 0,-1 0 1,1 0-1,-1 0 0,1 0 1,-1 0-1,0 0 1,1 1-1,-1-1 0,0 0 1,0 0-1,1 1 1,-1-1-1,0 0 0,0 1 1,0-1-1,0 1 1,0-1-1,0 1 0,0 0 1,0-1-1,0 1 1,0 0-1,-2-1 0,2 7-87,-1-1-1,2 0 0,-1 1 0,0-1 0,1 1 1,0-1-1,1 8 0,-1-7 16,0 1-93,1-1 0,-1 1 1,1 0-1,0-1 1,1 1-1,-1 0 1,1-1-1,1 0 0,-1 1 1,1-1-1,0 0 1,1 0-1,-1-1 1,1 1-1,0-1 1,1 1-1,5 5 0,0-4-153,-1 1 0,2-1 0,-1 0 0,1-1 0,0 0 0,0-1 0,0 0 0,21 5 0,-21-6 154,-8-2 103,0-1-1,0 0 0,1 0 1,-1 0-1,0 0 0,0 0 0,1-1 1,-1 0-1,0 1 0,1-1 1,-1 0-1,7-2 0,-9 0 21,-1 0 0,1-1 0,0 1 0,-1-1 0,1 1 0,-1-1-1,0 1 1,0-1 0,0 1 0,0-1 0,0 1 0,-1-4 0,1-1-17,-3-249 2606,3 255-2590,7 0-298,-1 1 189,1 0 0,0 0 0,0 0 0,0 1 0,0 0 0,0 0 0,7 3 0,-12-3 73,0 0 0,0 0 0,0 1 0,0-1-1,0 1 1,0-1 0,0 1 0,-1 0-1,1 0 1,-1-1 0,1 1 0,-1 0 0,0 0-1,0 1 1,0-1 0,0 0 0,0 0 0,0 0-1,-1 1 1,1-1 0,-1 0 0,1 1 0,-1-1-1,0 0 1,0 1 0,0-1 0,-1 3 0,1 155 1147,1-159-1129,-1 0 0,1 1 1,-1-1-1,1 0 0,-1 0 0,1-1 0,0 1 0,0 0 0,-1 0 1,1 0-1,0 0 0,0-1 0,0 1 0,0 0 0,0-1 0,0 1 1,0-1-1,0 1 0,0-1 0,0 1 0,0-1 0,0 0 0,0 1 1,1-1-1,-1 0 0,0 0 0,0 0 0,0 0 0,2 0 0,45 0 7,-38 0-6,70 0 16,-78 0-10,-1 0-1,0-1 0,0 1 1,0-1-1,0 1 0,0-1 1,0 1-1,0-1 0,-1 1 1,1-1-1,0 0 0,0 1 1,0-1-1,-1 0 0,1 0 0,0 0 1,-1 0-1,1 0 0,0 0 1,-1 0-1,1 0 0,-1 0 1,0 0-1,1 0 0,-1 0 1,0 0-1,0 0 0,1 0 1,-1 0-1,0 0 0,0 0 1,0-1-1,0-47 253,-1 36-98,1 6-65,0 0 1,0 0-1,-1 0 1,0-1-1,-1 2 1,1-1 0,-1 0-1,0 0 1,-1 0-1,0 1 1,0 0 0,0-1-1,-7-8 1,4 17-1076,4 12 266,1 13-2628,1-25 2622,0 9-3502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4.567"/>
    </inkml:context>
    <inkml:brush xml:id="br0">
      <inkml:brushProperty name="width" value="0.05" units="cm"/>
      <inkml:brushProperty name="height" value="0.05" units="cm"/>
    </inkml:brush>
  </inkml:definitions>
  <inkml:trace contextRef="#ctx0" brushRef="#br0">0 1 3881,'0'0'3429,"7"18"-3405,1 2-26,0 0 0,2-1 0,0 0 0,1-1 0,19 24 0,-26-36 195,0-1 1,0 1 0,-1 0-1,1 0 1,-1 1 0,-1-1 0,1 1-1,-1 0 1,0-1 0,-1 1-1,1 0 1,-1 0 0,-1 0-1,1 0 1,-2 14 0,0-19-163,1-1 1,-1 0-1,1 0 1,-1 1-1,0-1 1,0 0-1,0 0 1,1 0-1,-1 0 1,0 0-1,0 0 1,-1 0-1,1 0 1,0 0 0,0 0-1,0-1 1,0 1-1,-1 0 1,1-1-1,0 1 1,-1-1-1,1 0 1,0 1-1,-4-1 1,3 1-245,0 0 1,-1-1 0,1 1 0,0-1 0,-1 0-1,1 0 1,-1 0 0,1 0 0,0 0 0,-1 0-1,1 0 1,0-1 0,-1 0 0,-3-1 0,-1-7-2501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7:16.950"/>
    </inkml:context>
    <inkml:brush xml:id="br0">
      <inkml:brushProperty name="width" value="0.05" units="cm"/>
      <inkml:brushProperty name="height" value="0.05" units="cm"/>
    </inkml:brush>
  </inkml:definitions>
  <inkml:trace contextRef="#ctx0" brushRef="#br0">24 65 856,'0'0'4422,"-1"0"-4296,1 0 0,-1-1 0,0 1 0,0 0 0,0 0 0,0-1 0,0 1 0,0 0 0,0 0 0,1 0 0,-1 0 0,0 0 0,0 0 0,0 1 0,0-1 0,0 0 0,0 0 0,0 1 0,1-1 0,-1 0 0,0 1 0,0-1 0,0 1 0,1-1 0,-2 2 0,1 18-128,2 0 0,0 0 0,1 0 0,1 0 1,1 0-1,0-1 0,9 22 0,11 13 9,-16-38-2,0 0 0,-1 1 1,-1 1-1,0-1 0,-1 1 1,-1 0-1,-1 0 0,1 21 1,-4-32-6,0 31 7,7 61 0,-4-82-6,1 0 1,1 0 0,0 0 0,1-1 0,1 0 0,11 20 0,-19-116 1230,-6 46-1231,-1 0 1,-26-63 0,21 64 46,1 0-1,-13-62 1,22 74-42,1-1 1,1-25-1,1 39-7,1 0 1,-1 0-1,1 1 0,1-1 0,0 0 1,0 1-1,0-1 0,1 1 1,4-10-1,-1 8-8,5-10 7,1 0 0,1 0 0,1 2 0,0-1 0,1 2 0,24-21 0,-33 34-4,1 0-1,-1 0 1,1 0 0,-1 1-1,1 0 1,0 0-1,0 1 1,0 0-1,8 0 1,70 0-81,-54 1 74,-18 0 12,-9 0-3,0-1 0,1 1 1,-1 0-1,0 0 0,1 0 1,-1 0-1,0 1 1,1 0-1,-1 0 0,0 0 1,0 0-1,1 1 1,-1-1-1,-1 1 0,1 0 1,0 0-1,0 1 1,-1-1-1,1 1 0,-1 0 1,0 0-1,0 0 1,4 5-1,11 16 2,-1 0-1,-2 2 1,0 0-1,-2 0 1,-1 1-1,15 50 1,-22-53 25,-1 1 0,-1 0 0,-1 0 0,-2 0 0,-3 42 0,2 52 64,3-108-85,1 0-1,1 0 1,-1 0-1,2 0 1,0-1 0,0 0-1,1 0 1,0 0-1,0-1 1,1 0-1,1 0 1,-1 0 0,1-1-1,1 0 1,0-1-1,14 10 1,-19-15-7,1 1 1,-1-1-1,1 0 1,0 0-1,-1-1 1,1 0-1,0 1 1,0-2-1,0 1 1,0 0-1,0-1 1,0 0-1,0 0 1,0-1-1,0 1 1,0-1-1,0 0 1,0 0-1,0-1 1,7-3-1,3-2-33,-1 0-1,0-1 0,0-1 1,-1 0-1,14-13 0,13-13-546,-2-2 0,-1-1 0,-3-2 0,50-72 0,-22 16-2303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4.958"/>
    </inkml:context>
    <inkml:brush xml:id="br0">
      <inkml:brushProperty name="width" value="0.05" units="cm"/>
      <inkml:brushProperty name="height" value="0.05" units="cm"/>
    </inkml:brush>
  </inkml:definitions>
  <inkml:trace contextRef="#ctx0" brushRef="#br0">5 0 3793,'0'0'4079,"-1"11"-3765,0-8-293,1 0-30,-1-1-1,1 0 1,-1 0-1,1 0 0,0 0 1,0 1-1,0-1 1,0 0-1,0 0 1,0 0-1,1 0 0,-1 1 1,1-1-1,1 3 1,0-4-26,0 1-1,0-1 1,0 0 0,0 1 0,0-1 0,0 0 0,0 0 0,1-1 0,-1 1-1,1 0 1,-1-1 0,0 1 0,1-1 0,-1 0 0,1 0 0,-1 0 0,1 0-1,3-1 1,-6 1-40,0 0-1,0 0 1,1 0-1,-1 0 1,0 0-1,0 0 1,1 0-1,-1 0 0,0 0 1,0 0-1,1 0 1,-1 0-1,0-1 1,0 1-1,1 0 1,-1 0-1,0 0 1,0 0-1,0 0 1,1-1-1,-1 1 1,0 0-1,0 0 1,0 0-1,0-1 0,1 1 1,-1 0-1,0 0 1,0-1-1,0 1 1,0 0-1,0 0 1,0-1-1,0 1 1,0 0-1,0 0 1,0-1-1,0 1 1,0 0-1,0 0 1,0-1-1,0 1 0,0 0 1,0-1 67,0-5-2697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5.320"/>
    </inkml:context>
    <inkml:brush xml:id="br0">
      <inkml:brushProperty name="width" value="0.05" units="cm"/>
      <inkml:brushProperty name="height" value="0.05" units="cm"/>
    </inkml:brush>
  </inkml:definitions>
  <inkml:trace contextRef="#ctx0" brushRef="#br0">0 0 488,'91'28'1200,"-88"-28"-471,0 0-249,3 0-280,13 0-200,-4-5-360,1-1-1601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6.062"/>
    </inkml:context>
    <inkml:brush xml:id="br0">
      <inkml:brushProperty name="width" value="0.05" units="cm"/>
      <inkml:brushProperty name="height" value="0.05" units="cm"/>
    </inkml:brush>
  </inkml:definitions>
  <inkml:trace contextRef="#ctx0" brushRef="#br0">86 6 1536,'0'0'7419,"-29"-6"-3219,28 6-4201,0 0 0,0 0 0,0 0 0,-1 1 1,1-1-1,0 0 0,0 0 0,0 1 0,0-1 0,0 1 0,0-1 1,0 1-1,0-1 0,0 1 0,0 0 0,0-1 0,0 1 0,0 0 1,0 0-1,1 0 0,-1 0 0,0 0 0,1-1 0,-1 1 0,1 0 1,-1 1-1,1-1 0,-1 0 0,1 0 0,-1 0 0,1 0 1,0 0-1,0 0 0,0 0 0,0 3 0,-1-4 10,-1 0 11,2 0 16,-1 0-34,1 0 0,-1 0 0,1 0 0,-1 0 0,1 0 0,-1 0 0,1 0 0,0 0 0,-1 1-1,1-1 1,-1 0 0,1 0 0,0 0 0,-1 1 0,1-1 0,0 0 0,-1 0 0,1 1 0,0-1-1,-1 0 1,1 0 0,0 1 0,-1-1 0,1 0 0,0 1 0,0-1 0,-1 1 0,1-1 0,0 0-1,0 1 1,0-1 0,0 1 0,0-1 0,0 1 0,0-1 0,-1 0 0,1 1 0,-4 19-70,3-18 73,-3 25-38,1 0-1,1 0 1,2 47 0,1-29 14,39-44-320,-12-2 187,-15 1 86,1 0-1,-1 0 1,0 1 0,14 3 0,-22-3 56,-1 1 0,1-1 1,-1 1-1,1 0 0,-1 0 0,0 1 1,0-1-1,0 1 0,0 0 1,-1 0-1,1 0 0,-1 0 0,0 1 1,1-1-1,2 6 0,-1-1 7,-1 0 0,0 0 1,0 1-1,-1-1 0,0 1 0,0-1 0,-1 1 0,0 0 0,-1 0 0,0 0 1,0 0-1,-1 1 0,-1 15 0,1-15 1,0 0 33,-1-1 1,1 1-1,-2-1 1,1 1 0,-1-1-1,-1 0 1,1 0-1,-7 12 1,8-17 24,-1-1 0,0 1 0,0-1 1,-1 0-1,1 0 0,-1 0 0,1 0 0,-1 0 0,0-1 1,0 1-1,0-1 0,0 0 0,-1 0 0,1 0 0,-1 0 1,1 0-1,-1-1 0,0 1 0,1-1 0,-1 0 0,0-1 1,0 1-1,-4 0 0,-4-1-7,1 0-1,-1 0 1,1-1 0,-1-1 0,1 0 0,0 0-1,0-1 1,0-1 0,0 0 0,0 0 0,-10-7-1,20 11-196,34-20-9572,-20 6 5936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7.177"/>
    </inkml:context>
    <inkml:brush xml:id="br0">
      <inkml:brushProperty name="width" value="0.05" units="cm"/>
      <inkml:brushProperty name="height" value="0.05" units="cm"/>
    </inkml:brush>
  </inkml:definitions>
  <inkml:trace contextRef="#ctx0" brushRef="#br0">1 62 3089,'0'0'3994,"3"-3"-3349,3-1-402,1-1-1,0 1 1,1 0-1,-1 1 1,1-1-1,-1 2 1,1-1-1,10-1 1,74-13 299,-77 14-489,-2 1-33,-1 0-1,1 1 1,0 0 0,-1 1-1,1 1 1,14 2 0,-26-2-9,0-1 0,0 1 0,0 0 0,0 0 0,0 0 0,0 0 0,0 0 0,0 0 1,0 0-1,0 0 0,-1 0 0,1 1 0,-1-1 0,1 0 0,-1 0 0,1 1 0,-1-1 0,0 0 0,1 1 1,-1-1-1,0 0 0,0 1 0,0-1 0,0 2 0,-1 45 568,0-31-613,1-7 29,1 0-1,0 0 0,1 0 1,0 0-1,1 0 0,0 0 0,0 0 1,1-1-1,0 1 0,1-1 1,0 0-1,0-1 0,10 12 0,-4-2 122,-1 1 0,-1 0 0,0 1 0,-1 0 0,-2 0 0,0 1 0,-1-1 0,0 1 0,-2 1 0,-1-1 0,-1 0 0,-1 32-1,-1-52-93,1-1-1,-1 1 0,0 0 0,0-1 0,1 1 0,-1 0 0,0-1 0,0 1 0,0-1 1,0 1-1,0-1 0,0 0 0,0 1 0,0-1 0,1 0 0,-1 0 0,0 1 1,0-1-1,0 0 0,0 0 0,0 0 0,0 0 0,-2-1 0,-36 1 329,29 0-265,-8-1-17,12 0-384,1 1 0,-1-1-1,1 1 1,-1 1 0,0-1-1,-5 2 1,6 0-2531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9.240"/>
    </inkml:context>
    <inkml:brush xml:id="br0">
      <inkml:brushProperty name="width" value="0.05" units="cm"/>
      <inkml:brushProperty name="height" value="0.05" units="cm"/>
    </inkml:brush>
  </inkml:definitions>
  <inkml:trace contextRef="#ctx0" brushRef="#br0">1 99 2617,'0'0'2971,"0"7"-1932,0 9-610,-1 21-89,2-1-1,1 0 0,1 0 1,3 0-1,11 46 1,-4-28-282,-11-42-50,1 0 1,-1 0-1,2 0 0,0 0 1,0-1-1,1 1 1,12 19-1,-15-30-8,0 1 0,0-1 0,0 1 0,1-1 0,-1 1 0,0-1 0,1 0 0,-1 0 0,1-1 0,-1 1 0,1 0 0,-1-1 0,1 1 0,-1-1 0,1 0 0,0 0 0,-1 0 0,1 0 0,5-1 0,-5 0 0,1 1 0,-1-1 0,1 1 0,-1-1 0,0 0 0,1-1 0,-1 1 0,0 0 0,0-1 0,0 0 0,0 0 0,0 0 0,0 0 0,3-3 0,1-4-1,-1-1-1,0 0 1,0-1 0,-1 1-1,0-1 1,-1 0 0,0 0-1,-1-1 1,3-15 0,-2-7 5,-1-66 1,-3 88-1,0 4 93,-1 0 0,0 0-1,-1 0 1,0 0 0,0 1 0,-1-1-1,0 1 1,0 0 0,-1 0 0,0 0 0,0 0-1,0 0 1,-1 1 0,-7-8 0,-27-43 1920,70 48-2387,41-2 338,-37 7-212,-1-2 1,-1-1-1,0-1 0,42-17 0,-74 24 180,1 1-1,-1-1 1,1 0 0,-1 1-1,0-1 1,1 0-1,-1 0 1,0 0-1,1 0 1,-1 0 0,0 0-1,0-1 1,0 1-1,0 0 1,0 0-1,0-1 1,0 1-1,-1-1 1,1 1 0,0 0-1,-1-1 1,1 0-1,-1 1 1,1-3-1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9.665"/>
    </inkml:context>
    <inkml:brush xml:id="br0">
      <inkml:brushProperty name="width" value="0.05" units="cm"/>
      <inkml:brushProperty name="height" value="0.05" units="cm"/>
    </inkml:brush>
  </inkml:definitions>
  <inkml:trace contextRef="#ctx0" brushRef="#br0">0 93 3481,'0'0'4166,"5"-1"-3795,14 0 70,-1-1 1,32 4-1,-31-1-389,-1-1 1,1 0-1,33-6 0,-49 6-107,1-2 0,-1 1 0,0 0 1,1 0-1,-1-1 0,0 0 0,0 0 0,0 0 0,0 0 0,0 0 0,0 0 0,-1-1 0,1 0 0,1-2 0,-1 1-379,-1 1 0,1-1 1,-1 0-1,-1 0 0,1 0 1,0 0-1,0-5 0,2-10-3647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19.995"/>
    </inkml:context>
    <inkml:brush xml:id="br0">
      <inkml:brushProperty name="width" value="0.05" units="cm"/>
      <inkml:brushProperty name="height" value="0.05" units="cm"/>
    </inkml:brush>
  </inkml:definitions>
  <inkml:trace contextRef="#ctx0" brushRef="#br0">0 37 5217,'0'0'4129,"81"-28"-4129,-47 20-144,-6 8-760,-6 0-1337,-6 0 1,-10 0-1577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0.403"/>
    </inkml:context>
    <inkml:brush xml:id="br0">
      <inkml:brushProperty name="width" value="0.05" units="cm"/>
      <inkml:brushProperty name="height" value="0.05" units="cm"/>
    </inkml:brush>
  </inkml:definitions>
  <inkml:trace contextRef="#ctx0" brushRef="#br0">11 15 3201,'0'0'7213,"-2"-3"-6998,-6-9-101,8 29-97,11 29-16,1-25 9,1 0 1,26 31-1,-24-32 14,-1 0-1,23 40 0,3 30 348,-4 3 0,24 96 0,-55-170-336,-1 1 1,0-1-1,-2 1 1,0 0 0,-1 0-1,-3 27 1,1-45-35,0 0 0,0 0 0,0-1 1,0 1-1,0 0 0,0 0 0,-1-1 0,1 1 0,-1-1 0,1 1 1,-1-1-1,0 1 0,1-1 0,-1 0 0,0 0 0,0 0 0,0 0 1,0 0-1,0 0 0,0-1 0,0 1 0,0-1 0,0 1 0,0-1 1,0 0-1,0 0 0,0 0 0,0 0 0,-1 0 0,-1 0 0,0 0-91,-1 0-1,1 0 0,-1-1 0,1 1 0,-1-1 0,1 0 1,-1 0-1,1 0 0,0-1 0,0 1 0,0-1 0,0 0 1,0 0-1,-6-5 0,-1-6-1076,0-1-1,-15-28 1,9 9-2891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0.776"/>
    </inkml:context>
    <inkml:brush xml:id="br0">
      <inkml:brushProperty name="width" value="0.05" units="cm"/>
      <inkml:brushProperty name="height" value="0.05" units="cm"/>
    </inkml:brush>
  </inkml:definitions>
  <inkml:trace contextRef="#ctx0" brushRef="#br0">0 146 3345,'0'0'4065,"181"-98"-3985,-160 90-80,-2 2-16,-6 1-256,-4 5-249,0-9-175,1 1-576,-4-3-824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1.137"/>
    </inkml:context>
    <inkml:brush xml:id="br0">
      <inkml:brushProperty name="width" value="0.05" units="cm"/>
      <inkml:brushProperty name="height" value="0.05" units="cm"/>
    </inkml:brush>
  </inkml:definitions>
  <inkml:trace contextRef="#ctx0" brushRef="#br0">23 0 4241,'0'0'5700,"-5"17"-5376,2-5-278,0-2-27,0 1 0,0 0 0,1 0 0,0 0-1,1 0 1,0 0 0,1 1 0,1-1 0,-1 0 0,2 0 0,-1 0 0,5 14 0,8 14 244,-1 1-1,12 70 1,-2-6 285,-20-95-542,-1-1 0,1 0 0,1 1 0,0-1 0,0 0 0,0-1 0,1 1 0,0-1 0,1 0 0,8 9 0,-10-12-195,1 0 1,-1 0 0,1 0-1,0-1 1,0 0 0,1 0 0,-1-1-1,1 1 1,-1-1 0,1 0-1,0 0 1,0-1 0,0 0 0,-1 0-1,13 0 1,4-1-1971,-5 0-563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05.165"/>
    </inkml:context>
    <inkml:brush xml:id="br0">
      <inkml:brushProperty name="width" value="0.05" units="cm"/>
      <inkml:brushProperty name="height" value="0.05" units="cm"/>
    </inkml:brush>
  </inkml:definitions>
  <inkml:trace contextRef="#ctx0" brushRef="#br0">1 2067 536,'0'0'1220,"3"-1"-1164,8-6 6678,-11 4-6722,1 1 0,-1-1 0,1 1 1,-1-1-1,1 1 0,0 0 0,0-1 0,0 1 1,0 0-1,1-1 0,-1 1 0,1 0 0,-1 0 0,1 0 1,0 0-1,3-2 0,40-29-57,-14 11 94,-12 2-44,0 0 0,19-26 0,-30 36-23,-6 7 12,1-1 7,0 0-1,0 0 1,1 0 0,-1 0-1,1 0 1,0 1 0,0 0-1,0-1 1,0 2 0,8-6-1,-12 8 31,2-3-35,0-1 1,0 1-1,0 1 1,0-1 0,0 0-1,1 0 1,-1 1-1,1-1 1,0 1-1,0 0 1,-1 0-1,2 0 1,4-2-1,8-8-11,17-16 70,-22 21-55,-1-1 1,1 1 0,-1-1 0,-1-1 0,0 0-1,0-1 1,-1 1 0,0-2 0,10-14 0,-5 6 0,33-11 7,-20 7-13,41-34-14,122-89 11,-152 119-51,34-33-1,93-103 75,8-1 0,-168 161-15,6-2-1,-1-1 0,0 1 0,0-2 0,9-8 0,6-4-33,2 1 28,73-58 35,-97 75-27,1 1 30,27-29-38,-18 17-1,1 0-1,1 1 1,19-13-1,-29 21 9,0 0 1,0 0-1,0-1 0,0 1 0,-1-1 0,5-6 1,18-18 8,-21 24-15,-4 3 1,0-1 1,0 1 0,0 0 0,0 0-1,0-1 1,1 1 0,-1 0 0,0 0-1,1 0 1,-1 1 0,1-1 0,-1 0-1,1 0 1,-1 1 0,1-1 0,0 1-1,-1 0 1,1-1 0,0 1 0,2 0-1,42-34-150,13-5 157,11-9-8,-49 31 4,1 2 0,30-16-1,-25 15 8,53-44-32,-31 30 16,-35 22-5,1-1 1,22-18-1,-36 26 64,0-1-70,0 0-1,0 0 1,0 0 0,1 0-1,-1 0 1,0 0 0,1 0-1,0 0 1,-1 1 0,1-1-1,0 1 1,0-1 0,0 1-1,0 0 1,0 0 0,0 0-1,1 0 1,-1 0 0,0 0-1,0 0 1,1 1 0,-1-1-1,0 1 1,5 0 0,-6 0-30,38-13-301,7-2 182,-28 10 137,0-1 0,0 0 0,-1-1 0,0-1 0,0-1 0,0 0 0,16-14 1,-17-2 1086,67-37-1614,-83 61 584,1-1 0,0 1 1,-1-1-1,1 1 0,-1-1 0,0 1 0,1-1 0,-1 0 0,0 1 0,0-1 0,0 1 0,0-1 0,0 0 0,0 1 0,-1-1 0,0-2 1,1 2-40,-1 1 0,1 0 1,0-1-1,0 1 0,-1-1 1,1 1-1,0-1 0,1 1 1,-1-1-1,0 1 0,0-1 1,0 1-1,1-1 0,-1 1 1,1-1-1,0-1 0,0 3 28,-1 0 0,0 0 0,0 0 0,1 0 0,-1-1 0,0 1 0,0 0 0,1 0 0,-1 0 0,0-1 0,0 1 0,1 0 0,-1 0 0,0-1 0,0 1 0,0 0 0,0 0 0,1-1 0,-1 1 0,0 0 0,0 0 0,0-1 0,0 1 0,0 0 0,0-1 0,0 1 0,0 0 0,0-1 0,0 1 0,0 0-1,0-1 1,0 1 0,0 0 0,0-1 0,0 1 0,0 0 0,0 0 0,0-1 0,0 1 0,-1 0 0,1-1 0,0 1 0,0 0 0,0 0 0,-1-1 0,1 1 0,0 0 0,0 0 0,0 0 0,-1-1 0,1 1 0,0 0 0,-1 0 0,1 0 0,0 0 0,0-1 0,-1 1 0,1 0 0,0 0 0,-1 0 0,1 0 0,0 0 0,-1 0 0,1 0 0,-1 0 0,-18-2 187,19 2-163,-5 1-151,1 0 0,-1 1 0,1-1 0,0 1 0,0 0 0,-1 0 0,1 1 0,1-1 0,-1 1 1,0 0-1,1 0 0,-7 6 0,-16 12-1062,-15 4-1496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17.701"/>
    </inkml:context>
    <inkml:brush xml:id="br0">
      <inkml:brushProperty name="width" value="0.05" units="cm"/>
      <inkml:brushProperty name="height" value="0.05" units="cm"/>
    </inkml:brush>
  </inkml:definitions>
  <inkml:trace contextRef="#ctx0" brushRef="#br0">605 82 2497,'0'0'4655,"3"-16"-3811,10-49-210,-8 102 389,-3 32-1042,-2-62 20,2 36 188,-2-1 0,-3 0 0,-1 1 1,-2-1-1,-19 72 0,-33 103 816,34-151-942,-66 176-40,65-185 82,-2 0 1,-37 56-1,62-110-21,1 0 1,-1 0-1,0 0 0,0-1 0,0 1 0,0-1 1,-1 1-1,1-1 0,-1 0 0,1 1 0,-1-1 0,0-1 1,0 1-1,0 0 0,0-1 0,0 1 0,-4 0 0,5-2-44,-1 0 0,0-1 0,0 1 0,1-1 0,-1 0 0,0 0 0,1 0-1,-1 0 1,1 0 0,-1 0 0,1-1 0,0 1 0,0-1 0,-1 0 0,1 0-1,0 0 1,0 0 0,1 0 0,-1 0 0,-3-4 0,-30-41-27,24 31-3,0 1 0,0 1 0,-2-1 0,1 2 1,-2 0-1,-21-16 0,34 28-191,0 1 0,0-1 0,0 1 1,0-1-1,0 1 0,0 0 0,0 0 0,0-1 0,0 1 1,0 0-1,0 0 0,0 0 0,0 0 0,0 0 0,0 0 1,0 0-1,0 1 0,0-1 0,0 0 0,0 0 1,0 1-1,0-1 0,0 1 0,0-1 0,0 1 0,0-1 1,1 1-1,-1-1 0,0 1 0,-1 1 0,-10 6-1591,-6 1-2903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1.481"/>
    </inkml:context>
    <inkml:brush xml:id="br0">
      <inkml:brushProperty name="width" value="0.05" units="cm"/>
      <inkml:brushProperty name="height" value="0.05" units="cm"/>
    </inkml:brush>
  </inkml:definitions>
  <inkml:trace contextRef="#ctx0" brushRef="#br0">56 1 8546,'0'0'3187,"-10"26"-3032,-29 85-128,38-109-40,0 1 0,0 0 0,0 0 0,0 0 0,0 0 0,1-1 1,0 1-1,-1 0 0,1 0 0,0 0 0,0 0 0,1 0 0,-1 0 1,1 0-1,-1 0 0,1 0 0,0 0 0,0-1 0,0 1 0,1 0 1,-1-1-1,0 1 0,1 0 0,0-1 0,0 0 0,0 1 0,0-1 1,0 0-1,0 0 0,0 0 0,1-1 0,-1 1 0,1 0 0,-1-1 1,1 1-1,5 1 0,8 7-93,12 11-80,-2 0 0,0 2 0,-1 2 0,23 28 1,-48-52 5,1 0 0,0 0 0,0 0 1,-1-1-1,1 1 0,0 0 0,0-1 1,0 1-1,0 0 0,0-1 0,0 1 1,0-1-1,0 1 0,0-1 0,0 0 1,0 1-1,0-1 0,0 0 0,0 0 1,0 0-1,0 0 0,2 0 0,1 0-2808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1.830"/>
    </inkml:context>
    <inkml:brush xml:id="br0">
      <inkml:brushProperty name="width" value="0.05" units="cm"/>
      <inkml:brushProperty name="height" value="0.05" units="cm"/>
    </inkml:brush>
  </inkml:definitions>
  <inkml:trace contextRef="#ctx0" brushRef="#br0">1 87 4825,'0'0'5417,"40"-6"-5425,-15-8-48,0 0-176,6-5-600,-3 2-928,-9 0-2617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2.193"/>
    </inkml:context>
    <inkml:brush xml:id="br0">
      <inkml:brushProperty name="width" value="0.05" units="cm"/>
      <inkml:brushProperty name="height" value="0.05" units="cm"/>
    </inkml:brush>
  </inkml:definitions>
  <inkml:trace contextRef="#ctx0" brushRef="#br0">1 1 5513,'0'0'3934,"20"22"-3811,8 9-96,97 110 39,-117-130 18,0 1 0,-1 0 0,-1 1 0,0-1 0,-1 1 0,0 0 0,-1 1 0,0-1 0,-1 1 0,-1 0 0,0 0 0,-1-1 0,0 1 0,-1 0 0,-1 0 0,-4 24 0,0-12-474,-1-1-1,-1 1 1,-1-1-1,-1-1 1,-1 0-1,-1 0 1,-28 42-1,17-36-4263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4.042"/>
    </inkml:context>
    <inkml:brush xml:id="br0">
      <inkml:brushProperty name="width" value="0.05" units="cm"/>
      <inkml:brushProperty name="height" value="0.05" units="cm"/>
    </inkml:brush>
  </inkml:definitions>
  <inkml:trace contextRef="#ctx0" brushRef="#br0">45 25 4353,'0'0'5453,"-1"0"-5403,1 0 0,-1 0-1,1 0 1,-1 0 0,1 0 0,0 0-1,-1 0 1,1 0 0,-1 0 0,1 1-1,-1-1 1,1 0 0,-1 0 0,1 0-1,0 1 1,-1-1 0,1 0 0,-1 0-1,1 1 1,0-1 0,-1 0 0,1 0-1,0 1 1,-1-1 0,1 1 0,0-1-1,0 0 1,-1 1 0,1-1 0,0 1-1,0-1 1,-1 1 0,-7 25 57,2 0 0,0 1 0,1-1 0,2 1 0,1 0 0,1 0 0,1 0 0,5 35 0,1-39-226,1-1 0,1 0 0,1 0 0,1 0 0,0-2 0,26 37 0,-35-55 77,1 1-1,0 0 1,0-1-1,0 0 0,1 0 1,-1 0-1,1 0 1,-1 0-1,1 0 0,-1 0 1,1-1-1,0 1 0,0-1 1,0 0-1,0 0 1,0 0-1,0 0 0,0-1 1,0 1-1,0-1 0,0 0 1,1 1-1,-1-2 1,0 1-1,0 0 0,0-1 1,0 1-1,0-1 0,5-2 1,-2 2-13,-1-1-1,1-1 1,-1 1 0,0-1 0,0 0 0,0 0-1,0 0 1,-1-1 0,1 0 0,-1 0 0,0 0-1,0 0 1,0-1 0,-1 1 0,4-6 0,-2-4 85,0-1 0,0 0 0,-2 0 0,1 0 0,-2 0 1,0-1-1,-1 1 0,-1 0 0,-1-20 0,1 10 301,-2 8-68,0 1 0,-1 0 1,-1 0-1,0 0 0,-13-29 0,-4-18 437,15 48-601,3 7-356,11 14 115,-6-3 141,2-1 1,-1 0 0,0 0-1,0 0 1,1 0-1,-1 0 1,1-1-1,-1 1 1,1-1 0,0 0-1,0 0 1,0 0-1,-1-1 1,1 0-1,0 1 1,0-1 0,0 0-1,0-1 1,0 1-1,-1-1 1,6-1-1,-2 1-3,-2-1 0,1 0-1,0 0 1,0 0-1,0-1 1,-1 0 0,0 0-1,1 0 1,-1-1-1,0 1 1,-1-1 0,7-7-1,7-16-49,-16 14-2751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4.430"/>
    </inkml:context>
    <inkml:brush xml:id="br0">
      <inkml:brushProperty name="width" value="0.05" units="cm"/>
      <inkml:brushProperty name="height" value="0.05" units="cm"/>
    </inkml:brush>
  </inkml:definitions>
  <inkml:trace contextRef="#ctx0" brushRef="#br0">1 1 5961,'0'0'3974,"9"14"-3087,2 29 251,2 14-820,32 83-1,-44-135-645,1 1 0,-1-1 0,0 0 0,0 0 0,-1 1 0,0-1 0,0 8 0,0-4-3171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5.688"/>
    </inkml:context>
    <inkml:brush xml:id="br0">
      <inkml:brushProperty name="width" value="0.05" units="cm"/>
      <inkml:brushProperty name="height" value="0.05" units="cm"/>
    </inkml:brush>
  </inkml:definitions>
  <inkml:trace contextRef="#ctx0" brushRef="#br0">37 8 1856,'0'0'8794,"0"0"-8766,0 0-1,0-1 0,0 1 1,0 0-1,0-1 0,0 1 1,0 0-1,0-1 0,0 1 1,0 0-1,0 0 0,0-1 1,-1 1-1,1 0 0,0-1 1,0 1-1,0 0 0,-1 0 1,1-1-1,0 1 0,0 0 1,-1 0-1,1 0 0,0-1 1,0 1-1,-1 0 0,1 0 1,0 0-1,-1 0 0,1 0 1,0 0-1,0 0 0,-1-1 1,1 1-1,-1 0 0,-8 37 180,2 0 0,1 0 0,2 0 0,1 0 0,2 1 0,5 42 0,-2-68-203,0 1 0,1-1 0,1 0 0,0 1 1,9 16-1,11 36 9,-19-41-116,-4-14-117,1-1 1,-1-1-1,2 1 1,-1 0-1,1 0 1,0-1-1,1 0 1,0 0 0,0 0-1,8 10 1,-1-16-3906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6.143"/>
    </inkml:context>
    <inkml:brush xml:id="br0">
      <inkml:brushProperty name="width" value="0.05" units="cm"/>
      <inkml:brushProperty name="height" value="0.05" units="cm"/>
    </inkml:brush>
  </inkml:definitions>
  <inkml:trace contextRef="#ctx0" brushRef="#br0">8 0 3729,'0'0'6280,"-1"9"-5984,-2 12-211,1 1 0,0 0 0,2 0 0,1 0 0,1 0 0,9 43 0,-7-52-73,2 0-1,-1-1 1,1 0 0,1 1 0,0-2 0,1 1 0,11 12-1,-15-20-110,0-1 0,0 1 0,0-1 0,0 1-1,1-1 1,0-1 0,-1 1 0,1-1 0,0 1 0,0-2-1,0 1 1,1 0 0,-1-1 0,0 0 0,1 0 0,-1-1-1,0 1 1,1-1 0,-1 0 0,1-1 0,7-1 0,-9 1-23,-1 0 1,1 0 0,-1-1 0,1 1 0,-1-1 0,0 0-1,1 0 1,-1 0 0,0-1 0,0 1 0,-1-1 0,4-3 0,31-40-1879,-30 37 1340,12-22-1806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6.491"/>
    </inkml:context>
    <inkml:brush xml:id="br0">
      <inkml:brushProperty name="width" value="0.05" units="cm"/>
      <inkml:brushProperty name="height" value="0.05" units="cm"/>
    </inkml:brush>
  </inkml:definitions>
  <inkml:trace contextRef="#ctx0" brushRef="#br0">1 113 3225,'0'0'5569,"28"0"-5369,-22-3-96,3-5-40,4-1-48,-1 1-32,4-1 16,-1 1-376,4-1-272,9-10-801,-6-1-719,0 1-2089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6.868"/>
    </inkml:context>
    <inkml:brush xml:id="br0">
      <inkml:brushProperty name="width" value="0.05" units="cm"/>
      <inkml:brushProperty name="height" value="0.05" units="cm"/>
    </inkml:brush>
  </inkml:definitions>
  <inkml:trace contextRef="#ctx0" brushRef="#br0">1 0 472,'0'0'9198,"11"8"-8759,5 2-394,-1 2 0,0 0 0,-1 1 0,0 0 1,-1 1-1,17 24 0,-21-23-19,-3-8 32,-1 0 1,0 0 0,-1 0 0,0 1 0,0 0 0,0 0 0,-1 0 0,0 1 0,-1-1 0,0 0 0,0 1 0,-1 0 0,1 9 0,-2 18-11,1 0-281,-1 1 1,-1-1-1,-2 0 0,-2 1 0,-1-2 0,-14 44 0,16-69-2325,-2-8-1609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7.214"/>
    </inkml:context>
    <inkml:brush xml:id="br0">
      <inkml:brushProperty name="width" value="0.05" units="cm"/>
      <inkml:brushProperty name="height" value="0.05" units="cm"/>
    </inkml:brush>
  </inkml:definitions>
  <inkml:trace contextRef="#ctx0" brushRef="#br0">0 43 3041,'0'0'8403,"32"-1"-7774,3-7-538,-20 4-436,1 1 0,0 0 0,25-1 0,-40-5-4787,-1-1 568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18.485"/>
    </inkml:context>
    <inkml:brush xml:id="br0">
      <inkml:brushProperty name="width" value="0.05" units="cm"/>
      <inkml:brushProperty name="height" value="0.05" units="cm"/>
    </inkml:brush>
  </inkml:definitions>
  <inkml:trace contextRef="#ctx0" brushRef="#br0">122 22 3137,'0'0'6741,"-3"-4"-6506,-10-10-114,13 14-121,0 0 0,0-1 0,0 1 0,-1 0-1,1 0 1,0 0 0,0-1 0,-1 1 0,1 0 0,0 0 0,0 0-1,-1 0 1,1-1 0,0 1 0,0 0 0,-1 0 0,1 0-1,0 0 1,-1 0 0,1 0 0,0 0 0,-1 0 0,1 0 0,0 0-1,-1 0 1,1 0 0,0 0 0,0 0 0,-1 0 0,1 0 0,0 0-1,-1 0 1,1 1 0,0-1 0,0 0 0,-1 0 0,1 0-1,0 0 1,-1 1 0,1-1 0,0 0 0,0 0 0,0 0 0,-1 1-1,1-1 1,0 0 0,0 0 0,0 1 0,0-1 0,0 0 0,-1 1-1,1-1 1,0 0 0,0 0 0,0 1 0,0-1 0,0 0-1,0 1 1,0-1 0,0 0 0,0 1 0,-19 50-11,1 1 0,3 1-1,3 0 1,1 0 0,4 2 0,1-1 0,2 61 0,4 143-1729,0-257 1496,0-5-440,0-14-1502,0-10-2456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7.587"/>
    </inkml:context>
    <inkml:brush xml:id="br0">
      <inkml:brushProperty name="width" value="0.05" units="cm"/>
      <inkml:brushProperty name="height" value="0.05" units="cm"/>
    </inkml:brush>
  </inkml:definitions>
  <inkml:trace contextRef="#ctx0" brushRef="#br0">0 200 5641,'10'-146'6706,"-10"140"-6786,6 1-272,9-7 176,4 4-169,-3 0-343,2 5-528,1-3-1120,-7 3-649,1 1-1144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28.327"/>
    </inkml:context>
    <inkml:brush xml:id="br0">
      <inkml:brushProperty name="width" value="0.05" units="cm"/>
      <inkml:brushProperty name="height" value="0.05" units="cm"/>
    </inkml:brush>
  </inkml:definitions>
  <inkml:trace contextRef="#ctx0" brushRef="#br0">91 1 2801,'0'0'8428,"-4"0"-8329,3 0-97,0 0 0,-1 0 0,1 0 0,0 0 1,0 0-1,0 1 0,0-1 0,0 0 0,-1 1 0,1-1 1,0 1-1,0-1 0,0 1 0,0-1 0,0 1 0,0 0 0,0-1 1,1 1-1,-1 0 0,0 0 0,0 0 0,-1 1 0,-9 30 22,7-20-23,-8 28 199,2 1 1,1 0-1,3 0 0,1 1 0,1 41 0,4-80-212,0 1 1,1-1-1,0 0 1,0 0-1,0 0 1,0 0 0,0 0-1,0-1 1,1 1-1,-1 0 1,1 0-1,0-1 1,0 1-1,0-1 1,0 0-1,0 0 1,1 1 0,-1-1-1,1-1 1,-1 1-1,1 0 1,0-1-1,0 1 1,-1-1-1,1 0 1,0 0-1,0 0 1,0 0 0,5 0-1,3 2-182,1-1 0,-1 0-1,1-1 1,-1 0 0,1-1 0,20-2 0,-28 0 150,0 1 1,0 0-1,0-1 1,-1 0-1,1 0 1,-1 0-1,1-1 0,-1 1 1,0-1-1,0 1 1,0-1-1,0 0 1,0-1-1,-1 1 1,1 0-1,-1-1 1,0 1-1,0-1 1,0 0-1,0 1 1,1-7-1,2-2-73,-1-1-1,-1 0 1,0 0 0,0 0-1,0-19 1,-1 10 149,-1 10-31,0 0 0,-1-1-1,0 1 1,-1 0-1,0 0 1,-4-13-1,4 22 78,0 1 0,0-1 0,0 0 0,0 1 0,-1-1 0,1 1-1,-1-1 1,0 1 0,0 0 0,0-1 0,0 1 0,0 0 0,0 0-1,-1 1 1,1-1 0,-1 0 0,1 1 0,-1-1 0,0 1-1,1 0 1,-1 0 0,0 0 0,0 0 0,0 1 0,0-1 0,1 1-1,-1-1 1,0 1 0,0 0 0,-4 1 0,6-1-217,26-19-1185,-17 13 1303,-6 4 17,0 1-1,0-1 1,0 1 0,0-1 0,1 1 0,-1 0 0,0 0 0,1 0-1,-1 0 1,5 0 0,-7 43 1803,0-33-1705,0 1 1,0 0-1,0 0 0,2-1 0,-1 1 0,1 0 0,0-1 0,1 1 1,0-1-1,1 0 0,0 0 0,0 0 0,1-1 0,0 1 1,0-1-1,1 0 0,0-1 0,1 1 0,10 9 0,0-1-110,0-1 0,37 25 0,-47-35-83,1-1-1,0 0 0,0 0 1,1-1-1,-1 0 1,1-1-1,-1 0 1,1 0-1,0-1 1,16 1-1,-22-2 55,0-1-1,-1 1 1,1-1-1,0 0 1,0 0-1,-1 0 0,1 0 1,-1-1-1,1 1 1,-1-1-1,1 1 1,-1-1-1,0 0 1,0 0-1,0 0 0,0 0 1,2-3-1,31-46-1124,-30 44 823,21-42-2267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1.712"/>
    </inkml:context>
    <inkml:brush xml:id="br0">
      <inkml:brushProperty name="width" value="0.05" units="cm"/>
      <inkml:brushProperty name="height" value="0.05" units="cm"/>
    </inkml:brush>
  </inkml:definitions>
  <inkml:trace contextRef="#ctx0" brushRef="#br0">2 3 416,'0'-3'7701,"0"7"-6711,0 22 123,-1 3-789,1 1 0,1-1 1,2 0-1,1 0 0,1 0 0,14 47 0,51 136-475,-61-175 117,-1 0 1,-2 1-1,1 70 1,-7-29 22,2-78-4,0 0 0,-1-1 0,1 1 0,0 0 0,0-1 0,0 1 0,0-1 0,0 0-1,0 0 1,0 0 0,-1 0 0,1 0 0,0 0 0,4-1 0,-3 1-15,7 0 58,8 0-318,-1 0 0,1-1 0,18-4 1,-29 3 36,1 0 0,-1 0 0,0-1 1,0 0-1,0-1 0,0 1 1,-1-1-1,1-1 0,-1 1 0,7-7 1,28-32-2227,-27 23 357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2.085"/>
    </inkml:context>
    <inkml:brush xml:id="br0">
      <inkml:brushProperty name="width" value="0.05" units="cm"/>
      <inkml:brushProperty name="height" value="0.05" units="cm"/>
    </inkml:brush>
  </inkml:definitions>
  <inkml:trace contextRef="#ctx0" brushRef="#br0">0 163 8106,'0'0'4895,"5"-7"-4561,6-3-263,0 0 0,0 0 0,1 1 1,1 0-1,-1 1 0,1 1 0,1 0 1,-1 1-1,18-6 0,116-31-1306,-76 25 443,-61 16-74,-1 0 0,0 1 0,0 0 0,15 1 0,-16 0-3031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3.183"/>
    </inkml:context>
    <inkml:brush xml:id="br0">
      <inkml:brushProperty name="width" value="0.05" units="cm"/>
      <inkml:brushProperty name="height" value="0.05" units="cm"/>
    </inkml:brush>
  </inkml:definitions>
  <inkml:trace contextRef="#ctx0" brushRef="#br0">1 306 4721,'0'0'3047,"1"-24"-2863,-1-9-88,9-122 1349,-6 202 1017,-1-30-2692,1-1 0,0 1 0,2-1 1,0 0-1,7 16 0,-9-26 108,0 0 1,1 0 0,-1-1 0,1 1 0,0-1-1,0 0 1,7 6 0,-10-10 115,0 0 1,0-1-1,0 1 1,0-1-1,1 1 1,-1-1 0,0 1-1,0-1 1,0 0-1,1 1 1,-1-1-1,0 0 1,0 0-1,1 0 1,-1 0-1,0 0 1,0 0-1,1 0 1,-1-1-1,0 1 1,0 0-1,0-1 1,1 1-1,-1-1 1,0 1-1,0-1 1,0 1-1,0-1 1,0 0-1,0 0 1,0 1-1,0-1 1,0 0-1,0 0 1,0 0 0,-1 0-1,1 0 1,0 0-1,-1 0 1,1 0-1,-1-1 1,1 1-1,0-2 1,7-13 140,-1 0 0,0 0 0,-1 0 1,-1-1-1,0 0 0,-2 0 0,0 0 0,0 0 1,-2-1-1,0 1 0,-1 0 0,-4-28 0,-1 23 135,3 17-530,7 16 50,4 12 219,-2 0 1,-1 1-1,0-1 0,-2 1 0,2 28 0,-6-50-15,0-1 1,0 0-1,1 1 1,-1-1-1,1 0 1,-1 0-1,1 1 1,-1-1-1,1 0 1,0 0-1,-1 0 1,1 0-1,0 0 1,0 0-1,0 0 1,0 0-1,0 0 1,0 0-1,0 0 1,0 0-1,0-1 1,1 1-1,-1 0 1,0-1-1,0 1 0,1-1 1,-1 0-1,0 1 1,1-1-1,-1 0 1,3 0-1,1 1-21,1-1-1,-1 0 0,1-1 0,-1 1 1,1-1-1,10-3 0,-13 1 30,0-1-1,0 1 1,-1-1-1,1 1 0,-1-1 1,1 0-1,-1 0 1,0 0-1,-1 0 1,1 0-1,-1 0 0,2-9 1,1 1-1,3-6 110,-1 1 0,-1-1 0,-1 0 1,0 0-1,-2 0 0,2-23 0,-4 41-107,4 3-52,0 0 0,0 0 0,0 1 0,0 0 0,0 0 0,-1 0 0,0 0-1,0 0 1,0 1 0,3 4 0,7 11-94,15 5-5305,-21-22 1773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3.588"/>
    </inkml:context>
    <inkml:brush xml:id="br0">
      <inkml:brushProperty name="width" value="0.05" units="cm"/>
      <inkml:brushProperty name="height" value="0.05" units="cm"/>
    </inkml:brush>
  </inkml:definitions>
  <inkml:trace contextRef="#ctx0" brushRef="#br0">0 180 3873,'0'0'4741,"9"-1"-4402,1-1-282,-1 0 0,0-1 0,1 0 0,-1 0-1,0-1 1,0 0 0,-1-1 0,1 0 0,-1 0 0,9-8 0,69-41 657,-63 42-791,-1-2-1,38-30 1,-56 39-446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4.216"/>
    </inkml:context>
    <inkml:brush xml:id="br0">
      <inkml:brushProperty name="width" value="0.05" units="cm"/>
      <inkml:brushProperty name="height" value="0.05" units="cm"/>
    </inkml:brush>
  </inkml:definitions>
  <inkml:trace contextRef="#ctx0" brushRef="#br0">0 163 1280,'0'0'7309,"11"-21"-6904,62-120 132,-73 140 23,-1 30-57,0-20-468,1 0 0,0-1 0,0 1 0,3 13-1,-3-19-42,1-1 0,0 0 0,0 1 0,-1-1 0,2 0 0,-1 0 0,0 0 0,0 0 0,1 0 0,-1 0 0,1 0 0,-1 0 0,1 0 0,0-1 0,0 1 0,0 0 0,0-1 0,0 0 0,0 0 0,4 2 0,-3-1 4,0 0 0,0 1 0,0-1 0,0 1 1,0 0-1,0 0 0,-1 0 0,0 0 1,1 0-1,-1 1 0,0-1 0,0 1 0,-1-1 1,1 1-1,-1 0 0,0-1 0,1 6 0,13 75 36,-13-62-15,8 79 171,-42-98 634,-61-3 327,88-9-6712,4-1 75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4.735"/>
    </inkml:context>
    <inkml:brush xml:id="br0">
      <inkml:brushProperty name="width" value="0.05" units="cm"/>
      <inkml:brushProperty name="height" value="0.05" units="cm"/>
    </inkml:brush>
  </inkml:definitions>
  <inkml:trace contextRef="#ctx0" brushRef="#br0">0 9 5145,'0'0'4265,"12"-1"-4089,0-1-142,-6 0 8,1 1-1,0 0 0,0 0 1,0 1-1,0 0 1,0 0-1,0 0 0,10 3 1,-16-2 22,0-1 0,0 1 1,-1 0-1,1 0 0,0 0 0,-1 0 1,1 0-1,-1 0 0,1 0 0,-1 0 1,0 0-1,1 0 0,-1 0 0,0 0 1,0 1-1,0-1 0,1 0 1,-1 0-1,0 0 0,-1 2 0,1 31 556,-1-24-483,-1 50 7,0-35-158,1 0 0,2 1 0,4 28 0,-5-53-14,1 0-1,0 1 1,0-1 0,0-1 0,0 1 0,0 0 0,1 0 0,-1 0 0,0 0 0,0-1 0,0 1 0,1-1 0,-1 1 0,0-1-1,1 1 1,-1-1 0,0 0 0,1 0 0,-1 1 0,0-1 0,1 0 0,-1 0 0,3-1 0,37-4-597,-34 0 284,1 0-1,-1-1 1,0 0 0,-1-1 0,0 1 0,0-1 0,0 0 0,-1-1 0,1 1-1,-2-1 1,1 0 0,-1-1 0,4-13 0,5-12-4283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35.500"/>
    </inkml:context>
    <inkml:brush xml:id="br0">
      <inkml:brushProperty name="width" value="0.05" units="cm"/>
      <inkml:brushProperty name="height" value="0.05" units="cm"/>
    </inkml:brush>
  </inkml:definitions>
  <inkml:trace contextRef="#ctx0" brushRef="#br0">0 14 7162,'0'0'3828,"5"0"-3700,23 1-128,-8 0-96,0-1 1,-1-1-1,1-1 0,36-7 1,-54 8 122,-1 0 0,1 1 1,0-1-1,-1 1 0,1 0 1,0-1-1,-1 1 0,1 0 1,0 0-1,0 0 0,-1 0 1,1 1-1,0-1 0,0 0 1,-1 1-1,1-1 0,0 1 1,-1 0-1,1-1 0,-1 1 1,1 0-1,-1 0 0,1 0 1,-1 0-1,0 0 0,1 0 1,-1 1-1,0-1 0,1 2 1,2 3 54,-1 0 1,0 1-1,0 0 1,0-1-1,2 15 1,2 3-130,52 150 84,-7 3 1,36 236-1,-85-388-36,4 34 19,3 0-1,2 0 0,39 110 1,-50-168 10,0 1 0,-1-1 1,1 0-1,-1 0 1,1 0-1,-1 0 0,1 0 1,-1 1-1,0-1 1,0 0-1,1 0 0,-1 0 1,0 1-1,0-1 1,0 0-1,0 0 0,0 1 1,-1 0-1,-18 0 934,-4-4-677,-7 2-130,16-1-104,-1 1-1,0 0 1,1 1-1,-1 1 1,-16 4-1,23-6 247,6 1-1065,16-1-7845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52.375"/>
    </inkml:context>
    <inkml:brush xml:id="br0">
      <inkml:brushProperty name="width" value="0.05" units="cm"/>
      <inkml:brushProperty name="height" value="0.05" units="cm"/>
    </inkml:brush>
  </inkml:definitions>
  <inkml:trace contextRef="#ctx0" brushRef="#br0">0 0 1072,'0'0'7939,"11"7"-7340,-6 7-371,-2 1 0,0 0 1,2 29-1,6 30 11,21 106 194,0 0-2,-29-157-436,2 8 5,-3-29 29,-2-1 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19.080"/>
    </inkml:context>
    <inkml:brush xml:id="br0">
      <inkml:brushProperty name="width" value="0.05" units="cm"/>
      <inkml:brushProperty name="height" value="0.05" units="cm"/>
    </inkml:brush>
  </inkml:definitions>
  <inkml:trace contextRef="#ctx0" brushRef="#br0">0 239 3289,'0'0'1695,"0"-4"-943,0-91 3872,0 94-4735,3 1 39,64-2 19,-1-3 0,111-23 1,128-50 39,-258 69 12,1 1 1,0 3-1,0 1 0,94 7 0,-38-1 90,-41 0-93,-32 0-373,0-1 0,44-6-1,-75 10-3789,0 3 499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53.115"/>
    </inkml:context>
    <inkml:brush xml:id="br0">
      <inkml:brushProperty name="width" value="0.05" units="cm"/>
      <inkml:brushProperty name="height" value="0.05" units="cm"/>
    </inkml:brush>
  </inkml:definitions>
  <inkml:trace contextRef="#ctx0" brushRef="#br0">1 91 832,'0'0'7199,"2"-19"-4986,23 15-2094,0 1 0,33 0 1,26-2 327,57-19-65,-84 12-272,-1 3 0,81-2 0,-137 11-522,0 14-3521,-3-6 350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53.740"/>
    </inkml:context>
    <inkml:brush xml:id="br0">
      <inkml:brushProperty name="width" value="0.05" units="cm"/>
      <inkml:brushProperty name="height" value="0.05" units="cm"/>
    </inkml:brush>
  </inkml:definitions>
  <inkml:trace contextRef="#ctx0" brushRef="#br0">1 91 1200,'0'0'7140,"26"-21"-4550,-16 15-2582,1-1-1,0 1 1,0 1-1,1 0 1,0 1-1,0 0 0,0 0 1,0 1-1,0 1 1,1 0-1,17 0 1,-15 2 11,1-1 0,-1-1 0,1 0 0,-1-1 0,22-8 0,-34 11-25,-2 0 95,-1 5-3622,0 1-510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54.952"/>
    </inkml:context>
    <inkml:brush xml:id="br0">
      <inkml:brushProperty name="width" value="0.05" units="cm"/>
      <inkml:brushProperty name="height" value="0.05" units="cm"/>
    </inkml:brush>
  </inkml:definitions>
  <inkml:trace contextRef="#ctx0" brushRef="#br0">21 134 904,'0'0'7488,"0"-8"-6673,0-24-127,-1 25 445,-3 8-1052,0 10-325,-2 49 264,4-46-17,0 0-1,1 1 0,1-1 1,2 25-1,-1-36-6,0 0 1,1 0-1,-1 0 1,1 0-1,-1 0 0,1 0 1,0-1-1,0 1 1,0-1-1,1 1 0,-1-1 1,0 0-1,1 0 1,0 0-1,-1 0 0,1 0 1,0-1-1,0 1 1,0-1-1,0 0 1,0 0-1,0 0 0,4 1 1,6 1-66,-1 0-1,1-1 1,0 0 0,20 0 0,-29-2 61,-1-1 0,1 1 0,-1-1 0,0 0 0,1 0 0,-1-1-1,0 1 1,0 0 0,0-1 0,0 0 0,0 0 0,0 0 0,0 0 0,0 0 0,-1-1 0,1 1 0,-1-1 0,0 0 0,3-3 0,-2 1 94,0 1 1,0-1 0,-1 0-1,1 0 1,-1 0 0,0 0-1,-1 0 1,1 0 0,-1-1-1,0 1 1,1-10 0,-9-76 992,6 83-980,0-1 0,-1 1 0,-1-1 1,1 1-1,-2 0 0,1 0 0,-1 0 0,-6-11 0,18 23-98,1-2-1,0 1 1,0-2-1,0 1 1,0-1 0,13 0-1,85 5 36,-104-7-55,-1 0 0,1 0 0,-1 0 0,0-1 0,0 1 0,1 0 0,-1-1 0,0 0 0,0 1 0,-1-1 0,1 0 0,0 0 0,0 0 0,-1 0 0,1 0 0,-1-1 0,0 1 0,0 0 0,0-1 0,0 1 0,0 0-1,0-1 1,-1 0 0,1 1 0,-1-1 0,1-3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8:56.926"/>
    </inkml:context>
    <inkml:brush xml:id="br0">
      <inkml:brushProperty name="width" value="0.05" units="cm"/>
      <inkml:brushProperty name="height" value="0.05" units="cm"/>
    </inkml:brush>
  </inkml:definitions>
  <inkml:trace contextRef="#ctx0" brushRef="#br0">616 185 160,'0'0'938,"6"-5"-165,21-16 174,-26 19-729,0 0 1,0 0-1,0 0 0,0 0 0,-1 0 1,1 0-1,-1-1 0,0 1 1,1 0-1,-1 0 0,0 0 1,0 0-1,-1-1 0,1 1 1,0 0-1,-1 0 0,1 0 0,-2-4 1,0-4 913,2 7-985,0 0 1,0 0 0,0 0-1,-1 0 1,1 0 0,-1 0-1,0 0 1,0 0 0,0 0-1,0 0 1,0 1 0,-1-1-1,1 0 1,-1 1-1,-3-5 1,1 3-63,0 0 1,-1 1-1,0-1 0,0 1 1,0 0-1,0 1 0,-7-4 0,-1 1-87,-1 0 0,1 1 0,-1 1 0,1 0 0,-1 1 0,0 0 0,0 1 0,0 1 0,0 0 0,-20 3 0,28-2 1,1 1 0,0 0 0,-1 0 0,1 0 0,0 0 0,0 1 0,0 0 0,0 0 0,1 0 0,-8 7 0,-42 46-16,39-39 14,-8 10 4,1 1-1,2 1 1,0 1 0,-17 37-1,-54 135 6,81-176-6,-4 13 28,2 0 0,2 1 0,1 0 0,2 0 0,2 1 0,2 0-1,1 0 1,2 0 0,7 43 0,-5-59-27,2-1-1,1 0 1,10 31-1,-12-46-8,0-1 0,0 0-1,1 0 1,0 0 0,0 0 0,1 0-1,0-1 1,0 0 0,1 0 0,0-1-1,0 1 1,12 8 0,-8-10-5,1-2 1,-1 1-1,0-1 1,1-1-1,0 1 1,0-2-1,-1 0 1,1 0-1,0-1 0,13-1 1,33 3 102,-5 5-34,-13-1-15,0-2 0,-1-2 0,62-3 0,-90-1-35,1 0-1,-1-1 1,0-1 0,0 1-1,0-1 1,0-1 0,-1 0 0,0 0-1,10-8 1,78-67 35,-59 47-37,-2 1 5,52-57 0,-76 76-2,-1-1 0,-1 0 0,0 0 0,-1-1 0,-1-1 0,0 0 0,10-30 0,-13 22 207,-2 0-1,0-1 1,-2 0 0,-1 0 0,0 1-1,-7-34 1,1 25-59,-3 0 0,-13-33 0,2 6-122,14 38 14,0 0 1,-2 1 0,-1 0 0,-18-31 0,23 46-23,0 0 1,0 1-1,-1 0 1,1 0-1,-1 0 1,0 0-1,-1 1 1,1 0-1,-1 0 1,0 0-1,0 1 1,0 0-1,0 0 1,0 0-1,-1 1 1,0 0 0,1 0-1,-1 1 1,-10-1-1,-10-1-300,0 2 1,0 1-1,-1 1 1,1 2-1,1 0 1,-1 2-1,0 1 0,1 1 1,-36 15-1,18-5-3220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0.392"/>
    </inkml:context>
    <inkml:brush xml:id="br0">
      <inkml:brushProperty name="width" value="0.05" units="cm"/>
      <inkml:brushProperty name="height" value="0.05" units="cm"/>
    </inkml:brush>
  </inkml:definitions>
  <inkml:trace contextRef="#ctx0" brushRef="#br0">12 81 2513,'0'0'6196,"-11"-6"-3868,29 0-2253,0 1 1,0 1-1,1 0 1,27-1-1,11-3-79,13-5 74,0 3-1,95-2 0,-128 4 2,-36 8 8,-8 8-4040,-2-2-1982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4.258"/>
    </inkml:context>
    <inkml:brush xml:id="br0">
      <inkml:brushProperty name="width" value="0.05" units="cm"/>
      <inkml:brushProperty name="height" value="0.05" units="cm"/>
    </inkml:brush>
  </inkml:definitions>
  <inkml:trace contextRef="#ctx0" brushRef="#br0">1 51 1664,'1'-2'10806,"5"1"-11216,122-3 533,216-36-1,-312 37-996,-54 8-3462,3-2 426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5.171"/>
    </inkml:context>
    <inkml:brush xml:id="br0">
      <inkml:brushProperty name="width" value="0.05" units="cm"/>
      <inkml:brushProperty name="height" value="0.05" units="cm"/>
    </inkml:brush>
  </inkml:definitions>
  <inkml:trace contextRef="#ctx0" brushRef="#br0">9 1 1824,'0'0'5622,"4"2"-5100,58 37 964,-19-13-1281,-1 1 1,-1 2-1,59 55 1,-96-80-189,-1 1 0,-1-1 0,1 0 0,-1 1 0,1-1 0,-1 1 0,0 0 0,-1 0 0,1 0 0,-1 0 0,0 0 0,-1 0 0,1 0 0,-1 0 0,0 1 0,0-1 0,0 0 0,-2 9 0,-1-1 51,1 0 1,-2 0 0,0 0 0,0-1-1,-1 0 1,-8 13 0,-25 38 332,-3-2 1,-3-2-1,-53 55 0,27-25-237,98-96-2,13-12-152,0 3 1,2 2 0,0 1-1,0 2 1,78-9 0,-107 21-13,-11-1-4,-1 0 0,1 0 0,-1 0-1,0 0 1,1 0 0,-1 0 0,1 0 0,-1-1-1,0 1 1,1-1 0,-1 0 0,0 1 0,0-1-1,3-2 1,-4 3-68,-1-1-1,0 1 1,0 0-1,0 0 1,0-1-1,0 1 1,0 0-1,0 0 1,0-1-1,0 1 1,0 0 0,0 0-1,-1-1 1,1 1-1,0 0 1,0 0-1,0-1 1,0 1-1,0 0 1,0 0-1,-1-1 1,1 1-1,0 0 1,0 0-1,0 0 1,0-1 0,-1 1-1,1 0 1,0 0-1,0 0 1,-1 0-1,1 0 1,0-1-1,0 1 1,-1 0-1,1 0 1,0 0-1,0 0 1,-1 0-1,1 0 1,0 0 0,-1 0-1,-8-3-4230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5.954"/>
    </inkml:context>
    <inkml:brush xml:id="br0">
      <inkml:brushProperty name="width" value="0.05" units="cm"/>
      <inkml:brushProperty name="height" value="0.05" units="cm"/>
    </inkml:brush>
  </inkml:definitions>
  <inkml:trace contextRef="#ctx0" brushRef="#br0">0 10 3129,'0'0'6356,"0"-10"-4239,2 37-2036,1-1-1,1 0 1,12 43-1,-9-42-14,-1-1 1,-1 1-1,2 47 0,2-22-135,-9-51 30,1-15-1600,8-35-1533,-6 22 215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6.411"/>
    </inkml:context>
    <inkml:brush xml:id="br0">
      <inkml:brushProperty name="width" value="0.05" units="cm"/>
      <inkml:brushProperty name="height" value="0.05" units="cm"/>
    </inkml:brush>
  </inkml:definitions>
  <inkml:trace contextRef="#ctx0" brushRef="#br0">4 101 2240,'0'0'6789,"-1"-5"-6364,-1-16-134,2 16-138,12 4 107,0 0-1,0-1 0,22-7 1,17-3 212,-14 8-183,-18 3-262,0-1 0,0-1 0,-1-1 0,1-1 0,-1 0 0,29-13 1,-40 16-748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6.822"/>
    </inkml:context>
    <inkml:brush xml:id="br0">
      <inkml:brushProperty name="width" value="0.05" units="cm"/>
      <inkml:brushProperty name="height" value="0.05" units="cm"/>
    </inkml:brush>
  </inkml:definitions>
  <inkml:trace contextRef="#ctx0" brushRef="#br0">1 40 1088,'0'0'8169,"28"0"-6274,-20-1-1837,0 0 1,-1 0-1,1-1 1,0 0 0,-1 0-1,1-1 1,-1 0-1,8-5 1,26-8-286,-31 16-4716,-10 5 1899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19.780"/>
    </inkml:context>
    <inkml:brush xml:id="br0">
      <inkml:brushProperty name="width" value="0.05" units="cm"/>
      <inkml:brushProperty name="height" value="0.05" units="cm"/>
    </inkml:brush>
  </inkml:definitions>
  <inkml:trace contextRef="#ctx0" brushRef="#br0">580 0 3321,'0'0'4042,"-1"15"-3723,-3-2-257,0 0-1,-2-1 1,1 1 0,-2-1 0,0-1 0,0 1 0,-1-1 0,0 0 0,-14 14 0,-1 3 124,-3 5-39,2 0 0,1 2 0,2 1 0,1 0 0,2 2 0,1 0 0,-16 57 0,-22 154 22,-24 81 72,-79 67 240,154-393-3341,12-18 263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7.681"/>
    </inkml:context>
    <inkml:brush xml:id="br0">
      <inkml:brushProperty name="width" value="0.05" units="cm"/>
      <inkml:brushProperty name="height" value="0.05" units="cm"/>
    </inkml:brush>
  </inkml:definitions>
  <inkml:trace contextRef="#ctx0" brushRef="#br0">106 23 904,'0'0'9568,"-20"-14"-9176,18 14-387,-1 1 1,1 0 0,-1 0 0,1 0 0,-1 0 0,1 0-1,-1 1 1,1-1 0,0 1 0,0 0 0,0-1 0,0 1-1,0 0 1,0 0 0,0 0 0,0 0 0,1 1 0,-1-1-1,1 0 1,0 1 0,0-1 0,0 1 0,0-1 0,0 1-1,0 0 1,1-1 0,-1 4 0,-3 8 12,2 0-1,-1 0 1,2 0 0,-1 15 0,2-28-48,0 0 0,0 0 1,0 0-1,0 1 1,0-1-1,0 0 0,1 0 1,-1 0-1,0 0 1,0 0-1,1 0 0,-1 0 1,1 0-1,-1 0 0,1 0 1,-1 0-1,1 0 1,0 0-1,0 0 0,-1 0 1,1-1-1,0 1 1,0 0-1,0-1 0,0 1 1,0 0-1,1 0 0,1 0-54,0-1-1,0 1 0,0-1 0,1 1 1,-1-1-1,0 0 0,0 0 0,0-1 1,0 1-1,5-2 0,-6 1 84,1 0 0,-1 0 1,0-1-1,0 1 0,0-1 0,0 0 0,0 1 0,0-1 1,0 0-1,0 0 0,-1 0 0,1-1 0,-1 1 0,1 0 1,-1 0-1,0-1 0,0 1 0,0-1 0,0 1 1,0-1-1,0-3 0,2-4 157,-1-1-1,0 1 1,-1-1 0,1-11-1,-2 20-54,0-1 0,0 0 0,0 1 0,0-1 0,-1 1 1,1-1-1,-1 0 0,0 1 0,0-1 0,0 1 0,0 0 0,0-1 0,0 1 0,0 0 0,-1-1 0,1 1 0,-1 0 0,0 0 0,-2-2 0,1 2 0,0 0 1,0 1-1,-1-1 0,1 0 0,-1 1 0,1 0 0,-1 0 0,0 0 0,1 0 0,-1 1 1,0-1-1,1 1 0,-7 0 0,9 1-184,-1 0 0,1-1 0,-1 1 0,1 0 0,-1 0 0,1-1 0,0 1 0,-1 1 0,1-1 0,0 0 0,0 0 0,0 0 0,0 0 0,0 1 0,0-1 0,0 1 0,0-1-1,1 0 1,-1 1 0,1-1 0,-1 1 0,0 2 0,-15 50-3169,11-34-55,1-8-1015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8.342"/>
    </inkml:context>
    <inkml:brush xml:id="br0">
      <inkml:brushProperty name="width" value="0.05" units="cm"/>
      <inkml:brushProperty name="height" value="0.05" units="cm"/>
    </inkml:brush>
  </inkml:definitions>
  <inkml:trace contextRef="#ctx0" brushRef="#br0">3 4 144,'0'0'8179,"0"-4"-6971,-2 78 444,8 83 0,-5-153-1657,1 1 1,0-1-1,0 0 0,1 0 1,-1 0-1,1 0 0,0 0 1,0-1-1,0 1 1,1-1-1,-1 0 0,6 4 1,-3-2-4,0 0 1,0-1-1,0 0 1,1 0-1,-1-1 1,1 0-1,8 3 1,-13-6-29,1 1 0,-1-1 0,1 0 0,-1 0 0,1 0 0,-1 0 0,1-1 0,-1 1 0,1-1 0,-1 1 0,0-1 0,1 0 0,-1 0 0,0 0 0,1 0 0,-1 0 0,0-1 0,0 1 0,4-4 0,34-41-1549,-13 13 337,-10 16-1242,-6 2-501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8.682"/>
    </inkml:context>
    <inkml:brush xml:id="br0">
      <inkml:brushProperty name="width" value="0.05" units="cm"/>
      <inkml:brushProperty name="height" value="0.05" units="cm"/>
    </inkml:brush>
  </inkml:definitions>
  <inkml:trace contextRef="#ctx0" brushRef="#br0">1 31 616,'0'0'9645,"37"0"-8416,14-15-740,-45 12-1085,1 0 0,0 1 0,-1 0 1,1 0-1,0 1 0,14-2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9.325"/>
    </inkml:context>
    <inkml:brush xml:id="br0">
      <inkml:brushProperty name="width" value="0.05" units="cm"/>
      <inkml:brushProperty name="height" value="0.05" units="cm"/>
    </inkml:brush>
  </inkml:definitions>
  <inkml:trace contextRef="#ctx0" brushRef="#br0">1 3 1664,'0'0'9520,"31"5"-8748,62-4-435,-49-2-4440,-44-7 258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09.685"/>
    </inkml:context>
    <inkml:brush xml:id="br0">
      <inkml:brushProperty name="width" value="0.05" units="cm"/>
      <inkml:brushProperty name="height" value="0.05" units="cm"/>
    </inkml:brush>
  </inkml:definitions>
  <inkml:trace contextRef="#ctx0" brushRef="#br0">30 228 6489</inkml:trace>
  <inkml:trace contextRef="#ctx0" brushRef="#br0" timeOffset="1">30 228 6489,'-26'-117'1499,"25"114"-1340,0 0-1,1 1 0,-1-1 1,1 0-1,-1 0 0,1 0 1,0 0-1,0 0 0,0 0 0,1 0 1,-1 0-1,1 0 0,1-4 1,-1 6-150,-1 0 1,1 1 0,0-1-1,-1 0 1,1 0 0,0 0 0,0 0-1,0 1 1,0-1 0,0 1-1,0-1 1,0 0 0,0 1-1,0 0 1,0-1 0,0 1-1,2-1 1,5-2 147,4-4-116,-4 1-13,1 1 1,0 0-1,0 0 1,0 1-1,1 0 1,0 1-1,-1 0 1,1 0-1,0 1 1,13-1-1,-22 3-31,-1 1 0,1-1 0,0 1-1,0-1 1,0 1 0,0 0-1,-1-1 1,1 1 0,0 0 0,0-1-1,-1 1 1,1 0 0,-1 0 0,1 0-1,-1 0 1,1 0 0,-1 0-1,1-1 1,-1 1 0,0 0 0,0 0-1,1 0 1,-1 0 0,0 0 0,0 0-1,0 0 1,0 2 0,0-2-22,0 1 0,0-1 0,0 0 0,0 1-1,0-1 1,0 0 0,1 0 0,-1 1 0,0-1 0,1 0 0,-1 0 0,1 0 0,-1 1 0,1-1 0,0 0 0,0 0 0,-1 0 0,1 0 0,0 0 0,0 0 0,0 0 0,0-1 0,0 1-1,0 0 1,0 0 0,0-1 0,0 1 0,1-1 0,-1 1 0,2 0 0,8-1-2173,1 0-2433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1.814"/>
    </inkml:context>
    <inkml:brush xml:id="br0">
      <inkml:brushProperty name="width" value="0.05" units="cm"/>
      <inkml:brushProperty name="height" value="0.05" units="cm"/>
    </inkml:brush>
  </inkml:definitions>
  <inkml:trace contextRef="#ctx0" brushRef="#br0">1 326 176,'0'0'11977,"0"-26"-11321,18-250-832,-18 272 173,0 3 2,-1 0 1,1 0 0,0 0-1,0 0 1,0 1-1,0-1 1,0 0-1,0 0 1,0 0 0,0 0-1,0 0 1,0 0-1,1 1 1,-1-1-1,0 0 1,1 0 0,-1 0-1,0 1 1,2-3-1,-2 3-36,7 3-762,14 42 766,-2 0 1,-2 2-1,-2 0 0,9 54 1,23 69 12,-46-167 18,-1-2 1,0 0 1,0 0-1,0 0 0,0 1 1,1-1-1,-1 0 0,1 0 1,-1 0-1,0 0 0,1 0 1,0 0-1,-1-1 0,1 1 1,-1 0-1,1 0 0,0 0 1,0 0-1,0-1 0,-1 1 1,1 0-1,0-1 0,0 1 1,0-1-1,0 1 0,0-1 1,0 1-1,0-1 0,0 0 0,2 1 1,-2-3 5,1 1 0,-1-1 0,0 0 0,1 0 1,-1 0-1,0 0 0,0 0 0,0 0 0,0 0 0,-1 0 1,1 0-1,-1-1 0,1 1 0,-1-4 0,1 2 8,12-66 185,-3-2-1,-4 1 0,-4-108 1,-2 166-61,0 13 7,0 3-194,0 0 37,0 0 0,0 0 1,1 0-1,-1 0 0,1 0 0,-1-1 0,1 1 0,0 0 0,0 0 1,0 0-1,2 2 0,1 6 12,10 35 3,-1 0 1,20 46 0,-28-81-3,0 0 1,1 0-1,0 0 0,0-1 0,1 0 1,1 0-1,-1-1 0,2 0 0,12 11 1,-20-19-7,0 1-1,1-1 1,-1 0 0,1 1 0,-1-1 0,1 0 0,0 0 0,0 0 0,-1 0 0,1 0 0,0 0 0,0-1-1,0 1 1,0 0 0,0-1 0,0 0 0,0 1 0,0-1 0,0 0 0,0 0 0,0 0 0,0-1 0,0 1-1,0 0 1,0-1 0,0 1 0,0-1 0,0 0 0,0 1 0,0-1 0,0 0 0,-1 0 0,1 0-1,0 0 1,-1-1 0,1 1 0,-1 0 0,1-1 0,-1 1 0,1-1 0,-1 0 0,0 1 0,0-1 0,0 0-1,0 0 1,1-3 0,4-10-66,0 0 0,-1-1 0,-1 0-1,5-28 1,-7 29 57,1-22 15,-3 37 52,15 25-4880,-8-17 985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2.733"/>
    </inkml:context>
    <inkml:brush xml:id="br0">
      <inkml:brushProperty name="width" value="0.05" units="cm"/>
      <inkml:brushProperty name="height" value="0.05" units="cm"/>
    </inkml:brush>
  </inkml:definitions>
  <inkml:trace contextRef="#ctx0" brushRef="#br0">0 14 2761,'0'0'6248,"0"-13"-2750,1 24-3550,1 1 1,0-1 0,0 1-1,1-1 1,1 0 0,0 0-1,7 14 1,-6-14-14,0 0 0,0 1 0,-2-1 0,1 1 1,-1 0-1,-1-1 0,1 20 0,-2-25-206,-2 18-2745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4.133"/>
    </inkml:context>
    <inkml:brush xml:id="br0">
      <inkml:brushProperty name="width" value="0.05" units="cm"/>
      <inkml:brushProperty name="height" value="0.05" units="cm"/>
    </inkml:brush>
  </inkml:definitions>
  <inkml:trace contextRef="#ctx0" brushRef="#br0">100 26 624,'0'0'7168,"-1"-4"-6725,-1-13 81,2 13 734,-31 10 1318,26 1-2578,0 0 0,1 0 0,0 1 0,1 0 0,-1-1 0,1 1-1,1 0 1,0 1 0,0-1 0,0 0 0,1 1 0,0 9 0,-5 18-9,-1-5-32,1 1 1,2 0 0,-1 37-1,5-68 22,1 0-1,-1 0 0,1 0 0,-1 0 0,1 0 1,-1 0-1,1 0 0,0 0 0,0-1 0,-1 1 1,1 0-1,0 0 0,0-1 0,0 1 0,0-1 1,-1 1-1,1-1 0,0 1 0,0-1 0,0 1 1,0-1-1,0 0 0,0 0 0,0 1 0,0-1 1,1 0-1,1 0 0,37 3-344,-33-2 191,9 0 29,47-1-990,-60-1 1094,0 1 0,1-1 0,-1 0-1,0 0 1,0 0 0,0 0 0,0 0 0,-1-1 0,1 1 0,0-1 0,-1 0 0,1 0-1,-1 0 1,1 0 0,-1 0 0,0 0 0,3-4 0,3-7 117,1 0 0,-2-1 0,1 0 0,-2-1 0,0 1 1,-1-1-1,0 0 0,-1 0 0,-1-1 0,-1 1 0,0-1 0,-1 0 0,0 1 0,-1-1 0,-3-18 1,2 31-11,1 1 0,-1-1 0,0 1 1,0-1-1,0 1 0,0 0 0,0 0 1,0 0-1,-1-1 0,1 1 0,-1 0 1,0 1-1,1-1 0,-1 0 1,0 0-1,0 1 0,0-1 0,0 1 1,0 0-1,-1-1 0,1 1 0,0 0 1,0 0-1,-1 1 0,1-1 0,-1 0 1,1 1-1,-3-1 0,1 1-37,1-1-1,-1 1 1,1 0-1,-1 0 1,1 0-1,-1 0 1,1 0-1,-1 1 1,1 0-1,-1 0 1,1 0 0,0 0-1,-1 0 1,1 1-1,0-1 1,0 1-1,0 0 1,0 0-1,-5 4 1,2 1-123,1 0 1,0 1 0,0-1 0,0 1-1,1 0 1,0 0 0,1 1 0,-1-1-1,2 1 1,-1-1 0,-1 11 0,-2 60-4945,6-63 915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4.595"/>
    </inkml:context>
    <inkml:brush xml:id="br0">
      <inkml:brushProperty name="width" value="0.05" units="cm"/>
      <inkml:brushProperty name="height" value="0.05" units="cm"/>
    </inkml:brush>
  </inkml:definitions>
  <inkml:trace contextRef="#ctx0" brushRef="#br0">4 1 4337,'0'0'5979,"-3"13"-5469,3 20-402,1 0-1,2 0 1,2 0-1,0 0 1,3-1-1,0 0 1,2 0-1,2-1 1,16 33-1,-17-44-209,0 0 0,-2 1 0,0 1 0,-2-1 0,0 1 0,-1 1 0,-1-1-1,2 40 1,-7-62-9,0 1 0,0 0-1,0-1 1,0 1 0,0-1-1,0 1 1,1-1-1,-1 1 1,0-1 0,0 1-1,0 0 1,0-1 0,1 1-1,-1-1 1,0 1 0,1-1-1,-1 0 1,0 1 0,1-1-1,-1 1 1,0-1-1,1 1 1,-1-1 0,1 0-1,-1 1 1,1-1 0,-1 0-1,1 0 1,-1 1 0,1-1-1,-1 0 1,1 0 0,-1 0-1,1 0 1,0 0-1,-1 1 1,1-1 0,-1 0-1,1 0 1,-1 0 0,2-1-1,4 1-2856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5.317"/>
    </inkml:context>
    <inkml:brush xml:id="br0">
      <inkml:brushProperty name="width" value="0.05" units="cm"/>
      <inkml:brushProperty name="height" value="0.05" units="cm"/>
    </inkml:brush>
  </inkml:definitions>
  <inkml:trace contextRef="#ctx0" brushRef="#br0">29 164 1120,'0'0'8555,"-5"2"-8501,4-1-54,-1 1 0,0-1 0,1 0 0,-1 1 0,1-1 0,0 0 1,-1 1-1,1 0 0,0-1 0,0 1 0,0 0 0,0 0 0,0-1 0,1 1 1,-1 0-1,0 0 0,0 4 0,-1 42-15,2-33 2,1-9 3,0 0 0,1 0 0,0 0 0,0-1 0,0 1 0,1-1 0,0 1 0,0-1 0,0 0 0,1 0 0,-1 0 0,1 0 0,0-1 0,7 6 0,-2-1-96,2 0 0,-1 0 0,1-1 1,0 0-1,20 9 0,-30-16 79,1 0 0,-1-1-1,1 1 1,-1-1 0,1 1 0,-1-1 0,1 0 0,0 0-1,-1 0 1,1 0 0,-1 0 0,1 0 0,0 0 0,-1 0 0,1 0-1,-1-1 1,1 1 0,0-1 0,-1 1 0,0-1 0,1 0-1,2-1 1,-1-1 32,0 1 1,0-1-1,-1 0 0,1 0 0,0 0 0,-1 0 0,0 0 0,0-1 0,2-4 0,3-7 79,-1-1-1,-1 0 1,5-23-1,-5 15 501,-1 1 0,-2-1 0,0-47 0,-2 61-379,0 0 0,-2 0 0,1 0 0,-1 0 0,0 1 0,-1-1 0,0 0 0,-1 1 0,0 0 0,0 0 0,-11-16 0,12 22-65,-2-4 143,8 8-457,20 12-87,-5-8-70,-1-1 0,1-1 1,0 0-1,25 0 0,-30-3-1345,1-1 1,-1 0-1,22-4 0,-19 0-3429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0.886"/>
    </inkml:context>
    <inkml:brush xml:id="br0">
      <inkml:brushProperty name="width" value="0.05" units="cm"/>
      <inkml:brushProperty name="height" value="0.05" units="cm"/>
    </inkml:brush>
  </inkml:definitions>
  <inkml:trace contextRef="#ctx0" brushRef="#br0">69 265 1304,'0'0'6378,"-2"-8"-5757,-1-2-268,1 0 0,0-1 0,0 1 0,0-16 0,2 22-325,0-1 0,0 1-1,1-1 1,-1 1 0,1 0 0,0-1 0,0 1-1,1 0 1,-1 0 0,1-1 0,0 1 0,0 1-1,0-1 1,1 0 0,4-6 0,5-1-85,1-1 1,0 1-1,1 1 1,0 1-1,0 0 1,1 0-1,0 2 0,1 0 1,0 1-1,0 0 1,0 1-1,0 1 1,1 0-1,0 2 0,0 0 1,22 0-1,27 2-107,-64 6 177,0 0 0,-1 0-1,1 0 1,-1 0 0,0 0-1,-1 0 1,1 10 0,-1 7-10,1-17 5,0 0 0,-1 0-1,0 1 1,0-1 0,0 0 0,-1 0 0,0 0 0,0 0 0,-1-1 0,1 1 0,-1 0 0,-1 0 0,1-1-1,-1 1 1,0-1 0,0 0 0,-6 8 0,-15 12 66,-8 10 0,-2-2-1,-47 35 1,73-63-40,6-4 408,10-3-741,26-5 152,0 2 0,0 1 0,0 2 0,1 1-1,65 6 1,-68-1 119,57 13 0,-76-14 28,0 1-1,0 1 1,-1 0-1,0 0 1,0 1-1,0 1 1,12 9-1,-20-12 20,1 0 1,-1 1-1,-1-1 0,1 1 0,-1 0 0,0 0 0,0 0 0,0 1 1,-1-1-1,1 1 0,-1 0 0,-1-1 0,1 1 0,-1 0 1,0 0-1,-1 0 0,1 0 0,-1 0 0,0 0 0,0 0 0,-1 0 1,0 0-1,-2 8 0,-1 2 59,0 0 1,-1 0-1,-1-1 1,0 1-1,-1-1 0,-1-1 1,-10 16-1,-5 5-46,-1-2 0,-2-1 0,-35 34 1,51-57 0,-1 1 1,0-2 0,0 0 0,-1 0 0,0-1-1,-1 0 1,1-1 0,-1 0 0,0-2-1,-1 1 1,1-1 0,-1-1 0,-14 1 0,-4 0 194,0-3 0,-48-3 0,67 1-157,-1-1-1,1 0 1,-1-1-1,1 0 1,0-2-1,0 1 1,0-1-1,-14-9 1,-18-16-20,29 19-75,-1 0-1,-23-11 0,39 24-283,1 1-1,-1-1 1,1 1 0,-1-1 0,1 1 0,0-1-1,0 1 1,0 0 0,0-1 0,0 1-1,1 0 1,-1-1 0,1 1 0,-1-1-1,3 4 1,9 6-2678,2-6-1244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5.739"/>
    </inkml:context>
    <inkml:brush xml:id="br0">
      <inkml:brushProperty name="width" value="0.05" units="cm"/>
      <inkml:brushProperty name="height" value="0.05" units="cm"/>
    </inkml:brush>
  </inkml:definitions>
  <inkml:trace contextRef="#ctx0" brushRef="#br0">1 107 2785,'0'0'6830,"21"-1"-6427,0-5 69,0-1 0,30-16 0,0 1-425,51-20-2606,-96 39 1020,-5 0-867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6.383"/>
    </inkml:context>
    <inkml:brush xml:id="br0">
      <inkml:brushProperty name="width" value="0.05" units="cm"/>
      <inkml:brushProperty name="height" value="0.05" units="cm"/>
    </inkml:brush>
  </inkml:definitions>
  <inkml:trace contextRef="#ctx0" brushRef="#br0">82 22 5337,'0'0'4181,"-12"11"-4024,-37 37-126,47-44-31,-1 0 0,1-1 0,0 1 0,0 0 0,0 0 0,0 0 0,1 1 0,0-1 0,0 0 0,0 1 0,0-1 0,1 0 0,-1 1 0,1-1 0,0 1 0,1-1 0,0 9 0,1 6 0,-2-5-3,-1-6-7,1 0-1,0 0 0,1 0 1,0 0-1,0 0 0,3 8 1,-4-14 4,1 0 1,0 0-1,0 0 0,0 0 1,0-1-1,1 1 1,-1 0-1,0-1 1,1 1-1,-1-1 0,1 1 1,-1-1-1,1 0 1,0 0-1,-1 0 1,1 0-1,0 0 1,0 0-1,0 0 0,0 0 1,0-1-1,0 1 1,0-1-1,0 0 1,0 1-1,0-1 0,0 0 1,4-1-1,-3 2-4,1-1 0,-1 0 0,1 0 0,-1 0-1,1-1 1,-1 1 0,1-1 0,-1 0 0,1 0-1,-1 0 1,0-1 0,1 1 0,-1-1 0,0 1-1,0-1 1,0 0 0,-1 0 0,1-1 0,0 1-1,-1-1 1,1 1 0,-1-1 0,0 0 0,0 1-1,0-1 1,0 0 0,0-1 0,-1 1 0,1 0-1,-1 0 1,0-1 0,0 1 0,1-7 0,1-13 128,0-1 1,-2 0-1,-1-26 1,-1 17 179,1 30-238,0 0-1,0 0 1,0 1 0,-1-1 0,1 0 0,-1 0 0,0 0-1,0 0 1,0 1 0,0-1 0,-1 0 0,1 1-1,-1-1 1,1 1 0,-1 0 0,0-1 0,0 1-1,0 0 1,0 0 0,0 0 0,-1 0 0,1 1 0,0-1-1,-1 1 1,0-1 0,1 1 0,-1 0 0,0 0-1,1 0 1,-1 0 0,0 1 0,0-1 0,0 1 0,0-1-1,0 1 1,0 0 0,0 0 0,1 1 0,-1-1-1,-5 1 1,7 1-317,0-1 0,-1 1 0,1 0 0,0-1 0,0 1-1,0 0 1,0 0 0,0-1 0,1 1 0,-1 0 0,0 0-1,1 0 1,0 0 0,-1 0 0,1 0 0,0 0 0,0 0-1,0 0 1,0 0 0,1 3 0,-1-3-593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6.744"/>
    </inkml:context>
    <inkml:brush xml:id="br0">
      <inkml:brushProperty name="width" value="0.05" units="cm"/>
      <inkml:brushProperty name="height" value="0.05" units="cm"/>
    </inkml:brush>
  </inkml:definitions>
  <inkml:trace contextRef="#ctx0" brushRef="#br0">1 91 208</inkml:trace>
  <inkml:trace contextRef="#ctx0" brushRef="#br0" timeOffset="1">1 91 208,'59'-73'4353,"-47"56"764,-12 24-3059,-1 16-1954,1 0 1,1 0-1,0 0 1,2-1-1,1 1 1,1-1-1,0 1 1,14 31-1,-10-28-143,-8-21 19,0-1 0,0 1 0,1 0 0,-1-1 0,1 0 0,0 1 0,1-1 0,4 7 0,5-11-3467,-9-5-18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7.119"/>
    </inkml:context>
    <inkml:brush xml:id="br0">
      <inkml:brushProperty name="width" value="0.05" units="cm"/>
      <inkml:brushProperty name="height" value="0.05" units="cm"/>
    </inkml:brush>
  </inkml:definitions>
  <inkml:trace contextRef="#ctx0" brushRef="#br0">2 0 1400,'0'0'9761,"0"10"-9514,-1 14-191,1 1 0,1 0-1,1 0 1,1-1 0,1 1 0,1-1 0,1 0 0,2-1 0,10 25 0,-8-25-40,-1-1 1,11 48 0,8 23-12,-25-85-6,1 0-1,-1 0 1,1-1 0,1 0 0,0 1-1,0-2 1,0 1 0,10 9 0,-13-15-21,0 1 0,0 0 0,0 0 1,1-1-1,-1 0 0,1 1 0,-1-1 1,1 0-1,0 0 0,-1 0 0,1-1 1,0 1-1,-1-1 0,1 1 0,0-1 1,0 0-1,0 0 0,-1 0 0,1-1 1,0 1-1,0-1 0,0 1 0,-1-1 1,1 0-1,0 0 0,3-2 0,0 0-84,0-1 0,0 0 0,0 0-1,-1 0 1,0 0 0,0-1-1,0 0 1,-1 0 0,1-1-1,3-6 1,34-63-3201,-26 38-919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7.497"/>
    </inkml:context>
    <inkml:brush xml:id="br0">
      <inkml:brushProperty name="width" value="0.05" units="cm"/>
      <inkml:brushProperty name="height" value="0.05" units="cm"/>
    </inkml:brush>
  </inkml:definitions>
  <inkml:trace contextRef="#ctx0" brushRef="#br0">0 51 5049,'0'0'6922,"168"22"-6826,-115-28-96,-6-8-200,-6 0-57,-13 3-311,-10 6-352,-15-4-376,-3 1-1049,0 2-1575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9.062"/>
    </inkml:context>
    <inkml:brush xml:id="br0">
      <inkml:brushProperty name="width" value="0.05" units="cm"/>
      <inkml:brushProperty name="height" value="0.05" units="cm"/>
    </inkml:brush>
  </inkml:definitions>
  <inkml:trace contextRef="#ctx0" brushRef="#br0">0 42 3929,'0'0'5270,"7"-19"-4667,8 16-531,-1 1 0,1 1-1,0 0 1,0 1 0,18 2 0,8 0-1599,-41-2 1465,0 0 1,1 0-1,-1 0 1,0 0 0,0 0-1,1 0 1,-1 0-1,0 0 1,0 0-1,1 0 1,-1 0-1,0 0 1,0 0-1,1 0 1,-1 0-1,0 0 1,0-1 0,1 1-1,-1 0 1,0 0-1,0 0 1,1 0-1,-1 0 1,0-1-1,0 1 1,0 0-1,0 0 1,1 0-1,-1-1 1,0 1-1,0 0 1,0 0 0,0-1-1,0 1 1,0 0-1,1 0 1,-1-1-1,0 1 1,0 0-1,0 0 1,0-1-1,0 1 1,0 0-1,0 0 1,0-1 0,0 1-1,0 0 1,0 0-1,0-1 1,-1 1-1,1 0 1,0-4-1116,0-4-2668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19.421"/>
    </inkml:context>
    <inkml:brush xml:id="br0">
      <inkml:brushProperty name="width" value="0.05" units="cm"/>
      <inkml:brushProperty name="height" value="0.05" units="cm"/>
    </inkml:brush>
  </inkml:definitions>
  <inkml:trace contextRef="#ctx0" brushRef="#br0">28 157 3041</inkml:trace>
  <inkml:trace contextRef="#ctx0" brushRef="#br0" timeOffset="1">28 157 3041,'-28'-123'2976,"31"123"-2768,7 0-152,-1 0-48,0 0 56,1 0-64,-4 0-96,3 0-72,1 0 16,2 0 152,16-6-128,-3-5-928,0-6-1513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20.504"/>
    </inkml:context>
    <inkml:brush xml:id="br0">
      <inkml:brushProperty name="width" value="0.05" units="cm"/>
      <inkml:brushProperty name="height" value="0.05" units="cm"/>
    </inkml:brush>
  </inkml:definitions>
  <inkml:trace contextRef="#ctx0" brushRef="#br0">1 147 2761,'0'0'6798,"0"-10"-6522,0-50 636,0 34-182,0 52-1778,2 0 1024,2-1 1,1 0 0,1 0-1,15 42 1,-7-24 17,-14-41-2,1 0-1,-1 0 1,1-1-1,-1 1 1,1 0 0,0-1-1,0 1 1,0 0-1,0-1 1,0 1-1,0-1 1,0 1-1,0-1 1,0 0 0,1 1-1,-1-1 1,1 0-1,-1 0 1,1 0-1,-1 0 1,1 0-1,0-1 1,-1 1-1,1 0 1,0-1 0,-1 1-1,1-1 1,0 1-1,0-1 1,0 0-1,0 0 1,-1 0-1,1 0 1,0 0 0,2-1-1,-2-1 15,0 0 0,0 0 0,0 0 0,0 0 0,0 0-1,-1-1 1,1 1 0,-1-1 0,0 1 0,0-1 0,0 0 0,2-4-1,1-3 15,12-23 0,-2 0-1,-1-1 1,-2 0-1,8-40 1,-16 63 881,-2 13-460,-1 22-405,0 23-60,4 51 14,-2-96-17,-1-1 0,1 0 0,0 0 0,-1 0 0,1 0 0,0 0 0,0-1 1,0 1-1,0-1 0,0 1 0,0-1 0,0 1 0,0-1 0,0 0 0,0 0 0,0 0 0,0 0 0,0-1 1,0 1-1,0 0 0,0-1 0,0 1 0,0-1 0,0 0 0,0 0 0,-1 1 0,4-3 0,4-18 67,0-1-1,-2 1 0,-1-1 0,0-1 1,-2 1-1,0-1 0,-2 0 0,0-32 1,-2 55 337,0 15-245,0 163-760,0-103-5511,0-63 1257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19:21.537"/>
    </inkml:context>
    <inkml:brush xml:id="br0">
      <inkml:brushProperty name="width" value="0.05" units="cm"/>
      <inkml:brushProperty name="height" value="0.05" units="cm"/>
    </inkml:brush>
  </inkml:definitions>
  <inkml:trace contextRef="#ctx0" brushRef="#br0">24 101 1632,'0'0'6670,"0"-3"-5991,0-1-955,0 4 362,0-1 0,1 1 1,-1-1-1,0 1 1,0 0-1,0-1 0,0 1 1,0-1-1,0 1 1,0-1-1,0 1 1,0-1-1,0 1 0,0-1 1,0 1-1,0 0 1,0-1-1,-1 1 0,1-1 1,0 1-1,0-1 1,0 1-1,-1 0 0,1-1 1,0 1-1,0 0 1,-1-1-1,1 1 1,0 0-1,-1-1 0,1 1 1,0 0-1,-1 0 1,1-1-1,-1 1 0,1 0 1,-1 0-1,1 0 1,0-1-1,-1 1 0,1 0 1,-1 0-1,0 0 1,-6 29-83,3 3-26,2 1 1,1 0 0,6 63-1,-5-94 13,0-1 0,1 0 0,-1 1 0,1-1 0,-1 0 1,1 0-1,0 1 0,0-1 0,-1 0 0,1 0 0,0 0 0,0 0 0,0 0 0,0 0 0,0 0 0,0 0 0,0-1 0,1 1 0,-1 0 0,0-1 0,0 1 0,1 0 0,-1-1 0,0 0 0,1 1 0,-1-1 0,0 0 0,1 0 0,-1 1 0,1-1 0,1-1 0,-1 2-4,0-1-1,1 0 1,-1 0-1,0-1 1,0 1-1,0 0 1,1-1-1,-1 1 1,0-1-1,0 0 1,0 0-1,0 0 1,0 0-1,0 0 0,0 0 1,-1 0-1,1-1 1,0 1-1,2-3 1,4-10 37,-1 0 1,0 0-1,-1-1 0,-1 1 1,0-1-1,-1-1 0,4-27 1,-3-1 121,-1-65 1,-4 108-134,0 1-1,0 0 1,1-1 0,-1 1 0,0-1 0,0 1-1,0 0 1,0-1 0,0 1 0,0-1-1,0 1 1,-1 0 0,1-1 0,0 1-1,0 0 1,0-1 0,0 1 0,0 0-1,0-1 1,-1 1 0,1 0 0,0-1-1,0 1 1,-1 0 0,1-1 0,0 1-1,0 0 1,-1 0 0,1-1 0,0 1 0,-1 0-1,1 0 1,0 0 0,-1 0 0,1-1-1,0 1 1,-1 0 0,1 0 0,-1 0-1,1 0 1,0 0 0,-1 0 0,1 0-1,0 0 1,-1 0 0,0 0-62,1 1 1,-1-1 0,0 0-1,1 1 1,-1-1-1,1 1 1,-1-1-1,1 1 1,-1-1-1,1 1 1,-1-1-1,1 1 1,0 0-1,-1-1 1,1 1 0,0 0-1,-1-1 1,1 1-1,0 0 1,0-1-1,0 1 1,-1 0-1,1 0 1,0-1-1,0 1 1,0 1-1,4 34 315,1-1-1,2 1 1,1-1-1,1 0 0,21 48 1,-27-76-277,0 1 1,1-1-1,0 0 1,0 1-1,0-2 1,1 1 0,0 0-1,10 9 1,-13-14-33,0-1 1,0 1 0,1 0 0,-1 0 0,0-1 0,1 0 0,0 1-1,-1-1 1,1 0 0,0 0 0,0 0 0,-1-1 0,1 1-1,0-1 1,0 1 0,0-1 0,0 0 0,0 0 0,0 0-1,-1-1 1,1 1 0,0-1 0,0 1 0,0-1 0,-1 0 0,1 0-1,0 0 1,-1-1 0,5-1 0,2-5-330,1 0 0,-1 0 0,0-1 0,-1 0 1,15-19-1,5-14-3456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48.111"/>
    </inkml:context>
    <inkml:brush xml:id="br0">
      <inkml:brushProperty name="width" value="0.05" units="cm"/>
      <inkml:brushProperty name="height" value="0.05" units="cm"/>
    </inkml:brush>
  </inkml:definitions>
  <inkml:trace contextRef="#ctx0" brushRef="#br0">29 15 496,'0'0'1902,"0"4"-1421,-7 20 6012,-8-13-6030,14-6-463,-1-1 0,1 1 0,0-1 0,1 1 0,-1 0-1,1-1 1,0 9 0,0-13 374,0 47-206,0-44-146,0 0-12,-1 1-1,1-1 1,0 1-1,0-1 1,1 1 0,-1-1-1,1 1 1,-1-1-1,1 1 1,0-1-1,1 0 1,-1 1-1,0-1 1,1 0 0,0 0-1,0 0 1,4 5-1,2 2 1,-1 0-1,-1 1 0,0-1 1,7 18-1,-12-26-43,1-1 1,-1 0-1,0 0 1,1 1-1,-1-1 1,1 0-1,0 0 0,-1 0 1,1-1-1,0 1 1,-1 0-1,1-1 1,0 1-1,0-1 1,0 1-1,-1-1 0,1 0 1,0 0-1,0 0 1,0 0-1,0 0 1,2 0-1,-1 0 9,0 0-1,0 0 1,0 0 0,0-1-1,0 1 1,-1-1 0,1 0-1,0 0 1,0 0-1,0 0 1,-1 0 0,1 0-1,3-3 1,0-4 25,0 0 0,-1-1-1,0 0 1,-1 0 0,0 0 0,-1 0-1,1-1 1,-2 1 0,1-1 0,1-17-1,-1-11 496,-1-56-1,-3 58 524,1 36-886,2 19-642,-1-16 506,1 1 1,0-1 0,0 0 0,0 0 0,0 0-1,1-1 1,-1 1 0,1 0 0,0-1-1,-1 0 1,1 0 0,0 0 0,0 0-1,1 0 1,-1 0 0,0-1 0,1 1-1,-1-1 1,1 0 0,-1 0 0,1-1 0,-1 1-1,1-1 1,0 1 0,6-2 0,-3 2 1,0-2 0,0 1 1,0-1-1,0 0 0,0 0 1,-1-1-1,1 0 1,0 0-1,-1-1 0,1 0 1,-1 0-1,10-6 0,-11 5-227,10-9 459,-10 4-2809,-5 3-1036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1.744"/>
    </inkml:context>
    <inkml:brush xml:id="br0">
      <inkml:brushProperty name="width" value="0.05" units="cm"/>
      <inkml:brushProperty name="height" value="0.05" units="cm"/>
    </inkml:brush>
  </inkml:definitions>
  <inkml:trace contextRef="#ctx0" brushRef="#br0">299 118 3201,'0'0'4107,"-17"-5"-3700,-51-17-226,64 20 12,-1 0 0,1 1 0,-1 0-1,0 0 1,1 0 0,-1 0 0,0 1-1,0 0 1,0 0 0,1 0 0,-6 1-1,-6 1-16,13-2-175,1 0 1,0 1-1,-1-1 0,1 1 0,0 0 1,0 0-1,0-1 0,0 1 1,0 1-1,0-1 0,0 0 1,0 0-1,0 1 0,0-1 1,0 1-1,1-1 0,-1 1 1,1 0-1,-3 3 0,-23 42-3,21-34 3,-4 9-11,0 0 0,2 1-1,0 0 1,1 0 0,2 1 0,0-1-1,2 1 1,0 0 0,2 34 0,0-17 3,0-14-1,5 48-1,-2-65 9,0-1-1,0 1 0,0-1 0,2 1 0,-1-1 0,1 0 1,0 0-1,9 13 0,4 4-23,2 0 1,1-2-1,0 0 1,2-1-1,33 27 0,-43-41 14,0 0 0,1-1 0,0 0 0,0-1 0,1-1 0,-1 0 0,1-1 0,1 0 0,-1-1 0,1-1-1,-1 0 1,1-1 0,21 0 0,-29-3 12,-1 0 0,0 0 0,0-1 0,0 1 0,1-1 0,-2-1 0,1 1 0,0-1 0,0 0 0,-1-1 0,0 1 0,0-1 0,0 0 0,0 0 0,0-1 0,-1 1 1,7-10-1,8-11 16,-1-1 0,19-37 0,-26 45-13,5-14 103,-1 0 0,-1-1 0,-2 0 0,-1-1 0,-2-1 0,-1 1 0,-2-1 0,-2-1 0,-1 1 0,-1-1 0,-5-52 0,1 77-37,0 0-1,0 0 1,-1 0-1,0 0 1,-1 1-1,-1-1 1,0 1 0,0 0-1,0 0 1,-2 0-1,1 1 1,-1 0-1,0 1 1,-1-1-1,0 1 1,0 1-1,-13-10 1,7 7-34,0 0 0,0 0 0,-1 2 0,0 0 0,0 1 1,-1 0-1,0 1 0,0 1 0,0 0 0,-1 2 0,-18-3 0,30 5-71,-1 1 0,1 0-1,-1 0 1,1 0-1,-1 0 1,1 1-1,-1 0 1,1 0-1,0 0 1,0 1-1,-1 0 1,1 0-1,0 0 1,-7 5 0,4 0-61,1 0 0,0 1 0,0-1 0,0 2 1,1-1-1,-10 17 0,-132 226-4830,111-198 498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1.442"/>
    </inkml:context>
    <inkml:brush xml:id="br0">
      <inkml:brushProperty name="width" value="0.05" units="cm"/>
      <inkml:brushProperty name="height" value="0.05" units="cm"/>
    </inkml:brush>
  </inkml:definitions>
  <inkml:trace contextRef="#ctx0" brushRef="#br0">1 323 968,'0'0'3366,"4"-19"-2998,42-153 2074,-41 149-1962,-4 14-194,0 1 0,1 0 0,1 0 0,-1 0 1,5-9-1,-6 16-288,-1 1 1,1-1 0,-1 1 0,1-1-1,-1 1 1,1-1 0,-1 1-1,1-1 1,0 1 0,-1-1 0,1 1-1,0 0 1,-1-1 0,1 1-1,0 0 1,-1 0 0,1 0 0,0-1-1,0 1 1,-1 0 0,1 0-1,0 0 1,-1 0 0,1 0 0,0 0-1,0 0 1,-1 0 0,1 1 0,0-1-1,0 0 1,-1 0 0,1 1-1,0-1 1,0 1 0,22 17-181,-6 12 145,-2 0 0,-1 1 1,-2 0-1,0 1 0,8 42 0,-8-29 95,2 20-53,-11-47-1,1-1-1,0 0 1,12 30-1,-16-46-8,0-1 0,0 1 0,1-1 0,-1 1 0,0-1 0,0 1 0,1-1 0,-1 1 0,0-1 0,1 1 0,-1-1 0,1 1 0,-1-1 0,0 1 0,1-1 0,-1 0 0,1 1 0,-1-1 0,1 0 0,-1 1 0,1-1 0,0 0 1,-1 0-1,1 1 0,-1-1 0,1 0 0,-1 0 0,1 0 0,0 0 0,0 0 0,14-13-42,6-30 78,-20 40-30,8-23-5,-1 0 1,0-1 0,-3 0 0,5-44 0,-4-113 1554,-6 180-1451,0 4 90,1 14-830,2 1 627,1 0 0,0 0 0,1 0 0,1 0 1,0-1-1,1 0 0,11 16 0,-15-25 5,1 0 0,0 0 0,0 0 1,0-1-1,0 0 0,1 0 0,0 0 1,0 0-1,0-1 0,0 1 0,0-1 0,1-1 1,0 1-1,-1-1 0,1 0 0,0 0 1,0-1-1,0 0 0,0 0 0,12 1 0,-14-3-8,0 1 1,-1 0-1,1-1 0,0 1 0,0-1 0,-1 0 0,1-1 0,0 1 0,-1-1 0,0 1 0,1-1 0,-1 0 0,0 0 0,0 0 0,0-1 0,4-3 0,-1 0-17,-1 0-1,-1 0 0,1-1 1,-1 1-1,0-1 0,-1 0 1,5-13-1,-2 0 170,0 0 0,-2 0 0,0 0 0,-2 0 0,1-32 0,-3 50-63,0-1 0,0 1 0,0 0 0,-1-1 0,1 1 0,-1 0 0,1-1-1,-1 1 1,0 0 0,0 0 0,0 0 0,0-1 0,0 1 0,0 0 0,-1 0-1,1 1 1,-1-1 0,1 0 0,-1 0 0,0 1 0,0-1 0,1 1 0,-1-1-1,0 1 1,0 0 0,-1 0 0,1 0 0,0 0 0,0 0 0,-4 0 0,6 4-249,1 1 0,0 0 0,-1-1 0,1 1 0,1 0 0,-1-1 1,3 6-1,11 18-585,-1 0 1,10 30-1,-20-44 281,0-1 1,-1 1-1,0 0 1,-2 0-1,1 0 0,-2 0 1,0 20-1,-3-13-832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2.128"/>
    </inkml:context>
    <inkml:brush xml:id="br0">
      <inkml:brushProperty name="width" value="0.05" units="cm"/>
      <inkml:brushProperty name="height" value="0.05" units="cm"/>
    </inkml:brush>
  </inkml:definitions>
  <inkml:trace contextRef="#ctx0" brushRef="#br0">50 104 4561,'0'0'4746,"-8"0"-4471,-33 0-335,41 37-124,18 111 233,-17-144-76,0-1 0,1 1-1,-1 0 1,1-1-1,-1 1 1,1-1 0,0 1-1,0-1 1,1 0 0,-1 0-1,1 0 1,-1 0 0,1-1-1,0 1 1,0-1-1,0 1 1,1-1 0,-1 0-1,0 0 1,1-1 0,-1 1-1,6 1 1,2 1-77,0-1-1,1-1 1,-1 1 0,1-2 0,-1 0 0,14 0-1,-24-2 139,0-1-1,0 1 1,0 0-1,0-1 1,0 1-1,-1-1 0,1 0 1,0 1-1,-1-1 1,0 1-1,1-1 1,-1 0-1,0 1 1,0-1-1,0 0 0,0 1 1,0-1-1,0 0 1,0 1-1,-2-4 1,2-2 80,-2-23 122,-1-1 1,-1 1 0,-2 0-1,-11-33 1,6 23 215,-8-53 0,19 85-292,0 6-199,34 16-844,-24-9 540,25 13 103,-12-13-2971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2.740"/>
    </inkml:context>
    <inkml:brush xml:id="br0">
      <inkml:brushProperty name="width" value="0.05" units="cm"/>
      <inkml:brushProperty name="height" value="0.05" units="cm"/>
    </inkml:brush>
  </inkml:definitions>
  <inkml:trace contextRef="#ctx0" brushRef="#br0">1 1 3625,'0'0'1888,"1"23"-1780,4 73-81,-3-82-26,0-1 0,1 0 0,0 1 0,1-1 0,0-1 0,12 24 0,-11-26 282,-1 0-1,0 0 1,0 0 0,4 21-1,-8-28-146,0 0-1,1 0 1,-1 0 0,0 0-1,-1 0 1,1 0-1,0 0 1,-1 0 0,0 0-1,0 0 1,-1 3-1,2-6-136,0 1 0,0-1 0,-1 0 0,1 1 0,0-1 1,0 0-1,0 0 0,-1 1 0,1-1 0,0 0 0,-1 1 0,1-1 0,0 0 0,0 0 0,-1 0 0,1 1 0,0-1 0,-1 0 0,1 0 0,-1 0 0,1 0 0,0 0 0,-1 0 0,1 1 0,0-1 0,-1 0 0,1 0 0,-1 0 0,1 0 0,0 0 1,-1-1-1,-14-15-729,2-15-1530,0-8-598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3.225"/>
    </inkml:context>
    <inkml:brush xml:id="br0">
      <inkml:brushProperty name="width" value="0.05" units="cm"/>
      <inkml:brushProperty name="height" value="0.05" units="cm"/>
    </inkml:brush>
  </inkml:definitions>
  <inkml:trace contextRef="#ctx0" brushRef="#br0">9 66 2881,'-8'-36'2797,"12"59"-23,-1-12-2701,2-1-1,-1 0 0,1 0 0,1-1 1,0 1-1,0-1 0,1 0 0,0-1 0,1 0 1,11 10-1,-12-11-133,0-1-1,1 1 1,0-1 0,1-1 0,-1 0 0,1 0-1,0 0 1,0-1 0,1-1 0,-1 0 0,18 4-1,-22-6 53,0-1-1,0 0 0,0 0 1,-1 0-1,1 0 0,0-1 0,0 0 1,-1 0-1,1 0 0,0 0 0,-1-1 1,1 0-1,-1 0 0,0 0 0,0 0 1,7-6-1,-5 3 17,-1-1 0,1 0 1,-2 0-1,1 0 0,-1-1 0,0 1 0,0-1 1,0 0-1,3-13 0,-2 7 233,-1-1 0,-1 0 0,0 0 0,-1 0-1,0 0 1,-2-26 0,0 40-209,0 0 0,0-1 1,0 1-1,-1-1 0,1 1 0,0 0 0,0-1 1,-1 1-1,1 0 0,0-1 0,-1 1 0,1 0 0,-1-1 1,1 1-1,0 0 0,-1 0 0,1 0 0,-1-1 0,1 1 1,-1 0-1,1 0 0,0 0 0,-1 0 0,1 0 0,-1 0 1,1 0-1,-1 0 0,1 0 0,-1 0 0,1 0 0,-1 0 1,1 0-1,-1 0 0,1 0 0,-1 0 0,1 0 0,0 1 1,-1-1-1,1 0 0,-1 0 0,1 1 0,0-1 1,-1 0-1,1 1 0,0-1 0,-1 0 0,1 1 0,0-1 1,-1 0-1,1 1 0,0-1 0,0 1 0,0-1 0,-1 0 1,1 1-1,0-1 0,0 1 0,0 0 0,-2 8-115,1 0-1,0 1 1,0-1-1,1 0 1,1 1-1,0-1 1,0 0 0,0 0-1,1 0 1,1 0-1,3 9 1,-4-12-94,0-1 0,0 1 0,1-1 0,0 0 0,0 0 1,1 0-1,-1-1 0,1 1 0,0-1 0,0 0 0,0 0 1,1 0-1,0 0 0,-1-1 0,1 0 0,0 0 0,1 0 1,-1-1-1,7 3 0,7-5-3607,-13-5 1307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3.630"/>
    </inkml:context>
    <inkml:brush xml:id="br0">
      <inkml:brushProperty name="width" value="0.05" units="cm"/>
      <inkml:brushProperty name="height" value="0.05" units="cm"/>
    </inkml:brush>
  </inkml:definitions>
  <inkml:trace contextRef="#ctx0" brushRef="#br0">84 37 4721,'0'0'6587,"-14"10"-6518,-42 33-68,55-41-11,-1-1 0,1 1 0,0-1-1,0 1 1,0 0 0,0-1-1,0 1 1,0 0 0,1 0 0,-1 0-1,0 0 1,1 0 0,-1 0 0,1 0-1,0 0 1,0 0 0,0 0-1,0 0 1,0 0 0,0 0 0,1 0-1,-1 0 1,0-1 0,1 1-1,0 0 1,-1 0 0,1 0 0,0 0-1,0 0 1,0-1 0,0 1-1,2 1 1,2 5-169,1-1 1,0 0-1,1 0 0,11 9 0,-16-14 124,4 3 49,11 9-704,-1 0 0,25 13 0,-37-24 592,1-1 0,-1 1-1,1-1 1,0 0 0,0 0 0,0-1 0,0 1-1,0-1 1,1 0 0,-1-1 0,0 1 0,0-1 0,1 0-1,9-2 1,-14 1 171,1 0 1,-1 0-1,0 0 0,0 0 0,0 0 0,-1 0 0,1 0 0,0-1 1,0 1-1,-1 0 0,1-1 0,-1 1 0,1-1 0,-1 1 0,1-1 1,-1 1-1,0 0 0,0-3 0,5-34 395,-4 32-332,0-3 51,2-10 72,-1 0-1,-1 0 1,-1 0-1,-1 0 0,-4-29 1,4 45-195,0 0 0,0 0 1,-1 0-1,1 1 0,-1-1 0,0 1 1,0-1-1,0 1 0,0 0 1,0-1-1,0 1 0,0 0 0,-1 1 1,1-1-1,-1 0 0,0 1 1,1-1-1,-1 1 0,0 0 0,0 0 1,0 0-1,-4-1 0,-5 0 117,0-1 0,0 2 0,0 0 0,-14 0 0,25 1-192,0 0-1,0 0 1,0 0 0,0 0 0,1 0 0,-1 0 0,0 1 0,0-1-1,0 0 1,0 0 0,0 1 0,0-1 0,0 1 0,0-1-1,1 1 1,-1-1 0,0 1 0,0-1 0,0 1 0,1-1 0,-1 1-1,0 0 1,1 0 0,-1-1 0,1 1 0,-1 0 0,1 0 0,-1 1-1,-2 26-2219,3-20 1521,0 4-3256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3.990"/>
    </inkml:context>
    <inkml:brush xml:id="br0">
      <inkml:brushProperty name="width" value="0.05" units="cm"/>
      <inkml:brushProperty name="height" value="0.05" units="cm"/>
    </inkml:brush>
  </inkml:definitions>
  <inkml:trace contextRef="#ctx0" brushRef="#br0">0 43 3489</inkml:trace>
  <inkml:trace contextRef="#ctx0" brushRef="#br0" timeOffset="1">0 43 3489,'187'-42'3128,"-187"53"-2087,0 9-321,0 5 408,0 3-520,0-3-448,3-2-104,19-7-56,3-4-176,6-10-264,6-2-472,13 0 24,-6 0-1193,-13-2-759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4.691"/>
    </inkml:context>
    <inkml:brush xml:id="br0">
      <inkml:brushProperty name="width" value="0.05" units="cm"/>
      <inkml:brushProperty name="height" value="0.05" units="cm"/>
    </inkml:brush>
  </inkml:definitions>
  <inkml:trace contextRef="#ctx0" brushRef="#br0">40 1 5393,'0'0'4596,"-7"0"-4639,6 0 21,0-1-1,0 1 0,0 0 1,-1 0-1,1 0 1,0 1-1,0-1 1,0 0-1,0 0 1,-1 1-1,1-1 1,0 0-1,0 1 0,0-1 1,0 1-1,0 0 1,0-1-1,0 1 1,0 0-1,0 0 1,0-1-1,1 1 1,-1 0-1,0 0 0,0 0 1,1 0-1,-2 1 1,1 3-54,0-1 0,1 0 0,-1 1 1,1-1-1,0 0 0,0 1 0,0-1 0,2 8 1,0 1 46,0-1 0,2 0 0,-1 0 1,1 0-1,1-1 0,0 0 1,1 1-1,0-2 0,1 1 1,0-1-1,0 0 0,1 0 0,1-1 1,0 0-1,0-1 0,0 0 1,1 0-1,0-1 0,1 0 1,-1-1-1,1 0 0,1-1 1,-1 0-1,1 0 0,0-2 0,0 1 1,0-2-1,0 1 0,1-2 1,19 1-1,-30-2 49,-1-1 0,1 0 0,-1 1 0,1-1-1,-1 0 1,1 0 0,-1 0 0,1 0 0,-1 0 0,0-1 0,0 1 0,1 0 0,-1-1 0,0 1-1,0 0 1,-1-1 0,1 1 0,0-1 0,0 0 0,-1 1 0,1-1 0,-1 1 0,1-1 0,-1 0-1,0 0 1,1 1 0,-1-4 0,6-62 469,-6 56-520,1-121 1561,-1 132-1158,-1 1-366,0 1 0,0 0 0,0-1 0,1 1 0,-1 0 0,0-1 0,1 1 1,-1 0-1,1 0 0,0 0 0,0-1 0,0 1 0,0 0 0,0 0 0,0 0 0,1 3 1,-1-1-10,0 4-4,-1 1-63,1-1 0,-1 0-1,2 0 1,-1 0-1,1 0 1,1 0 0,0 0-1,0 0 1,0-1-1,1 1 1,0 0 0,0-1-1,5 7 1,3 3-115,0-1 0,1 0 1,0-1-1,1-1 1,1 0-1,0-1 0,1 0 1,19 11-1,-33-23 211,1 0 0,0 0 0,0 0 0,0 0 0,0-1 1,0 1-1,0-1 0,0 1 0,0-1 0,0 0 0,0 0 0,0 0 0,0 0 0,0 0 0,0-1 0,0 1 0,0 0 1,0-1-1,0 0 0,0 1 0,0-1 0,0 0 0,0 0 0,0 0 0,-1 0 0,1 0 0,0-1 0,-1 1 1,1 0-1,-1-1 0,1 1 0,-1-1 0,0 0 0,0 1 0,1-1 0,-1 0 0,-1 0 0,1 0 0,0 0 0,1-3 1,3-8 14,0 0 1,-1 0 0,-1-1 0,4-24 0,-4 20-31,-1-1 1,-1 0-1,0 0 0,-1-1 1,-4-22-1,3 38 34,0 0 0,0 0 1,0-1-1,0 1 0,-1 0 0,1 0 0,-1 0 0,0 0 1,-1 1-1,1-1 0,-1 1 0,1-1 0,-1 1 0,0 0 0,0 0 1,0 0-1,-1 0 0,1 1 0,-1-1 0,0 1 0,1 0 1,-1 0-1,0 0 0,0 0 0,0 1 0,-1 0 0,1 0 0,-6-1 1,3 0 81,0 1 1,0 0-1,0 1 0,0-1 1,-1 2-1,-11 0 1,17 0-183,1-1 0,-1 1 0,1-1 0,-1 1-1,1 0 1,-1 0 0,1 0 0,-1 0 0,1 0 0,0 0 0,0 0 0,-1 0 0,1 0 0,0 1 0,0-1 0,0 0 0,0 1 0,1-1 0,-1 1 0,0-1 0,1 1 0,-1-1 0,1 1 0,-1-1 0,1 1 0,-1 0 0,1-1 0,0 1 0,0 0 0,0-1 0,0 1-1,1 2 1,-1-4-29,0 0-1,0 1 0,0-1 0,0 0 0,0 1 0,0-1 0,0 0 1,1 1-1,-1-1 0,0 0 0,0 1 0,0-1 0,1 0 0,-1 1 1,0-1-1,0 0 0,1 0 0,-1 1 0,0-1 0,1 0 0,-1 0 1,0 0-1,1 0 0,-1 1 0,0-1 0,1 0 0,-1 0 0,0 0 1,1 0-1,-1 0 0,0 0 0,1 0 0,-1 0 0,1 0 1,-1 0-1,0 0 0,1 0 0,-1 0 0,0 0 0,1 0 0,0-1 1,2 1-776,10 0-3340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5.035"/>
    </inkml:context>
    <inkml:brush xml:id="br0">
      <inkml:brushProperty name="width" value="0.05" units="cm"/>
      <inkml:brushProperty name="height" value="0.05" units="cm"/>
    </inkml:brush>
  </inkml:definitions>
  <inkml:trace contextRef="#ctx0" brushRef="#br0">1 1 7482,'0'0'3928,"53"151"-3912,-32-123-8,7 0-8,4-5-144,-1-7-496,3-10-576,6-6-728,-8 0-201,-11-14-215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5.774"/>
    </inkml:context>
    <inkml:brush xml:id="br0">
      <inkml:brushProperty name="width" value="0.05" units="cm"/>
      <inkml:brushProperty name="height" value="0.05" units="cm"/>
    </inkml:brush>
  </inkml:definitions>
  <inkml:trace contextRef="#ctx0" brushRef="#br0">157 543 7282,'0'0'3759,"12"-32"-3768,36-106 3,-40 115 11,0-1-1,-2 1 1,-1-1-1,-1 0 0,-1-1 1,0 1-1,-3-36 1,0 46-6,0 9 37,-1 0 0,1-1 0,-1 1 0,0 0 0,0 0 0,-1 0 0,0 0-1,1 0 1,-2 0 0,1 0 0,-1 1 0,1-1 0,-1 1 0,0-1 0,-1 1 0,1 0 0,-1 1 0,0-1 0,0 0 0,0 1 0,0 0-1,-9-5 1,5 4 60,1 1 0,-1-1-1,0 2 1,0-1 0,0 1 0,0 0-1,0 0 1,0 1 0,-1 0-1,1 1 1,-1 0 0,1 0-1,0 1 1,-9 1 0,14-1-95,0 1 0,0-1 0,0 0 0,0 1 0,1-1 0,-1 1 0,1 0 0,-1 0 0,1 0 0,0 0 0,-1 1 0,1-1 0,0 0 0,0 1 0,1 0 0,-1-1 0,1 1 0,-1 0 0,1 0 0,0 0 0,0 0 0,0 0 0,0 0 0,1 0 0,-1 3 0,-2 12-18,1 0 1,0-1-1,2 20 0,0-36 15,-1 19-75,1 0 0,0 0 0,2-1-1,0 1 1,2 0 0,0-1 0,1 0 0,11 30-1,7-5-618,1-1 0,2-1 0,32 40 0,-39-59 384,1 1 0,1-2 1,1-1-1,1-1 0,1-1 1,28 19-1,-47-36 345,0 1 1,0-1-1,0 0 1,1-1-1,-1 1 1,0-1-1,1 0 0,-1 0 1,1-1-1,-1 0 1,1 0-1,-1 0 1,1 0-1,-1-1 1,0 0-1,1 0 0,-1 0 1,0-1-1,1 0 1,-1 0-1,0 0 1,9-6-1,-10 5-21,0 1 0,-1-1 0,1 0 0,-1 0 0,1 0 0,-1 0 0,0-1 1,0 1-1,0-1 0,-1 0 0,1 0 0,-1 0 0,0 0 0,0 0 0,0 0 0,-1-1 0,0 1 0,0-1 0,0 1 0,0-1 0,0 1 0,-1-1 1,0 0-1,0 1 0,0-1 0,-1 1 0,-1-8 0,1 10 11,1 1 0,-1 0 0,0-1 0,0 1 0,0 0 0,0 0 0,0 0 0,0 0 0,0-1 1,0 2-1,0-1 0,0 0 0,-1 0 0,1 0 0,0 0 0,-1 1 0,1-1 0,0 1 0,-1-1 0,1 1 0,-1-1 0,1 1 0,-1 0 1,-1 0-1,-43-2 612,37 2-487,1-1-66,1 1-1,-1 1 1,1-1-1,0 1 1,-1 0-1,1 1 1,0 0 0,0 0-1,-12 5 1,17-5-99,-1 0 1,1 0 0,0 0-1,0 0 1,0 0-1,0 0 1,0 0 0,1 1-1,-1-1 1,0 1 0,1 0-1,0-1 1,0 1 0,0 0-1,0 0 1,0 0 0,1-1-1,-1 1 1,1 0-1,0 0 1,-1 0 0,1 0-1,1 0 1,-1 0 0,0 0-1,1 0 1,1 4 0,-2-4-85,1-1 0,0 1 0,0-1 0,0 0 1,0 1-1,0-1 0,1 0 0,-1 0 1,1 0-1,-1 0 0,1 0 0,0 0 1,-1 0-1,1-1 0,0 1 0,0-1 0,1 1 1,-1-1-1,0 0 0,0 1 0,4 0 1,3 1-610,1 0 1,-1 0 0,1-1 0,11 2 0,8-3-2940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6.888"/>
    </inkml:context>
    <inkml:brush xml:id="br0">
      <inkml:brushProperty name="width" value="0.05" units="cm"/>
      <inkml:brushProperty name="height" value="0.05" units="cm"/>
    </inkml:brush>
  </inkml:definitions>
  <inkml:trace contextRef="#ctx0" brushRef="#br0">3 322 7434,'0'0'4278,"-2"8"-4732,2-3 297,1 0-1,0 0 0,0 0 0,0 0 0,1 0 1,-1 0-1,1 0 0,0-1 0,1 1 0,-1-1 1,1 1-1,0-1 0,0 0 0,6 7 0,4 3-191,0 0-1,26 21 0,-37-33 406,0 0 1,1 0 0,-1 0 0,0-1-1,1 1 1,-1-1 0,1 1 0,0-1-1,-1 0 1,1 0 0,0 0-1,0-1 1,0 1 0,0-1 0,-1 1-1,1-1 1,0 0 0,0 0 0,0 0-1,0-1 1,0 1 0,5-2-1,-6 1-46,1-1 0,-1 1 0,0-1 0,0 0 0,0 0 0,0 0 0,0 0 0,0 0 0,0 0 0,-1-1 0,1 1 0,-1-1 0,0 1 0,0-1 0,0 1 0,0-1 0,0 0 0,0 1 0,-1-1 0,1 0 0,-1 0 0,0 1 0,0-5 0,1-1 9,0 0-1,-1 0 1,0 0-1,-1 0 1,0 0 0,0 0-1,-4-12 1,3 15 66,0 0 1,-1 0 0,0 0-1,0 0 1,-1 0 0,1 1-1,-1-1 1,0 1-1,0 0 1,-1 0 0,-5-4-1,-106-78 1848,115 86-1937,0-1 1,1 1 0,-1-1 0,0 0 0,1 1-1,-1-1 1,1 0 0,-1 0 0,1 0 0,-1 0-1,1 1 1,0-1 0,-1 0 0,1 0 0,0 0-1,0 0 1,-1 0 0,1 0 0,0 0 0,0 0-1,0 0 1,0 0 0,0 0 0,1 0 0,-1 1-1,0-1 1,0 0 0,1 0 0,-1 0 0,0 0-1,1 0 1,-1 0 0,1 0 0,-1 1-1,1-1 1,-1 0 0,1 0 0,0 1 0,-1-1-1,1 0 1,0 1 0,-1-1 0,1 1 0,1-1-1,46-27-261,-34 21 268,53-34-371,-36 20-52,0 3 0,1 0 0,53-19-1,-82 36 436,-1 1 0,0 0 0,0 0 1,0 1-1,0-1 0,1 0 0,-1 1 0,0-1 0,0 1 0,0 0 0,0-1 0,0 1 0,0 0 0,0 0 0,0 1 0,-1-1 0,1 0 0,0 1 0,-1-1 0,1 1 0,-1-1 0,1 1 0,-1 0 0,0-1 0,2 4 0,35 58 531,-31-50-672,-2-3 74,-2 0-1,1 0 0,-2 0 0,1 0 1,-1 1-1,-1-1 0,0 1 1,0-1-1,-1 1 0,-2 16 0,1 8 99,1-34 116,37-8-1406,-33 5 1010,0 1-1,1 0 1,-1 0-1,1 1 1,-1-1-1,1 1 1,-1 0-1,6 0 1,-9 1 222,1-1 0,-1 1 1,1 0-1,-1-1 0,0 1 0,0 0 1,1 0-1,-1 0 0,0 0 1,0 0-1,0 0 0,0 0 0,0 1 1,0-1-1,0 0 0,-1 0 1,1 1-1,0-1 0,-1 0 0,1 1 1,-1-1-1,1 1 0,-1-1 0,0 1 1,1-1-1,-1 1 0,0-1 1,0 1-1,0 2 0,1 5 152,0 0 1,-1 0-1,0 1 0,0-1 0,-1 0 1,0 0-1,0 0 0,-1 0 0,-1 0 1,1 0-1,-1-1 0,-1 1 0,1-1 1,-2 0-1,1 0 0,-1 0 0,-7 8 1,6-7-52,4-5 44,-1-1 0,1 1 1,-1 0-1,0-1 1,-1 1-1,1-1 0,0 0 1,-5 2-1,8-47 335,0 41-513,0 0 0,0 0 0,0 0 0,0 0 0,0 0 0,0 0 0,0 0 0,0 0 0,0 0 0,0 1 0,1-1 0,-1 0 0,0 0 0,1 0 0,-1 0 0,1 0 0,-1 0 0,1 0 0,-1 1 0,1-1 0,0 0 0,-1 0 0,1 1 0,1-2 0,27 1-1956,-26 2 1917,1 0-1,-1 0 1,0 1-1,0-1 1,0 1-1,0 0 1,0 0-1,0 0 0,0 0 1,-1 1-1,1-1 1,-1 1-1,1-1 1,-1 1-1,0 0 1,0 0-1,-1 0 0,1 0 1,1 5-1,27 64-165,-25-53 784,-1-1 1,-1 1 0,-1-1 0,0 1 0,-2 31 0,0-49-513,0 0-20,0 0 0,1-1-1,-1 1 1,0 0 0,0 0 0,0 0 0,0 0-1,0-1 1,0 1 0,-1 0 0,1 0 0,0 0-1,0 0 1,-1-1 0,1 1 0,0 0 0,-1 0-1,1-1 1,-1 1 0,1 0 0,-1-1 0,1 1-1,-1 0 1,1-1 0,-1 1 0,0-1 0,1 1-1,-1-1 1,0 1 0,1-1 0,-1 1 0,0-1-1,0 0 1,1 1 0,-1-1 0,0 0 0,0 0-1,0 0 1,0 0 0,1 1 0,-1-1 0,-2-1-1,2 1-133,-1 0 0,0-1-1,1 0 1,-1 1 0,0-1-1,1 0 1,-1 0-1,0 0 1,1 0 0,0 0-1,-1 0 1,1 0-1,0 0 1,-1-1 0,1 1-1,0-1 1,0 1 0,-2-4-1,-9-22-3718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2.946"/>
    </inkml:context>
    <inkml:brush xml:id="br0">
      <inkml:brushProperty name="width" value="0.05" units="cm"/>
      <inkml:brushProperty name="height" value="0.05" units="cm"/>
    </inkml:brush>
  </inkml:definitions>
  <inkml:trace contextRef="#ctx0" brushRef="#br0">14 63 2833,'0'0'6889,"-5"0"-6656,-4 0-177,26-1-36,84-7-41,-49-1 19,34-8-24,1 4 0,109-2 0,68 20-539,-264-4 556,0 0-1,0 0 1,0 0 0,0 1 0,0-1 0,0 0 0,-1 0 0,1 0 0,0 0 0,-1 1 0,1-1 0,-1 0-1,0 0 1,1 0 0,-1 0 0,0 0 0,1 0 0,-1 0 0,0 0 0,0-1 0,0 1 0,0 0-1,0 0 1,0-1 0,0 1 0,0-1 0,-1 1 0,-32 16-1899,-49 17 0,23-16-2370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7.360"/>
    </inkml:context>
    <inkml:brush xml:id="br0">
      <inkml:brushProperty name="width" value="0.05" units="cm"/>
      <inkml:brushProperty name="height" value="0.05" units="cm"/>
    </inkml:brush>
  </inkml:definitions>
  <inkml:trace contextRef="#ctx0" brushRef="#br0">1 37 5169,'0'0'5908,"4"8"-6712,-1-3 738,0 0 0,0 0 0,1-1 0,0 1 0,0-1 0,0 0-1,0 0 1,1 0 0,-1 0 0,1-1 0,0 0 0,0 0 0,0 0 0,10 3 0,3 3-167,0 0 0,-1 2-1,17 12 1,-8-5 368,-26-18-110,1 1-1,0-1 0,0 1 1,0-1-1,0 1 0,0-1 1,0 0-1,0 1 0,0-1 1,0 0-1,1 0 0,-1 0 0,0 0 1,0 0-1,0 0 0,0 0 1,0 0-1,0 0 0,0 0 1,0-1-1,0 1 0,0 0 0,0-1 1,0 1-1,0-1 0,0 1 1,0-1-1,0 0 0,0 1 1,0-1-1,-1 0 0,1 1 1,0-1-1,-1 0 0,1 0 0,0-1 1,23-40 66,-18 27-52,-1 7-35,1 0 3,-1-1-1,0 0 1,-1-1-1,0 1 1,0-1-1,-1 0 1,-1 0-1,4-17 1,-6 25 901,-5 8-23,1 3-966,-1 0 0,2 1-1,-1 0 1,1 0 0,0 0-1,1 0 1,1 1 0,-1-1-1,2 1 1,-1-1 0,2 14-1,0-23-36,-1-1-1,1 1 1,-1-1-1,1 1 1,-1-1 0,1 1-1,-1-1 1,1 1-1,-1-1 1,1 0-1,0 1 1,-1-1-1,1 0 1,0 1-1,-1-1 1,1 0 0,0 0-1,-1 0 1,1 1-1,0-1 1,-1 0-1,1 0 1,0 0-1,0 0 1,-1 0 0,1 0-1,0-1 1,-1 1-1,1 0 1,0 0-1,-1 0 1,2-1-1,8-2-2589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7.738"/>
    </inkml:context>
    <inkml:brush xml:id="br0">
      <inkml:brushProperty name="width" value="0.05" units="cm"/>
      <inkml:brushProperty name="height" value="0.05" units="cm"/>
    </inkml:brush>
  </inkml:definitions>
  <inkml:trace contextRef="#ctx0" brushRef="#br0">19 1 7498,'0'0'4112,"-9"148"-4112,9-108-48,0-7 32,0-2-656,0-6-112,0-5 56,0-9-120,0-5 24,-10-20-6202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58.188"/>
    </inkml:context>
    <inkml:brush xml:id="br0">
      <inkml:brushProperty name="width" value="0.05" units="cm"/>
      <inkml:brushProperty name="height" value="0.05" units="cm"/>
    </inkml:brush>
  </inkml:definitions>
  <inkml:trace contextRef="#ctx0" brushRef="#br0">0 82 7114,'0'0'4256,"3"26"-4066,9 83-153,-11-105-57,-1 0 0,1 1-1,0-1 1,0 0 0,0 0 0,1 0-1,0 0 1,-1 0 0,1 0 0,1 0-1,-1 0 1,0-1 0,1 1 0,0-1-1,0 0 1,0 1 0,0-2-1,1 1 1,-1 0 0,1-1 0,-1 1-1,1-1 1,0 0 0,0 0 0,6 2-1,2-2-321,0 1-1,-1-2 1,1 0-1,0 0 0,0-1 1,20-3-1,-24 3 85,1-2 110,-1 0 1,0 0 0,0 0 0,0-1-1,0 0 1,0-1 0,-1 0-1,0 0 1,0-1 0,0 1-1,0-1 1,0-1 0,8-9 0,-8 8 205,0 0 0,0-1 0,-1 0 0,0 0 0,-1-1 0,1 0 0,-2 0 0,1 0 0,-1-1-1,5-18 1,-8 27 76,-1 0-1,0 0 1,1 0-1,-1 0 0,0 0 1,0-1-1,0 1 0,0 0 1,0 0-1,0 0 1,0 0-1,0-1 0,0 1 1,0 0-1,-1 0 0,1 0 1,0 0-1,-1 0 1,1 0-1,-1 0 0,1 0 1,-1 0-1,0 0 0,1 0 1,-1 0-1,0 0 1,-1-1-1,-30-3 2242,19 4-2032,16 29-1082,-1-23 664,1 0 0,0-1 0,0 1 1,1-1-1,-1 0 0,1 0 0,0 0 0,0-1 1,0 1-1,0-1 0,1 0 0,-1 0 1,1 0-1,0-1 0,0 0 0,0 0 0,6 2 1,2 0-123,0 0 0,1-1-1,-1 0 1,1-2 0,21 2 0,-23-3 135,-8 0 65,0 0 0,0 0 0,1 0 0,-1 0 1,0-1-1,0 0 0,1 1 0,5-4 0,-9 3 22,0 0 0,1 0 0,-1 0-1,0 0 1,0 0 0,1-1 0,-1 1 0,0-1-1,-1 1 1,1-1 0,0 1 0,0-1-1,0 1 1,-1-1 0,1 0 0,-1 1-1,0-1 1,1 0 0,-1 1 0,0-1 0,0 0-1,0 0 1,0 1 0,0-4 0,-1-2 112,1 0 0,-1 0 0,0 0 0,-1 0 0,0 0 0,0 0 0,0 0 1,-1 1-1,0-1 0,-1 1 0,-4-8 0,-1 1 135,-1 0-1,0 1 1,-1 0-1,-13-10 1,24 22-279,0 0 1,0-1-1,-1 1 0,1 0 1,0-1-1,0 1 1,0 0-1,-1 0 0,1 0 1,0-1-1,0 1 0,-1 0 1,1 0-1,0 0 1,-1 0-1,1 0 0,0-1 1,-1 1-1,1 0 0,0 0 1,0 0-1,-1 0 1,1 0-1,0 0 0,-1 0 1,1 0-1,0 0 0,-1 0 1,1 0-1,0 0 1,-1 0-1,1 1 0,0-1 1,-1 0-1,1 0 0,0 0 1,0 0-1,-1 0 1,1 1-1,0-1 0,0 0 1,-1 0-1,1 1 0,0-1 1,0 0-1,-1 0 1,1 1-1,-4 22-269,9 30-360,-1-43 179,1 0 0,0 0 0,0 0-1,1-1 1,1 0 0,9 11 0,9 7-4403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0.560"/>
    </inkml:context>
    <inkml:brush xml:id="br0">
      <inkml:brushProperty name="width" value="0.05" units="cm"/>
      <inkml:brushProperty name="height" value="0.05" units="cm"/>
    </inkml:brush>
  </inkml:definitions>
  <inkml:trace contextRef="#ctx0" brushRef="#br0">4 20 184,'0'0'1272,"6"-20"-1288,-6 29-48,0 5 64,-6 8-392,2-5 16,4 0-232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1.785"/>
    </inkml:context>
    <inkml:brush xml:id="br0">
      <inkml:brushProperty name="width" value="0.05" units="cm"/>
      <inkml:brushProperty name="height" value="0.05" units="cm"/>
    </inkml:brush>
  </inkml:definitions>
  <inkml:trace contextRef="#ctx0" brushRef="#br0">20 320 832,'0'0'7399,"0"0"-7314,-1 0-1,0 0 0,1 0 1,-1 0-1,0 0 1,1 0-1,-1 0 1,0 0-1,1 0 1,-1-1-1,1 1 1,-1 0-1,0 0 1,1-1-1,-1 1 0,0 0 1,1 0-1,-1-1 1,1 1-1,-1-1 1,1 1-1,-1-1 1,0 0-1,-2-37 631,2 0-1,4-55 1,-2 68-564,1 11-101,0-1 1,1 1-1,1-1 0,5-13 0,1-5-23,-10 33-34,0 0 1,1 0-1,-1 1 0,0-1 1,0 0-1,0 0 1,0 0-1,0 1 1,0-1-1,0 0 0,0 0 1,0 0-1,0 0 1,0 1-1,1-1 1,-1 0-1,0 0 0,0 0 1,0 0-1,0 0 1,0 1-1,1-1 0,-1 0 1,0 0-1,0 0 1,0 0-1,0 0 1,1 0-1,-1 0 0,0 0 1,0 0-1,0 0 1,1 0-1,-1 0 1,0 0-1,0 0 0,0 0 1,1 0-1,-1 0 1,0 0-1,0 0 1,0 0-1,1 0 0,-1 0 1,0 0-1,0 0 1,0 0-1,0 0 0,1-1 1,-1 1-1,0 0 1,0 0-1,0 0 1,0 0-1,0 0 0,1 0 1,-1-1-1,0 1 1,0 0-1,0 0 1,0 0-1,0-1 0,0 1 1,0 0-1,0 0 1,0 0-1,0 0 1,0-1-1,0 1 0,8 14-96,3 31 23,6 56 1,-5-25-26,-11-73 85,-1-1 1,1 1-1,0-1 1,0 0-1,0 0 1,1 1-1,-1-1 1,0 0-1,1 0 1,-1 0-1,1 0 1,0 0-1,0-1 1,0 1-1,0-1 1,0 1-1,0-1 1,0 1-1,0-1 1,0 0-1,1 0 1,-1 0-1,1 0 1,-1-1-1,0 1 1,1-1-1,-1 1 1,1-1-1,-1 0 1,4 0-1,-2 0-12,0 0 0,0 0 0,0 0 0,0 0-1,0-1 1,0 0 0,0 0 0,0 0-1,0 0 1,0-1 0,-1 0 0,1 1-1,0-1 1,-1-1 0,1 1 0,-1 0 0,5-6-1,1-4 103,-1 0-1,0 0 1,-1-1-1,-1 0 1,0 0 0,-1-1-1,0 0 1,-1 0-1,0 0 1,-1 0-1,-1-1 1,-1 1-1,1-25 1,-2 39 34,3 18-547,-6 36 393,2-35 48,0 0 1,1 1-1,0-1 0,6 30 0,-5-47-17,0 1 0,1 0 0,-1-1 0,1 1 0,-1-1 0,1 1 0,0-1 0,0 0 0,0 0 0,0 0 0,0 0 0,0 0 0,1 0 0,-1-1-1,1 1 1,-1-1 0,1 1 0,0-1 0,-1 0 0,1 0 0,0 0 0,0-1 0,0 1 0,0-1 0,0 1 0,-1-1 0,1 0 0,0 0 0,0 0-1,3-1 1,1 1-19,-1-1 0,0 1-1,0-1 1,0-1 0,1 1-1,-2-1 1,1 0-1,0 0 1,0-1 0,0 0-1,-1 0 1,0 0 0,6-5-1,-6 3 33,0-1 0,-1 0-1,0-1 1,0 1 0,0-1 0,-1 0-1,0 1 1,0-1 0,-1-1-1,0 1 1,0 0 0,-1-1 0,1 1-1,-1-13 1,-1 10 120,0 0 1,0 0-1,-1-1 0,0 1 0,-1 0 1,0 0-1,-1 1 0,0-1 1,0 0-1,-7-11 0,6 102-587,4 33-570,6-113-2971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2.395"/>
    </inkml:context>
    <inkml:brush xml:id="br0">
      <inkml:brushProperty name="width" value="0.05" units="cm"/>
      <inkml:brushProperty name="height" value="0.05" units="cm"/>
    </inkml:brush>
  </inkml:definitions>
  <inkml:trace contextRef="#ctx0" brushRef="#br0">2 1 3105,'0'0'5309,"0"10"-5239,-2 39-33,2 1-1,9 56 1,-5-63 107,-1 0-1,-2 0 1,-5 49 0,0 17 38,7-108-165,0 0-1,0 0 0,0 0 1,1-1-1,-1 1 0,0-1 1,1 0-1,-1 0 0,0-1 1,1 1-1,4-1 0,0-3 19,0 0 0,0 0-1,0 0 1,0-1-1,11-10 1,30-17-19,-36 27-8,-1 1-1,1 0 0,0 1 1,16-1-1,18-5-438,-45 8 337,-1 0 1,1 0-1,-1 0 0,1 0 1,-1-1-1,0 1 1,1 0-1,-1-1 0,0 1 1,0-1-1,0 1 1,0-1-1,-1 1 1,1-1-1,0 0 0,-1 1 1,1-1-1,-1 0 1,1 0-1,-1 1 0,0-1 1,1 0-1,-1 0 1,0 0-1,-1 1 1,1-1-1,0 0 0,0 0 1,-1-2-1,1-4-1054,0-16-3833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2.738"/>
    </inkml:context>
    <inkml:brush xml:id="br0">
      <inkml:brushProperty name="width" value="0.05" units="cm"/>
      <inkml:brushProperty name="height" value="0.05" units="cm"/>
    </inkml:brush>
  </inkml:definitions>
  <inkml:trace contextRef="#ctx0" brushRef="#br0">1 172 5577,'0'0'4265,"187"-124"-4041,-153 119-176,4 2-40,-7 3-8,-3 0 64,-7 0-72,-5 0 8,-7-3-160,1 3-192,-7-11-632,0 0-1281,-3-3-2912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3.379"/>
    </inkml:context>
    <inkml:brush xml:id="br0">
      <inkml:brushProperty name="width" value="0.05" units="cm"/>
      <inkml:brushProperty name="height" value="0.05" units="cm"/>
    </inkml:brush>
  </inkml:definitions>
  <inkml:trace contextRef="#ctx0" brushRef="#br0">1 0 3345,'0'0'3535,"0"10"-3459,3 264-32,3-279-2603,73-94-63,-59 71 3394,30-55 0,-50 83-667,0 0 0,1-1 0,-1 1 0,0 0 0,1-1 0,-1 1 0,0 0 0,1-1 0,-1 1 0,0-1 0,0 1 0,0 0 0,1-1 0,-1 1 0,0-1 0,0 1 0,0-1 0,0 1 0,0 0 0,0-1 0,0 1 0,0-1 0,0 1 0,0-1 0,0 1 0,0-1 0,0 1 0,0 0 0,0-1 0,0 1 0,-1-1 0,1 1-1,0-1 1,0 1 0,0 0 0,-1-1 0,1 1 0,0 0 0,-1-1 0,1 1 0,0 0 0,-1-1 0,1 1 0,0 0 0,-1 0 0,1-1 0,0 1 0,-1 0 0,1 0 0,-1 0 0,1-1 0,-1 1 0,1 0 0,0 0 0,-1 0 0,1 0 0,-1 0 0,0 0 0,-1 0-28,1 0-1,-1 1 1,1-1 0,-1 0 0,1 1 0,0-1 0,-1 1 0,1 0-1,-1-1 1,1 1 0,0 0 0,0 0 0,-1 0 0,1 0-1,-2 2 1,-5 10-69,1 1-1,1-1 0,0 2 0,1-1 0,-5 19 1,-13 36 62,22-66-77,-1 0 0,1 0 0,0 0 0,0 0 0,0 0-1,0 0 1,1 0 0,-1 0 0,1 0 0,0 0 0,-1 0 0,2 0 0,-1 1 0,0-1 0,1 3 0,0-4-3,0-1-1,0 1 1,0-1-1,0 1 0,1-1 1,-1 1-1,0-1 1,1 0-1,-1 0 1,1 1-1,-1-1 1,1 0-1,-1 0 0,1-1 1,0 1-1,0 0 1,-1-1-1,1 1 1,0-1-1,0 1 1,0-1-1,0 0 1,-1 0-1,1 0 0,2 0 1,7 1-41,-3 0-100,0 0 0,0 0 0,-1-1 0,1-1 0,0 1 0,14-4 0,-21 3 76,0 0 0,0 0 0,0 0 0,-1 0 0,1 0 0,0 0 0,-1 0 0,1-1 0,-1 1 0,1 0 0,-1 0 0,1-1 0,-1 1 0,0 0 0,0-1 0,0 1 0,0 0 0,0 0 0,0-1 0,0 1 0,0 0 0,-1-3 0,1-3-882,0-8-1685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4.190"/>
    </inkml:context>
    <inkml:brush xml:id="br0">
      <inkml:brushProperty name="width" value="0.05" units="cm"/>
      <inkml:brushProperty name="height" value="0.05" units="cm"/>
    </inkml:brush>
  </inkml:definitions>
  <inkml:trace contextRef="#ctx0" brushRef="#br0">25 2 3145,'0'0'6697,"-3"-1"-6561,2 1-136,0 0 1,1 0-1,-1 0 0,1 0 0,-1 0 0,0 0 1,1 0-1,-1 0 0,1 0 0,-1 0 0,0 0 1,1 0-1,-1 0 0,1 1 0,-1-1 0,1 0 1,-1 0-1,0 1 0,1-1 0,-1 0 0,1 1 1,0-1-1,-1 1 0,1-1 0,-1 1 0,1-1 1,-1 0-1,1 1 0,0 0 0,0-1 0,-1 1 1,1-1-1,0 1 0,0-1 0,-1 2 0,0 28-84,1-14 65,-1 8-28,0-14 44,0-1 1,1 1-1,1-1 1,1 13-1,-2-21-4,0 1-1,0-1 1,1 1-1,-1-1 0,1 1 1,-1-1-1,1 0 0,-1 1 1,1-1-1,0 0 1,0 0-1,0 1 0,-1-1 1,1 0-1,0 0 1,1 0-1,-1 0 0,0 0 1,0 0-1,0-1 1,0 1-1,1 0 0,-1 0 1,0-1-1,1 1 1,-1-1-1,1 1 0,-1-1 1,0 0-1,1 0 1,-1 1-1,4-1 0,1-1-2,0 1-1,0-1 1,0-1 0,0 1-1,0-1 1,0 0-1,0 0 1,0 0-1,-1-1 1,1 0-1,-1 0 1,1-1-1,-1 0 1,-1 1-1,1-2 1,0 1-1,-1 0 1,0-1 0,0 0-1,0 0 1,-1 0-1,0 0 1,0-1-1,0 1 1,0-1-1,-1 0 1,0 0-1,0 0 1,-1 0-1,1 0 1,-1 0-1,0-8 1,-2 13 28,0 1 0,1-1-1,-1 0 1,0 0 0,1 1 0,-1-1 0,0 0-1,0 1 1,0-1 0,0 1 0,0-1 0,0 1-1,1-1 1,-1 1 0,0 0 0,0 0 0,0-1 0,0 1-1,-1 0 1,1 0 0,0 0 0,0 0 0,0 0-1,0 0 1,0 0 0,-1 1 0,-35 1 84,34-1-100,-1 0 1,1 0 0,-1 0 0,0 0-1,1 1 1,0-1 0,-1 1-1,1 0 1,0 0 0,0 1 0,0-1-1,0 1 1,1-1 0,-1 1-1,1 0 1,-1 0 0,1 0 0,0 0-1,0 0 1,0 0 0,1 1-1,-1-1 1,1 1 0,0-1 0,0 1-1,0 0 1,-1 6 0,1-6-39,1 0 0,-1 1 0,1-1 1,0 0-1,0 1 0,0-1 0,0 1 0,1-1 1,0 0-1,0 1 0,0-1 0,0 0 1,1 0-1,-1 0 0,1 0 0,0 0 0,1 0 1,-1 0-1,1-1 0,-1 1 0,1-1 1,0 0-1,6 5 0,22 13-182,4 2-135,52 46 1,-78-60 344,1 0 0,-2 1 1,1 0-1,-1 0 0,-1 1 1,0 0-1,0 0 0,-1 1 0,7 20 1,-12-30 38,0 1 0,0-1 1,-1 1-1,1-1 0,-1 1 1,1 0-1,-1-1 0,0 1 1,0 0-1,-1-1 0,1 1 1,0-1-1,-1 1 0,1 0 1,-1-1-1,0 1 1,0-1-1,0 1 0,0-1 1,-2 3-1,0-1 10,0-1 0,-1 0 1,1 1-1,0-1 0,-1-1 0,0 1 1,0 0-1,0-1 0,0 0 0,-8 4 1,-2-1 219,-1-1-1,0 0 1,0-1 0,0-1 0,0 0 0,-20 0 0,34-2-245,0-1 1,-1 1 0,1 0-1,0 0 1,0-1 0,0 1-1,-1-1 1,1 1 0,0-1-1,0 0 1,0 1-1,0-1 1,0 0 0,0 0-1,0 1 1,0-1 0,0 0-1,0 0 1,0 0 0,1 0-1,-1 0 1,0-1 0,1 1-1,-1 0 1,1 0 0,-1 0-1,1-1 1,-1 1 0,1 0-1,0 0 1,0-1 0,-1-1-1,1-52-8,0 39-77,2 5-140,-1 0 0,2 0 0,-1 0 0,1 0 0,1 1 0,0-1 0,1 1 0,0 0 0,9-15 0,11-22-2836,-5 2-2408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4.761"/>
    </inkml:context>
    <inkml:brush xml:id="br0">
      <inkml:brushProperty name="width" value="0.05" units="cm"/>
      <inkml:brushProperty name="height" value="0.05" units="cm"/>
    </inkml:brush>
  </inkml:definitions>
  <inkml:trace contextRef="#ctx0" brushRef="#br0">1 29 5393,'0'0'2287,"24"-5"-2117,27-4 215,1 2 0,54 0 0,-104 10-336,0 1 1,-1-1 0,1 1 0,-1-1 0,0 1 0,0 0 0,0 0 0,0-1 0,-1 1 0,0 0-1,0 5 1,7 51 6,3-1-1,16 59 0,-10-53-83,9 85 1,-24-148 22,0 0-1,-1 0 1,0 1 0,1-1-1,-1 0 1,0 0 0,0 1-1,0-1 1,-1 0 0,1 0-1,0 1 1,-1-1-1,0 0 1,1 0 0,-1 0-1,0 0 1,0 0 0,0 0-1,0 0 1,-1 0 0,1 0-1,0 0 1,-1-1 0,-2 4-1,-1-4 40,0 1-1,-1-1 1,1 1-1,0-1 1,0-1-1,-1 1 0,1-1 1,-1 0-1,-5-1 1,8 1-8,-13 1 134,5-1 86,-1 1 0,1-2 0,0 0 0,-12-2 0,21 3-287,0 0 1,1-1 0,-1 1-1,0-1 1,0 0-1,1 1 1,-1-1 0,0 0-1,1 0 1,-1 0-1,1 0 1,-1 0 0,1 0-1,0 0 1,-1 0 0,1-1-1,0 1 1,0-1-1,0 1 1,0-1 0,0 1-1,0-1 1,0 0-1,0 1 1,1-1 0,-1 0-1,1 1 1,-1-1-1,1 0 1,0 0 0,0-2-1,0-5-2507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3.683"/>
    </inkml:context>
    <inkml:brush xml:id="br0">
      <inkml:brushProperty name="width" value="0.05" units="cm"/>
      <inkml:brushProperty name="height" value="0.05" units="cm"/>
    </inkml:brush>
  </inkml:definitions>
  <inkml:trace contextRef="#ctx0" brushRef="#br0">1 0 864,'0'0'8451,"3"0"-8340,301 21 458,-176-8-426,-68-5-141,26 1 14,-77-8 15,-9 1 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5.936"/>
    </inkml:context>
    <inkml:brush xml:id="br0">
      <inkml:brushProperty name="width" value="0.05" units="cm"/>
      <inkml:brushProperty name="height" value="0.05" units="cm"/>
    </inkml:brush>
  </inkml:definitions>
  <inkml:trace contextRef="#ctx0" brushRef="#br0">60 155 2737,'0'0'4461,"-1"-1"-4318,0 0 1,0 0 0,0 0 0,0 0 0,0 1 0,0-1 0,-1 0 0,1 1 0,0-1 0,-1 1 0,1 0 0,0-1 0,-1 1 0,1 0 0,-3 0 0,0 4-68,1 0 1,-1 1 0,1 0 0,0 0-1,1 0 1,-1 0 0,1 0 0,0 0-1,0 1 1,0-1 0,1 1 0,0-1-1,-1 10 1,-1 84-120,3-73 103,0-17-86,0 1 0,1-1 0,0 1 0,1-1 0,0 0 0,0 0 0,1 0 0,0 0 0,1 0 0,0 0 0,0-1 0,1 0 0,0 0 0,0 0 0,1 0 0,0-1 0,0 0 0,10 8 0,-15-14-6,1 0 0,-1 0 0,0 0 0,1 0 0,-1 0 0,1-1 0,-1 1 0,1-1 0,-1 1 1,1-1-1,0 0 0,-1 1 0,1-1 0,-1 0 0,1 0 0,0 0 0,-1 0 0,1 0 0,0-1 0,-1 1 0,1 0 0,-1-1 0,3 0 0,-1-1 16,-1 0 0,1 0 0,-1 0 0,1 0-1,-1 0 1,0 0 0,0 0 0,0-1 0,0 1 0,0-1 0,2-4 0,2-8 36,1 0 1,-2 0 0,7-27 0,-10 34-65,3-20 288,0 0 1,-2-1 0,-1 0-1,-1 1 1,-2-1-1,-3-29 1,2 49-134,0 1 0,-1 0 1,1 0-1,-1 0 0,-1 0 0,0 1 0,-8-14 1,-14-28 850,27 48-971,-1 1-1,0-1 0,1 1 1,-1-1-1,0 1 1,1-1-1,-1 1 0,0-1 1,1 1-1,-1-1 0,1 1 1,-1 0-1,1-1 0,-1 1 1,1 0-1,-1 0 0,1-1 1,0 1-1,-1 0 0,1 0 1,-1 0-1,1 0 1,-1-1-1,1 1 0,0 0 1,-1 0-1,1 0 0,0 1 1,27-5 20,-23 4-25,36-4-31,-1-2 1,61-17-1,-96 23 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6.562"/>
    </inkml:context>
    <inkml:brush xml:id="br0">
      <inkml:brushProperty name="width" value="0.05" units="cm"/>
      <inkml:brushProperty name="height" value="0.05" units="cm"/>
    </inkml:brush>
  </inkml:definitions>
  <inkml:trace contextRef="#ctx0" brushRef="#br0">9 0 5553,'0'0'1466,"1"15"-1331,3 95 89,-14 143 0,8-224-193,1 0 1,1-1 0,2 1 0,1 0-1,8 34 1,-7-36-44,3 44 74,-7-70-41,1-1 0,-1 1 0,0-1 1,0 0-1,1 1 0,-1-1 0,0 0 0,1 1 1,-1-1-1,0 0 0,1 0 0,-1 1 0,0-1 1,1 0-1,-1 0 0,1 0 0,-1 0 1,0 1-1,1-1 0,-1 0 0,1 0 0,-1 0 1,1 0-1,-1 0 0,0 0 0,1 0 0,-1 0 1,1 0-1,-1 0 0,1 0 0,-1-1 1,0 1-1,1 0 0,-1 0 0,1 0 0,-1 0 1,0-1-1,1 1 0,-1 0 0,0 0 0,1-1 1,-1 1-1,0 0 0,1-1 0,-1 1 1,0 0-1,1-1 0,19-13 254,-11 6-251,1 1 0,0 0-1,0 1 1,0 0 0,1 0-1,0 1 1,16-5 0,84-17-13,-84 23-82,0-2 1,0-1-1,33-14 1,-57 20 3,-1 0 1,1 0-1,-1 0 0,0-1 0,0 1 1,1-1-1,-1 1 0,0-1 1,0 0-1,-1 0 0,1 1 0,0-1 1,-1-1-1,1 1 0,-1 0 1,1 0-1,-1 0 0,0-1 0,0 1 1,0-1-1,-1 1 0,1-1 1,0 1-1,-1-1 0,0 1 0,1-1 1,-1 0-1,0 1 0,0-1 1,-1 1-1,1-1 0,-1-2 0,1 0-217,0-17-2339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6.926"/>
    </inkml:context>
    <inkml:brush xml:id="br0">
      <inkml:brushProperty name="width" value="0.05" units="cm"/>
      <inkml:brushProperty name="height" value="0.05" units="cm"/>
    </inkml:brush>
  </inkml:definitions>
  <inkml:trace contextRef="#ctx0" brushRef="#br0">0 224 536,'0'0'6862,"8"-6"-6209,-2 2-486,0 0 0,1 0 0,-1 0 0,1 1 0,0 0 0,0 0 0,1 1 0,-1-1 0,9 0 0,21-8 21,-1-1 0,1-2 0,-2-1 0,0-2 0,52-34 0,5-2-244,-84 48-172,3-1 192,0 5-3674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8.167"/>
    </inkml:context>
    <inkml:brush xml:id="br0">
      <inkml:brushProperty name="width" value="0.05" units="cm"/>
      <inkml:brushProperty name="height" value="0.05" units="cm"/>
    </inkml:brush>
  </inkml:definitions>
  <inkml:trace contextRef="#ctx0" brushRef="#br0">0 280 1592,'0'0'7725,"0"-26"-5796,0 17-1911,0 0 0,1 0 0,0 0 0,0 0 0,1 1 0,0-1 0,0 0 0,1 1 0,0 0 0,1-1 0,0 1-1,0 0 1,0 1 0,1-1 0,7-7 0,-12 15-27,1 0 0,-1 0-1,1 0 1,-1-1 0,1 1-1,-1 0 1,1 0 0,0 0-1,-1 0 1,1 0 0,-1 0-1,1 0 1,-1 0 0,1 0-1,-1 0 1,1 1 0,0-1 0,-1 0-1,1 0 1,-1 0 0,1 1-1,-1-1 1,1 0 0,-1 1-1,1-1 1,-1 0 0,0 1-1,1-1 1,-1 1 0,1-1 0,-1 0-1,0 1 1,0-1 0,1 1-1,-1-1 1,0 1 0,1-1-1,-1 1 1,0-1 0,0 1-1,0 0 1,0-1 0,0 1 0,0-1-1,0 1 1,0 0 0,9 28 49,-9-29-46,1 10 13,2 0 1,-1 0-1,1 0 0,1 0 0,0 0 0,6 12 0,-8-19-9,1-1 0,-1 1 0,0 0 0,1-1 0,-1 1 0,1-1 0,0 0 0,0 0 0,0 0 0,0 0 0,0-1 0,0 1 0,0-1 0,0 1 0,1-1 0,-1 0 0,1-1 0,-1 1 0,1-1 0,-1 1 0,1-1 0,4 0 0,-5-1-3,1 0 0,-1 1 0,0-2 0,0 1 0,1 0 0,-1 0 0,0-1 0,0 0 0,0 0 0,-1 0 0,1 0 0,0 0 0,-1 0 0,1-1 0,-1 1-1,0-1 1,0 0 0,0 1 0,0-1 0,0 0 0,-1 0 0,1 0 0,1-5 0,5-13 127,0 0-1,7-31 1,-11 38 124,46 86-537,-50-72 290,3 5-25,0-1 0,0 0 0,0 0 0,1 0 0,-1 0 0,1-1 0,6 5 0,-9-7 22,1-1-1,-1 1 0,1-1 0,-1 1 1,0-1-1,1 0 0,-1 0 0,1 0 1,-1 0-1,1 0 0,-1 0 0,1 0 1,-1 0-1,1 0 0,-1-1 0,1 1 1,-1-1-1,0 1 0,1-1 0,-1 1 1,0-1-1,1 0 0,-1 0 0,0 0 1,0 0-1,0 1 0,0-2 0,0 1 1,0 0-1,2-2 0,10-9 29,-1-1 0,0 0-1,0-1 1,-2 0 0,1-1 0,-2 0-1,0-1 1,-1 0 0,-1 0 0,10-28-1,-14 26 1241,-1 55-797,1-25-576,1 0-1,1 0 1,-1 0-1,9 12 1,-10-19 5,0 0 0,0 0 0,0 0 0,1-1 0,-1 0 0,1 1 0,0-1 0,1-1 0,-1 1 0,1 0 0,8 4 0,-12-8 52,-1 0 0,1 0-1,0 1 1,0-1 0,-1 0 0,1 0-1,0 0 1,0 0 0,0 0-1,-1 0 1,1 0 0,0-1-1,0 1 1,-1 0 0,1 0-1,0 0 1,0-1 0,-1 1 0,1 0-1,0-1 1,-1 1 0,1-1-1,0 1 1,-1-1 0,1 1-1,-1-1 1,1 0 0,-1 1-1,2-2 1,10-18-2145,-3-5-2090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09.236"/>
    </inkml:context>
    <inkml:brush xml:id="br0">
      <inkml:brushProperty name="width" value="0.05" units="cm"/>
      <inkml:brushProperty name="height" value="0.05" units="cm"/>
    </inkml:brush>
  </inkml:definitions>
  <inkml:trace contextRef="#ctx0" brushRef="#br0">0 110 1768,'0'0'5912,"20"0"-4943,17-3-602,-1-1 1,1-2 0,-1-1 0,-1-3 0,1 0 0,39-19 0,43-11-214,-134 40-4210,4 0-249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10.078"/>
    </inkml:context>
    <inkml:brush xml:id="br0">
      <inkml:brushProperty name="width" value="0.05" units="cm"/>
      <inkml:brushProperty name="height" value="0.05" units="cm"/>
    </inkml:brush>
  </inkml:definitions>
  <inkml:trace contextRef="#ctx0" brushRef="#br0">0 275 3089,'0'0'4714,"7"-4"-3910,1-2-544,0-2 1,0 1-1,0-1 0,-1 0 0,0 0 0,0-1 0,-1 0 1,0 0-1,6-16 0,76-148 262,-85 223-1019,-4-29 497,2 39-10,-1-56 8,1-1 0,-1 0-1,1 1 1,0-1 0,0 0 0,0 1 0,0-1 0,1 0 0,-1 0 0,1 0 0,0 0 0,0 0 0,0 0 0,3 2 0,1 2-8,-1-1 1,1 1-1,-1 1 0,0-1 1,-1 1-1,0-1 0,5 15 0,-6-17 22,-1 1 0,0 0 0,0-1 0,-1 1 0,0 0 0,0 0 0,0 0 0,-1 0 0,0 0 0,0 0 0,0 0 0,-2 10-1,0-14 21,0 1-1,0-1 1,0 0-1,0 1 0,0-1 1,0 0-1,-1 0 0,1 0 1,-1 0-1,1-1 0,-1 1 1,0-1-1,1 0 1,-1 1-1,0-1 0,0-1 1,-4 2-1,-56 12 537,62-14-554,-18 3 236,0-2 0,-31-1 0,14 0-97,36 0-368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10.895"/>
    </inkml:context>
    <inkml:brush xml:id="br0">
      <inkml:brushProperty name="width" value="0.05" units="cm"/>
      <inkml:brushProperty name="height" value="0.05" units="cm"/>
    </inkml:brush>
  </inkml:definitions>
  <inkml:trace contextRef="#ctx0" brushRef="#br0">8 62 3041,'0'0'5209,"-1"0"-5047,1 0 0,-1-1 0,1 1 0,-1-1 0,1 1 1,-1-1-1,1 0 0,-1 1 0,1-1 0,0 1 0,-1-1 0,1 0 1,0 1-1,-1-1 0,1 1 0,0-1 0,0 0 0,0 0 0,0 1 1,0-1-1,0 0 0,0 1 0,0-1 0,0 0 0,0 1 0,0-1 1,0 0-1,0 1 0,0-1 0,1-1 0,15-5-158,1 1 0,0 0 0,0 1 0,0 1 0,33-3 0,92 1-423,-141 6 414,0 0-1,0 0 0,0 0 1,0 0-1,0 0 0,0 0 0,0 1 1,0-1-1,0 0 0,0 1 0,0-1 1,0 1-1,0-1 0,0 1 1,0-1-1,0 1 0,0 0 0,-1 0 1,1-1-1,0 1 0,-1 0 0,1 0 1,0 0-1,-1 0 0,1-1 1,0 3-1,0 0 4,0 1 0,0-1 1,-1 0-1,1 0 1,-1 1-1,1-1 0,-1 0 1,-1 7-1,-1 3 34,0-1 1,-1 0-1,-7 23 0,6-27-28,1 0 0,0 0-1,0 0 1,1 0 0,0 0-1,1 1 1,-1-1 0,2 1-1,-1-1 1,1 1-1,1-1 1,-1 1 0,1-1-1,1 1 1,0-1 0,0 0-1,1 0 1,-1 0 0,2 0-1,-1 0 1,9 13-1,-3-7-2,-1 0 0,-1 0-1,0 1 1,-1 0 0,-1 0-1,0 1 1,-1 0-1,0-1 1,-2 1 0,0 1-1,0 23 1,-2 1 19,-2 0 1,-2 0-1,-13 56 1,16-91-7,0 0 1,-1 0-1,0 0 1,0 0-1,0 0 0,-1-1 1,0 1-1,0-1 1,0 0-1,-1 0 1,1 0-1,-1 0 1,-7 6-1,5-6 39,-1-1 0,0 0-1,0 0 1,0-1 0,0 1 0,-1-1-1,1-1 1,-1 0 0,0 0 0,-7 1 0,-10 0 222,0-1 0,-31-1 1,35-1-172,21 0-122,0 0-1,0 0 0,0 0 0,-1-1 0,1 1 0,0 0 0,0 0 0,-1 0 0,1 0 0,0 0 0,0 0 0,-1 0 0,1 0 0,0-1 0,0 1 0,0 0 0,0 0 0,-1 0 0,1 0 0,0-1 1,0 1-1,0 0 0,0 0 0,0 0 0,-1-1 0,1 1 0,0 0 0,0 0 0,0-1 0,0 1 0,0 0 0,0 0 0,0-1 0,0 1 0,0 0 0,0 0 0,0-1 0,0 1 0,0 0 0,0 0 1,0-1-1,0 1 0,0 0 0,0 0 0,1 0 0,-1-1 0,0 1 0,0 0 0,0 0 0,0 0 0,0-1 0,1 1 0,-1 0 0,0 0 0,9-13-2399,3 5-1684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19.749"/>
    </inkml:context>
    <inkml:brush xml:id="br0">
      <inkml:brushProperty name="width" value="0.05" units="cm"/>
      <inkml:brushProperty name="height" value="0.05" units="cm"/>
    </inkml:brush>
  </inkml:definitions>
  <inkml:trace contextRef="#ctx0" brushRef="#br0">57 1 2601,'-2'0'8708,"2"0"-8650,-1 0 1,1 0-1,0 0 1,0 0-1,0 0 0,0 0 1,0 0-1,0-1 1,-2 34-19,-1 0 0,-2 0 0,-11 39 0,8-39-35,1-1 0,2 2 1,-2 41-1,7-57 3,0-14-15,-1 0 1,1 0 0,0 1-1,1-1 1,-1 0 0,1 0-1,0 0 1,2 7 0,-2-10-1,0 1 0,0-1 1,1 1-1,-1-1 0,0 1 1,1-1-1,-1 0 1,1 0-1,0 0 0,-1 0 1,1 0-1,0 0 1,0 0-1,0 0 0,-1-1 1,1 1-1,0-1 1,0 1-1,0-1 0,0 0 1,4 0-1,17 3-101,1-1 0,0-1 0,0-1 0,29-5 0,-39 3 32,0-1 1,0-1-1,0 0 0,-1-1 1,0 0-1,0-1 0,0 0 0,16-12 1,-19 11-314,0 0 1,-1 0 0,1-1 0,-1-1 0,-1 0-1,0 0 1,0 0 0,-1-1 0,0 0 0,0 0 0,-1-1-1,7-19 1,-3 5-1772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0.123"/>
    </inkml:context>
    <inkml:brush xml:id="br0">
      <inkml:brushProperty name="width" value="0.05" units="cm"/>
      <inkml:brushProperty name="height" value="0.05" units="cm"/>
    </inkml:brush>
  </inkml:definitions>
  <inkml:trace contextRef="#ctx0" brushRef="#br0">0 174 3513,'0'0'3130,"8"-17"-1357,23-2-1664,0 2 0,1 1-1,48-17 1,-28 13-81,-29 10-21,-8 2-53,1 1-1,0 1 1,0 1-1,1 0 1,-1 1-1,23-2 1,-66 24-1184,-11 7-390,-5 5-1026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0.498"/>
    </inkml:context>
    <inkml:brush xml:id="br0">
      <inkml:brushProperty name="width" value="0.05" units="cm"/>
      <inkml:brushProperty name="height" value="0.05" units="cm"/>
    </inkml:brush>
  </inkml:definitions>
  <inkml:trace contextRef="#ctx0" brushRef="#br0">0 31 3017,'4'2'430,"0"0"0,0-1 0,1 1 1,-1-1-1,0 0 0,0 0 1,1-1-1,-1 1 0,1-1 0,6 0 1,1 0-75,1 1-265,-1-1 0,1 0 0,0-1 0,-1-1 1,0 0-1,1 0 0,-1-1 0,18-7 0,-20 5-651,-1 2 0,0 0 0,1 0 0,15-3 1,0 3-2055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4.675"/>
    </inkml:context>
    <inkml:brush xml:id="br0">
      <inkml:brushProperty name="width" value="0.05" units="cm"/>
      <inkml:brushProperty name="height" value="0.05" units="cm"/>
    </inkml:brush>
  </inkml:definitions>
  <inkml:trace contextRef="#ctx0" brushRef="#br0">10 385 392,'0'0'6839,"-9"-22"-5296,8 5-1350,2 0 1,0 0-1,6-31 1,-5 41-203,0 0 0,1 0 0,0 1 1,0-1-1,1 1 0,-1 0 1,2 0-1,-1 0 0,1 0 1,-1 1-1,12-10 0,-4 4 0,1 0-1,0 1 0,0 0 0,1 1 0,1 0 0,0 1 0,0 1 1,0 1-1,1 0 0,0 1 0,0 0 0,0 1 0,1 1 1,-1 1-1,30-1 0,-37 3 8,0-1 1,0 1-1,1 1 0,-1 0 1,0 0-1,0 1 0,0 0 1,0 0-1,0 1 0,-1 0 1,14 8-1,7 5 39,9 5 89,38 29-1,-65-42-98,0 1 0,-1 0 0,0 1 1,-1 0-1,0 0 0,0 1 0,11 20 0,-14-21-24,0 2 3,1 1 1,1-1-1,0-1 1,12 15-1,-16-23-5,-1 0 0,1 0 0,-1 0 0,1 0 0,0-1 1,0 0-1,0 1 0,1-1 0,-1-1 0,0 1 0,1-1 0,-1 1 0,1-1 1,0-1-1,-1 1 0,1-1 0,5 1 0,-5-1 15,0 0 0,0 0 0,1-1 0,-1 1 0,0-1 0,0 0 0,0 0 0,0-1 0,0 0 0,0 0 0,0 0-1,-1 0 1,1-1 0,-1 1 0,1-1 0,-1-1 0,0 1 0,0 0 0,0-1 0,-1 0 0,1 0 0,-1 0 0,0 0 0,4-8 0,38-51 49,-3-2 0,65-135 0,-106 195-177,-1 4-234,-3 17-3909,-12-3 1213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1.313"/>
    </inkml:context>
    <inkml:brush xml:id="br0">
      <inkml:brushProperty name="width" value="0.05" units="cm"/>
      <inkml:brushProperty name="height" value="0.05" units="cm"/>
    </inkml:brush>
  </inkml:definitions>
  <inkml:trace contextRef="#ctx0" brushRef="#br0">67 0 656,'0'0'10709,"-1"4"-10573,-3 13-165,1 0 0,1 0 0,1 1 0,0-1 0,1 1 0,3 17 0,-1-11-53,-2 1 0,-3 31 0,3-55 85,0 0 1,-1 1-1,1-1 0,-1 0 1,0 0-1,1 0 1,-1 0-1,0 0 0,1 0 1,-1 0-1,0 0 1,0 0-1,0 0 1,0 0-1,0 0 0,0-1 1,0 1-1,0 0 1,0-1-1,0 1 1,-1-1-1,-1 2 0,5-24-1012,56-133 421,-57 152 608,0 0 1,1 0 0,0 0-1,0 0 1,0 0-1,0 1 1,0-1 0,0 1-1,1-1 1,-1 1-1,1 0 1,-1 0 0,1 0-1,0 0 1,0 0-1,0 1 1,0-1 0,0 1-1,0 0 1,1 0 0,3-1-1,-8 40 383,0-31-376,-1 0 0,-1 0 0,1 0-1,-1 0 1,0 0 0,-1 0 0,0-1 0,0 1 0,0-1 0,-1 0 0,0 0 0,-9 8 0,-6 5 176,-1-1 0,-25 16 0,34-22 84,26-12-235,5-2-75,55 3-18,82-2 2,-100-18-1236,-56 19 1087,0-4-2462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2.139"/>
    </inkml:context>
    <inkml:brush xml:id="br0">
      <inkml:brushProperty name="width" value="0.05" units="cm"/>
      <inkml:brushProperty name="height" value="0.05" units="cm"/>
    </inkml:brush>
  </inkml:definitions>
  <inkml:trace contextRef="#ctx0" brushRef="#br0">41 1 1872,'0'0'7663,"-2"0"-7548,-6 0-110,7 0 10,-1 1 1,1 0-1,0-1 0,0 1 0,0 0 0,0 0 0,0-1 0,0 1 0,0 0 0,0 0 0,0 0 1,1 0-1,-1 0 0,0 1 0,1-1 0,-1 0 0,0 0 0,1 0 0,-1 1 0,1-1 0,0 0 0,-1 3 1,-7 32 254,8-35-263,-2 16 23,1 0 0,1 0 0,0 0 1,2 0-1,0 0 0,7 28 0,-4-19-11,-3-9 64,0 0 0,-1 0 0,-1 0 0,0 1 0,-1-1 0,-1 0 0,-1-1 0,-7 27 0,7-32-49,1 1 0,1-1 0,0 0 1,0 0-1,2 13 0,-1-9-54,0-13 17,1 0 0,0-1 0,0 1 0,0 0 0,0-1-1,0 1 1,0-1 0,0 1 0,1-1 0,-1 0 0,1 1-1,-1-1 1,1 0 0,-1 0 0,1 0 0,-1 0-1,1 0 1,0 0 0,0-1 0,-1 1 0,1-1 0,0 1-1,0-1 1,2 1 0,50 8-88,-40-10 77,1-1 1,-1 0-1,1 0 1,-1-2-1,0 1 1,0-2-1,0 0 1,21-11-1,-16 5-106,1 0 1,-2-2-1,1 0 0,31-31 1,-47 41-77,0 0 1,0-1-1,0 0 1,-1 1-1,1-1 1,-1 0-1,0 0 1,0-1 0,-1 1-1,1 0 1,-1-1-1,0 1 1,0 0-1,0-1 1,-1 1-1,0-1 1,1 0 0,-2 1-1,0-7 1,1 1-712,0-17-3037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2.545"/>
    </inkml:context>
    <inkml:brush xml:id="br0">
      <inkml:brushProperty name="width" value="0.05" units="cm"/>
      <inkml:brushProperty name="height" value="0.05" units="cm"/>
    </inkml:brush>
  </inkml:definitions>
  <inkml:trace contextRef="#ctx0" brushRef="#br0">1 104 2761,'0'0'4746,"13"-9"-3595,63-12-566,117-52-1,-177 72-4880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3.315"/>
    </inkml:context>
    <inkml:brush xml:id="br0">
      <inkml:brushProperty name="width" value="0.05" units="cm"/>
      <inkml:brushProperty name="height" value="0.05" units="cm"/>
    </inkml:brush>
  </inkml:definitions>
  <inkml:trace contextRef="#ctx0" brushRef="#br0">1 68 5817,'0'0'3001,"19"-3"-2818,155-42 679,-165 42-713,0 0-93,0 0 0,1 0-1,-1 1 1,0 0 0,17-1-1,-24 5-49,0 1-1,0-1 1,-1 1 0,1-1-1,-1 1 1,0 0-1,1-1 1,-1 1 0,0 0-1,-1 0 1,1 0-1,0 0 1,-1 4-1,2-1 27,53 187-30,-53-185 18,0-1 1,-1 1-1,1 0 0,-1 0 0,-1 0 0,0 0 0,0 0 0,0 0 1,-1 0-1,0 0 0,-1 0 0,0-1 0,0 1 0,-1 0 1,0-1-1,0 0 0,0 1 0,-1-1 0,0-1 0,-1 1 1,1-1-1,-1 1 0,-1-1 0,1-1 0,-12 10 0,8-7 49,-1 0 0,-1 0-1,1-1 1,-20 9-1,26-14 0,-1 0 0,1 0-1,-1 0 1,0 0 0,0-1-1,0 0 1,0 0 0,1-1-1,-1 1 1,0-1 0,0 0-1,0 0 1,0-1 0,0 1-1,-5-2 1,8 0-48,-1 1 1,1 0-1,0-1 1,0 1-1,0-1 1,1 1-1,-1-1 1,0 0-1,1 0 1,-1 0-1,1 0 1,-1 0-1,1 0 1,0 0-1,0-1 1,0 1-1,0 0 1,0-1-1,1 1 1,-1-1-1,1 1 1,-1 0-1,1-1 1,0 1-1,0-5 1,-9-30-17,9 37-103,0 0 0,0 0-1,0 0 1,0 0-1,0 1 1,0-1-1,0 0 1,0 0-1,0 0 1,0 0 0,0 0-1,0 1 1,0-1-1,0 0 1,0 0-1,0 0 1,0 0-1,0 0 1,0 1 0,-1-1-1,1 0 1,0 0-1,0 0 1,-1 1-597,1-1 596,0 0 1,0 0-1,0 0 1,0 0-1,0 0 1,-1 0 0,1 0-1,0 0 1,0 0-1,0 0 1,0 0-1,-1 0 1,1 0-1,0 0 1,0 0 0,0 0-1,0 0 1,0 0-1,-1 0 1,1 0-1,0 0 1,0 0-1,0 0 1,0 0 0,0 0-1,-1 0 1,1 0-1,0-1 1,0 12-4199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4.177"/>
    </inkml:context>
    <inkml:brush xml:id="br0">
      <inkml:brushProperty name="width" value="0.05" units="cm"/>
      <inkml:brushProperty name="height" value="0.05" units="cm"/>
    </inkml:brush>
  </inkml:definitions>
  <inkml:trace contextRef="#ctx0" brushRef="#br0">1 70 4281,'0'0'6775,"0"0"-6769,0-1 1,0 0 0,1 1 0,-1-1 0,0 1-1,0-1 1,1 1 0,-1-1 0,0 0-1,1 1 1,-1 0 0,1-1 0,-1 1 0,1-1-1,-1 1 1,0-1 0,1 1 0,0 0-1,-1-1 1,1 1 0,-1 0 0,1 0 0,-1-1-1,2 1 1,25-4 28,0 1-1,42 2 1,-49 2-28,1-1 0,-1-1 1,0-1-1,0-1 0,0 0 0,27-9 1,-31 6 61,-6 1-37,1 1-1,1 0 1,-1 0-1,0 2 0,1-1 1,14 0-1,-26 3 197,0 15 44,0-12-254,-1 27 27,1-1 1,2 1 0,1-1 0,1 0 0,13 47-1,-10-51-35,-1 0-1,-1 0 0,-1 1 1,1 33-1,-7 107 41,-1-55-67,3-109 22,0 0-1,1 0 1,-1 0 0,0 0-1,0 1 1,-1-1-1,1 0 1,0 0-1,-1 0 1,1 0-1,-1 1 1,0-1-1,0 0 1,1 0-1,-1 0 1,-1-1 0,1 1-1,0 0 1,0 0-1,-1 0 1,-2 2-1,0-2 63,-1-1-1,1 0 0,0 0 0,-1 0 1,1 0-1,-1-1 0,1 0 0,-1 0 1,-6 0-1,6 0-22,-27 0 287,7 1 1,0-2 0,-36-4 0,53 3-255,-1 0 0,1 0 0,0-1 0,0 0 0,0 0 0,0-1 0,1 0 0,-1 0 0,1-1 0,0 0 0,-6-6 0,22 5-5331,11 7 1680,-9 3-2077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0.250"/>
    </inkml:context>
    <inkml:brush xml:id="br0">
      <inkml:brushProperty name="width" value="0.05" units="cm"/>
      <inkml:brushProperty name="height" value="0.05" units="cm"/>
    </inkml:brush>
  </inkml:definitions>
  <inkml:trace contextRef="#ctx0" brushRef="#br0">27 39 1736,'0'0'5101,"7"-31"-3519,-5 23 1448,0 14-3015,0 0 0,-1 0 0,0 0 0,0 1 1,0-1-1,-1 0 0,0 1 0,-1 10 0,1-9 21,12 261 387,-12-247-389,-1-1 1,0 1-1,-2-1 1,-1 0 0,0 0-1,-2 0 1,0 0-1,-18 36 1,23-56-35,1-1 0,0 1 0,-1-1 1,1 0-1,0 1 0,-1-1 0,1 1 1,0-1-1,-1 1 0,1-1 0,0 1 0,0-1 1,-1 1-1,1-1 0,0 1 0,0-1 1,0 1-1,0-1 0,0 1 0,0-1 1,0 1-1,0-1 0,0 1 0,0 0 0,0-1 1,0 1-1,0-1 0,0 1 0,1-1 1,-1 1-1,0-1 0,0 1 0,1-1 1,-1 1-1,0-1 0,0 0 0,1 1 1,-1-1-1,1 1 0,-1-1 0,0 0 0,1 1 1,-1-1-1,1 0 0,-1 1 0,1-1 1,-1 0-1,1 0 0,-1 1 0,1-1 1,-1 0-1,1 0 0,-1 0 0,1 0 1,-1 0-1,1 0 0,0 0 0,-1 0 0,1 0 1,-1 0-1,2 0 0,42-8 22,-31 5-18,45-5-6,-13 3-3,-1-2 0,74-20 1,-85 23-27,-32 4-14,-14 0-4383,-2-3-422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1.182"/>
    </inkml:context>
    <inkml:brush xml:id="br0">
      <inkml:brushProperty name="width" value="0.05" units="cm"/>
      <inkml:brushProperty name="height" value="0.05" units="cm"/>
    </inkml:brush>
  </inkml:definitions>
  <inkml:trace contextRef="#ctx0" brushRef="#br0">69 20 1488,'0'0'2866,"-4"1"-2668,-1 0-152,-1 1-67,8 1 33,8 4 5032,-13-7-5813,0 0 818,1 1 0,0-1 0,-1 1-1,1-1 1,0 1 0,0 0 0,-1 0 0,1 0 0,0 0 0,0 1-1,-3 2 1,3-3 21,0 0 0,0 1-1,0-1 1,0 0-1,0 0 1,0 0 0,-1 0-1,1 0 1,0-1 0,0 1-1,-1-1 1,-3 1 0,5-1-85,42 3 82,0 1 80,0-1 0,0-3 1,54-6-1,-70 0-34,-2-1 0,1-1 0,42-22 1,-40 19 50,-25 10 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1.743"/>
    </inkml:context>
    <inkml:brush xml:id="br0">
      <inkml:brushProperty name="width" value="0.05" units="cm"/>
      <inkml:brushProperty name="height" value="0.05" units="cm"/>
    </inkml:brush>
  </inkml:definitions>
  <inkml:trace contextRef="#ctx0" brushRef="#br0">10 57 2577,'0'0'5806,"-10"5"-4788,17-5-950,0-1 0,0-1 1,-1 1-1,1-1 0,-1-1 0,13-5 1,26-8 85,-6 6 18,-26 6-130,0 1 0,0 0 0,1 1 0,20-1 1,-33 3-17,21-3-3720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3.086"/>
    </inkml:context>
    <inkml:brush xml:id="br0">
      <inkml:brushProperty name="width" value="0.05" units="cm"/>
      <inkml:brushProperty name="height" value="0.05" units="cm"/>
    </inkml:brush>
  </inkml:definitions>
  <inkml:trace contextRef="#ctx0" brushRef="#br0">47 34 1688,'0'0'4759,"0"-17"-2004,0 44-2673,-1-17-81,0 0 0,1 0 0,0 0-1,1 0 1,0 0 0,1-1 0,0 1-1,1 0 1,-1-1 0,8 15 0,-7-13 18,-1 1 1,0-1 0,0 0 0,-1 1 0,-1 15 0,0 5-118,-1-31-189,1-16-237,1 2 489,1-1-1,0 0 1,1 1-1,0 0 1,1-1 0,1 1-1,0 1 1,12-24-1,-1 8-48,2 1-1,33-42 0,-48 68 277,-5 11 238,-11 14 244,-13 4-582,-2-2 1,-40 32-1,1-2 280,125-50-566,-17 8 211,-26-8-5,0-1 0,0-1 0,16 3 0,-4-3-7,6 1 12,45 2 0,-77-7-69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3.527"/>
    </inkml:context>
    <inkml:brush xml:id="br0">
      <inkml:brushProperty name="width" value="0.05" units="cm"/>
      <inkml:brushProperty name="height" value="0.05" units="cm"/>
    </inkml:brush>
  </inkml:definitions>
  <inkml:trace contextRef="#ctx0" brushRef="#br0">1 26 1696,'0'0'1505,"12"-1"-1357,109-6 3408,-114 7-3713,-6 0 70,-1 1-1,1-1 1,-1 0-1,1 0 1,0 0-1,-1 1 1,1-1-1,0 0 1,-1 0-1,1 0 1,0 0-1,-1 0 1,1 0 0,0 0-1,-1 0 1,1-1-1,0 1 1,-1 0-1,1 0 1,-1-1-1,1 1 1,0 0-1,-1 0 1,1-1-1,-1 1 1,1-1-1,-1 1 1,1-1-1,-1 1 1,1-1-1,-1 1 1,1-1 0,-1 1-1,0-1 1,1 1-1,-1-1 1,0 1-1,1-2 1,-1-6-2826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5.599"/>
    </inkml:context>
    <inkml:brush xml:id="br0">
      <inkml:brushProperty name="width" value="0.05" units="cm"/>
      <inkml:brushProperty name="height" value="0.05" units="cm"/>
    </inkml:brush>
  </inkml:definitions>
  <inkml:trace contextRef="#ctx0" brushRef="#br0">0 679 928,'0'0'3241,"30"-40"-2840,91-125 85,-109 150-268,0 0 0,-2-1 0,0 0 0,8-19 0,-4 6 1744,-10 27-1904,-1 0 0,1 1 0,0-1 0,-1 1 0,1 0-1,0 0 1,0 0 0,0 1 0,0-1 0,0 1 0,0 0-1,6 0 1,6 0-3,225-9 102,-200 9-2,-41 0-89,38 2 51,-29 2-112,0 1 1,0 0-1,-1 0 1,1 1-1,-1 0 1,0 1-1,-1-1 1,10 12-1,51 65 111,-63-77-101,0-1-1,0 1 1,1-1-1,0 0 0,1 0 1,-1-1-1,1 1 1,-1-1-1,1-1 0,0 1 1,1-1-1,-1-1 1,1 1-1,-1-1 0,14 1 1,10 1 83,1-1 1,51-4 0,-39 1-71,-34 0-23,0 0 0,0-1 0,0 0 0,0-1 0,-1 0 0,1 0 0,0-1 0,-1 0 0,0-1 0,0 0 0,0 0 0,0-1 0,0 0 0,-1-1 0,10-8 0,10-8 9,-1-1 1,-1-2-1,-1 0 0,-1-2 0,-1 0 1,-1-2-1,-2 0 0,-1-2 1,-2 0-1,0-1 0,-3 0 0,15-46 1,-26 68 45,-1-1 0,0 1 0,0-1 0,-1 1 1,-1-14-1,0 23-31,18 2-3060,-8 6 133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3.933"/>
    </inkml:context>
    <inkml:brush xml:id="br0">
      <inkml:brushProperty name="width" value="0.05" units="cm"/>
      <inkml:brushProperty name="height" value="0.05" units="cm"/>
    </inkml:brush>
  </inkml:definitions>
  <inkml:trace contextRef="#ctx0" brushRef="#br0">1 183 3849</inkml:trace>
  <inkml:trace contextRef="#ctx0" brushRef="#br0" timeOffset="1">1 183 3849,'0'-101'2720,"14"102"270,47-10-3026,-52 7-67,1-1-1,-1 0 0,1 0 0,-1-1 0,16-9 0,17-16-3600,-26 13-252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5.455"/>
    </inkml:context>
    <inkml:brush xml:id="br0">
      <inkml:brushProperty name="width" value="0.05" units="cm"/>
      <inkml:brushProperty name="height" value="0.05" units="cm"/>
    </inkml:brush>
  </inkml:definitions>
  <inkml:trace contextRef="#ctx0" brushRef="#br0">0 233 1176,'0'0'7119,"6"-28"-5623,-6 13-1187,1 1-1,0 0 1,1 0-1,5-17 1,-6 25-306,1 0 0,0 0 1,0 1-1,1-1 0,0 1 1,0 0-1,0-1 0,1 1 1,-1 1-1,1-1 0,0 1 1,7-7-1,5-3-41,-14 11 23,0 1 0,0 0 0,0-1 0,1 1 0,-1 0 0,1 0 0,-1 1 0,1-1 0,0 0 0,0 1 0,-1 0 0,1 0 1,0-1-1,0 2 0,7-2 0,-9 3 8,1 0 1,-1 1-1,0-1 1,0 1-1,1 0 0,-1-1 1,0 1-1,0 0 1,0 0-1,-1 0 1,1 0-1,0-1 1,-1 1-1,1 0 0,-1 3 1,2 2-8,76 199-717,-71-185 703,6 9-28,-4-29 36,3-19 12,-2-8 118,-1 1 1,0-1-1,-2-1 0,-1 1 0,-1-1 1,-2 0-1,0 0 0,-2-36 0,-1 62-68,2 2-58,0-1 1,0 1-1,0-1 1,0 1-1,0 0 1,0 0-1,0 0 1,-1 0-1,1 0 1,0 0-1,0 0 1,-1 1-1,1-1 1,-1 0 0,1 1-1,-1 0 1,0-1-1,1 1 1,-1 0-1,0 0 1,0-1-1,0 1 1,0 0-1,-1 0 1,1 0-1,0 0 1,-1 0-1,1 0 1,-1 1-1,0-1 1,0 4-1,2 12 15,-1 1 0,-1 31 0,-1-28-46,0 13 38,-1-23-22,2-1 1,0 0 0,0 1-1,4 21 1,-2-31-3,1-1-1,0 0 1,0 0-1,-1 0 1,1 0 0,0 0-1,0-1 1,0 1 0,0-1-1,0 0 1,0 0-1,0 0 1,0 0 0,0 0-1,4-2 1,1 2-44,-3-1 64,-1 0 0,0 0 0,0 0 0,1 0 0,-1-1 0,0 1 0,0-1 0,-1 0 0,1-1 0,0 1 0,-1-1 0,1 1 0,-1-1 0,0 0 0,0 0 0,0-1 0,0 1 0,0 0 0,-1-1 0,0 0 0,1 0 0,-2 1 0,1-1 0,2-6 0,5-13 94,0 0-1,9-47 0,-16 63-51,2-14 78,-4 14 5,1 0-1,1 0 0,-1 0 1,1 0-1,0 0 1,1 0-1,0 0 1,3-6-1,-5 13 212,2 4-398,0 1 34,-1 0-1,1 1 1,-1-1-1,0 0 1,0 1 0,2 9-1,-4-13-11,10 79-536,-9-81 460,0 1 0,-1-1 1,1 1-1,0-1 0,0 0 0,-1 1 1,1-1-1,0 0 0,0 0 1,0 1-1,-1-1 0,1 0 0,0 0 1,0 0-1,0 0 0,0 0 0,-1 0 1,1 0-1,0 0 0,1-1 1,2 1-1294,5 0-2558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6.286"/>
    </inkml:context>
    <inkml:brush xml:id="br0">
      <inkml:brushProperty name="width" value="0.05" units="cm"/>
      <inkml:brushProperty name="height" value="0.05" units="cm"/>
    </inkml:brush>
  </inkml:definitions>
  <inkml:trace contextRef="#ctx0" brushRef="#br0">15 223 4137,'0'0'2500,"0"22"-2393,-12 99 2540,10-106-2640,1-1 0,1 0-1,1 1 1,0-1 0,0 1-1,1-1 1,1 0 0,1 0-1,0 0 1,10 22 0,-9-25-66,1 1 0,0-1 1,0 0-1,1 0 0,16 18 1,-21-27 47,0-1 0,0 1 0,-1-1 0,1 1 1,0-1-1,0 0 0,1 0 0,-1 0 0,0 0 0,0 0 0,0 0 1,1-1-1,-1 1 0,0-1 0,1 1 0,-1-1 0,0 0 1,1 0-1,-1 0 0,0 0 0,1 0 0,-1-1 0,0 1 0,1-1 1,-1 1-1,0-1 0,0 0 0,1 0 0,-1 0 0,0 0 1,0-1-1,0 1 0,0 0 0,0-1 0,-1 1 0,1-1 1,0 0-1,2-3 0,13-12 10,-1 0 0,-1 0 0,-1-2-1,19-29 1,-27 36 121,0 1 0,-1-1 0,-1 0-1,0 0 1,0 0 0,-1 0 0,-1-1 0,0 1-1,0-26 1,-1-4 444,-1-9 51,-5-50 0,2 84-503,1 1-1,-2-1 1,0 1 0,-1 0 0,-1 0 0,-15-30 0,19 42-53,-5-12-34,19 14-261,9 3 250,44-1 6,26 0-3787,-85 0 1098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6.755"/>
    </inkml:context>
    <inkml:brush xml:id="br0">
      <inkml:brushProperty name="width" value="0.05" units="cm"/>
      <inkml:brushProperty name="height" value="0.05" units="cm"/>
    </inkml:brush>
  </inkml:definitions>
  <inkml:trace contextRef="#ctx0" brushRef="#br0">38 0 1136,'0'0'5213,"12"7"-4739,34 21-123,-44-26-305,0 0 1,0 0 0,0 1-1,-1-1 1,1 0 0,-1 1 0,1-1-1,-1 1 1,0-1 0,0 1-1,0-1 1,0 1 0,-1 0 0,1 0-1,-1-1 1,0 1 0,1 0-1,-1 0 1,0 0 0,-1-1 0,1 1-1,0 0 1,-2 3 0,1 7 216,0-4-171,0 0-1,-1 0 1,0 0 0,-1 0 0,0 0 0,0-1 0,0 1-1,-2-1 1,1 0 0,-1 0 0,0 0 0,0-1 0,-9 9-1,7-7-77,0 0 0,1 0-1,0 1 1,0-1 0,1 1-1,0 0 1,1 1-1,-5 17 1,8-27-14,1 1 1,0-1-1,0 1 0,0-1 0,0 1 1,0-1-1,0 1 0,0-1 0,0 1 1,1-1-1,-1 0 0,1 1 0,-1-1 1,1 1-1,-1-1 0,1 0 0,0 0 1,0 1-1,-1-1 0,1 0 0,0 0 1,0 0-1,0 0 0,0 0 0,3 2 0,-1-1 4,1 0-1,0 0 0,1 0 0,-1 0 0,0-1 0,0 0 0,1 0 1,7 1-1,3 0-144,0-1 0,0-1 0,0 0 0,21-4 1,-21 0-519,0-1 1,0 0 0,0-1-1,-1-1 1,21-13-1,-11 7-251,5-4-1806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7.287"/>
    </inkml:context>
    <inkml:brush xml:id="br0">
      <inkml:brushProperty name="width" value="0.05" units="cm"/>
      <inkml:brushProperty name="height" value="0.05" units="cm"/>
    </inkml:brush>
  </inkml:definitions>
  <inkml:trace contextRef="#ctx0" brushRef="#br0">0 208 1664,'0'0'4140,"13"0"-3621,-13 0-516,23 1 417,0-2 0,0-1-1,-1-1 1,36-8-1,279-77 1763,3-1-1906,-331 86-334,13-4 197,-18 4-352,-11 2-467,-17 1-1415,-6 0-1711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5:57.974"/>
    </inkml:context>
    <inkml:brush xml:id="br0">
      <inkml:brushProperty name="width" value="0.05" units="cm"/>
      <inkml:brushProperty name="height" value="0.05" units="cm"/>
    </inkml:brush>
  </inkml:definitions>
  <inkml:trace contextRef="#ctx0" brushRef="#br0">118 47 888,'0'0'6307,"19"-7"-5900,58-23-217,-73 28-152,1 0-1,-1 1 0,0 0 0,1 0 1,0 0-1,-1 0 0,1 1 1,0 0-1,-1 0 0,1 0 0,0 0 1,-1 1-1,1 0 0,5 1 0,-8-1-22,1 0-1,0 1 1,-1-1-1,0 1 0,1-1 1,-1 1-1,0 0 0,0 0 1,0 0-1,0 0 0,0 0 1,0 0-1,0 1 1,-1-1-1,0 0 0,1 1 1,0 3-1,0-1 16,0 1 1,-1 0-1,0-1 1,0 1-1,0 0 1,-1 0-1,0-1 1,0 1-1,0 0 0,-1 0 1,0 0-1,0-1 1,0 1-1,-1-1 1,0 1-1,0-1 1,-5 10-1,-28 34 127,-3-2 1,-1-1-1,-69 62 0,78-78 143,8-11-154,16-14-115,0 0-1,0 0 1,0 1 0,1 0-1,0 0 1,-5 6 0,11-11-39,-1 0 1,0-1 0,0 1-1,1-1 1,-1 1-1,1-1 1,-1 1 0,0-1-1,1 0 1,-1 1 0,1-1-1,-1 1 1,1-1 0,-1 0-1,1 1 1,-1-1 0,1 0-1,-1 0 1,1 1 0,-1-1-1,1 0 1,0 0 0,-1 0-1,1 0 1,-1 0 0,1 0-1,0 0 1,-1 0-1,1 0 1,0 0 0,-1 0-1,1 0 1,-1 0 0,2-1-1,31 2 52,-29-1-61,456 5 1739,-455-5-1731,0 0 0,0-1 0,-1 0 0,1 0 0,0 0 0,-1 0 0,1-1 0,-1 0 0,0 0 0,1 0 0,-1-1 0,0 1 0,0-1 0,-1 0 0,1 0 0,-1 0 0,1 0 0,4-7 0,-7 8-330,1-1 0,-1 1 1,1-1-1,-1 1 0,0-1 0,0 0 1,0 1-1,0-1 0,-1 0 0,1 0 1,-1 0-1,1-3 0,-1-2-4248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2.152"/>
    </inkml:context>
    <inkml:brush xml:id="br0">
      <inkml:brushProperty name="width" value="0.05" units="cm"/>
      <inkml:brushProperty name="height" value="0.05" units="cm"/>
    </inkml:brush>
  </inkml:definitions>
  <inkml:trace contextRef="#ctx0" brushRef="#br0">23 0 24,'0'0'6276,"-22"1"-619,23 3-5656,0-1 0,0 0 0,0 0 1,0 0-1,1 0 0,0 0 0,-1 0 0,1 0 0,4 4 0,10 21 8,-14-18 24,0 0-1,0 0 1,-2 0-1,1-1 1,-2 13-1,4 31 27,-1-27-41,-2-23-17,0-1 0,0 1 0,0-1-1,0 1 1,1-1 0,-1 1 0,1-1 0,0 1 0,-1-1-1,1 0 1,0 1 0,0-1 0,0 0 0,1 0 0,-1 0-1,1 0 1,-1 0 0,1 0 0,-1 0 0,3 2 0,-1-1-19,0-1 1,0 1 0,0-1 0,1 1 0,-1-1-1,0 0 1,1 0 0,-1 0 0,1-1 0,0 0-1,0 1 1,0-1 0,-1 0 0,1-1 0,0 1-1,0-1 1,0 0 0,0 1 0,6-2 0,-1 1 37,0 0-183,0 0 0,0 0 0,0-1 0,13-3 0,-18 3 6,0-1 0,0 1-1,0-1 1,-1 0 0,1 0-1,-1-1 1,1 1 0,-1-1 0,0 0-1,0 1 1,0-2 0,3-4-1,59-78-5912,-52 63 3369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2.685"/>
    </inkml:context>
    <inkml:brush xml:id="br0">
      <inkml:brushProperty name="width" value="0.05" units="cm"/>
      <inkml:brushProperty name="height" value="0.05" units="cm"/>
    </inkml:brush>
  </inkml:definitions>
  <inkml:trace contextRef="#ctx0" brushRef="#br0">1 158 1568,'0'0'5580,"30"-12"-3469,57-31-1988,128-56 1,-207 97-110,-24 1-3709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8.978"/>
    </inkml:context>
    <inkml:brush xml:id="br0">
      <inkml:brushProperty name="width" value="0.05" units="cm"/>
      <inkml:brushProperty name="height" value="0.05" units="cm"/>
    </inkml:brush>
  </inkml:definitions>
  <inkml:trace contextRef="#ctx0" brushRef="#br0">25 1 1800,'0'0'6179,"0"17"-2189,0 62-4048,-10 102 68,-1 4 8,8-17 4,3-168-15,0 1-23,0-1 14,0 1 0,0 0 0,0-1-1,1 1 1,-1 0 0,0-1 0,1 1 0,-1 0 0,0-1 0,1 1 0,-1-1-1,1 1 1,-1-1 0,1 1 0,-1-1 0,1 1 0,-1-1 0,1 0 0,0 1 0,-1-1-1,1 0 1,-1 1 0,1-1 0,0 0 0,-1 0 0,1 1 0,0-1 0,0 0-1,-1 0 1,1 0 0,1 0 0,26 0-66,-23 0 63,52 1-143,71-2-726,-114 0 773,0-1 0,-1 0 0,1-1-1,0 0 1,-1-2 0,24-10 0,-35 15-89,0-1 0,0 0 0,0 0 0,-1-1 0,1 1 0,0 0 1,-1-1-1,1 1 0,-1-1 0,1 1 0,-1-1 0,0 0 0,0 1 0,1-1 0,-1 0 1,0 0-1,-1 0 0,1 0 0,0 0 0,-1 0 0,1 0 0,-1 0 0,1 0 0,-1 0 1,0-1-1,0 1 0,0 0 0,0 0 0,0 0 0,-1-3 0,1-9-3964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29.729"/>
    </inkml:context>
    <inkml:brush xml:id="br0">
      <inkml:brushProperty name="width" value="0.05" units="cm"/>
      <inkml:brushProperty name="height" value="0.05" units="cm"/>
    </inkml:brush>
  </inkml:definitions>
  <inkml:trace contextRef="#ctx0" brushRef="#br0">9 22 4249,'0'0'5286,"-8"0"-4770,68 1-436,-3 0 88,96-11-1,-152 11-330,-1-1-1,1 0 0,0 0 0,-1 0 1,1-1-1,0 1 0,0 0 0,-1 0 1,1 0-1,0 0 0,-1-1 1,1 1-1,0 0 0,-1-1 0,1 1 1,0 0-1,-1-1 0,1 1 0,-1-1 1,1 1-1,-1-1 0,1 1 1,-1-1-1,1 0 0,-1 1 0,1-1 1,-1 1-1,0-1 0,1-1 1,-1-1-1847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6:08.366"/>
    </inkml:context>
    <inkml:brush xml:id="br0">
      <inkml:brushProperty name="width" value="0.05" units="cm"/>
      <inkml:brushProperty name="height" value="0.05" units="cm"/>
    </inkml:brush>
  </inkml:definitions>
  <inkml:trace contextRef="#ctx0" brushRef="#br0">33 612 304,'0'0'3075,"-32"-5"1673,32 4-4770,1-1 0,-1 1 0,1 0 0,0-1 0,0 1 0,-1 0 0,1 0 0,0 0 1,0-1-1,0 1 0,0 0 0,1 0 0,-1 1 0,0-1 0,0 0 0,0 0 0,1 0 0,-1 1 0,0-1 0,1 1 0,2-1 0,41-14 64,-31 11-70,72-25 26,-46 14-4,1 1 1,0 2-1,1 3 0,0 0 0,79-4 1,-67 12 11,0-3-1,94-20 1,101-40-33,-143 33 46,158-24 0,606-105-66,-777 136 51,2 4-1,1 3 1,152-5 0,84 1 11,-9 0 40,352 25-39,-657-2-9,-1 0 0,1 1 0,0 1 0,-1 1 0,0 1-1,23 10 1,49 14 11,-70-26-23,-7 0 20,1-1 0,1-1 1,15 1-1,-84 14 1006,52-16-1058,-130 40 377,117-35-929,0 1 0,1 0 0,0 2 0,0-1 0,1 2 1,-16 14-1,-6 4-2665,22-19 1808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7.859"/>
    </inkml:context>
    <inkml:brush xml:id="br0">
      <inkml:brushProperty name="width" value="0.05" units="cm"/>
      <inkml:brushProperty name="height" value="0.05" units="cm"/>
    </inkml:brush>
  </inkml:definitions>
  <inkml:trace contextRef="#ctx0" brushRef="#br0">470 222 672,'0'0'8315,"3"-14"-7400,1-8-621,-2 11 60,0-1 0,0 0 0,-1 0 0,-1-17 1,-2 28-340,0 0 1,0 0 0,0 0 0,-1 1 0,1-1 0,0 0-1,-1 1 1,1 0 0,0 0 0,-1-1 0,1 1 0,0 1-1,-1-1 1,-3 1 0,0-1-1,-7 1-16,-1 0 1,1 1-1,0 1 1,-1 0-1,1 1 1,1 0-1,-1 1 1,1 0-1,-23 14 1,4 1-6,0 1 1,-36 33-1,51-39-11,0 0-1,1 1 0,0 0 1,1 2-1,1-1 0,-12 23 1,18-26 2,0 0 1,1 0 0,1 1-1,0-1 1,1 1 0,1 0-1,0 1 1,1-1 0,0 26 0,2-19 0,-1 6-48,2-1 0,5 38 0,-4-55 44,1 0-1,0 0 1,0-1-1,1 1 1,0 0-1,1-1 1,0 0-1,0 0 1,11 13-1,-9-13-4,1 0 0,0-1 0,1 0-1,-1 0 1,1-1 0,1 0 0,-1-1-1,1 1 1,0-2 0,1 0 0,17 7 0,-7-7-31,0 0 0,1-1 1,-1-2-1,1 0 1,28-1-1,-38-2 55,0-1-1,1 0 0,-1 0 0,0-2 1,-1 1-1,1-1 0,-1-1 0,1 0 1,-1-1-1,-1 0 0,1-1 1,-1 0-1,0 0 0,14-15 0,-2 1 4,-2-1-1,0 0 0,-1-2 1,-2 0-1,16-28 0,-23 32 70,0 0 0,-1-1 0,-1 0 0,-1-1 0,-1 0 0,-1 0 0,2-25 0,-1-21 320,-3-69 0,-3 121-365,0 6 16,-1 0 0,0 0 0,-1 1 0,0-1 0,0 0-1,-1 1 1,0-1 0,0 1 0,-2 0 0,1 0 0,-1 0 0,0 1 0,0 0 0,-1 0 0,0 0 0,-1 1 0,0-1 0,0 2-1,-1-1 1,-9-6 0,4 4-53,0 1-1,-1 0 0,0 1 0,0 1 1,-1 0-1,0 1 0,0 1 1,0 0-1,-1 1 0,1 1 1,-1 0-1,-17 1 0,32 1-22,-1 0-1,1 0 1,0 1-1,-1-1 1,1 1-1,0-1 1,-1 1-1,1 0 1,0-1-1,0 1 1,-1 0-1,1 0 1,0 0-1,0 0 1,0 0-1,0 0 1,0 0-1,0 0 1,1 0-1,-1 0 1,0 1-1,1-1 1,-1 0-1,0 1 1,1-1-1,-1 3 1,-10 47-701,7-30 309,-51 205-4687,32-157 1092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0.200"/>
    </inkml:context>
    <inkml:brush xml:id="br0">
      <inkml:brushProperty name="width" value="0.05" units="cm"/>
      <inkml:brushProperty name="height" value="0.05" units="cm"/>
    </inkml:brush>
  </inkml:definitions>
  <inkml:trace contextRef="#ctx0" brushRef="#br0">0 6 4201,'0'0'3431,"0"8"-3357,0 37 1877,32-49-1364,-1-5-558,1 0 0,-1 3 1,1 0-1,59-2 0,-73 5 90,-18 3-151,0 0-1,1 0 1,-1 0-1,0 0 0,1 0 1,-1 0-1,1 0 1,-1 0-1,0 0 1,1-1-1,-1 1 0,0 0 1,1 0-1,-1 0 1,0 0-1,1-1 1,-1 1-1,0 0 1,0 0-1,1 0 0,-1-1 1,0 1-1,0 0 1,1-1-1,-1 1 1,0 0-1,0 0 0,0-1 1,0 1-1,1 0 1,-1-1-1,0 1 1,0 0-1,0-1 1,0 1-1,0 0 0,0-1 1,0 0-1,-5-4-2036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4.781"/>
    </inkml:context>
    <inkml:brush xml:id="br0">
      <inkml:brushProperty name="width" value="0.05" units="cm"/>
      <inkml:brushProperty name="height" value="0.05" units="cm"/>
    </inkml:brush>
  </inkml:definitions>
  <inkml:trace contextRef="#ctx0" brushRef="#br0">1 33 1528,'0'0'9229,"0"13"-9161,1 7-47,1 0-1,1 0 1,1-1 0,0 1-1,9 20 1,0 3-33,0-8 24,-11-30-86,0-1-1,0 0 1,-1 1 0,1-1-1,-1 1 1,0-1 0,0 9-1,0-13 22,-1 0 0,1 0 0,-1 0 1,1-1-1,-1 1 0,1 0 0,-1 0 0,1-1 0,-1 1 0,1 0 0,-1-1 0,1 1 0,-1-1 0,0 1 0,1 0 1,-1-1-1,0 1 0,1-1 0,-1 1 0,0-1 0,0 1 0,1-1 0,-1 1 0,0-1 0,0 1 0,0-1 0,1-1 1,0-3 26,53-146-4061,-46 131 3610,1 1 0,1 0 0,0 1 0,2 0 0,22-27 0,-63 75 8761,-29 25-6219,-34 34-2736,76-67 691,16-21-22,0-1 1,0 1 0,0-1-1,0 1 1,0-1-1,0 1 1,0-1-1,0 1 1,0-1-1,0 1 1,0-1-1,0 1 1,0-1 0,1 1-1,-1-1 1,0 1-1,0-1 1,0 1-1,1-1 1,-1 1-1,0-1 1,1 0-1,-1 1 1,0-1-1,1 1 1,-1-1 0,1 1-1,4 1-4,-1 0 0,1-1 0,0 1 0,0-1 1,0 0-1,0 0 0,9 0 0,29 2-56,-28-3 26,1 0 1,-1 2-1,0 0 1,0 1-1,0 0 1,15 7-1,-12 8-1346,-17-18 1273,-1 1 0,1-1 0,-1 1-1,1 0 1,-1-1 0,0 1 0,1 0-1,-1-1 1,0 1 0,1 0-1,-1 0 1,0-1 0,0 1 0,1 0-1,-1 0 1,0 0 0,0-1 0,0 1-1,0 0 1,0 0 0,0 0 0,-1-1-1,1 1 1,0 0 0,0 0-1,-1-1 1,1 1 0,0 0 0,-1 1-1,-7 1-4947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6.150"/>
    </inkml:context>
    <inkml:brush xml:id="br0">
      <inkml:brushProperty name="width" value="0.05" units="cm"/>
      <inkml:brushProperty name="height" value="0.05" units="cm"/>
    </inkml:brush>
  </inkml:definitions>
  <inkml:trace contextRef="#ctx0" brushRef="#br0">7 32 3625,'0'0'4585,"0"5"-4455,19 273 1804,-19-254-1919,0-23 389,-6-41-399,-3-12 217,6 36-75,0-1 0,-1-29 0,4 42-153,-1-1 0,1 1 0,0-1 0,1 1 0,-1-1 0,1 1 0,0-1 0,0 1 0,0-1-1,1 1 1,0 0 0,-1 0 0,1 0 0,1 0 0,-1 0 0,1 0 0,-1 0 0,1 1 0,0-1 0,0 1 0,7-5 0,-1 0 33,0 1-1,0 0 1,1 1 0,0 0 0,0 0-1,1 1 1,-1 0 0,1 1 0,0 0 0,14-2-1,-10 2-4,16-1 104,-31 5-123,1 0-1,0 0 1,0 0-1,-1 1 1,1-1-1,0 1 1,0-1-1,-1 0 1,1 1-1,-1-1 1,1 1-1,0 0 1,-1-1-1,1 1 0,-1-1 1,1 1-1,-1 0 1,1-1-1,-1 1 1,0 0-1,1 0 1,-1-1-1,0 1 1,0 0-1,1 0 1,-1-1-1,0 1 1,0 0-1,0 0 1,0 0-1,0-1 1,0 1-1,0 0 1,-1 1-1,1-1 36,-5-1-3202,-8 0-3731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7.180"/>
    </inkml:context>
    <inkml:brush xml:id="br0">
      <inkml:brushProperty name="width" value="0.05" units="cm"/>
      <inkml:brushProperty name="height" value="0.05" units="cm"/>
    </inkml:brush>
  </inkml:definitions>
  <inkml:trace contextRef="#ctx0" brushRef="#br0">0 96 5153,'0'0'4325,"32"-3"-3385,70 3-909,-101 0-51,0 0 0,0-1 1,0 1-1,0 0 0,0-1 0,0 1 1,0-1-1,0 1 0,0-1 0,0 1 1,-1-1-1,1 0 0,0 1 0,0-1 1,-1 0-1,1 0 0,0 0 0,-1 1 1,1-1-1,-1 0 0,1 0 0,-1 0 0,1 0 1,-1 0-1,0 0 0,1 0 0,-1 0 1,0 0-1,0 0 0,0 0 0,0-1 1,2-40-2254,-2 35 886,0-13-3002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7.541"/>
    </inkml:context>
    <inkml:brush xml:id="br0">
      <inkml:brushProperty name="width" value="0.05" units="cm"/>
      <inkml:brushProperty name="height" value="0.05" units="cm"/>
    </inkml:brush>
  </inkml:definitions>
  <inkml:trace contextRef="#ctx0" brushRef="#br0">43 249 1408</inkml:trace>
  <inkml:trace contextRef="#ctx0" brushRef="#br0" timeOffset="1">43 249 1408,'-36'-147'4232,"35"143"-3973,-1 1 0,2-1 1,-1 0-1,0 1 0,1-1 1,-1 1-1,1-1 0,0 0 0,0 1 1,0-1-1,1 0 0,-1 1 0,1-1 1,0 1-1,0-1 0,0 1 1,1-1-1,2-4 0,-2 5-311,1 1 0,-1 0-1,1 0 1,-1 0 0,1 0-1,0 0 1,0 1 0,0-1 0,0 1-1,0 0 1,0-1 0,4 1-1,8-5 440,-14 6-384,-1 0 0,1 0 0,0 0 0,-1 0 0,1 0 0,-1 0 0,1 1 0,0-1 0,-1 0 0,1 0 0,-1 0 0,1 1 0,0-1 0,-1 0 0,1 1 0,-1-1 0,1 1 0,-1-1 0,0 0 0,1 1 0,-1-1 0,1 1 0,-1-1 0,0 1 0,1-1 0,-1 1 0,0-1 0,1 1 0,-1 0 0,0-1 0,0 1 0,0-1 0,0 1 0,1 0 0,-1-1 0,0 1 0,0 0 0,0 0 0,7 13-4161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9.060"/>
    </inkml:context>
    <inkml:brush xml:id="br0">
      <inkml:brushProperty name="width" value="0.05" units="cm"/>
      <inkml:brushProperty name="height" value="0.05" units="cm"/>
    </inkml:brush>
  </inkml:definitions>
  <inkml:trace contextRef="#ctx0" brushRef="#br0">1 124 2529,'0'0'2084,"9"-4"1378,34-12-2970,-20 6-227,0 2-1,45-11 1,-41 12-67,-2 0-1,28-12 1,5-8-97,-57 26-106,2-5-1623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39.767"/>
    </inkml:context>
    <inkml:brush xml:id="br0">
      <inkml:brushProperty name="width" value="0.05" units="cm"/>
      <inkml:brushProperty name="height" value="0.05" units="cm"/>
    </inkml:brush>
  </inkml:definitions>
  <inkml:trace contextRef="#ctx0" brushRef="#br0">1 82 728,'0'0'9151,"25"0"-9189,-13-1 50,0-1 1,-1 0-1,1-1 1,-1 0 0,1-1-1,-1 0 1,0-1-1,19-11 1,-19 10-3,0 0 0,0 1-1,0 0 1,0 1 0,1 0 0,0 1 0,0 0-1,23-2 1,37 5 188,-73 8-292,-1-4-172,1 0 0,-1-1 0,0 1 0,0-1 0,0 0 0,-1 1 0,1-1 0,-6 5 0,-10 7-3741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44.741"/>
    </inkml:context>
    <inkml:brush xml:id="br0">
      <inkml:brushProperty name="width" value="0.05" units="cm"/>
      <inkml:brushProperty name="height" value="0.05" units="cm"/>
    </inkml:brush>
  </inkml:definitions>
  <inkml:trace contextRef="#ctx0" brushRef="#br0">25 32 1800,'0'0'6440,"-24"0"-2229,67 1-4246,0-2 1,0-2 0,82-17-1,-124 20 29,1 0 0,-1 0 0,1 0 0,-1 0 0,1-1 0,0 1 0,-1-1 0,1 1 0,-1-1 0,0 0 0,1 1 0,-1-1 0,2-1 0,-3 1 37,3 43-139,-3 26 116,-1-53-8,0 1 0,1-1 1,1 1-1,0-1 1,1 1-1,6 22 1,4-7 0,-5-15 4,-1 1-1,0 0 1,-1 0 0,-1 0-1,-1 1 1,0-1 0,0 21-1,-3-21 13,1-3-11,-1 0 0,-1 0 1,0 0-1,-4 13 0,3-21 6,0 0 0,0 0 1,-1 0-1,0-1 1,0 0-1,0 1 0,0-1 1,-1 0-1,0 0 1,0-1-1,-9 8 0,8-8 37,1 0-1,-1 0 1,0-1-1,0 0 1,0 0 0,-1 0-1,1-1 1,0 0-1,-1 0 1,0 0-1,-6 1 1,-2-1 132,-1-1 0,0-1 0,-16-1 0,-9 0-49,39 0-133,-3-32-77,4 32-12,-1 1 0,1-1 0,0 1 1,-1-1-1,1 1 0,0-1 0,0 1 1,-1-1-1,1 0 0,0 1 0,0-1 1,0 1-1,0-1 0,0 0 0,0 1 1,0-1-1,0 1 0,0-1 0,0 0 1,0 1-1,0-1 0,0 1 0,0-1 1,1 0-1,-1 1 0,0-1 0,0 1 1,1-1-1,-1 1 0,0-1 0,1 1 1,-1-1-1,1 1 0,-1-1 0,1 1 1,-1 0-1,1-1 0,-1 1 0,1 0 1,-1-1-1,1 1 0,-1 0 0,1 0 1,-1-1-1,1 1 0,-1 0 0,1 0 1,0 0-1,-1 0 0,1 0 0,0 0 1,-1 0-1,1 0 0,-1 0 0,1 0 1,0 0-1,-1 0 0,1 0 0,-1 1 1,2-1-1,20 0-2855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48.432"/>
    </inkml:context>
    <inkml:brush xml:id="br0">
      <inkml:brushProperty name="width" value="0.05" units="cm"/>
      <inkml:brushProperty name="height" value="0.05" units="cm"/>
    </inkml:brush>
  </inkml:definitions>
  <inkml:trace contextRef="#ctx0" brushRef="#br0">40 1 760,'0'0'4944,"-25"4"649,21 8-5586,1 1 0,0 0 0,1 0 0,1 0 0,0 0 0,0 0 0,2 0 0,-1 0 0,2 0 0,0 0 0,0 0 0,1 0-1,5 14 1,33 65 3,-28-58-110,2 0 0,2-1 0,1-1 1,43 60-1,-59-91 52,-1 0 0,1 0 0,0 0 0,-1 0-1,1-1 1,0 1 0,0 0 0,0-1 0,0 1 0,0-1 0,0 0 0,0 0 0,0 1 0,0-1-1,-1 0 1,1-1 0,0 1 0,0 0 0,4-2 0,-2 2 19,0-1 0,1 0 0,-1-1 0,0 1-1,0-1 1,0 0 0,8-4 0,-1-4-34,0 1-1,0-2 1,-1 0-1,0 0 1,-1 0-1,-1-1 1,1-1-1,-2 1 1,0-2 0,0 1-1,-1 0 1,-1-1-1,0 0 1,-1-1-1,-1 1 1,0-1-1,-1 1 1,0-17-1,-2 22 84,-3-34 827,3 42-778,-1 0 0,1 0 0,-1-1 0,1 1-1,-1 0 1,0 0 0,1 0 0,-1 0 0,0 0 0,0 0 0,0 0 0,0 0 0,0 0 0,0 0 0,0 1 0,0-1 0,0 0-1,0 1 1,0-1 0,0 1 0,0-1 0,-1 1 0,1-1 0,0 1 0,0 0 0,-1 0 0,1-1 0,0 1 0,-3 0-1,4 32-137,0-1 60,-1-12 18,1 0 1,1-1 0,0 1-1,7 25 1,-7-38-52,1 0 0,1 0 0,-1 0 0,1 0 0,0 0 0,1-1 0,-1 1-1,1-1 1,0 0 0,0 0 0,1 0 0,0-1 0,-1 1 0,1-1 0,1-1 0,9 7 0,-2-4-80,0 0 0,0 0 0,1-1 1,0-1-1,0 0 0,0-1 0,0-1 0,1 0 0,-1-1 1,25-1-1,-37 0 122,0-1 0,0 1 0,0-1 0,0 0 0,-1 0 0,1 0 0,0 0 0,0 0 0,-1 0 0,1-1 0,-1 1 0,1 0 0,-1-1 0,0 0 0,1 1 0,-1-1 0,0 1 1,0-1-1,1-4 0,22-45 20,-15 32-16,-3 6 101,0-1 0,-1 0 0,0 0 1,-1 0-1,-1-1 0,0 1 0,-1-1 0,0 0 0,-1 0 1,-1 0-1,-1 1 0,-2-21 0,1 29-1,-1 0 0,1 1 0,-1-1 0,-1 1 0,1-1 0,-1 1 0,1 0 0,-1 0 0,-1 1 0,1-1 0,-1 1-1,-5-4 1,-64-43 660,73 51-813,1-1 0,-1 0 0,0 1 0,0-1 1,0 1-1,0-1 0,1 1 0,-1 0 0,0-1 0,0 1 0,0 0 0,0-1 0,0 1 0,0 0 0,0 0 0,0 0 1,0 0-1,0 0 0,0 0 0,0 0 0,0 0 0,0 1 0,0-1 0,-2 1 0,-10 23-4941,7-4-1201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49.198"/>
    </inkml:context>
    <inkml:brush xml:id="br0">
      <inkml:brushProperty name="width" value="0.05" units="cm"/>
      <inkml:brushProperty name="height" value="0.05" units="cm"/>
    </inkml:brush>
  </inkml:definitions>
  <inkml:trace contextRef="#ctx0" brushRef="#br0">13 19 2833,'0'0'5820,"12"-17"-5123,-11 17-676,0-1 0,0 1 1,1 0-1,-1 0 0,0 0 0,0 0 1,0 0-1,0 0 0,0 0 0,1 0 1,-1 0-1,0 0 0,0 0 0,0 1 1,0-1-1,0 1 0,0-1 0,0 0 0,0 1 1,0 0-1,0-1 0,0 1 0,0 0 1,0-1-1,0 1 0,0 0 0,0 0 1,-1 0-1,1 0 0,0 0 0,-1 0 1,1 0-1,-1 0 0,1 0 0,-1 0 0,1 0 1,-1 0-1,0 0 0,0 0 0,1 1 1,-1-1-1,0 0 0,0 2 0,1 8 59,0 1 0,-1 0 0,-2 18 0,1-11 138,0-7-125,-1 0 1,0-1-1,0 1 0,-1-1 0,-1 1 0,0-1 0,-7 15 0,6-16-34,0 1 0,1 1 0,0-1 0,1 0 0,0 1 0,1 0-1,0 0 1,0 15 0,33-27-169,-24-2 112,0 1 0,0-1 0,0 0 0,-1 0 1,1-1-1,-1 0 0,0 0 0,10-7 1,51-39 33,-29 20-39,-14 15-5,-21 12-371,1 0 0,-1 0 0,1 0 0,-1 0 0,0-1 0,0 1 0,0-1 0,0 0 0,0 1 0,-1-1 1,1-1-1,-1 1 0,4-6 0,0-3-2731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8.315"/>
    </inkml:context>
    <inkml:brush xml:id="br0">
      <inkml:brushProperty name="width" value="0.05" units="cm"/>
      <inkml:brushProperty name="height" value="0.05" units="cm"/>
    </inkml:brush>
  </inkml:definitions>
  <inkml:trace contextRef="#ctx0" brushRef="#br0">191 12 4457,'0'0'6569,"-19"-12"-6286,17 17-316,-1-1 1,1 0-1,0 1 0,0 0 1,0-1-1,0 1 0,1 0 1,-1 8-1,-4 7 4,-9 20 49,-30 55-1,30-67-72,1 0-1,2 1 1,1 1 0,-10 39-1,14-21-1472,2 0-1,2 81 0,3-102-93,0-8-1098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50.069"/>
    </inkml:context>
    <inkml:brush xml:id="br0">
      <inkml:brushProperty name="width" value="0.05" units="cm"/>
      <inkml:brushProperty name="height" value="0.05" units="cm"/>
    </inkml:brush>
  </inkml:definitions>
  <inkml:trace contextRef="#ctx0" brushRef="#br0">0 278 1320,'0'0'5943,"11"-7"-5390,17-10-65,1 1-1,0 0 1,2 3 0,47-16-1,41-4-136,-2-6 0,113-54-1,-221 89-347,-7 2 1,0 1 0,0 0 0,1 0 0,-1 0 0,1 0 0,-1 0 0,1 0 0,-1 1 0,1-1 0,2 1 0,-5 0-43,-2 2-510,-1 1 98,0-1-1,0 0 0,0 0 1,0 0-1,0 0 0,0 0 1,-5 1-1,2 0-1288,-16 10-3672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6:50.804"/>
    </inkml:context>
    <inkml:brush xml:id="br0">
      <inkml:brushProperty name="width" value="0.05" units="cm"/>
      <inkml:brushProperty name="height" value="0.05" units="cm"/>
    </inkml:brush>
  </inkml:definitions>
  <inkml:trace contextRef="#ctx0" brushRef="#br0">0 102 3713,'0'0'4251,"28"-15"-4033,85-44-88,-60 35-34,-29 21 42,-12 3 45,-12 37 2053,-3-25-2156,0 0 1,-1 0-1,0 0 1,-1-1-1,0 1 1,-1-1-1,0 0 0,-15 19 1,-11 21-55,-108 225 63,139-274-37,1 1-44,0-2-20,3-1-28,12 0 76,0-2 0,0 0 1,0-1-1,0 0 0,-1-1 0,1-1 0,13-6 1,100-55 178,-34 17-193,-71 36-27,-17 10 5,-1-1 1,1 1-1,0 0 1,0 0-1,0 1 0,0 0 1,1 0-1,-1 0 1,1 1-1,6-1 1,-12 2-56,-1 0 0,0 0 1,0 0-1,0 0 1,1 0-1,-1 0 0,0 0 1,0 0-1,0 0 0,1-1 1,-1 1-1,0 0 1,0 0-1,0 0 0,0 0 1,1 0-1,-1-1 1,0 1-1,0 0 0,0 0 1,0 0-1,0-1 0,0 1 1,0 0-1,0 0 1,1 0-1,-1-1 0,0 1 1,0 0-1,0 0 1,0 0-1,0-1 0,0 1 1,0 0-1,0 0 0,0-1 1,0 1-1,0 0 1,-1 0-1,1 0 0,0-1 1,0 1-1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1.993"/>
    </inkml:context>
    <inkml:brush xml:id="br0">
      <inkml:brushProperty name="width" value="0.05" units="cm"/>
      <inkml:brushProperty name="height" value="0.05" units="cm"/>
    </inkml:brush>
  </inkml:definitions>
  <inkml:trace contextRef="#ctx0" brushRef="#br0">91 82 928,'0'0'7019,"-8"-9"-5969,5 5-1014,-29-36 1267,30 37-1130,0 1 0,0 0 0,-1-1 0,1 1 0,-1 0 0,0 0 0,1 0 0,-1 0 1,0 1-1,0-1 0,0 1 0,-1 0 0,1 0 0,-6-1 0,9 2-122,1 21-209,2 0 100,0 0-1,1 0 0,1 0 1,9 21-1,-6-18 55,-1 2 1,6 43-1,-6 141-728,-7-180 212,0-30 455,0 1-1,0-1 0,-1 1 1,1 0-1,0-1 1,0 1-1,0-1 1,0 1-1,0 0 0,0-1 1,0 1-1,0 0 1,0-1-1,1 1 1,-1-1-1,0 1 0,0-1 1,1 1-1,-1 0 1,0-1-1,0 1 1,1-1-1,-1 1 0,1-1 1,-1 1-1,0-1 1,1 0-1,-1 1 1,2 0-1,11-13-952,13-36-1237,-24 44 1655,17-35-2597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2.322"/>
    </inkml:context>
    <inkml:brush xml:id="br0">
      <inkml:brushProperty name="width" value="0.05" units="cm"/>
      <inkml:brushProperty name="height" value="0.05" units="cm"/>
    </inkml:brush>
  </inkml:definitions>
  <inkml:trace contextRef="#ctx0" brushRef="#br0">131 1 1768,'0'0'8908,"-19"26"-8640,-59 85-151,73-105-120,2 0-1,-1 0 1,0 0 0,1 1-1,0-1 1,1 1-1,-1 0 1,2 0 0,-1 0-1,0 0 1,1 0 0,1 1-1,-1-1 1,1 0-1,0 0 1,2 9 0,0 14-304,1-28 109,1 0-1,-1 1 1,1-1-1,0-1 1,0 1-1,0 0 1,0-1 0,6 1-1,4 1-1191,1-2-1,-1 1 1,18-2 0,-26 0 890,3 0-1350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2.976"/>
    </inkml:context>
    <inkml:brush xml:id="br0">
      <inkml:brushProperty name="width" value="0.05" units="cm"/>
      <inkml:brushProperty name="height" value="0.05" units="cm"/>
    </inkml:brush>
  </inkml:definitions>
  <inkml:trace contextRef="#ctx0" brushRef="#br0">19 0 4489,'0'0'6009,"-3"5"-5847,1-2-197,0 0 1,0 0-1,1 1 1,-1-1 0,1 0-1,0 1 1,0-1-1,0 1 1,0 0-1,0-1 1,1 1 0,0 0-1,0-1 1,0 1-1,0 0 1,0-1-1,1 1 1,0 0 0,0-1-1,0 1 1,0-1-1,0 1 1,1-1 0,-1 0-1,3 4 1,-1-3-59,0 0 1,0-1-1,0 1 0,0-1 1,0 0-1,1 0 1,0 0-1,0-1 1,-1 1-1,1-1 1,1 0-1,-1 0 0,0 0 1,0 0-1,1-1 1,-1 0-1,1 0 1,0 0-1,-1 0 0,1-1 1,5 0-1,-9-6 184,1 0 1,-2-1-1,1 1 0,0 0 0,-1-1 0,-1-10 0,0 11 176,1-2 1005,0 10-566,1 22-444,7 39-510,0-46 158,0-1 0,21 30-1,-22-37 33,0 0-1,-1 1 0,0 0 1,0 0-1,-1 0 0,-1 1 0,0 0 1,0 0-1,-1 0 0,-1 0 1,2 13-1,-4-17 64,2 20 6,-1-1 1,-5 44 0,3-63-5,0 0 1,0-1 0,-1 1 0,0-1-1,0 1 1,0-1 0,-1 0-1,0 0 1,0 0 0,-1 0-1,0-1 1,0 1 0,0-1-1,0 0 1,-10 8 0,13-12 22,0 0 0,0 0 1,1 0-1,-1-1 0,0 1 1,0 0-1,-1-1 0,1 1 1,0 0-1,0-1 0,0 1 1,0-1-1,0 0 0,-1 1 1,1-1-1,0 0 0,0 0 1,0 0-1,-1 0 0,1 0 1,0 0-1,0 0 0,-1 0 1,1 0-1,0 0 0,0-1 1,0 1-1,-1-1 0,1 1 1,0-1-1,0 1 0,0-1 1,0 0-1,0 1 0,0-1 1,0 0-1,0 0 0,0 0 1,0 0-1,1 0 0,-1 0 1,0 0-1,1 0 0,-1 0 1,0 0-1,1 0 0,-1-1 1,-3-8 51,0 0 0,1 0 0,1 0 0,-3-17 0,2 14-77,-3-25-229,1 0 0,2 0 0,3-75 0,0 108-328,1-1 1,0 1 0,0-1 0,0 1 0,1 0 0,3-9-1,2-1-3672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4.681"/>
    </inkml:context>
    <inkml:brush xml:id="br0">
      <inkml:brushProperty name="width" value="0.05" units="cm"/>
      <inkml:brushProperty name="height" value="0.05" units="cm"/>
    </inkml:brush>
  </inkml:definitions>
  <inkml:trace contextRef="#ctx0" brushRef="#br0">44 179 2264,'0'0'8129,"-5"-16"-7562,-30-77 396,32 51-201,3 41-800,1 38-749,19 16 765,-11-32-99,-1 1-1,-1 0 0,4 25 1,-11-43 68,1 0 0,0 0 0,0 0-1,1 0 1,-1 0 0,1 0 0,0-1 0,0 1 0,3 4 0,-5-7 42,1 0 0,0-1 0,0 1 0,-1 0 0,1-1 0,0 1 0,0-1 0,0 1 0,0-1 0,0 1 0,0-1 0,-1 1 0,1-1 0,0 0 0,0 0 0,0 1 0,0-1 0,0 0 1,1 0-1,-1 0 0,0 0 0,0 0 0,0-1 0,0 1 0,0 0 0,0 0 0,0-1 0,0 1 0,-1 0 0,1-1 0,0 1 0,0-1 0,0 1 0,0-1 0,0 1 0,-1-1 0,1 0 0,0 0 0,0 1 0,-1-1 0,1 0 0,-1 0 0,2-1 0,4-5 87,0 0 0,-1 0 0,0 0-1,0-1 1,0 0 0,-1 0 0,0 0 0,-1-1-1,0 1 1,3-10 0,-3-1 140,0 0 0,-1 0 0,0-33 0,-2 52-191,21 17-985,-18-10 891,0 0 0,-1 0 0,0 0-1,-1 0 1,2 12 0,-3-14 64,0-1 0,0 1 0,1-1 0,0 1 1,0-1-1,0 0 0,0 1 0,1-1 0,0 0 0,0 0 0,0 0 0,0 0 0,0 0 0,1 0 0,0 0 0,5 4 0,-5-6-2,0-1-1,0 0 1,1 0-1,-1 0 0,0-1 1,1 1-1,-1-1 1,1 0-1,-1 0 1,1 0-1,-1 0 0,1 0 1,-1-1-1,0 0 1,1 0-1,-1 0 1,0 0-1,1 0 0,-1-1 1,0 1-1,0-1 1,0 0-1,0 0 1,0 0-1,-1 0 1,1 0-1,-1-1 0,1 1 1,-1-1-1,0 0 1,0 0-1,0 0 1,0 0-1,-1 0 0,1 0 1,-1 0-1,0 0 1,0-1-1,0 1 1,0 0-1,0-1 0,0-6 1,-1-86 515,0 58 1,0 32-329,0 14-102,0 7-119,3 63-589,-2-72 520,0 0-1,0 0 1,0 0 0,1 0-1,0-1 1,0 1 0,1-1-1,0 1 1,0-1 0,5 8-1,-6-12-56,-1 1 0,1-1-1,-1 0 1,1 0-1,0-1 1,-1 1 0,1 0-1,0 0 1,0-1-1,-1 1 1,1-1 0,0 0-1,0 1 1,0-1-1,0 0 1,0 0-1,0 0 1,-1 0 0,4-1-1,4 1-991,1 0-816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5.229"/>
    </inkml:context>
    <inkml:brush xml:id="br0">
      <inkml:brushProperty name="width" value="0.05" units="cm"/>
      <inkml:brushProperty name="height" value="0.05" units="cm"/>
    </inkml:brush>
  </inkml:definitions>
  <inkml:trace contextRef="#ctx0" brushRef="#br0">1 11 2697,'0'0'5463,"13"-1"-5343,-3-1-116,-1 0 13,1 0 0,-1 1 0,1-1 0,-1 2 0,1 0 0,0 0 0,18 3 0,-27-2 54,1 0-1,-1 1 1,1-1-1,-1 0 1,1 1-1,-1-1 1,0 1-1,0 0 0,0-1 1,0 1-1,0 0 1,0 0-1,0-1 1,0 1-1,-1 0 1,1 0-1,-1 0 0,0 0 1,1 0-1,-1 0 1,0 0-1,0 0 1,0 0-1,0 0 1,-1 0-1,1 0 0,-1 3 1,-13 54 1320,9-46-1355,1 1 1,1-1-1,0 1 0,1-1 1,0 1-1,1 0 0,2 20 1,-1-33-38,0 0 0,1-1 1,-1 1-1,1 0 0,0-1 1,-1 1-1,1 0 1,-1-1-1,1 1 0,0-1 1,-1 1-1,1-1 0,0 1 1,0-1-1,0 0 1,-1 1-1,1-1 0,0 0 1,0 0-1,0 1 0,0-1 1,-1 0-1,1 0 1,0 0-1,0 0 0,0 0 1,0 0-1,0 0 1,-1-1-1,1 1 0,1 0 1,1-1-58,0 1-1,-1 0 1,1 0 0,-1-1 0,1 0 0,-1 1 0,1-1 0,-1 0 0,1 0 0,3-3 0,-2 0-512,-1 0 0,0-1 0,0 1 0,0-1 1,0 0-1,2-6 0,-1-4-5385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8.076"/>
    </inkml:context>
    <inkml:brush xml:id="br0">
      <inkml:brushProperty name="width" value="0.05" units="cm"/>
      <inkml:brushProperty name="height" value="0.05" units="cm"/>
    </inkml:brush>
  </inkml:definitions>
  <inkml:trace contextRef="#ctx0" brushRef="#br0">26 1 1456,'0'0'9288,"-16"11"-5729,9 28-7313,5-27 695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8.797"/>
    </inkml:context>
    <inkml:brush xml:id="br0">
      <inkml:brushProperty name="width" value="0.05" units="cm"/>
      <inkml:brushProperty name="height" value="0.05" units="cm"/>
    </inkml:brush>
  </inkml:definitions>
  <inkml:trace contextRef="#ctx0" brushRef="#br0">1 321 440,'0'0'11639,"0"-3"-11251,1-23-270,2-1 1,2 1-1,12-45 1,-9 39-81,0 0 1,2-36-1,-10 67-32,2-24 114,-1 16-85,0 13 30,16 216-200,0 7-585,-17-219 813,3 15-1287,-3-22 912,1-1 0,0 1 0,0 0 0,0-1 0,0 1-1,0-1 1,0 1 0,0-1 0,0 1 0,0-1 0,0 0 0,0 0 0,0 1 0,0-1 0,0 0 0,0 0 0,0 0 0,0 0 0,1 0 0,0-1-1,4 1-4087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49.200"/>
    </inkml:context>
    <inkml:brush xml:id="br0">
      <inkml:brushProperty name="width" value="0.05" units="cm"/>
      <inkml:brushProperty name="height" value="0.05" units="cm"/>
    </inkml:brush>
  </inkml:definitions>
  <inkml:trace contextRef="#ctx0" brushRef="#br0">0 76 1504,'0'0'8083,"5"0"-8013,10-1 36,0-1 1,0-1-1,0 0 1,-1-2-1,0 1 1,1-2-1,-2 0 1,1 0-1,18-13 1,-3 4-111,-26 14-277,0 0 0,0 0-1,1 0 1,-1 1 0,1-1 0,-1 1-1,0-1 1,7 2 0,-6-1-827,3 0-1674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8.959"/>
    </inkml:context>
    <inkml:brush xml:id="br0">
      <inkml:brushProperty name="width" value="0.05" units="cm"/>
      <inkml:brushProperty name="height" value="0.05" units="cm"/>
    </inkml:brush>
  </inkml:definitions>
  <inkml:trace contextRef="#ctx0" brushRef="#br0">0 383 5233,'0'0'3706,"6"-39"-3559,19-122-131,-22 147 5,0 0 1,1 0-1,0 0 1,1 0-1,1 1 0,14-25 1,1-4 24,-21 41-46,1 0-1,-1 0 1,0 0-1,1 0 1,-1 0-1,0 0 1,1 0-1,-1 1 1,1-1 0,-1 0-1,1 0 1,0 0-1,-1 1 1,1-1-1,0 0 1,0 0-1,-1 1 1,1-1 0,0 1-1,0-1 1,0 1-1,0-1 1,0 1-1,0-1 1,0 1-1,0 0 1,-1 0 0,1-1-1,1 1 1,-1 0-1,1 0 1,0 1-2,0 0-1,0 0 1,0 0 0,0 0 0,-1 0 0,1 0-1,0 1 1,0-1 0,-1 1 0,1-1 0,-1 1-1,0 0 1,3 3 0,2 5-6,0 0 0,0 0 1,-1 1-1,7 21 0,-7-9 16,-1 0-1,-1 1 1,0-1 0,-2 1-1,-2 29 1,-21 113 65,2-27-44,17 75-776,5-118 210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50.003"/>
    </inkml:context>
    <inkml:brush xml:id="br0">
      <inkml:brushProperty name="width" value="0.05" units="cm"/>
      <inkml:brushProperty name="height" value="0.05" units="cm"/>
    </inkml:brush>
  </inkml:definitions>
  <inkml:trace contextRef="#ctx0" brushRef="#br0">31 207 3145,'0'0'7376,"0"-37"-6086,1 26-1227,1 1 1,-1-1 0,1 1 0,1 0 0,0 0 0,1 0 0,-1 0 0,9-13 0,13-41 163,-33 169-453,7-88 206,0-5-79,0 0 1,2-1 0,2 22 0,-3-29 75,1 0 1,0-1-1,1 1 1,-1-1 0,1 1-1,-1-1 1,1 1-1,0-1 1,0 0-1,1 0 1,-1 0-1,1 0 1,-1 0-1,1-1 1,5 4-1,-6-4 15,0 1-1,0-1 1,-1 1 0,1-1-1,0 1 1,-1 0-1,0-1 1,1 1-1,-1 0 1,0 0-1,-1 0 1,1 0-1,0 0 1,-1 0-1,0 0 1,0 5-1,-1 62 51,-1-37-45,1-32 57,-1 0 0,1 0 0,0 0 0,-1 0-1,1-1 1,-1 1 0,0 0 0,1-1 0,-1 1 0,0-1-1,1 1 1,-1-1 0,0 0 0,0 0 0,1 1 0,-1-1 0,0-1-1,1 1 1,-4 0 0,0 0 32,-2 0-405,-44 4 992,18-7-7056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50.697"/>
    </inkml:context>
    <inkml:brush xml:id="br0">
      <inkml:brushProperty name="width" value="0.05" units="cm"/>
      <inkml:brushProperty name="height" value="0.05" units="cm"/>
    </inkml:brush>
  </inkml:definitions>
  <inkml:trace contextRef="#ctx0" brushRef="#br0">0 9 1168,'0'0'8531,"41"-8"-8405,-36 7-88,-1 1 1,1 0-1,-1 1 1,1-1-1,-1 1 1,1 0 0,-1 0-1,0 0 1,1 0-1,-1 1 1,0 0-1,5 2 1,-7-2-29,0 0 0,0 1 0,0-1 1,0 0-1,0 1 0,-1 0 0,1-1 0,-1 1 0,0 0 1,0-1-1,0 1 0,0 0 0,0 0 0,-1 0 1,1 0-1,-1 0 0,0 0 0,0 0 0,0 0 0,0 3 1,-1 3 98,1-1 1,-1 0 0,-1 0 0,0 1-1,0-1 1,0 0 0,-1-1 0,0 1-1,-1 0 1,-4 7 0,-10 23 83,16-34-189,1-1 0,0 1 1,0 0-1,0 0 0,0 0 0,1 0 1,0 0-1,-1 0 0,2 6 0,-1-2-33,32-7-31,-26-2 50,1 0 0,-1 0 0,0 0 0,0-1 0,0 0 0,0 0 0,0 0 0,0-1 0,10-6 0,51-39-177,-39 27 115,-26 19-139,4-4 115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53.929"/>
    </inkml:context>
    <inkml:brush xml:id="br0">
      <inkml:brushProperty name="width" value="0.05" units="cm"/>
      <inkml:brushProperty name="height" value="0.05" units="cm"/>
    </inkml:brush>
  </inkml:definitions>
  <inkml:trace contextRef="#ctx0" brushRef="#br0">1 101 1672,'0'0'6790,"7"-3"-4435,24-1-2611,1-1 0,-1-1 0,0-2 1,-1-1-1,0-2 0,51-24 0,-81 35 200,1-1 0,-1 1 0,0 0 0,1 0 0,-1 0 0,1 0 0,-1-1 0,0 1 0,1 0 0,-1 0 0,0-1 0,1 1 0,-1 0 0,0-1 0,0 1 0,1 0 0,-1-1 0,0 1 0,0-1 0,1 1 0,-1 0 0,0-1 0,0 1 0,0-1 0,0 1 0,0 0 0,0-1 1,0 1-1,0-1 0,0 1 0,0-1 0,0 1 0,0 0 0,0-1 0,0 1 0,0-1 0,0 1 0,0-1 0,-1 1 0,1-1 0,-5-4-3914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54.290"/>
    </inkml:context>
    <inkml:brush xml:id="br0">
      <inkml:brushProperty name="width" value="0.05" units="cm"/>
      <inkml:brushProperty name="height" value="0.05" units="cm"/>
    </inkml:brush>
  </inkml:definitions>
  <inkml:trace contextRef="#ctx0" brushRef="#br0">1 116 5553,'0'0'2121,"90"-65"-2121,-65 51-72,-3 3-352,-3 0-97,-7 5-287,-9 1-144,-3 2-72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59.042"/>
    </inkml:context>
    <inkml:brush xml:id="br0">
      <inkml:brushProperty name="width" value="0.05" units="cm"/>
      <inkml:brushProperty name="height" value="0.05" units="cm"/>
    </inkml:brush>
  </inkml:definitions>
  <inkml:trace contextRef="#ctx0" brushRef="#br0">1 98 1224,'0'0'9046,"31"-23"-7754,-25 20-1282,10-7-105,1 0 0,1 2-1,0 0 1,0 0 0,0 2-1,1 0 1,0 1 0,0 1-1,0 1 1,24-1 0,-43 4 479,0 12-174,0-7-209,-1 16-4,1 1 1,1-1 0,0 0 0,2 0-1,1 0 1,0 0 0,2-1 0,7 22-1,-3-22-22,0 0-1,-2 1 0,-1 0 1,0 1-1,-2 0 1,0 0-1,-2 0 0,1 28 1,-3 0 25,1-21-12,-2 0 1,-1 0-1,-1 0 0,-1 0 1,-2 0-1,-11 39 0,15-66 63,-1 0 0,1-1 0,0 1-1,0 0 1,-1-1 0,1 0 0,0 1-1,-1-1 1,0 0 0,1 1 0,-1-1 0,0 0-1,0 0 1,1-1 0,-1 1 0,0 0-1,0 0 1,0-1 0,0 1 0,0-1-1,0 0 1,-4 0 0,-54 1 1801,40-2-1458,17 0-395,0 1 0,0 0-1,0-1 1,0 0 0,0 1-1,0-1 1,0 0 0,0-1-1,0 1 1,0-1 0,0 1-1,1-1 1,-1 0 0,1 0-1,-1 0 1,-3-4 0,5 5-833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3.131"/>
    </inkml:context>
    <inkml:brush xml:id="br0">
      <inkml:brushProperty name="width" value="0.05" units="cm"/>
      <inkml:brushProperty name="height" value="0.05" units="cm"/>
    </inkml:brush>
  </inkml:definitions>
  <inkml:trace contextRef="#ctx0" brushRef="#br0">23 142 3105,'-20'-5'7895,"17"1"-7401,12 0-553,0 0 0,1 0 0,-1 1 0,1 0 0,12-2 0,16-6-96,201-88-340,-238 99 496,-1 0 1,1 0-1,-1 1 0,1-1 0,-1 0 0,0 0 1,1 0-1,-1 0 0,1 1 0,-1-1 0,0 0 0,1 0 1,-1 1-1,0-1 0,1 0 0,-1 1 0,0-1 1,1 0-1,-1 1 0,0-1 0,0 0 0,1 1 1,-1-1-1,0 1 0,0-1 0,0 0 0,1 1 0,-1-1 1,0 1-1,0-1 0,0 1 0,0-1 0,0 0 1,0 1-1,0-1 0,0 1 0,0-1 0,-1 1 0,3 30 76,-1-14-58,3-4-32,1-1 0,0 0 0,0-1 0,9 12 0,-7-11 17,0 1 0,-1-1 0,7 23 1,-8-14 1,-2 1 0,0-1 1,-2 1-1,-1 33 1,-1-32-19,1-1 0,1 1 0,2-1 1,4 24-1,-5-39 11,0 1 1,0-1-1,-1 1 1,0 0-1,0-1 1,-1 1-1,0 0 0,-1 0 1,-1 7-1,1-9 8,-1-1-1,0 0 1,-1 0-1,1 0 1,-1 0-1,0 0 1,0-1-1,0 1 1,-1-1-1,0 0 1,0 0-1,0 0 1,-5 3-1,1 0 87,-1-1 0,0 0 0,0 0 0,0-1 0,-1 0 0,0-1 0,0 0 0,0-1 0,0 0 0,-14 2 0,-8-1 289,0-1 1,-36-2 0,52-1-407,14 0 22,-1 0 0,1 0 0,-1 0 0,0 0-1,1-1 1,-1 1 0,1-1 0,-1 1 0,1-1 0,0 0-1,-1 0 1,1 0 0,0 0 0,-1 0 0,1-1-1,0 1 1,0-1 0,0 1 0,0-1 0,0 0 0,-2-3-1,3-12-6297,1 12 2620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4.137"/>
    </inkml:context>
    <inkml:brush xml:id="br0">
      <inkml:brushProperty name="width" value="0.05" units="cm"/>
      <inkml:brushProperty name="height" value="0.05" units="cm"/>
    </inkml:brush>
  </inkml:definitions>
  <inkml:trace contextRef="#ctx0" brushRef="#br0">1 14 3689,'0'0'3893,"1"-14"-2428,13 68-1349,11 78 0,-21-98-157,2 1-1,1-1 1,1 1-1,3-2 1,0 0-1,2 0 1,17 30-1,-9-30 52,-14-24-1,-1 0 1,0 0-1,-1 0 0,0 0 0,-1 1 0,1 0 1,-2 0-1,0 0 0,0 0 0,0 0 0,-2 1 0,2 17 1,-2-26-16,-1-1 0,0 1 0,1-1 0,0 0 0,-1 1 0,1-1 0,0 0 0,0 0 0,0 0 0,0 0 0,0 1 0,0-1 0,0 0 0,0-1 0,0 1 0,0 0 0,0 0 0,1 0 0,-1-1 0,0 1 0,1-1 1,-1 1-1,0-1 0,1 1 0,-1-1 0,1 0 0,-1 0 0,1 0 0,1 0 0,46 4-40,-47-4 44,2 1-166,0-1-1,0 0 1,0 0-1,1 0 1,-1 0 0,0-1-1,0 0 1,0 0 0,0 0-1,0 0 1,0 0 0,0-1-1,0 0 1,0 0 0,-1 0-1,1 0 1,-1-1-1,0 1 1,1-1 0,-1 0-1,0 0 1,0 0 0,-1 0-1,1 0 1,-1-1 0,0 1-1,0-1 1,0 0-1,0 1 1,0-1 0,-1 0-1,2-5 1,0-8-1630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4.530"/>
    </inkml:context>
    <inkml:brush xml:id="br0">
      <inkml:brushProperty name="width" value="0.05" units="cm"/>
      <inkml:brushProperty name="height" value="0.05" units="cm"/>
    </inkml:brush>
  </inkml:definitions>
  <inkml:trace contextRef="#ctx0" brushRef="#br0">0 277 5217,'0'0'2815,"15"-16"-2696,7-7-69,1 0 0,1 2 1,2 0-1,29-18 0,-27 23-57,-8 5 18,-1 0 1,0-1 0,-1-1 0,-1 0 0,0-1 0,22-24 0,-36 32-20,-21 31-3202,0 0-1042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5.253"/>
    </inkml:context>
    <inkml:brush xml:id="br0">
      <inkml:brushProperty name="width" value="0.05" units="cm"/>
      <inkml:brushProperty name="height" value="0.05" units="cm"/>
    </inkml:brush>
  </inkml:definitions>
  <inkml:trace contextRef="#ctx0" brushRef="#br0">0 1 1272,'0'0'7446,"4"10"-7131,65 211-316,-43-131-196,-24-79 233,0-1 0,0 1 0,-1-1 0,-1 19 0,0-29 12,0-12 154,3-14-298,0-1-1,2 2 1,1-1 0,9-27 0,3-10-29,22-77 88,-66 217 2086,14-45-2053,1-1-1,-9 46 1,18-64-29,0-4 47,1-1-1,0 1 0,0 0 0,1 0 1,1 18-1,0-25-44,-1 0 1,0 0-1,1 0 0,0-1 1,0 1-1,-1 0 1,1 0-1,0-1 1,0 1-1,0 0 0,1-1 1,-1 1-1,0-1 1,1 1-1,-1-1 0,1 0 1,-1 0-1,1 0 1,-1 0-1,1 0 0,0 0 1,0 0-1,0 0 1,-1 0-1,1-1 0,0 1 1,0-1-1,0 0 1,0 1-1,0-1 1,0 0-1,0 0 0,3-1 1,-2 2-179,-1-1 0,1 0-1,0 0 1,0 0 0,-1 0 0,1 0 0,0-1 0,-1 1 0,1-1 0,-1 0 0,1 1 0,0-1-1,-1 0 1,0-1 0,1 1 0,-1 0 0,0-1 0,1 1 0,-1-1 0,0 0 0,0 0 0,-1 0-1,4-4 1,8-13-2493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5.992"/>
    </inkml:context>
    <inkml:brush xml:id="br0">
      <inkml:brushProperty name="width" value="0.05" units="cm"/>
      <inkml:brushProperty name="height" value="0.05" units="cm"/>
    </inkml:brush>
  </inkml:definitions>
  <inkml:trace contextRef="#ctx0" brushRef="#br0">56 0 6121,'0'0'3760,"-8"2"-3444,-28 7-452,35-9 110,1 1 1,-1 0 0,0-1-1,0 1 1,0 0 0,1-1-1,-1 1 1,0 0 0,1 0-1,-1 0 1,0 0 0,1-1-1,-1 1 1,1 0 0,0 0-1,-1 0 1,1 0 0,0 0-1,0 0 1,-1 0 0,1 0-1,0 0 1,0 0 0,0 0-1,0 0 1,0 0 0,0 0-1,1 0 1,-1 0 0,0 0-1,0 0 1,1 0 0,-1 0-1,1 0 1,0 1 0,14 30-577,-1-8 301,-12-19 288,0 0 0,0 1 0,1-1 0,0-1-1,0 1 1,1 0 0,-1-1 0,1 0 0,0 0 0,0 0-1,0 0 1,6 3 0,-9-7 22,-1 0 0,1 0 0,0 0 0,0 0 0,0 0 0,0 0 0,-1 0 0,1-1 0,0 1 0,0 0 0,-1-1 0,1 1 0,0 0 0,0-1 1,-1 1-1,1-1 0,0 1 0,-1-1 0,1 0 0,-1 1 0,1-1 0,-1 1 0,1-1 0,-1 0 0,1 0 0,-1 1 0,1-1 0,-1 0 0,0 0 0,0 1 0,1-1 0,-1 0 0,0 0 0,0 0 0,0-1 0,7-37 329,-7 33-291,1-83 1158,-1 89-1296,5 29-325,2-13 213,1-1 0,1 1-1,0-2 1,1 1-1,16 17 1,24 38-493,-42-55 686,-1 0 1,-1 1-1,-1 0 0,0 0 0,-1 1 1,2 22-1,-3-19 10,1-1-1,1 0 1,0 0 0,9 20 0,-11-33 175,0 0 0,0 0 0,-1 0 0,0 1 1,0-1-1,-1 1 0,2 9 0,-3-14-124,-1 0-1,1-1 1,0 1-1,-1 0 1,1 0 0,-1-1-1,1 1 1,-1 0-1,0-1 1,1 1-1,-1-1 1,0 1-1,0-1 1,0 1 0,-1-1-1,1 1 1,0-1-1,0 0 1,-1 0-1,1 0 1,-1 0-1,1 0 1,-1 0-1,1 0 1,-1 0 0,0-1-1,1 1 1,-1 0-1,0-1 1,1 0-1,-4 1 1,-6 2 152,-1 0-1,0-1 1,0-1 0,0 0 0,0 0-1,0-1 1,0-1 0,0 0 0,-20-4 0,28 4-196,0 0 1,0-1-1,0 1 1,0-1 0,1 0-1,-1 0 1,0 0-1,1 0 1,0-1 0,-1 1-1,1-1 1,0 0-1,0 0 1,0 0-1,1 0 1,-1 0 0,1-1-1,0 1 1,0-1-1,0 0 1,0 0 0,1 1-1,-1-1 1,1 0-1,0 0 1,0 0 0,1-1-1,-1 1 1,1 0-1,0-6 1,0-2-487,0-1-1,2 1 1,-1 0 0,1 0-1,1 0 1,0 1-1,0-1 1,2 1 0,-1-1-1,10-15 1,-1-1-2443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29.636"/>
    </inkml:context>
    <inkml:brush xml:id="br0">
      <inkml:brushProperty name="width" value="0.05" units="cm"/>
      <inkml:brushProperty name="height" value="0.05" units="cm"/>
    </inkml:brush>
  </inkml:definitions>
  <inkml:trace contextRef="#ctx0" brushRef="#br0">56 171 3065,'0'0'5082,"-4"-4"-4814,-11-13-372,11 13 17,2 15-274,-8 32 457,2 1 1,2 0-1,2 0 0,1 58 0,4-91-110,0 0 0,1-1 0,0 1 0,0-1-1,1 1 1,1-1 0,0 0 0,0 0 0,1 0-1,0-1 1,0 0 0,1 0 0,1 0 0,0 0-1,0-1 1,0-1 0,1 1 0,0-1 0,14 10-1,-17-15 16,0-1-1,0 1 0,0-1 0,0 0 0,0-1 0,0 1 1,0-1-1,0 0 0,0 0 0,1-1 0,-1 0 0,0 0 1,0 0-1,-1 0 0,1-1 0,0 1 0,0-1 1,-1 0-1,1-1 0,-1 1 0,1-1 0,4-5 0,4-1 50,-1-2 0,0 0 0,-1 0 0,-1-1-1,0-1 1,0 0 0,-1 0 0,-1 0 0,0-1-1,-1-1 1,0 1 0,-1-1 0,-1 0 0,-1-1 0,0 1-1,-1-1 1,0 0 0,-1 1 0,-1-25 0,-1 29 87,1-14 222,-2 1 0,-4-28 0,3 44-278,0-1-1,0 1 1,-1 0-1,0 1 0,0-1 1,-1 0-1,1 1 1,-2 0-1,1 0 0,-7-7 1,2 3 14,0 0 0,-1 1 0,0 1 1,-1 0-1,0 0 0,0 1 0,-1 0 0,0 1 1,-1 0-1,1 1 0,-1 1 0,-14-5 0,26 11-213,0-1 0,1 1 1,-1-1-1,1 1 0,-1 0 0,1-1 0,0 1 0,-1-1 0,1 1 0,-1 0 0,1 0 0,0-1 0,0 1 0,-1 0 0,1 0 0,0-1 0,0 1 1,0 0-1,0 0 0,0-1 0,0 1 0,0 0 0,0 0 0,0 1 0,0 28-115,0-25-44,1 2 9,-1 0-1,0 0 1,0-1-1,-1 1 0,0 0 1,0 0-1,-1 0 1,0-1-1,0 1 0,0-1 1,-1 0-1,0 1 1,0-1-1,-1 0 1,0-1-1,0 1 0,-7 7 1,-12 6-3541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7.075"/>
    </inkml:context>
    <inkml:brush xml:id="br0">
      <inkml:brushProperty name="width" value="0.05" units="cm"/>
      <inkml:brushProperty name="height" value="0.05" units="cm"/>
    </inkml:brush>
  </inkml:definitions>
  <inkml:trace contextRef="#ctx0" brushRef="#br0">16 202 6705,'0'0'3300,"-2"-12"-3133,-3-4-129,3 9-9,0-1 0,0 1 0,1-1 1,0 0-1,1 0 0,0-10 0,0 22 40,-1 38 201,3 1 1,9 56 0,-9-87-399,0 0 0,1 0 0,1 0 0,0 0 0,1-1 0,0 1 1,1-1-1,0 0 0,1-1 0,0 0 0,0 0 0,1 0 1,10 8-1,-17-16 87,1 0 1,-1-1-1,1 1 1,0-1-1,-1 0 1,1 0-1,0 1 1,0-1-1,0 0 1,0 0-1,0-1 1,0 1-1,0 0 1,0-1-1,1 1 1,-1-1 0,0 0-1,0 0 1,0 0-1,1 0 1,-1 0-1,4-1 1,-3 0 28,0-1 0,-1 1 0,1-1 0,-1 1 0,1-1 1,-1 0-1,0 0 0,0 0 0,0 0 0,0-1 0,0 1 1,0-1-1,-1 1 0,3-5 0,3-8 39,0-1-1,-1 0 1,-1 0-1,4-28 0,-2 1 868,-3 0 0,-2-65-1,-2 92-387,1 28-625,0 0 0,0 0 0,1 0 1,1 0-1,0-1 0,1 1 1,9 19-1,-5-11-73,15 27-28,-22-45 199,0-1 0,0 1 0,1-1 0,-1 1 0,0-1 0,1 1 0,-1-1 0,1 0 1,-1 1-1,1-1 0,0 0 0,0 0 0,-1 0 0,1-1 0,0 1 0,0 0 0,0-1 0,0 1 0,0-1 1,0 1-1,2-1 0,1-1 8,-1 0-1,1 0 1,0-1 0,-1 0 0,0 1-1,1-2 1,-1 1 0,0 0 0,0-1-1,0 0 1,0 0 0,-1 0 0,1 0-1,-1-1 1,0 1 0,0-1 0,0 0-1,0 0 1,-1 0 0,1 0 0,2-7-1,2-3-19,0 0 0,-1-1 0,0 0-1,-2 0 1,6-24 0,-7 17 382,-1 0-1,-1-1 1,-1 1-1,-3-28 1,-2 38 336,0 20-555,0 22-259,4-3 86,0-18-43,0-1 0,1 1 0,0-1 1,0 1-1,1-1 0,0 1 0,1-1 0,0 0 0,0 1 1,0-1-1,1 0 0,0 0 0,1-1 0,0 1 1,0-1-1,7 10 0,40 50-452,-49-66 295,-1-1 0,0 1-1,1-1 1,-1 1 0,1-1 0,-1 1-1,1-1 1,-1 0 0,0 0-1,1 0 1,-1 0 0,1 0-1,-1 0 1,1 0 0,-1 0-1,1-1 1,1 0 0,6-3-2160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7.781"/>
    </inkml:context>
    <inkml:brush xml:id="br0">
      <inkml:brushProperty name="width" value="0.05" units="cm"/>
      <inkml:brushProperty name="height" value="0.05" units="cm"/>
    </inkml:brush>
  </inkml:definitions>
  <inkml:trace contextRef="#ctx0" brushRef="#br0">1 82 3953,'0'0'5333,"13"-11"-5074,2-4-192,-10 10-51,1-1-1,-1 1 1,1 0 0,1 0-1,-1 1 1,0-1 0,1 2-1,0-1 1,9-3 0,-14 6-6,0 0 1,1 0-1,-1 0 0,1 0 1,-1 1-1,1-1 0,-1 1 1,1-1-1,-1 1 1,1 0-1,0 0 0,-1 0 1,1 1-1,-1-1 1,5 1-1,-6 0 7,1 0-1,-1 0 1,0 0-1,1 0 1,-1 0 0,0 0-1,1 0 1,-1 0 0,0 0-1,0 1 1,0-1-1,0 1 1,0-1 0,-1 0-1,1 1 1,0-1-1,0 1 1,0 1 0,1 8 122,0 0 0,-1 1 0,0-1 0,-1 0 0,-1 20 0,0-4 140,0-17-157,0-1 1,0 1 0,-1-1 0,-5 17-1,3-17-32,2 1 0,0-1 0,0 1 0,-1 18 0,3-27-90,1 0-1,0 0 1,-1 1 0,1-1 0,0 0 0,0 0 0,0 0 0,0 1 0,0-1-1,0 0 1,0-1 0,0 1 0,0 0 0,0 0 0,0 0 0,1-1 0,-1 1 0,0 0-1,1-1 1,-1 1 0,0-1 0,1 0 0,-1 1 0,0-1 0,1 0 0,-1 0-1,4 0 1,42 3-31,-38-3 6,3 1-19,-1-1 0,0-1 0,1 0 0,-1 0 0,13-4 0,-21 3-25,1 1 0,-1-1 0,1 1 1,-1-1-1,0 0 0,1-1 0,-1 1 0,0 0 0,0-1 0,-1 0 0,1 0 0,-1 1 1,1-2-1,-1 1 0,0 0 0,0 0 0,0-1 0,2-5 0,6-22-1906,-6 0-2243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7:38.496"/>
    </inkml:context>
    <inkml:brush xml:id="br0">
      <inkml:brushProperty name="width" value="0.05" units="cm"/>
      <inkml:brushProperty name="height" value="0.05" units="cm"/>
    </inkml:brush>
  </inkml:definitions>
  <inkml:trace contextRef="#ctx0" brushRef="#br0">1 40 6209,'0'0'2724,"12"0"-2679,69-6 73,-73 5-106,0 0 0,0 0 0,0-1 0,-1 0 0,1-1 0,-1 0 0,0 0 0,0 0-1,0-1 1,9-6 1239,-17 58-711,-1-31-533,1 0-1,1 0 1,1 1 0,0-1 0,1 0 0,1 0 0,1 0 0,0 0-1,13 30 1,85 187-651,-42-87 643,-60-145 40,1 0 0,0 0 1,0 0-1,-1 0 0,1 0 0,-1 1 1,0-1-1,1 0 0,-1 0 0,0 0 1,0 0-1,-1 1 0,1-1 0,0 0 1,-1 0-1,1 0 0,-1 0 0,0 0 1,1 0-1,-1 0 0,-3 4 1,1-2 38,0-1 0,0 1 1,0 0-1,-1-1 1,0 0-1,0 0 0,0 0 1,0 0-1,-7 3 0,-2 0 49,0-1 0,0 0-1,0-1 1,-1 0 0,0-1-1,-18 2 1,26-5-360,0 0 0,1 1 0,-1 0-1,1 0 1,-1 0 0,1 0 0,-1 1 0,1 0 0,0 0 0,0 1 0,0 0 0,0-1 0,0 2 0,1-1-1,-1 0 1,1 1 0,-5 5 0,-13 11-4637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04.698"/>
    </inkml:context>
    <inkml:brush xml:id="br0">
      <inkml:brushProperty name="width" value="0.05" units="cm"/>
      <inkml:brushProperty name="height" value="0.05" units="cm"/>
    </inkml:brush>
  </inkml:definitions>
  <inkml:trace contextRef="#ctx0" brushRef="#br0">0 373 2737,'0'0'7270,"1"-1"-7248,-1 0-1,0 0 1,1 0-1,-1 0 1,0 0-1,1 0 1,0 0-1,-1 0 1,1 0-1,-1 0 1,1 0-1,0 0 1,0 0-1,0 0 1,-1 0-1,1 1 1,1-2-1,67-43 173,2 3 0,81-36-1,-75 41-228,133-87-1,-178 96-95,-32 28 91,-3 1-827,-13 7-636,-8 8-1355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05.214"/>
    </inkml:context>
    <inkml:brush xml:id="br0">
      <inkml:brushProperty name="width" value="0.05" units="cm"/>
      <inkml:brushProperty name="height" value="0.05" units="cm"/>
    </inkml:brush>
  </inkml:definitions>
  <inkml:trace contextRef="#ctx0" brushRef="#br0">14 292 3241,'0'0'5030,"-9"3"-4034,4-1-308,7-1 935,17-3-1620,-1 0 0,0-1 0,-1-1 0,1 0 0,-1-2-1,1 0 1,-2-1 0,30-16 0,124-85 39,-7-24-54,-163 132 275,0 3-432,0 30-2692,-3-16-1421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21.935"/>
    </inkml:context>
    <inkml:brush xml:id="br0">
      <inkml:brushProperty name="width" value="0.05" units="cm"/>
      <inkml:brushProperty name="height" value="0.05" units="cm"/>
    </inkml:brush>
  </inkml:definitions>
  <inkml:trace contextRef="#ctx0" brushRef="#br0">30 23 1464,'0'0'3024,"0"-23"2757,-1 37-5670,-1-1 1,-1 1-1,-5 18 0,-6 32 296,12-21-319,2 0 0,2 1 0,11 66 0,39 127-61,-52-236-26,78 363-37,-54-280 1,-18-67 18,0 1-1,-1 0 1,-1 0-1,-1 0 1,2 28-1,1 36-479,-4-78 489,-1-3 6,-1 1 0,1-1 1,-1 1-1,1-1 0,0 1 1,0-1-1,-1 1 0,1-1 0,0 0 1,0 1-1,0-1 0,1 0 0,0 2 1,-1-3 29,39 5-10,13-2 1,-43-1-13,1-1 0,-1-1 0,1 1 0,0-2 0,-1 1 0,1-1 0,0-1-1,-1 0 1,0-1 0,14-4 0,37-27 33,-46 24-33,1 1 1,0 1 0,0 0 0,1 2-1,34-10 1,-30 13-2,0 1-1,38 2 1,-40 1-1,-1-1 0,0-1 0,32-6-1,-33 5-5,0 0 1,1 1-1,28 1 0,-29 1 0,0-1 0,0-1 1,0 0-1,19-5 0,-1-2 0,0 2-1,0 1 0,66 0 1,-77 6 0,-1 2 0,1 0 0,-1 2-1,1 0 1,22 10 0,-23-8 1,88 19-18,-70-17-1,71 23 1,172 66 29,-219-84-169,-45-11 77,-1 1 0,26 9 0,-26-7 72,1-2 0,-1 0 1,1-1-1,-1-1 0,1-1 0,0 0 0,0-2 1,29-4-1,-33 2-15,1-2 1,26-10-1,21-6-16,125-37 8,-129 36 13,96-21 0,-80 28-8,72-12 14,-129 25 9,-1 1 0,1 1 0,0 1 0,-1 0 0,1 1 1,20 6-1,-2 0 6,54 3 0,-51-6-28,47 10 0,295 74-1027,-257-66 973,-87-20 78,0-2 0,-1-1 0,76-10-1,35-1-167,-65 12 139,-32 2 12,0-4 0,0-1 0,86-15 0,-85 6-39,1 3 0,84-3 0,108 14 83,-71 1-49,-135-2-72,-1 2-1,0 2 0,66 18 0,-5-1-61,-56-17 164,0-3-1,0-1 1,53-5 0,-3 1 22,-50 2-29,39 0 19,122-14 0,-143 8-12,-1 4-1,69 4 0,-20 1 49,-65-3-55,1-1 0,0-3 0,53-10 0,-11-2 9,-48 10-2,48-15 0,-55 11 3,169-47-7,-161 49 15,0 1-1,1 2 0,48 0 1,154-6 360,-130 4 256,134 8-1,-199 3-565,0-3 0,0-1-1,0-3 1,77-13 0,-120 15-127,-1 0 1,1 0-1,-1 0 0,1 1 1,-1 0-1,1 0 0,-1 0 0,1 0 1,5 2-1,-9-2 9,0 1 0,1-1 0,-1 1 0,0-1 0,0 1 0,0 0 0,1 0 0,-1 0 0,0-1 0,0 1 0,0 0 0,0 0-1,-1 1 1,1-1 0,0 0 0,0 0 0,-1 0 0,1 0 0,0 1 0,-1-1 0,1 0 0,-1 1 0,0-1 0,1 0 0,-1 1 0,0-1 0,0 0 0,0 1 0,0-1 0,0 2 0,0 4-2577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8:24.971"/>
    </inkml:context>
    <inkml:brush xml:id="br0">
      <inkml:brushProperty name="width" value="0.05" units="cm"/>
      <inkml:brushProperty name="height" value="0.05" units="cm"/>
    </inkml:brush>
  </inkml:definitions>
  <inkml:trace contextRef="#ctx0" brushRef="#br0">1 620 208,'0'0'3770,"5"0"-3356,51 1 1255,-13 0-1277,1-1-1,-1-2 1,63-12 0,30-12 551,266-15 0,-78 4-339,-40 2 35,-38 19-354,416-48-85,-166 17 246,3 41-383,-375 6-1,-50-3-21,129-24 1,-32 2-33,232 12 34,-55 5-22,-280 0-19,-1-4-1,89-27 0,-100 23-6,0 2 0,1 3-1,0 2 1,65-2 0,-51 11 17,30 2-3,0-5 1,155-24 0,-207 17-12,27-6-9,1 4 1,126-6 0,159 18-8,-330-2 17,1-1 0,0-2 0,39-11 0,-39 8-13,-1 1 0,2 1-1,42 0 1,-44 7-8,1 2 1,57 14-1,8 0-61,-49-14-7,1-1 0,-1-3 0,64-10 0,27 0-170,190 11 228,-140 2-3,-185-1 7,0-1-1,0 1 1,0 0-1,0 1 1,0-1-1,0 1 1,0 0-1,-1 0 1,1 1-1,0 0 1,-1-1-1,0 1 1,0 1-1,5 3 1,-5-3-2,1 0 0,-1-1 0,1 1 0,0-1 0,0 0 0,0-1 0,1 1 0,-1-1 0,1 0 1,-1 0-1,1-1 0,8 2 0,6-3-170,0 0 1,0-2-1,-1 0 0,1-1 1,35-11-1,-43 11 162,-1 2-1,0-1 1,1 1-1,18 1 1,-14 0 92,-14 1-36,0 0 1,-1 0 0,1 0-1,-1 0 1,1 1 0,-1-1 0,0 0-1,1 1 1,-1-1 0,0 1-1,0-1 1,0 1 0,0-1 0,0 1-1,0 0 1,0 0 0,-1-1-1,1 1 1,0 3 0,14 42 198,-14-42-204,114 343 1660,-107-319-1636,0-1 0,-2 1 0,-2 0 0,2 39 0,3 18 14,-1-49-38,22 68-1,-19-73 0,-2 0-1,11 65 0,-9 66 27,9 67 20,-16-194 62,-2 48 0,-3-60-53,1-1 0,1 0 0,2 0 0,0-1 0,1 1-1,8 26 1,28 91 200,-40-139-286,0-1 0,1 0 1,-1 1-1,0-1 0,1 0 0,-1 0 0,1 1 1,-1-1-1,0 0 0,1 0 0,-1 0 0,0 0 1,1 1-1,-1-1 0,1 0 0,-1 0 0,1 0 0,-1 0 1,0 0-1,1 0 0,-1 0 0,1 0 0,-1 0 1,1 0-1,-1 0 0,0-1 0,1 1 0,-1 0 1,1 0-1,-1 0 0,0 0 0,1-1 0,-1 1 1,0 0-1,1 0 0,-1-1 0,0 1 0,1 0 1,-1-1-1,0 1 0,0 0 0,1-1 0,-1 1 1,0 0-1,0-1 0,0 1 0,1-1 0,-1 1 0,0 0 1,0-1-1,0 0 0,15-19-1505,-3-7-1200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5.234"/>
    </inkml:context>
    <inkml:brush xml:id="br0">
      <inkml:brushProperty name="width" value="0.05" units="cm"/>
      <inkml:brushProperty name="height" value="0.05" units="cm"/>
    </inkml:brush>
  </inkml:definitions>
  <inkml:trace contextRef="#ctx0" brushRef="#br0">321 129 1328,'0'0'7931,"0"0"-7815,1 0 0,0 0 0,-1 0-1,1 0 1,0 0 0,-1 0 0,1 0-1,0 0 1,-1 0 0,1-1 0,0 1-1,-1 0 1,1 0 0,0-1 0,-1 1-1,1-1 1,-1 1 0,1 0 0,-1-1-1,1 1 1,-1-1 0,1 1 0,-1-1 0,1 0-1,-1 0-113,-4-61 277,4 59-265,0 0 0,-1 0 0,1 0-1,-1 0 1,0 0 0,0 0 0,0 0 0,0 0-1,-1 0 1,1 0 0,-1 1 0,1-1 0,-1 1-1,0-1 1,0 1 0,0 0 0,-4-4 0,0 5-16,1-1 0,-1 1-1,0 0 1,1 1 0,-1-1 0,0 1 0,1 0 0,-1 1 0,0-1 0,1 1 0,-1 0 0,0 0 0,1 1 0,-1 0 0,1 0 0,0 0-1,-10 6 1,0 4 50,0 1 0,0 0 0,1 1 0,1 0 0,1 1 0,0 1 0,1 0 0,0 0 0,1 1 0,1 1 0,-8 20 0,8-13-69,1 1 1,1 0-1,1-1 1,1 2-1,2-1 0,0 1 1,2 42-1,3-58 10,0-1 0,0 0-1,1 0 1,1 0 0,-1 0 0,2-1-1,-1 0 1,1 1 0,1-2 0,-1 1-1,11 10 1,-4-4-24,0 0 0,2-1 1,0-1-1,0 0 0,22 13 0,-32-23 18,0 0 0,0-1 0,0 1 0,1-1 0,-1 0-1,1-1 1,0 1 0,-1-1 0,1 0 0,0 0 0,0 0 0,0-1 0,-1 0 0,1 0-1,0 0 1,0 0 0,0-1 0,7-1 0,-6-1 1,-1 1 0,1-1 0,-1 1 0,0-1-1,0-1 1,-1 1 0,1-1 0,-1 0 0,0 0 0,1 0 0,-2 0 0,1-1-1,0 0 1,3-7 0,1-2 48,-1 0 1,-1-1-1,0 1 0,-1-1 0,-1 0 1,0-1-1,-1 1 0,-1-1 0,0 1 1,-1-1-1,-1-18 0,0 34 343,-2 0-371,1 1 1,-1-1 0,1 1 0,0 0-1,-1 0 1,1 0 0,0 0 0,0 0-1,-1 0 1,1 0 0,0 0 0,0 0-1,0 1 1,1-1 0,-1 0-1,0 0 1,0 1 0,1-1 0,-1 1-1,1-1 1,-1 1 0,1-1 0,-1 1-1,1-1 1,0 1 0,0-1 0,0 3-1,-4 45-568,3-48 517,1 1 1,0-1-1,0 1 0,0-1 1,0 1-1,0-1 1,1 1-1,-1-1 1,0 1-1,1-1 0,-1 1 1,1-1-1,0 0 1,-1 1-1,1-1 1,0 0-1,0 1 0,0-1 1,0 0-1,0 0 1,0 0-1,0 0 1,0 0-1,0 0 0,3 2 1,6 5-481,-9-8 318,-13 0-1498,-8 0-1209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5.566"/>
    </inkml:context>
    <inkml:brush xml:id="br0">
      <inkml:brushProperty name="width" value="0.05" units="cm"/>
      <inkml:brushProperty name="height" value="0.05" units="cm"/>
    </inkml:brush>
  </inkml:definitions>
  <inkml:trace contextRef="#ctx0" brushRef="#br0">1 107 3089,'0'0'8702,"7"-2"-8616,11-6 25,0 1-1,26-17 0,-36 20-305,-1-1 0,0 0 0,0-1 0,0 1-1,0-1 1,-1 0 0,0-1 0,10-14 0,-15 20-299,-17 1-3428,1 0-722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6.142"/>
    </inkml:context>
    <inkml:brush xml:id="br0">
      <inkml:brushProperty name="width" value="0.05" units="cm"/>
      <inkml:brushProperty name="height" value="0.05" units="cm"/>
    </inkml:brush>
  </inkml:definitions>
  <inkml:trace contextRef="#ctx0" brushRef="#br0">1 79 5009,'0'0'4553,"7"4"-4457,0 1-50,0 0 0,0 0 0,-1 0 0,1 1 0,-1 1-1,0-1 1,-1 1 0,1 0 0,-1 0 0,-1 0 0,0 1 0,7 13 0,-1 7 334,0 0 1,10 48 0,-20-74-386,0 0 0,1 0-1,-1 0 1,1 0 0,0-1 0,-1 1 0,1 0-1,0 0 1,0-1 0,0 1 0,0 0 0,1-1-1,-1 1 1,0-1 0,1 1 0,-1-1 0,1 0-1,-1 0 1,1 1 0,0-1 0,-1 0 0,1 0-1,0-1 1,0 1 0,0 0 0,-1-1 0,1 1-1,0-1 1,0 1 0,3-1 533,-5-3-73,3-40-336,2 0 1,2 1-1,22-75 1,-4 19-50,-25 98-105,0-1 1,0 1-1,0 0 0,0 0 1,0 0-1,0 0 0,0-1 0,0 1 1,0 0-1,0 0 0,0 0 1,0 0-1,0-1 0,0 1 0,0 0 1,0 0-1,0 0 0,-1 0 1,1 0-1,0-1 0,0 1 0,0 0 1,0 0-1,0 0 0,0 0 1,-1 0-1,1 0 0,0 0 0,0 0 1,0 0-1,0-1 0,-1 1 1,1 0-1,0 0 0,0 0 0,0 0 1,0 0-1,-1 0 0,1 0 1,0 0-1,0 0 0,0 0 0,0 0 1,-1 0-1,1 0 0,0 0 1,0 0-1,0 1 0,0-1 0,-1 0 1,1 0-1,0 0 0,0 0 1,0 0-1,0 0 0,0 0 0,-1 0 1,1 1-1,0-1 0,0 0 1,0 0-1,0 0 0,0 0 1,0 0-1,0 1 0,0-1 0,0 0 1,-1 0-1,-4 3-1312,-10 0-4002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30.504"/>
    </inkml:context>
    <inkml:brush xml:id="br0">
      <inkml:brushProperty name="width" value="0.05" units="cm"/>
      <inkml:brushProperty name="height" value="0.05" units="cm"/>
    </inkml:brush>
  </inkml:definitions>
  <inkml:trace contextRef="#ctx0" brushRef="#br0">266 16 6129,'0'0'4632,"-9"-3"-4492,-30-8-37,38 11-106,-1-1 1,0 1 0,1 0 0,-1 0-1,0 0 1,1 0 0,-1 0 0,0 0-1,1 1 1,-1-1 0,0 1 0,1-1-1,-1 1 1,1-1 0,-1 1 0,1 0-1,-1 0 1,1 0 0,0 0 0,-1 0-1,1 0 1,0 0 0,0 0-1,-1 0 1,1 1 0,0-1 0,0 0-1,1 1 1,-1-1 0,0 1 0,0-1-1,1 1 1,-1 1 0,-4 5-16,-128 200 79,128-199-110,0 0 0,1 0-1,0 0 1,0 1 0,1-1-1,0 1 1,1 0 0,0 0-1,1 0 1,0 0 0,1 0-1,0 14 1,1-23 31,-1 1 0,0-1 1,1 1-1,-1-1 0,1 0 1,-1 1-1,1-1 0,0 0 0,-1 0 1,1 1-1,0-1 0,0 0 0,0 0 1,0 0-1,0 0 0,0 0 1,0 0-1,0 0 0,1-1 0,-1 1 1,0 0-1,1-1 0,-1 1 0,0 0 1,1-1-1,-1 0 0,0 1 1,1-1-1,-1 0 0,1 0 0,2 0 1,57 2-114,-44-3 150,-3 0-21,0-1 0,0-1 0,0-1 0,-1 0 0,1 0 0,-1-1 0,0-1 0,17-10 1,-12 7-5,0 0 0,1 1 1,28-7-1,-31 11-6,1 1-1,1 0 1,-1 2-1,0 0 1,0 1-1,1 0 1,19 4-1,-34-3 11,0 1 0,0-1 0,0 1 0,0-1 0,0 1 0,0 0 0,0 0 0,-1 0 0,1 0 0,-1 1 0,0-1 0,1 1 0,-1 0 0,0-1 0,-1 1 0,1 0 0,0 0 0,-1 0 0,1 0 0,-1 0 0,0 1 0,0-1 0,-1 0 0,2 5 0,0 4 33,-1 1-1,0-1 0,0 1 0,-1 0 1,-2 15-1,1-23-11,0-1-1,-1 0 1,1 1 0,-1-1 0,1 0-1,-1 0 1,-1 0 0,1 0-1,-1 0 1,1-1 0,-4 5-1,-42 39 40,16-16-27,-7 13-15,18-18 134,-3-1-1,-44 39 1,60-58-19,0 0 1,-1 0 0,0-1-1,0 0 1,0-1-1,0 0 1,-1 0 0,0-1-1,0 0 1,0-1 0,0 0-1,0 0 1,-15-1 0,18 0-100,0-1 1,0-1-1,0 1 1,0-1 0,0 0-1,0-1 1,0 1-1,0-1 1,1-1 0,-1 1-1,1-1 1,0-1-1,-1 1 1,1-1-1,-8-7 1,12 11-207,1 0 0,0 0 0,0 0 0,0 0 1,0 0-1,0 0 0,-1 0 0,1 0 0,0 0 0,0 0 0,0 1 0,0-1 0,0 0 0,0 1 1,0-1-1,0 1 0,0-1 0,0 1 0,0 0 0,0-1 0,0 1 0,0 0 0,0 0 0,1 0 1,-1-1-1,0 1 0,0 0 0,1 0 0,-1 0 0,1 0 0,-1 2 0,-2 0-574,-6 6-1986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7.207"/>
    </inkml:context>
    <inkml:brush xml:id="br0">
      <inkml:brushProperty name="width" value="0.05" units="cm"/>
      <inkml:brushProperty name="height" value="0.05" units="cm"/>
    </inkml:brush>
  </inkml:definitions>
  <inkml:trace contextRef="#ctx0" brushRef="#br0">0 1 6065,'0'0'5095,"23"1"-4602,52 19-427,-56-14-244,-1 0 1,1-2-1,0 0 0,38 3 0,-71-28-2584,-9 2-1489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7.550"/>
    </inkml:context>
    <inkml:brush xml:id="br0">
      <inkml:brushProperty name="width" value="0.05" units="cm"/>
      <inkml:brushProperty name="height" value="0.05" units="cm"/>
    </inkml:brush>
  </inkml:definitions>
  <inkml:trace contextRef="#ctx0" brushRef="#br0">3 200 4785</inkml:trace>
  <inkml:trace contextRef="#ctx0" brushRef="#br0" timeOffset="1">3 200 4785,'2'-136'2183,"-3"113"131,-2 21-1165,3 3-1116,0-1 1,0 1 0,0 0-1,-1-1 1,1 1-1,0-1 1,0 1 0,0 0-1,0-1 1,0 1-1,0 0 1,0-1 0,0 1-1,1 0 1,-1-1-1,0 1 1,0-1 0,0 1-1,1 0 1,-1-1 0,0 1-1,1 0 1,10 2-30,1 0 1,-1-1 0,0 0-1,1-1 1,0 0-1,-1-1 1,1 0-1,20-4 1,-31 4-108,0-1 0,0 1 0,0-1 0,0 1 0,0-1 1,0 0-1,0 1 0,0-1 0,0 0 0,0 0 0,0 0 0,0 0 0,0 0 0,-1 0 0,1 0 0,0 0 0,-1 0 1,1 0-1,-1 0 0,1 0 0,-1 0 0,0 0 0,1 0 0,-1-1 0,0 1 0,0 0 0,0 0 0,0-1 0,0 1 1,0 0-1,0 0 0,0 0 0,0-1 0,-1 1 0,1 0 0,-1-2 0,0-6-981,1-5-1324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8.972"/>
    </inkml:context>
    <inkml:brush xml:id="br0">
      <inkml:brushProperty name="width" value="0.05" units="cm"/>
      <inkml:brushProperty name="height" value="0.05" units="cm"/>
    </inkml:brush>
  </inkml:definitions>
  <inkml:trace contextRef="#ctx0" brushRef="#br0">0 279 1192,'0'0'9972,"1"-6"-9560,2-63-79,-4 56-325,1 0 0,0 0 0,1 0 0,0 0 0,1 1 0,0-1-1,1 0 1,1 1 0,6-15 0,-10 26-23,1 0 0,0-1 0,1 1 0,-1 1 1,0-1-1,0 0 0,0 0 0,0 0 0,1 1 0,-1-1 0,0 0 1,1 1-1,-1-1 0,1 1 0,-1 0 0,0 0 0,1-1 0,-1 1 1,1 0-1,-1 0 0,1 0 0,-1 0 0,1 0 0,-1 1 0,0-1 1,1 0-1,-1 1 0,1-1 0,-1 1 0,2 1 0,41 19 182,-40-19-161,0 1-1,-1-1 0,1 1 0,-1 0 0,1-1 1,-1 1-1,0 1 0,0-1 0,-1 0 0,1 1 0,-1 0 1,0-1-1,1 1 0,1 5 0,-2 0 5,0 1 1,-1-1-1,0 0 0,0 1 1,-2 13-1,1-17-9,2 8 2,0-1 0,0 0 0,1 0 0,1 0 0,0-1 0,1 1 0,1-1 0,-1 0 0,15 20 1,-11-16-3,-9-16 17,1 0 1,-1 0 0,0 0-1,1 0 1,-1 0 0,0 0-1,1 0 1,-1 0 0,0 0 0,0 0-1,1 0 1,-1 0 0,0-1-1,1 1 1,-1 0 0,0 0 0,0 0-1,1 0 1,-1-1 0,0 1-1,0 0 1,0 0 0,1-1 0,-1 1-1,0 0 1,0 0 0,0-1-1,0 1 1,1 0 0,-1-1-1,0 1 1,0 0 0,0-1 0,0 1-1,0 0 1,0 0 0,0-1-1,0 1 1,0 0 0,0-1 0,0 1-1,0 0 1,0-1 0,0 1-1,0-1 1,9-37 41,6-45-204,-12-39 200,-3 85-31,0 36-53,3 1 15,0 0-1,0 1 1,0-1 0,0 1-1,0 0 1,0 0 0,-1 0-1,1 0 1,0 1 0,-1-1-1,1 1 1,-1-1 0,1 1-1,-1 0 1,0 0 0,0 0-1,0 0 1,0 1 0,0-1-1,0 0 1,1 4 0,5 8 25,0 0-1,11 30 1,5 9-5,-12-34-79,1-1-1,0 0 0,32 32 1,-45-50 66,1 1 0,-1-1 0,0 0 0,0 0 0,0 0 0,1 0 1,-1 0-1,0 0 0,1 0 0,-1 1 0,0-1 0,0 0 0,1 0 0,-1 0 1,0 0-1,0 0 0,1 0 0,-1 0 0,0 0 0,1 0 0,-1 0 1,0-1-1,0 1 0,1 0 0,-1 0 0,0 0 0,0 0 0,1 0 1,-1 0-1,0-1 0,0 1 0,1 0 0,-1 0 0,0 0 0,0 0 0,0-1 1,0 1-1,1 0 0,-1 0 0,0-1 0,0 1 0,0 0 0,0 0 1,0-1-1,6-13-290,-5 12 271,13-31 173,-2 0-1,-2 0 1,-1-1-1,-1 0 0,-2-1 1,-2 0-1,1-48 0,-5 113-277,4 89 34,6-97 437,-4-12-1231,-4-2-3424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9.690"/>
    </inkml:context>
    <inkml:brush xml:id="br0">
      <inkml:brushProperty name="width" value="0.05" units="cm"/>
      <inkml:brushProperty name="height" value="0.05" units="cm"/>
    </inkml:brush>
  </inkml:definitions>
  <inkml:trace contextRef="#ctx0" brushRef="#br0">0 127 1800,'0'0'9338,"0"-3"-8123,0 7-924,0 8-297,1 0-1,0 0 1,1-1 0,0 1-1,0-1 1,2 1 0,-1-1 0,1 0-1,1 0 1,0 0 0,1-1-1,0 0 1,0 0 0,15 17-1,-20-26 8,-1-1 0,1 0 1,-1 0-1,1 1 0,-1-1 0,1 0 0,-1 0 0,1 0 0,-1 0 0,1 0 0,-1 0 0,1 0 0,-1 0 0,1 0 0,-1 0 0,1 0 0,-1 0 0,1 0 0,-1-1 0,1 1 0,-1 0 0,1 0 1,-1 0-1,1-1 0,-1 1 0,1 0 0,-1-1 0,1 1 0,-1 0 0,0-1 0,1 1 0,-1-1 0,0 1 0,1 0 0,-1-1 0,0 1 0,0-1 0,1 1 0,-1-1 0,0 1 0,0-1 0,0 1 1,0-1-1,0 1 0,0-1 0,1 1 0,-1-1 0,0 1 0,-1-1 0,11-36 62,-9 32-44,8-45 441,-2 1 1,-2-1-1,-1-58 1,-4 108-66,1 1-1765,0-1 1302,-1 0 0,1 0 0,-1 1 0,0-1 1,1 0-1,-1 1 0,0-1 0,1 0 1,-1 1-1,0-1 0,1 1 0,-1-1 1,0 0-1,0 1 0,0-1 0,1 1 1,-1-1-1,0 1 0,0-1 0,0 1 0,0-1 1,0 1-1,0-1 0,0 1 0,0-1 1,0 1-1,0 0 0,-2 19-3757,-3-6-1586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0.048"/>
    </inkml:context>
    <inkml:brush xml:id="br0">
      <inkml:brushProperty name="width" value="0.05" units="cm"/>
      <inkml:brushProperty name="height" value="0.05" units="cm"/>
    </inkml:brush>
  </inkml:definitions>
  <inkml:trace contextRef="#ctx0" brushRef="#br0">1 11 4641,'0'0'8308,"3"0"-8161,0-11-7362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0.485"/>
    </inkml:context>
    <inkml:brush xml:id="br0">
      <inkml:brushProperty name="width" value="0.05" units="cm"/>
      <inkml:brushProperty name="height" value="0.05" units="cm"/>
    </inkml:brush>
  </inkml:definitions>
  <inkml:trace contextRef="#ctx0" brushRef="#br0">1 201 3913,'176'-58'4553,"-172"57"-4382,0 0 0,-1 0 0,1-1 1,0 0-1,-1 0 0,0 0 0,1 0 0,4-5 0,-7 7-156,-1 0 0,0-1 0,0 1 0,1 0 0,-1-1 1,0 1-1,0-1 0,0 1 0,0 0 0,1-1 0,-1 1 0,0-1 0,0 1 0,0-1 0,0 1 0,0 0 0,0-1 0,0 1 0,0-1 0,-1 1 0,1 0 0,0-1 0,0 1 0,0-1 0,0 1 0,0 0 0,-1-1 0,1 1 0,-1-1 0,0-4 292,4-101 1985,9 129-1802,8 34-652,29 60 1,-35-85 141,-10-22-175,-1 1 0,0-1 1,0 1-1,-2-1 0,1 1 0,-1 0 1,-1 0-1,0 15 0,0-17-21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1.112"/>
    </inkml:context>
    <inkml:brush xml:id="br0">
      <inkml:brushProperty name="width" value="0.05" units="cm"/>
      <inkml:brushProperty name="height" value="0.05" units="cm"/>
    </inkml:brush>
  </inkml:definitions>
  <inkml:trace contextRef="#ctx0" brushRef="#br0">13 105 8042,'0'0'5011,"-13"22"-5000,13-7-104,1-1 1,0 1-1,1-1 0,0 0 1,1 0-1,8 21 1,-9-29 87,0 0 0,1-1 1,0 0-1,0 0 0,0 0 1,1 0-1,0 0 1,0 0-1,0-1 0,0 0 1,0 0-1,1 0 1,0 0-1,0-1 0,0 0 1,0 0-1,1 0 1,7 2-1,1 0 6,2 0 1,-1-1-1,0 0 0,1-1 1,-1-1-1,27 0 0,-41-4 0,1 1-1,-1 0 0,0-1 1,0 1-1,0-1 0,0 1 1,-1-1-1,1 0 1,0 0-1,-1 1 0,1-1 1,-1 0-1,1 0 0,-1 1 1,0-1-1,0 0 1,0 0-1,0-3 0,1-3 3,4-27 89,-2-1 0,-1 1 1,-4-42-1,2 71-38,-1 1 0,1 0 0,-1-1 0,-1 1-1,1 0 1,-1 0 0,0 0 0,0 0 0,0 0 0,-1 0 0,0 1 0,0-1-1,0 1 1,0 0 0,-1 0 0,0 0 0,1 0 0,-1 0 0,-8-4 0,5 3 37,0 1 0,-1 0 1,0 1-1,1 0 0,-1 0 1,0 0-1,-1 1 0,1 0 1,0 1-1,-1 0 0,-13 0 1,21 1-95,-1 0 0,1 0 0,-1 0 1,0 1-1,1-1 0,-1 0 0,1 1 0,-1-1 0,1 1 1,0 0-1,-1-1 0,1 1 0,0 0 0,-1 0 0,1 0 1,0 0-1,0 0 0,0 0 0,-1 0 0,1 0 0,0 1 1,1-1-1,-1 0 0,0 0 0,0 1 0,1-1 0,-1 1 1,0-1-1,0 3 0,-6 53-642,1-12-934,4-42 1199,0 1 0,0-1-1,0 1 1,0-1-1,0 0 1,-1 1-1,-5 4 1,-7 4-3277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26.053"/>
    </inkml:context>
    <inkml:brush xml:id="br0">
      <inkml:brushProperty name="width" value="0.05" units="cm"/>
      <inkml:brushProperty name="height" value="0.05" units="cm"/>
    </inkml:brush>
  </inkml:definitions>
  <inkml:trace contextRef="#ctx0" brushRef="#br0">387 131 24,'0'0'4213,"3"6"-3245,-1 1-741,-1-5-159,0 1 1,-1-1-1,1 0 1,0 0 0,0 1-1,1-1 1,-1 0-1,0 0 1,1 0-1,-1 0 1,3 2 0,-2-3 70,0 0 1,-1-1-1,1 1 1,-1-1-1,1 0 1,0 1-1,0-1 0,-1 0 1,1 0-1,0 0 1,0 0-1,-1-1 1,1 1-1,0 0 1,-1-1-1,1 1 1,0-1-1,-1 1 1,1-1-1,-1 0 1,1 0-1,-1 0 1,1 0-1,-1 0 1,0 0-1,1 0 1,-1 0-1,2-2 1,-2 0-87,1-1 0,-1 0 1,0 1-1,1-1 0,-2 0 1,1 1-1,0-1 0,-1 0 1,1 0-1,-1 0 0,0 0 1,-1 0-1,1 1 0,-1-1 1,1 0-1,-1 0 0,0 1 1,-1-1-1,1 0 0,-1 1 1,1-1-1,-1 1 0,0 0 1,0-1-1,-1 1 1,1 0-1,-1 0 0,1 0 1,-1 1-1,0-1 0,0 1 1,0 0-1,0-1 0,-1 1 1,-5-2-1,-2-2-69,0 0-1,0 1 1,-1 1-1,0 0 1,0 0 0,0 1-1,0 1 1,0 0 0,-1 0-1,-23 2 1,27 0 17,0 1-1,-1 1 1,1-1 0,0 2-1,0-1 1,1 1 0,-1 1-1,0-1 1,1 1 0,0 1-1,0 0 1,0 0 0,1 0-1,0 1 1,-8 8 0,3-1-7,1 1 0,1 0 0,0 0 0,1 1 0,0 0 0,1 1 0,1 0 0,1 0 0,0 1 0,1 0 0,0 0 0,-2 22 0,0 23 2,3 1 1,4 69 0,1-60-23,0-64 22,0 0 0,0 0 0,1 0 0,1 0 0,-1 0 0,1 0 0,1-1 0,-1 1 0,1-1 0,0 0-1,1 0 1,0 0 0,0-1 0,8 9 0,-2-4-5,-1-1 0,2 1 0,0-2 0,0 0 0,0 0 0,28 13 0,-31-18-17,-1-1-1,1 0 0,1 0 1,-1-1-1,0 0 1,1-1-1,-1 0 0,14 0 1,-18-2 13,-1 1-1,1 0 1,0-1 0,-1 0 0,1 0-1,-1 0 1,1-1 0,-1 1 0,1-1-1,-1 0 1,0-1 0,0 1 0,0-1 0,0 1-1,-1-1 1,1 0 0,-1-1 0,5-4-1,8-15 15,-2 0 0,0-1 0,-2 0 0,0-1 0,-2 0 0,-1-1 0,0 0 0,7-45-1,-15 40 546,-1 30 31,0 8-665,1 22-68,1 0-1,9 38 1,-9-58 155,-1-1-1,0 1 1,0 0 0,-1 1-1,0-1 1,-1 0 0,0 0-1,-1 0 1,1-1 0,-2 1-1,1 0 1,-1-1 0,0 1-1,-9 14 1,11-22-94,-6-11-1336,-11-48-2896,6 28-216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26.490"/>
    </inkml:context>
    <inkml:brush xml:id="br0">
      <inkml:brushProperty name="width" value="0.05" units="cm"/>
      <inkml:brushProperty name="height" value="0.05" units="cm"/>
    </inkml:brush>
  </inkml:definitions>
  <inkml:trace contextRef="#ctx0" brushRef="#br0">3 20 2497,'0'0'8124,"0"0"-8095,0 0 1,0 0-1,-1 0 1,1 0 0,0 0-1,0 0 1,0-1-1,0 1 1,0 0-1,0 0 1,-1 0-1,1 0 1,0-1-1,0 1 1,0 0-1,0 0 1,0 0-1,0 0 1,0-1-1,0 1 1,0 0-1,0 0 1,0 0-1,0-1 1,0 1-1,0 0 1,0 0-1,0 0 1,0-1-1,0 1 1,0 0 0,0 0-1,0 0 1,0-1-1,1 1 1,-1 0-1,0 0 1,0 0-1,0 0 1,0-1-1,0 1 1,0 0-1,1 0 1,-1 0-1,0 0 1,0 0-1,0 0 1,0 0-1,1-1 1,-1 1-1,0 0 1,0 0-1,0 0 1,0 0-1,1 0 1,-1 0-1,0 0 1,0 0-1,1 0 1,120-6 84,-66 2-1004,62 3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27.882"/>
    </inkml:context>
    <inkml:brush xml:id="br0">
      <inkml:brushProperty name="width" value="0.05" units="cm"/>
      <inkml:brushProperty name="height" value="0.05" units="cm"/>
    </inkml:brush>
  </inkml:definitions>
  <inkml:trace contextRef="#ctx0" brushRef="#br0">0 25 4809,'0'0'5921,"81"0"-4999,0 0-1861,-88-10-1247,-4-5-1844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8:31.063"/>
    </inkml:context>
    <inkml:brush xml:id="br0">
      <inkml:brushProperty name="width" value="0.05" units="cm"/>
      <inkml:brushProperty name="height" value="0.05" units="cm"/>
    </inkml:brush>
  </inkml:definitions>
  <inkml:trace contextRef="#ctx0" brushRef="#br0">0 105 1280,'0'0'7401,"9"-1"-6376,70-18-883,0 3-1,2 4 1,148-2 0,-218 13-197,-1 1 0,0-1 0,1-1 0,-1 1 0,19-8 0,21-11-3236,-35 12-312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28.226"/>
    </inkml:context>
    <inkml:brush xml:id="br0">
      <inkml:brushProperty name="width" value="0.05" units="cm"/>
      <inkml:brushProperty name="height" value="0.05" units="cm"/>
    </inkml:brush>
  </inkml:definitions>
  <inkml:trace contextRef="#ctx0" brushRef="#br0">1 76 7434,'0'0'3034,"10"0"-2834,35-4-8,55-12 1,-76 11-157,-22 5-171,0-2 0,1 1-1,-1 0 1,0 0 0,0-1 0,-1 1-1,1-1 1,0 1 0,0-1 0,-1 0-1,1 0 1,-1 0 0,1 0 0,0-3 0,3-1-1223,7-12-2752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29.233"/>
    </inkml:context>
    <inkml:brush xml:id="br0">
      <inkml:brushProperty name="width" value="0.05" units="cm"/>
      <inkml:brushProperty name="height" value="0.05" units="cm"/>
    </inkml:brush>
  </inkml:definitions>
  <inkml:trace contextRef="#ctx0" brushRef="#br0">0 25 1224,'0'0'7749,"1"0"-7666,-1 0 1,1-1 0,-1 1 0,0 0 0,1-1 0,-1 1 0,1 0 0,-1 0 0,1-1 0,-1 1 0,1 0-1,-1 0 1,1 0 0,-1 0 0,1-1 0,-1 1 0,1 0 0,-1 0 0,1 0 0,0 0 0,-1 0 0,1 0-1,0 1 1,4 6-46,1 0-1,-2 0 1,1 1-1,-1 0 1,6 14-1,6 10 10,-2-8-43,1 0-1,2-1 0,0 0 1,2-2-1,32 31 0,-50-51 16,-1 1 1055,0-46-369,15-194-584,-15 237-145,37 1-4220,-24 0 228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0.875"/>
    </inkml:context>
    <inkml:brush xml:id="br0">
      <inkml:brushProperty name="width" value="0.05" units="cm"/>
      <inkml:brushProperty name="height" value="0.05" units="cm"/>
    </inkml:brush>
  </inkml:definitions>
  <inkml:trace contextRef="#ctx0" brushRef="#br0">1 424 280,'0'0'8090,"0"0"-8027,1 0 0,-1 0 0,0 0 0,1 0 0,-1 0 0,0-1 0,0 1 0,1 0 0,-1 0 0,0 0 0,1 0 0,-1 0 0,0-1 0,0 1 0,1 0 0,-1 0 0,0-1 0,0 1 0,0 0 0,1 0 0,-1-1 0,0 1 0,0 0 0,0 0 0,0-1 0,0 1 0,1 0 0,-1-1 0,0 1 0,0 0 0,0-1 0,0 1 0,0 0 0,0-1 0,0 1 0,0 0 0,0-1 0,0 1 0,0 0 0,0 0 0,-1-1 0,-1-89 434,-1 44-334,3 0 0,9-78 1,-7 115-171,0 0 0,1 0 0,0 0 0,0 1 1,6-10-1,-9 16 3,1 1 0,-1 0 0,1-1 0,-1 1 0,1 0 0,0-1 0,0 1 0,-1 0 0,1 0 0,0 0 0,0 0 0,0 0 1,0 0-1,1 0 0,-1 0 0,0 0 0,0 1 0,1-1 0,-1 0 0,0 1 0,1-1 0,-1 1 0,0-1 0,1 1 0,-1 0 0,1 0 0,-1-1 0,0 1 0,1 0 0,-1 0 0,1 0 0,-1 1 0,1-1 0,-1 0 0,0 0 1,1 1-1,-1-1 0,1 1 0,-1 0 0,0-1 0,0 1 0,1 0 0,1 1 0,1 2 9,0 0 0,0 1 0,-1-1 0,1 1 0,-1 0 0,0 0 0,0 0 0,-1 0 0,0 0 0,3 9 0,15 66 86,-12-46-124,38 104 87,-31-99-77,-14-36 23,1-2-4,-1-2-18,0 0 0,0 0 1,0 0-1,0 0 0,-1-1 1,1 1-1,0 0 0,-1 0 0,1 0 1,-1-1-1,1 1 0,-1 0 1,0-1-1,1 1 0,-1 0 1,0-1-1,0 1 0,0-2 0,1-5 25,15-53 290,-2 0-1,-4-1 0,5-103 0,-13 166-313,0-1 1,0 0 0,0 0 0,-1 1-1,1-1 1,0 1 0,0 0 0,-1-1-1,1 1 1,0 0 0,-1 0 0,1 0-1,-1 0 1,1 0 0,1 2 0,10 11-44,0 1 1,-1 0 0,-1 1-1,-1 0 1,0 1 0,-1 0-1,0 1 1,-2-1 0,0 2-1,-1-1 1,5 28-1,-11-45 55,1 0-1,-1 0 0,1 0 1,-1 0-1,1 0 0,-1-1 0,1 1 1,-1 0-1,1 0 0,0 0 1,0 0-1,-1-1 0,1 1 0,0 0 1,0-1-1,0 1 0,0 0 0,0-1 1,-1 1-1,1-1 0,0 0 1,0 1-1,1-1 0,-1 0 0,0 1 1,0-1-1,0 0 0,0 0 1,0 0-1,0 0 0,0 0 0,0 0 1,0 0-1,0-1 0,0 1 0,0 0 1,0 0-1,2-2 0,2 1-64,1 0 0,-1-1 0,0 0-1,0 0 1,-1 0 0,9-5 0,-8 3 69,0 0 1,1 0-1,-2-1 1,1 1-1,0-1 1,-1 0-1,0-1 1,0 1 0,0-1-1,-1 1 1,0-1-1,3-8 1,-4 9 46,-1 0-1,-1-1 1,1 1 0,-1 0 0,0-1 0,0 1 0,0-1 0,-1 1 0,1 0 0,-2-1-1,1 1 1,0 0 0,-1 0 0,0 0 0,-5-9 0,-1-1 77,5 10-72,1 1 0,-1 0-1,1-1 1,0 0 0,0 1 0,1-1-1,0 0 1,-1 0 0,2 0 0,-2-7-1,2 11-4,1 30-252,3 11 93,2 0 0,2 0 0,14 40 0,-14-50-1125,-7-9-2374,-1-10-1375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1.547"/>
    </inkml:context>
    <inkml:brush xml:id="br0">
      <inkml:brushProperty name="width" value="0.05" units="cm"/>
      <inkml:brushProperty name="height" value="0.05" units="cm"/>
    </inkml:brush>
  </inkml:definitions>
  <inkml:trace contextRef="#ctx0" brushRef="#br0">0 76 416,'0'0'9917,"0"-12"-9862,1 24-28,1-1 0,0 1 0,1-1 1,0 0-1,1 0 0,0 0 0,0 0 1,1 0-1,1-1 0,0 0 0,0 0 1,9 9-1,30 59-77,-41-94 1386,-2-11-1296,-2-210 1284,0 237-1284,0-12-6511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3.214"/>
    </inkml:context>
    <inkml:brush xml:id="br0">
      <inkml:brushProperty name="width" value="0.05" units="cm"/>
      <inkml:brushProperty name="height" value="0.05" units="cm"/>
    </inkml:brush>
  </inkml:definitions>
  <inkml:trace contextRef="#ctx0" brushRef="#br0">88 20 3089,'0'0'2220,"-6"-19"-800,3 19-1342,0 1 0,0 0 1,1 0-1,-1 0 0,0 0 0,0 0 0,1 0 0,-1 1 0,1 0 0,-1-1 0,1 1 0,0 0 0,0 0 0,0 0 0,0 0 0,0 1 0,0-1 0,0 0 0,1 1 0,-1 0 0,1-1 0,0 1 0,0 0 0,0-1 0,0 1 0,0 0 0,0 4 0,-4 14-231,0 0-1,-2 34 1,6-45 267,-6 163-388,8-166 268,0-1 0,0 1 0,1-1 0,-1 0 0,2 0 0,-1 0 0,1 0 0,0 0 0,0 0 0,0-1 0,1 1-1,0-1 1,0 0 0,0 0 0,1 0 0,-1-1 0,1 0 0,0 0 0,1 0 0,-1 0 0,1-1 0,-1 0 0,1 0 0,0 0 0,0-1 0,0 0 0,1 0 0,-1-1 0,0 1 0,8-1 0,-9 0 15,0-1 0,0 0 0,-1-1 1,1 1-1,0-1 0,0 0 0,0 0 0,-1-1 0,1 1 0,-1-1 1,1 0-1,-1 0 0,1 0 0,-1-1 0,0 0 0,0 0 0,-1 0 1,1 0-1,0 0 0,-1-1 0,0 0 0,0 1 0,0-1 0,0 0 1,-1-1-1,1 1 0,-1 0 0,0-1 0,0 1 0,-1-1 0,0 0 1,1 1-1,-1-8 0,2 0 112,-1 1 0,0-1 0,-1-1 0,-1 1 0,0 0 0,0 0 0,-1 0 0,-1 0 0,0 0 0,-4-13 0,3 17 13,0 1 0,0-1 0,-1 1 0,0 0 0,0 0-1,0 0 1,-1 0 0,0 1 0,-1 0 0,1 0 0,-1 1 0,0-1 0,-1 1 0,1 0 0,-14-7 0,-1 4-243,29 19-799,29 19-14,-20-20 600,-11-7 253,0 0 0,0 0 1,0 0-1,-1 1 0,1 0 0,-1 0 0,0 0 0,0 1 0,-1-1 0,1 1 0,-1 0 0,0 1 0,0-1 0,-1 1 0,5 9 0,-5-9 118,7 23 130,1-1 0,2-1 0,1 0-1,1-1 1,32 43 0,-22-38-158,-2 1 0,-1 1 1,-1 1-1,-2 0 0,-1 2 0,-2 0 1,-2 1-1,-1 0 0,-2 1 0,9 50 0,-19-80-6,1-1 0,-1 1 0,0 0 0,-1-1-1,0 1 1,0 0 0,-1-1 0,0 1-1,-3 13 1,2-16 6,-1 0 0,1 0 0,-1 0 0,0-1 1,0 1-1,0-1 0,-1 0 0,0 0 0,0 0 0,0 0 0,0-1 0,0 0 0,-1 0 0,-7 4 1,-7 4 182,-2-1 0,1-1 1,-1 0-1,-1-2 0,1-1 1,-1 0-1,-1-2 0,1 0 1,0-1-1,-1-2 0,1 0 1,-1-2-1,-33-4 0,49 3-138,0 0 0,1 0 0,-1-1 0,0 0 0,1 0 0,-1-1 0,1 0 1,0 0-1,0 0 0,1-1 0,-1 1 0,1-2 0,0 1 0,0 0 0,1-1 0,0 0 0,0 0 0,0 0 0,1-1 0,-1 1 0,2-1 0,-3-7 0,-2-7-44,1 1 0,1-1-1,1 0 1,1 0 0,0-1-1,2-25 1,1 31-40,0 0-1,1-1 0,1 1 1,0 0-1,1 0 1,1 0-1,1 0 1,0 1-1,1 0 0,1 0 1,0 0-1,1 1 1,12-18-1,21-19-559,1 2 0,3 2 0,85-69 0,16-17-4773,-100 84-269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4.997"/>
    </inkml:context>
    <inkml:brush xml:id="br0">
      <inkml:brushProperty name="width" value="0.05" units="cm"/>
      <inkml:brushProperty name="height" value="0.05" units="cm"/>
    </inkml:brush>
  </inkml:definitions>
  <inkml:trace contextRef="#ctx0" brushRef="#br0">83 1 1664,'0'0'7793,"-11"8"-7745,-34 27-15,42-31-40,0 0 0,1 0 0,-1 0 0,1 0 0,0 0 0,0 1 0,0-1 0,0 1 0,1-1 0,0 1 0,0-1 0,0 1 0,0 0 0,1 0 0,0-1 0,0 1 0,0 0 0,1 0 0,1 7 0,-1 11-96,0-17 107,0 0 0,1 0 0,-1 0 0,1 0 0,0 0-1,1 0 1,0-1 0,0 1 0,0-1 0,0 1 0,7 7-1,3 3-15,0-1 0,21 18 0,-31-30-21,0 0 0,0 0-1,0-1 1,0 1 0,1-1 0,-1 0 0,1 0 0,-1 0 0,1-1 0,0 1 0,0-1 0,0 0 0,0 0 0,0 0 0,0 0-1,0-1 1,0 0 0,0 0 0,0 0 0,0 0 0,0-1 0,0 1 0,0-1 0,0 0 0,0 0 0,0-1 0,0 1 0,-1-1 0,1 0-1,0 0 1,-1 0 0,0 0 0,1 0 0,-1-1 0,0 0 0,0 0 0,0 0 0,-1 0 0,1 0 0,-1 0 0,1-1 0,-1 1-1,0-1 1,-1 1 0,1-1 0,-1 0 0,1 0 0,-1 0 0,0 0 0,0 0 0,-1 0 0,1 0 0,-1 0 0,0-5 0,0-1 182,-2-29 755,1 38-821,1 0 0,0 0 0,0 0-1,-1 0 1,1 0 0,-1 0 0,1 0 0,-1 0 0,1 0 0,-1 0 0,0 0 0,1 0 0,-1 1-1,0-1 1,0 0 0,0 0 0,0 1 0,0-1 0,1 1 0,-1-1 0,0 1 0,0-1 0,0 1-1,0-1 1,-1 1 0,1 0 0,0 0 0,0-1 0,0 1 0,0 0 0,-1 0 0,1 1-94,1 0 0,-1 0 0,1 0 0,-1 1 1,1-1-1,0 0 0,0 0 0,0 0 0,-1 0 1,1 0-1,0 1 0,0-1 0,1 0 0,-1 0 1,0 0-1,0 0 0,1 1 0,0 0 0,3 9-94,1-1-1,0-1 1,1 1-1,0-1 0,0 0 1,1 0-1,0-1 1,1 0-1,0 0 0,12 9 1,-8-6 15,0 0 0,0 1 0,-2 1 0,12 15 0,-14-14 89,-1 2 0,0-1-1,-1 1 1,-1 0 0,0 0 0,-1 0-1,-1 1 1,2 18 0,-2 142 233,-2-47-85,1-106-194,-1-20 93,-1 0 0,1-1 1,-1 1-1,0 0 0,0 0 0,0 0 1,-1 0-1,0 5 0,0-8-9,0 1 1,0 0-1,0-1 0,0 1 0,0-1 0,-1 0 1,1 1-1,0-1 0,-1 0 0,1 0 0,-1 0 1,1 0-1,-1 0 0,1 0 0,-1 0 0,0 0 0,1-1 1,-1 1-1,0 0 0,0-1 0,-2 1 0,-3 1 61,1-1 0,-1 1 0,0-1 0,0-1 0,0 1 0,0-1 0,0 0 0,0-1 0,0 1 0,0-2 0,1 1 0,-1-1 0,0 0-1,1 0 1,-1 0 0,1-1 0,-1 0 0,1-1 0,0 1 0,1-1 0,-1 0 0,1-1 0,-7-5 0,5 2-116,1 0 1,0-1 0,1 1-1,-1-1 1,2 0 0,-1 0-1,1-1 1,1 1-1,0-1 1,0 0 0,1 0-1,0 0 1,0 0 0,1 0-1,1-14 1,-1 17-127,0 0 0,1 1 1,0-1-1,1 0 0,-1 0 1,1 1-1,0-1 0,1 0 1,0 1-1,0-1 0,0 1 1,1-1-1,0 1 0,0 0 1,0 0-1,1 1 0,0-1 1,7-7-1,72-66-2297,-51 51 985,-3 0-847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5.342"/>
    </inkml:context>
    <inkml:brush xml:id="br0">
      <inkml:brushProperty name="width" value="0.05" units="cm"/>
      <inkml:brushProperty name="height" value="0.05" units="cm"/>
    </inkml:brush>
  </inkml:definitions>
  <inkml:trace contextRef="#ctx0" brushRef="#br0">0 1 3777,'0'0'5154,"13"4"-4986,1 1-134,4 0-18,1 2-1,-1 0 1,31 18-1,-49-25-52,1 0 0,-1 1-1,1-1 1,-1 0 0,1 1-1,-1-1 1,1 0 0,-1 1 0,1-1-1,-1 0 1,1 0 0,0 0-1,-1 1 1,1-1 0,-1 0-1,1 0 1,-1 0 0,1 0-1,0 0 1,-1 0 0,1 0 0,-1 0-1,1 0 1,0-1 0,-1 1-1,1 0 1,-1 0 0,1 0-1,-1-1 1,1 1 0,-1 0-1,1-1 1,-1 1 0,1 0 0,-1-1-1,1 1 1,0-1 0,6-21-3175,-4 0-1354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5.729"/>
    </inkml:context>
    <inkml:brush xml:id="br0">
      <inkml:brushProperty name="width" value="0.05" units="cm"/>
      <inkml:brushProperty name="height" value="0.05" units="cm"/>
    </inkml:brush>
  </inkml:definitions>
  <inkml:trace contextRef="#ctx0" brushRef="#br0">1 107 6585,'0'0'4689,"100"-37"-4689,-54 26 0,1 0-232,-10 2 176,-9 1-360,-9 2-560,-6 1-192,-10-1-433,-3 0-439,0-2-1913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6.512"/>
    </inkml:context>
    <inkml:brush xml:id="br0">
      <inkml:brushProperty name="width" value="0.05" units="cm"/>
      <inkml:brushProperty name="height" value="0.05" units="cm"/>
    </inkml:brush>
  </inkml:definitions>
  <inkml:trace contextRef="#ctx0" brushRef="#br0">63 1 1768,'0'0'7139,"-8"3"-6819,5-2-320,-1 1-1,1 0 1,-1 0-1,1 0 1,0 0-1,0 1 1,0-1-1,0 1 1,1 0-1,-1 0 1,1 0-1,-1 0 1,1 0-1,0 1 1,0-1-1,1 1 1,-1-1-1,1 1 1,-1-1-1,1 1 1,1 0-1,-1 0 1,0 0-1,1-1 1,0 1-1,0 7 1,-1 177 5,1-185-23,0 0-1,0 0 0,1 0 1,-1 0-1,1 0 1,-1 0-1,1 0 0,0 0 1,0 0-1,1 0 1,-1 0-1,0 0 0,1-1 1,0 1-1,0-1 1,-1 1-1,1-1 0,1 1 1,2 1-1,-1-1-116,0 0-1,0-1 0,0 0 1,1 0-1,-1 0 1,1 0-1,-1-1 1,1 1-1,0-1 0,-1 0 1,9 0-1,-3-1-100,0 0-1,0 0 1,0-1-1,1 0 1,-1-1-1,0 0 1,-1-1-1,1 0 1,0 0-1,-1-1 1,13-6-1,-18 7 228,0 0 0,0 0 0,0-1-1,0 1 1,-1-1 0,1 0 0,-1 1-1,0-2 1,0 1 0,0 0 0,3-9 0,-4 8 233,0 0 1,0-1 0,-1 1 0,0-1-1,0 1 1,-1-1 0,0 1 0,0-1-1,0 1 1,0-1 0,-1 1-1,0-1 1,0 1 0,0-1 0,-1 1-1,0 0 1,0 0 0,0 0 0,-1 0-1,0 0 1,0 0 0,0 1 0,0-1-1,-1 1 1,1 0 0,-7-5 0,-34-25 177,46 56-1909,23 24-463,-20-37 1690,0 0-1,0 0 1,0 0-1,4 16 1,4 33 166,-12-48 221,1 1 0,0 0 0,1-1 0,0 0 0,0 0 0,1 0 0,0 0 0,1-1 0,0 1 0,1-1 0,0 0 0,0-1 0,9 10 0,12 7 19,-16-16-136,-2 1-1,1-1 1,14 21-1,-20-24 53,-1 0 0,0 0 1,0 0-1,-1 0 0,0 1 0,0-1 0,0 1 0,-1 0 1,0-1-1,0 13 0,0 5 227,-1 0 0,-1-1 0,-2 1 0,-8 41 0,8-55-145,0 0-1,0 0 1,-1 0 0,0 0 0,-1-1 0,0 0-1,-1 0 1,0 0 0,0 0 0,-1-1 0,0 0-1,0-1 1,-12 10 0,16-15-35,0 0 0,0 0 1,0 0-1,-1 0 0,1 0 0,-1-1 1,1 0-1,-1 0 0,1 0 0,-1 0 1,0 0-1,1-1 0,-1 0 0,0 1 1,0-1-1,1-1 0,-1 1 0,0-1 1,0 1-1,-6-3 0,5 1-33,-1 0-1,1-1 1,0 0-1,0 0 1,1 0 0,-1 0-1,0-1 1,1 1-1,0-1 1,0 0-1,0-1 1,-5-6 0,-11-23-214,1 0 0,1-1 0,-21-65 1,38 99-614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6.962"/>
    </inkml:context>
    <inkml:brush xml:id="br0">
      <inkml:brushProperty name="width" value="0.05" units="cm"/>
      <inkml:brushProperty name="height" value="0.05" units="cm"/>
    </inkml:brush>
  </inkml:definitions>
  <inkml:trace contextRef="#ctx0" brushRef="#br0">1 0 3329,'0'0'8739,"0"8"-8478,6 48-410,9 59-886,-14-111 1103,0-2-896,-12-13-8149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1:57.221"/>
    </inkml:context>
    <inkml:brush xml:id="br0">
      <inkml:brushProperty name="width" value="0.05" units="cm"/>
      <inkml:brushProperty name="height" value="0.05" units="cm"/>
    </inkml:brush>
  </inkml:definitions>
  <inkml:trace contextRef="#ctx0" brushRef="#br0">128 41 368,'0'0'4277,"5"-33"-2470,-3 25 3512,-10 160-4956,-37 216 1,29-258-259,1-10-51,-35 267-68,49-341-710,9-55-1175,-3 10 1330,3-15-2457,-3 1-2687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7.562"/>
    </inkml:context>
    <inkml:brush xml:id="br0">
      <inkml:brushProperty name="width" value="0.05" units="cm"/>
      <inkml:brushProperty name="height" value="0.05" units="cm"/>
    </inkml:brush>
  </inkml:definitions>
  <inkml:trace contextRef="#ctx0" brushRef="#br0">2 48 4481,'0'0'5860,"0"4"-5771,0 27-101,-1-3-10,1 1 0,2 0 0,5 30 1,-6-52 7,0-1 1,1 0-1,-1 0 0,1 0 1,0 0-1,1 0 1,0-1-1,0 1 1,0 0-1,0-1 1,1 0-1,0 0 1,0 0-1,0-1 0,1 1 1,-1-1-1,1 0 1,0 0-1,1-1 1,5 4-1,-6-4 19,-1-2 0,1 1 0,-1 0 0,1-1 0,0 0 0,0 0 0,-1 0 0,1-1-1,0 0 1,0 0 0,0 0 0,0 0 0,-1-1 0,1 1 0,0-1 0,0-1 0,-1 1 0,1-1 0,-1 1 0,1-1 0,-1-1-1,0 1 1,0-1 0,0 1 0,0-1 0,0 0 0,-1 0 0,1-1 0,5-6 0,-3 1 45,0 1 0,0-1 1,-1 1-1,-1-1 0,1-1 0,-1 1 0,-1-1 1,0 1-1,0-1 0,-1 0 0,0 0 1,-1 0-1,0-14 0,0 17 34,-2 0-1,1 0 1,-1 0 0,0 1-1,0-1 1,-1 0 0,0 1-1,0-1 1,0 1 0,-1 0-1,0-1 1,0 1 0,-1 1-1,0-1 1,0 0 0,0 1-1,-1 0 1,1 0 0,-1 0-1,0 1 1,-1-1-1,1 1 1,-1 1 0,0-1-1,-9-4 1,12 7-67,-1-1 0,1 0 0,0 1-1,-1 0 1,0-1 0,1 2 0,-1-1 0,0 0 0,1 1-1,-1-1 1,0 1 0,0 0 0,1 0 0,-7 2 0,8-2-40,0 1 1,-1 0 0,1 0 0,0 0 0,0 1-1,0-1 1,0 1 0,0-1 0,0 1-1,0-1 1,0 1 0,1 0 0,-1 0-1,1 0 1,-1 0 0,1 0 0,0 0 0,0 1-1,0-1 1,0 0 0,0 0 0,-1 4-1,-4 17-782,1 0-1,-2 28 1,-1 3-3132,2-25-1235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8.044"/>
    </inkml:context>
    <inkml:brush xml:id="br0">
      <inkml:brushProperty name="width" value="0.05" units="cm"/>
      <inkml:brushProperty name="height" value="0.05" units="cm"/>
    </inkml:brush>
  </inkml:definitions>
  <inkml:trace contextRef="#ctx0" brushRef="#br0">0 0 1200,'0'0'7393,"1"18"-7183,3 56-156,-2-62-58,1 0 1,0 0 0,1 0 0,1 0 0,0 0 0,0-1 0,1 0 0,1 0 0,0-1-1,0 1 1,1-2 0,16 17 0,-17-19 41,33 32-80,-38-38 27,0 1-1,0-1 1,0 1 0,1-1 0,-1 0 0,0 0 0,0 0 0,1 0 0,-1-1 0,1 1 0,-1 0 0,1-1 0,-1 0 0,0 0 0,1 1-1,-1-1 1,1-1 0,-1 1 0,1 0 0,2-1 0,-4 0 22,1 0 0,-1 0 0,1-1 0,-1 1 0,0 0 0,0-1 0,0 1 0,1 0 0,-1-1 0,-1 1 0,1-1 0,0 0 0,0 1 0,0-1 0,-1 0 0,1 1 0,-1-1 0,0 0 0,1-2 0,5-39 210,-6 35-206,2-8 178,0 0-1,-1 0 1,-1-1 0,-1 1-1,0 0 1,-4-16-1,4 28-124,-1 0-1,1 0 0,0 0 1,-1 0-1,0 1 1,0-1-1,0 0 0,-1 1 1,1-1-1,-1 1 0,0 0 1,0 0-1,0 0 1,0 0-1,0 1 0,0-1 1,-1 1-1,0 0 0,1 0 1,-1 0-1,0 0 1,0 1-1,0-1 0,0 1 1,0 0-1,0 0 0,0 1 1,-5-1-1,5 0-45,0 1 0,1-1-1,-1 1 1,0 0 0,0 0 0,1 0 0,-1 0-1,0 1 1,0 0 0,1 0 0,-1 0-1,1 0 1,-1 0 0,1 1 0,-1-1-1,1 1 1,0 0 0,0 0 0,-6 5-1,7-5-186,0 1-1,0 0 0,0-1 1,0 1-1,1 0 0,-1 0 1,1 0-1,0 0 0,-1 4 1,-4 40-6190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8.558"/>
    </inkml:context>
    <inkml:brush xml:id="br0">
      <inkml:brushProperty name="width" value="0.05" units="cm"/>
      <inkml:brushProperty name="height" value="0.05" units="cm"/>
    </inkml:brush>
  </inkml:definitions>
  <inkml:trace contextRef="#ctx0" brushRef="#br0">0 323 5217,'0'0'5752,"3"-29"-5300,-1 6-391,12-190 1336,-14 156-10,0 56-1113,1 15-580,4 19 148,2 0 0,1-1 1,19 48-1,2 11-78,-12-17 169,-11-43 68,15 46 0,-8-68 3,-10-23-8933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39.903"/>
    </inkml:context>
    <inkml:brush xml:id="br0">
      <inkml:brushProperty name="width" value="0.05" units="cm"/>
      <inkml:brushProperty name="height" value="0.05" units="cm"/>
    </inkml:brush>
  </inkml:definitions>
  <inkml:trace contextRef="#ctx0" brushRef="#br0">4 306 2697,'0'0'7763,"-1"-15"-7305,-1-87 857,36 101-1577,-30 2 252,0 0 1,0 0 0,0 0 0,0 0 0,0 1 0,0-1 0,-1 1 0,1 0 0,0 0 0,-1 0 0,0 1-1,0-1 1,0 1 0,0 0 0,0 0 0,0 0 0,-1 0 0,1 0 0,-1 1 0,0-1 0,0 1 0,0-1-1,0 1 1,1 5 0,6 15-40,0 0-1,8 41 1,-15-54 14,-1-8 16,-1 0 0,0-1 0,1 1 0,0-1 0,0 1 0,0-1 0,0 1 0,0-1 0,0 0 0,1 1 0,-1-1 0,1 0 0,0 0 0,-1 0 0,1 0 0,0 0 0,0-1 0,0 1 0,0-1 0,1 1 0,2 1 0,-3-3 16,0 0 0,0 0-1,0 0 1,0 0-1,0-1 1,1 1-1,-1 0 1,0-1 0,0 1-1,0-1 1,0 0-1,0 0 1,0 0-1,-1 0 1,1 0 0,0 0-1,0-1 1,-1 1-1,1 0 1,-1-1-1,1 1 1,-1-1 0,1 0-1,-1 0 1,0 1-1,0-1 1,1-3-1,7-9 107,-2 0-1,1-1 0,-2-1 0,0 1 0,-1-1 0,-1 0 0,0 0 1,-1-1-1,-1 1 0,0-1 0,-1 1 0,-1-1 0,-1 1 1,-2-19-1,1 19-173,3 25-256,7 29-204,-3-23 536,14 28 34,-17-41-37,-1-1-1,0 1 0,1-1 1,-1 1-1,1-1 0,-1 0 1,1 1-1,0-1 0,0 0 1,0 0-1,-1 0 0,1-1 1,0 1-1,0 0 0,0-1 1,0 1-1,0-1 0,0 1 1,0-1-1,4 0 1,-1 0 1,0 0 1,0-1-1,0 1 1,0-1 0,0 0-1,-1-1 1,1 1 0,0-1-1,-1 0 1,1 0 0,-1 0-1,0-1 1,1 1 0,-1-1-1,-1 0 1,1 0-1,0-1 1,-1 1 0,1-1-1,-1 1 1,0-1 0,4-7-1,-2 1 60,-1 1 0,0 0-1,0-1 1,-1 1 0,0-1 0,-1 0-1,0 0 1,-1-1 0,0 1-1,0-12 1,-1-50 925,0 71-1016,15 42-635,1 10 594,-14-41 66,0 0 0,1 1 0,0-1 0,1 0 0,0-1 0,0 1 0,1-1-1,1 1 1,-1-2 0,1 1 0,1 0 0,11 10 0,-16-17-116,-1-1-1,1 0 1,0 0-1,0-1 1,0 1-1,0 0 1,0-1-1,0 1 1,0-1-1,0 1 1,0-1-1,0 0 1,0 0-1,0 0 1,0 0-1,0 0 1,0-1-1,0 1 1,0-1-1,0 1 1,0-1 0,0 1-1,0-1 1,0 0-1,0 0 1,-1 0-1,1 0 1,0-1-1,-1 1 1,1 0-1,-1-1 1,1 1-1,-1-1 1,0 1-1,1-1 1,-1 0-1,0 1 1,1-4-1,2-14-3735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0.326"/>
    </inkml:context>
    <inkml:brush xml:id="br0">
      <inkml:brushProperty name="width" value="0.05" units="cm"/>
      <inkml:brushProperty name="height" value="0.05" units="cm"/>
    </inkml:brush>
  </inkml:definitions>
  <inkml:trace contextRef="#ctx0" brushRef="#br0">0 220 256,'0'0'9294,"8"0"-8826,-1 0-350,1 0 0,0-1-1,0 0 1,-1 0 0,1-1-1,0 1 1,-1-2 0,0 1 0,1-1-1,12-7 1,28-19 84,-2 0 79,1 2 0,73-30 1,-111 54-300,3-1-68,-1-1 1,1 0-1,-1 0 1,1-1-1,12-10 1,-19 7-2552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0.909"/>
    </inkml:context>
    <inkml:brush xml:id="br0">
      <inkml:brushProperty name="width" value="0.05" units="cm"/>
      <inkml:brushProperty name="height" value="0.05" units="cm"/>
    </inkml:brush>
  </inkml:definitions>
  <inkml:trace contextRef="#ctx0" brushRef="#br0">54 42 3289,'0'0'6957,"10"-4"-6370,5-4-489,-4 2-13,0 0-1,1 1 1,-1 1 0,15-5-1,-24 9-92,0 0 0,0 0-1,0 0 1,0 0 0,0 0-1,0 1 1,1-1 0,-1 1-1,0-1 1,0 1 0,-1 0-1,1 0 1,0 0 0,0 0-1,0 0 1,0 0 0,-1 0-1,1 1 1,-1-1 0,1 0-1,-1 1 1,1 0 0,-1-1-1,0 1 1,0 0 0,0-1-1,0 1 1,2 4 0,3 8 10,0 0 0,-1 0 0,3 18 0,4 7-33,-7-29 13,-1 1 0,0-1 0,0 1 0,-1 0 0,-1 0 0,2 16-1,-4-23 39,0-1 0,0 1-1,-1 0 1,1-1 0,-1 1-1,0 0 1,0-1-1,0 1 1,-1-1 0,1 0-1,-1 1 1,0-1 0,0 0-1,0 0 1,0 0-1,-1 0 1,1 0 0,-1-1-1,1 1 1,-1-1 0,0 0-1,0 1 1,-5 1-1,1 0 161,1-1 0,-1 0 0,0 0 0,0-1 0,0 0 0,0 0 0,0-1 0,-15 2 0,-63-4-258,39-1-6531,36 2 1538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41.396"/>
    </inkml:context>
    <inkml:brush xml:id="br0">
      <inkml:brushProperty name="width" value="0.05" units="cm"/>
      <inkml:brushProperty name="height" value="0.05" units="cm"/>
    </inkml:brush>
  </inkml:definitions>
  <inkml:trace contextRef="#ctx0" brushRef="#br0">0 76 5617,'0'0'4408,"23"-13"-4011,68-39-163,-89 50-215,0 1 0,0 0 0,0 0 1,1 0-1,-1 0 0,0 0 0,1 0 1,-1 1-1,1-1 0,-1 1 1,1 0-1,-1 0 0,3 0 0,-4 0-4,0 0 0,0 0-1,0 1 1,0-1 0,0 1-1,-1-1 1,1 0-1,0 1 1,0-1 0,-1 1-1,1 0 1,0-1 0,-1 1-1,1 0 1,0-1-1,-1 1 1,1 0 0,-1-1-1,1 1 1,-1 0 0,0 0-1,1 0 1,-1 1 0,2 3 77,-2 1 1,1-1 0,0 1 0,-1-1-1,0 1 1,-1-1 0,-1 9 0,1-3 107,0 36 287,0-25-395,0 0 1,5 35 0,-3-54-92,-1-1 0,1 1 0,0 0 0,0-1-1,0 1 1,1-1 0,-1 1 0,1-1 0,-1 1 0,1-1 0,0 0-1,0 0 1,0 0 0,0 0 0,0 0 0,0 0 0,1-1 0,-1 1 0,1-1-1,-1 0 1,1 1 0,-1-1 0,1 0 0,0 0 0,-1-1 0,1 1-1,5 0 1,-3 0 9,0-1-1,1 1 0,-1-1 1,0 0-1,1 0 0,-1-1 1,0 0-1,1 0 0,-1 0 1,0 0-1,0-1 0,0 0 0,8-4 1,-3 0-202,0 0 1,0-1 0,-1 0 0,0-1-1,0 1 1,-1-2 0,0 1-1,0-1 1,-1 0 0,0-1-1,-1 0 1,9-17 0,-10 2-2731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3.947"/>
    </inkml:context>
    <inkml:brush xml:id="br0">
      <inkml:brushProperty name="width" value="0.05" units="cm"/>
      <inkml:brushProperty name="height" value="0.05" units="cm"/>
    </inkml:brush>
  </inkml:definitions>
  <inkml:trace contextRef="#ctx0" brushRef="#br0">1 225 888,'0'0'4903,"2"-10"-4467,9-32-67,-9 39-324,-1 0 1,1 0-1,0 0 0,0 1 1,0-1-1,0 1 0,0-1 1,0 1-1,1 0 0,-1 0 1,1 0-1,-1 0 1,1 0-1,0 1 0,0-1 1,0 1-1,0 0 0,0 0 1,0 0-1,0 0 0,5 0 1,8-5 119,60-21 4,-69 25-189,0 0-1,-1 1 1,1 0 0,0 0 0,0 1 0,0 0-1,0 0 1,0 1 0,12 2 0,-18-2 78,1 0 0,-1 1 1,1-1-1,-1 0 0,0 1 1,1-1-1,-1 0 0,0 1 1,0 0-1,0-1 0,0 1 1,0 0-1,-1-1 1,1 1-1,0 0 0,-1 0 1,1 0-1,-1-1 0,0 1 1,0 2-1,1-1 6,-1 0-1,1-1 1,-1 1-1,1-1 1,0 1 0,0-1-1,0 1 1,0-1 0,1 0-1,-1 1 1,0-1-1,1 0 1,0 0 0,-1 0-1,3 2 1,7 0-59,0 0 0,0-1 1,0 0-1,1-1 0,-1 0 1,1-1-1,-1 0 0,14-1 1,-24-2-73,0 1 0,0 0 0,0-1-1,0 1 1,0-1 0,0 1 0,0-1 0,-1 1 0,1-1 0,-1 0 0,1 1 0,-1-1 0,1-2-1,0-2-151,38-113-3497,-28 80 1767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4.478"/>
    </inkml:context>
    <inkml:brush xml:id="br0">
      <inkml:brushProperty name="width" value="0.05" units="cm"/>
      <inkml:brushProperty name="height" value="0.05" units="cm"/>
    </inkml:brush>
  </inkml:definitions>
  <inkml:trace contextRef="#ctx0" brushRef="#br0">1 243 488,'0'0'8938,"0"-16"-8431,3 11-428,0 0 0,0 1 0,0 0 1,1 0-1,0 0 0,0 0 0,0 0 0,0 1 1,1 0-1,-1 0 0,6-3 0,17-13 203,-24 16-264,4-4 15,1 0 1,0 0-1,1 1 0,-1 0 1,11-5-1,-15 10-34,-1 0 0,1 0 0,0 0 0,-1 0 0,1 0 0,0 1 0,0-1-1,-1 1 1,1 0 0,0 0 0,0 1 0,-1-1 0,1 1 0,0 0 0,0 0 0,-1 0 0,6 3 0,11 3 13,-1-1-1,1-1 1,0 0 0,0-2 0,1 0 0,-1-1 0,39-2-1,-44-37 220,-12 30-276,0 1-22,0-1 0,-1 1 0,0-1 0,0 0 0,0 0 1,-1 0-1,0 0 0,0 0 0,-1 0 0,1-1 0,-3-12 0,2 20-16,-1-1 1,0 1-1,1-1 1,-1 1-1,1 0 0,-1-1 1,0 1-1,1 0 1,-1 0-1,1-1 0,-1 1 1,0 0-1,1 0 1,-1 0-1,0 0 0,1 0 1,-1 0-1,0 0 1,0 0-1,1 0 0,-1 0 1,0 1-1,-2-1-420,-13 0-2070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5.044"/>
    </inkml:context>
    <inkml:brush xml:id="br0">
      <inkml:brushProperty name="width" value="0.05" units="cm"/>
      <inkml:brushProperty name="height" value="0.05" units="cm"/>
    </inkml:brush>
  </inkml:definitions>
  <inkml:trace contextRef="#ctx0" brushRef="#br0">49 315 1376,'0'0'9817,"3"-24"-9269,3-2-370,-2 6 32,0 0 0,-2 0 0,0 0 0,-1-1 0,-2-29 0,-1 42-79,1 1 0,-1 0 0,0 0 0,0 0 1,-1 0-1,0 1 0,0-1 0,-1 1 0,0-1 0,0 1 1,0 0-1,-1 1 0,0-1 0,0 1 0,0 0 0,-8-6 1,12 11-96,1 5-173,-2 43-204,3 0 0,1-1 0,3 1 0,2-1 0,18 67-1,9 4 324,-25-114-4608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1:58.898"/>
    </inkml:context>
    <inkml:brush xml:id="br0">
      <inkml:brushProperty name="width" value="0.05" units="cm"/>
      <inkml:brushProperty name="height" value="0.05" units="cm"/>
    </inkml:brush>
  </inkml:definitions>
  <inkml:trace contextRef="#ctx0" brushRef="#br0">3 434 1424,'0'0'1733,"0"-4"-1808,-2-16 685,2 14 271,0 0-1,0 0 0,1 0 1,0 0-1,0 1 0,0-1 0,3-6 1,6-6-1917,10-15 1098,-14 23-44,1-1 0,0 1 0,0 1-1,1-1 1,0 1 0,13-11 0,30-18 17,1 3 0,98-49 0,-109 60 29,-26 15 0,0 0-1,0 1 0,25-9 1,-30 16-25,0 0 1,-1 0-1,1 1 1,0 1-1,0 0 1,-1 0-1,1 0 1,-1 1-1,1 1 1,16 6-1,20 4-28,-37-12-12,0 1 0,-1 0 0,1 1 0,0-1-1,-1 2 1,0-1 0,9 6 0,-12-5 12,0 0 1,-1 0 0,0 0-1,0 1 1,0-1 0,-1 1 0,0 0-1,1 0 1,-2 0 0,1 1-1,4 10 1,20 44 5,-19-47-9,-2 1-1,1 0 1,-2 0 0,0 0 0,-1 1-1,0-1 1,-1 1 0,2 30 0,-3 34 52,-1 52-151,-4-117 108,-1 0 0,0 0 0,-1-1 0,-1 1 0,0-1 0,0 0-1,-2-1 1,1 1 0,-2-1 0,1-1 0,-2 0 0,-11 11 0,8-10 54,0-2-1,-1 0 1,0 0-1,-1-1 1,0-1-1,0-1 1,-1 0-1,0 0 1,-20 4-1,4-5 215,0 0 0,-1-2 0,-61-1-1,57-3-87,3-1-75,0 1 0,0 2 0,1 1 0,-55 12 0,82-14 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5.390"/>
    </inkml:context>
    <inkml:brush xml:id="br0">
      <inkml:brushProperty name="width" value="0.05" units="cm"/>
      <inkml:brushProperty name="height" value="0.05" units="cm"/>
    </inkml:brush>
  </inkml:definitions>
  <inkml:trace contextRef="#ctx0" brushRef="#br0">1 1 5705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5.781"/>
    </inkml:context>
    <inkml:brush xml:id="br0">
      <inkml:brushProperty name="width" value="0.05" units="cm"/>
      <inkml:brushProperty name="height" value="0.05" units="cm"/>
    </inkml:brush>
  </inkml:definitions>
  <inkml:trace contextRef="#ctx0" brushRef="#br0">1 351 5705,'184'-159'2011,"-147"127"-969,-25 61 1185,-9-12-2127,-1 4-23,1 1-1,1-1 1,1 0-1,14 35 1,-17-51-76,0 0 0,0-1 0,1 0 0,0 1 0,-1-1 1,1 0-1,1 0 0,-1-1 0,1 1 0,-1-1 0,1 1 0,0-1 1,0 0-1,1-1 0,-1 1 0,0-1 0,1 0 0,0 0 0,-1 0 1,1-1-1,0 1 0,0-1 0,0 0 0,0-1 0,0 1 0,6-1 0,-2 0-22,-2 0 4,1 0 0,0 0 1,-1 0-1,1-1 0,12-4 0,-17 4 25,1-1 0,-1 1 0,0-1 0,1 0 0,-1-1-1,0 1 1,-1 0 0,1-1 0,0 0 0,-1 0 0,1 1 0,-1-2 0,0 1 0,2-4-1,4-7 70,0 0-1,-2-1 0,1 0 0,-2 0 0,0 0 1,-1-1-1,-1 0 0,0 0 0,-1 0 1,-1 0-1,0 0 0,-1 0 0,-3-22 0,1 33-13,1-1-1,-1 0 0,0 0 0,0 1 1,-1-1-1,1 1 0,-1-1 0,-1 1 1,1 0-1,-1 0 0,0 1 0,0-1 1,0 1-1,0 0 0,-1 0 0,0 0 1,0 1-1,0-1 0,0 1 0,0 0 1,-7-2-1,-1-1-8,-1 1 0,1 0 1,-1 0-1,0 2 0,0 0 0,0 0 1,-1 1-1,-15 1 0,29 1-73,1 0-1,-1 1 1,0-1 0,0 1-1,0-1 1,0 1 0,1-1-1,-1 1 1,0-1-1,1 1 1,-1 0 0,0 0-1,1-1 1,-1 1 0,1 0-1,-1 0 1,1 0 0,-1 0-1,1-1 1,0 1-1,-1 0 1,1 0 0,0 0-1,0 0 1,0 2 0,-7 33-804,6-26 475,-11 60-3132,3-41-1000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7.054"/>
    </inkml:context>
    <inkml:brush xml:id="br0">
      <inkml:brushProperty name="width" value="0.05" units="cm"/>
      <inkml:brushProperty name="height" value="0.05" units="cm"/>
    </inkml:brush>
  </inkml:definitions>
  <inkml:trace contextRef="#ctx0" brushRef="#br0">1 314 5129,'0'0'3842,"2"-25"-3267,8-177 1720,-13 161-1349,3 39-933,0 12-824,2 5 669,0 0 1,2 0-1,-1 0 0,2-1 0,9 22 0,3 9-454,-15-38 538,2 9-288,1 1 0,1-1 0,0 0-1,2 0 1,0-1 0,0 0 0,16 21 0,-22-35 370,-1 0 0,0 0-1,1 0 1,-1 0 0,1 0 0,0 0 0,-1 0-1,1 0 1,0-1 0,-1 1 0,1 0 0,0-1-1,0 0 1,0 1 0,-1-1 0,1 0 0,0 0-1,0 0 1,0 0 0,0 0 0,-1-1 0,1 1-1,0 0 1,0-1 0,0 0 0,-1 1-1,1-1 1,0 0 0,-1 0 0,1 0 0,-1 0-1,1 0 1,-1 0 0,1 0 0,-1 0 0,2-3-1,6-4 65,0-1 0,-1-1 0,14-19 0,-21 27-97,8-11 246,-1-2 0,0 1 0,-1-1-1,-1 0 1,0-1 0,-1 1 0,-1-1 0,-1 0 0,0-1 0,-1 1-1,0 0 1,-2-30 0,0 45 55,0 16-976,2-6 607,1 0-1,0 0 1,0 0 0,1 0-1,0-1 1,1 1 0,0-1-1,0 0 1,0 0 0,1-1-1,1 0 1,12 12 0,-18-19 78,-1 0 1,1 0-1,0 0 1,0 0-1,-1 0 1,1 0-1,0 0 1,0 0-1,-1 0 0,1 0 1,0-1-1,0 1 1,-1 0-1,1 0 1,0-1-1,-1 1 1,1-1-1,0 1 1,-1 0-1,1-1 1,-1 1-1,1-1 1,0 0-1,-1 1 1,1-1-1,-1 1 1,0-1-1,1 0 1,-1 1-1,1-2 1,16-23-47,-16 24 44,82-165 702,-82 235 1006,-1-56-1695,-1-1-73,1 0 0,1 0-1,0 0 1,0 0 0,6 20 0,-6-29-35,1 0 0,-1 0 0,1 0 0,-1 0 0,1 0 0,0 0 0,0 0 0,0-1 0,1 1 0,-1-1 0,1 1 0,-1-1 1,1 0-1,0 0 0,-1 0 0,1-1 0,0 1 0,0-1 0,1 1 0,-1-1 0,0 0 0,0 0 0,1 0 0,-1-1 0,6 1 0,-3 0-278,1-1-1,-1 0 0,1 0 1,-1 0-1,1-1 0,-1 0 1,0-1-1,1 1 1,6-3-1,13-12-2552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7.446"/>
    </inkml:context>
    <inkml:brush xml:id="br0">
      <inkml:brushProperty name="width" value="0.05" units="cm"/>
      <inkml:brushProperty name="height" value="0.05" units="cm"/>
    </inkml:brush>
  </inkml:definitions>
  <inkml:trace contextRef="#ctx0" brushRef="#br0">1 219 3345,'0'0'7316,"16"0"-6705,53-2-270,-60 0-305,1 0-1,-1-1 0,0 0 1,0-1-1,-1 1 1,1-2-1,-1 1 1,0-1-1,0-1 0,0 1 1,-1-1-1,8-8 1,13-9-66,-14 12-319,-1 0-1,-1 0 1,17-21 0,9-17-4645,-25 32 245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7.900"/>
    </inkml:context>
    <inkml:brush xml:id="br0">
      <inkml:brushProperty name="width" value="0.05" units="cm"/>
      <inkml:brushProperty name="height" value="0.05" units="cm"/>
    </inkml:brush>
  </inkml:definitions>
  <inkml:trace contextRef="#ctx0" brushRef="#br0">0 28 4121,'0'0'7674,"8"-4"-7302,-2-1-329,-3 3-36,-1 0 0,0 0 0,0 1 0,1-1-1,-1 1 1,1-1 0,-1 1 0,1 0 0,0 0 0,-1 0 0,1 0 0,0 1 0,0-1-1,4 0 1,-6 1-16,1 1-1,-1-1 0,1 0 0,-1 1 0,1-1 1,-1 1-1,1 0 0,-1-1 0,0 1 1,1 0-1,-1 0 0,0 0 0,0 0 1,0 0-1,1 0 0,-1 0 0,0 0 0,0 0 1,1 3-1,17 30-3,-12-20-16,112 236-543,-118-249 626,-1 0 1,1 0 0,-1 0 0,0 0-1,0 0 1,1 0 0,-1 0-1,0-1 1,0 1 0,0 0-1,0 0 1,0 0 0,0 0-1,-1 0 1,1 0 0,0 0-1,0 0 1,-1 0 0,1 0-1,-1 0 1,1 0 0,0 0-1,-1-1 1,0 1 0,1 0 0,-1 0-1,1-1 1,-1 1 0,-1 1-1,-1 0 9,0 0-1,-1 1 0,1-1 1,-1-1-1,0 1 1,0 0-1,-6 1 0,-3 1 100,-1-2 0,1 1-1,-25 0 1,3-7-993,34 3 599,-1-1 0,1 1 0,-1 0 0,1-1 0,-1 1 1,1 0-1,0-1 0,0 0 0,0 1 0,0-1 0,0 0 0,0 1 0,0-1 1,0 0-1,0-3 0,-5-13-4372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29:58.292"/>
    </inkml:context>
    <inkml:brush xml:id="br0">
      <inkml:brushProperty name="width" value="0.05" units="cm"/>
      <inkml:brushProperty name="height" value="0.05" units="cm"/>
    </inkml:brush>
  </inkml:definitions>
  <inkml:trace contextRef="#ctx0" brushRef="#br0">0 0 5281,'0'0'5681,"15"1"-5471,-5 0-193,54 3 40,-59-4-52,0 1 1,0 0-1,0 0 1,0 1-1,0-1 1,0 1-1,0 0 1,0 1-1,-1-1 1,1 1-1,6 5 1,-8-4 0,-1-1 1,0 1 0,0-1-1,-1 1 1,1 0 0,-1 0-1,0 0 1,0 0 0,0 0-1,0 0 1,-1 0-1,0 0 1,0 7 0,-5 53 523,-9-30-181,11-30-316,1 0 0,0 1 0,0-1 0,0 1 0,0 0 0,1-1 0,0 1 0,0 0 1,-1 9-1,34-14 96,-25-2-154,-1 0 0,1 0 0,-1-1 0,0 1 0,0-1 0,0-1 0,0 1 0,0-1 0,-1 0 0,1 0 0,-1-1 0,0 0-1,-1 1 1,1-2 0,-1 1 0,4-6 0,-4 5-476,-1 0-1,0 0 0,0-1 1,0 1-1,-1-1 0,0 1 1,0-1-1,0 0 0,0-11 1,1-7-3512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16.640"/>
    </inkml:context>
    <inkml:brush xml:id="br0">
      <inkml:brushProperty name="width" value="0.05" units="cm"/>
      <inkml:brushProperty name="height" value="0.05" units="cm"/>
    </inkml:brush>
  </inkml:definitions>
  <inkml:trace contextRef="#ctx0" brushRef="#br0">533 83 336,'0'0'9105,"0"1"-8973,0 1-100,0-2-15,-46 0 751,43 0-698,0-1-65,0 0 0,-1-1 0,1 1 0,0-1 0,0 0 0,0 0 0,0 0 0,1 0 0,-1 0 1,1-1-1,-1 1 0,1-1 0,0 1 0,-3-5 0,-20-18-9,14 21 131,1-1 1,-1 1 0,-1 1 0,1 0 0,0 0 0,-1 1 0,0 1 0,1 0 0,-1 1 0,-20 1 0,15-1-172,12 3 37,0 0 0,0 0 0,1 1 0,-1-1 1,1 1-1,-1 0 0,1 1 0,1-1 0,-1 1 1,-5 8-1,-127 174 246,125-169-235,1 1 1,0 0 0,2 1 0,-9 31 0,14-37-12,1 1 0,0 0 0,2 0 0,2 30 0,-1-3-10,0-35 12,1 0 1,0 0-1,1-1 1,-1 1 0,1 0-1,0-1 1,1 0-1,8 12 1,6 12 18,-9-13-20,1-1-1,1 0 0,0-1 1,1 0-1,1 0 0,0-2 1,25 21-1,-27-25-3,1 0 1,0-1 0,0 0-1,1-1 1,0 0-1,1-1 1,-1-1-1,1 0 1,0-1-1,24 4 1,-34-7 1,-1 0 0,1 0-1,0-1 1,-1 1 0,1-1 0,0 0 0,0 0-1,-1 0 1,1-1 0,0 1 0,-1-1 0,1 0 0,0 0-1,-1 0 1,1-1 0,-1 1 0,0-1 0,1 0-1,-1 0 1,0 0 0,0 0 0,0 0 0,-1-1 0,1 0-1,0 1 1,-1-1 0,0 0 0,1 0 0,1-5-1,10-11 19,3-5-19,26-48 0,-39 62 19,1 0 0,-2-1 0,1 1 0,-2-1 0,1 0 0,-1 0 0,-1 0 0,1-16 0,-2 2 44,0-5-19,-1 0-1,-7-50 1,6 69-1,-1 0 1,0 0 0,-1 1-1,0-1 1,-1 1-1,0 0 1,-1 1 0,0-1-1,0 1 1,-14-15 0,8 10-4,1 1 27,0 0 1,-1 1-1,0 0 1,-1 1-1,-1 0 0,1 2 1,-25-14-1,26 20-43,1 1-1,-1 1 0,0 0 0,0 1 0,1 0 0,-1 0 1,-19 5-1,26-4-18,0 1 0,0 0 0,0 0 0,0 1 0,0 0 0,0-1 0,1 2 0,-1-1 0,1 0 0,0 1 0,0 0 0,0 0 0,0 0 0,1 0 0,0 1 0,0 0 0,0-1 0,-3 8 0,-4 7-15,2 1 0,0 1 0,-7 26 0,13-33 8,0-1 0,2 1 0,0 0 0,0 0-1,1-1 1,5 23 0,0-8-2,1-1 0,2 0 0,12 28 0,-19-52-6,0 0-1,0-1 1,0 1-1,1 0 1,-1-1-1,1 0 1,-1 1-1,1-1 1,0 0-1,0 0 1,0 0-1,0-1 0,0 1 1,1-1-1,-1 0 1,5 1-1,-3 0-27,1 0 0,-1-1 0,1 0-1,-1-1 1,1 1 0,-1-1 0,1 0 0,0 0-1,8-2 1,-12 1 41,0 0 0,0-1 0,1 1 0,-1-1 0,0 0 0,-1 1 0,1-1 0,0 0-1,0 0 1,-1 0 0,1-1 0,-1 1 0,0 0 0,1-1 0,-1 1 0,0 0 0,0-1 0,-1 1 0,1-1 0,0 0-1,-1 1 1,1-5 0,3-61 23,-2 56-6,-2 0 0,0-1-1,-1 1 1,0 0-1,0-1 1,-1 1-1,-1 0 1,0 0 0,-1 0-1,0 1 1,-1-1-1,-9-16 1,4 13 32,-28-40 256,35 52-259,1 1 0,-1-1 0,1 1 0,-1 0-1,0 0 1,0 0 0,0 0 0,0 1 0,0-1-1,0 1 1,0-1 0,-1 1 0,1 0 0,0 1-1,-1-1 1,1 0 0,-4 1 0,6 23-190,0 38-95,1 72 154,1-122 85,0 1 1,1-1 0,1 0 0,-1 0 0,2 0 0,-1 0 0,2 0 0,10 19 0,-11-26-30,-1 0 0,1 0 0,0-1 1,0 1-1,1-1 0,-1 0 1,1 0-1,-1 0 0,1-1 0,0 0 1,0 0-1,0 0 0,0-1 0,1 1 1,-1-1-1,0 0 0,1-1 0,-1 1 1,0-1-1,1 0 0,-1-1 1,0 1-1,9-3 0,-12 3 29,0-1-1,0 0 1,1 0 0,-1 0-1,-1-1 1,1 1-1,0 0 1,0-1 0,0 1-1,-1-1 1,1 0-1,-1 1 1,1-1 0,-1 0-1,0 0 1,1 0-1,-1 0 1,0 0 0,0 0-1,-1 0 1,1-1-1,0 1 1,-1 0 0,1 0-1,-1-1 1,0 1-1,0-3 1,2-12 41,-1 0 1,-2-29-1,0 24-35,1 8 43,-2 0 0,0 0-1,0 1 1,-2-1 0,1 1 0,-2 0 0,0 0 0,0 0 0,-1 1 0,-1 0-1,0 0 1,-16-20 0,23 31-28,0 1-1,0 0 0,0-1 0,-1 1 1,1-1-1,0 1 0,-1-1 1,1 1-1,0 0 0,-1-1 1,1 1-1,0 0 0,-1-1 0,1 1 1,0 0-1,-1 0 0,1-1 1,-1 1-1,1 0 0,-1 0 1,1 0-1,0 0 0,-1 0 0,1-1 1,-1 1-1,1 0 0,-1 0 1,1 0-1,-1 0 0,1 0 1,-1 0-1,1 1 0,-1-1 0,1 0 1,-1 0-1,0 0 0,-7 19 83,3 36-239,5-50 184,-1 17-139,0 0 0,2 0 1,0 0-1,2-1 1,0 1-1,1-1 0,2 1 1,12 33-1,10 12-406,-26-70 453,0 0 1,-1 1-1,1-1 0,0 0 0,-1 0 0,1 0 0,-1 0 0,0 0 0,1-6 1,11-29-23,2 0 1,1 1-1,41-68 1,-34 64 50,-33 58 83,0 1 0,2 0 0,0 0-1,1 1 1,0 0 0,2 0 0,1 1 0,0 0 0,-1 28 0,11-39-252,-6-9 190,0 1 0,0-1 0,1 0 1,-1 0-1,0 0 0,0 0 0,0 0 1,0 0-1,1 0 0,-1 0 0,0 0 0,0 0 1,0 0-1,1 0 0,-1 0 0,0 0 0,0 0 1,0 0-1,1 0 0,-1 0 0,0 0 1,0 0-1,0 0 0,0 0 0,1 0 0,-1 0 1,0 0-1,0-1 0,0 1 0,0 0 1,1 0-1,-1 0 0,0 0 0,0 0 0,0 0 1,0-1-1,0 1 0,0 0 0,0 0 0,1 0 1,-1 0-1,0-1 0,0 1 0,0 0 1,0 0-1,0 0 0,0-1 0,0 1 0,0 0 1,0 0-1,0 0 0,0 0 0,0-1 0,0 1 1,0 0-1,0 0 0,0 0 0,0-1 1,0 1-1,0 0 0,0 0 0,-1 0 0,1-1 1,0-6-47,0-7-366,0 0-1,1 0 1,4-20 0,-2 19-3784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17.936"/>
    </inkml:context>
    <inkml:brush xml:id="br0">
      <inkml:brushProperty name="width" value="0.05" units="cm"/>
      <inkml:brushProperty name="height" value="0.05" units="cm"/>
    </inkml:brush>
  </inkml:definitions>
  <inkml:trace contextRef="#ctx0" brushRef="#br0">402 0 328,'0'0'8116,"-13"15"-7966,-27 64 74,-4-3 1,-3-1-1,-76 92 0,96-129-41,17-24-97,0 0-1,-1 0 1,-21 21 0,31-35-89,-4 10-86,0-1-1,0 0 0,-1 0 1,0-1-1,-8 9 1,12-56-2876,10-30-217,-4 40 876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18.875"/>
    </inkml:context>
    <inkml:brush xml:id="br0">
      <inkml:brushProperty name="width" value="0.05" units="cm"/>
      <inkml:brushProperty name="height" value="0.05" units="cm"/>
    </inkml:brush>
  </inkml:definitions>
  <inkml:trace contextRef="#ctx0" brushRef="#br0">0 1 4705,'0'0'4162,"0"10"-4024,9 215-21,-8-33-158,-1-192 2,0-1 1,0 1 0,0 0-1,1-1 1,-1 1 0,0 0-1,0-1 1,1 1 0,-1 0-1,0-1 1,0 1 0,1 0-1,-1 0 1,0 0 0,1-1-1,-1 1 1,1 0 0,-1 0-1,0 0 1,1-1 0,-1 1-1,1 0 1,-1 0 0,0 0-1,1 0 1,-1 0 0,1 0-1,-1 0 1,0 0 0,1 0-1,-1 0 1,1 0-1,-1 0 1,0 1 0,1-1-1,-1 0 1,1 0 0,-1 0-1,0 0 1,1 1 0,-1-1-1,0 0 1,1 0 0,-1 1-1,0-1 1,1 0 0,-1 1-1,0-1 1,0 0 0,1 1-1,-1-1 1,0 0 0,0 1-1,0-1 1,0 1 0,1-1-1,-1 0 1,0 1 0,0-1-1,0 1 1,0-1 0,0 0-1,0 1 1,0-1 0,0 1-1,0 0 1,3-76-1618,-3 31-287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19.238"/>
    </inkml:context>
    <inkml:brush xml:id="br0">
      <inkml:brushProperty name="width" value="0.05" units="cm"/>
      <inkml:brushProperty name="height" value="0.05" units="cm"/>
    </inkml:brush>
  </inkml:definitions>
  <inkml:trace contextRef="#ctx0" brushRef="#br0">15 82 1640,'0'0'7893,"-14"0"-7205,74-18-716,-3 2-86,72-30 0,-123 45-137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1:59.881"/>
    </inkml:context>
    <inkml:brush xml:id="br0">
      <inkml:brushProperty name="width" value="0.05" units="cm"/>
      <inkml:brushProperty name="height" value="0.05" units="cm"/>
    </inkml:brush>
  </inkml:definitions>
  <inkml:trace contextRef="#ctx0" brushRef="#br0">18 59 4177,'0'0'4436,"-4"0"-3975,-9 1-41,16-1 227,31-2-378,28-9-432,0 3-1,102 0 0,-126 10-807,23-1-1682,-58-1 2437,1-1 0,-1 1 0,1-1 0,-1 0 0,0 0-1,1 0 1,-1-1 0,0 1 0,0-1 0,0 0 0,0 0 0,0 0 0,5-4 0,2-6-1582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0.080"/>
    </inkml:context>
    <inkml:brush xml:id="br0">
      <inkml:brushProperty name="width" value="0.05" units="cm"/>
      <inkml:brushProperty name="height" value="0.05" units="cm"/>
    </inkml:brush>
  </inkml:definitions>
  <inkml:trace contextRef="#ctx0" brushRef="#br0">0 16 3585,'0'0'3687,"38"0"-3333,-24 0-316,-7 1 3,1-1 0,0 0 0,0-1 0,-1 0 1,1 0-1,0 0 0,-1-1 0,11-4 0,-14 5-166,5-2 246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0.780"/>
    </inkml:context>
    <inkml:brush xml:id="br0">
      <inkml:brushProperty name="width" value="0.05" units="cm"/>
      <inkml:brushProperty name="height" value="0.05" units="cm"/>
    </inkml:brush>
  </inkml:definitions>
  <inkml:trace contextRef="#ctx0" brushRef="#br0">4 1 4121,'0'0'3267,"0"15"-2684,-3 185 537,5-189-1139,0 1 0,1-1-1,1-1 1,0 1 0,0 0-1,1-1 1,1 0 0,-1 0-1,2 0 1,-1-1 0,1 0-1,1 0 1,13 12 0,-18-20-59,-1 0 1,0 0 0,1-1-1,-1 1 1,0-1 0,1 1-1,-1-1 1,1 0 0,-1 0 0,1 0-1,-1 0 1,0 0 0,1-1-1,-1 1 1,1-1 0,-1 0-1,0 0 1,1 1 0,-1-1-1,0-1 1,0 1 0,0 0 0,0-1-1,0 1 1,0-1 0,0 1-1,0-1 1,2-3 0,0-1-155,-1 0 0,1-1 0,-1 1 0,-1-1 0,1 0 0,-1 0 0,0 0 0,-1 0 0,1 0 0,-1-9 1,0-12-2333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1.141"/>
    </inkml:context>
    <inkml:brush xml:id="br0">
      <inkml:brushProperty name="width" value="0.05" units="cm"/>
      <inkml:brushProperty name="height" value="0.05" units="cm"/>
    </inkml:brush>
  </inkml:definitions>
  <inkml:trace contextRef="#ctx0" brushRef="#br0">0 40 4329,'0'0'2312,"131"2"-2312,-109-2 0,0-2-8,-4-4-232,-8-8-416,-4 3-400,-6 2-1056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1.724"/>
    </inkml:context>
    <inkml:brush xml:id="br0">
      <inkml:brushProperty name="width" value="0.05" units="cm"/>
      <inkml:brushProperty name="height" value="0.05" units="cm"/>
    </inkml:brush>
  </inkml:definitions>
  <inkml:trace contextRef="#ctx0" brushRef="#br0">54 68 2505,'0'0'1505,"0"17"-1369,4 56 10,-3-65-131,0 0 0,1 1 0,0-1 0,0 0 1,1 0-1,0 0 0,6 11 0,7 22 870,34 121 2861,-59-168-3334,-7-8-617,0-8 218,2-1 0,0-1 0,1 0 0,1-1 0,2 0-1,0-1 1,2 0 0,1-1 0,1 1 0,-5-52 0,11 10-84,0 68 16,4-1-24,1 0 75,0 1 0,0 0-1,0-1 1,0 2 0,0-1-1,5 1 1,2 0-5,11 0-113,-17 0-330,0-1 1,0 0-1,0 0 0,1 0 0,-1 0 1,0-1-1,0 0 0,0-1 0,0 1 1,0-1-1,9-4 0,1-5-3154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2.755"/>
    </inkml:context>
    <inkml:brush xml:id="br0">
      <inkml:brushProperty name="width" value="0.05" units="cm"/>
      <inkml:brushProperty name="height" value="0.05" units="cm"/>
    </inkml:brush>
  </inkml:definitions>
  <inkml:trace contextRef="#ctx0" brushRef="#br0">1 0 4033,'0'0'3442,"15"19"-3165,-14-19-275,35 45 104,51 80 0,-77-109-92,-1 1-1,0 0 1,-1 1 0,-1 0 0,-1 0 0,0 0 0,-2 1 0,0 0 0,3 31-1,-8-41 148,1 0 0,0 0 0,1 0 0,0 0-1,1 0 1,4 15 0,-57-98 994,43 57-1163,1 1-1,0-1 1,2-1 0,0 1-1,0-1 1,2 0 0,0 0-1,1 0 1,1 0 0,0 0-1,4-28 1,-2 41-23,0 0 1,1 1 0,-1-1-1,1 0 1,0 1-1,0-1 1,1 1-1,-1 0 1,1 0-1,0 0 1,0 0 0,1 0-1,-1 1 1,1-1-1,0 1 1,-1 0-1,2 0 1,-1 1-1,0-1 1,0 1 0,1 0-1,-1 0 1,1 0-1,0 0 1,-1 1-1,1 0 1,0 0-1,0 0 1,0 1 0,0 0-1,0 0 1,0 0-1,0 0 1,7 2-1,-10-1 37,0 0 0,-1 0 0,1 1 0,-1-1-1,0 0 1,1 1 0,-1-1 0,0 1 0,0-1-1,0 1 1,0-1 0,0 1 0,0 0 0,0 0-1,0-1 1,-1 1 0,1 0 0,-1 0 0,1 0-1,-1 0 1,0 0 0,0 2 0,3 48 243,-3-48-230,1-2-6,-1 0 0,0 0 1,0 0-1,0 0 1,0-1-1,0 1 0,0 0 1,-1 0-1,1 0 0,-1 0 1,1 0-1,-1-1 1,1 1-1,-1 0 0,0 0 1,0-1-1,0 1 0,0-1 1,0 1-1,-1-1 1,-2 3-1,1-2-10,-1-1-1,0 0 1,-1 0-1,1 0 1,0-1-1,0 1 1,0-1-1,0 0 1,-6-1 0,4 1-23,-3 1-283,-25-1-5,19-6-3850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4.496"/>
    </inkml:context>
    <inkml:brush xml:id="br0">
      <inkml:brushProperty name="width" value="0.05" units="cm"/>
      <inkml:brushProperty name="height" value="0.05" units="cm"/>
    </inkml:brush>
  </inkml:definitions>
  <inkml:trace contextRef="#ctx0" brushRef="#br0">97 0 776,'0'0'6854,"-9"2"-6276,2-1-451,4-1-101,0 0 1,1 0 0,-1 0 0,0 1 0,1 0-1,-1-1 1,0 1 0,1 0 0,-1 0 0,1 0-1,-1 0 1,1 1 0,-4 2 0,3 2-14,-1 0 1,1 0-1,1 0 1,-1 0-1,1 1 0,1-1 1,-1 1-1,1 0 1,-1 7-1,0 0 14,-2 3 69,1-8-85,1 0-1,0 0 1,0 0 0,1 1 0,0-1-1,1 0 1,0 0 0,0 1-1,1-1 1,2 11 0,-1-18-24,-1 0 0,1 0 0,-1-1 0,1 1 1,0 0-1,0-1 0,0 1 0,0-1 1,0 0-1,0 0 0,0 0 0,0 0 0,0 0 1,1 0-1,-1 0 0,0-1 0,1 1 0,-1-1 1,1 1-1,3-1 0,58 2-148,-49-3 153,-14 1 8,0 0 1,0 0-1,-1 0 0,1 0 0,0 0 1,0-1-1,0 1 0,0 0 0,0-1 1,0 1-1,-1 0 0,1-1 0,0 1 0,0-1 1,-1 0-1,1 1 0,0-1 0,0 1 1,-1-1-1,1 0 0,-1 0 0,1 1 1,-1-1-1,1 0 0,-1 0 0,1 0 1,-1-1-1,4-33 76,-4 25-26,-2-1 0,0 1 0,0-1 0,-6-16 1,-4 6 39,1 0 201,11 21-303,0-1 1,0 1-1,0 0 1,0 0-1,-1 0 1,1 0-1,0-1 1,0 1-1,0 0 1,0 0-1,0-1 0,0 1 1,0 0-1,-1 0 1,1 0-1,0-1 1,0 1-1,0 0 1,0 0-1,0-1 1,0 1-1,0 0 1,0 0-1,0 0 0,0-1 1,0 1-1,0 0 1,1 0-1,-1-1 1,0 1-1,0 0 1,0 0-1,0 0 1,0-1-1,0 1 1,0 0-1,1 0 0,-1 0 1,0-1-1,0 1 1,0 0-1,0 0 1,1 0-1,-1 0 1,0 0-1,0 0 1,0-1-1,1 1 1,2 0 9,1 0 1,-1 0-1,0 1 1,1-1-1,-1 1 1,0 0 0,0-1-1,0 1 1,1 1-1,-1-1 1,0 0-1,0 1 1,0 0 0,4 3-1,-1 1 1,0 0 0,-1 0 0,0 1 0,7 12-1,-6-11 4,-4-3-5,0-1 0,1 0 0,-1 0 0,1 0 0,0-1 0,0 1-1,1-1 1,-1 1 0,1-1 0,-1 0 0,1-1 0,0 1 0,0 0 0,0-1 0,1 0-1,-1 0 1,1 0 0,-1-1 0,1 0 0,-1 0 0,1 0 0,0 0 0,7 0 0,-10-2 5,-1 0 1,1 0-1,0 0 1,0 0-1,-1 0 1,1 0-1,-1 0 1,1-1-1,-1 1 1,1 0 0,-1-1-1,0 0 1,0 1-1,0-1 1,0 0-1,0 1 1,0-1-1,0 0 1,0 0 0,-1 0-1,1-3 1,16-49 83,-16 48-83,5-28 92,-5 27-61,0 0-1,0 0 1,0 0 0,1 0-1,0 1 1,4-8 0,-5 13-35,1 1 1,-1 0-1,0 0 1,1-1 0,-1 1-1,1 0 1,-1 0 0,1 0-1,-1 1 1,1-1-1,-1 0 1,0 1 0,1-1-1,-1 0 1,1 1 0,-1-1-1,0 1 1,0 0-1,1 0 1,0 1 0,21 13 9,-15-8-6,0-1-1,1 0 0,0 0 0,0-1 0,0 0 0,1-1 0,0 0 1,0 0-1,0-1 0,0 0 0,0-1 0,1 0 0,18 0 1,-29-2-1,0 0 1,1 0 0,-1 0 0,0 0 0,1-1-1,-1 1 1,0 0 0,1 0 0,-1 0-1,0-1 1,0 1 0,1 0 0,-1 0 0,0-1-1,0 1 1,0 0 0,1-1 0,-1 1-1,0 0 1,0-1 0,0 1 0,0 0 0,0-1-1,0 1 1,1 0 0,-1-1 0,0 1-1,0 0 1,0-1 0,0 1 0,0 0 0,-1-1-1,1 1 1,0-1 0,0 1 0,0 0-1,0-1 1,0 1 0,0-1-1,-1 1 1,1-1-1,0 0 1,0 1-1,0-1 1,0 1-1,0-1 1,0 1 0,0-1-1,0 1 1,0-1-1,0 1 1,1-1-1,-1 1 1,0-1-1,0 1 1,0-1-1,1 1 1,-1-1-1,0 1 1,1-1 0,-1 1-1,0-1 1,1 1-1,-1 0 1,0-1-1,1 1 1,-1 0-1,1-1 1,-1 1-1,1 0 1,-1-1-1,1 1 1,-1 0-1,1 0 1,-1 0 0,1 0-1,-1-1 1,1 1-1,0 0 1,8 0-57,37-4-690,-44 4 689,0-1 0,0 0 0,0 0 0,0 0 0,0 0 0,0 0 0,-1 0 0,1 0 1,0 0-1,-1-1 0,1 1 0,-1-1 0,0 1 0,1-1 0,-1 0 0,0 1 0,0-1 0,0 0 0,0 0 1,1-2-1,3-21-2410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5.591"/>
    </inkml:context>
    <inkml:brush xml:id="br0">
      <inkml:brushProperty name="width" value="0.05" units="cm"/>
      <inkml:brushProperty name="height" value="0.05" units="cm"/>
    </inkml:brush>
  </inkml:definitions>
  <inkml:trace contextRef="#ctx0" brushRef="#br0">1 0 928,'0'0'546,"16"15"-466,24 24 792,41 49 0,-80-86-849,-1-1 0,1-1 1,0 1-1,-1 0 0,1 0 0,0 0 0,0 0 0,-1 0 0,1-1 1,0 1-1,0 0 0,0-1 0,0 1 0,0 0 0,0-1 1,0 1-1,0-1 0,2 1 0,-1-15 512,-2 10-646,-1-1 1,0 1-1,0-1 1,-1 1-1,1 0 1,-1-1-1,-4-6 1,0 5-805,3-2-455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5.978"/>
    </inkml:context>
    <inkml:brush xml:id="br0">
      <inkml:brushProperty name="width" value="0.05" units="cm"/>
      <inkml:brushProperty name="height" value="0.05" units="cm"/>
    </inkml:brush>
  </inkml:definitions>
  <inkml:trace contextRef="#ctx0" brushRef="#br0">38 0 224</inkml:trace>
  <inkml:trace contextRef="#ctx0" brushRef="#br0" timeOffset="1">38 0 224,'-38'53'0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6.667"/>
    </inkml:context>
    <inkml:brush xml:id="br0">
      <inkml:brushProperty name="width" value="0.05" units="cm"/>
      <inkml:brushProperty name="height" value="0.05" units="cm"/>
    </inkml:brush>
  </inkml:definitions>
  <inkml:trace contextRef="#ctx0" brushRef="#br0">38 9 144,'0'0'2351,"-6"0"-2280,-21-7 7721,28 7-7656,3-1-1276,6 0 1159,0 1 0,0 1 0,0-1 0,0 1 0,0 1 0,16 5 0,-22-6 13,-1 1 0,1 0 0,-1 1 1,0-1-1,0 0 0,0 1 0,0 0 0,-1 0 0,1 0 1,-1 0-1,1 0 0,-1 0 0,0 1 0,0-1 0,-1 1 0,1-1 1,-1 1-1,1 0 0,-1 0 0,0 3 0,5 14 343,-1 0-1,-2 0 0,3 34 1,-8-53-362,1 0-1,0 0 1,-1 0 0,0-1 0,1 1-1,-1-1 1,0 1 0,0-1 0,1 1 0,-1-1-1,0 0 1,0 0 0,-3 1 0,-9 7-1,-1 4 8,1 1 1,1 1 0,0 0 0,1 1 0,-11 18 0,-8 12 182,28-43-158,2-3-50,6-7-5023,7-6 3269,3-3-472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27.562"/>
    </inkml:context>
    <inkml:brush xml:id="br0">
      <inkml:brushProperty name="width" value="0.05" units="cm"/>
      <inkml:brushProperty name="height" value="0.05" units="cm"/>
    </inkml:brush>
  </inkml:definitions>
  <inkml:trace contextRef="#ctx0" brushRef="#br0">247 1 3513,'0'0'5630,"15"9"-5276,8 24 245,-17-25-563,1 1 1,-1 0 0,0 0 0,-1 0 0,0 1 0,-1 0-1,0 0 1,0 0 0,-1 1 0,0-1 0,-1 1-1,1 16 1,-2-16 15,-2-1-1,1 1 1,-1 0-1,-1 0 1,0-1-1,-1 1 1,0-1-1,0 0 1,-1 1-1,0-2 1,-1 1-1,0 0 0,-1-1 1,-9 12-1,9-13-43,-13 23 51,-3-2 0,0 0 1,-1-2-1,-52 47 0,73-72-62,0-1 0,0 1-1,0 0 1,-1-1-1,1 0 1,0 1-1,-1-1 1,1 0-1,-1 0 1,1 0-1,-1-1 1,1 1 0,-1 0-1,0-1 1,1 0-1,-1 0 1,0 0-1,1 0 1,-1 0-1,0 0 1,1-1-1,-1 1 1,1-1 0,-1 0-1,0 1 1,-1-3-1,0 1-6,1 0 0,0-1 1,0 0-1,0 0 0,0 0 0,0 0 0,1 0 0,-1-1 1,1 1-1,0-1 0,0 1 0,0-1 0,1 0 0,-1 0 1,-1-6-1,-1-10-188,0 0 0,2-1 0,0 1 0,2-35 0,0 37-162,3 16 252,0 0 0,0-1 0,0 1-1,1 0 1,-1 0 0,1 1 0,-1-1 0,1 1 0,6-2-1,2-2 90,5-4 3,-13 6 85,0 0 0,0 1 0,0 0 0,0 0-1,0 0 1,1 0 0,-1 1 0,1 0 0,-1 0-1,1 0 1,-1 0 0,1 0 0,-1 1 0,1 0-1,7 1 1,-10 1-46,-1 0 1,0 0-1,1 0 0,-1 0 0,0 0 0,0 0 0,0 0 1,0 0-1,-1 1 0,1-1 0,-1 0 0,1 1 1,-1-1-1,0 0 0,0 1 0,0-1 0,0 5 1,0-7 212,-19-4-159,13 0-137,0 1 0,1-1-1,-1 0 1,1 0 0,0-1 0,0 1-1,1-1 1,-1 0 0,1-1 0,-4-5-1,7 9-52,0 0 0,-1-1 0,1 1 0,0 0 0,1-1 0,-1 1 0,0 0 0,1-1 0,-1 1-1,1-1 1,0 1 0,-1-1 0,1 1 0,0-1 0,1 0 0,-1 1 0,0-1 0,1 1 0,0 0-1,-1-1 1,1 1 0,0-1 0,0 1 0,0 0 0,1 0 0,-1 0 0,0 0 0,1 0 0,2-2-1,17-18-2153,1 1-1479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0.385"/>
    </inkml:context>
    <inkml:brush xml:id="br0">
      <inkml:brushProperty name="width" value="0.05" units="cm"/>
      <inkml:brushProperty name="height" value="0.05" units="cm"/>
    </inkml:brush>
  </inkml:definitions>
  <inkml:trace contextRef="#ctx0" brushRef="#br0">1 79 2497,'0'0'4155,"14"-1"-3870,-1 1-173,1 0 88,-1 0 1,1-2 0,0 1 0,-1-2 0,1 1 0,18-8 0,-12 2-63,0 1 0,1 1 0,-1 1 0,1 0 0,31-1 0,109 1-156,-132 5 58,-28 0 130,-1 0-143,1 0-155,0 0 0,-1 0 1,1 0-1,0 0 0,0 0 0,-1 0 1,1 0-1,0 0 0,-1-1 0,1 1 0,0 0 1,-1 0-1,1-1 0,0 1 0,-1 0 0,1-1 1,-1 1-1,1-1 0,0 1 0,-1-1 0,1 1 1,-1-1-1,1 1 0,-1-1 0,0 1 1,1-1-1,0 0 0,0-7-2707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30.183"/>
    </inkml:context>
    <inkml:brush xml:id="br0">
      <inkml:brushProperty name="width" value="0.05" units="cm"/>
      <inkml:brushProperty name="height" value="0.05" units="cm"/>
    </inkml:brush>
  </inkml:definitions>
  <inkml:trace contextRef="#ctx0" brushRef="#br0">4 0 1800,'0'0'6472,"0"7"-5806,-2 84 180,1-38-1631,0-4-3754,1-58 1807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3:32.044"/>
    </inkml:context>
    <inkml:brush xml:id="br0">
      <inkml:brushProperty name="width" value="0.05" units="cm"/>
      <inkml:brushProperty name="height" value="0.05" units="cm"/>
    </inkml:brush>
  </inkml:definitions>
  <inkml:trace contextRef="#ctx0" brushRef="#br0">0 1 440,'0'0'152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4.138"/>
    </inkml:context>
    <inkml:brush xml:id="br0">
      <inkml:brushProperty name="width" value="0.05" units="cm"/>
      <inkml:brushProperty name="height" value="0.05" units="cm"/>
    </inkml:brush>
  </inkml:definitions>
  <inkml:trace contextRef="#ctx0" brushRef="#br0">10 23 328,'0'0'592,"-4"-22"387,-1 22-2174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4.872"/>
    </inkml:context>
    <inkml:brush xml:id="br0">
      <inkml:brushProperty name="width" value="0.05" units="cm"/>
      <inkml:brushProperty name="height" value="0.05" units="cm"/>
    </inkml:brush>
  </inkml:definitions>
  <inkml:trace contextRef="#ctx0" brushRef="#br0">28 60 176,'0'0'2813,"-2"-4"-2073,-7-8 415,9 12-1067,0-1 0,-1 1 1,1 0-1,0-1 0,0 1 0,-1-1 0,1 1 0,-1 0 0,1-1 0,0 1 0,-1 0 1,1 0-1,-1-1 0,1 1 0,-1 0 0,1 0 0,-1-1 0,1 1 0,-1 0 0,1 0 1,-1 0-1,1 0 0,-1 0 0,1 0 0,-1 0 0,1 0 0,-1 0 0,1 0 0,-1 0 1,1 0-1,-1 0 0,1 1 0,-1-1 0,1 0 0,-1 0 0,0 1 0,2-37-6226,4 33 4756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5.201"/>
    </inkml:context>
    <inkml:brush xml:id="br0">
      <inkml:brushProperty name="width" value="0.05" units="cm"/>
      <inkml:brushProperty name="height" value="0.05" units="cm"/>
    </inkml:brush>
  </inkml:definitions>
  <inkml:trace contextRef="#ctx0" brushRef="#br0">0 1 808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5.530"/>
    </inkml:context>
    <inkml:brush xml:id="br0">
      <inkml:brushProperty name="width" value="0.05" units="cm"/>
      <inkml:brushProperty name="height" value="0.05" units="cm"/>
    </inkml:brush>
  </inkml:definitions>
  <inkml:trace contextRef="#ctx0" brushRef="#br0">56 180 808,'-13'-52'674,"11"42"3337,-9 8-1848,9 2-1968,1 0-1,-1 0 1,0 0 0,0 0 0,1 0-1,-1-1 1,0 1 0,1-1 0,-1 1-1,0-1 1,1 0 0,-1 1-1,1-1 1,-1 0 0,1 0 0,-3-2-1,5 2-153,0 0 0,0-1 0,0 1 0,0 0 0,1 0 0,-1 0 0,0 0-1,1 0 1,-1 0 0,0 0 0,1 0 0,-1 1 0,1-1 0,0 0 0,-1 1 0,1-1 0,-1 1-1,1 0 1,2-1 0,39-7-77,350-17 19,-392 25-16,-1 0 0,1 0 0,0 0 0,-1 0 1,1 0-1,-1-1 0,1 1 0,-1 0 1,1 0-1,-1-1 0,1 1 0,-1 0 1,1-1-1,-1 1 0,1 0 0,-1-1 1,0 1-1,1-1 0,-1 1 0,0-1 0,1 1 1,-1-1-1,0 1 0,1-1 0,-1 1 1,0-1-1,0 1 0,0-1 0,0 1 1,1-1-1,-1 0 0,1-21-2684,-1 17 1775,0-12-3961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6.013"/>
    </inkml:context>
    <inkml:brush xml:id="br0">
      <inkml:brushProperty name="width" value="0.05" units="cm"/>
      <inkml:brushProperty name="height" value="0.05" units="cm"/>
    </inkml:brush>
  </inkml:definitions>
  <inkml:trace contextRef="#ctx0" brushRef="#br0">54 1 4177,'0'0'3003,"2"3"-2829,8 7 52,1 0 1,0-1 0,0-1 0,1 0 0,0 0-1,0-1 1,1 0 0,0-1 0,21 6-1,-17-6-185,-1 1 0,-1 0 0,0 1 0,0 0 0,0 2 0,21 16-1,-32-21-35,-1 0 0,1 0 0,-1 1 0,0-1 0,-1 1 0,1-1-1,-1 1 1,0 0 0,-1 0 0,1 0 0,-1 0 0,0 0 0,0 0 0,-1 1-1,0-1 1,0 0 0,-1 0 0,1 0 0,-2 0 0,1 1 0,0-1-1,-1-1 1,0 1 0,0 0 0,-1 0 0,0-1 0,0 1 0,0-1-1,-1 0 1,-5 7 0,-17 9 45,-1 0-1,0-2 0,-45 23 1,37-22 26,-59 44 1,65-34-108,28-29 27,0 0 0,0 0 0,0 0 0,0 0 0,1 0-1,-1 1 1,0-1 0,1 0 0,-1 1 0,1-1 0,0 0 0,-1 1 0,1-1 0,0 0 0,0 1 0,0-1 0,0 1-1,0-1 1,0 1 0,0-1 0,0 0 0,1 1 0,-1-1 0,0 0 0,1 1 0,-1-1 0,2 2 0,0-1-6,0-1 0,-1 0 0,1 0 0,0 0 0,0 0 0,0 0 0,0-1-1,0 1 1,1 0 0,-1-1 0,0 0 0,0 1 0,0-1 0,0 0 0,3 0 0,45-2 5,-30 1 18,176-7 237,-196 8-55,9-3-4904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7"/>
    </inkml:context>
    <inkml:brush xml:id="br0">
      <inkml:brushProperty name="width" value="0.05" units="cm"/>
      <inkml:brushProperty name="height" value="0.05" units="cm"/>
    </inkml:brush>
  </inkml:definitions>
  <inkml:trace contextRef="#ctx0" brushRef="#br0">22 0 1272,'0'0'7298,"-5"0"-7033,-11 0-255,404 0 1995,-396 18-1517,0-6-493,0 0-1,0 1 0,1 0 0,1 1 1,0-1-1,1 1 0,0 0 0,1 1 0,1-1 1,0 1-1,-1 29 0,6 5-253,0-30 234,-2 0 1,0 1-1,-5 35 1,3-50 43,-1 1 0,1-1 1,-1 1-1,0-1 0,0 0 0,-1 0 1,0 0-1,1-1 0,-2 1 1,-6 6-1,-50 38 528,60-49-538,-6 6 172,0-1 0,-1 1 0,0-1 1,0-1-1,0 1 0,-1-2 0,0 1 0,0-1 0,0 0 1,0-1-1,0 0 0,0 0 0,-15 0 0,22-3-169,1 1-1,-1 0 0,1-1 0,-1 0 0,1 1 0,-1-1 0,1 0 1,-1 0-1,1 0 0,-1 0 0,1 0 0,0 0 0,0 0 0,0 0 0,-1 0 1,1-1-1,0 1 0,1-1 0,-3-1 0,-6-9-78,8 11 11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7.717"/>
    </inkml:context>
    <inkml:brush xml:id="br0">
      <inkml:brushProperty name="width" value="0.05" units="cm"/>
      <inkml:brushProperty name="height" value="0.05" units="cm"/>
    </inkml:brush>
  </inkml:definitions>
  <inkml:trace contextRef="#ctx0" brushRef="#br0">150 1 3209,'0'0'5130,"-7"0"-4962,2 1-69,0-1 0,1 2-1,-1-1 1,0 1 0,0-1 0,1 1-1,-1 1 1,1-1 0,0 1 0,0-1-1,-1 1 1,2 0 0,-1 1 0,0-1-1,1 1 1,-1-1 0,1 1 0,0 0-1,1 1 1,-1-1 0,-3 8 0,-1-4-92,1 1 0,1 1 1,-1-1-1,1 1 1,1 0-1,0 0 1,0 0-1,1 1 0,1-1 1,-1 1-1,2 0 1,-1 0-1,2 0 0,-1 0 1,2 11-1,-1-20-19,1-1 0,0 1 0,-1 0 0,1-1 0,0 1 0,-1-1 0,1 1 0,0-1 0,0 0 1,0 1-1,1-1 0,-1 0 0,0 0 0,0 0 0,1 0 0,-1 0 0,0 0 0,1 0 0,-1 0 0,1 0 0,-1-1 0,1 1 0,0-1 0,-1 1 0,1-1 0,0 1 0,-1-1 0,3 0 0,53 3-288,-45-4 314,-7 1-10,0-1 0,0 0 0,0 0 1,0-1-1,0 1 0,0-1 0,-1 0 0,1-1 1,-1 1-1,1-1 0,-1 0 0,0 0 1,0 0-1,0 0 0,0-1 0,-1 0 0,1 0 1,-1 0-1,0 0 0,0 0 0,3-8 0,0 2 141,-1 0 0,-1 1 0,0-1 0,0-1 0,-1 1 0,0 0 0,-1-1 0,0 0 0,0-15-1,-2 24-112,1-3 186,-1 1-1,0 0 1,-1 0 0,1 0 0,-1 0-1,0 0 1,-1-6 0,1 8-266,0 1 0,0 0 1,0 0-1,1 0 0,-1 0 1,0 0-1,0 0 0,-1 0 1,1 1-1,0-1 0,0 0 1,0 0-1,-1 1 0,1-1 0,0 1 1,0-1-1,-1 1 0,1 0 1,0-1-1,-1 1 0,1 0 1,-1 0-1,1 0 0,0 0 1,-3 0-1,-12 23-4186,7-18 357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09.737"/>
    </inkml:context>
    <inkml:brush xml:id="br0">
      <inkml:brushProperty name="width" value="0.05" units="cm"/>
      <inkml:brushProperty name="height" value="0.05" units="cm"/>
    </inkml:brush>
  </inkml:definitions>
  <inkml:trace contextRef="#ctx0" brushRef="#br0">66 98 304,'0'0'2927,"2"-5"-2515,6-21 878,14-41 5410,-21 129-6065,-5-37-620,-2-1-1,0 0 1,-2 0 0,-1-1-1,-15 30 1,-14 38 10,38-90-32,-1 0-1,1 0 0,-1-1 1,1 1-1,0 0 0,0 0 1,-1 0-1,1-1 0,0 1 1,0 0-1,0 0 1,0 0-1,-1 0 0,1 0 1,1-1-1,-1 1 0,0 0 1,0 0-1,0 0 0,0 0 1,1 0-1,-1-1 0,0 1 1,1 0-1,-1 0 0,0-1 1,1 1-1,-1 0 0,1 0 1,-1-1-1,1 1 1,0-1-1,-1 1 0,1 0 1,0-1-1,-1 1 0,1-1 1,1 1-1,34 0-308,-24-2 392,0-1-101,0-1 1,0 0-1,-1 0 1,0-1 0,1-1-1,-2 0 1,1 0-1,0-1 1,14-11-1,-22 13 14,0 0 0,-1 0-1,0 0 1,0 0-1,0-1 1,0 1-1,0-1 1,-1 1-1,0-1 1,1-8-1,5-13-10,-4 18 21,0 0-1,0 1 1,1-1-1,0 0 1,0 1-1,1 0 1,0 0-1,1 0 1,-1 1-1,1 0 1,0 0-1,1 0 1,12-8-1,-18 18 7,-1 0 0,1 0 0,0 0 0,-1-1 0,0 1 1,0 0-1,0 0 0,0 0 0,-1 6 0,-27 67 188,22-65-187,1 1 0,0 0 0,1-1 0,1 2 0,-1-1 0,2 0 0,-2 21 0,3-27-127,-1 0 0,-1 0 0,1 0 0,-1-1 0,0 1-1,-1-1 1,1 0 0,-1 0 0,0 0 0,-7 7 0,5-13-4615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49.392"/>
    </inkml:context>
    <inkml:brush xml:id="br0">
      <inkml:brushProperty name="width" value="0.05" units="cm"/>
      <inkml:brushProperty name="height" value="0.05" units="cm"/>
    </inkml:brush>
  </inkml:definitions>
  <inkml:trace contextRef="#ctx0" brushRef="#br0">357 67 936,'0'0'1983,"-40"0"2922,23 0-5325,-127 0 543,135 2-125,-1 0 1,0 1-1,1-1 0,0 2 1,0-1-1,-11 7 0,10-6 2,9-1-3,1-2-37,-41 41-46,40-39 65,0 0 0,0 1 0,0-1 0,1 1 0,-1-1 1,1 1-1,0-1 0,0 1 0,1-1 0,-1 1 1,2 3-1,-1 6 23,-1 109-677,2-117 642,0 1 1,0 0-1,1-1 1,0 1-1,0-1 1,1 0-1,4 6 1,7 11-26,54 66-70,-66-85 98,-1-1-1,1 1 1,-1 0 0,1-1-1,0 0 1,0 1-1,0-1 1,0 0 0,0-1-1,0 1 1,0 0-1,1-1 1,-1 0 0,1 0-1,-1 0 1,1 0-1,-1 0 1,5-1 0,71 4-313,-67-4 352,196 0-539,-207-7 1226,-2-35-455,0-43 189,2 77-464,0 1 0,0 0 0,1 0-1,-1 0 1,2 1 0,-1-1 0,1 0 0,0 1-1,6-11 1,-6 14 54,-1 0 0,0 0 0,0 0 0,0-1 0,-1 1 0,1 0 0,-1-1 0,1 0 0,-1 1 0,0-1 0,-1 0 0,1 1 0,0-6 0,-2 6 27,0 0 0,1 0 0,-1 0 0,0 0 0,-1 0 0,1 0 0,0 1-1,-1-1 1,0 1 0,1-1 0,-1 1 0,0 0 0,0-1 0,-1 1 0,1 0 0,0 0 0,-4-1-1,-2-4 53,0 1-50,1 0-1,0 0 1,0 0-1,-8-12 1,13 15-72,-1-1 0,1 0 0,1 0 1,-1 0-1,0 0 0,1 0 0,0 0 1,0 0-1,0 0 0,1-1 0,-1 1 1,1-8-1,-1 11 18,0 0 0,0 0 1,0 0-1,-1 0 0,1 0 1,0 0-1,-1 0 0,1 0 1,-1 0-1,1 1 0,-1-1 0,1 0 1,-1 1-1,1 0 0,-1-1 1,-2 1-1,-31-7 65,16 6 30,13 1-26,-1 0-1,1 0 1,-1-1 0,0 0 0,1 0 0,0 0-1,-1-1 1,1 0 0,-8-3 0,11 3-73,1 1 1,-1 0-1,1 0 1,-1 0-1,0 1 0,1-1 1,-1 0-1,0 1 1,0 0-1,1 0 0,-1 0 1,0 0-1,0 0 1,1 0-1,-1 1 0,0 0 1,-3 0-1,-45 16-145,29-8 150,-24 14-27,44-22 28,1 1 0,-1 0 1,0-1-1,1 1 0,-1 0 0,1 0 1,0 0-1,-1 0 0,1 0 0,0 0 1,0 0-1,0 0 0,1 1 1,-1-1-1,0 0 0,1 0 0,0 1 1,-1-1-1,1 5 0,0 3 15,-1 0 0,-1 0 1,1 0-1,-2 0 0,1-1 0,-1 1 0,-1-1 0,0 1 0,0-1 1,-1 0-1,0-1 0,0 1 0,-1-1 0,0 0 0,-1 0 0,1-1 1,-2 0-1,-13 11 0,20-17-30,0 1 0,1-1 0,-1 0 0,0 0 0,1 1 0,-1-1 0,0 1 0,1-1 0,0 1 0,-1-1 0,1 1 0,0-1 0,0 1 0,0-1 0,0 1-1,0-1 1,0 1 0,0-1 0,0 1 0,1-1 0,-1 1 0,1-1 0,-1 1 0,1-1 0,-1 0 0,1 1 0,0-1 0,0 0 0,0 0 0,-1 1 0,3 0 0,31 40 64,-30-39-59,15 20-3,-17-20 5,0 0 1,1 0-1,-1 0 1,1 0-1,0-1 1,-1 1 0,1-1-1,0 1 1,1-1-1,-1 0 1,0 0-1,1-1 1,-1 1-1,1-1 1,-1 1 0,1-1-1,0 0 1,-1 0-1,1-1 1,0 1-1,0-1 1,0 0-1,3 0 1,8-1-3,-1 0-1,0 0 1,0-2 0,0 0-1,0 0 1,-1-1 0,1-1-1,-1-1 1,0 1 0,0-2-1,20-13 1,-27 16 12,111-73-123,-100 65 67,-1 0-1,-1-2 1,-1 0-1,23-27 1,-34 39 62,-1-1 0,0 0 1,-1 1-1,1-1 0,0 0 1,-1 0-1,1 0 0,-1 0 0,0 0 1,0 0-1,0 0 0,-1 0 0,1 0 1,-1 0-1,1-1 0,-1 1 0,0 0 1,0 0-1,-1-1 0,1 1 0,-2-5 1,-1 1 70,-1 0 0,0 0-1,0 1 1,-1 0 0,1 0 0,-2 0 0,-7-7 0,12 12-60,-4-5 13,1 0-1,-1 0 1,1 0 0,1-1 0,-5-8 0,-15-24-10,21 37-18,0 1-1,0-1 1,-1 1 0,1-1 0,0 1-1,-1 0 1,1 0 0,-1 0 0,1 0-1,-1 0 1,0 1 0,1-1 0,-1 1-1,0 0 1,-3 0 0,-53 1 2,31 1 0,17-2 8,5-1-12,0 1 0,0 0 0,-1 0 0,1 1-1,0 0 1,0 0 0,-11 4 0,14-4-2,1 1 0,-1 0 0,0 0 0,1 0-1,0 0 1,0 1 0,-1-1 0,1 1 0,1-1-1,-1 1 1,0 0 0,1-1 0,-1 1 0,1 0 0,0 0-1,0 0 1,0 0 0,-1 6 0,-8 30-155,1 1-1,2 0 1,2 0 0,0 54 0,5-93 129,0 1 1,1-1-1,-1 0 0,1 0 1,0 1-1,-1-1 1,1 0-1,0 0 0,0 1 1,0-1-1,0 0 1,0 0-1,0 0 0,0 0 1,0-1-1,0 1 0,1 0 1,-1 0-1,0-1 1,0 1-1,1 0 0,-1-1 1,1 0-1,-1 1 1,0-1-1,1 0 0,-1 1 1,1-1-1,-1 0 0,3 0 1,58 1 81,-47-1 67,-12-1-99,-1 1 0,1-1 0,0 0 0,-1 0-1,1 0 1,-1 0 0,1 0 0,-1-1-1,1 1 1,-1-1 0,0 1 0,0-1-1,0 0 1,0 0 0,0 0 0,0 0-1,0 0 1,0 0 0,-1-1 0,0 1-1,1 0 1,1-6 0,25-65 53,-25 61-80,7-20 258,-2-1-1,-1-1 1,-1 1-1,-3-1 1,1-36 0,-4 69-46,-2 0-199,1 1-1,-1 0 0,0 0 0,0 0 1,1 0-1,-1 1 0,0-1 1,1 0-1,-1 1 0,0-1 1,1 1-1,-1 0 0,1 0 0,-1-1 1,1 1-1,-1 0 0,1 0 1,-1 0-1,1 0 0,0 1 1,0-1-1,0 0 0,-1 0 0,0 4 1,0-1-246,1 0 1,-1 1-1,1-1 1,1 0 0,-1 1-1,0-1 1,1 1-1,1 6 1,0-10 146,0 0 1,0-1 0,0 1-1,0 0 1,1-1 0,-1 1-1,0-1 1,0 1 0,1-1-1,-1 0 1,0 1 0,1-1-1,-1 0 1,1 0-1,-1 0 1,0 0 0,1 0-1,-1 0 1,0 0 0,2-1-1,1 1-191,29 0-895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2.023"/>
    </inkml:context>
    <inkml:brush xml:id="br0">
      <inkml:brushProperty name="width" value="0.05" units="cm"/>
      <inkml:brushProperty name="height" value="0.05" units="cm"/>
    </inkml:brush>
  </inkml:definitions>
  <inkml:trace contextRef="#ctx0" brushRef="#br0">113 15 1488,'0'0'7818,"0"-15"-5986,-4 78-1516,-2 0 1,-16 68-1,-2 13-251,-1 238-92,-3 16 137,25-309-125,3-88 10,0-25-1830,0-77-2509,0 44-428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0.223"/>
    </inkml:context>
    <inkml:brush xml:id="br0">
      <inkml:brushProperty name="width" value="0.05" units="cm"/>
      <inkml:brushProperty name="height" value="0.05" units="cm"/>
    </inkml:brush>
  </inkml:definitions>
  <inkml:trace contextRef="#ctx0" brushRef="#br0">1 1 2537,'0'0'5679,"0"1"-5574,0 0 0,0 1 0,0-1 0,0 1-1,0-1 1,1 0 0,-1 1 0,0-1-1,1 0 1,-1 1 0,1-1 0,0 0-1,-1 0 1,1 1 0,1 0 0,162-1 1986,-5 1-4230,-175-2-280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1.114"/>
    </inkml:context>
    <inkml:brush xml:id="br0">
      <inkml:brushProperty name="width" value="0.05" units="cm"/>
      <inkml:brushProperty name="height" value="0.05" units="cm"/>
    </inkml:brush>
  </inkml:definitions>
  <inkml:trace contextRef="#ctx0" brushRef="#br0">1 0 3673,'0'0'5868,"0"31"-5492,0 104 1424,0-46-6394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1.633"/>
    </inkml:context>
    <inkml:brush xml:id="br0">
      <inkml:brushProperty name="width" value="0.05" units="cm"/>
      <inkml:brushProperty name="height" value="0.05" units="cm"/>
    </inkml:brush>
  </inkml:definitions>
  <inkml:trace contextRef="#ctx0" brushRef="#br0">0 46 1664,'0'0'7725,"14"-6"-7607,3-1-82,0 1-1,0 0 0,1 1 1,0 1-1,30-3 0,-24 5-14,-14 1-18,1 0 0,-1 0 0,1 1 0,-1 0 0,1 1 0,-1 1 1,15 3-1,-20-3 51,-1 1 0,1 0 1,-1 0-1,0 0 0,0 0 0,0 1 1,0 0-1,0 0 0,-1 0 0,0 0 1,0 0-1,0 1 0,0-1 0,-1 1 1,0 0-1,0 0 0,0 0 0,0 0 1,0 6-1,1 1 85,-1 1 0,-1-1 0,0 1 0,-1 0 0,0-1-1,-1 1 1,-2 13 0,1-20-96,0-1 0,0 1 0,0-1-1,-1 0 1,0 0 0,0 0 0,0 0 0,-1 0-1,1-1 1,-1 0 0,0 1 0,0-1 0,-10 6-1,-69 45 455,67-46-446,-21 5 317,36-13-569,-1-1-1,1 1 0,-1-1 1,0 1-1,1-1 0,-1 0 1,0 0-1,1 0 0,-1 0 1,1 0-1,-1 0 0,0 0 1,1 0-1,-1-1 0,0 1 1,1-1-1,-1 1 0,1-1 1,-1 0-1,1 1 0,-1-1 1,-1-1-1,-3-11-3947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2.876"/>
    </inkml:context>
    <inkml:brush xml:id="br0">
      <inkml:brushProperty name="width" value="0.05" units="cm"/>
      <inkml:brushProperty name="height" value="0.05" units="cm"/>
    </inkml:brush>
  </inkml:definitions>
  <inkml:trace contextRef="#ctx0" brushRef="#br0">0 63 2801,'0'0'7847,"2"-36"-6668,7 31-1182,-1 2 0,1-1 0,0 1 0,0 0 0,0 1 0,0 0 0,0 0 0,15 0 0,-12 2 5,-9 0-9,0 0 0,0 0 0,-1 0 0,1 0 0,0 0 0,0 0 0,0 1 0,0 0-1,-1-1 1,6 3 0,-7-1 6,1-1 0,-1 0 0,0 1 0,0 0 0,0-1-1,0 1 1,-1 0 0,1-1 0,0 1 0,-1 0 0,1 0-1,-1-1 1,0 1 0,1 0 0,-1 0 0,0 0 0,0 0-1,0 0 1,-1 2 0,0 2 9,0-1-1,0 0 1,0 1 0,-1-1-1,1 0 1,-1 0 0,-1 0-1,1 0 1,-1 0 0,0-1-1,0 1 1,-5 5 0,3-4-14,1 1 1,-1 0 0,1 0 0,0 1-1,-2 7 1,-1 5-2,5-15 5,-1 0 1,2 1 0,-1-1 0,1 1 0,0 0-1,-1 7 1,2-12-5,11-1 12,24 1 32,-19 1-24,0-2-1,0 0 1,20-4-1,-32 3-118,0-1 0,0 0-1,-1 0 1,1 0 0,-1 0 0,0 0 0,0-1-1,0 0 1,0 1 0,0-1 0,0 0-1,-1-1 1,1 1 0,1-4 0,-2 5-133,7-10-2373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5.777"/>
    </inkml:context>
    <inkml:brush xml:id="br0">
      <inkml:brushProperty name="width" value="0.05" units="cm"/>
      <inkml:brushProperty name="height" value="0.05" units="cm"/>
    </inkml:brush>
  </inkml:definitions>
  <inkml:trace contextRef="#ctx0" brushRef="#br0">42 2 1768,'0'0'7510,"0"0"-7386,-1-1 0,1 1 0,0 0 0,0 0 0,-1 0 0,1 0 0,0 0 1,-1 0-1,1 0 0,0 0 0,-1 0 0,1 0 0,0 0 0,-1 0 0,1 0 0,0 0 0,0 0 0,-1 0 0,1 1 0,0-1 0,-1 0 0,1 0 1,0 0-1,0 0 0,-1 1 0,1-1 0,0 0 0,0 0 0,-1 0 0,1 1 0,0-1 0,0 1 0,-5 15-119,2 0 0,0 1-1,1-1 1,0 1 0,2 20-1,0-14 9,-8 47 0,-2 1 31,12-41-5216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6.150"/>
    </inkml:context>
    <inkml:brush xml:id="br0">
      <inkml:brushProperty name="width" value="0.05" units="cm"/>
      <inkml:brushProperty name="height" value="0.05" units="cm"/>
    </inkml:brush>
  </inkml:definitions>
  <inkml:trace contextRef="#ctx0" brushRef="#br0">0 101 6449,'0'0'3844,"7"-6"-3687,-2 2-100,4-5 35,1 0 1,0 1 0,0 0 0,17-9-1,-21 16-96,-1 0 0,1 0-1,0 0 1,-1 1 0,1 0 0,0 0-1,8 2 1,8-1 4,28-1-212,60-9 1,-85 5-1258,0-1 0,26-9 1,-26 7-2415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6.962"/>
    </inkml:context>
    <inkml:brush xml:id="br0">
      <inkml:brushProperty name="width" value="0.05" units="cm"/>
      <inkml:brushProperty name="height" value="0.05" units="cm"/>
    </inkml:brush>
  </inkml:definitions>
  <inkml:trace contextRef="#ctx0" brushRef="#br0">13 37 1016,'0'0'9702,"-12"-5"-9507,57 4-202,392-5 409,-371-2-390,-66 8-23,0 0 0,0 0 0,0 0-1,0-1 1,0 1 0,-1 0 0,1 0 0,0 0 0,0 0 0,0 0 0,0-1 0,0 1 0,0 0 0,0 0 0,0 0 0,0 0-1,0-1 1,0 1 0,0 0 0,0 0 0,0 0 0,0 0 0,0 0 0,0-1 0,0 1 0,0 0 0,0 0 0,0 0 0,0 0-1,0-1 1,0 1 0,0 0 0,1 0 0,-1 0 0,0 0 0,0 0 0,0 0 0,0-1 0,0 1 0,0 0 0,0 0 0,1 0-1,-1 0 1,0 0 0,0 0 0,0 0 0,0 0 0,1 0 0,-1 0 0,0 0 0,0 0 0,0 0 0,0-1 0,0 1 0,1 0-1,-1 0 1,0 1 0,-17-9-2890,-12 5-3299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7.509"/>
    </inkml:context>
    <inkml:brush xml:id="br0">
      <inkml:brushProperty name="width" value="0.05" units="cm"/>
      <inkml:brushProperty name="height" value="0.05" units="cm"/>
    </inkml:brush>
  </inkml:definitions>
  <inkml:trace contextRef="#ctx0" brushRef="#br0">51 1 3241,'0'0'3260,"28"4"-2251,91 16-437,-108-18-494,0 1 1,0-1-1,0 2 1,-1 0-1,1 0 1,-1 1-1,0 0 1,0 1-1,0 0 1,-1 0-1,0 1 1,0 0-1,-1 1 1,0 0-1,14 17 1,-20-22-49,0 0 0,0 0 0,-1 0-1,1 0 1,-1 0 0,0 0 0,1 1 0,-1-1 0,-1 0 0,1 1-1,0-1 1,-1 0 0,0 1 0,0-1 0,0 1 0,0-1 0,0 1 0,-1-1-1,0 1 1,1-1 0,-1 0 0,0 1 0,-1-1 0,1 0 0,-1 0-1,1 0 1,-1 0 0,-4 5 0,-5 5 196,-1 1 0,0-2 0,-1 0 0,-22 17 0,5-6-94,2 0-129,2 1-1,0 2 0,1 0 0,2 1 0,1 2 0,1 0 0,1 1 1,2 1-1,-21 49 0,35-58-12,37-21 58,263-17 12,-231 9 25,84-20 0,-149 27-69,0 0 0,0 0 0,0 0 0,0 0 0,0 0 0,0 0 0,0 0 1,0 0-1,0 0 0,0-1 0,0 1 0,0 0 0,-1 0 0,1 0 0,0 0 0,0 0 0,0 0 0,0 0 1,0 0-1,0 0 0,0 0 0,0 0 0,0-1 0,0 1 0,0 0 0,0 0 0,0 0 0,0 0 0,0 0 1,0 0-1,0 0 0,0 0 0,0 0 0,0 0 0,0-1 0,0 1 0,0 0 0,0 0 0,-19-2-262,-31 0-2321,10 2-2122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18.998"/>
    </inkml:context>
    <inkml:brush xml:id="br0">
      <inkml:brushProperty name="width" value="0.05" units="cm"/>
      <inkml:brushProperty name="height" value="0.05" units="cm"/>
    </inkml:brush>
  </inkml:definitions>
  <inkml:trace contextRef="#ctx0" brushRef="#br0">35 62 536,'0'0'8253,"-6"-1"-7219,5 1-914,-1 0-1,1 0 0,0 0 0,-1 0 1,1 0-1,0 0 0,-1-1 0,1 1 1,0 0-1,-1-1 0,1 1 0,0-1 1,-1 1-1,1-1 0,0 0 0,0 0 0,0 1 1,0-1-1,0 0 0,0 0 0,-1-1 1,4 0-121,0 0 1,0 1 0,0-1 0,0 1 0,0-1-1,1 1 1,-1 0 0,0 0 0,1 0 0,-1 0-1,1 0 1,0 1 0,-1-1 0,4 0 0,-3 1 0,54-12-30,-1 3-1,2 3 1,96 1 0,-153 7 25,0-1-1,-1 0 1,1 0 0,-1 1 0,1-1 0,-1 1 0,1-1 0,-1 1-1,0-1 1,0 1 0,0-1 0,0 0 0,0 1 0,0-1 0,0 1 0,-1 2-1,1-1 3,-5 128-152,3-114 128,0 1 0,-2-1 0,0 0 0,0-1 0,-13 27 0,15-39 59,0-1 1,-1 0-1,0 0 1,0-1-1,0 1 1,0-1-1,0 1 1,0-1-1,0 0 1,-1 0 0,1 0-1,-1-1 1,0 1-1,0-1 1,-7 2-1,-60 9 573,62-11-528,1 0 0,0 0 0,0-1 0,0 0 0,-1-1 0,1 0 0,0 0 0,0-1 0,0 0 0,0 0 0,-12-6 0,14 6-90,5 2 3,1 0 1,-1 0-1,1-1 0,-1 1 1,0 0-1,1 0 1,-1 0-1,1-1 1,-1 1-1,1 0 0,-1-1 1,1 1-1,-1 0 1,1-1-1,-1 1 1,1-1-1,0 1 0,-1-1 1,1 1-1,0-1 1,-1 1-1,1-1 0,0 1 1,-1-1-1,1 1 1,0-1-1,0 1 1,0-1-1,0 0 0,0 1 1,-1-2-1,1 2-328,0-1 250,1 0 1,-1 0-1,0 1 1,0-1-1,0 0 1,0 1-1,0-1 1,1 0-1,-1 1 1,0-1-1,1 1 1,-1-1-1,0 0 1,1 1 0,-1-1-1,1 1 1,-1-1-1,1 1 1,-1-1-1,1 1 1,-1-1-1,1 1 1,1-1-1,41-22-4647,-21 16 48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0.027"/>
    </inkml:context>
    <inkml:brush xml:id="br0">
      <inkml:brushProperty name="width" value="0.05" units="cm"/>
      <inkml:brushProperty name="height" value="0.05" units="cm"/>
    </inkml:brush>
  </inkml:definitions>
  <inkml:trace contextRef="#ctx0" brushRef="#br0">23 81 4601,'0'0'7240,"-4"-4"-7146,2 1-89,0 1 1,0-1-1,0 0 1,1 0-1,-1 0 1,1 0-1,0 0 1,-1 0 0,1 0-1,1 0 1,-1 0-1,0-1 1,1 1-1,0 0 1,-1-1-1,1 1 1,1-4 0,3 6-76,-4 1 65,1 0 0,-1-1 0,1 1 1,-1 0-1,1 0 0,0 0 1,-1-1-1,1 1 0,-1 0 0,1 0 1,0 0-1,-1 0 0,1 0 1,0 0-1,-1 0 0,1 0 0,-1 0 1,1 0-1,0 1 0,-1-1 1,1 0-1,-1 0 0,1 1 0,-1-1 1,1 0-1,-1 0 0,1 1 0,-1-1 1,1 1-1,-1-1 0,1 1 1,-1-1-1,1 0 0,-1 1 0,0-1 1,1 1-1,-1 0 0,0-1 1,1 2-1,-1 107-54,0-109 16,2 1 17,-1-1 29,1 0 0,-1 0 0,1 0 0,-1 0-1,1 0 1,0 0 0,-1 0 0,1-1 0,-1 1 0,1-1 0,2 0-1,16-16 8,0-1 0,0-1 0,-2 0 0,17-24 0,-22 28-27,-8 23 36,0 1 0,0-1 0,-1 1 0,0 0 0,-1 0 0,0 1 0,3 11 0,-6-21 19,2 0-31,2 0-8,0-1 1,0 1-1,0-1 0,0 0 1,0 0-1,-1 0 0,1-1 1,0 1-1,-1-1 0,1 0 1,-1 0-1,0 0 0,5-4 1,36-39 26,-44 44-255,2-6 1045,0 9-233,-3 16-725,2 39-242,-1-55 342,0-1 0,0 0-1,1 1 1,-1-1 0,0 1-1,1-1 1,-1 0-1,1 1 1,0-1 0,-1 0-1,1 0 1,0 1-1,0-1 1,0 0 0,0 0-1,0 0 1,0 0-1,0 0 1,0 0 0,0 0-1,0 0 1,1-1-1,-1 1 1,0 0 0,1-1-1,-1 1 1,0-1-1,1 1 1,-1-1 0,0 0-1,1 0 1,2 1-1,-3-8-2567,-1-6-2185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3.587"/>
    </inkml:context>
    <inkml:brush xml:id="br0">
      <inkml:brushProperty name="width" value="0.05" units="cm"/>
      <inkml:brushProperty name="height" value="0.05" units="cm"/>
    </inkml:brush>
  </inkml:definitions>
  <inkml:trace contextRef="#ctx0" brushRef="#br0">1 12 1384,'0'0'5796,"12"-11"-2798,-11 11-3001,0 1 0,1-1 0,-1 1 0,0-1-1,0 1 1,0-1 0,0 1 0,-1 0 0,1-1-1,0 1 1,0 0 0,0 0 0,-1 0 0,1 0 0,0-1-1,-1 1 1,1 0 0,0 0 0,-1 0 0,1 0 0,-1 1-1,0-1 1,1 0 0,-1 2 0,9 33-76,-8-29 89,12 45 227,3 0 0,1-1 0,44 87 0,-31-75-244,44 101-42,-73-161 60,-1-2-5,0-1-1,1 0 1,-1 0-1,0 1 1,1-1-1,-1 0 1,1 0-1,-1 0 1,0 1 0,1-1-1,-1 0 1,1 0-1,-1 0 1,1 0-1,-1 0 1,0 0 0,1 0-1,-1 0 1,1 0-1,-1 0 1,1 0-1,-1 0 1,1 0-1,-1 0 1,0 0 0,1-1-1,-1 1 1,1 0-1,-1 0 1,0 0-1,1-1 1,-1 1-1,1 0 1,-1 0 0,0-1-1,1 1 1,-1 0-1,0-1 1,0 1-1,1-1 1,-1 1-1,0 0 1,0-1 0,0 1-1,1-1 1,-1 0-1,9-23 73,-7 20-45,17-42 63,-6 12-62,2 0-1,1 1 1,2 0 0,25-34-1,36-33-45,72-102 61,-146 199 295,-1 12-141,-1 30-86,-5 50-88,-33 569 171,31-537-247,11 126 0,-3-73-110,-4-109 73,3-59-286,0-16-107,-5-6-679,-6-1-1619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0.623"/>
    </inkml:context>
    <inkml:brush xml:id="br0">
      <inkml:brushProperty name="width" value="0.05" units="cm"/>
      <inkml:brushProperty name="height" value="0.05" units="cm"/>
    </inkml:brush>
  </inkml:definitions>
  <inkml:trace contextRef="#ctx0" brushRef="#br0">32 0 2865,'0'0'8303,"-16"1"-7071,13 7-1227,0 0 0,1 1-1,-1-1 1,2 1 0,-1-1 0,1 1 0,1-1 0,-1 1-1,1 0 1,3 17 0,-2 4 1,-1 78-12,1-108-6,0 1 0,-1 0 0,1-1 0,0 1 0,-1 0 0,1-1 0,0 1-1,0-1 1,-1 1 0,1-1 0,0 1 0,0-1 0,0 0 0,0 1 0,0-1 0,0 0-1,0 0 1,0 1 0,-1-1 0,1 0 0,0 0 0,0 0 0,0 0 0,2-1 0,34 1-221,-28 0 195,-5 0-32,-1-1 0,0 1 0,0-1-1,1 0 1,-1 0 0,0 0 0,0 0 0,0-1 0,0 1 0,-1-1 0,1 0 0,0 0-1,0 0 1,-1 0 0,0 0 0,3-3 0,32-45-3825,-23 19-698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1.010"/>
    </inkml:context>
    <inkml:brush xml:id="br0">
      <inkml:brushProperty name="width" value="0.05" units="cm"/>
      <inkml:brushProperty name="height" value="0.05" units="cm"/>
    </inkml:brush>
  </inkml:definitions>
  <inkml:trace contextRef="#ctx0" brushRef="#br0">19 0 6417,'0'0'5706,"-15"0"-5658,11 0-48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1.384"/>
    </inkml:context>
    <inkml:brush xml:id="br0">
      <inkml:brushProperty name="width" value="0.05" units="cm"/>
      <inkml:brushProperty name="height" value="0.05" units="cm"/>
    </inkml:brush>
  </inkml:definitions>
  <inkml:trace contextRef="#ctx0" brushRef="#br0">0 0 5473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1.744"/>
    </inkml:context>
    <inkml:brush xml:id="br0">
      <inkml:brushProperty name="width" value="0.05" units="cm"/>
      <inkml:brushProperty name="height" value="0.05" units="cm"/>
    </inkml:brush>
  </inkml:definitions>
  <inkml:trace contextRef="#ctx0" brushRef="#br0">0 51 5473,'138'-28'1753,"-111"23"-407,17-9-860,9 11 1693,-53 20-1655,-1 0-397,-1 0-1,-1-1 1,0 1-1,-1-1 1,-7 18-1,5-17-132,1 1 0,0 0 0,1 0 0,2 0 0,-2 22 0,5-39 7,-1 0 0,1 0 0,0 0 1,0-1-1,-1 1 0,1 0 0,0-1 0,0 1 0,0-1 1,0 1-1,0-1 0,0 1 0,0-1 0,0 0 0,0 1 1,0-1-1,0 0 0,0 0 0,0 0 0,1 0 0,-1 0 1,0 0-1,0 0 0,1 0 0,40-1-52,-31 1-28,-9 0-28,1 0 1,0-1 0,-1 1 0,1-1 0,0 1 0,-1-1 0,1 0-1,-1 0 1,0 0 0,1 0 0,-1-1 0,0 1 0,1 0-1,-1-1 1,0 0 0,0 1 0,0-1 0,-1 0 0,1 0 0,0 0-1,-1 0 1,1-1 0,-1 1 0,2-3 0,7-12-2710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3.166"/>
    </inkml:context>
    <inkml:brush xml:id="br0">
      <inkml:brushProperty name="width" value="0.05" units="cm"/>
      <inkml:brushProperty name="height" value="0.05" units="cm"/>
    </inkml:brush>
  </inkml:definitions>
  <inkml:trace contextRef="#ctx0" brushRef="#br0">26 19 784,'0'0'6121,"2"-5"-4847,8-9-34,-6 17 840,-4 33 109,-1-24-2849,0 26 667,-1-1-1,-3 0 0,0 0 1,-22 71-1,27-105-35,0-3-10,8 0-369,-1 0 372,1-1 1,-1 0 0,1 0 0,-1 0 0,1-1 0,-1-1 0,0 1 0,0-1-1,0 0 1,8-5 0,-11 5 71,1 0 0,-1-1-1,0 1 1,-1-1 0,1 0-1,-1 0 1,1 0 0,-1-1 0,-1 1-1,1-1 1,0 1 0,-1-1 0,0 0-1,0 0 1,-1 0 0,1 0-1,0-6 1,-6 42 116,-10 73 123,11-94-302,1 0 0,0 0 0,1 0 0,-1 17 0,2-26-17,0 5-513,0 9-254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4.122"/>
    </inkml:context>
    <inkml:brush xml:id="br0">
      <inkml:brushProperty name="width" value="0.05" units="cm"/>
      <inkml:brushProperty name="height" value="0.05" units="cm"/>
    </inkml:brush>
  </inkml:definitions>
  <inkml:trace contextRef="#ctx0" brushRef="#br0">15 0 784,'0'0'6260,"-14"6"-2414,28-3-3747,1-1 1,0-1-1,0 0 0,0-1 0,20-3 0,9 2 38,76 3 59,127-5 235,-232 1-785,-32 2-2391,5 0-828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4.728"/>
    </inkml:context>
    <inkml:brush xml:id="br0">
      <inkml:brushProperty name="width" value="0.05" units="cm"/>
      <inkml:brushProperty name="height" value="0.05" units="cm"/>
    </inkml:brush>
  </inkml:definitions>
  <inkml:trace contextRef="#ctx0" brushRef="#br0">9 0 4513,'0'0'4742,"-6"35"-4396,5 4 360,0-17-652,1 0 1,0 1 0,2-1-1,1 0 1,0 0-1,9 28 1,-9-42-76,0 1-1,-1-1 1,0 1 0,-1 0-1,0-1 1,0 1 0,-1 12-1,0-19-102,0-29-5032,0 3 2190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5.228"/>
    </inkml:context>
    <inkml:brush xml:id="br0">
      <inkml:brushProperty name="width" value="0.05" units="cm"/>
      <inkml:brushProperty name="height" value="0.05" units="cm"/>
    </inkml:brush>
  </inkml:definitions>
  <inkml:trace contextRef="#ctx0" brushRef="#br0">73 97 3305,'0'0'6649,"9"-12"-6573,-6 8-78,1-2 17,1 0 0,0 0 0,0 0 1,0 1-1,0 0 0,1 0 0,0 0 0,0 1 0,0-1 0,1 2 0,-1-1 0,1 1 0,0 0 1,0 0-1,0 1 0,11-3 0,-9 3 4,1 1-1,0 0 1,-1 1 0,1 0 0,0 0-1,0 1 1,17 3 0,-21-2 14,-1 0 1,-1 1-1,1-1 0,0 1 1,-1 0-1,1 0 1,-1 0-1,0 1 0,0-1 1,0 1-1,0 0 0,-1 0 1,0 1-1,0-1 1,4 8-1,-2 0 25,0 1-1,-1-1 1,0 1 0,-1 0 0,-1 0-1,0 0 1,-1 1 0,0-1-1,-1 0 1,0 1 0,-1-1-1,-1 0 1,0 0 0,-4 14 0,3-18-42,-1 0 0,0-1 1,0 0-1,-1 0 0,0 0 1,0 0-1,-1-1 0,0 1 1,0-2-1,0 1 0,-1-1 1,0 0-1,-1 0 0,1 0 1,-1-1-1,0-1 1,-1 1-1,1-1 0,-1-1 1,1 0-1,-15 4 0,-10 1 47,0-2 0,0-1 0,0-1-1,-56-2 1,89-2-246,0-18-3176,0 8-254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5.874"/>
    </inkml:context>
    <inkml:brush xml:id="br0">
      <inkml:brushProperty name="width" value="0.05" units="cm"/>
      <inkml:brushProperty name="height" value="0.05" units="cm"/>
    </inkml:brush>
  </inkml:definitions>
  <inkml:trace contextRef="#ctx0" brushRef="#br0">0 12 3185,'0'0'5093,"12"-2"-5035,0 0-37,63-5 190,-74 7-120,0 1-1,-1 0 0,1-1 0,0 1 0,0 0 0,-1-1 0,1 1 0,-1 0 0,1 0 0,-1 0 0,1 0 0,-1 0 0,0-1 0,1 1 0,-1 0 0,0 0 1,1 0-1,-1 0 0,0 0 0,0 0 0,0 0 0,0 0 0,0 0 0,-1 1 0,2 33 434,-1-30-427,-1 4-62,0 0 0,0 1 0,-1-1 0,-1 0 0,1 0 0,-1 0 0,-1-1 0,-6 13 0,4-10-5,1 0 0,1 0 0,-6 24 0,10-34-20,1 0-1,-1 0 1,1 0 0,-1 0-1,1-1 1,0 1 0,0 0 0,-1 0-1,1-1 1,0 1 0,0 0 0,0-1-1,0 1 1,0-1 0,0 1-1,0-1 1,0 0 0,0 1 0,0-1-1,0 0 1,0 0 0,0 1-1,0-1 1,0 0 0,0 0 0,0 0-1,0 0 1,0-1 0,0 1 0,1 0-1,50 0 166,-39-1-139,86-4 80,-99-21-2941,0 15-1645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7.356"/>
    </inkml:context>
    <inkml:brush xml:id="br0">
      <inkml:brushProperty name="width" value="0.05" units="cm"/>
      <inkml:brushProperty name="height" value="0.05" units="cm"/>
    </inkml:brush>
  </inkml:definitions>
  <inkml:trace contextRef="#ctx0" brushRef="#br0">9 25 2721,'0'0'5674,"-9"-8"-3769,12 7-1885,0 0 0,0 0 1,0 0-1,0 0 0,0 0 0,0 1 1,0-1-1,0 1 0,0 0 1,1 0-1,-1 0 0,5 1 1,-2-1 1,304 0-897,-319-11-4763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5.468"/>
    </inkml:context>
    <inkml:brush xml:id="br0">
      <inkml:brushProperty name="width" value="0.05" units="cm"/>
      <inkml:brushProperty name="height" value="0.05" units="cm"/>
    </inkml:brush>
  </inkml:definitions>
  <inkml:trace contextRef="#ctx0" brushRef="#br0">48 90 3393,'0'0'5332,"0"4"-2799,-14 55-2518,3 0 0,2 1-1,0 72 1,7-72-62,0-32 6,2-1 0,5 51-1,-1-66-81,0 0 0,1 0 0,1-1 0,-1 0 0,2 0 0,-1 0 0,2-1 0,-1 0 0,1-1 0,1 1 0,0-1 0,0-1 0,1 0 0,0 0 0,0-1 0,22 11 0,-27-16 31,1 0 1,0-1-1,0 0 0,0 0 0,0-1 1,0 1-1,0-1 0,0-1 0,0 1 0,-1-1 1,1 0-1,0 0 0,0-1 0,0 0 0,-1 0 1,1 0-1,-1-1 0,0 1 0,1-1 0,-1-1 1,-1 1-1,1-1 0,0 0 0,3-4 1,9-8 130,-2 0 0,0-1 0,0-1 1,-2 0-1,12-22 0,-11 15 261,-1 0-1,-1-1 1,-1-1-1,-1 0 0,-2 0 1,-1 0-1,-1-1 1,-1 0-1,-2-1 1,0 1-1,-2 0 1,-5-50-1,4 76-266,0-1 1,0 1-1,-1-1 1,1 1-1,-1 0 1,1-1-1,-1 1 1,0-1-1,0 1 1,0 0-1,-1 0 1,1 0-1,0 0 1,-1 0-1,0 0 0,1 0 1,-1 0-1,0 0 1,0 1-1,0-1 1,0 1-1,0-1 1,0 1-1,0 0 1,-1 0-1,1 0 1,0 0-1,-1 0 1,1 0-1,0 1 0,-4-1 1,4 1-46,1 1 0,0 0 0,0 0 0,0-1 0,0 1 0,1 0 1,-1 0-1,0 0 0,0 0 0,0 0 0,1 0 0,-1 0 0,0 0 0,1 0 0,-1 0 0,1 0 1,-1 0-1,1 1 0,-1 1 0,-9 32 94,8-26-81,-5 21 2,2 1 0,1 0 1,1 1-1,2-1 0,1 0 0,1 1 0,2-1 0,9 44 0,-7-56-15,0 0-1,1 0 1,1-1 0,0 1-1,20 32 1,-22-42-51,1 0 0,0 0 0,1-1 0,0 0-1,0 0 1,1-1 0,0 0 0,0 0 0,1-1 0,0 0 0,0 0-1,13 6 1,-16-10 3,-1 0-1,1 0 0,-1-1 1,1 1-1,0-1 1,0-1-1,-1 1 0,1-1 1,0 0-1,0 0 1,0-1-1,0 1 0,-1-1 1,1-1-1,9-2 0,-7 0 57,0 1-1,0-2 0,-1 1 1,0-1-1,0 0 0,0-1 0,0 1 1,-1-2-1,9-9 0,-1-2 118,-2 0-1,0-1 0,-1 0 0,-1-1 1,0 0-1,-2-1 0,8-28 1,-4-7 209,-2 0 0,-3-1 0,-3 0 0,-2-1 0,-6-66 0,-6 55 7,9 63-275,-1 1-1,1-1 1,-1 1 0,0 0 0,0 0 0,-1 0 0,0 0 0,0 0 0,0 1 0,-5-6 0,-14 0-605,4 9-4972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2:27.747"/>
    </inkml:context>
    <inkml:brush xml:id="br0">
      <inkml:brushProperty name="width" value="0.05" units="cm"/>
      <inkml:brushProperty name="height" value="0.05" units="cm"/>
    </inkml:brush>
  </inkml:definitions>
  <inkml:trace contextRef="#ctx0" brushRef="#br0">1 17 1256,'0'0'4240,"18"-17"-3108,62 17 1459,195 0-2105,-275 2-1400,0-2 782,-1 1-1,1 0 0,-1-1 1,1 1-1,-1-1 0,1 1 1,-1-1-1,1 1 1,-1-1-1,1 1 0,-1-1 1,0 1-1,1-1 0,-1 0 1,0 1-1,1-1 0,-1 0 1,0 0-1,1 1 0,-2-1 1,1 0-165,-22 6-2547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1.335"/>
    </inkml:context>
    <inkml:brush xml:id="br0">
      <inkml:brushProperty name="width" value="0.05" units="cm"/>
      <inkml:brushProperty name="height" value="0.05" units="cm"/>
    </inkml:brush>
  </inkml:definitions>
  <inkml:trace contextRef="#ctx0" brushRef="#br0">247 43 496,'0'0'2231,"-4"-20"4538,2 15-6963,-20-3 482,-9-1 243,24 8-468,1 1 0,-1 0 0,0 1 0,1-1 0,0 1 0,-1 1 0,1-1 1,-1 1-1,1 0 0,0 0 0,0 1 0,-11 6 0,10-4-34,1 1-1,0-1 1,0 1-1,0 0 1,1 1-1,-1-1 1,1 1-1,1 0 1,0 1-1,0-1 1,0 1 0,1-1-1,0 1 1,0 0-1,-2 13 1,0 5-95,0 1 0,2 0 0,0 43 0,3-69 53,1 0-1,-1 0 0,1 1 1,-1-1-1,1 0 0,0 0 0,-1 0 1,1 0-1,0 0 0,0 0 1,0 0-1,0 0 0,0 0 0,0 0 1,0-1-1,0 1 0,0 0 1,0-1-1,1 1 0,-1-1 0,0 1 1,0-1-1,1 1 0,-1-1 1,0 0-1,1 0 0,-1 0 0,0 1 1,0-1-1,2-1 0,51 3-400,-44-2 337,-4-2 46,1 1-1,-1-1 1,1 0-1,-1 0 1,0 0-1,0-1 1,0 0-1,0 0 1,0-1-1,-1 0 1,1 0-1,-1 0 0,0 0 1,0-1-1,-1 0 1,1 0-1,-1 0 1,4-8-1,-7 13 36,-1 0-1,0 0 0,0-1 0,0 1 0,1 0 0,-1 0 0,0-1 0,0 1 0,0 0 1,0 0-1,1-1 0,-1 1 0,0 0 0,0-1 0,0 1 0,0 0 0,0 0 1,0-1-1,0 1 0,0 0 0,0-1 0,0 1 0,0 0 0,0-1 0,0 1 0,0 0 1,0-1-1,0 1 0,0 0 0,0 0 0,-1-1 0,1 1 0,0 0 0,0 0 1,0-1-1,0 1 0,-1 0 0,1 0 0,0-1 0,0 1 0,-1 0 0,1 0 0,0 0 1,0-1-1,-1 1 0,-19-3 284,16 3-246,0 0-1,0 1 1,0-1 0,0 1 0,0 0 0,1 0 0,-1 0 0,0 1-1,-6 2 1,0 7 0,0-1-1,1 1 1,0 1-1,0 0 1,2 0-1,-1 1 1,1-1 0,1 2-1,1-1 1,-8 24-1,2 10 193,-11 89 0,22-131-233,-3 13-15,2 0 1,0 0-1,2 1 0,3 31 0,-2-47 14,-1 1 0,1 0 0,0-1-1,0 1 1,0-1 0,1 0 0,-1 0 0,1 1 0,0-2 0,-1 1 0,1 0 0,1-1 0,-1 1 0,0-1 0,1 0-1,-1 0 1,1 0 0,-1 0 0,1-1 0,0 0 0,0 1 0,0-1 0,4 0 0,-1 1 1,-1-1-1,0 0 1,0-1 0,0 1-1,1-1 1,-1 0 0,0-1-1,0 0 1,1 0 0,-1 0-1,0 0 1,0-1 0,0 0-1,6-3 1,-3-1 3,0 0 0,0-1-1,-1 1 1,0-2 0,0 1 0,-1-1-1,0 0 1,0-1 0,-1 1 0,0-1-1,0 0 1,-1-1 0,-1 0 0,6-13-1,0 0-13,-6 16-11,0 0 1,-1-1 0,0 0-1,0 0 1,-1 0-1,0 0 1,1-9 0,-3 16 7,-13 6-9728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3.874"/>
    </inkml:context>
    <inkml:brush xml:id="br0">
      <inkml:brushProperty name="width" value="0.05" units="cm"/>
      <inkml:brushProperty name="height" value="0.05" units="cm"/>
    </inkml:brush>
  </inkml:definitions>
  <inkml:trace contextRef="#ctx0" brushRef="#br0">3 365 4089,'0'0'6349,"0"-13"-5947,-1-30-205,0 11-101,3-44 0,-2 69-96,1 1 0,0-1-1,1 0 1,-1 0 0,1 1 0,0-1 0,1 1 0,0 0 0,0 0 0,0 0 0,1 0 0,5-8 0,-7 12-7,0 0 0,0-1 0,0 1 0,0 0 1,1 0-1,-1 0 0,1 1 0,-1-1 0,1 0 1,-1 1-1,1 0 0,0-1 0,0 1 0,0 0 0,0 1 1,0-1-1,0 0 0,0 1 0,0 0 0,0-1 0,0 1 1,0 0-1,0 1 0,6 0 0,-6 1-9,1 0 0,0 0 0,-1 0 0,0 0 0,1 0 0,-1 1 0,0 0 0,0-1 0,0 1 0,-1 0 0,1 1 0,-1-1 0,1 0 0,-1 1 0,0-1 0,0 1 0,2 7 0,6 16 15,11 54 0,-17-59 6,1 0 1,2-1-1,0 0 1,16 34-1,-10-225 134,-6 111-128,17-95 41,-24 154-48,0 0 0,1-1 0,-1 1 1,0 0-1,0-1 0,0 1 0,0 0 0,0-1 1,1 1-1,-1 0 0,0 0 0,0-1 1,0 1-1,1 0 0,-1 0 0,0-1 0,1 1 1,-1 0-1,0 0 0,0 0 0,1-1 1,-1 1-1,0 0 0,1 0 0,-1 0 0,0 0 1,1 0-1,-1 0 0,0 0 0,1 0 1,-1 0-1,0 0 0,1 0 0,-1 0 0,0 0 1,1 0-1,-1 0 0,0 0 0,1 0 1,-1 0-1,0 0 0,1 1 0,-1-1 0,0 0 1,1 0-1,-1 0 0,0 1 0,0-1 1,1 0-1,-1 0 0,0 1 0,0-1 0,1 0 1,12 14-25,0 4 15,-2 0 0,0 1-1,-1 1 1,-1 0 0,-1 0 0,0 1 0,-2 0 0,-1 0 0,0 1 0,3 40 0,-5-43 2,2 0 0,0 0 0,1 0 0,1-1 0,1 0 0,0-1 0,16 26 0,-20-36-28,-3-6-32,-1-33-37,0 27 38,0 0-1,0 0 0,1-1 1,-1 1-1,1 0 0,1 0 1,-1 0-1,1 0 0,2-5 1,-3 8-140,0 0 1,1 0-1,-1 0 1,0 0-1,1 0 0,0 1 1,-1-1-1,1 1 1,0-1-1,0 1 1,0 0-1,-1 0 1,1 0-1,1 0 0,1-1 1,2-2-1410,-2 0-1040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4.825"/>
    </inkml:context>
    <inkml:brush xml:id="br0">
      <inkml:brushProperty name="width" value="0.05" units="cm"/>
      <inkml:brushProperty name="height" value="0.05" units="cm"/>
    </inkml:brush>
  </inkml:definitions>
  <inkml:trace contextRef="#ctx0" brushRef="#br0">1 1 3345,'0'0'7601,"0"18"-7875,4 2 285,1-1 1,0 0 0,2 0 0,14 29 0,5 18 11,-15-31-89,-5-15-71,0-1 0,15 31 0,-19-47-107,-1-3 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6.093"/>
    </inkml:context>
    <inkml:brush xml:id="br0">
      <inkml:brushProperty name="width" value="0.05" units="cm"/>
      <inkml:brushProperty name="height" value="0.05" units="cm"/>
    </inkml:brush>
  </inkml:definitions>
  <inkml:trace contextRef="#ctx0" brushRef="#br0">8 214 600,'-2'6'8922,"-3"19"-9001,4 25 151,1 45 176,1-86-240,0 0 0,1-1 0,0 1 0,0-1 0,1 0 0,0 1 0,0-1 0,7 11 0,-8-16-17,0-1 0,0 1 0,0-1 0,1 0 0,-1 0 0,1 0 0,-1 0 0,1-1 0,0 1 0,0-1-1,0 1 1,-1-1 0,1 0 0,1 0 0,-1-1 0,0 1 0,4 0 0,61 2 152,-52-3-260,-14-1 117,0 0-1,0 1 1,0-1-1,-1 0 1,1 0-1,0 0 1,-1 0-1,1 0 1,0-1-1,-1 1 1,0-1-1,1 1 1,-1 0-1,0-1 1,0 0 0,0 1-1,0-1 1,0 0-1,0 0 1,0 1-1,-1-1 1,2-2-1,13-45 77,-12 35-50,0 0 0,-2 0 0,1-1 0,-2 1 0,0 0 0,-2-16 0,1 23 81,0 1 1,0-1-1,-1 0 1,0 0-1,-1 1 1,1 0-1,-1-1 1,-1 1-1,1 0 1,-1 0-1,0 1 1,0-1-1,0 1 1,-7-7-1,8 11-66,1-1 0,0 0 0,0 0 0,-1 0 0,2 0 0,-1-1 0,0 1 0,0-1 0,1 1 0,-1-1 0,1 1 0,0-1 0,0 0 0,0 1 1,0-1-1,0 0 0,1 0 0,-1 0 0,1 0 0,-1-4 0,4 5-46,0 0 1,0 0-1,-1 0 0,1 0 1,0 0-1,1 1 1,-1-1-1,0 1 1,0 0-1,1 0 1,-1 0-1,0 1 0,8-2 1,8-3-4,18-12 14,0-1 0,-1-3 0,67-48 0,-97 63-820,-12 7-936,0 1 1292,-12 5-2562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7.159"/>
    </inkml:context>
    <inkml:brush xml:id="br0">
      <inkml:brushProperty name="width" value="0.05" units="cm"/>
      <inkml:brushProperty name="height" value="0.05" units="cm"/>
    </inkml:brush>
  </inkml:definitions>
  <inkml:trace contextRef="#ctx0" brushRef="#br0">1 172 1032,'0'0'4286,"6"0"-3559,23-3-270,0-2 0,-1-1 0,1-1 0,-2-2 0,1 0 0,26-14 0,49-15 437,-45 20-887,-12 5-7,56-24 0,-100 35-2230,-9 1-525,-7 1-1541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3:57.613"/>
    </inkml:context>
    <inkml:brush xml:id="br0">
      <inkml:brushProperty name="width" value="0.05" units="cm"/>
      <inkml:brushProperty name="height" value="0.05" units="cm"/>
    </inkml:brush>
  </inkml:definitions>
  <inkml:trace contextRef="#ctx0" brushRef="#br0">0 236 1856,'0'0'5722,"32"-1"-4250,-13-5-1203,0-1 0,-1 0 0,0-2 0,22-13 0,26-13-70,49-20 21,52-22-8,-137 66-108,-30 11-125,0 0 0,0 0 0,0 0 0,1 0 0,-1 0 0,0 0 0,0 0 0,0 0 0,0 0 0,0 0 0,0 0 0,1 0 0,-1-1 0,0 1 0,0 0 0,0 0 0,0 0 0,0 0 0,0 0 0,0 0 0,0 0 0,0-1 0,0 1 0,1 0 0,-1 0 0,0 0 0,0 0 0,0 0 0,0 0 0,0-1 0,0 1 0,0 0 0,0 0 0,0 0 0,0 0 0,0 0 0,0-1 0,0 1 0,0 0 0,0 0 0,0 0 0,0 0 0,-1 0 0,1 0 0,0-1 0,0 1 0,0 0 0,0 0 0,0 0 0,0 0 0,0 0-1,0 0 1,0 0 0,-6 0-2156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1.005"/>
    </inkml:context>
    <inkml:brush xml:id="br0">
      <inkml:brushProperty name="width" value="0.05" units="cm"/>
      <inkml:brushProperty name="height" value="0.05" units="cm"/>
    </inkml:brush>
  </inkml:definitions>
  <inkml:trace contextRef="#ctx0" brushRef="#br0">0 3 312,'0'0'656,"6"0"-416,-6-3-768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1.379"/>
    </inkml:context>
    <inkml:brush xml:id="br0">
      <inkml:brushProperty name="width" value="0.05" units="cm"/>
      <inkml:brushProperty name="height" value="0.05" units="cm"/>
    </inkml:brush>
  </inkml:definitions>
  <inkml:trace contextRef="#ctx0" brushRef="#br0">0 0 40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1.897"/>
    </inkml:context>
    <inkml:brush xml:id="br0">
      <inkml:brushProperty name="width" value="0.05" units="cm"/>
      <inkml:brushProperty name="height" value="0.05" units="cm"/>
    </inkml:brush>
  </inkml:definitions>
  <inkml:trace contextRef="#ctx0" brushRef="#br0">0 208 40,'0'-6'455,"1"-1"0,-1 1 1,1 0-1,1 0 0,-1 0 0,1 0 1,0 0-1,0 0 0,4-6 0,30-67 3971,-19 44-4374,-1 8 130,-15 29-172,0 0 0,0 0 0,0-1 0,0 1 0,-1 0 1,1 0-1,0 0 0,-1 0 0,0 0 0,1 0 0,-1 0 0,0 0 0,0 0 1,0 0-1,0 0 0,0 0 0,-1 3 0,5 48 52,3 0 0,2-1 0,3 0 1,19 55-1,-28-91-51,0 0 1,-1 0-1,0 0 0,-1 0 1,-2 24-1,0-8-106,1-31-125,-9-1-4981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6.525"/>
    </inkml:context>
    <inkml:brush xml:id="br0">
      <inkml:brushProperty name="width" value="0.05" units="cm"/>
      <inkml:brushProperty name="height" value="0.05" units="cm"/>
    </inkml:brush>
  </inkml:definitions>
  <inkml:trace contextRef="#ctx0" brushRef="#br0">0 37 2905,'0'0'6020,"9"0"-5884,287 11-170,-296-11 49,3-10-1395,0-8-1333,-2-1-1268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2.398"/>
    </inkml:context>
    <inkml:brush xml:id="br0">
      <inkml:brushProperty name="width" value="0.05" units="cm"/>
      <inkml:brushProperty name="height" value="0.05" units="cm"/>
    </inkml:brush>
  </inkml:definitions>
  <inkml:trace contextRef="#ctx0" brushRef="#br0">1 20 3105,'0'0'3000,"6"-3"-2362,0-1-247,10-5-243,-1 6 3236,-2 34-3273,-3-7-138,-1 0-1,-2 1 1,0 0-1,-1 1 1,-2-1-1,0 1 1,-2 0 0,-1 32-1,2-68-4489,-3-4 1497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2.743"/>
    </inkml:context>
    <inkml:brush xml:id="br0">
      <inkml:brushProperty name="width" value="0.05" units="cm"/>
      <inkml:brushProperty name="height" value="0.05" units="cm"/>
    </inkml:brush>
  </inkml:definitions>
  <inkml:trace contextRef="#ctx0" brushRef="#br0">1 177 5033,'0'0'5417,"8"-7"-5310,9-6-77,1 0 1,0 0-1,1 2 1,28-13-1,-42 22-155,0-1 0,0 0 0,0 1-1,0-2 1,0 1 0,0-1 0,-1 1 0,0-1 0,7-8 0,13-26-4540,-18 21-128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3.718"/>
    </inkml:context>
    <inkml:brush xml:id="br0">
      <inkml:brushProperty name="width" value="0.05" units="cm"/>
      <inkml:brushProperty name="height" value="0.05" units="cm"/>
    </inkml:brush>
  </inkml:definitions>
  <inkml:trace contextRef="#ctx0" brushRef="#br0">173 9 1592,'0'0'6930,"-6"-1"-6287,-40-7 581,43 8-1206,0 0-1,1 1 1,-1-1 0,0 0 0,1 1-1,-1-1 1,1 1 0,-1 0 0,1 0-1,-1 0 1,1 0 0,0 0 0,-1 1-1,1-1 1,0 1 0,0-1 0,0 1 0,-2 2-1,-4 6 2,0 0 0,0 1 0,2 0 0,-1 0 0,1 1 0,1 0 0,0 0 0,1 0-1,0 0 1,0 1 0,2-1 0,-1 1 0,2 0 0,0 0 0,0 0 0,2 16 0,-1-26-29,0 1-1,-1-1 1,2 0 0,-1 1 0,0-1 0,0 0 0,1 1 0,0-1-1,0 0 1,0 0 0,1 4 0,0-6 4,0 0 1,0 1-1,-1-1 0,1 0 1,0 0-1,0-1 0,0 1 1,0 0-1,0-1 0,1 1 1,-1-1-1,0 1 0,0-1 1,0 0-1,0 0 0,0 0 1,1 0-1,1-1 0,0 1-13,-1 0-1,1 0 0,-1-1 1,1 1-1,-1-1 0,0 0 1,1 0-1,-1 0 0,0-1 1,0 1-1,0-1 0,0 0 1,0 1-1,5-6 0,-1 1-43,-1-1 1,1-1-1,-1 1 0,7-13 0,-9 13-146,18-26 717,-16 29-49,-11 25-197,-6 10-78,2-9-181,1 1 0,1 0 0,1 0 0,1 1 0,2-1 0,-3 39 0,7-56-69,0-1 0,0 1-1,0 0 1,1-1-1,0 0 1,0 1-1,0-1 1,1 0-1,-1 0 1,1 0-1,1-1 1,-1 1-1,1-1 1,-1 0-1,1 1 1,0-2 0,1 1-1,-1 0 1,1-1-1,-1 0 1,1 0-1,0 0 1,0-1-1,0 1 1,1-1-1,-1-1 1,0 1-1,1-1 1,0 0-1,8 1 1,-10-1-80,1-1 0,-1 0 0,0 0 0,1 0 0,-1 0 0,0-1 0,1 0 0,-1 1 0,0-2 0,0 1 1,1 0-1,-1-1 0,0 0 0,0 0 0,-1 0 0,1 0 0,0-1 0,-1 1 0,1-1 0,-1 0 0,0 0 0,0 0 0,0-1 0,3-4 0,37-55-3101,-27 33 841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4.499"/>
    </inkml:context>
    <inkml:brush xml:id="br0">
      <inkml:brushProperty name="width" value="0.05" units="cm"/>
      <inkml:brushProperty name="height" value="0.05" units="cm"/>
    </inkml:brush>
  </inkml:definitions>
  <inkml:trace contextRef="#ctx0" brushRef="#br0">85 0 2761,'0'0'5106,"-13"16"-4687,-37 50 86,48-63-419,0 0 1,-1 1-1,1-1 0,1 1 0,-1-1 0,0 1 0,1 0 0,0 0 1,0 0-1,0 0 0,0 0 0,1 0 0,0-1 0,-1 2 1,1-1-1,1 6 0,0 11 450,-5 55 262,11 145 0,-4-197-789,2 0 1,0 0-1,1-1 0,1 0 1,2 0-1,0-1 0,1 0 1,2 0-1,0-1 0,1-1 1,19 24-1,-21-32-238,0 0 0,1 0 0,0-1 0,1-1 0,0 0 0,0-1 0,1 0 0,0-1 0,1-1 0,0 0 0,0-1 0,0 0 0,1-1 0,0-1 0,0-1 0,0 0 0,23 0 0,34-2-4237,-47-1 1386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5.488"/>
    </inkml:context>
    <inkml:brush xml:id="br0">
      <inkml:brushProperty name="width" value="0.05" units="cm"/>
      <inkml:brushProperty name="height" value="0.05" units="cm"/>
    </inkml:brush>
  </inkml:definitions>
  <inkml:trace contextRef="#ctx0" brushRef="#br0">1 1 1088,'0'0'8939,"0"0"-8892,0 0-1,0 0 0,0 0 1,0 0-1,0 0 0,0 0 0,0 0 1,0 1-1,0-1 0,0 0 0,0 0 1,0 0-1,0 0 0,0 0 0,0 0 1,0 0-1,0 0 0,0 0 1,0 0-1,0 0 0,-1 0 0,1 1 1,0-1-1,0 0 0,0 0 0,16 8-42,0 0-1,0 2 0,-1 0 1,0 0-1,-1 1 0,0 1 1,-1 1-1,-1 0 0,0 0 1,0 1-1,-1 1 0,-1 0 1,-1 0-1,0 1 0,-1 0 1,0 1-1,-2 0 0,0 0 1,-1 0-1,0 1 0,1 19 1,1 1-34,-2 1 0,-2 0 0,-1 0 0,-5 48 0,2-80 61,-1 1 1,0 0-1,0-1 0,-1 0 0,0 1 0,-1-1 0,1 0 0,-1-1 0,-1 1 0,-9 11 0,12-15-23,0 0 1,0 0-1,-1-1 0,0 1 0,0-1 0,1 1 1,-1-1-1,-1 0 0,1 0 0,0 0 0,0 0 1,-1-1-1,1 1 0,-1-1 0,1 0 0,-1 0 1,0-1-1,1 1 0,-1 0 0,0-1 0,1 0 1,-1 0-1,0 0 0,-5-2 0,6 1-167,1 0 0,0 0 0,0-1 0,-1 1 0,1-1 0,0 1 0,1-1 0,-1 0 0,0 0 0,-2-2 0,-5-6-1726,-1 1-1797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6.754"/>
    </inkml:context>
    <inkml:brush xml:id="br0">
      <inkml:brushProperty name="width" value="0.05" units="cm"/>
      <inkml:brushProperty name="height" value="0.05" units="cm"/>
    </inkml:brush>
  </inkml:definitions>
  <inkml:trace contextRef="#ctx0" brushRef="#br0">16 193 4185,'0'0'4588,"-1"-8"-4302,-14-154 1895,16 160-2191,-1 1 0,0 0 0,1 0 0,-1 0 0,1 0 1,-1 0-1,1 0 0,-1 0 0,1 0 0,-1 0 0,1 0 0,0 0 1,0 1-1,0-1 0,-1 0 0,1 0 0,0 1 0,0-1 0,0 0 1,0 1-1,0-1 0,0 1 0,0-1 0,0 1 0,1 0 0,-1 0 1,0-1-1,0 1 0,0 0 0,0 0 0,0 0 0,0 0 0,1 0 1,-1 0-1,1 1 0,0-1-2,1-1-1,-1 2 1,0-1-1,0 0 1,0 0-1,0 1 1,0-1 0,0 1-1,0 0 1,0-1-1,0 1 1,0 0-1,0 0 1,0 0 0,-1 1-1,1-1 1,0 0-1,2 3 1,4 14-9,0 0 1,-1 1-1,6 28 0,-9-31 50,1 1 0,0-1-1,1-1 1,0 1 0,13 19-1,-19-34-31,0 0-1,1 0 1,-1 0-1,1 0 1,-1 0 0,1 0-1,-1 0 1,1 0-1,0 0 1,0 0-1,-1 0 1,1 0-1,0-1 1,0 1-1,0 0 1,0-1 0,0 1-1,0 0 1,0-1-1,0 1 1,0-1-1,0 0 1,0 1-1,0-1 1,1 0-1,-1 0 1,0 0 0,0 1-1,0-1 1,0 0-1,1-1 1,-1 1-1,0 0 1,0 0-1,0 0 1,0-1-1,0 1 1,0 0 0,1-1-1,-1 1 1,0-1-1,0 0 1,0 1-1,0-1 1,-1 0-1,1 1 1,0-1-1,0 0 1,0 0 0,-1 0-1,1 0 1,0 0-1,-1 0 1,1 0-1,0 0 1,-1 0-1,1-2 1,6-10 15,-1 0 0,-1-1 0,7-23 1,-9 28 4,3-11 114,-1-1 1,-1 1 0,-1-1 0,1-42-1,-4 63-138,1 0 0,-1 0-1,1 0 1,-1 0-1,1 0 1,-1 0 0,1 0-1,-1 0 1,1 0-1,-1 0 1,1 0 0,-1 1-1,0-1 1,1 0-1,-1 0 1,1 1 0,-1-1-1,0 0 1,1 0 0,-1 1-1,1-1 1,-1 0-1,0 1 1,0-1 0,1 1-1,-1-1 1,0 0-1,0 1 1,1-1 0,-1 1-1,0-1 1,0 1-1,11 36-54,-10-30 71,1 1-1,-1-1 0,2 1 0,-1-1 1,1 0-1,1 0 0,-1 0 0,1-1 1,0 1-1,0-1 0,1 0 0,10 11 1,-8-11-24,-1 0 1,0 0 0,0 1 0,-1 0 0,7 11-1,-11-17-4,0 0-1,0 0 0,0 0 0,0 0 0,0 0 1,1 0-1,-1 0 0,0 0 0,1 0 0,-1-1 1,1 1-1,-1 0 0,1-1 0,-1 0 1,1 1-1,-1-1 0,1 0 0,-1 1 0,1-1 1,0 0-1,-1 0 0,1-1 0,-1 1 0,1 0 1,2-1-1,-3 1 20,5-32 10,-1-38-144,2 23-3599,-4 28-562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7.409"/>
    </inkml:context>
    <inkml:brush xml:id="br0">
      <inkml:brushProperty name="width" value="0.05" units="cm"/>
      <inkml:brushProperty name="height" value="0.05" units="cm"/>
    </inkml:brush>
  </inkml:definitions>
  <inkml:trace contextRef="#ctx0" brushRef="#br0">0 1 5721,'0'0'5885,"0"25"-5927,2-2 64,0-1 0,2 1 0,11 41 1,6 30-987,-20-84 604,1 2-535,-2-5-3595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18.301"/>
    </inkml:context>
    <inkml:brush xml:id="br0">
      <inkml:brushProperty name="width" value="0.05" units="cm"/>
      <inkml:brushProperty name="height" value="0.05" units="cm"/>
    </inkml:brush>
  </inkml:definitions>
  <inkml:trace contextRef="#ctx0" brushRef="#br0">7 62 592,'0'0'10152,"-1"26"-9974,-4 116 344,5-139-532,0 0 0,1 0 0,0 0 0,0 0 0,0 0 0,0 0 0,0-1 0,0 1 0,1 0 0,-1-1 1,1 1-1,-1-1 0,1 0 0,0 1 0,0-1 0,0 0 0,1 0 0,-1 0 0,0-1 0,6 4 0,-3-2 21,0 0 0,0-1-1,1 1 1,-1-1 0,1 0 0,0 0-1,0-1 1,-1 0 0,1 0-1,9 0 1,-14-2-8,0 0 0,1 0 0,-1-1 0,0 1 0,0 0 0,1-1 0,-1 1 0,0-1 0,0 1 0,-1-1 0,1 0 0,0 1 0,-1-1 0,1 0 0,-1 0 0,1 1 0,-1-1 0,1-3 0,6-39 11,-6 35 3,1-16 87,-1-1 0,-1 0-1,-5-37 1,-3 40 595,6 15 162,23 6-741,-8 2-95,1 1-85,0 0 1,0-2-1,-1 0 0,1 0 1,-1-1-1,1-1 0,-1 0 1,14-5-1,-23-7-1220,-9 5-3177,-6 5-2830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2.647"/>
    </inkml:context>
    <inkml:brush xml:id="br0">
      <inkml:brushProperty name="width" value="0.05" units="cm"/>
      <inkml:brushProperty name="height" value="0.05" units="cm"/>
    </inkml:brush>
  </inkml:definitions>
  <inkml:trace contextRef="#ctx0" brushRef="#br0">33 0 1856,'0'0'7770,"-28"29"-6658,26-11-1156,0 0 0,2 0 0,2 36-1,0-7-35,-2-47 80,0 8-66,0-1 0,0 0-1,1 1 1,-1-1 0,4 10-1,-3-15 26,0 0 0,0 0 0,0 0 0,0 0 0,1 0-1,-1 0 1,0 0 0,1 0 0,0 0 0,-1-1 0,1 1 0,0 0 0,0-1-1,0 0 1,0 1 0,0-1 0,0 0 0,1 0 0,2 1 0,21 10 27,-21-9-154,1-1 1,-1 1-1,1-1 1,0 0 0,0 0-1,-1 0 1,1-1 0,9 1-1,-14-2 162,0-1-1,0 1 0,0 0 1,0-1-1,0 1 1,0-1-1,0 1 0,0-1 1,0 1-1,0-1 1,0 0-1,-1 0 0,1 1 1,0-1-1,-1 0 0,1 0 1,0 0-1,-1 0 1,1 0-1,-1 0 0,1 0 1,-1 0-1,1 0 0,-1 0 1,0 0-1,1-1 1,6-36 45,-5 28-36,3-31 376,-2 0 0,-2-45 0,-1 64-11,0 20-308,0 0 1,-1 1 0,1-1-1,0 1 1,-1-1-1,1 1 1,-1-1 0,1 1-1,-1-1 1,0 1 0,0-1-1,1 1 1,-1 0-1,0-1 1,0 1 0,0 0-1,-1 0 1,1 0 0,0 0-1,0 0 1,-1 0 0,1 0-1,-1 0 1,1 0-1,0 1 1,-1-1 0,1 0-1,-1 1 1,0-1 0,1 1-1,-3 0 1,-1-1-93,-1 0 0,1 0 1,-1 1-1,1 0 0,-1 0 1,0 1-1,1-1 0,-7 3 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3.148"/>
    </inkml:context>
    <inkml:brush xml:id="br0">
      <inkml:brushProperty name="width" value="0.05" units="cm"/>
      <inkml:brushProperty name="height" value="0.05" units="cm"/>
    </inkml:brush>
  </inkml:definitions>
  <inkml:trace contextRef="#ctx0" brushRef="#br0">14 1 4961,'0'0'4038,"-2"0"-3972,-9 0-38,11 2 4,-1 0 1,1 1-1,0-1 1,0 0-1,0 1 1,0-1-1,0 0 0,1 1 1,-1-1-1,1 0 1,0 0-1,-1 1 1,2 2-1,31 134 1500,-25-99-1356,1-1-1,22 60 0,84 145-55,-113-238-138,0-1-1,0 0 1,1 0 0,0 0-1,0-1 1,1 1 0,-1-1-1,1 0 1,0 0 0,0 0-1,0 0 1,9 5 0,-7-6-71,1 0 0,-1-1 1,1 0-1,0 0 0,0-1 0,0 0 1,0 0-1,0 0 0,12-2 1,-16 0-74,0 0 1,0-1-1,0 1 1,-1-1-1,1 0 1,0 0-1,-1 0 1,1 0-1,-1-1 1,0 1 0,0-1-1,0 1 1,0-1-1,3-5 1,26-42-3409,-21 30 1234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6.884"/>
    </inkml:context>
    <inkml:brush xml:id="br0">
      <inkml:brushProperty name="width" value="0.05" units="cm"/>
      <inkml:brushProperty name="height" value="0.05" units="cm"/>
    </inkml:brush>
  </inkml:definitions>
  <inkml:trace contextRef="#ctx0" brushRef="#br0">1 57 2577,'0'0'2841,"29"0"-1378,-9 2-1416,0-1-1,0 0 0,1-2 0,-1-1 1,-1 0-1,1-2 0,0 0 0,33-12 1,-26 5-344,-21 7-98,1 1 1,0 0 0,0 1 0,0 0 0,1 0 0,14-2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3.541"/>
    </inkml:context>
    <inkml:brush xml:id="br0">
      <inkml:brushProperty name="width" value="0.05" units="cm"/>
      <inkml:brushProperty name="height" value="0.05" units="cm"/>
    </inkml:brush>
  </inkml:definitions>
  <inkml:trace contextRef="#ctx0" brushRef="#br0">1 138 1880,'0'0'4419,"15"0"-4057,-2 0-276,0 1 7,0-1 1,0 0-1,0-1 0,1-1 1,-1 0-1,0 0 0,14-5 1,-10 0-35,73-35 600,-84 39-816,-1 0 0,1 0 0,-1-1 0,0 1 1,0-1-1,0 0 0,-1-1 0,1 1 0,-1-1 1,0 0-1,-1 0 0,6-8 0,-5-2-2367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4.132"/>
    </inkml:context>
    <inkml:brush xml:id="br0">
      <inkml:brushProperty name="width" value="0.05" units="cm"/>
      <inkml:brushProperty name="height" value="0.05" units="cm"/>
    </inkml:brush>
  </inkml:definitions>
  <inkml:trace contextRef="#ctx0" brushRef="#br0">41 80 2985,'0'0'5341,"-4"22"-5066,0-6-219,-1 3-30,1 1 0,1 0-1,0 0 1,1 0-1,2 1 1,2 31 0,-2-48-43,1-1 1,0 1-1,1-1 1,-1 1-1,0-1 1,1 1 0,0-1-1,0 0 1,0 0-1,0 0 1,0 0-1,1 0 1,-1 0-1,1-1 1,0 1 0,0-1-1,0 1 1,0-1-1,0 0 1,1-1-1,-1 1 1,0 0 0,1-1-1,-1 0 1,1 0-1,0 0 1,-1 0-1,1 0 1,0-1 0,-1 0-1,1 0 1,0 0-1,5-1 1,-7 1 16,0-1 0,-1 1 0,1-1 0,-1 0 0,1 0 0,-1 0 0,0 0 1,1 0-1,-1 0 0,0 0 0,1 0 0,-1 0 0,0-1 0,0 1 0,0-1 0,0 1 0,-1 0 1,1-1-1,0 0 0,0 1 0,0-3 0,15-40-32,-15 39 18,8-23 23,-2 0-1,-1-1 1,-2 0 0,0 0 0,-2-1-1,-3-44 1,0 71 67,0 1 0,1 0 0,-2 0 0,1 0 0,0 0 0,0 0 0,-1 1 0,1-1 0,-1 0 0,1 0 0,-1 1 0,0-1 0,1 1 1,-1 0-1,0-1 0,0 1 0,0 0 0,0 0 0,0 0 0,-1 1 0,1-1 0,0 0 0,0 1 0,0-1 0,-1 1 0,1 0 0,0 0 0,-1 0 0,-2 0 0,-2-1 47,0 1-1,1 0 1,-1 0 0,1 1-1,-1 0 1,1 0 0,-1 0-1,1 1 1,-12 4 0,14-3-78,0 0 1,1-1 0,-1 1 0,1 1 0,0-1 0,0 0 0,0 1-1,0-1 1,0 1 0,1 0 0,0 0 0,0 0 0,0 0 0,0 1-1,-1 5 1,-5 31-1082,6-1-5380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4.546"/>
    </inkml:context>
    <inkml:brush xml:id="br0">
      <inkml:brushProperty name="width" value="0.05" units="cm"/>
      <inkml:brushProperty name="height" value="0.05" units="cm"/>
    </inkml:brush>
  </inkml:definitions>
  <inkml:trace contextRef="#ctx0" brushRef="#br0">0 0 6345,'0'0'2677,"1"0"-2636,4 0-37,-4 0 22,14 15 1069,7 30-811,2-1 1,33 46-1,-50-81-465,0 1 0,0 0-1,-1 1 1,-1 0 0,0-1 0,0 2-1,-1-1 1,0 0 0,-1 1 0,3 23-1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5.560"/>
    </inkml:context>
    <inkml:brush xml:id="br0">
      <inkml:brushProperty name="width" value="0.05" units="cm"/>
      <inkml:brushProperty name="height" value="0.05" units="cm"/>
    </inkml:brush>
  </inkml:definitions>
  <inkml:trace contextRef="#ctx0" brushRef="#br0">1 0 2969,'0'0'6826,"3"14"-6558,0 9-212,1 3-4,1-1 0,0-1 0,2 1 0,1-1 0,16 33 1,-24-56-9,7 33 741,-7-25-775,1-1 0,1 0-1,-1 0 1,1 1 0,1-1 0,0-1 0,0 1-1,0 0 1,1-1 0,0 1 0,7 8-1,-10-14-5,0 1 0,0-1 1,0 0-1,0 0 0,0 1 0,0-1 0,-1 0 0,1 1 0,-1-1 0,0 1 0,0-1 0,0 0 0,0 1 0,0-1 0,0 1 0,0-1 0,-1 3 0,0-2 5,1 0 0,-1 0 0,1 0 0,0 0-1,0 0 1,1 0 0,-1 0 0,0 0 0,3 5 0,1-7-51,1 0 1,0-1-1,0 0 1,0 1 0,0-1-1,8-2 1,-5 2 13,-3 0 28,-1-1 0,0 1-1,0-1 1,0 0-1,0 0 1,0 0-1,0 0 1,0-1 0,0 0-1,0 1 1,0-2-1,-1 1 1,1 0 0,-1-1-1,0 1 1,1-1-1,-1 0 1,-1 0-1,1 0 1,0-1 0,-1 1-1,1 0 1,-1-1-1,0 0 1,0 0 0,-1 1-1,1-1 1,-1 0-1,0 0 1,0-1-1,1-6 1,2 2-291,0-1 0,0 0 0,1 1 0,0 0 0,1 0 0,0 1 0,0 0 0,9-9 0,23-35-3029,-25 26-414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5.937"/>
    </inkml:context>
    <inkml:brush xml:id="br0">
      <inkml:brushProperty name="width" value="0.05" units="cm"/>
      <inkml:brushProperty name="height" value="0.05" units="cm"/>
    </inkml:brush>
  </inkml:definitions>
  <inkml:trace contextRef="#ctx0" brushRef="#br0">1 133 2969,'0'0'4353,"5"0"-4164,12-1-96,0-1-1,0-1 1,0 0-1,-1-1 1,23-8-1,85-39 380,-122 50-585,-1 0-1,1 0 1,-1 0 0,0 0 0,1 0-1,-1 0 1,0-1 0,1 1-1,-1-1 1,0 1 0,0-1 0,0 1-1,0-1 1,-1 1 0,1-1 0,0 0-1,-1 1 1,1-1 0,-1 0 0,1 0-1,-1 0 1,0 1 0,0-1 0,0 0-1,0 0 1,0 0 0,0-1-1,0-9-3876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6.833"/>
    </inkml:context>
    <inkml:brush xml:id="br0">
      <inkml:brushProperty name="width" value="0.05" units="cm"/>
      <inkml:brushProperty name="height" value="0.05" units="cm"/>
    </inkml:brush>
  </inkml:definitions>
  <inkml:trace contextRef="#ctx0" brushRef="#br0">1 309 3265,'0'0'5350,"0"0"-5306,0-1 1,0 1-1,0-1 0,1 1 0,-1 0 1,0-1-1,0 1 0,1 0 0,-1-1 1,0 1-1,0 0 0,1-1 0,-1 1 1,0 0-1,1 0 0,-1-1 0,0 1 0,1 0 1,-1 0-1,1 0 0,-1-1 0,0 1 1,1 0-1,-1 0 0,1 0 0,-1 0 1,0 0-1,2 0 0,15 29 142,-2 1 1,0 1-1,13 41 1,-15-36-73,2 0 0,22 39 0,-34-70-110,0 0-1,0 0 1,1 0 0,0 0-1,0-1 1,0 0-1,1 0 1,-1 0-1,1 0 1,0-1-1,0 1 1,0-1 0,0-1-1,1 1 1,-1-1-1,1 0 1,0 0-1,-1 0 1,1-1-1,0 0 1,0 0 0,0-1-1,0 1 1,0-1-1,0 0 1,11-3-1,-12 1-3,0 0-1,-1-1 1,1 0-1,-1 0 1,0 0-1,0-1 1,0 0-1,0 1 0,-1-1 1,0 0-1,1-1 1,-1 1-1,4-10 1,30-64-26,-32 61 35,-1 0 1,-1-1-1,0 1 0,-2-1 0,0 0 1,-2-30-1,1 17 23,0 24-9,-1 0 0,0 0 0,0 0 0,0 0 0,-1 0 0,0 0 0,0 0 0,-1 1 0,0-1 0,0 1 0,-1 0 0,1 0 0,-1 0 0,0 0 0,-1 1-1,-7-8 1,-6-3 245,-1 0 0,-1 2 0,-30-18 0,21 14-96,28 17-171,1 0 0,-1 1 0,0-1 0,0 0 0,0 0 0,0 1-1,1-1 1,-1 0 0,0 0 0,1 0 0,-1 0 0,1 0 0,-1 0 0,1 0 0,-1 0 0,1-1 0,0 1-1,0 0 1,-1 0 0,1 0 0,0 0 0,0 0 0,0 0 0,0-1 0,0 1 0,1 0 0,-1 0-1,0 0 1,0 0 0,1 0 0,-1 0 0,1 0 0,-1 0 0,1 0 0,-1 0 0,1 0 0,0 0 0,-1 0-1,1 0 1,0 0 0,0 0 0,-1 0 0,1 1 0,2-2 0,48-40 55,-38 33-50,-7 4-188,1-1 0,0 1 1,0 1-1,0-1 0,0 1 1,1 0-1,0 1 0,-1 0 1,1 0-1,1 0 0,-1 1 1,15-1-1,-20 4-1961,-2 9-1850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8.665"/>
    </inkml:context>
    <inkml:brush xml:id="br0">
      <inkml:brushProperty name="width" value="0.05" units="cm"/>
      <inkml:brushProperty name="height" value="0.05" units="cm"/>
    </inkml:brush>
  </inkml:definitions>
  <inkml:trace contextRef="#ctx0" brushRef="#br0">0 48 1616,'0'0'4776,"35"14"-1362,-12-12-3290,-1-2-1,1 0 1,0-1-1,-1-1 1,0-2-1,36-8 1,3-1-183,-60 13 41,-1 0 1,0 0 0,0 0 0,1 0 0,-1 0-1,0 0 1,1 0 0,-1 0 0,0 0 0,0 0-1,1-1 1,-1 1 0,0 0 0,1 0 0,-1 0-1,0 0 1,0 0 0,0-1 0,1 1 0,-1 0-1,0 0 1,0 0 0,0-1 0,1 1 0,-1 0-1,0 0 1,0-1 0,0 1 0,0 0 0,0 0-1,1-1 1,-1 1 0,0 0 0,0-1 0,0 1-1,0 0 1,0 0 0,0-1 0,0 1 0,0 0-1,0-1 1,0 1 0,0 0 0,0 0 0,-1-1-1,1 1 1,0 0 0,0 0 0,0-1 0,0 1-1,0 0 1,-1-1 0,-11-11-2511,-6 4-2836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4:29.022"/>
    </inkml:context>
    <inkml:brush xml:id="br0">
      <inkml:brushProperty name="width" value="0.05" units="cm"/>
      <inkml:brushProperty name="height" value="0.05" units="cm"/>
    </inkml:brush>
  </inkml:definitions>
  <inkml:trace contextRef="#ctx0" brushRef="#br0">1 70 4121,'0'0'2639,"24"-11"-2329,76-32-146,-96 40-54,1 1 1,-1 0 0,1 0 0,-1 1 0,1-1 0,0 1 0,-1 0 0,1 0 0,0 1-1,0-1 1,0 1 0,0 0 0,-1 1 0,1-1 0,0 1 0,0 0 0,0 0-1,-1 0 1,1 1 0,-1-1 0,1 1 0,-1 0 0,8 5 0,8 4-1257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0.451"/>
    </inkml:context>
    <inkml:brush xml:id="br0">
      <inkml:brushProperty name="width" value="0.05" units="cm"/>
      <inkml:brushProperty name="height" value="0.05" units="cm"/>
    </inkml:brush>
  </inkml:definitions>
  <inkml:trace contextRef="#ctx0" brushRef="#br0">47 1 1136,'0'0'9149,"-1"10"-8944,-13 47-146,3 0-1,2 2 0,-2 102 1,11-161-67,-1 21 22,2 0 1,0 0-1,1 0 1,8 35-1,-8-51-158,-1 0 0,1 0 0,0 0 0,0-1 0,1 1 0,0 0 0,-1-1 0,1 0 1,1 1-1,-1-1 0,1-1 0,-1 1 0,1 0 0,0-1 0,0 0 0,1 0 0,-1 0 0,1 0 0,-1-1 0,1 0 0,0 0 0,0 0 0,0 0 0,7 0 1,-10-1 16,1-1 1,-1 0-1,0 0 0,0 0 1,0 0-1,1 0 1,-1-1-1,0 1 1,0-1-1,0 1 1,0-1-1,0 0 1,0 0-1,0 0 1,0 0-1,0 0 1,0 0-1,-1-1 1,1 1-1,0 0 1,-1-1-1,1 0 1,-1 1-1,0-1 1,1 0-1,-1 0 1,0 0-1,2-3 1,10-25-1971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0.822"/>
    </inkml:context>
    <inkml:brush xml:id="br0">
      <inkml:brushProperty name="width" value="0.05" units="cm"/>
      <inkml:brushProperty name="height" value="0.05" units="cm"/>
    </inkml:brush>
  </inkml:definitions>
  <inkml:trace contextRef="#ctx0" brushRef="#br0">13 0 1528,'0'0'7578,"-13"25"-7466,23-22-40,-4-3-72,0 3 0,-3-3-24,0 0 24,-3 3-320,0 8-608,-3-5-1233,-12 2-3008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9.554"/>
    </inkml:context>
    <inkml:brush xml:id="br0">
      <inkml:brushProperty name="width" value="0.05" units="cm"/>
      <inkml:brushProperty name="height" value="0.05" units="cm"/>
    </inkml:brush>
  </inkml:definitions>
  <inkml:trace contextRef="#ctx0" brushRef="#br0">2 55 5097,'0'0'6151,"0"96"-6747,0-52 578,-1 100 2,5 0 0,30 178 0,-32-311-20,2 8 53,-7-26-28,-7-24-70,2-1 1,2 0 0,1 0 0,-2-40 0,7-134 156,2 91 121,0 57-102,0 32 133,-2 0-1,-1-1 1,0 1 0,-7-29-1,9 53-398,3 6 47,11 17-22,15 31-20,-11 5 152,-11-31 51,23 50 1,-29-71-41,1 1-1,0-1 1,0 0-1,1 0 1,0 0-1,0 0 1,0-1-1,0 1 1,1-1-1,-1 0 0,1 0 1,0-1-1,1 0 1,5 4-1,-4-5-3,0 0 0,1 0 0,-1-1-1,0 1 1,1-2 0,-1 1-1,1-1 1,-1 0 0,1 0 0,-1-1-1,0 0 1,1-1 0,-1 0-1,0 0 1,0 0 0,0-1 0,0 0-1,0 0 1,-1-1 0,1 1-1,-1-2 1,0 1 0,0-1 0,0 1-1,9-12 1,-3 1 77,0 0 1,-1-1-1,-1-1 1,0 0-1,-1 0 0,11-33 1,29-116 659,-43 141-583,-2 19-236,0 14 15,4 33-33,1 61 65,-5 399 164,-1-446-236,10 61-1,-11-172-2263,-2 23-515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1.839"/>
    </inkml:context>
    <inkml:brush xml:id="br0">
      <inkml:brushProperty name="width" value="0.05" units="cm"/>
      <inkml:brushProperty name="height" value="0.05" units="cm"/>
    </inkml:brush>
  </inkml:definitions>
  <inkml:trace contextRef="#ctx0" brushRef="#br0">97 82 4353,'0'0'1668,"-3"12"-1624,-17 97-21,4 1 0,-1 177-1,17-286-67,0-83 310,-3 0 1,-23-139-1,14 144 2045,12 76-2218,24 15-244,-1 0 68,33 28 0,-36-25-136,0-2 0,2-1 0,34 19 0,-52-32 215,-1 1 1,0-1-1,1 0 1,-1 0-1,1-1 1,0 1 0,-1-1-1,1 1 1,0-1-1,-1 0 1,1 0-1,0-1 1,-1 1-1,1-1 1,0 0-1,-1 0 1,5-2-1,-2 0 4,0 0 0,0 0 0,0-1 0,-1 0-1,1 0 1,-1-1 0,0 1 0,8-11-1,-1-1 18,-1 0-1,0-1 0,-2 0 0,1-1 0,8-27 1,-13 32 236,-2 0 1,0 1 0,-1-1-1,0-1 1,0 1-1,-2-22 988,-3 51-697,3-9-544,0 25-3,6 52 0,-4-72-25,1 0 0,0 1-1,1-1 1,0 0-1,1-1 1,0 1-1,9 13 1,-7-13-161,0 1 1,-1-1 0,0 1-1,-1 0 1,-1 1-1,0-1 1,3 25 0,-5-25-545,-1 0 0,-1-1 0,-1 1 0,0 0 0,-2 13 0,-3-5-2903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2.405"/>
    </inkml:context>
    <inkml:brush xml:id="br0">
      <inkml:brushProperty name="width" value="0.05" units="cm"/>
      <inkml:brushProperty name="height" value="0.05" units="cm"/>
    </inkml:brush>
  </inkml:definitions>
  <inkml:trace contextRef="#ctx0" brushRef="#br0">125 1 2513,'0'0'4256,"-15"15"-4209,-44 48-30,57-59-6,-1-1 0,0 1 0,1-1-1,0 1 1,0 0 0,0 0-1,1 0 1,-1 0 0,1 0 0,0 0-1,0 0 1,0 0 0,0 1-1,1-1 1,0 6 0,-2 10 115,-6 12 261,4-15-94,0 1-1,0-1 1,2 1 0,0 0-1,1 35 1,2-51-291,1 0 1,-1 1-1,0-1 0,1 0 0,-1 0 1,1 1-1,-1-1 0,1 0 0,0-1 1,0 1-1,0 0 0,0 0 0,0-1 1,0 1-1,1-1 0,-1 0 0,0 0 1,1 0-1,-1 0 0,1 0 1,-1 0-1,1-1 0,-1 1 0,6-1 1,7 3-69,0 0 0,31 0 0,-28-3 8,35-3-964,-51 3 916,1-1 0,0 0 0,-1 0 0,1 0 0,-1 0 0,0-1 1,1 1-1,-1 0 0,0-1 0,0 0 0,0 1 0,0-1 0,0 0 0,0 0 0,0 0 0,2-5 0,11-22-1268,-7 3-455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2.799"/>
    </inkml:context>
    <inkml:brush xml:id="br0">
      <inkml:brushProperty name="width" value="0.05" units="cm"/>
      <inkml:brushProperty name="height" value="0.05" units="cm"/>
    </inkml:brush>
  </inkml:definitions>
  <inkml:trace contextRef="#ctx0" brushRef="#br0">79 0 4153,'0'0'4793,"-16"132"-4793,16-113 0,-3-7-72,-6-1-96,-1-3-128,-2-2-488,-4-6-761,4 0-943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3.535"/>
    </inkml:context>
    <inkml:brush xml:id="br0">
      <inkml:brushProperty name="width" value="0.05" units="cm"/>
      <inkml:brushProperty name="height" value="0.05" units="cm"/>
    </inkml:brush>
  </inkml:definitions>
  <inkml:trace contextRef="#ctx0" brushRef="#br0">0 34 1792,'0'0'4295,"2"-5"-4066,-2 4-209,0 1 1,0-1-1,0 1 0,0-1 0,0 1 1,0-1-1,0 1 0,1-1 1,-1 1-1,0-1 0,0 1 0,0 0 1,0-1-1,1 1 0,-1-1 1,0 1-1,0-1 0,1 1 1,-1 0-1,0-1 0,1 1 0,-1-1 1,0 1-1,1 0 0,-1-1 1,1 1-1,-1 0 0,0 0 0,1-1 1,-1 1-1,1 0 0,-1 0 1,1 0-1,-1 0 0,1 0 0,-1-1 1,1 1-1,6 22 1265,2 12-679,-5-22-629,0-1-1,1 0 1,1 0 0,8 13 0,-12-21 16,0 0 0,0 0 0,0-1 0,0 0 0,0 1 0,1-1 0,-1 0 0,1 0 0,-1 0 0,1 0 0,0 0 0,0-1 0,0 1 0,0-1 0,0 0 0,0 0 0,0 0 0,0 0 0,1-1 0,3 1 0,-6-2-5,1 0 0,-1 1-1,1-1 1,-1-1 0,0 1 0,1 0-1,-1 0 1,0 0 0,0-1-1,0 1 1,0 0 0,0-1 0,0 1-1,0-1 1,0 1 0,-1-1 0,1 0-1,-1 1 1,1-1 0,0-2-1,12-43-29,-12 43 15,3-13 44,0 0-1,-2 0 0,2-28 836,-4 68-539,-1-17-322,1-1 1,1 0-1,-1 0 0,1 0 1,0 0-1,0 0 0,0 0 1,1 0-1,0 0 0,0 0 1,0 0-1,0-1 0,1 1 1,0-1-1,-1 0 0,2 0 1,-1 0-1,0 0 0,1 0 1,0-1-1,0 1 0,0-1 1,0 0-1,1-1 0,-1 1 1,1-1-1,-1 1 0,1-1 1,6 1-1,-9-2 0,0-1 0,0 0-1,0 0 1,-1 1 0,1-1 0,0 0 0,0-1-1,0 1 1,0 0 0,-1-1 0,1 1 0,0-1-1,0 1 1,-1-1 0,1 0 0,0 1 0,-1-1-1,1 0 1,-1 0 0,1 0 0,-1-1 0,1 1-1,-1 0 1,0 0 0,0-1 0,0 1 0,0-1-1,0 1 1,0-1 0,2-3 0,2-5 6,-1-1 1,1-1 0,4-21-1,-1 3-49,1 15 543,-6 31 232,-1 5-711,13 32 198,-15-50-277,1-1 0,0 1 0,0 0 1,1-1-1,-1 1 0,0-1 0,1 0 0,0 1 0,0-1 0,-1 0 0,1 0 1,0 0-1,0 0 0,1-1 0,-1 1 0,0 0 0,5 1 0,-6-3-35,-1 1 0,1-1 1,0 0-1,0 0 0,0 0 0,0 0 0,0 0 0,-1 0 0,1 0 0,0 0 0,0 0 0,0-1 0,0 1 0,0 0 1,-1 0-1,1-1 0,0 1 0,0-1 0,0 1 0,-1 0 0,1-1 0,0 0 0,-1 1 0,1-1 0,0 0 0,6-12-1914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4.733"/>
    </inkml:context>
    <inkml:brush xml:id="br0">
      <inkml:brushProperty name="width" value="0.05" units="cm"/>
      <inkml:brushProperty name="height" value="0.05" units="cm"/>
    </inkml:brush>
  </inkml:definitions>
  <inkml:trace contextRef="#ctx0" brushRef="#br0">0 51 2713,'0'0'4826,"0"-4"-4757,1 2-65,-1 0 0,1 0 0,-1 0 0,1-1 0,0 1 0,0 0 0,0 0 0,0 0-1,0 0 1,1 0 0,-1 1 0,0-1 0,1 0 0,-1 0 0,1 1 0,0-1 0,0 1 0,-1 0 0,1-1-1,0 1 1,0 0 0,3-1 0,-3 1 15,0 0 0,0 0 0,-1 1 1,1-1-1,0 1 0,0-1 0,0 1 0,0-1 0,0 1 0,0 0 0,0 0 1,0 0-1,0 0 0,-1 0 0,1 1 0,0-1 0,0 1 0,0-1 0,0 1 0,0 0 1,0-1-1,-1 1 0,1 0 0,0 0 0,-1 0 0,1 0 0,-1 1 0,3 1 0,2 4 18,-1 0 0,0 0 0,0 0-1,-1 1 1,0 0 0,-1-1 0,1 1-1,-1 1 1,-1-1 0,1 0 0,-2 1-1,1-1 1,-1 1 0,0 0 0,-1-1 0,0 1-1,0 0 1,-1-1 0,0 1 0,-1-1-1,0 1 1,0-1 0,-1 0 0,-4 11-1,-24 37 192,24-47-178,1 1 0,0-1 1,1 1-1,0 1 0,0-1 0,1 1 0,1-1 0,0 1 1,-3 20-1,34-30-24,-16-2-58,0 0-1,-1-1 0,1 0 0,-1-1 0,1 0 0,-1-1 0,0 0 0,0-1 0,-1 0 0,19-13 0,8-8-1390,49-45 0,-54 43-156,-8 8-480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5.109"/>
    </inkml:context>
    <inkml:brush xml:id="br0">
      <inkml:brushProperty name="width" value="0.05" units="cm"/>
      <inkml:brushProperty name="height" value="0.05" units="cm"/>
    </inkml:brush>
  </inkml:definitions>
  <inkml:trace contextRef="#ctx0" brushRef="#br0">1 6 2537,'0'0'3884,"10"0"-3634,164-6 345,-171 12-2563,-3-1-1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5.937"/>
    </inkml:context>
    <inkml:brush xml:id="br0">
      <inkml:brushProperty name="width" value="0.05" units="cm"/>
      <inkml:brushProperty name="height" value="0.05" units="cm"/>
    </inkml:brush>
  </inkml:definitions>
  <inkml:trace contextRef="#ctx0" brushRef="#br0">53 161 3793,'0'0'3010,"10"16"-2905,31 49-117,-39-63 9,0 0 0,-1 1 0,1-1 0,0 0 0,0 0-1,1 0 1,-1 0 0,0 0 0,1 0 0,-1-1 0,1 1 0,2 0-1,-4-1 2,0-1 0,-1 0-1,1 0 1,-1 1 0,1-1-1,0 0 1,-1 1-1,1-1 1,-1 1 0,1-1-1,-1 1 1,1-1 0,-1 1-1,1-1 1,-1 1-1,1-1 1,-1 1 0,0 0-1,1-1 1,-1 1-1,0 0 1,0-1 0,0 1-1,1 0 1,-1-1 0,0 1-1,0 0 1,0-1-1,0 1 1,0 0 0,0-1-1,0 1 1,0 0 0,-1 0-1,1 27 41,-1-1 1,-6 34-1,6-61-78,1 1 1,0-1-1,-1 0 0,1 0 1,0 0-1,-1 1 1,1-1-1,0 0 0,-1 0 1,1 0-1,0 0 1,-1 0-1,1 0 1,0 0-1,-1 0 0,1 0 1,0 0-1,-1 0 1,1 0-1,-1 0 0,1 0 1,0 0-1,-1 0 1,1 0-1,0-1 0,-1 1 1,1 0-1,0 0 1,0 0-1,-1 0 0,1-1 1,0 1-1,-1 0 1,1 0-1,0-1 1,0 1-1,-1 0 0,1-1 1,0 1-1,0 0 1,0 0-1,0-1 0,-1 1 1,1 0-1,0-1 1,0 0-1,-22-23 60,11 13-85,2 3 230,1 0-1,1 0 1,-1-1-1,1 0 1,1 0 0,-1-1-1,2 1 1,-1-2-1,2 1 1,-1 0-1,1-1 1,1 0 0,0 0-1,0 0 1,1 0-1,0 0 1,1 0 0,1-1-1,0 1 1,0 0-1,3-16 1,-2 21-158,0 1 1,1 0-1,0 0 0,0-1 1,0 1-1,0 0 1,1 1-1,0-1 0,0 0 1,0 1-1,1 0 0,-1 0 1,1 0-1,0 0 1,0 0-1,0 1 0,1-1 1,-1 1-1,1 1 0,0-1 1,0 0-1,7-1 1,1-2-4,1 1 1,0 1-1,0 1 1,1 0 0,-1 1-1,1 0 1,16 0 0,-28 2 16,0 0 0,-1 0 1,1 0-1,0 0 1,-1 0-1,1 1 1,0-1-1,-1 1 1,1 0-1,-1-1 1,1 1-1,-1 0 1,1 1-1,-1-1 1,0 0-1,1 1 0,-1-1 1,0 1-1,3 2 1,-2 1 60,-1 0 1,1 1-1,-1-1 0,0 1 1,0-1-1,0 1 1,-1 0-1,1 6 0,6 38-24,-3 1 0,-2 85 0,-3-131-52,0-1 44,0 1-1,0-1 0,0 0 0,-1 0 0,0 0 1,1 0-1,-2 0 0,1 0 0,0 0 0,-1 0 0,0 0 1,0 0-1,0-1 0,0 1 0,0-1 0,-1 0 1,0 1-1,0-1 0,0 0 0,0-1 0,0 1 0,0 0 1,-1-1-1,1 0 0,-1 0 0,1 0 0,-1 0 1,-6 1-1,-5 2 30,-1-2 0,1 1 0,-1-2 1,0 0-1,-31-2 0,46 0-188,0 1-1,1-1 0,-1 0 0,0 0 1,1 1-1,-1-1 0,0 0 0,1 1 1,-1-1-1,1 1 0,-1-1 0,1 0 1,-1 1-1,1-1 0,-1 1 0,1 0 1,-1-1-1,1 1 0,0-1 0,-1 1 1,1 0-1,0-1 0,-1 1 1,1 0-1,0-1 0,0 1 0,0 1 1,-3 9-3743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6.426"/>
    </inkml:context>
    <inkml:brush xml:id="br0">
      <inkml:brushProperty name="width" value="0.05" units="cm"/>
      <inkml:brushProperty name="height" value="0.05" units="cm"/>
    </inkml:brush>
  </inkml:definitions>
  <inkml:trace contextRef="#ctx0" brushRef="#br0">1 82 5529,'0'0'4205,"10"4"-3992,2 1-186,1-1 0,0-1-1,0 0 1,0-1 0,1 0-1,19 0 1,-17-2-34,-7 1-27,0-1-1,0 0 0,0 0 0,0-1 0,-1 0 0,1 0 0,0-1 0,0-1 0,-1 1 0,1-1 0,-1-1 0,12-6 0,69-55-3815,-66 50 1316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7.829"/>
    </inkml:context>
    <inkml:brush xml:id="br0">
      <inkml:brushProperty name="width" value="0.05" units="cm"/>
      <inkml:brushProperty name="height" value="0.05" units="cm"/>
    </inkml:brush>
  </inkml:definitions>
  <inkml:trace contextRef="#ctx0" brushRef="#br0">1 65 728,'0'0'6247,"26"-1"-5679,33-6-391,1 2-1,86 5 1,-61 1-527,-83 0 246,-1-1-1,1 0 1,-1 0-1,1 0 1,-1 0-1,0-1 1,1 1-1,-1 0 1,1 0-1,-1-1 1,1 1-1,-1-1 1,0 0-1,0 1 1,1-1 0,-1 0-1,0 0 1,0 1-1,0-1 1,0 0-1,1 0 1,-1 0-1,-1-1 1,1 1-1,0 0 1,0 0-1,0 0 1,-1-1-1,1 1 1,0 0 0,-1-1-1,0 1 1,1 0-1,-1-1 1,0 1-1,1-1 1,-1 1-1,0-1 1,0 1-1,0-1 1,-1-2-1,1-10-3230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8.376"/>
    </inkml:context>
    <inkml:brush xml:id="br0">
      <inkml:brushProperty name="width" value="0.05" units="cm"/>
      <inkml:brushProperty name="height" value="0.05" units="cm"/>
    </inkml:brush>
  </inkml:definitions>
  <inkml:trace contextRef="#ctx0" brushRef="#br0">0 0 2657,'0'0'3794,"25"13"-3586,77 43-92,-98-55-104,-1 1 1,0 0 0,1-1-1,-1 2 1,0-1 0,0 0-1,0 0 1,-1 1-1,1 0 1,0-1 0,-1 1-1,0 0 1,0 0 0,0 1-1,0-1 1,0 0-1,0 1 1,-1-1 0,0 1-1,2 3 1,1 7 126,2 10 111,-1 0 1,-1-1-1,-1 1 1,-1 0-1,-1 1 0,-1-1 1,-1 0-1,-7 39 1,-12 11 0,15-59-45,0 1 0,1-1 0,1 0 1,0 1-1,0 21 0,3-36-204,1 1 1,-1-1-1,1 0 0,-1 0 1,1 0-1,0 0 1,-1 0-1,1-1 0,0 1 1,0 0-1,-1 0 0,1 0 1,0-1-1,0 1 0,0 0 1,0-1-1,0 1 1,0-1-1,0 1 0,0-1 1,0 1-1,1-1 0,-1 0 1,0 0-1,0 1 0,0-1 1,2 0-1,34 3 41,-16-2-14,0-1-1,0-1 1,0-1-1,-1-1 1,1-1-1,-1-1 1,24-8-1,-36 10-64,31-13-288,66-35-1,-101 46-3088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09.913"/>
    </inkml:context>
    <inkml:brush xml:id="br0">
      <inkml:brushProperty name="width" value="0.05" units="cm"/>
      <inkml:brushProperty name="height" value="0.05" units="cm"/>
    </inkml:brush>
  </inkml:definitions>
  <inkml:trace contextRef="#ctx0" brushRef="#br0">0 0 5233,'0'0'4505,"3"0"-4457,-3 3-200,0 3-688,0 2-576,0-2-2921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8.782"/>
    </inkml:context>
    <inkml:brush xml:id="br0">
      <inkml:brushProperty name="width" value="0.05" units="cm"/>
      <inkml:brushProperty name="height" value="0.05" units="cm"/>
    </inkml:brush>
  </inkml:definitions>
  <inkml:trace contextRef="#ctx0" brushRef="#br0">0 0 4809,'0'0'6388,"0"13"-6340,2 25-38,1 1 0,14 59-1,-8-25 39,-9-59-208,1-1-1,1 1 1,0 0-1,6 20 1,-8-33 114,0-1 0,0 0 0,0 0 0,1 1 0,-1-1 1,0 0-1,0 0 0,0 0 0,0 1 0,0-1 0,0 0 1,0 0-1,1 0 0,-1 0 0,0 1 0,0-1 0,0 0 0,0 0 1,1 0-1,-1 0 0,0 0 0,0 0 0,1 1 0,-1-1 1,0 0-1,0 0 0,0 0 0,1 0 0,-1 0 0,0 0 1,0 0-1,1 0 0,-1 0 0,0 0 0,0 0 0,0 0 1,1 0-1,-1 0 0,0 0 0,0 0 0,1 0 0,-1-1 1,0 1-1,0 0 0,0 0 0,1 0 0,-1 0 0,0 0 1,0 0-1,0-1 0,0 1 0,1 0 0,-1 0 0,0 0 0,0 0 1,0-1-1,0 1 0,0 0 0,1-1 0,6-12-2179,0-11-110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9.144"/>
    </inkml:context>
    <inkml:brush xml:id="br0">
      <inkml:brushProperty name="width" value="0.05" units="cm"/>
      <inkml:brushProperty name="height" value="0.05" units="cm"/>
    </inkml:brush>
  </inkml:definitions>
  <inkml:trace contextRef="#ctx0" brushRef="#br0">0 191 3385,'0'0'8173,"23"-14"-7744,162-91-23,-176 100-531,-1 0 0,1 0 0,0 1 0,1 0 0,-1 1 0,1 0 0,0 0 0,-1 1 0,1 0 0,16 0 0,-21 2-193,-1 0-1,0-1 0,0 0 0,0 0 0,0 0 0,0 0 1,0 0-1,-1-1 0,1 0 0,0 0 0,-1 0 0,1 0 1,-1 0-1,5-4 0,2-4-1916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9.502"/>
    </inkml:context>
    <inkml:brush xml:id="br0">
      <inkml:brushProperty name="width" value="0.05" units="cm"/>
      <inkml:brushProperty name="height" value="0.05" units="cm"/>
    </inkml:brush>
  </inkml:definitions>
  <inkml:trace contextRef="#ctx0" brushRef="#br0">0 20 1144,'0'0'8095,"8"1"-7711,13 4-199,0-1-1,36 1 0,-48-5-329,0 0-1,0 0 1,-1-1-1,1-1 1,0 1-1,-1-1 0,1-1 1,-1 1-1,0-2 1,11-4-1,3-4-2460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09.974"/>
    </inkml:context>
    <inkml:brush xml:id="br0">
      <inkml:brushProperty name="width" value="0.05" units="cm"/>
      <inkml:brushProperty name="height" value="0.05" units="cm"/>
    </inkml:brush>
  </inkml:definitions>
  <inkml:trace contextRef="#ctx0" brushRef="#br0">97 12 4705,'0'0'7196,"-4"3"-7121,2-2-76,0 1 0,1-1 1,-1 1-1,0-1 0,1 1 1,0 0-1,-1 0 0,1 0 0,0 0 1,0 0-1,0 0 0,0 0 1,0 0-1,1 0 0,-1 0 0,1 0 1,-1 1-1,1-1 0,0 0 1,0 0-1,0 1 0,0 2 0,-3 25 19,-5 0 18,6-23-53,0-1 0,1 0 0,-1 0 1,1 1-1,1-1 0,-1 1 0,1-1 1,0 1-1,2 11 0,0-17-40,0 0-1,0 0 1,0 0-1,0 0 0,0 0 1,0 0-1,1-1 1,-1 1-1,0-1 1,0 0-1,1 1 1,-1-1-1,0 0 0,1 0 1,-1-1-1,0 1 1,4-1-1,1 1-186,-5 0 184,0 0-1,1 0 1,-1 0 0,1 0-1,-1 0 1,1 0 0,-1-1-1,1 1 1,-1-1-1,0 0 1,1 0 0,-1 1-1,0-2 1,1 1 0,-1 0-1,0 0 1,0-1 0,0 1-1,2-3 1,-3 1 63,1 0 0,-1 0 0,1-1 0,-1 1-1,0-1 1,0 0 0,0 1 0,-1-1 0,0 0 0,1 1 0,-1-1-1,-1-6 1,1 9 3,1-11 204,-1 0 1,-1 0 0,0 0-1,-1 0 1,-5-18 0,7 28-154,-1-1 1,-1 0-1,1 1 1,0-1-1,-1 1 1,1-1-1,-1 1 1,0 0-1,1 0 1,-1-1-1,0 1 1,-1 1 0,1-1-1,0 0 1,0 0-1,-1 1 1,1 0-1,-1-1 1,0 1-1,1 0 1,-1 0-1,0 0 1,1 1-1,-1-1 1,0 1 0,0-1-1,0 1 1,0 0-1,-3 0 1,4 0-52,-1 0 1,0 0 0,0 1-1,0-1 1,1 0-1,-1 1 1,0 0 0,1 0-1,-1 0 1,0 0 0,1 0-1,-1 0 1,1 1-1,0-1 1,-1 1 0,1 0-1,0 0 1,0-1 0,0 2-1,0-1 1,-2 3 0,0 2-72,0 0-1,1 0 1,0 0 0,0 1 0,1-1 0,-3 14 0,4-18-43,0-1-1,1 1 0,-1-1 1,1 1-1,0-1 1,0 1-1,0-1 0,0 1 1,0-1-1,1 5 1,0-6-10,-1-1 0,1 1 0,0 0 0,-1-1 0,1 1 1,0-1-1,-1 1 0,1-1 0,0 1 0,0-1 0,-1 1 1,1-1-1,0 0 0,0 1 0,0-1 0,0 0 0,-1 0 0,1 1 1,0-1-1,0 0 0,0 0 0,0 0 0,0 0 0,0 0 1,0-1-1,-1 1 0,1 0 0,0 0 0,0-1 0,1 0 1,20-6-2308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10.476"/>
    </inkml:context>
    <inkml:brush xml:id="br0">
      <inkml:brushProperty name="width" value="0.05" units="cm"/>
      <inkml:brushProperty name="height" value="0.05" units="cm"/>
    </inkml:brush>
  </inkml:definitions>
  <inkml:trace contextRef="#ctx0" brushRef="#br0">42 0 2937,'0'0'8353,"-6"8"-7599,2-3-685,0 0 0,0 0 1,1 1-1,0-1 0,0 1 0,0 0 1,1 0-1,0 0 0,0 0 0,1 1 1,-1-1-1,1 0 0,0 12 0,0 10-83,1 1 0,2-1-1,1 0 1,1 0-1,13 48 1,-15-72 3,-1-1 0,1 0 0,0 0 0,0 0 1,0-1-1,1 1 0,-1 0 0,1-1 0,-1 1 0,1-1 1,0 0-1,0 0 0,0 0 0,0 0 0,0-1 0,1 1 1,-1-1-1,0 0 0,1 0 0,-1 0 0,1 0 0,-1-1 1,1 1-1,-1-1 0,1 0 0,4 0 0,-2 0-23,0-1 0,0 1 0,0-1 0,-1 0 0,1-1 0,0 1 0,-1-1 0,1 0 0,-1-1 0,0 1 0,1-1 0,-1 0-1,0 0 1,-1-1 0,6-4 0,3-5-782,-1-1-1,-1-1 1,0 0 0,-1-1-1,10-20 1,-9 9-1734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10.834"/>
    </inkml:context>
    <inkml:brush xml:id="br0">
      <inkml:brushProperty name="width" value="0.05" units="cm"/>
      <inkml:brushProperty name="height" value="0.05" units="cm"/>
    </inkml:brush>
  </inkml:definitions>
  <inkml:trace contextRef="#ctx0" brushRef="#br0">1 105 1512,'0'0'6239,"44"-1"-5232,-35-4-1055,1 0 0,-1-1 0,0 0 1,0 0-1,13-13 0,12-8-1249,-12 14-801,-3-3-1682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22.582"/>
    </inkml:context>
    <inkml:brush xml:id="br0">
      <inkml:brushProperty name="width" value="0.05" units="cm"/>
      <inkml:brushProperty name="height" value="0.05" units="cm"/>
    </inkml:brush>
  </inkml:definitions>
  <inkml:trace contextRef="#ctx0" brushRef="#br0">29 17 936,'0'0'1985,"-28"1"4377,28 1-6366,0-1-1,1 0 0,-1 0 0,1 0-1,-1 0 1,1 0 0,-1-1-1,1 1 1,0 0 0,-1 0 0,1 0-1,0 0 1,0-1 0,0 1 0,0 0-1,-1-1 1,1 1 0,0-1 0,0 1-1,0-1 1,0 1 0,1-1 0,-1 1-1,0-1 1,0 0 0,0 0 0,0 0-1,0 0 1,2 0 0,37 3 4,-38-3-27,5 0 46,0 0-1,0-1 1,1 1-1,-2-1 1,1-1 0,0 1-1,0-1 1,0 0-1,11-6 1,-2 3-34,-1 0-1,1 1 1,-1 1 0,1 1 0,0 0-1,0 1 1,0 1 0,19 2 0,1-2 2,-11 12 210,-25-12-198,1 0-1,-1 0 1,1 0 0,-1 0 0,1 0-1,-1 0 1,1 1 0,-1-1 0,1 0-1,-1 0 1,1 1 0,-1-1-1,1 0 1,-1 1 0,0-1 0,1 0-1,-1 1 1,0-1 0,1 1 0,-1-1-1,0 0 1,1 1 0,-1-1-1,0 1 1,0-1 0,0 1 0,1-1-1,-1 1 1,0-1 0,0 1 0,0-1-1,0 1 1,0-1 0,0 1-1,0 0 1,0-1 0,0 1 0,0-1-1,0 1 1,0-1 0,0 1 0,-1-1-1,1 1 1,-15 6-1241,-5-4-1539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37.492"/>
    </inkml:context>
    <inkml:brush xml:id="br0">
      <inkml:brushProperty name="width" value="0.05" units="cm"/>
      <inkml:brushProperty name="height" value="0.05" units="cm"/>
    </inkml:brush>
  </inkml:definitions>
  <inkml:trace contextRef="#ctx0" brushRef="#br0">20 0 1904,'0'0'4875,"-19"12"42,19 87-4986,4 1 1,23 139-1,6-92-9,68 194-1,-69-248 59,-4 1-1,-4 2 1,19 154 0,-43-243 19,3 11 8,-2-17-49,-1-11-414,0-5 196,0-6-696,0-1 1,-2 1-1,-4-22 0,-8-13-3112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39.351"/>
    </inkml:context>
    <inkml:brush xml:id="br0">
      <inkml:brushProperty name="width" value="0.05" units="cm"/>
      <inkml:brushProperty name="height" value="0.05" units="cm"/>
    </inkml:brush>
  </inkml:definitions>
  <inkml:trace contextRef="#ctx0" brushRef="#br0">1 865 1424,'0'0'5655,"12"0"-5247,33-3-46,0-2 0,0-2 1,78-22-1,-78 16-226,1 2 0,0 3 0,86-6 1,-128 14-136,81 2 230,0-4 0,-1-4 0,128-25 0,82-52 496,-147 39-348,195-33 1,59 9-330,-286 42-21,161-57 0,-272 82-29,262-89 414,-216 77-317,1 1 0,0 3 0,75-3 1,10 8-86,191-11 77,-256 7-70,0-2 0,111-32 0,-129 28-25,0 2-1,93-9 0,113 13-11,-122 8 24,344-11 36,3 10-25,-346 8-4,-1-6 0,160-20 0,-203 7-35,1 4 1,0 3 0,0 5-1,122 16 1,-122-7-31,0-5-1,123-9 1,-3-24 52,-150 16 0,1 4 0,70-1 0,-107 9 2,-1 1 0,1 1 0,-1 2 0,0 1 0,0 0 0,0 3 0,36 12 0,5 5-8,104 22 1,-70-20 9,-91-21-7,0 0 1,-1 1-1,0 1 0,0 0 0,0 0 0,-1 1 1,0 0-1,0 1 0,-1 0 0,13 18 1,25 20-9,-41-41 11,92 89 11,-87-81-8,0 0 0,0 1-1,-2 0 1,0 1 0,13 28 0,47 173 59,6 15 0,-44-159-60,8 16 28,-4 1 0,45 178 0,-63-146 150,-5-1-1,-6 192 1,-6-244-147,0-63-81,3 52 96,-3-57-81,0 0 0,0 0 1,0 0-1,0 0 0,0 0 0,0 0 0,1 0 0,-1 0 0,0 0 0,0 0 0,1 0 1,-1 0-1,1 0 0,-1 0 0,1 0 0,-1 0 0,1 0 0,0 0 0,-1-1 0,1 1 0,0 0 1,0 0-1,0-1 0,-1 1 0,1-1 0,0 1 0,0 0 0,0-1 0,0 0 0,0 1 1,0-1-1,0 0 0,0 1 0,0-1 0,0 0 0,0 0 0,0 0 0,0 0 0,1 0 1,-1 0-1,0 0 0,0 0 0,1-1 0,4-1-349,-1-1 0,-1 0 0,1-1 0,0 1 0,-1-1 0,0 0 0,1 0 0,-2 0 0,1-1 0,0 1 0,3-8 0,22-34-5366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40.626"/>
    </inkml:context>
    <inkml:brush xml:id="br0">
      <inkml:brushProperty name="width" value="0.05" units="cm"/>
      <inkml:brushProperty name="height" value="0.05" units="cm"/>
    </inkml:brush>
  </inkml:definitions>
  <inkml:trace contextRef="#ctx0" brushRef="#br0">362 0 3121,'0'0'5566,"-5"1"-5100,-1 1-388,0 0 1,0 0-1,0 1 1,1-1-1,-1 1 0,0 1 1,1-1-1,0 1 1,0 0-1,0 0 1,0 1-1,1-1 1,0 1-1,-1 0 1,-4 8-1,-10 15-26,-25 47 0,-142 344 532,181-407-842,2-1-1,-1 1 1,2 0 0,0 0 0,0 0 0,0 24 0,2-47-3115,0-5 1546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2.113"/>
    </inkml:context>
    <inkml:brush xml:id="br0">
      <inkml:brushProperty name="width" value="0.05" units="cm"/>
      <inkml:brushProperty name="height" value="0.05" units="cm"/>
    </inkml:brush>
  </inkml:definitions>
  <inkml:trace contextRef="#ctx0" brushRef="#br0">0 86 464,'0'0'6779,"7"18"-3514,13 152-2906,-7-81-584,0 106 0,-13-187 219,-1 0-1,2 1 1,-1-1 0,1 1 0,1-1-1,-1 0 1,1 1 0,1-1-1,3 9 1,-24-86 1156,11 28-1068,0 0 0,3 0 1,2-1-1,4-73 0,0 24-65,-2 80-10,1-1 0,0 1 0,0 0 0,1 0 0,0 0 0,1 0 0,0 0 0,1 1 0,0-1 0,1 1 0,8-13 0,-10 18-11,1 0 1,0 0-1,0 0 1,1 1 0,-1-1-1,1 1 1,0 0 0,0 1-1,1-1 1,-1 1-1,1 0 1,-1 1 0,1-1-1,0 1 1,0 0 0,0 0-1,1 1 1,-1 0-1,0 0 1,0 0 0,10 1-1,-7-1-19,0 1 0,0 0 0,0 0-1,0 1 1,0 0 0,0 1 0,0 0 0,0 0-1,0 1 1,-1 0 0,1 1 0,-1-1 0,0 2-1,15 9 1,-13-6 11,-1 0 0,0 0 0,0 1 0,-1 0 0,0 1 0,0 0 0,-1 0 0,0 0 0,-1 1 0,0 0 0,-1 0 0,0 1 0,-1 0 0,-1-1 0,4 16 0,-1 13 36,-1 1 0,-2 0 0,-2 49 0,-2-59-25,1-27-3,0 1 0,-1-1 0,0 1 0,0-1 1,0 0-1,0 1 0,-1-1 0,0 0 0,-3 6 0,-8 20 67,10-28-1275,1-10 144,0-11-1743,2 2-1209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5:41.286"/>
    </inkml:context>
    <inkml:brush xml:id="br0">
      <inkml:brushProperty name="width" value="0.05" units="cm"/>
      <inkml:brushProperty name="height" value="0.05" units="cm"/>
    </inkml:brush>
  </inkml:definitions>
  <inkml:trace contextRef="#ctx0" brushRef="#br0">1 0 4905,'0'0'2541,"12"23"-2489,101 158 20,-82-114-72,-25-52 12,1 1 1,1-2 0,11 20-1,-18-33 1,0 0 0,0 1 0,0-1 0,0 0 0,1 0 0,-1 1-1,0-1 1,0 0 0,1 0 0,-1-1 0,1 1 0,-1 0 0,1 0 0,-1-1-1,1 1 1,0-1 0,-1 1 0,1-1 0,-1 0 0,1 1 0,0-1 0,-1 0-1,1 0 1,0 0 0,0 0 0,-1-1 0,1 1 0,0 0 0,-1-1-1,1 1 1,-1-1 0,1 0 0,-1 1 0,1-1 0,-1 0 0,1 0 0,-1 0-1,0 0 1,1 0 0,-1 0 0,2-2 0,6-6 85,-1 0 0,0 0 1,0-1-1,8-14 0,-12 19-80,123-203 1063,-127 208-1045,0 0 0,0-1 0,0 1 0,0 0-1,0 0 1,0 0 0,0 0 0,0-1 0,0 1 0,0 0-1,0 0 1,0 0 0,-1-1 0,1 1 0,0 0-1,0 0 1,0 0 0,0 0 0,0-1 0,0 1 0,0 0-1,0 0 1,-1 0 0,1 0 0,0 0 0,0-1-1,0 1 1,0 0 0,0 0 0,-1 0 0,1 0 0,0 0-1,0 0 1,0 0 0,0 0 0,-1 0 0,1 0-1,0 0 1,0 0 0,0 0 0,-1 0 0,1 0 0,0 0-1,0 0 1,0 0 0,-1 0 0,1 0 0,0 0-1,0 0 1,-21-1 271,-21 6-387,17 2 117,-3 2 377,0-2 1,0 0-1,-1-2 0,-47 2 1,64 7-2248,-27 30-2244,15-24 14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09.772"/>
    </inkml:context>
    <inkml:brush xml:id="br0">
      <inkml:brushProperty name="width" value="0.05" units="cm"/>
      <inkml:brushProperty name="height" value="0.05" units="cm"/>
    </inkml:brush>
  </inkml:definitions>
  <inkml:trace contextRef="#ctx0" brushRef="#br0">47 37 96,'0'0'1666,"-16"-19"-2789,12 2 1370,-4 21-189,-7 24-606,11-10 152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0.166"/>
    </inkml:context>
    <inkml:brush xml:id="br0">
      <inkml:brushProperty name="width" value="0.05" units="cm"/>
      <inkml:brushProperty name="height" value="0.05" units="cm"/>
    </inkml:brush>
  </inkml:definitions>
  <inkml:trace contextRef="#ctx0" brushRef="#br0">129 1 40,'0'0'680,"-116"160"-640,110-132-40,3 0-176,0 17 8,3-9-216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3.780"/>
    </inkml:context>
    <inkml:brush xml:id="br0">
      <inkml:brushProperty name="width" value="0.05" units="cm"/>
      <inkml:brushProperty name="height" value="0.05" units="cm"/>
    </inkml:brush>
  </inkml:definitions>
  <inkml:trace contextRef="#ctx0" brushRef="#br0">84 403 256,'0'0'516,"10"-27"-1233,5-8 701,34-98 538,-48 131-987,4-14 44,3-17 6073,-9 3 1154,-9 18-5179,10 16-1694,-1 0 0,0 0 0,1-1 0,-1 1 0,1 0 0,0 0 0,1 6 0,35 174-58,-10 247-891,-29-469 610,-1 0 1,-2 0 0,-2 1 0,-21-63 0,14 63 520,-1 0 0,-2 1 0,-43-64 0,0 1 1324,95 109-1947,47 53 410,-67-51 92,-1 0 1,2-1-1,-1 0 1,2-1 0,-1-1-1,1 0 1,27 9-1,-28-13 6,0-1 0,0-1 0,1-1 0,-1 0 0,19-1 0,-32-1 3,0-1-1,0 0 1,0 0-1,0 0 0,0 0 1,0 0-1,0 0 0,0-1 1,0 1-1,0-1 1,-1 1-1,1-1 0,-1 0 1,1 0-1,-1 0 0,1 1 1,-1-1-1,0 0 1,1-3-1,24-50 42,-19 40-49,2-4 15,0-1-1,-2 0 1,0-1-1,-1 0 1,-1 0 0,-1 0-1,-1-1 1,-1 1-1,-1-1 1,-2-27-1,-8 27 251,9 22-234,0-1 0,0 1 0,0-1 0,0 1 0,-1-1 0,1 1-1,0-1 1,-1 1 0,1 0 0,0-1 0,-1 1 0,1 0 0,0-1 0,-1 1-1,1 0 1,-1-1 0,1 1 0,0 0 0,-1 0 0,1-1 0,-1 1 0,1 0-1,-1 0 1,1 0 0,-1 0 0,1 0 0,-1 0 0,1 0 0,-1 0-1,1 0 1,-1 0 0,1 0 0,-1 0 0,1 0 0,-1 0 0,1 0 0,-1 0-1,1 0 1,-1 1 0,1-1 0,-1 0 0,0 1 0,0 4-28,0-1 1,1 1-1,-1 0 0,1-1 1,0 1-1,0 0 1,2 9-1,-1-1-4,-1-3-6,1-1 0,0 1 0,1 0 0,0 0 0,0-1 0,1 1 0,0-1 0,1 0 0,0 0 0,6 9 0,6 8-42,38 45 1,-38-54 46,-2 2 0,0-1 0,-2 2 1,0 0-1,10 21 0,-18-24 17,-1-1 1,-1 1-1,0-1 1,-1 1-1,0 0 1,-2 0-1,-2 18 1,1 18-6,1 11-9,-1-23-237,8 69 1,-3-99-435,-1-20-228,-1-21-1984,-1 1-2311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4.394"/>
    </inkml:context>
    <inkml:brush xml:id="br0">
      <inkml:brushProperty name="width" value="0.05" units="cm"/>
      <inkml:brushProperty name="height" value="0.05" units="cm"/>
    </inkml:brush>
  </inkml:definitions>
  <inkml:trace contextRef="#ctx0" brushRef="#br0">135 0 224,'0'0'9467,"-12"1"-8657,-66 1 1258,77-2-2039,0 1-1,-1-1 1,1 1-1,0-1 1,0 1-1,0-1 0,1 1 1,-1 0-1,0-1 1,0 1-1,0 0 1,0 0-1,1-1 1,-1 1-1,0 0 1,1 0-1,-1 0 0,1 0 1,-1 0-1,1 0 1,-1 0-1,0 2 1,-9 29-153,8-26 161,-3 19-83,1 0-1,1 0 1,1 0-1,3 44 1,-1-28-38,1-37 73,0 1-1,0 0 0,0 0 1,1-1-1,0 1 0,0-1 0,0 0 1,1 1-1,-1-1 0,1 0 1,0 0-1,0-1 0,0 1 1,1 0-1,-1-1 0,1 0 0,0 0 1,4 3-1,0 0-85,1-1 0,-1 1 0,1-1 0,0-1 0,0 0 0,0 0 0,1-1 0,11 3 1,-16-5-23,0 0 1,0-1 0,1 1 0,-1-1 0,0 0 0,1 0 0,-1-1 0,8-1 0,-10 1 35,-1 0 0,1-1 0,-1 1 0,1-1 0,-1 1 0,0-1 0,0 0 0,1 1 0,-1-1 0,0 0 0,-1-1 0,1 1 0,0 0 0,-1 0 0,1-1 0,-1 1 0,0-1 0,2-3 0,30-82-2935,-20 43 630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4.756"/>
    </inkml:context>
    <inkml:brush xml:id="br0">
      <inkml:brushProperty name="width" value="0.05" units="cm"/>
      <inkml:brushProperty name="height" value="0.05" units="cm"/>
    </inkml:brush>
  </inkml:definitions>
  <inkml:trace contextRef="#ctx0" brushRef="#br0">29 0 1400</inkml:trace>
  <inkml:trace contextRef="#ctx0" brushRef="#br0" timeOffset="1">29 0 1400,'3'25'8975,"0"7"-8569,-2 0 0,-3 33 0,-15-25 714,7-20-2070,4-1-5473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7.305"/>
    </inkml:context>
    <inkml:brush xml:id="br0">
      <inkml:brushProperty name="width" value="0.05" units="cm"/>
      <inkml:brushProperty name="height" value="0.05" units="cm"/>
    </inkml:brush>
  </inkml:definitions>
  <inkml:trace contextRef="#ctx0" brushRef="#br0">14 148 472,'0'0'8076,"-1"12"-3325,-2-26-4737,-1 1 0,2-1 0,0 0 0,1-1 0,0 1 0,2-19 0,-1 9-215,2 22 185,0 1-1,0 0 1,0 0 0,0 0-1,0 0 1,0 1 0,0-1-1,0 0 1,1 1-1,-1 0 1,0-1 0,0 1-1,1 0 1,-1 0 0,0 0-1,0 0 1,0 1 0,1-1-1,-1 1 1,0-1-1,3 2 1,-1 6 14,0-1 0,0 1 0,-1 1 0,1-1 0,-2 0 0,1 1 0,-1 0 0,0 9 0,4 10-7,-3-18 2,1 5-1,0 1 1,1-1 0,13 27-1,-17-39 1,-1-3 17,1-4-23,0 1 12,1-1 0,-1 0 0,-1 0 0,1 0 0,-1 0 0,1 0 0,-1 0 1,0 0-1,-1-4 0,1-7 3,3-23 0,-2 19 3,1 0 0,0 0 0,2 0 0,6-23-1,-10 41-4,0 1-1,1 0 0,-1-1 0,0 1 0,0 0 0,0-1 0,0 1 1,1-1-1,-1 1 0,0 0 0,0-1 0,1 1 0,-1 0 1,0 0-1,1-1 0,-1 1 0,0 0 0,1 0 0,-1-1 0,0 1 1,1 0-1,-1 0 0,0 0 0,1 0 0,-1 0 0,1-1 0,-1 1 1,0 0-1,1 0 0,-1 0 0,1 0 0,-1 0 0,0 0 1,1 0-1,-1 0 0,1 1 0,16 10-21,9 21 33,-11 13 95,-14-40-101,1 1 0,-1 0 1,1-1-1,0 1 0,0-1 0,1 0 0,-1 0 0,1 0 0,5 7 0,-7-11-17,-1-1 1,1 1-1,-1-1 0,1 0 1,-1 1-1,1-1 0,0 0 0,-1 1 1,1-1-1,-1 0 0,1 0 1,0 0-1,-1 0 0,1 1 1,-1-1-1,1 0 0,0 0 0,-1 0 1,1 0-1,0 0 0,-1-1 1,1 1-1,0 0 0,-1 0 0,1 0 1,-1 0-1,1-1 0,0 1 1,-1 0-1,1-1 0,-1 1 1,1 0-1,-1-1 0,1 1 0,-1-1 1,1 1-1,-1-1 0,0 1 1,1-1-1,-1 1 0,1-1 0,-1 1 1,0-1-1,0 0 0,1 1 1,-1-1-1,0 1 0,0-2 1,12-32 157,-11 30-190,6-19 83,-4 13-29,0 1 0,0-1 0,-1 0 1,1-17-1,-2 27-11,-1-1 1,0 1-1,0 0 1,0 0 0,0 0-1,0-1 1,0 1-1,0 0 1,0 0-1,1 0 1,-1-1-1,0 1 1,0 0 0,0 0-1,0 0 1,1 0-1,-1-1 1,0 1-1,0 0 1,0 0 0,1 0-1,-1 0 1,0 0-1,0 0 1,0 0-1,1 0 1,-1 0 0,0 0-1,0 0 1,1 0-1,-1 0 1,0 0-1,0 0 1,1 0-1,-1 0 1,0 0 0,0 0-1,0 0 1,1 0-1,-1 0 1,0 0-1,0 0 1,0 0 0,1 0-1,-1 1 1,0-1-1,0 0 1,0 0-1,1 0 1,-1 0 0,0 1-1,0-1 1,0 0-1,0 0 1,0 0-1,1 1 1,-1-1-1,0 0 1,0 0 0,0 0-1,0 1 1,0-1-1,0 0 1,0 1-1,12 11-1,-6-3 9,1-1 0,-2 1 1,1 0-1,-1 0 0,-1 0 0,1 1 0,-2-1 0,1 1 1,-1 0-1,-1 0 0,0 1 0,1 12 0,-3-22-28,1-1-112,-1 0 0,0 0 0,1 0 0,-1 0-1,1 0 1,-1 0 0,0 0 0,1 0 0,-1 0 0,0-1 0,1 1 0,-1 0 0,0 0-1,1 0 1,-1-1 0,0 1 0,1 0 0,-1 0 0,0-1 0,0 1 0,1 0 0,-1-1-1,0 1 1,0 0 0,0-1 0,1 1 0,-1 0 0,0-1 0,0 1 0,0 0 0,0-1-1,0 1 1,0 0 0,0-1 0,0 1 0,0-1 0,0 1 0,0 0 0,0-1-1,0 0-157,1-10-6593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8.429"/>
    </inkml:context>
    <inkml:brush xml:id="br0">
      <inkml:brushProperty name="width" value="0.05" units="cm"/>
      <inkml:brushProperty name="height" value="0.05" units="cm"/>
    </inkml:brush>
  </inkml:definitions>
  <inkml:trace contextRef="#ctx0" brushRef="#br0">1 104 3593,'0'0'6237,"0"0"-6197,0 0-1,0 1 1,0-1-1,0 0 1,0 0-1,0 0 1,0 1-1,0-1 1,0 0-1,0 0 1,0 0-1,0 1 1,0-1-1,0 0 1,0 0-1,0 0 1,0 1-1,0-1 1,1 0-1,-1 0 1,0 0-1,0 0 1,0 1-1,0-1 1,0 0-1,0 0 1,1 0-1,-1 0 1,0 0-1,0 1 1,0-1-1,0 0 1,1 0-1,-1 0 1,0 0-1,0 0 1,0 0-1,1 0 1,-1 0-1,0 0 1,0 0-1,0 0 1,1 0-1,-1 0 1,0 0-1,0 0 1,0 0-1,1 0 1,-1 0-1,0 0 1,0 0-1,0 0 1,1 0-1,-1 0 1,171 0-12,-169 1-28,-1-1 0,1 1 0,-1 0 1,1 1-1,-1-1 0,0 0 0,1 0 1,-1 1-1,0-1 0,0 0 0,0 1 1,0 0-1,0-1 0,0 1 0,-1-1 1,1 1-1,0 2 0,3 3 30,0-1-36,-1-1 0,1-1 0,0 1 0,0 0 1,1-1-1,0 0 0,-1 0 0,1 0 0,0-1 0,1 1 0,-1-1 0,1-1 0,-1 1 0,1-1 0,0 0 0,0 0 0,0 0 0,0-1 0,0 0 0,0 0 0,1-1 0,-1 0 1,8 0-1,-11-1 3,0-1 0,0 1 1,0 0-1,0-1 0,-1 1 1,1-1-1,0 0 0,-1 0 1,1 0-1,-1-1 0,0 1 1,1 0-1,-1-1 0,0 1 1,-1-1-1,1 0 0,0 0 1,-1 0-1,2-5 0,1-1-278,-1 0 0,-1 0 0,1 0 0,-1 0 0,1-18 1,-3-35-3499,0 34 975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19.126"/>
    </inkml:context>
    <inkml:brush xml:id="br0">
      <inkml:brushProperty name="width" value="0.05" units="cm"/>
      <inkml:brushProperty name="height" value="0.05" units="cm"/>
    </inkml:brush>
  </inkml:definitions>
  <inkml:trace contextRef="#ctx0" brushRef="#br0">6 217 536,'0'0'7412,"0"0"-7405,-1 0-1,1 0 0,0 0 0,0 0 1,0 0-1,0 0 0,-1 0 0,1 0 0,0 0 1,0 0-1,0 0 0,-1 0 0,1 0 1,0-1-1,0 1 0,0 0 0,-1 0 1,1 0-1,0 0 0,0 0 0,0 0 0,0 0 1,0 0-1,-1-1 0,1 1 0,0 0 1,0 0-1,0 0 0,0 0 0,0 0 1,0-1-1,0 1 0,-1 0 0,1 0 0,0 0 1,0 0-1,0-1 0,0 1 0,0 0 1,0 0-1,0 0 0,0-1 0,0 1 1,0 0-1,0 0 0,0 0 0,0-1 0,0 1 1,0 0-1,0 0 0,0 0 0,0 0 1,1-1-1,-1 1 0,0 0 0,0 0 1,0 0-1,8-14 54,0 0 0,0 1 0,2 0 1,-1 1-1,2 0 0,13-13 0,3-3 283,-25 24-263,1 0 0,1 0 0,-1 1 0,0-1-1,1 1 1,0 0 0,0 0 0,0 0 0,0 0 0,0 1 0,1-1 0,-1 1 0,1 0-1,-1 1 1,1-1 0,0 1 0,0 0 0,0 0 0,0 0 0,0 1 0,8 0 0,-1 1-66,-1 0 0,1 2 1,-1-1-1,1 1 1,-1 1-1,0 0 0,0 1 1,0 0-1,-1 0 1,1 1-1,-1 1 0,14 11 1,9 4 47,-28-19-55,0-1-1,0 0 1,0 0 0,0 0-1,1 0 1,-1-1 0,1 0-1,-1 0 1,1-1 0,-1 1-1,1-1 1,0 0 0,-1-1-1,10-1 1,-14-1 13,0 0 1,1 1-1,-1-1 0,0 0 0,-1 0 1,1-1-1,0 1 0,-1 0 1,0 0-1,1 0 0,-1 0 0,-1 0 1,1-1-1,0 1 0,-2-4 0,2-6-272,0-30-2809,0 24-1218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0.302"/>
    </inkml:context>
    <inkml:brush xml:id="br0">
      <inkml:brushProperty name="width" value="0.05" units="cm"/>
      <inkml:brushProperty name="height" value="0.05" units="cm"/>
    </inkml:brush>
  </inkml:definitions>
  <inkml:trace contextRef="#ctx0" brushRef="#br0">12 65 7418,'0'0'2592,"-2"10"-2477,-1-1-116,1 0-1,0 1 1,1-1 0,0 1 0,1-1 0,0 1-1,0-1 1,1 1 0,3 13 0,10 39 8,9 94-1,-16-93 12,23 92 0,-27-223-307,-28-163-1759,13 145 1923,12 82 142,-3-22 256,-1 0-1,-11-36 1,15 61-202,0 0 1,0 1-1,-1-1 0,1 0 0,0 0 0,-1 1 1,1-1-1,0 0 0,-1 0 0,1 1 0,-1-1 0,1 1 1,-1-1-1,1 0 0,-1 1 0,0-1 0,1 1 1,-1-1-1,0 1 0,1-1 0,-2 1 0,1 0-46,1 0-1,0 1 0,0-1 0,-1 1 1,1-1-1,0 1 0,0-1 0,0 1 1,-1-1-1,1 1 0,0-1 0,0 1 1,0-1-1,0 1 0,0-1 0,0 1 1,0 0-1,0-1 0,0 1 1,0-1-1,1 1 0,-1-1 0,0 1 1,0-1-1,0 1 0,1-1 0,-1 1 1,0-1-1,0 0 0,1 1 0,-1-1 1,0 1-1,1-1 0,0 1 0,14 25-69,1 0-1,21 26 1,20 30-31,-57-81 76,5 7 1,0 0-1,0 0 1,1-1-1,10 12 1,-15-18-1,0 0 0,0 0 0,0 0 0,0 0 0,0 0 0,0 0 0,1 0 1,-1-1-1,0 1 0,0 0 0,1-1 0,-1 1 0,1-1 0,-1 1 0,0-1 0,1 0 0,-1 1 1,1-1-1,-1 0 0,1 0 0,-1 0 0,1 0 0,-1 0 0,1-1 0,-1 1 0,1 0 1,-1-1-1,0 1 0,1-1 0,-1 1 0,0-1 0,1 0 0,-1 0 0,0 1 0,0-1 1,1 0-1,-1 0 0,0 0 0,1-2 0,9-12 10,-1-1-1,-1-1 1,0 0 0,-1 0 0,-1 0-1,-1-1 1,5-21 0,-4 17-7,0-2 111,-2 1-1,0-1 0,-1 0 1,-2 0-1,0-35 417,-2 88-580,1-14 45,1 0-1,1-1 1,0 1 0,1-1-1,0 0 1,1 0 0,11 19-1,-8-15 17,-1 0-1,0 0 1,-2 0-1,5 25 1,7 35-1975,-7-36-2843,-6-22-49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2.564"/>
    </inkml:context>
    <inkml:brush xml:id="br0">
      <inkml:brushProperty name="width" value="0.05" units="cm"/>
      <inkml:brushProperty name="height" value="0.05" units="cm"/>
    </inkml:brush>
  </inkml:definitions>
  <inkml:trace contextRef="#ctx0" brushRef="#br0">35 0 5329,'0'0'6914,"-20"0"-9718,5 0-2114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1.229"/>
    </inkml:context>
    <inkml:brush xml:id="br0">
      <inkml:brushProperty name="width" value="0.05" units="cm"/>
      <inkml:brushProperty name="height" value="0.05" units="cm"/>
    </inkml:brush>
  </inkml:definitions>
  <inkml:trace contextRef="#ctx0" brushRef="#br0">0 51 1640,'0'0'10136,"1"19"-10524,1-12 384,0 0 1,1 0-1,0 0 1,0 0-1,0-1 1,1 1-1,0-1 1,0 0 0,8 8-1,-11-14-12,1 0 0,0 1-1,0-1 1,0 0 0,-1-1 0,1 1-1,0 0 1,0 0 0,0-1 0,-1 1-1,1-1 1,0 0 0,-1 1 0,1-1-1,0 0 1,-1 0 0,1 0 0,-1 0-1,0 0 1,1-1 0,-1 1 0,0 0-1,0-1 1,1 1 0,-1 0 0,0-1-1,0 0 1,0-1 0,26-46-38,-14-5 756,-5 88-750,-7-33 41,-1 2-8,1 0-1,0-1 1,0 1 0,0 0-1,0-1 1,0 1 0,0 0-1,1-1 1,-1 0 0,1 1-1,0-1 1,-1 0 0,1 0-1,0 0 1,0 0 0,5 3-1,7-40-367,-12 30 356,1-9 26,-3 10 0,0 1 0,1 0 1,0 0-1,-1 0 1,1 0-1,0 0 1,1 0-1,-1 0 0,0 0 1,1 0-1,3-4 1,-5 7 24,3 25 169,-1-14-347,8 30 642,-10-40-598,1 1 0,-1-1 1,1 0-1,0 0 1,-1 0-1,1 0 0,0-1 1,-1 1-1,1 0 1,0 0-1,0 0 0,0 0 1,0-1-1,0 1 0,0 0 1,0-1-1,0 1 1,0-1-1,0 1 0,0-1 1,0 0-1,1 1 1,-1-1-1,0 0 0,0 0 1,0 0-1,0 0 0,1 0 1,-1 0-1,0 0 1,1-1-1,5-1-2800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1.609"/>
    </inkml:context>
    <inkml:brush xml:id="br0">
      <inkml:brushProperty name="width" value="0.05" units="cm"/>
      <inkml:brushProperty name="height" value="0.05" units="cm"/>
    </inkml:brush>
  </inkml:definitions>
  <inkml:trace contextRef="#ctx0" brushRef="#br0">8 0 5169,'0'0'4788,"-2"14"-4998,1-8 175,-1-1-10,2-1 0,-1 0 0,0 1 0,1-1 0,0 0 0,0 1 0,0-1 0,0 1-1,1-1 1,0 0 0,0 1 0,0-1 0,0 0 0,0 0 0,1 0 0,0 0 0,0 0 0,0 0 0,1 0-1,-1 0 1,1-1 0,5 6 0,-4-4 42,1 0-1,0 0 0,0-1 1,0 1-1,1-1 0,0 0 1,-1-1-1,1 1 1,1-1-1,-1-1 0,0 1 1,1-1-1,8 2 1,-14-4 405,-2-3-192,0 0 0,1 0 0,-1 0 0,1 0 0,0 0 0,0 0 0,0 0 0,0 0 0,1-3 0,0-14 117,-16-24 229,12 38-546,1 1-1,0 0 1,0-1 0,0 1 0,1-1 0,-1 1 0,1-7 0,1 11-102,0 23-5394,0-2-145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8.840"/>
    </inkml:context>
    <inkml:brush xml:id="br0">
      <inkml:brushProperty name="width" value="0.05" units="cm"/>
      <inkml:brushProperty name="height" value="0.05" units="cm"/>
    </inkml:brush>
  </inkml:definitions>
  <inkml:trace contextRef="#ctx0" brushRef="#br0">16 150 6249,'0'0'2878,"0"-7"-2539,0-17-32,0 18 301,0 27-339,9 227 87,-10-354 110,-22-168-1,22 272-181,2 11-252,8 19-66,7-3 43,1 0 0,0-2 0,2 0 0,23 21 0,-41-43-45,1-1 35,1-1 0,-1 0 1,0 0 0,1 0-1,-1 0 1,0-1 0,0 1-1,0 0 1,0-1 0,0 0-1,0 1 1,0-1 0,0 0-1,-1 0 1,1 0 0,-1 0-1,0 0 1,1 0-1,-1-1 1,0 1 0,0 0-1,0-1 1,0-3 0,18-56 0,-15 5 1471,-4 91-1553,1-15 55,1 0 0,1-1 0,1 1 0,11 32 0,-9-33 24,-1 1 1,0-1 0,-2 1 0,3 35 0,-3-43-514,3-16-571,6-17-1638,-5 5-1560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9.405"/>
    </inkml:context>
    <inkml:brush xml:id="br0">
      <inkml:brushProperty name="width" value="0.05" units="cm"/>
      <inkml:brushProperty name="height" value="0.05" units="cm"/>
    </inkml:brush>
  </inkml:definitions>
  <inkml:trace contextRef="#ctx0" brushRef="#br0">0 70 800,'0'0'10118,"4"37"-9790,-4-35-313,1 0 0,0 0-1,-1 0 1,1 0 0,0 0-1,0 0 1,0-1-1,0 1 1,0 0 0,1 0-1,-1-1 1,1 1 0,-1-1-1,1 1 1,-1-1-1,1 0 1,0 1 0,-1-1-1,1 0 1,0 0 0,0 0-1,0-1 1,0 1 0,0 0-1,4 0 1,-4-2-14,0 1 1,1-1-1,-1 0 1,0-1-1,0 1 1,1 0-1,-1 0 1,0-1-1,-1 1 1,1-1-1,0 0 1,0 0-1,-1 1 1,1-1-1,-1 0 1,1-1-1,-1 1 1,0 0-1,0 0 1,0 0-1,0-1 1,1-2-1,2-6 140,-1 1-1,0-1 0,-1 1 1,0-1-1,-1 0 0,0 0 1,-1-18 1089,9 63-1534,3-8 309,-2-4-3570,-10-36 693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3.658"/>
    </inkml:context>
    <inkml:brush xml:id="br0">
      <inkml:brushProperty name="width" value="0.05" units="cm"/>
      <inkml:brushProperty name="height" value="0.05" units="cm"/>
    </inkml:brush>
  </inkml:definitions>
  <inkml:trace contextRef="#ctx0" brushRef="#br0">0 0 1672,'0'0'8290,"0"5"-7948,0 388 1931,2-379-2273,0 0-1,1 0 0,0-1 0,1 1 1,0-1-1,1 0 0,11 20 0,13 38-19,-22-40 18,-1 0 0,-1 0 0,-2 0 1,-1 34-1,1 12 29,-2-69-63,1-1 1,0 1-1,0-1 0,1 0 0,-1 0 0,2 0 0,5 11 0,-5-12 20,-1 0-1,0 0 0,0 0 1,-1 0-1,1 1 0,-2-1 1,1 1-1,-1-1 1,2 10-1,-3 98 101,2-113-80,0 0-1,1 0 1,-1-1 0,1 1 0,-1-1 0,1 0-1,0 1 1,-1-1 0,1 0 0,4-1-1,-5 1-1,64-1 103,0 3 1,-1 3-1,0 3 1,111 28 0,-136-18-305,-34-15 131,-1 0-1,0 0 0,1 0 1,0-1-1,0 0 1,-1 0-1,1 0 1,0-1-1,1 0 0,-1 0 1,10 0-1,-15-2-44,0 1-1,0-1 0,0 1 1,0-1-1,0 1 1,0-1-1,0 0 1,0 0-1,-1 1 0,1-1 1,0 0-1,0 0 1,-1 0-1,1 0 0,0 0 1,-1 0-1,1 0 1,-1 0-1,1 0 1,-1 0-1,0 0 0,1-2 1,-1 1-147,7-20-3656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5.077"/>
    </inkml:context>
    <inkml:brush xml:id="br0">
      <inkml:brushProperty name="width" value="0.05" units="cm"/>
      <inkml:brushProperty name="height" value="0.05" units="cm"/>
    </inkml:brush>
  </inkml:definitions>
  <inkml:trace contextRef="#ctx0" brushRef="#br0">0 45 1096,'0'0'4651,"1"-7"-4287,1-21-48,-1 27-270,-1 0 1,1 1-1,-1-1 1,1 1-1,-1-1 1,1 1-1,-1-1 1,1 1 0,-1-1-1,1 1 1,0-1-1,-1 1 1,1 0-1,0-1 1,-1 1-1,1 0 1,0 0-1,0-1 1,-1 1-1,1 0 1,0 0-1,-1 0 1,1 0-1,0 0 1,0 0 0,-1 0-1,1 0 1,1 0-1,19 3 613,4 3-123,31 8 319,79 9 0,294 11-36,91-19 202,-389-16-634,-130 2-388,0 0 1,1 0-1,-1 0 0,0 0 1,-1 0-1,1 0 0,0 0 1,0 1-1,0-1 0,-1 0 0,1 0 1,0 1-1,-1-1 0,1 0 1,-1 1-1,0-1 0,1 1 1,-1-1-1,0 0 0,0 1 1,0 2-1,4 36 71,-4-39-62,3 116 96,-3-64-103,2-1-1,3 1 1,13 60-1,1-41 68,-9-39-47,-2 1 1,-1 0-1,-1 0 0,0 42 0,-6 62 24,-2-135-49,0 0 0,-1-1 0,1 0-1,-1 1 1,0-1 0,0 0 0,0 0 0,0-1-1,0 1 1,-4 1 0,1 0-2,-21 14 107,-1-1 0,0-1 0,-1-2 0,0-1 0,-51 14 0,50-17 84,0 1 1,0 1 0,2 2 0,-41 24 0,48-26-162,14-5-550,17-8-734,16-8-1539,-6-6-155,-1-3-2150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5.892"/>
    </inkml:context>
    <inkml:brush xml:id="br0">
      <inkml:brushProperty name="width" value="0.05" units="cm"/>
      <inkml:brushProperty name="height" value="0.05" units="cm"/>
    </inkml:brush>
  </inkml:definitions>
  <inkml:trace contextRef="#ctx0" brushRef="#br0">31 69 4273,'0'0'4969,"-4"-1"-4885,3 1-79,0 0-3,0 0-1,0 0 1,0 0-1,0 0 1,0 0-1,0 0 1,0 0-1,0-1 1,0 1-1,0 0 1,0-1-1,0 1 1,0-1-1,0 1 1,1-1-1,-1 1 1,0-1-1,0 0 1,0 1-1,1-1 1,-1 0-1,0 1 1,1-1 0,-1 0-1,1 0 1,-1 0-1,1 0 1,-1 0-1,1 0 1,-1 0-1,1 0 1,0 0-1,0 0 1,0 0-1,-1 0 1,1 0-1,0-1 1,56 2 1807,-10-2-1539,0-1 0,-1-2 0,61-16-1,-80 17-381,0 0-1,0 2 0,34 1 1,-58-1-292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6.500"/>
    </inkml:context>
    <inkml:brush xml:id="br0">
      <inkml:brushProperty name="width" value="0.05" units="cm"/>
      <inkml:brushProperty name="height" value="0.05" units="cm"/>
    </inkml:brush>
  </inkml:definitions>
  <inkml:trace contextRef="#ctx0" brushRef="#br0">14 1 616,'0'0'5768,"-1"1"-5429,-1 0 1,1 1-1,0-1 0,0 1 0,0-1 1,0 1-1,0-1 0,0 1 0,0 0 1,1-1-1,-1 1 0,0 2 0,26 3-196,1-2 0,-1-1 0,1-1 0,52-1 0,-11 0 53,15 1 34,-24-1 116,75 12 0,-127-13-925,-6 0 479,0-1 0,0 0 0,0 0 0,1 0 0,-1 0 0,0 1 1,0-1-1,0 0 0,1 0 0,-1 0 0,0 0 0,0 0 0,1 0 0,-1 0 0,0 0 0,0 1 0,1-1 1,-1 0-1,0 0 0,1 0 0,-1 0 0,0 0 0,0-1 0,1 1 0,-1 0 0,0 0 0,0 0 0,1 0 1,-1 0-1,0 0 0,0 0 0,1 0 0,-1-1 0,0 1 0,0 0 0,0 0 0,1 0 0,-1 0 1,0-1-1,0 1 0,0 0 0,0 0 0,1-1 0,-1 1 0,0 0 0,0 0 0,0 0 0,0-1 0,0 1 1,0 0-1,0-1 0,0 1 0,0 0 0,0 0 0,0-1 0,0 1 0,0 0 0,0-11-4633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27.808"/>
    </inkml:context>
    <inkml:brush xml:id="br0">
      <inkml:brushProperty name="width" value="0.05" units="cm"/>
      <inkml:brushProperty name="height" value="0.05" units="cm"/>
    </inkml:brush>
  </inkml:definitions>
  <inkml:trace contextRef="#ctx0" brushRef="#br0">56 1 2497,'0'0'7749,"4"20"-6419,52 47-688,50 81 0,-53-73-579,-18-26-17,40 73 1,-66-105 12,-1 1 1,0 1-1,-2-1 1,0 1-1,-1 0 1,-1 1-1,0-1 0,0 26 1,0 38 46,-4-1 0,-19 150 1,16-221-103,-1 0 1,0-1 0,0 0 0,-1 0 0,0 0-1,-1 0 1,0-1 0,-1 0 0,0 0 0,0-1-1,-1 0 1,0 0 0,0 0 0,-1-1-1,1-1 1,-2 0 0,-15 9 0,-4 1-161,-2-2 1,0-1 0,0-1-1,-52 12 1,56-16-45,18-5 26,1 0 0,-1-1-1,1 0 1,-15 1 0,22-3-264,3-7-2123,36-53-1409,-29 49 3285,0-1 1,-2 0-1,1 0 1,7-19-1,-12 120 10804,-4-87-10119,1-1 0,0 1 0,1 0 1,-1 0-1,0-1 0,0 1 1,1 0-1,-1 0 0,1-1 1,0 1-1,-1 0 0,1-1 1,0 1-1,0-1 0,0 1 1,0-1-1,0 1 0,0-1 1,0 0-1,1 0 0,-1 1 1,0-1-1,1 0 0,-1 0 1,1 0-1,-1-1 0,1 1 1,2 1-1,-3-2 16,21-7 368,-13-2-312,-1 1-1,0-1 1,0-1-1,-1 0 1,0 0 0,-1 0-1,5-12 1,-3 8-49,19 0-5252,-18 11 1235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0.324"/>
    </inkml:context>
    <inkml:brush xml:id="br0">
      <inkml:brushProperty name="width" value="0.05" units="cm"/>
      <inkml:brushProperty name="height" value="0.05" units="cm"/>
    </inkml:brush>
  </inkml:definitions>
  <inkml:trace contextRef="#ctx0" brushRef="#br0">16 1 2457,'0'0'7763,"-16"23"-5036,17-21-2724,-1 0 1,1 0-1,-1 1 1,1-1-1,-1 0 1,1 0-1,0 0 1,0 0-1,0 0 1,1 0-1,-1-1 1,0 1-1,1 0 1,-1-1-1,1 1 1,1 1-1,36 27-7,-10-7 21,-18-12-5,-1 1 0,0 0 1,-1 0-1,0 1 0,-1 1 0,0-1 1,-2 1-1,10 27 0,-1 7 65,12 70 1,-18-69-65,22 66 1,-28-106-19,6 15 19,0 0 0,-2 0 0,0 1 0,-2 0 0,-1 0 0,2 39 0,-7-42 21,0 1 0,-1 0-1,-1-1 1,-1 0 0,-1 1-1,-16 39 1,21-61-58,0 1 0,-1-1 1,1 0-1,-1 0 0,1 0 1,-1 0-1,1 0 0,-1 0 0,0 0 1,0 0-1,1 0 0,-1 0 0,0 0 1,0 0-1,0-1 0,0 1 1,0 0-1,-2 0 0,2-1-40,1 0 0,-1 0 0,0 0-1,1 0 1,-1 0 0,0-1 0,0 1 0,1 0 0,-1 0-1,1-1 1,-1 1 0,0-1 0,1 1 0,-1 0-1,1-1 1,-1 1 0,1-1 0,-1 1 0,1-1 0,-1 1-1,1-1 1,-1 0 0,1 1 0,0-1 0,-1 0 0,1 1-1,0-1 1,0 0 0,0 1 0,-1-1 0,1 0 0,0 0-1,-5-19-2319,0 1-1563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3.418"/>
    </inkml:context>
    <inkml:brush xml:id="br0">
      <inkml:brushProperty name="width" value="0.05" units="cm"/>
      <inkml:brushProperty name="height" value="0.05" units="cm"/>
    </inkml:brush>
  </inkml:definitions>
  <inkml:trace contextRef="#ctx0" brushRef="#br0">3 0 3345,'0'0'5340,"0"43"-4600,-1 160 587,-1-2-4529,2-211 1293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0.779"/>
    </inkml:context>
    <inkml:brush xml:id="br0">
      <inkml:brushProperty name="width" value="0.05" units="cm"/>
      <inkml:brushProperty name="height" value="0.05" units="cm"/>
    </inkml:brush>
  </inkml:definitions>
  <inkml:trace contextRef="#ctx0" brushRef="#br0">1 23 5065,'0'0'4652,"0"37"-4232,4-15-239,1 0 0,0 0-1,2 0 1,9 20 0,-15-40-176,0-1-1,0 0 1,-1 0 0,1 0 0,0 1-1,0-1 1,0 0 0,0 0-1,0 0 1,0 0 0,0 0-1,1-1 1,-1 1 0,0 0 0,0-1-1,1 1 1,-1 0 0,0-1-1,1 1 1,-1-1 0,1 0 0,-1 0-1,1 1 1,-1-1 0,0 0-1,1 0 1,-1 0 0,1 0-1,-1-1 1,1 1 0,-1 0 0,0-1-1,1 1 1,-1-1 0,1 1-1,0-2 1,3 1 21,-1-1 0,1 0 0,-1-1 0,0 1 0,0-1 0,0 0 0,0 0 0,0 0 0,5-7-1,-3 1-22,1-1-1,-2 0 1,1 0-1,-2-1 0,1 0 1,-1 0-1,-1 0 1,0 0-1,-1 0 0,0-1 1,0 1-1,-2-1 0,0-20 1,-6 32-2720,0 0-1057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1.787"/>
    </inkml:context>
    <inkml:brush xml:id="br0">
      <inkml:brushProperty name="width" value="0.05" units="cm"/>
      <inkml:brushProperty name="height" value="0.05" units="cm"/>
    </inkml:brush>
  </inkml:definitions>
  <inkml:trace contextRef="#ctx0" brushRef="#br0">1 0 1536,'0'0'9617,"0"19"-8537,0 30-990,2 1-1,2-1 0,15 73 1,-16-109-100,-1-3 7,-1-1 1,1 0 0,1 0 0,0 0-1,0 0 1,1 0 0,0 0-1,0-1 1,1 0 0,0 0 0,9 10-1,-13-17-5,1 0-1,-1 0 0,0-1 1,0 1-1,1 0 0,-1-1 1,1 1-1,-1-1 0,1 1 1,-1-1-1,1 0 0,-1 0 1,1 0-1,-1 1 0,1-1 0,-1-1 1,1 1-1,-1 0 0,1 0 1,-1-1-1,1 1 0,-1 0 1,0-1-1,1 0 0,-1 1 1,1-1-1,-1 0 0,0 1 1,0-1-1,1 0 0,-1 0 1,0 0-1,0 0 0,2-3 1,31-39-181,-28 33 184,-1 1-1,0-1 1,-1 0 0,0 0-1,0-1 1,-1 1-1,0-1 1,-1 0-1,-1 0 1,1 0 0,-2 0-1,1 1 1,-2-1-1,-1-18 1,1 27 51,0 0 1,0 1-1,0-1 0,0 0 1,-1 1-1,1-1 0,0 1 1,0-1-1,-1 1 1,1 0-1,-1 0 0,0-1 1,1 1-1,-1 0 0,0 0 1,1 1-1,-1-1 0,0 0 1,0 1-1,0-1 1,0 1-1,0-1 0,0 1 1,0 0-1,0 0 0,0 0 1,0 0-1,1 0 0,-5 1 1,5 5-94,-1 0 1,1 1 0,1-1-1,-1 0 1,1 1-1,1 10 1,-1-11-8,1 5 27,1-1 1,0 1-1,0-1 0,1 1 0,0-1 1,1 0-1,0-1 0,8 14 1,-3-7-18,0 0 0,1-1 1,0-1-1,16 16 0,-26-29 29,1 0-1,0 0 1,-1 0-1,1 0 1,0 0 0,0 0-1,0 0 1,0 0-1,0 0 1,0-1-1,0 1 1,0 0-1,0-1 1,0 1-1,0 0 1,1-1-1,-1 0 1,0 1 0,0-1-1,1 0 1,-1 1-1,0-1 1,1 0-1,-1 0 1,0 0-1,0 0 1,1 0-1,-1-1 1,0 1-1,1 0 1,-1 0-1,0-1 1,0 1 0,0-1-1,1 1 1,-1-1-1,0 0 1,0 1-1,0-1 1,0 0-1,0 0 1,0 0-1,0 0 1,0 0-1,0 0 1,-1 0 0,1 0-1,0 0 1,-1 0-1,1 0 1,-1 0-1,1-1 1,-1 1-1,1 0 1,-1 0-1,1-3 1,2-7 47,1 0-1,-2 0 1,1-1 0,0-22 0,-1 17 128,-2-1 1,0 0-1,-1 1 1,0-1 0,-2 0-1,0 1 1,-1 0 0,0 0-1,-2 0 1,-8-18 0,8 20 16,-30-51 942,44 79-3104,-6-8 1647,1-1 1,1 1 0,-1 0 0,0-1 0,1 0 0,5 5 0,13 9-3335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2.259"/>
    </inkml:context>
    <inkml:brush xml:id="br0">
      <inkml:brushProperty name="width" value="0.05" units="cm"/>
      <inkml:brushProperty name="height" value="0.05" units="cm"/>
    </inkml:brush>
  </inkml:definitions>
  <inkml:trace contextRef="#ctx0" brushRef="#br0">8 44 6529,'0'0'5116,"0"-8"-5058,0-26 3,-4 75 65,2-23-128,1 0 0,0 0 0,3 21 1,-2-38 1,0-1 0,1 1 0,-1 0 1,0-1-1,1 1 0,-1 0 0,1-1 1,-1 1-1,1 0 0,-1-1 0,1 1 1,-1-1-1,1 1 0,0-1 0,-1 1 1,1-1-1,0 0 0,-1 1 0,1-1 1,0 0-1,-1 1 0,1-1 0,0 0 1,0 0-1,-1 0 0,1 1 0,0-1 1,0 0-1,-1 0 0,1 0 0,0 0 1,0-1-1,0 1 0,-1 0 0,1 0 1,0 0-1,0-1 0,-1 1 0,1 0 1,0-1-1,0 0 0,3 0 2,-1 0-1,0 0 1,1-1-1,-1 0 1,0 1-1,0-1 1,0 0-1,3-4 1,3-6 168,-1 0 1,-1-1 0,0 0-1,0-1 1,-1 0 0,-1 0-1,5-21 1,-10 39-217,0 0-1,1-1 1,-1 1 0,1-1-1,0 1 1,0-1 0,0 0-1,1 1 1,-1-1 0,1 0-1,2 5 1,-3-7-332,0 1 0,1-1 0,-1 0 0,0 1 1,1-1-1,-1 0 0,0 0 0,1 0 0,0 0 0,-1 0 1,1 0-1,-1 0 0,1 0 0,3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4.888"/>
    </inkml:context>
    <inkml:brush xml:id="br0">
      <inkml:brushProperty name="width" value="0.05" units="cm"/>
      <inkml:brushProperty name="height" value="0.05" units="cm"/>
    </inkml:brush>
  </inkml:definitions>
  <inkml:trace contextRef="#ctx0" brushRef="#br0">0 735 200,'0'0'9814,"29"-3"-7929,-13-7-1812,0-2 1,-1 0-1,0-1 0,0 0 1,-2-1-1,16-19 1,22-22 84,-5 12-146,-26 27 4,-1-2 1,0 0-1,-1-1 1,-1-1 0,-1-1-1,23-37 1,60-122 225,-96 177-252,1-1 0,0 0 0,0 1-1,0 0 1,0 0 0,0 0 0,7-3-1,7-4 12,48-57 38,-8-3-31,-57 70 170,-3 19-3406,-6-7-1236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8.492"/>
    </inkml:context>
    <inkml:brush xml:id="br0">
      <inkml:brushProperty name="width" value="0.05" units="cm"/>
      <inkml:brushProperty name="height" value="0.05" units="cm"/>
    </inkml:brush>
  </inkml:definitions>
  <inkml:trace contextRef="#ctx0" brushRef="#br0">47 59 1296,'0'0'5671,"-7"0"-4916,-33 0 2336,60 0-3030,35 1-39,0-3 0,0-2 0,66-14 0,-79 9-26,1 2-1,0 1 0,57 1 1,-42-2-337,-48 5-2722,-32 2 372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39.383"/>
    </inkml:context>
    <inkml:brush xml:id="br0">
      <inkml:brushProperty name="width" value="0.05" units="cm"/>
      <inkml:brushProperty name="height" value="0.05" units="cm"/>
    </inkml:brush>
  </inkml:definitions>
  <inkml:trace contextRef="#ctx0" brushRef="#br0">2 73 1168,'0'0'4487,"-2"14"-2480,30-14-1583,0-2 0,0-1 0,0-1 0,49-14 0,-35 9-216,1 1-1,0 3 1,1 1-1,81 4 1,-58 0-128,-67 0-108,3-20-2820,-3 7-1039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0.541"/>
    </inkml:context>
    <inkml:brush xml:id="br0">
      <inkml:brushProperty name="width" value="0.05" units="cm"/>
      <inkml:brushProperty name="height" value="0.05" units="cm"/>
    </inkml:brush>
  </inkml:definitions>
  <inkml:trace contextRef="#ctx0" brushRef="#br0">1 1 1072,'0'0'5823,"0"10"-5314,0 25-91,4 127 1185,-2-139-1511,1 0 1,1 0-1,1-1 1,1 1-1,11 25 0,-16-44-93,1 0-1,0 0 0,0 0 0,0-1 0,1 1 0,-1-1 0,1 1 0,0-1 1,0 0-1,0 0 0,0 0 0,0 0 0,1-1 0,0 1 0,-1-1 0,1 0 0,0 0 1,5 2-1,2-1-21,1-1 0,-1 0 0,1-1 0,-1 0 0,17-2 0,-22 1 22,-2 0 2,0-1 0,0 1-1,0-1 1,0 0 0,-1-1 0,1 1 0,0 0 0,-1-1 0,1 0 0,-1 0-1,0 0 1,1 0 0,-1-1 0,0 1 0,0-1 0,-1 0 0,1 0 0,-1 0 0,1 0-1,-1 0 1,0 0 0,0-1 0,0 1 0,0-1 0,-1 0 0,0 1 0,0-1-1,0 0 1,1-4 0,3-11 21,-2-1 0,0 1 0,-1-1 0,0-27 0,-2 40 24,0 0 71,1 1 0,-1-1-1,0 1 1,0-1 0,0 1 0,-1 0-1,0-1 1,-1 1 0,1 0-1,-1 0 1,0 0 0,-1 0-1,0 0 1,0 0 0,0 0 0,0 1-1,-1 0 1,0 0 0,-9-9-1,13 13-88,-1 5-2780,2-9-116,-1-5-1621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1.298"/>
    </inkml:context>
    <inkml:brush xml:id="br0">
      <inkml:brushProperty name="width" value="0.05" units="cm"/>
      <inkml:brushProperty name="height" value="0.05" units="cm"/>
    </inkml:brush>
  </inkml:definitions>
  <inkml:trace contextRef="#ctx0" brushRef="#br0">8 0 3545,'0'0'5205,"-1"0"-5068,0 3-81,0-1-1,0 1 1,0 0-1,1-1 1,-1 1-1,0 0 0,1-1 1,0 1-1,0 0 1,0 0-1,0 0 1,0-1-1,1 5 1,-1-3 53,0 182-707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1.692"/>
    </inkml:context>
    <inkml:brush xml:id="br0">
      <inkml:brushProperty name="width" value="0.05" units="cm"/>
      <inkml:brushProperty name="height" value="0.05" units="cm"/>
    </inkml:brush>
  </inkml:definitions>
  <inkml:trace contextRef="#ctx0" brushRef="#br0">3 0 5065,'0'0'4921,"0"7"-4631,0 44 662,-2-18-681,2 1 1,1-1-1,1 1 1,2-1 0,10 36-1,0-44-363,-4-16-1613,-10-9 1562,1-1-1,-1 1 0,0 0 1,0 0-1,1 0 0,-1 0 1,0 0-1,1 0 0,-1 0 0,0-1 1,0 1-1,1 0 0,-1 0 1,0 0-1,0-1 0,1 1 1,-1 0-1,0 0 0,0 0 1,0-1-1,1 1 0,-1 0 1,0-1-1,0 1 0,0 0 0,0 0 1,0-1-1,0 1 0,1 0 1,-1-1-1,0 1 0,0 0 1,0-1-1,0 1 0,0 0 1,0-1-1,0-9-5040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2.073"/>
    </inkml:context>
    <inkml:brush xml:id="br0">
      <inkml:brushProperty name="width" value="0.05" units="cm"/>
      <inkml:brushProperty name="height" value="0.05" units="cm"/>
    </inkml:brush>
  </inkml:definitions>
  <inkml:trace contextRef="#ctx0" brushRef="#br0">1 85 928,'0'0'8306,"0"16"-7475,66-7-286,-61-7-603,0-1 0,0-1-1,1 1 1,-1-1 0,0 0 0,0 0-1,1-1 1,7-1 0,-10 1-16,-1 0-1,0-1 1,0 1 0,0-1 0,0 1-1,0-1 1,0 0 0,0 0 0,-1 0-1,1 0 1,-1 0 0,1 0 0,-1 0-1,0-1 1,0 1 0,0 0 0,0-1-1,1-2 1,10-30-2474,-5-1-1547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51.528"/>
    </inkml:context>
    <inkml:brush xml:id="br0">
      <inkml:brushProperty name="width" value="0.05" units="cm"/>
      <inkml:brushProperty name="height" value="0.05" units="cm"/>
    </inkml:brush>
  </inkml:definitions>
  <inkml:trace contextRef="#ctx0" brushRef="#br0">154 150 56,'0'0'4080,"-1"-4"-3504,1 3-552,0 0 0,0 0-1,0 0 1,0 0 0,0 0 0,-1 0 0,1 0 0,0 0 0,-1 0 0,1 1 0,-1-1 0,1 0 0,-1 0-1,1 0 1,-1 1 0,0-1 0,1 0 0,-1 0 0,-1 0 0,-24-2 630,25 3-523,-3-1-24,0-1 0,0 1-1,0 1 1,-1-1 0,1 1 0,0-1 0,0 1 0,-1 0 0,-5 1 0,2 0 83,-28-1-170,35 0-106,-8 37-469,9-22 513,-1 4 37,2 0 1,0 0 0,5 25 0,-4-37-75,0 0 0,0 0 0,1-1 1,0 0-1,0 1 0,0-1 0,1 0 0,0-1 0,0 1 1,1-1-1,-1 0 0,9 7 0,-1 0-223,-10-10 299,0 0 0,0 0 0,0 0 0,0 0 0,0 0 0,0 0 0,1-1 0,-1 1 0,1-1 0,-1 1 0,1-1 0,0 0 0,0 0 0,-1 0 0,1-1 0,0 1-1,0-1 1,0 1 0,5-1 0,24-2 158,1-1 0,38-9 0,-39 6-185,0 1 0,41-1 0,-71 6 31,1 0 0,-1 0-1,1 0 1,-1-1-1,1 0 1,-1 1 0,0-1-1,1 0 1,-1 0 0,0 0-1,0 0 1,1-1 0,-1 1-1,0 0 1,0-1 0,0 0-1,-1 1 1,1-1 0,0 0-1,-1 0 1,3-4 0,2-4 39,-1 0-1,-1 0 1,7-20 0,4-9-38,-6 22 41,0-1 0,-1 0 0,-1 0 0,-1-1 0,0 0 0,-1-1 0,-2 1 0,3-36 0,-6 55-21,0-1 0,0 0 0,-1 0 0,1 0 0,-1 0 0,1 0-1,-1 0 1,1 0 0,-1 0 0,0 1 0,1-1 0,-1 0 0,0 1 0,1-1 0,-1 0 0,0 1 0,0-1 0,0 1 0,0-1 0,1 1 0,-1-1-1,0 1 1,0 0 0,0-1 0,0 1 0,0 0 0,-1 0 0,-36-7 129,26 6-104,-20-3 113,-1 1 0,1 2 0,-52 5 0,79-3-160,0 1 0,0-1 0,0 1 0,0 0 0,1 0 0,-1 0 0,1 1 0,-1-1 0,1 1 0,-5 5 0,-44 40-7,36-31 0,-148 148-39,163-163 37,0 1 0,0-1 1,0 0-1,1 1 0,-1 0 0,1-1 0,-1 1 0,1 0 0,0-1 0,0 1 0,0 0 0,0 0 1,1 0-1,-1 0 0,1 0 0,0 0 0,0 0 0,0 0 0,0 0 0,0 0 0,1 0 0,-1 0 0,1 0 1,2 5-1,1 3-77,1 0 0,1 0 0,0-1 0,11 16 0,-14-23 77,18 35-35,-16-28 47,0-1-1,0 0 1,13 15 0,-16-21-17,1-1 1,-1 1-1,1-1 1,0 0-1,0 0 1,0 0-1,0-1 1,0 1-1,0-1 1,0 1-1,0-1 1,1 0-1,-1 0 1,0 0-1,1-1 1,3 1-1,11 0-24,0 0 0,0-1 1,0-1-1,22-4 0,-31 4 43,0-2 0,-1 1 0,1-1 0,-1-1 0,0 0 0,0 0 0,0 0 1,0-1-1,-1 0 0,11-10 0,-7 5 7,-1-1 0,-1-1 1,0 1-1,-1-2 1,0 1-1,0-1 0,-2 0 1,1 0-1,-2-1 0,0 0 1,0 0-1,3-26 0,-3 7 81,-1 1-1,-2-1 0,-1 0 0,-6-55 0,5 86-74,0 0 1,-1 0-1,1 0 0,-1 0 0,1 0 1,-1 0-1,0 0 0,0 0 0,0 1 0,0-1 1,0 0-1,0 0 0,-1 1 0,1-1 1,0 1-1,-1-1 0,1 1 0,-1 0 1,0 0-1,1 0 0,-1 0 0,0 0 0,0 0 1,0 0-1,0 0 0,0 0 0,-3 0 1,-5-1 10,-1 1 0,1-1 0,0 2 0,-14 0 1,12 0 55,7 1-93,0 1 0,0-1 0,1 1 0,-1 0 0,0 0 0,1 1 0,0 0 0,-1-1 0,1 1 0,0 1 0,0-1 0,1 0 0,-1 1 0,1 0 0,0 0 0,0 0 0,-3 5 0,0 0-70,-1 0 1,2 0-1,-1 1 0,1 0 0,1 0 1,0 0-1,-3 12 0,5-15-35,0-1-1,0 0 1,0 0 0,-1 0-1,0 0 1,0 0 0,-1 0-1,0-1 1,0 1-1,0-1 1,0 0 0,-1-1-1,-7 7 1,-6 7-544,-13 14-998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3.791"/>
    </inkml:context>
    <inkml:brush xml:id="br0">
      <inkml:brushProperty name="width" value="0.05" units="cm"/>
      <inkml:brushProperty name="height" value="0.05" units="cm"/>
    </inkml:brush>
  </inkml:definitions>
  <inkml:trace contextRef="#ctx0" brushRef="#br0">0 1 5777,'0'0'3850,"0"15"-3802,3 303 559,1-303-1205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2.436"/>
    </inkml:context>
    <inkml:brush xml:id="br0">
      <inkml:brushProperty name="width" value="0.05" units="cm"/>
      <inkml:brushProperty name="height" value="0.05" units="cm"/>
    </inkml:brush>
  </inkml:definitions>
  <inkml:trace contextRef="#ctx0" brushRef="#br0">3 115 6265,'0'0'4641,"-3"0"-4585,16-2-56,5-7 0,-2 1-80,-1-1-8,1-2-608,9-14-640,-6 0-689,-1-1-1063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2.934"/>
    </inkml:context>
    <inkml:brush xml:id="br0">
      <inkml:brushProperty name="width" value="0.05" units="cm"/>
      <inkml:brushProperty name="height" value="0.05" units="cm"/>
    </inkml:brush>
  </inkml:definitions>
  <inkml:trace contextRef="#ctx0" brushRef="#br0">27 0 5369,'0'0'6443,"-5"0"-6198,5 0-236,-1 0-1,0 0 1,1 0-1,-1 0 1,0 0 0,0 0-1,1 0 1,-1 0-1,0 1 1,0-1-1,1 0 1,-1 0-1,0 1 1,1-1-1,-1 0 1,0 1 0,1-1-1,-1 0 1,0 1-1,1-1 1,-1 1-1,1-1 1,-1 1-1,1 0 1,-1-1-1,1 1 1,-1 0 0,-1 26 61,2-20-97,0 5 21,-1 14 6,1 0-1,2 0 0,0 0 1,2 0-1,10 38 1,4-17-28,-13-36 20,0 0 0,0 1-1,-2 0 1,1 0 0,-2 0 0,3 20-1,-5-32 3,-3 1-651,0-1 77,0 0 0,-1-1 1,1 1-1,0-1 1,0 1-1,0-1 1,0 0-1,-6-3 0,-7-8-3641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36:43.314"/>
    </inkml:context>
    <inkml:brush xml:id="br0">
      <inkml:brushProperty name="width" value="0.05" units="cm"/>
      <inkml:brushProperty name="height" value="0.05" units="cm"/>
    </inkml:brush>
  </inkml:definitions>
  <inkml:trace contextRef="#ctx0" brushRef="#br0">0 53 760,'0'0'6794,"113"-25"-6506,-104 22-216,-6 1-64,3 2-16,4-9-32,-1 4-616,0-4-1745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04.974"/>
    </inkml:context>
    <inkml:brush xml:id="br0">
      <inkml:brushProperty name="width" value="0.05" units="cm"/>
      <inkml:brushProperty name="height" value="0.05" units="cm"/>
    </inkml:brush>
  </inkml:definitions>
  <inkml:trace contextRef="#ctx0" brushRef="#br0">0 116 184,'0'0'120,"172"-56"-120,-79 25-16,-6 3-272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48.703"/>
    </inkml:context>
    <inkml:brush xml:id="br0">
      <inkml:brushProperty name="width" value="0.05" units="cm"/>
      <inkml:brushProperty name="height" value="0.05" units="cm"/>
    </inkml:brush>
  </inkml:definitions>
  <inkml:trace contextRef="#ctx0" brushRef="#br0">3 235 1272,'0'0'3668,"-1"-11"-99,-1-18-3076,5 14-361,1-1-1,1 0 1,0 1-1,13-27 1,6-18 287,-12 29 346,-11 55-467,-2 1-470,2 33 2,3-1 0,2 1 0,20 86 0,-25-142-86,4 23-331,-4-15-4036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49.157"/>
    </inkml:context>
    <inkml:brush xml:id="br0">
      <inkml:brushProperty name="width" value="0.05" units="cm"/>
      <inkml:brushProperty name="height" value="0.05" units="cm"/>
    </inkml:brush>
  </inkml:definitions>
  <inkml:trace contextRef="#ctx0" brushRef="#br0">1 105 680,'0'0'3173,"15"1"-2628,266 0 1944,-255-3-2673,0-2 1,-1 0-1,1-1 1,-1-2-1,0-1 1,-1-1-1,0 0 1,0-2-1,32-21 1,-35 17-2492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49.659"/>
    </inkml:context>
    <inkml:brush xml:id="br0">
      <inkml:brushProperty name="width" value="0.05" units="cm"/>
      <inkml:brushProperty name="height" value="0.05" units="cm"/>
    </inkml:brush>
  </inkml:definitions>
  <inkml:trace contextRef="#ctx0" brushRef="#br0">1 197 960,'0'0'4607,"2"-27"-3927,2-11-377,0-3 1025,-2-49 1411,1 105-2794,-1-1 0,2 1 0,0-1 0,1 0 0,0 0 0,1-1 0,15 25 0,-14-26-57,0 1 0,-1-1-1,0 1 1,-1 0 0,-1 0 0,0 1 0,0-1 0,-1 1-1,1 21 1,-4-20-380,0-8-2974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0.019"/>
    </inkml:context>
    <inkml:brush xml:id="br0">
      <inkml:brushProperty name="width" value="0.05" units="cm"/>
      <inkml:brushProperty name="height" value="0.05" units="cm"/>
    </inkml:brush>
  </inkml:definitions>
  <inkml:trace contextRef="#ctx0" brushRef="#br0">1 0 4833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0.370"/>
    </inkml:context>
    <inkml:brush xml:id="br0">
      <inkml:brushProperty name="width" value="0.05" units="cm"/>
      <inkml:brushProperty name="height" value="0.05" units="cm"/>
    </inkml:brush>
  </inkml:definitions>
  <inkml:trace contextRef="#ctx0" brushRef="#br0">1 211 4833,'166'-56'1290,"-133"42"481,-29 42-1885,-2-23 100,0-1 0,0 1 0,1 0 0,0-1 0,0 1 0,0-1 0,1 0 0,-1 0 0,1 0 0,0-1 0,0 1 0,6 3 0,-8-6 9,-1 0 0,1 0 0,0 0 0,-1 0 0,1 0 0,0-1 0,0 1 0,0-1 0,-1 1 0,1-1 0,0 0 0,0 0 0,0 0 0,0 0 1,0 0-1,0 0 0,0 0 0,0-1 0,0 1 0,-1 0 0,1-1 0,0 0 0,0 0 0,-1 1 0,1-1 0,0 0 0,-1 0 0,1 0 0,-1-1 0,1 1 1,-1 0-1,1-1 0,-1 1 0,0 0 0,0-1 0,2-2 0,2-6 114,0 0 1,-1 0-1,0 0 0,0 0 1,-1-1-1,-1 0 0,0 0 0,0 1 1,-1-1-1,0 0 0,-1 0 1,-1-16-1,1 19 262,-1 6-299,0-1-1,0 1 0,0 0 0,0 0 1,0 0-1,0 0 0,0 0 0,0 0 1,-1 0-1,1 0 0,-1 0 0,0 1 1,1-1-1,-1 1 0,0-1 0,0 1 1,0 0-1,0 0 0,0 0 0,0 0 1,-1 0-1,1 0 0,0 0 0,0 1 1,-5-1-1,-4-2 45,0 0-1,0 1 1,0 0 0,-13 1-1,23 1-352,-2 61-6174,-3-44 2349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0.886"/>
    </inkml:context>
    <inkml:brush xml:id="br0">
      <inkml:brushProperty name="width" value="0.05" units="cm"/>
      <inkml:brushProperty name="height" value="0.05" units="cm"/>
    </inkml:brush>
  </inkml:definitions>
  <inkml:trace contextRef="#ctx0" brushRef="#br0">32 7 3689,'0'0'3987,"0"0"-3959,0-1-1,0 1 1,0 0 0,0-1-1,0 1 1,-1 0-1,1 0 1,0-1-1,0 1 1,0 0-1,0-1 1,-1 1-1,1 0 1,0 0 0,0-1-1,0 1 1,-1 0-1,1 0 1,0 0-1,0-1 1,-1 1-1,1 0 1,0 0 0,-1 0-1,1 0 1,0 0-1,-1-1 1,1 1-1,0 0 1,-1 0-1,1 0 1,0 0-1,-1 0 1,1 0 0,0 0-1,-1 0 1,1 0-1,-4 6 10,1 0 0,1-1 0,-1 1-1,1 0 1,0 0 0,0 0 0,0 0-1,1 1 1,0-1 0,0 11 0,3 74-115,0-42 49,-2-47-27,0-1 0,0 0 1,0 0-1,0 1 1,0-1-1,0 0 1,0 1-1,0-1 1,0 0-1,1 0 0,-1 1 1,1-1-1,-1 0 1,1 0-1,-1 0 1,1 0-1,0 0 0,0 1 1,-1-1-1,1 0 1,0-1-1,0 1 1,0 0-1,0 0 1,2 1-1,31 1-982,-20-3 911,-12-1 136,0 1 0,0-1 1,0 0-1,-1 0 0,1 0 0,0 0 1,-1 0-1,1 0 0,0 0 0,-1-1 1,0 1-1,1 0 0,-1-1 0,0 1 1,0-1-1,1 0 0,-1 1 1,0-1-1,-1 0 0,1 0 0,0 0 1,-1 1-1,1-1 0,-1 0 0,1-4 1,9-52 496,-9 48-356,2-60 1554,-3 68-1624,0 0-1,0-1 1,0 1 0,-1 0-1,1 0 1,0 0 0,-1 0-1,0 0 1,1-1 0,-1 1-1,0 0 1,0 1 0,0-1-1,0 0 1,0 0 0,-1 0 0,1 0-1,-1 1 1,1-1 0,-1 1-1,1-1 1,-1 1 0,0 0-1,0 0 1,-1-2 0,2 3-144,0 0 1,1 0-1,-1 0 0,1 0 1,-1 0-1,1 0 0,-1 0 1,1 0-1,-1 0 1,1 0-1,-1 0 0,0 0 1,1 0-1,-1 0 1,1 0-1,-1 0 0,1 1 1,-1-1-1,1 0 1,-1 0-1,1 1 0,-1-1 1,1 0-1,0 1 1,-1-1-1,1 1 0,-1-1 1,1 0-1,0 1 1,-1-1-1,1 1 0,0-1 1,0 1-1,-1-1 1,1 1-1,0 0 0,-6 26-1734,3-8-185,-6 2-1750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4.259"/>
    </inkml:context>
    <inkml:brush xml:id="br0">
      <inkml:brushProperty name="width" value="0.05" units="cm"/>
      <inkml:brushProperty name="height" value="0.05" units="cm"/>
    </inkml:brush>
  </inkml:definitions>
  <inkml:trace contextRef="#ctx0" brushRef="#br0">0 12 2897,'0'0'1129,"38"0"1758,387-8 915,-300 5-3593,125 3-147,-250 0-144,0 5-3750,0 1 897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1.516"/>
    </inkml:context>
    <inkml:brush xml:id="br0">
      <inkml:brushProperty name="width" value="0.05" units="cm"/>
      <inkml:brushProperty name="height" value="0.05" units="cm"/>
    </inkml:brush>
  </inkml:definitions>
  <inkml:trace contextRef="#ctx0" brushRef="#br0">79 23 3001,'0'0'6126,"-4"0"-5646,-1 0-409,3 0-62,1 0 1,0-1 0,-1 1-1,1 0 1,0 0 0,-1 0-1,1 1 1,-1-1 0,1 0-1,0 0 1,-1 1-1,1-1 1,0 1 0,-1-1-1,1 1 1,0-1 0,0 1-1,0 0 1,-1 0 0,1 0-1,0-1 1,0 1 0,0 0-1,0 0 1,0 0-1,1 1 1,-1-1 0,0 0-1,0 0 1,1 0 0,-1 1-1,1-1 1,-1 0 0,1 1-1,-1 1 1,-6 16-34,1 0 0,1 1 1,1-1-1,1 1 0,0 0 1,1 0-1,2 24 0,0-43 4,1-1-1,-1 1 0,0 0 0,1 0 0,-1-1 1,1 1-1,0 0 0,-1 0 0,1-1 1,0 1-1,-1-1 0,1 1 0,0-1 0,-1 1 1,1-1-1,0 1 0,0-1 0,0 0 0,-1 1 1,1-1-1,0 0 0,0 0 0,0 1 0,0-1 1,0 0-1,0 0 0,0 0 0,-1 0 0,3-1 1,36 1-485,-30 0 424,-6 0 94,1-1 1,-1 0-1,1 1 0,-1-1 1,0 0-1,1 0 1,-1-1-1,0 1 0,0-1 1,0 0-1,0 0 0,0 0 1,0 0-1,-1 0 1,1 0-1,0-1 0,-1 1 1,0-1-1,0 0 0,0 0 1,0 0-1,0 0 1,-1 0-1,1 0 0,-1 0 1,0-1-1,0 1 1,0 0-1,0-1 0,0-4 1,3-13 342,-1 0 1,-1-1-1,0-33 0,-2 48-244,0 5-67,0 1-1,0-1 0,0 0 1,0 0-1,0 0 0,0 0 1,-1 0-1,1 1 0,-1-1 1,1 0-1,-1 0 0,0 0 1,1 1-1,-1-1 0,0 0 1,0 1-1,0-1 0,-3-1 1,2 1-29,0 1 1,0 0-1,0 0 1,-1 1-1,1-1 0,0 0 1,-1 1-1,1 0 1,-1-1-1,1 1 1,0 0-1,-1 0 1,1 0-1,-5 1 1,6 0-44,-1-1 1,1 0-1,0 1 1,-1-1-1,1 1 1,0 0-1,-1-1 0,1 1 1,0 0-1,0 0 1,0 0-1,0 0 1,0 0-1,0 0 1,0 0-1,0 0 1,0 0-1,0 1 1,0-1-1,1 0 0,-1 0 1,1 1-1,-2 2 1,-9 39-1330,9-30 584,-5 24-2018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5.282"/>
    </inkml:context>
    <inkml:brush xml:id="br0">
      <inkml:brushProperty name="width" value="0.05" units="cm"/>
      <inkml:brushProperty name="height" value="0.05" units="cm"/>
    </inkml:brush>
  </inkml:definitions>
  <inkml:trace contextRef="#ctx0" brushRef="#br0">1 70 256,'0'0'6847,"1"-12"-5639,5-34-446,-4 34-276,-2 26-138,14 248-311,0 9 33,6 132-84,1 1 39,-21-368-45,1-36 29,1 0 0,0 0 0,0 0 0,0-1 1,0 1-1,0 0 0,-1-1 0,1 1 0,0-1 0,0 0 0,-1 0 1,1 0-1,3-1 0,14-11 20,0 1-1,1 1 1,1 1 0,0 0-1,22-6 1,112-27-42,-137 39 1,2 0 0,-1 1 1,34 0-1,-50 2-206,1 0 1,-1 0-1,1 0 1,-1-1-1,1 1 1,-1-1-1,0 0 1,0 0-1,0 0 1,0-1-1,3-2 1,5-8-2289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5.784"/>
    </inkml:context>
    <inkml:brush xml:id="br0">
      <inkml:brushProperty name="width" value="0.05" units="cm"/>
      <inkml:brushProperty name="height" value="0.05" units="cm"/>
    </inkml:brush>
  </inkml:definitions>
  <inkml:trace contextRef="#ctx0" brushRef="#br0">1 20 1256,'0'0'3921,"18"-2"-3086,381-15 2194,-399 39-6776,0-8-427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6.983"/>
    </inkml:context>
    <inkml:brush xml:id="br0">
      <inkml:brushProperty name="width" value="0.05" units="cm"/>
      <inkml:brushProperty name="height" value="0.05" units="cm"/>
    </inkml:brush>
  </inkml:definitions>
  <inkml:trace contextRef="#ctx0" brushRef="#br0">405 0 1528,'0'0'7522,"-5"2"-6915,-6 6-545,1 0 0,0 1 0,1 0 0,-1 0 0,2 1 0,-1 0 0,1 1 0,1-1 0,-7 15 0,-52 111 259,63-128-322,-51 128 51,27-65-39,-67 128 0,82-178-30,1 0-1,-13 34 1,21-46-706,1 0-1,-1 0 1,2 0 0,-1 1-1,0 13 1,2-17-1853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7.670"/>
    </inkml:context>
    <inkml:brush xml:id="br0">
      <inkml:brushProperty name="width" value="0.05" units="cm"/>
      <inkml:brushProperty name="height" value="0.05" units="cm"/>
    </inkml:brush>
  </inkml:definitions>
  <inkml:trace contextRef="#ctx0" brushRef="#br0">73 43 280,'0'0'5235,"-28"-8"-4714,26 8-468,1 0 0,-1 0 0,1 0 0,0 0 0,-1 1 0,1-1 0,0 0 0,0 1 0,-1 0 0,1-1 0,0 1 0,0 0 0,0-1 0,-1 1 0,1 0 0,0 0 0,0 0 0,0 0 0,1 0 0,-1 0 0,-1 2 0,-1 1-6,1 0 0,1 0 0,-1 0 0,0 0 0,1 1 0,0-1 0,-1 5 0,0 13-83,0-1 0,3 28 0,-1-32 116,0-14-80,-1 0 0,1 0 1,0 0-1,1 1 1,-1-1-1,0 0 0,1 0 1,0 0-1,-1 0 1,1 0-1,1 0 1,-1-1-1,0 1 0,1 0 1,-1 0-1,1-1 1,0 1-1,0-1 0,0 0 1,0 1-1,0-1 1,0 0-1,1 0 0,-1 0 1,1-1-1,-1 1 1,1-1-1,0 1 0,0-1 1,0 0-1,0 0 1,-1 0-1,1 0 0,1-1 1,4 1-1,13 3 11,0-2-1,0 0 1,0-2-1,0 0 1,29-5-1,-47 5 28,0-1-1,-1 0 1,1 0 0,0 0-1,-1-1 1,1 1 0,-1-1 0,1 1-1,-1-1 1,0 0 0,0 0-1,0 0 1,0 0 0,0 0-1,0 0 1,0-1 0,-1 1 0,1-1-1,-1 1 1,0-1 0,1 1-1,-1-1 1,0 0 0,-1 0-1,1 1 1,0-1 0,-1-4 0,3-10 274,-1 0 1,-1-1-1,-2-23 1,1 22-172,0 15-84,1-1 0,-1 1 0,-1 0 0,1 0 0,-1 0 0,1 0 0,-1-1 0,0 1 0,-1 0 0,1 0 0,-1 0 1,0 1-1,0-1 0,0 0 0,0 1 0,0-1 0,-1 1 0,0 0 0,0 0 0,0 0 0,0 0 0,0 0 0,0 1 0,-1-1 0,1 1 0,-1 0 0,0 0 0,0 0 0,0 1 0,0-1 0,0 1 0,0 0 0,0 0 0,0 0 0,0 1 0,0-1 0,-8 1 0,9 0-80,-1 0-1,1 0 0,-1 0 1,1 0-1,0 0 0,-1 0 0,1 1 1,0 0-1,-1 0 0,1 0 1,0 0-1,0 0 0,0 1 1,0-1-1,-3 3 0,3-1-63,0 0 0,0 1 0,0-1-1,1 1 1,-1 0 0,1 0-1,0 0 1,0 0 0,0 0 0,-2 9-1,1-1-419,0 1 0,1-1 0,0 1 0,1 0 0,0 0 0,2 19 0,0-2-1069,-1 10-1432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8.514"/>
    </inkml:context>
    <inkml:brush xml:id="br0">
      <inkml:brushProperty name="width" value="0.05" units="cm"/>
      <inkml:brushProperty name="height" value="0.05" units="cm"/>
    </inkml:brush>
  </inkml:definitions>
  <inkml:trace contextRef="#ctx0" brushRef="#br0">153 15 704,'0'0'7746,"-15"-2"-7513,-43-8-169,43 8-20,14 2-22,0 1-1,-1-1 1,1 1 0,0-1-1,0 1 1,-1 0-1,1-1 1,0 1 0,0 0-1,0 0 1,0 0-1,0 0 1,0 0 0,0 0-1,1 0 1,-1 0-1,0 0 1,0 0 0,1 0-1,-1 1 1,0 1-1,-13 35 163,10-26-67,-2 4-104,1 0 0,1 1 0,1-1-1,0 1 1,1 0 0,0 33 0,2-48-34,1-1 1,-1 1-1,0-1 1,1 0-1,-1 1 1,1-1-1,-1 0 1,1 1-1,0-1 1,0 0-1,-1 0 1,1 0-1,0 0 1,0 1-1,0-1 0,0-1 1,0 1-1,0 0 1,0 0-1,1 0 1,-1 0-1,0-1 1,0 1-1,1-1 1,-1 1-1,0-1 1,1 1-1,-1-1 1,1 0-1,-1 0 1,0 1-1,3-1 1,58 0-444,-43-1 463,-17 1 23,-1-1-1,1 0 0,0 0 1,-1 0-1,1 0 1,-1 0-1,1-1 0,-1 1 1,1 0-1,-1-1 1,0 1-1,0-1 0,0 1 1,0-1-1,0 0 1,0 1-1,0-1 0,0 0 1,-1 0-1,1 0 1,-1 1-1,1-1 0,-1-2 1,11-46 526,-9 27-213,0 0 0,-1 0 0,-4-29 0,3 51-300,0 0 1,0 0-1,0 0 1,-1 0-1,1 0 1,-1 0-1,1 0 1,-1 0-1,1 0 1,-1 1-1,1-1 0,-1 0 1,0 0-1,0 0 1,1 1-1,-1-1 1,0 0-1,0 1 1,0-1-1,0 0 1,0 1-1,0-1 0,0 1 1,0 0-1,0-1 1,0 1-1,0 0 1,-2-1-1,-35-1 210,28 3-252,9-1-29,0 1 1,0-1 0,0 1 0,1-1 0,-1 1 0,0 0 0,0-1 0,1 1 0,-1 0 0,0 0-1,1-1 1,-1 1 0,1 0 0,-1 0 0,1 0 0,-1 0 0,1 0 0,0 0 0,-1 0-1,1 0 1,0 0 0,0 0 0,0 0 0,0 0 0,0 0 0,0 0 0,0 2 0,0 37-1299,0-33 819,0 17-1721,0-5-1566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9.110"/>
    </inkml:context>
    <inkml:brush xml:id="br0">
      <inkml:brushProperty name="width" value="0.05" units="cm"/>
      <inkml:brushProperty name="height" value="0.05" units="cm"/>
    </inkml:brush>
  </inkml:definitions>
  <inkml:trace contextRef="#ctx0" brushRef="#br0">54 104 744,'0'0'9066,"-3"-9"-8695,-7-26-54,10 34-298,0 1-1,0 0 1,0-1-1,0 1 1,0 0-1,0-1 1,0 1 0,0-1-1,0 1 1,0 0-1,0-1 1,0 1-1,0 0 1,0-1-1,0 1 1,-1-1-1,1 1 1,0 0-1,0 0 1,0-1-1,-1 1 1,1 0 0,0-1-1,0 1 1,-1 0-1,1 0 1,0-1-1,0 1 1,-1 0-1,1 0 1,0 0-1,-1-1 1,1 1-1,0 0 1,-1 0 0,1 0-1,-1 0 1,1 0-1,0 0 1,-1 0-1,1 0 1,0 0-1,-1 0 1,1 0-1,-1 0 1,1 0-1,0 0 1,-1 0-1,1 0 1,0 0 0,-1 0-1,1 0 1,0 1-1,-1-1 1,1 0-1,0 0 1,-1 0-1,1 1 1,0-1-1,0 0 1,-1 0-1,1 1 1,-10 15-120,10-16 140,-4 11-54,1 1 1,0 0-1,1-1 1,0 1-1,1 1 0,1-1 1,-1 0-1,3 15 1,-2-24-17,1 0-1,-1 0 1,1 1 0,0-1 0,0 0 0,0 0 0,0 0 0,0 0 0,1 0-1,-1 0 1,1 0 0,0-1 0,0 1 0,0 0 0,0-1 0,0 0 0,1 1 0,-1-1-1,1 0 1,-1 0 0,1 0 0,0-1 0,0 1 0,0-1 0,0 1 0,0-1-1,0 0 1,0 0 0,0 0 0,1-1 0,-1 1 0,0-1 0,0 0 0,5 0 0,-4-1 20,0 1 1,0-1 0,0 0 0,0-1 0,0 1 0,-1-1 0,1 1-1,0-1 1,-1 0 0,1-1 0,-1 1 0,0-1 0,0 1 0,0-1-1,0 0 1,0 0 0,0 0 0,-1 0 0,0-1 0,1 1-1,-1-1 1,-1 0 0,1 1 0,0-1 0,1-6 0,2-3 178,-1 0 0,0-1 0,-1 1 1,-1-1-1,0 0 0,1-19 0,-3 29-98,0 1 0,0 0 0,0 0-1,-1 0 1,1 0 0,-1 0 0,1 0 0,-1 0 0,0 0-1,0 0 1,0 0 0,-1 0 0,1 1 0,-1-1 0,1 0 0,-1 1-1,0-1 1,0 1 0,-3-3 0,1 3-32,0-1 1,0 1 0,0 1-1,0-1 1,0 0-1,0 1 1,0 0-1,-1 0 1,1 0-1,0 1 1,-1-1-1,1 1 1,-6 0-1,7 1-101,1-1 0,-1 0 0,0 1 0,1-1 0,-1 1 0,1 0 0,-1 0 0,1 0 0,-1 0 0,1 1-1,0-1 1,-1 1 0,1-1 0,0 1 0,0 0 0,0 0 0,0-1 0,1 2 0,-1-1 0,0 0-1,1 0 1,0 0 0,-1 1 0,1-1 0,0 1 0,0-1 0,0 1 0,1-1 0,-1 1 0,0 3-1,-2 10-979,0 0 0,2 0 0,0 29 0,1-38 294,0 18-3271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9.938"/>
    </inkml:context>
    <inkml:brush xml:id="br0">
      <inkml:brushProperty name="width" value="0.05" units="cm"/>
      <inkml:brushProperty name="height" value="0.05" units="cm"/>
    </inkml:brush>
  </inkml:definitions>
  <inkml:trace contextRef="#ctx0" brushRef="#br0">0 15 5449,'0'0'4332,"3"-1"-4274,49-6 197,0 3 0,1 1 0,74 7-1,-123-4-250,-1 1 0,1-1 0,-1 1 0,1 0 0,-1 0 0,1 0 0,-1 0 0,1 1 0,-1-1 0,0 1 0,0 0 0,0 0 0,0 0 0,0 0 0,0 1 0,0-1 0,-1 1 0,1 0 0,-1 0 0,0 0 0,0 0 0,0 0 0,0 0 0,0 0 0,-1 1 0,0-1 0,1 1 0,-1-1 0,0 6 0,3 9 14,-2 1 0,0 0 0,-2 0 0,-2 30 1,1-10 33,-5 60-46,3-78-8,1 0-1,0 0 1,2 1 0,1-1 0,0 0 0,2 1 0,0-1 0,9 28 0,6 5 163,-1 0 1,-3 2-1,12 102 1,-11 172 672,-17-329-781,1 0 1,0-1-1,-1 1 1,1-1-1,-1 1 1,1-1-1,0 0 1,-1 1-1,1-1 0,-1 0 1,1 0-1,-1 0 1,1 0-1,-1-1 1,-1 1-1,-2 0 64,-57-2 310,0-2-1,-64-12 0,125 15-470,-1 1-1,1-1 0,0 1 1,-1-1-1,1 1 1,-1 0-1,1 0 1,-1 0-1,1 0 1,-1 0-1,1 0 0,-1 0 1,1 0-1,-1 1 1,1-1-1,-1 0 1,1 1-1,0-1 1,-1 1-1,1 0 0,0 0 1,-1-1-1,1 1 1,0 0-1,-2 2 1,2-1-92,1 1 1,-1-1 0,1 1 0,0-1 0,0 1-1,0-1 1,0 1 0,1-1 0,-1 1-1,1-1 1,-1 0 0,1 1 0,0-1 0,0 0-1,2 4 1,16 27-2707,3-4-2384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08.918"/>
    </inkml:context>
    <inkml:brush xml:id="br0">
      <inkml:brushProperty name="width" value="0.05" units="cm"/>
      <inkml:brushProperty name="height" value="0.05" units="cm"/>
    </inkml:brush>
  </inkml:definitions>
  <inkml:trace contextRef="#ctx0" brushRef="#br0">1 17 280,'0'0'619,"15"-17"1039,-13 35 4363,1 8-4310,5 56-2350,-6 78 650,27 190-1,-24-295 100,-3 0-1,-6 76 0,-2-5-113,6-126 134,41 0-149,-28 0 16,0 1 0,0 0 0,0 1 0,0 0 0,-1 1 0,1 0 0,15 7 0,-14-6-707,0-1-1,1-1 1,15 1-1,-44-3-3984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09.999"/>
    </inkml:context>
    <inkml:brush xml:id="br0">
      <inkml:brushProperty name="width" value="0.05" units="cm"/>
      <inkml:brushProperty name="height" value="0.05" units="cm"/>
    </inkml:brush>
  </inkml:definitions>
  <inkml:trace contextRef="#ctx0" brushRef="#br0">0 6 880,'0'0'435,"5"2"-339,-1 1 150,-2-2-86,-1 0 0,1 0 0,-1 0 0,1 0 0,-1 0 0,1-1 0,-1 1 1,1-1-1,-1 1 0,1-1 0,0 0 0,-1 1 0,4-1 0,-5-6 2623,0 6-2749,0 0 1,0-1-1,0 1 1,0 0-1,-1-1 1,1 1-1,0 0 1,0-1-1,0 1 1,0-1-1,0 1 0,0 0 1,0-1-1,0 1 1,0-1-1,0 1 1,0 0-1,0-1 1,0 1-1,1-1 0,-1 1 1,0 0-1,0-1 1,0 1-1,0 0 1,1-1-1,-1 1 1,0 0-1,0-1 1,1 1-1,-1 0 0,0-1 1,1 1-1,-1 0 1,0 0-1,1 0 1,-1-1-1,0 1 1,1 0-1,-1 0 1,1 0-1,-1 0 0,0 0 1,1-1-1,0 1 1,268 0 624,-268 0-461,-2 14-1827,-1-5-2120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4.871"/>
    </inkml:context>
    <inkml:brush xml:id="br0">
      <inkml:brushProperty name="width" value="0.05" units="cm"/>
      <inkml:brushProperty name="height" value="0.05" units="cm"/>
    </inkml:brush>
  </inkml:definitions>
  <inkml:trace contextRef="#ctx0" brushRef="#br0">1 127 3065,'0'0'6205,"4"0"-5921,84-20 133,40 6-180,152-37 0,-102 16-218,-166 32-251,7 0 456,-6 3-4828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1.701"/>
    </inkml:context>
    <inkml:brush xml:id="br0">
      <inkml:brushProperty name="width" value="0.05" units="cm"/>
      <inkml:brushProperty name="height" value="0.05" units="cm"/>
    </inkml:brush>
  </inkml:definitions>
  <inkml:trace contextRef="#ctx0" brushRef="#br0">247 25 280,'0'0'4420,"-10"-25"-67,2 25-4323,0 0 0,1 1 0,-1 0 0,0 0 0,1 1 1,-1 0-1,1 1 0,-1-1 0,1 1 0,0 1 0,0-1 1,0 1-1,1 0 0,-1 1 0,1 0 0,0 0 0,0 0 1,1 0-1,-1 1 0,-7 12 0,3-6-34,1 1-1,0 0 1,1 1-1,0 0 1,1 0 0,1 0-1,0 1 1,1 0-1,0 1 1,1-1-1,1 1 1,1 0 0,0-1-1,1 1 1,2 26-1,-1-34-13,0-1 0,1 1 0,-1 0 0,2 0 0,-1-1 0,1 1 0,0-1 0,1 1-1,0-1 1,5 9 0,-7-13-24,1-1-1,0 1 1,0-1-1,0 1 0,0-1 1,1 0-1,-1 0 1,1 0-1,-1-1 1,1 1-1,-1 0 0,1-1 1,0 0-1,0 1 1,0-1-1,0-1 1,0 1-1,0 0 0,0-1 1,0 1-1,0-1 1,0 0-1,0 0 1,0 0-1,0 0 0,1-1 1,-1 1-1,0-1 1,3-1-1,0 0 48,-1 0 0,0-1 0,0 0 0,-1 0 1,1 0-1,0 0 0,-1-1 0,0 0 0,0 0 0,0 0 0,0 0 0,-1 0 0,0-1 0,1 0 0,-2 0 0,1 0 1,3-8-1,1-2 69,-1 0 0,-1-1 0,0 0 0,4-29 0,-6 24 397,-1 0 1,-1-36 0,-1 51-424,0 1 0,-1-1 0,0 1 1,0 0-1,0-1 0,-1 1 0,0 0 1,0 0-1,0 0 0,0 0 0,-1 0 1,0 1-1,0-1 0,0 1 0,-7-7 1,1 2-2,7 7-109,0 0 1,-1 0-1,1 0 1,0 0-1,-1 0 0,1 0 1,-1 1-1,0-1 0,1 1 1,-1 0-1,0-1 1,0 1-1,0 1 0,0-1 1,0 0-1,0 1 0,0-1 1,0 1-1,0 0 1,0 0-1,-5 1 0,3-1-462,-1 0-1,0 1 1,1 0-1,-1 0 1,0 0-1,-8 4 1,-11 6-4292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2.372"/>
    </inkml:context>
    <inkml:brush xml:id="br0">
      <inkml:brushProperty name="width" value="0.05" units="cm"/>
      <inkml:brushProperty name="height" value="0.05" units="cm"/>
    </inkml:brush>
  </inkml:definitions>
  <inkml:trace contextRef="#ctx0" brushRef="#br0">1 36 936,'0'0'4959,"0"-8"-4461,0-19-195,0 27-118,0 22-73,15 112 637,-15-89-558,1 1 0,3-1 0,1 0 0,23 87 0,-23-114-186,-1 0 1,-1 0-1,0 0 1,-1 1-1,-1 24 1,0-39-39,0-1 1,-1 0-1,1 0 0,0 1 1,1-1-1,-1 0 0,0 0 1,1 0-1,0-1 0,0 1 1,0 0-1,0-1 0,0 1 1,0-1-1,1 1 0,-1-1 1,1 0-1,0 0 0,-1 0 1,1-1-1,0 1 0,0-1 1,3 2-1,-3-2-207,0 0-1,0 1 1,0-1 0,0-1-1,-1 1 1,1 0 0,0-1-1,0 0 1,1 0 0,-1 1-1,0-2 1,0 1 0,0 0 0,0-1-1,5-1 1,5-7-2517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2.857"/>
    </inkml:context>
    <inkml:brush xml:id="br0">
      <inkml:brushProperty name="width" value="0.05" units="cm"/>
      <inkml:brushProperty name="height" value="0.05" units="cm"/>
    </inkml:brush>
  </inkml:definitions>
  <inkml:trace contextRef="#ctx0" brushRef="#br0">1 0 1712,'0'0'3705,"0"8"-3618,18 65 33,-13-57 141,0 1 0,-1 0 0,-1 0-1,2 26 1,-5 22 133,0-8-694,0-21-2665,0-46 428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3.249"/>
    </inkml:context>
    <inkml:brush xml:id="br0">
      <inkml:brushProperty name="width" value="0.05" units="cm"/>
      <inkml:brushProperty name="height" value="0.05" units="cm"/>
    </inkml:brush>
  </inkml:definitions>
  <inkml:trace contextRef="#ctx0" brushRef="#br0">0 9 1144,'0'0'2717,"10"-1"-2522,-4 0-76,37-6 48,-41 7-97,0 0 0,0 0-1,0 0 1,-1 0 0,1 0 0,0 1 0,0-1 0,0 0 0,0 1 0,0 0 0,-1-1-1,1 1 1,0 0 0,-1 0 0,1 0 0,0 0 0,-1 0 0,1 0 0,-1 0 0,0 1-1,1-1 1,1 3 0,0 1-28,0 0 0,1 0 0,0 0 0,0 0 1,0-1-1,1 0 0,-1 0 0,1 0 0,0 0 0,0-1 0,0 0 0,1 0 0,-1 0 0,8 2 0,-2-1-288,1-1 0,0 0 0,0-1 0,0 0 0,0-1 0,16 0 0,-22-1-1622,-2-2-978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3.724"/>
    </inkml:context>
    <inkml:brush xml:id="br0">
      <inkml:brushProperty name="width" value="0.05" units="cm"/>
      <inkml:brushProperty name="height" value="0.05" units="cm"/>
    </inkml:brush>
  </inkml:definitions>
  <inkml:trace contextRef="#ctx0" brushRef="#br0">4 9 968,'0'0'5525,"-3"-8"-4987,5 29-288,0 0-1,2 0 1,1 0 0,1-1 0,11 28 0,12 46 170,6 123 427,-27-157-797,-4-44-263,-1-13-1051,-1-11-1290,-1-8-2318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5.560"/>
    </inkml:context>
    <inkml:brush xml:id="br0">
      <inkml:brushProperty name="width" value="0.05" units="cm"/>
      <inkml:brushProperty name="height" value="0.05" units="cm"/>
    </inkml:brush>
  </inkml:definitions>
  <inkml:trace contextRef="#ctx0" brushRef="#br0">1 79 824,'0'0'3430,"6"-14"-1095,178 17-264,147-4-425,-199-15-1379,-84 9-109,73-3 0,-116 10-155,0-1 0,1 0 0,-1 0 0,0 0 1,-1 0-1,1-1 0,0 0 0,8-4 0,-6 2 162,0 1-1,0 0 1,0 1 0,0 0 0,14-3-1,-43 25-1240,12-9-62,-17 6-2784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7.969"/>
    </inkml:context>
    <inkml:brush xml:id="br0">
      <inkml:brushProperty name="width" value="0.05" units="cm"/>
      <inkml:brushProperty name="height" value="0.05" units="cm"/>
    </inkml:brush>
  </inkml:definitions>
  <inkml:trace contextRef="#ctx0" brushRef="#br0">3 23 488,'0'0'5052,"0"-4"-4536,0-11-200,0 11 1500,0 41-1514,-3 414 554,7-449-868,-1 1 1,1-1-1,0 0 0,0 0 1,0 0-1,0 0 0,0-1 1,0 1-1,6 0 0,-1 1-6,-5-2-38,0 1-1,0-1 0,0 0 0,0 0 1,0 0-1,1-1 0,-1 0 0,0 1 1,1-1-1,-1-1 0,0 1 1,0-1-1,1 1 0,-1-1 0,0 0 1,0-1-1,0 1 0,0-1 0,0 0 1,0 0-1,6-4 0,-7 3-272,0 0 0,1-1-1,-1 1 1,0-1 0,-1 1-1,1-1 1,0 0 0,-1 0-1,0 0 1,0-1 0,-1 1-1,1 0 1,1-6 0,0-7-2464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8.520"/>
    </inkml:context>
    <inkml:brush xml:id="br0">
      <inkml:brushProperty name="width" value="0.05" units="cm"/>
      <inkml:brushProperty name="height" value="0.05" units="cm"/>
    </inkml:brush>
  </inkml:definitions>
  <inkml:trace contextRef="#ctx0" brushRef="#br0">0 67 3121,'0'0'4406,"45"-11"-2418,-3 10-1780,-1-2 0,0-2 1,74-19-1,-103 21-179,9-3 65,0 1 0,1 1 0,29-1 0,-51 5-117,0 27-2611,0-15 251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19.957"/>
    </inkml:context>
    <inkml:brush xml:id="br0">
      <inkml:brushProperty name="width" value="0.05" units="cm"/>
      <inkml:brushProperty name="height" value="0.05" units="cm"/>
    </inkml:brush>
  </inkml:definitions>
  <inkml:trace contextRef="#ctx0" brushRef="#br0">25 40 1304,'0'0'5460,"0"-5"-4724,0-21 566,38 26-677,229-9 518,-267 36-248,16 162-734,-1 5-81,-15-193-79,-1 34-2,1 0 1,2 1 0,1-1 0,2 0 0,1-1-1,17 55 1,-16-61-17,-1 1 0,-1 0 0,-1 0 0,-2 0 0,-1 0 0,-5 53 0,2 2-301,2-70 293,0-8 26,1 1 0,-1-1-1,0 1 1,0-1 0,-1 0 0,0 1-1,0-1 1,0 0 0,-1 1 0,0-1-1,0 0 1,-1 0 0,1 0-1,-1-1 1,-1 1 0,-7 9 0,-3 2 84,-2-2 1,0 1 0,-1-2 0,0 0-1,-1-2 1,-36 21 0,47-32 88,0 0-1,1 0 1,-1-1 0,0 1 0,1-1 0,-1-1-1,-8-1 1,-1 1-94,-54-9 133,-12 1 95,81 9-273,-2 15-7277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0.568"/>
    </inkml:context>
    <inkml:brush xml:id="br0">
      <inkml:brushProperty name="width" value="0.05" units="cm"/>
      <inkml:brushProperty name="height" value="0.05" units="cm"/>
    </inkml:brush>
  </inkml:definitions>
  <inkml:trace contextRef="#ctx0" brushRef="#br0">0 124 1200,'0'0'7115,"0"-3"-7014,0 2-88,1 0 0,-1 0-1,0 0 1,1 0-1,-1 0 1,1 1-1,-1-1 1,1 0-1,-1 0 1,1 0 0,0 1-1,-1-1 1,1 0-1,0 1 1,0-1-1,-1 1 1,1-1-1,0 1 1,0-1 0,0 1-1,0-1 1,0 1-1,0 0 1,0-1-1,0 1 1,0 0-1,0 0 1,-1 0 0,1 0-1,0 0 1,0 0-1,0 0 1,0 0-1,0 0 1,0 0-1,0 1 1,0-1-1,0 0 1,2 2 0,-1-2 71,23-2 283,-1 0 0,1-2-1,-1-1 1,26-9-1,-26 7-281,0 1-1,0 1 1,1 1-1,27 0 0,-29 4-106,-23 0-38,0-20-1941,0 3-1207,0 0-1743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5.818"/>
    </inkml:context>
    <inkml:brush xml:id="br0">
      <inkml:brushProperty name="width" value="0.05" units="cm"/>
      <inkml:brushProperty name="height" value="0.05" units="cm"/>
    </inkml:brush>
  </inkml:definitions>
  <inkml:trace contextRef="#ctx0" brushRef="#br0">0 79 1664,'0'0'4391,"18"-11"-4083,53-33-99,-65 40-126,0 1 0,0 0 0,0 1 0,1-1 0,-1 1 0,1 0 0,0 1 0,0 0 0,0 0 0,-1 0 0,1 1-1,0 0 1,0 0 0,12 3 0,13-1 265,65-2 343,-96 1-676,1 0 0,-1-1-1,0 1 1,1 0 0,-1 0 0,0 0-1,0 0 1,0 0 0,0 0 0,0 0-1,0 0 1,0 1 0,0-1-1,-1 0 1,1 1 0,0-1 0,-1 0-1,1 1 1,-1-1 0,1 1 0,-1-1-1,0 1 1,1-1 0,-1 1-1,0-1 1,0 1 0,0-1 0,0 1-1,-1-1 1,1 1 0,-1 1 0,1 4 24,-1 0 1,1-1 0,-2 1 0,1 0 0,-1-1 0,-2 7 0,-11 10 12,-1 0 0,0-1 0,-2-1 1,-1 0-1,0-2 0,-27 21 0,45-38-42,0-2 266,40 0-1026,-12 2 765,0 2-1,0 1 1,-1 1-1,33 12 0,-44-14-15,-13-4 8,0 1-1,0-1 1,-1 1 0,1-1-1,0 1 1,-1 0-1,1-1 1,0 1 0,-1 0-1,1 0 1,-1 0 0,0 0-1,1 0 1,-1 0-1,0 1 1,1-1 0,-1 0-1,0 1 1,0-1 0,0 1-1,0-1 1,-1 1-1,1 0 1,0-1 0,0 1-1,-1 0 1,1-1 0,-1 1-1,0 0 1,0 0 0,1-1-1,-1 1 1,0 0-1,0 0 1,-1-1 0,1 1-1,0 0 1,-1 0 0,1-1-1,-1 1 1,1 0-1,-1-1 1,0 1 0,-1 2-1,-3 5 46,0 0 0,0-1-1,-1 0 1,0 0 0,-1 0-1,-9 9 1,-2 0-13,-62 55 174,71-65-53,-1 0-1,1-1 0,-1 0 0,-1 0 1,1-1-1,-22 7 0,29-11-108,0 0 0,0-1 0,0 1 0,0-1 0,-1 1-1,1-1 1,0 0 0,0 0 0,0 0 0,0-1 0,0 1 0,0-1-1,0 0 1,0 0 0,0 0 0,0 0 0,0 0 0,0 0 0,1-1 0,-1 0-1,-2-1 1,-1-3-29,0-1 0,0 1 0,1-1 0,0 0-1,-8-15 1,8 14-34,0-1 0,0 1 0,-1 1 0,-11-13 0,11 19-146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0.974"/>
    </inkml:context>
    <inkml:brush xml:id="br0">
      <inkml:brushProperty name="width" value="0.05" units="cm"/>
      <inkml:brushProperty name="height" value="0.05" units="cm"/>
    </inkml:brush>
  </inkml:definitions>
  <inkml:trace contextRef="#ctx0" brushRef="#br0">1 79 2473,'0'0'6178,"0"-1"-6116,0 0 0,1 0 0,-1 0 0,1 0 0,-1 0 0,1 0 0,0 0 0,-1 0 0,1 0 0,0 0 0,0 0 0,0 0 0,0 1 0,0-1 0,0 0 0,1 0 0,24-8 268,0 1 1,0 1 0,51-6-1,-28 5-121,-19 4-421,11-4-4036,-30 3 249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3.489"/>
    </inkml:context>
    <inkml:brush xml:id="br0">
      <inkml:brushProperty name="width" value="0.05" units="cm"/>
      <inkml:brushProperty name="height" value="0.05" units="cm"/>
    </inkml:brush>
  </inkml:definitions>
  <inkml:trace contextRef="#ctx0" brushRef="#br0">0 2 1408,'0'0'4503,"0"-2"-4345,5 17 477,0 0-1,0 0 0,9 14 1,-2-3-519,-1 0-48,-2 0-1,0 0 0,-2 1 1,0 1-1,-2-1 0,-1 1 1,0 53-1,-5-11 344,0-5-341,2-1 0,15 101 0,-3-70-43,-5 1 0,-5 160 0,-5-131-6,2-124-15,0 0 0,0 1 1,0-1-1,0 0 0,0 1 0,0-1 0,0 1 1,-1-1-1,1 0 0,0 1 0,-1-1 1,0 0-1,1 0 0,-1 1 0,0-1 1,1 0-1,-1 0 0,0 0 0,-2 2 1,1-6 278,8-12-144,-1 11-140,0 1 0,0 0 1,1 0-1,-1 1 0,0-1 1,1 1-1,0 0 1,-1 1-1,11-3 0,11-3 50,6-3-66,1 1 0,0 2 1,0 1-1,1 2 0,0 1 1,39 3-1,-74 0-19,1 0 0,-1 0-1,0 0 1,0 0 0,0 0 0,0 0 0,1 0-1,-1 0 1,0 0 0,0 0 0,0 0 0,1 0-1,-1 1 1,0-1 0,0 0 0,0 0 0,0 0-1,0 0 1,0 0 0,1 1 0,-1-1 0,0 0-1,0 0 1,0 0 0,0 0 0,0 1 0,0-1-1,0 0 1,0 0 0,0 0 0,0 1 0,0-1-1,0 0 1,0 0 0,0 0 0,0 1 0,0-1 0,0 0-1,0 0 1,0 0 0,0 1 0,0-1 0,0 0-1,0 0 1,0 0 0,0 1 0,-1-1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3.977"/>
    </inkml:context>
    <inkml:brush xml:id="br0">
      <inkml:brushProperty name="width" value="0.05" units="cm"/>
      <inkml:brushProperty name="height" value="0.05" units="cm"/>
    </inkml:brush>
  </inkml:definitions>
  <inkml:trace contextRef="#ctx0" brushRef="#br0">1 132 3001,'0'0'3483,"31"-5"-2987,-4 0-406,185-41 524,-43-12 168,-161 55-749,-1 0-49,1 0 1,-1 1-1,0 0 0,1 0 0,9 0 0,-17 16-3603,0 0-638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5.156"/>
    </inkml:context>
    <inkml:brush xml:id="br0">
      <inkml:brushProperty name="width" value="0.05" units="cm"/>
      <inkml:brushProperty name="height" value="0.05" units="cm"/>
    </inkml:brush>
  </inkml:definitions>
  <inkml:trace contextRef="#ctx0" brushRef="#br0">0 0 312,'0'0'5149,"28"87"-3979,-21-60-976,-1 1 1,-1 0 0,-1 0 0,-1 0-1,-3 54 1,0-73-163,-16 64-35,16-73-87,11-13-2016,17-29 745,33-68 0,16-24 1052,-66 118-128,-1 2 4280,-21 35 536,-10 9-4286,-1-1 0,-2 0 0,0-2-1,-55 45 1,77-68-74,-9 4 124,11-8-151,7 6-354,15 6 377,0-1-1,0 0 0,1-2 1,0-1-1,0 0 1,1-2-1,0-1 0,31 3 1,-54-7-31,0-1 1,0 0 0,0 1 0,0-1 0,0 1 0,-1-1 0,1 1 0,0-1-1,0 1 1,0-1 0,0 1 0,-1 0 0,1 0 0,0 0 0,0-1-1,-1 1 1,1 0 0,-1 0 0,1 0 0,-1 0 0,1 0 0,-1 0-1,0 0 1,1 0 0,-1 0 0,0 0 0,0 0 0,0 0 0,0 0-1,0 0 1,0 0 0,0 0 0,0 0 0,0 2 0,1 11-1784,-1-8-899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5.640"/>
    </inkml:context>
    <inkml:brush xml:id="br0">
      <inkml:brushProperty name="width" value="0.05" units="cm"/>
      <inkml:brushProperty name="height" value="0.05" units="cm"/>
    </inkml:brush>
  </inkml:definitions>
  <inkml:trace contextRef="#ctx0" brushRef="#br0">0 0 384,'0'0'7276,"1"3"-6630,1 13-283,33 208 1185,-29-181-1501,-6-43-46,0 0 7,2 0-20,11-2-2763,-10-10 522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6.015"/>
    </inkml:context>
    <inkml:brush xml:id="br0">
      <inkml:brushProperty name="width" value="0.05" units="cm"/>
      <inkml:brushProperty name="height" value="0.05" units="cm"/>
    </inkml:brush>
  </inkml:definitions>
  <inkml:trace contextRef="#ctx0" brushRef="#br0">0 6 3017,'0'0'4863,"4"-1"-4497,1 0-335,-1 0 0,1 0-1,0 0 1,0 1 0,-1-1 0,1 1 0,0 0 0,0 1 0,0-1 0,-1 1-1,1 0 1,0 0 0,-1 0 0,1 1 0,-1-1 0,1 1 0,-1 0 0,0 1-1,1-1 1,-1 1 0,-1 0 0,1 0 0,0 0 0,-1 0 0,4 4 0,-3-2 23,10 10 48,0-1 0,1-1-1,1 0 1,0-1 0,0 0 0,35 17-1,-26-21-3599,-19-8 1526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6.405"/>
    </inkml:context>
    <inkml:brush xml:id="br0">
      <inkml:brushProperty name="width" value="0.05" units="cm"/>
      <inkml:brushProperty name="height" value="0.05" units="cm"/>
    </inkml:brush>
  </inkml:definitions>
  <inkml:trace contextRef="#ctx0" brushRef="#br0">79 0 2737,'0'0'8592,"-13"4"-8425,-36 14-101,47-17-65,1 1 0,-1 0 0,1-1 0,0 1 0,-1 0 0,1 0 0,0-1 0,0 1 0,0 0 0,1 0 0,-1 0 0,0 0 0,1 0 0,-1 0 0,1 1 0,0-1 0,0 0 0,-1 0 0,2 0 0,-1 0 0,0 0 0,0 0 0,1 1 0,0 2 0,0 5-2,0 21 17,2-1 0,12 56 0,-10-14 1,-6-61-17,1 0 1,1-1 0,0 1-1,0 0 1,1 0 0,0 0-1,8 19 1,-4-4-255,-5-10-4185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29.844"/>
    </inkml:context>
    <inkml:brush xml:id="br0">
      <inkml:brushProperty name="width" value="0.05" units="cm"/>
      <inkml:brushProperty name="height" value="0.05" units="cm"/>
    </inkml:brush>
  </inkml:definitions>
  <inkml:trace contextRef="#ctx0" brushRef="#br0">0 145 72,'0'0'9173,"1"-5"-9081,-1 4-97,0 1 1,0-1 0,0 0 0,0 1-1,0-1 1,0 0 0,0 0 0,0 1-1,0-1 1,0 0 0,1 0 0,-1 1-1,0-1 1,0 0 0,1 1 0,-1-1-1,0 1 1,1-1 0,-1 0 0,1 1-1,-1-1 1,1 1 0,-1-1 0,1 1 0,-1-1-1,1 1 1,0-1 0,-1 1 0,1 0-1,0-1 1,-1 1 0,1 0 0,0 0-1,-1-1 1,1 1 0,0 0 0,0 0-1,-1 0 1,1 0 0,0 0 0,0 0-1,1 1 7,0 0-1,-1 0 0,1 0 1,0 0-1,-1 0 1,0 1-1,1-1 0,-1 0 1,0 1-1,1-1 1,-1 1-1,0-1 0,0 1 1,0 0-1,-1-1 0,1 1 1,0 0-1,-1 0 1,2 2-1,2 17 181,-1-1-1,0 1 1,-1 0 0,-2-1-1,-1 30 1,-1-2 94,2-48-248,22-14-31,-5 2-6,-1-1 0,0 0 0,-1-2 0,-1 0 0,0 0 0,-1-1 0,18-30 0,-31 46 55,1 0 0,-1 0 0,0 0 0,0-1 0,1 1 0,-1 0 0,0-1 0,0 1-1,0 0 1,0 0 0,0-1 0,1 1 0,-1 0 0,0-1 0,0 1 0,0 0 0,0-1 0,0 1 0,0 0 0,0-1 0,0 1 0,0 0 0,0-1 0,0 1 0,0 0 0,0-1 0,-1 1 0,1 0 0,0 0-1,0-1 1,0 1 0,0 0 0,0-1 0,-1 1 0,-11 0 380,-17 12-446,10 3 14,0 0 0,1 1 0,0 1 0,2 1 0,0 0 0,1 1 0,-14 23 0,23-33-200,5-6-193,2-9 162,2-4 352,3-7-163,1 0-1,1 1 1,1 0 0,1 1-1,15-21 1,0-1 10,-17 25 28,-5 9 24,-1 0 1,1 0 0,-1 0 0,0-1 0,0 1 0,-1-1 0,1 0 0,-1 1-1,0-1 1,2-5 554,-7 12-384,-18 21-196,0 0-1,1 1 1,-25 41 0,45-65-60,26-21-949,-13 11 995,0 0 0,-1-1 0,0 0 1,-1-1-1,0-1 0,8-12 0,-14 18 39,0 0-1,-1-1 0,0 1 0,0-1 0,0 0 0,-1 0 0,0 0 1,0 0-1,-1 0 0,0 0 0,0-1 0,-1 1 0,0 0 1,-1-10-1,0 15-6,1 1 0,-1-1 0,1 1 0,-1-1 0,0 1 0,1 0 0,-1-1 1,0 1-1,0 0 0,0 0 0,0-1 0,0 1 0,0 0 0,0 0 0,-1 0 0,1 0 1,0 0-1,-1 1 0,1-1 0,-1 0 0,1 1 0,0-1 0,-1 1 0,1-1 0,-4 0 1,3 1 12,1-1 1,-1 1-1,0-1 1,1 1-1,-1-1 1,0 0 0,1 0-1,-1 0 1,1 0-1,-1 0 1,1 0-1,0-1 1,-1 1 0,0-2-1,1 2-96,-6-17 538,2 14-137,-1 13-268,2 8-88,1 0-1,1 1 1,1-1-1,0 0 1,4 32-1,-2 2 32,9 164-33,-5-140 1,-3-14 79,-2-38-153,-1-20-133,0-8-182,-7-74-5799,8 46 1244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0.284"/>
    </inkml:context>
    <inkml:brush xml:id="br0">
      <inkml:brushProperty name="width" value="0.05" units="cm"/>
      <inkml:brushProperty name="height" value="0.05" units="cm"/>
    </inkml:brush>
  </inkml:definitions>
  <inkml:trace contextRef="#ctx0" brushRef="#br0">75 65 864,'0'0'11639,"-13"-11"-11266,-36-32-276,36 32-166,18 12 35,0 0 0,-1 0 0,1 0 0,0 1 1,-1 0-1,1 0 0,-1 0 0,6 3 0,7 4-26,41 13 159,86 21 0,-2-2 16,-125-34-104,-1 1 0,0 1 0,0 0 0,-1 2 0,0-1-1,0 2 1,-1 0 0,-1 0 0,0 1 0,-1 1 0,20 28 0,-30-38-154,3 3 341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0.910"/>
    </inkml:context>
    <inkml:brush xml:id="br0">
      <inkml:brushProperty name="width" value="0.05" units="cm"/>
      <inkml:brushProperty name="height" value="0.05" units="cm"/>
    </inkml:brush>
  </inkml:definitions>
  <inkml:trace contextRef="#ctx0" brushRef="#br0">11 1 1880,'0'0'7461,"-1"17"-6939,-4 23-267,2 0-1,1 1 1,3-1-1,1 0 1,9 53-1,-5-46 228,-3 1 0,-4 72-1,-1-27-461,11-95-2774,-2-10-1122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6.639"/>
    </inkml:context>
    <inkml:brush xml:id="br0">
      <inkml:brushProperty name="width" value="0.05" units="cm"/>
      <inkml:brushProperty name="height" value="0.05" units="cm"/>
    </inkml:brush>
  </inkml:definitions>
  <inkml:trace contextRef="#ctx0" brushRef="#br0">110 119 4729,'0'0'6761,"-16"4"-6657,7 5-110,0 0-1,1 0 0,0 0 0,1 1 1,0 1-1,0-1 0,1 1 0,1 0 0,0 0 1,0 1-1,1-1 0,0 1 0,1 0 0,1 0 1,0 1-1,0-1 0,2 0 0,-1 1 0,1-1 1,1 0-1,3 17 0,-1-20-6,1 0 1,0 0-1,1 0 1,0 0-1,0-1 0,1 0 1,0 0-1,0 0 0,1-1 1,0 0-1,0 0 1,1-1-1,0 0 0,0 0 1,0-1-1,10 5 0,-10-6 1,1-2 0,0 1 0,-1-1 0,1 0-1,0 0 1,0-1 0,1-1 0,-1 0 0,0 0 0,0 0-1,0-1 1,0-1 0,0 1 0,0-1 0,0-1-1,0 0 1,-1 0 0,0-1 0,1 0 0,-1 0-1,0-1 1,-1 0 0,1 0 0,-1-1 0,0 0 0,-1 0-1,1-1 1,6-9 0,-1 2 132,-1 0 1,0-1-1,-1-1 0,-1 0 0,0 0 1,-1-1-1,-1 0 0,-1 0 0,0-1 1,-1 0-1,-1 0 0,-1 0 1,0 0-1,-2-1 0,0-26 0,-1 38-26,0 0 0,0 0 1,-1 0-1,0 0 0,0 0 0,0 0 0,-1 0 0,-5-11 0,5 14-44,-1 0 1,0 0 0,0 0-1,0 0 1,0 1-1,-1-1 1,1 1 0,-1 0-1,0 0 1,0 0 0,0 1-1,0-1 1,-8-2-1,-6-2-84,1 2 0,-2 0 0,1 1 0,0 0 0,-1 2 0,0 0 0,0 1 0,-20 2 0,34-1-84,0 1 0,0-1 1,0 1-1,1 1 1,-1-1-1,0 0 1,0 1-1,1 0 0,-1 0 1,1 1-1,0-1 1,-6 5-1,-46 44-1882,28-23-259,-6 1-2986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1.550"/>
    </inkml:context>
    <inkml:brush xml:id="br0">
      <inkml:brushProperty name="width" value="0.05" units="cm"/>
      <inkml:brushProperty name="height" value="0.05" units="cm"/>
    </inkml:brush>
  </inkml:definitions>
  <inkml:trace contextRef="#ctx0" brushRef="#br0">0 171 3137,'0'0'6112,"18"-2"-5992,94 2 953,215-26-1,-157-1-451,336-71 124,-492 94-740,-2 0 5,0 1 1,0 1 0,1 0 0,18-1 0,-46 14-158,-69 46-2700,40-29-1777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2.129"/>
    </inkml:context>
    <inkml:brush xml:id="br0">
      <inkml:brushProperty name="width" value="0.05" units="cm"/>
      <inkml:brushProperty name="height" value="0.05" units="cm"/>
    </inkml:brush>
  </inkml:definitions>
  <inkml:trace contextRef="#ctx0" brushRef="#br0">0 20 408,'0'0'6009,"2"-4"-5874,-1 4-119,-1-1 1,0 0-1,1 0 0,-1 0 0,0 1 1,1-1-1,-1 0 0,1 0 1,-1 1-1,1-1 0,-1 0 0,1 1 1,0-1-1,-1 0 0,1 1 0,0-1 1,0 1-1,-1-1 0,1 1 1,0 0-1,0-1 0,0 1 0,-1 0 1,1 0-1,0-1 0,0 1 0,0 0 1,0 0-1,0 0 0,-1 0 1,1 0-1,2 0 0,-2 1 64,0 1 0,1-1 1,-1 0-1,0 1 0,0-1 0,0 1 0,0-1 0,0 1 1,0 0-1,-1-1 0,1 1 0,0 0 0,-1-1 0,1 4 1,2 9 282,0 0 0,-1 0 0,0 18 1,-1-14-349,0 0 1,2 0 0,0 0-1,0 0 1,2 0-1,7 17 1,-3-29-3801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2.784"/>
    </inkml:context>
    <inkml:brush xml:id="br0">
      <inkml:brushProperty name="width" value="0.05" units="cm"/>
      <inkml:brushProperty name="height" value="0.05" units="cm"/>
    </inkml:brush>
  </inkml:definitions>
  <inkml:trace contextRef="#ctx0" brushRef="#br0">226 0 1192,'0'0'9738,"-9"26"-9659,-19 15 179,-1 0 0,-2-3 0,-2 0 0,-54 49 0,81-84-257,5-2-72,1 16-94,-1-12 170,1 1-1,0-1 1,0 0-1,1 0 1,-1 0 0,1 0-1,3 9 1,-3-12-7,0 0 1,0 0 0,1 0-1,-1 0 1,1 0 0,0-1 0,0 1-1,-1-1 1,1 1 0,0-1-1,0 1 1,0-1 0,1 0-1,-1 0 1,0 0 0,0 0-1,1 0 1,-1-1 0,0 1 0,3 0-1,147 51 53,-105-52-2856,-35 0-913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3.198"/>
    </inkml:context>
    <inkml:brush xml:id="br0">
      <inkml:brushProperty name="width" value="0.05" units="cm"/>
      <inkml:brushProperty name="height" value="0.05" units="cm"/>
    </inkml:brush>
  </inkml:definitions>
  <inkml:trace contextRef="#ctx0" brushRef="#br0">38 1 1400,'0'0'9585,"-2"8"-9392,-5 26-201,2 0-1,1 1 0,1-1 0,5 58 1,-2-31-27,0-60-260,0 0 0,-1 0-1,1 1 1,-1-1 0,0 0 0,1 0 0,-1 0 0,0 0 0,0 1 0,1-1 0,-1 0 0,0 0 0,0-1 0,-3 3-1,-1-2-4153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3.528"/>
    </inkml:context>
    <inkml:brush xml:id="br0">
      <inkml:brushProperty name="width" value="0.05" units="cm"/>
      <inkml:brushProperty name="height" value="0.05" units="cm"/>
    </inkml:brush>
  </inkml:definitions>
  <inkml:trace contextRef="#ctx0" brushRef="#br0">0 1 3729,'0'0'4425,"6"3"-4087,147 81 804,-68-40 81,-50-37-906,-34-6-452,0-1 0,0 0-1,1 0 1,-1 0 0,0 0-1,1 0 1,-1 0-1,0 0 1,1-1 0,-1 1-1,0 0 1,0-1 0,0 1-1,1-1 1,-1 1 0,0-1-1,0 0 1,0 0 0,0 1-1,0-1 1,0 0-1,0 0 1,1-1 0,2-12-4126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3.903"/>
    </inkml:context>
    <inkml:brush xml:id="br0">
      <inkml:brushProperty name="width" value="0.05" units="cm"/>
      <inkml:brushProperty name="height" value="0.05" units="cm"/>
    </inkml:brush>
  </inkml:definitions>
  <inkml:trace contextRef="#ctx0" brushRef="#br0">64 0 4673,'0'0'7124,"-10"15"-6849,-30 49-179,38-59-92,0 1-1,0-1 1,0 0 0,1 0-1,0 1 1,-1-1 0,2 1-1,-1-1 1,1 1 0,0-1-1,0 1 1,0-1 0,2 7-1,0 6 2,0 1 89,1 0 0,10 36 0,-8-38-28,-1 0-1,0 0 1,-1 0 0,0 21 0,-3 24-5813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4.463"/>
    </inkml:context>
    <inkml:brush xml:id="br0">
      <inkml:brushProperty name="width" value="0.05" units="cm"/>
      <inkml:brushProperty name="height" value="0.05" units="cm"/>
    </inkml:brush>
  </inkml:definitions>
  <inkml:trace contextRef="#ctx0" brushRef="#br0">6 20 56,'0'0'4469,"-6"-19"119,6 19-4519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35.548"/>
    </inkml:context>
    <inkml:brush xml:id="br0">
      <inkml:brushProperty name="width" value="0.05" units="cm"/>
      <inkml:brushProperty name="height" value="0.05" units="cm"/>
    </inkml:brush>
  </inkml:definitions>
  <inkml:trace contextRef="#ctx0" brushRef="#br0">4 12 904,'0'0'9373,"-3"-3"-8960,3 3-401,0 0-1,0 0 1,0 0-1,0 0 0,1 0 1,-1 0-1,0 0 1,0 0-1,0 0 1,0 0-1,0 0 0,1 0 1,-1 0-1,0 0 1,0 0-1,0 0 1,0 0-1,0 0 0,0 0 1,1-1-1,-1 1 1,0 0-1,0 0 1,0 0-1,0 0 0,0 0 1,0 0-1,0-1 1,0 1-1,0 0 1,0 0-1,0 0 0,0 0 1,0 0-1,0-1 1,0 1-1,0 0 1,0 0-1,0 0 0,0 0 1,0 0-1,0-1 1,0 1-1,0 0 1,0 0-1,0 0 1,0 0-1,0 0 0,0 0 1,0-1-1,0 1 1,0 0-1,0 0 1,0 0-1,0 0 0,-1 0 1,1 0-1,0-1 1,0 1-1,0 0 1,0 0-1,0 0 0,0 0 1,-1 0-1,1 0 1,26-3 416,57 5-154,-37-1-206,68-1 200,-113 1-266,-1-1 1,1 0 0,-1 1-1,1-1 1,-1 0-1,1 1 1,-1-1 0,1 1-1,-1-1 1,0 0 0,1 1-1,-1-1 1,0 1 0,1-1-1,-1 1 1,0 0 0,0-1-1,1 1 1,-1-1-1,0 1 1,0-1 0,0 1-1,0 0 1,0-1 0,0 1-1,0 0 1,0-1 0,0 2-1,0 26 196,-1-20-108,-5 292-50,7-289-59,1-1 1,0 0-1,0 1 1,1-1 0,0 0-1,1 0 1,0-1-1,0 1 1,1-1-1,6 10 1,-3-7 16,-1 1 1,-1 0-1,-1 0 1,9 27-1,-8-2 17,-2 1-1,-2 0 1,-2 46-1,4 62 53,-2-129-62,1 0 0,0 0 0,2-1-1,0 1 1,1-1 0,10 20 0,-8-18-5,0 1 1,-1-1-1,-1 1 1,-1 0-1,-1 1 1,-1-1-1,2 38 1,-5-22 0,-2-1 0,-1 0 0,-13 60 0,15-86 0,-1-1 0,0 0 0,0 0 0,-1 0 0,0 0 1,0 0-1,-1 0 0,0-1 0,0 0 0,-1 0 0,0 0 0,0 0 1,-1-1-1,0 0 0,0 0 0,0 0 0,-1-1 0,0 0 0,0 0 1,-9 4-1,-3 2 165,-1-1 1,-1 0 0,0-2 0,0 0-1,-1-2 1,0 0 0,0-2-1,0 0 1,0-1 0,-1-1-1,-23-2 1,45 0-278,5 13-7522,4-6 3751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3.793"/>
    </inkml:context>
    <inkml:brush xml:id="br0">
      <inkml:brushProperty name="width" value="0.05" units="cm"/>
      <inkml:brushProperty name="height" value="0.05" units="cm"/>
    </inkml:brush>
  </inkml:definitions>
  <inkml:trace contextRef="#ctx0" brushRef="#br0">0 15 1360,'0'0'8934,"0"-1"-8928,1 0 0,-1 0 0,0 1 0,0-1 0,1 0 0,-1 0 0,1 0 0,-1 1 0,1-1 0,-1 0 0,1 0 0,0 1 0,-1-1 0,1 1 0,0-1 0,-1 0 0,2 0 0,5 2-4,0 0-1,-1 0 0,1 1 1,-1 0-1,1 0 0,-1 1 1,0-1-1,10 8 0,-8-6-7,-1 0 0,1-1-1,-1 0 1,1 0 0,0 0 0,8 1-1,80-2-777,-95-2 734,-1 0 0,1 0 0,0 0 0,0-1 0,0 1 0,-1 0 0,1-1 0,0 1 1,0-1-1,-1 1 0,1-1 0,0 1 0,-1-1 0,1 1 0,-1-1 0,1 0 0,0 1 0,-1-1 0,0 0 0,1 0 0,-1 1 0,1-1 0,-1 0 0,0 0 0,1 1 0,-1-1 1,0 0-1,0 0 0,0 0 0,0 0 0,0 1 0,0-1 0,0 0 0,0 0 0,0 0 0,0-1 0,0 0-225,0-14-2299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0:54.123"/>
    </inkml:context>
    <inkml:brush xml:id="br0">
      <inkml:brushProperty name="width" value="0.05" units="cm"/>
      <inkml:brushProperty name="height" value="0.05" units="cm"/>
    </inkml:brush>
  </inkml:definitions>
  <inkml:trace contextRef="#ctx0" brushRef="#br0">1 29 6433,'0'0'3935,"5"-4"-3911,-1 1-21,0 0 1,1 1 0,-1 0 0,0 0 0,1 0 0,-1 0-1,1 1 1,-1 0 0,1 0 0,7-1 0,60-1-166,-62 3 87,10-1-109,21 1 610,-39 0-675,0 0 0,0 1 0,0-1-1,-1 0 1,1 1 0,0-1 0,0 1 0,-1 0 0,1-1 0,0 1 0,-1 0-1,1 0 1,-1 0 0,1 0 0,-1 1 0,0-1 0,3 3 0,0 4-4194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7.622"/>
    </inkml:context>
    <inkml:brush xml:id="br0">
      <inkml:brushProperty name="width" value="0.05" units="cm"/>
      <inkml:brushProperty name="height" value="0.05" units="cm"/>
    </inkml:brush>
  </inkml:definitions>
  <inkml:trace contextRef="#ctx0" brushRef="#br0">1 82 2713,'0'0'3887,"10"0"-3774,45 1 112,-31 2-184,1-2 1,-1-1 0,1-1 0,-1-1 0,0-1 0,0-1-1,28-9 1,-43 9-295,-1 0 0,0-1 0,0 0 0,0 0-1,-1-1 1,12-11 0,-19 17 203,20-18-1983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1:35.304"/>
    </inkml:context>
    <inkml:brush xml:id="br0">
      <inkml:brushProperty name="width" value="0.05" units="cm"/>
      <inkml:brushProperty name="height" value="0.05" units="cm"/>
    </inkml:brush>
  </inkml:definitions>
  <inkml:trace contextRef="#ctx0" brushRef="#br0">38 120 264,'0'0'389,"-28"41"666,26-1-1092,3-21 322,-1-18-334,25-5 1625,-25-25-1426,0 28-150,38 18-663,58-14 324,-94-4 344,0 1 0,0-1 1,0 0-1,0 1 0,0-1 0,0 0 0,0 0 0,0 0 0,-1-1 0,1 1 1,0 0-1,-1-1 0,1 1 0,-1-1 0,1 1 0,-1-1 0,0 0 0,0 1 1,0-1-1,0 0 0,0 0 0,0 0 0,0 0 0,0-2 0,0 2 30,0 0 0,0 0 0,-1 0 0,1 0 0,-1 0 0,1 0 0,-1 0 0,0-1 0,1 1 0,-1 0 0,0 0 0,-1 0 0,1 0 0,0 0 0,-1 0 0,1-1 0,-1 1 0,1 0 0,-1 0 0,0 0 0,0 1 0,0-1 0,-1-2 0,-4-2 130,1 0-1,0 0 0,0 0 1,1-1-1,0 1 0,-4-9 0,-18-26 408,23 38-556,-1 1-1,1-1 1,-1 1-1,1-1 1,-1 1-1,0 0 1,0 1-1,0-1 1,0 1-1,0-1 1,0 1-1,0 0 1,0 1-1,-1-1 1,1 1-1,0 0 1,0 0-1,-1 0 1,-3 1-1,7-1-3,0 1-13,0-1 0,-1 1 0,1-1 0,0 1 1,0 0-1,0 0 0,-1-1 0,1 1 0,0 0 1,0 0-1,0 0 0,0 0 0,1 0 1,-1 1-1,0-1 0,0 0 0,1 0 0,-1 1 1,1-1-1,-1 0 0,1 0 0,-1 1 0,1-1 1,-1 3-1,-8 41-78,9-39 66,-19 58-2357,13-47 801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1:36.480"/>
    </inkml:context>
    <inkml:brush xml:id="br0">
      <inkml:brushProperty name="width" value="0.05" units="cm"/>
      <inkml:brushProperty name="height" value="0.05" units="cm"/>
    </inkml:brush>
  </inkml:definitions>
  <inkml:trace contextRef="#ctx0" brushRef="#br0">252 1 232,'0'0'2234,"-1"3"-1858,-12 28 157,2 1 0,-8 36 0,17-56-531,1-1-1,0 1 1,0 1 0,3 19 0,-1-24 42,-1 1 1,1-1-1,-1 1 1,-1-1-1,0 0 1,0 1-1,0-1 1,-1 0-1,0 0 1,-1 0-1,-4 9 1,1-5 51,-2-1 0,1 0 0,-2 0 0,1-1 1,-1 0-1,-1 0 0,0-1 0,-18 14 0,-3 4 3,30-26 221,-27-8 1028,25 5-1384,1 0 1,-1 0-1,0-1 0,1 1 0,0-1 0,0 0 0,0 1 0,0-1 1,0 0-1,0 0 0,1-1 0,-1 1 0,1 0 0,0 0 0,0-1 1,0 1-1,1-1 0,-1 1 0,1-1 0,0 1 0,0-1 0,0 1 1,0 0-1,0-1 0,1 1 0,0-1 0,-1 1 0,1-1 1,1 1-1,1-4 0,4-10-129,2 1 0,0 0 0,0 1 0,19-23 0,-13 17-31,-9 13 151,-3 3-40,0 1 1,0-1-1,0 1 1,1-1-1,-1 1 1,1 0-1,0 0 1,0 1-1,1-1 1,-1 1-1,1 0 1,0 0 0,-1 0-1,1 1 1,0 0-1,1 0 1,5-2-1,40-14-1476,-26 10 236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1:40.606"/>
    </inkml:context>
    <inkml:brush xml:id="br0">
      <inkml:brushProperty name="width" value="0.05" units="cm"/>
      <inkml:brushProperty name="height" value="0.05" units="cm"/>
    </inkml:brush>
  </inkml:definitions>
  <inkml:trace contextRef="#ctx0" brushRef="#br0">54 15 1240,'0'0'3588,"-16"-9"937,16 9-4503,0 0 1,0 0-1,0 0 0,0-1 1,0 1-1,0 0 1,0 0-1,0-1 1,0 1-1,0 0 0,0 0 1,0-1-1,0 1 1,-1 0-1,1 0 1,0 0-1,0-1 0,0 1 1,0 0-1,0 0 1,-1 0-1,1-1 1,0 1-1,0 0 0,0 0 1,-1 0-1,1 0 1,0 0-1,0 0 1,0-1-1,-1 1 1,1 0-1,0 0 0,0 0 1,-1 0-1,1 0 1,0 0-1,0 0 1,0 0-1,-1 0 0,1 0 1,0 0-1,0 0 1,-1 0-1,1 0 1,0 0-1,0 0 0,-1 0 1,1 1-1,0-1 1,0 0-1,0 0 1,-1 0-1,-13 9-1323,0 4-880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1.757"/>
    </inkml:context>
    <inkml:brush xml:id="br0">
      <inkml:brushProperty name="width" value="0.05" units="cm"/>
      <inkml:brushProperty name="height" value="0.05" units="cm"/>
    </inkml:brush>
  </inkml:definitions>
  <inkml:trace contextRef="#ctx0" brushRef="#br0">868 84 616,'0'0'3083,"8"-7"-2617,1 0-298,-5 5-94,-1-1 0,0 1 1,1-1-1,-1 0 0,0 0 0,0 0 0,-1 0 0,1 0 0,4-8 0,-16 8 5377,-31-8-5167,-9 3-351,-34-1 267,33 8 126,14 0-195,0 1 1,-58 9-1,82-7-130,1 1 0,-1 0-1,1 1 1,0 0-1,0 0 1,0 2 0,0-1-1,1 1 1,0 1 0,0 0-1,1 0 1,-9 9-1,-4 5-9,-5 5 45,1 0 0,1 2 1,2 1-1,-23 35 1,18-16 9,-65 116 176,78-133-183,2 0 1,1 1-1,1 1 1,2 0 0,1 0-1,2 1 1,1 0-1,2 0 1,1 36 0,1-45-42,0-1 0,2 1 1,1-1-1,2 0 1,0 1-1,1-1 0,1-1 1,11 27-1,-5-25 18,1-1 1,1 0-1,2-1 0,0 0 0,1-1 1,1-1-1,1-1 0,1-1 1,1 0-1,1-2 0,0 0 0,1-2 1,47 24-1,-3 0-24,-43-23 153,1-2 0,0-1 0,1-1-1,47 15 1,229 31 323,-266-55-382,1-3 0,-1-1 0,0-1 0,1-2 0,-1-2 0,58-17 0,-94 23-86,14-3-2,0 0 0,0 0 0,16 1 0,-24 0 6,-1 0 1,0 0 0,0-1-1,0 1 1,0-1 0,-1 0-1,1 0 1,7-8-1,-3 5-5,168-135 159,-167 108-91,29-39-73,-30 59 8,0-1 1,-2 0-1,1-1 0,-2 0 1,0 0-1,6-23 1,-8-48 241,-5 69-240,1-1 0,1 0 0,1 0 0,4-19 0,1 9 72,-1 0 1,-2 0-1,2-34 1,-6 49-48,0 1 1,-1 0-1,0-1 1,-1 1-1,0 0 0,-1 0 1,0 0-1,-1 1 1,0-1-1,-7-12 0,3 8 75,1 0 0,-8-27 0,11 29-96,0 1 0,-1 1 0,0-1 0,-1 1-1,-12-20 1,6 17 108,0 0 1,0 1-1,-18-15 1,-57-66-59,47 47-49,36 41-8,-1 0-1,0 0 1,0 0-1,-1 1 0,0 0 1,0 0-1,0 1 1,-1-1-1,-12-6 1,-47-9 36,57 16-32,-1 0 0,1 0-1,-1 1 1,0 0 0,0 1 0,0 0 0,-1 1 0,1 0 0,-1 1-1,-19-1 1,18 1 11,0 0 0,1-1 0,-1 0 0,1-1 0,0 0 1,-14-6-1,-12-4-55,18 7 44,11 3-122,0 0 0,1 1 0,-1 1-1,0-1 1,0 1 0,-10 0 0,-11 1-4826,20 0 606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4.681"/>
    </inkml:context>
    <inkml:brush xml:id="br0">
      <inkml:brushProperty name="width" value="0.05" units="cm"/>
      <inkml:brushProperty name="height" value="0.05" units="cm"/>
    </inkml:brush>
  </inkml:definitions>
  <inkml:trace contextRef="#ctx0" brushRef="#br0">316 7 824,'0'0'5121,"-29"-6"-3058,22 6-1962,0-1-1,0 1 1,-1 1-1,1-1 1,0 1-1,0 0 1,0 1-1,0 0 1,0 0-1,0 0 1,1 1-1,-1 0 1,-7 4-1,8-3-64,1 1-1,0-1 1,-1 1-1,1 0 0,1 1 1,-1-1-1,1 1 1,0 0-1,0 0 0,1 0 1,0 0-1,-3 7 1,2-6 43,-81 141 399,78-132-439,2-1 0,0 1-1,1 0 1,0 0 0,1 0 0,1 1 0,0-1 0,2 1-1,0-1 1,2 21 0,-1 9-1,1-37-28,0-1-1,1 1 1,0-1-1,0 0 1,1 0 0,0 0-1,1 0 1,-1-1-1,2 1 1,6 7-1,2 5 20,-8-14-21,1 1 0,0-1 0,1-1 1,-1 1-1,1-1 0,0-1 0,0 1 0,1-1 1,-1-1-1,1 1 0,12 2 0,2-2 15,-1-1 0,1 0 0,-1-2 0,1-1 0,32-3 0,10 1-22,-51 2 0,0 0 1,0-1-1,0 0 0,-1-1 1,1-1-1,-1 0 0,0 0 1,21-10-1,70-42 0,-98 50 18,0 0 1,0 0-1,0 0 0,0-1 0,-1 1 0,0-1 0,0-1 0,7-12 0,28-59 163,-37 65-105,1 0 0,-2 0 0,1 0-1,-2 0 1,0 0 0,0-1 0,-2-13 0,0 11 1,1 0-1,1-1 1,6-30-1,-4 31 3,-1 0-1,0 0 1,-2 0-1,0-16 1,0 10 405,-2 18-445,-1-1 0,1 1 0,-1 0-1,1 0 1,-1 1 0,0-1 0,-1 0-1,1 1 1,-1 0 0,-5-4 0,-3-5 25,8 8-62,-1 0 1,0 0-1,1 0 1,-1 1-1,0 0 0,-1 0 1,1 0-1,0 0 1,-1 1-1,0 0 0,1 0 1,-1 1-1,-8-2 1,-5 1 20,-1 1 1,-34 2-1,10 0-10,-27-6-3,53 3-84,-1 0 0,1 2 0,0-1 0,0 2 0,-20 3 0,-39 26-5940,55-27 1668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5.867"/>
    </inkml:context>
    <inkml:brush xml:id="br0">
      <inkml:brushProperty name="width" value="0.05" units="cm"/>
      <inkml:brushProperty name="height" value="0.05" units="cm"/>
    </inkml:brush>
  </inkml:definitions>
  <inkml:trace contextRef="#ctx0" brushRef="#br0">247 0 1776,'0'0'3923,"-5"0"-3687,-18 0 2,17 0 947,-29 0 628,26 0-1778,0 1-1,0-1 1,0 2-1,1-1 1,-1 1-1,0 0 1,1 1-1,-15 6 1,18-6-25,0 0 0,0 0 0,0 0 0,1 1 0,-1-1 0,1 1 0,0 0 0,1 1 0,-1-1 0,1 1 0,-1-1 0,1 1 0,1 0 0,-1 0 0,-2 8 0,-1 10-8,1 1 0,1-1 0,1 1 0,1 0 0,2 31 0,0-51-12,0-1 0,0 1 0,0-1 0,1 1 0,-1 0 1,1-1-1,0 1 0,0-1 0,0 0 0,0 1 0,1-1 0,-1 0 0,1 0 0,2 4 0,-2-5-14,0 0 0,1 0 0,-1-1 0,1 1 0,-1-1 0,1 1 0,-1-1 0,1 0 0,0 0 0,-1 0 0,1 0 0,0-1 0,0 1 0,0-1 0,-1 1 0,1-1 0,0 0 0,3-1 0,26 2-41,-19 0 19,1-1-1,-1 0 1,22-4 0,-31 3 45,1 0 0,-1-1 0,0 1 1,0-1-1,0 0 0,0 0 1,-1 0-1,1 0 0,0-1 0,-1 0 1,0 1-1,0-1 0,0-1 1,0 1-1,3-4 0,0-1 86,0 0 0,0-1-1,-1 0 1,0 0 0,0 0-1,-1 0 1,-1-1 0,1 1-1,-2-1 1,1 0 0,-1 0-1,-1 0 1,0 0 0,0 0-1,-2-18 1,0 24-26,0 0 0,-1 0 0,0 1-1,0-1 1,0 0 0,-1 1 0,1-1 0,-1 1-1,0 0 1,0 0 0,0 0 0,0 0 0,-5-3-1,-50-32 667,55 36-854,1 1 0,-1 0 0,0 0 0,0 0 0,0 1 0,0-1 0,0 1 0,0-1 0,0 1 0,0 0 0,0 0 0,0 1 0,0-1 0,0 1 0,1-1 0,-1 1 0,0 0 0,0 0 0,0 0 0,1 0 0,-1 1 0,0-1 0,1 1 0,-1-1 0,1 1 0,0 0 0,-1 0 0,1 0 0,0 0 0,0 1 0,-1 1 0,-12 16-2872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6.879"/>
    </inkml:context>
    <inkml:brush xml:id="br0">
      <inkml:brushProperty name="width" value="0.05" units="cm"/>
      <inkml:brushProperty name="height" value="0.05" units="cm"/>
    </inkml:brush>
  </inkml:definitions>
  <inkml:trace contextRef="#ctx0" brushRef="#br0">175 1 672,'0'0'4981,"-8"0"-4281,-72 3 2848,77-3-3544,-1 0-1,1 1 1,-1 0 0,1 0-1,-1 0 1,1 0 0,0 1 0,0-1-1,0 1 1,-1 0 0,1 0-1,1 0 1,-1 0 0,0 0 0,0 1-1,1-1 1,0 1 0,-3 3-1,2-2-1,0 0 0,0 0 0,0 0-1,1 1 1,0-1 0,0 1 0,0-1-1,1 1 1,-1 0 0,1 0 0,0 0-1,0 7 1,1 181-267,-1-190 235,1 0-1,1-1 1,-1 1 0,0-1 0,0 1 0,1 0 0,0-1 0,-1 1 0,1-1-1,0 0 1,0 1 0,0-1 0,1 0 0,-1 1 0,0-1 0,1 0-1,0 0 1,-1 0 0,1 0 0,0 0 0,0-1 0,0 1 0,0 0 0,0-1-1,0 0 1,1 1 0,-1-1 0,1 0 0,2 1 0,5 0-38,1 0-1,-1 0 1,1-1 0,0 0 0,17-1 0,-17 0 118,-8 0-66,1-1-1,0 0 1,0 0 0,-1 0 0,1 0-1,0 0 1,-1-1 0,1 0 0,-1 0-1,0 0 1,6-4 0,37-33-494,-22 17 39,-20 19 509,-1 0 0,1-1 0,-1 1 0,0-1 0,0 0 0,0 0 0,0 0 0,-1 0 0,1-1 0,-1 1 0,0 0 0,-1-1 1,1 0-1,-1 1 0,0-1 0,0 0 0,0 0 0,-1 0 0,0 0 0,0 1 0,0-1 0,0 0 0,-1 0 0,0 0 0,0 0 0,0 1 1,-2-6-1,0 2 136,0 1 0,-1-1 0,1 1 0,-1 0 0,-1 0 1,0 0-1,0 0 0,0 1 0,0 0 0,-1 0 1,0 1-1,0-1 0,-1 1 0,0 1 0,-10-6 0,17 9-174,-1 0-1,0 1 0,0-1 0,0 1 0,0-1 1,0 1-1,0 0 0,0-1 0,0 1 0,0 0 1,0 0-1,0 0 0,0 0 0,0 0 0,0 0 1,0 0-1,0 0 0,-1 0 0,1 0 0,0 0 1,0 1-1,0-1 0,0 0 0,0 1 0,0-1 1,1 1-1,-1-1 0,0 1 0,0 0 0,0-1 1,0 1-1,1 0 0,-1 0 0,0-1 0,-1 3 1,-12 38-1691,9-20 366,-10 16-2492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8.039"/>
    </inkml:context>
    <inkml:brush xml:id="br0">
      <inkml:brushProperty name="width" value="0.05" units="cm"/>
      <inkml:brushProperty name="height" value="0.05" units="cm"/>
    </inkml:brush>
  </inkml:definitions>
  <inkml:trace contextRef="#ctx0" brushRef="#br0">294 23 288,'0'0'6112,"-8"-2"-5461,-4-1-200,-1 0-1,0 1 1,-24-2 0,-27-4 750,58 8-1190,0 1 1,0 0-1,0 1 0,0-1 0,0 1 0,0 0 0,1 1 0,-1-1 0,1 1 0,-1 0 0,1 1 0,0-1 0,0 1 0,0 0 0,1 0 0,0 1 0,-1-1 0,1 1 0,1 0 0,-1 0 0,1 0 0,-5 11 0,3-8-1,1 1 1,0 0-1,1 0 1,0 0-1,1 0 1,0 0-1,0 1 1,1-1-1,0 0 1,0 1-1,1 0 1,1-1-1,-1 1 1,4 15-1,-2-22-33,0 0 0,0 0 0,0 0 0,0 0-1,0 0 1,0-1 0,1 1 0,-1-1 0,1 1-1,0-1 1,0 0 0,0 0 0,0-1 0,0 1 0,0 0-1,0-1 1,1 0 0,3 1 0,64 16-496,-63-17 422,1 1-1,0-2 1,0 1-1,0-1 1,0-1-1,0 0 1,13-2-1,-19 2 97,-1 0 0,1 0 0,0-1-1,0 1 1,-1 0 0,1-1 0,-1 0 0,1 0-1,-1 0 1,0 0 0,0 0 0,0 0 0,0 0 0,0-1-1,0 1 1,-1-1 0,1 1 0,-1-1 0,0 1 0,1-1-1,-1 0 1,-1 0 0,1 0 0,0 0 0,0-4 0,0-2 104,0 1 0,0-1 0,-1 1 0,0-1 1,-1 0-1,0 1 0,0-1 0,-1 1 1,0 0-1,0 0 0,-1-1 0,0 1 1,0 1-1,-1-1 0,0 0 0,0 1 0,-1 0 1,0 0-1,-1 0 0,1 1 0,-1 0 1,0 0-1,-1 0 0,1 1 0,-1-1 1,-12-5-1,18 10-149,-1 0 1,1 1 0,-1-1-1,1 1 1,0-1-1,-1 1 1,1-1-1,-1 1 1,1 0 0,-1 0-1,1 0 1,-1 0-1,1 0 1,-1 0-1,1 0 1,-1 0 0,1 1-1,-1-1 1,1 0-1,0 1 1,-1-1-1,-1 2 1,-23 23-2571,14-12 1529,-9 9-1648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19.079"/>
    </inkml:context>
    <inkml:brush xml:id="br0">
      <inkml:brushProperty name="width" value="0.05" units="cm"/>
      <inkml:brushProperty name="height" value="0.05" units="cm"/>
    </inkml:brush>
  </inkml:definitions>
  <inkml:trace contextRef="#ctx0" brushRef="#br0">260 4 56,'0'0'5576,"-15"0"-4841,-7-2-408,9 1 94,0 0 0,0 1 0,-1 1 0,-14 2 0,18 1-289,0 1 0,1 0 0,-1 0 0,1 1 0,0 1 0,1-1 0,0 1 0,0 1 0,-10 11 0,14-13-131,1 0-1,0 1 0,0-1 1,1 0-1,0 1 0,0-1 0,1 1 1,0 0-1,0 0 0,0-1 0,1 14 1,-3 16-7,-3-8-26,3-16 21,0-1 0,1 0-1,1 1 1,0-1 0,0 1 0,1 0 0,2 14-1,-1-25 13,0 1-1,0 0 0,0 0 0,0-1 0,1 1 0,-1 0 0,0-1 0,1 0 1,-1 1-1,1-1 0,-1 0 0,1 1 0,0-1 0,0 0 0,-1 0 0,1-1 1,0 1-1,0 0 0,0-1 0,0 1 0,0-1 0,0 1 0,0-1 0,3 0 1,57 3-35,-52-3 7,-8 0 32,1 0 1,0 0-1,-1 0 1,1 0-1,0 0 0,-1-1 1,1 1-1,-1-1 0,1 0 1,-1 0-1,1 0 0,-1 0 1,1 0-1,-1 0 0,0-1 1,4-2-1,-5 1 22,1 1-1,0-1 1,0 0-1,-1 0 1,0 0-1,1 0 1,-1 0 0,0 0-1,0 0 1,-1 0-1,1 0 1,-1-1-1,1-5 1,0-117 604,-2 68-481,1 55-136,0 0 0,0 0 0,-1 0 0,1 0 0,-1 0 0,0 0-1,0 0 1,0 1 0,0-1 0,0 0 0,0 0 0,-1 1 0,1-1 0,-1 1-1,0 0 1,0-1 0,0 1 0,0 0 0,0 0 0,0 0 0,-4-2 0,4 3-149,0 0 1,0 0 0,0 0 0,0 0 0,0 1-1,0-1 1,0 1 0,-1-1 0,1 1 0,0 0 0,0 0-1,0 0 1,-1 0 0,1 0 0,0 0 0,0 1-1,0-1 1,0 1 0,-1-1 0,1 1 0,0 0 0,0 0-1,0 0 1,0 0 0,1 0 0,-1 0 0,0 1-1,-2 2 1,-12 10-3685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20.160"/>
    </inkml:context>
    <inkml:brush xml:id="br0">
      <inkml:brushProperty name="width" value="0.05" units="cm"/>
      <inkml:brushProperty name="height" value="0.05" units="cm"/>
    </inkml:brush>
  </inkml:definitions>
  <inkml:trace contextRef="#ctx0" brushRef="#br0">153 25 176,'0'0'6313,"-40"-2"-3560,35 5-2751,0-1 0,1 1 0,-1 0 0,1 0 0,0 0 0,0 1-1,0-1 1,0 1 0,1 0 0,0 0 0,-1 0 0,2 1 0,-5 6 0,-29 64 31,33-66-57,-1 1 0,1-1-1,1 1 1,0 0 0,0-1 0,1 1 0,0 18 0,2-26 10,0-1 1,0 1-1,0-1 1,1 1 0,-1-1-1,0 0 1,1 0-1,-1 0 1,1 0 0,0 0-1,-1 0 1,1 0-1,0 0 1,0 0 0,-1-1-1,1 1 1,0-1-1,0 0 1,0 1 0,0-1-1,3 0 1,46 5 2,-35-5 21,-12 1-12,-1-1 1,1 0-1,0 0 0,0 0 0,-1-1 0,1 1 0,0-1 1,4-2-1,-6 2 6,-1 0 0,1 0 0,0-1 0,-1 1 0,1 0 0,-1-1 0,0 0 0,1 1 0,-1-1 0,0 0 0,0 0 0,0 1 0,0-1 0,0 0 0,-1 0 0,1 0 0,0-4 0,7-27 290,-2-1-1,-2 0 1,-1-1 0,-2-53 0,-1 83-122,-3 4-136,1 0 0,-1 0-1,0 0 1,1 0 0,-1 0-1,0 1 1,1-1 0,-1 1-1,0 0 1,0-1 0,1 1-1,-1 1 1,0-1 0,-4 1-1,1-1 4,0 1-172,-1-1 1,1 1-1,-1 1 1,1-1-1,-1 1 1,1 0-1,0 0 1,0 1-1,0 0 1,-7 4-1,-22 10-3512,22-13-256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17.965"/>
    </inkml:context>
    <inkml:brush xml:id="br0">
      <inkml:brushProperty name="width" value="0.05" units="cm"/>
      <inkml:brushProperty name="height" value="0.05" units="cm"/>
    </inkml:brush>
  </inkml:definitions>
  <inkml:trace contextRef="#ctx0" brushRef="#br0">1 35 16,'0'0'8106,"21"0"-8026,-5 0 16,3 5-96,-1-2 48,-2-3-48,-1 0 0,4 0-120,0-3-816,-4-16-1065,-5-1-3280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21.517"/>
    </inkml:context>
    <inkml:brush xml:id="br0">
      <inkml:brushProperty name="width" value="0.05" units="cm"/>
      <inkml:brushProperty name="height" value="0.05" units="cm"/>
    </inkml:brush>
  </inkml:definitions>
  <inkml:trace contextRef="#ctx0" brushRef="#br0">390 43 304,'0'0'6192,"-9"-28"-3957,4 27-2205,0 0 0,0 0 0,0 0 0,-1 1 0,1-1 0,-8 2 0,9-1 20,1 0 1,-1 0-1,1 0 1,-1 0-1,1 0 1,-1-1-1,1 0 0,-1 1 1,1-1-1,-1 0 1,1-1-1,-4-1 1,6 2-39,-14 1-46,-6 0 31,0 0 0,0 2 0,-24 4 0,1-2 721,40-4-712,0 0-1,0 0 1,-1 0 0,1 1-1,0-1 1,0 1-1,0 0 1,0 0 0,1 1-1,-1-1 1,0 1-1,0-1 1,1 1 0,-1 0-1,1 1 1,0-1-1,-1 1 1,-3 3 0,3-1-20,0 0 1,-1 0-1,2 0 1,-1 1-1,1-1 1,-1 1-1,2 0 1,-1 0 0,1 0-1,-1 0 1,2 0-1,-1 1 1,1-1-1,-1 11 1,1 2-31,2 0 0,0 1 0,7 32 0,-6-43-70,0 0 1,0 0-1,1 0 0,7 17 0,-9-24 89,0 0-1,0 0 0,0 0 0,0 0 0,1 0 1,-1 0-1,0 0 0,1-1 0,0 1 0,-1-1 1,1 1-1,0-1 0,0 1 0,0-1 0,0 0 1,0 0-1,0 0 0,1 0 0,-1 0 1,0-1-1,0 1 0,1 0 0,-1-1 0,3 0 1,5 0-16,0 0 0,0-1 1,0-1-1,0 0 1,0 0-1,14-5 1,-20 5 39,1 0 1,-1 0 0,0 0 0,-1 0-1,1 0 1,0-1 0,-1 0 0,1 0 0,-1 0-1,0 0 1,0 0 0,0 0 0,0-1-1,-1 0 1,1 1 0,-1-1 0,3-6-1,-3-1 118,0 0-1,0 0 1,-1 1-1,-1-1 1,0 0-1,-2-19 1,0-7 193,2 31-285,0-1-1,-1 1 1,0 0-1,0 0 1,0 0 0,-1-1-1,0 2 1,0-1-1,-1 0 1,1 0 0,-5-5-1,6 10-116,0-1 1,0 1-1,0 0 0,0 0 0,0-1 0,0 1 1,-1 0-1,1 0 0,-1 0 0,1 0 0,0 1 0,-1-1 1,0 0-1,1 1 0,-1-1 0,1 1 0,-1-1 1,0 1-1,1 0 0,-1-1 0,0 1 0,1 0 0,-1 0 1,0 1-1,0-1 0,1 0 0,-1 0 0,0 1 1,1-1-1,-1 1 0,1-1 0,-1 1 0,1 0 0,-1 0 1,1 0-1,-1-1 0,1 1 0,0 1 0,-1-1 1,1 0-1,0 0 0,0 0 0,-2 3 0,-16 15-4741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26.747"/>
    </inkml:context>
    <inkml:brush xml:id="br0">
      <inkml:brushProperty name="width" value="0.05" units="cm"/>
      <inkml:brushProperty name="height" value="0.05" units="cm"/>
    </inkml:brush>
  </inkml:definitions>
  <inkml:trace contextRef="#ctx0" brushRef="#br0">53 99 1120,'0'0'2262,"13"-18"-1547,67-62 2672,-99 94-2984,-23 24-69,33-31-303,0 0 0,1 0 0,0 1 0,0 0 1,1 0-1,0 1 0,0 0 0,1 0 0,1 1 0,-6 9 0,17-20-3983,4-11 2368,-4 3-1211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28.075"/>
    </inkml:context>
    <inkml:brush xml:id="br0">
      <inkml:brushProperty name="width" value="0.05" units="cm"/>
      <inkml:brushProperty name="height" value="0.05" units="cm"/>
    </inkml:brush>
  </inkml:definitions>
  <inkml:trace contextRef="#ctx0" brushRef="#br0">0 46 680,'0'0'4209,"12"-6"-920,39-19-3352,-36 21 54,0 0-1,0 1 0,0 1 1,0 1-1,1 0 1,-1 1-1,20 2 1,9 0 82,-42-2-73,0 1-1,0-1 0,0 1 0,-1 0 0,1 0 0,0 0 0,-1 0 0,1 0 0,0 0 1,-1 1-1,0-1 0,1 0 0,-1 1 0,0-1 0,1 1 0,-1 0 0,0-1 0,0 1 0,-1 0 1,1 0-1,0-1 0,0 1 0,0 3 0,14 46 85,-15-50-89,3 16 109,0-1 0,-1 1 0,-1 0 0,0-1 0,-1 1 0,-4 27 0,3-41-181,0 0 1,-1-1-1,1 1 1,-1 0 0,1-1-1,-1 1 1,0-1-1,0 1 1,0-1-1,0 0 1,0 0-1,-1 0 1,1 0-1,-1 0 1,1 0-1,-1-1 1,0 1-1,1-1 1,-1 0-1,0 0 1,0 0-1,-5 1 1,7-4-1693,1-10-664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28.575"/>
    </inkml:context>
    <inkml:brush xml:id="br0">
      <inkml:brushProperty name="width" value="0.05" units="cm"/>
      <inkml:brushProperty name="height" value="0.05" units="cm"/>
    </inkml:brush>
  </inkml:definitions>
  <inkml:trace contextRef="#ctx0" brushRef="#br0">9 0 784,'0'0'4981,"-2"4"-4954,1-2-13,1-1 0,-1 1 0,0-1 0,0 1 0,1 0 0,-1-1 0,1 1 0,-1 0 0,1-1 0,0 1 0,-1 0 0,1 0 0,0-1 0,0 1 0,1 0 0,-1 0 0,0 0 0,0-1 0,1 1 0,-1 0 0,1-1 0,0 1 0,-1 0 0,1-1 0,0 1 0,0-1 0,0 1 0,0-1 1,0 0-1,0 1 0,1-1 0,-1 0 0,0 0 0,1 0 0,-1 1 0,2-1 0,22 24 170,-23-22-146,0 0 0,0 0 0,1-1 0,0 1 0,-1 0 0,1-1 0,0 0 0,0 0-1,1 0 1,-1 0 0,0 0 0,1-1 0,-1 1 0,1-1 0,-1 0 0,1 0 0,-1-1 0,1 1 0,0-1 0,0 1 0,5-1 0,-7 0-6,0 0 0,0 0 0,-1 0 0,1 0 0,0 0 0,0 0 0,0 0 0,0-1 0,-1 1 0,1-1 0,0 1 0,0-1 0,-1 0 0,1 1 0,-1-1 0,1 0 0,0 0 0,-1 0 0,1 0 0,-1-1 0,0 1 0,2-2 0,-1-1 39,-1 0 0,0 0 0,0 0 0,0 0 0,0 0 0,-1 0 0,1 0-1,-1-1 1,-1-5 0,2 8-237,-1 0 1,0 1-1,1-1 0,0 1 0,-1 0 1,1-1-1,0 1 0,-1-1 0,1 1 1,0 0-1,0 0 0,0-1 0,3-1 1,1-3-1374,-1-2-1457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31.274"/>
    </inkml:context>
    <inkml:brush xml:id="br0">
      <inkml:brushProperty name="width" value="0.05" units="cm"/>
      <inkml:brushProperty name="height" value="0.05" units="cm"/>
    </inkml:brush>
  </inkml:definitions>
  <inkml:trace contextRef="#ctx0" brushRef="#br0">22 7 16,'-2'2'7335,"2"-2"-7249,0 0 0,0 1 0,0-1 0,0 0 0,0 0 0,0 0 0,-1 0 0,1 0 0,0 0 0,0 0 0,0 0 1,0 0-1,0 0 0,0-1 0,-1 1 172,1 0-172,-7 48-73,2-17-38,-1 50 0,6-95 146,1 0 1,1-1-1,0 1 1,1 0 0,0 0-1,1 1 1,1-1 0,0 1-1,13-24 1,-17 36-150,0 1 1,1-1-1,-1 0 0,1 0 1,-1 1-1,1-1 1,-1 1-1,1-1 0,0 1 1,-1 0-1,1 0 1,0 0-1,-1 0 0,1 0 1,0 0-1,-1 0 1,1 0-1,-1 0 0,1 1 1,0-1-1,2 2 1,35 12 44,-34-11-16,0 0 0,0 1 0,0-1 0,-1 1 0,0 0 0,1 0 0,-1 0 0,-1 1 0,1 0 0,-1-1 0,1 1 1,-1 0-1,-1 1 0,1-1 0,-1 0 0,0 1 0,0 0 0,1 6 0,19 40 6,-7-34-3269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37.481"/>
    </inkml:context>
    <inkml:brush xml:id="br0">
      <inkml:brushProperty name="width" value="0.05" units="cm"/>
      <inkml:brushProperty name="height" value="0.05" units="cm"/>
    </inkml:brush>
  </inkml:definitions>
  <inkml:trace contextRef="#ctx0" brushRef="#br0">262 1 1072,'-2'0'8812,"-12"7"-8901,-38 61 107,22-31-7,1 0 1,3 2-1,1 1 0,-24 51 0,45-80-43,-2 1 7,1 0-1,1 1 0,0 0 1,0-1-1,1 1 1,-2 25-1,6-36 28,-1-1 0,1 1-1,0 0 1,0 0 0,0 0 0,0-1 0,0 1-1,0-1 1,1 1 0,-1-1 0,0 1-1,1-1 1,-1 0 0,1 1 0,2 0 0,31 22-10,-25-18 32,-3-2-23,0 0 0,1-1-1,0 0 1,0 0 0,0-1-1,0 0 1,0-1 0,0 1-1,1-2 1,-1 1 0,0-1 0,1 0-1,9-2 1,18 1-17,-36 1 76,3 2-245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38.649"/>
    </inkml:context>
    <inkml:brush xml:id="br0">
      <inkml:brushProperty name="width" value="0.05" units="cm"/>
      <inkml:brushProperty name="height" value="0.05" units="cm"/>
    </inkml:brush>
  </inkml:definitions>
  <inkml:trace contextRef="#ctx0" brushRef="#br0">1 29 1512,'0'0'2865,"28"-5"-1901,76 1 509,-70 5-1139,-1-2 0,38-7 0,-52 5-111,-7 0 44,-1 1 1,1 0 0,-1 1-1,15 1 1,-26 38 641,-4-19-847,-1 0-1,0 0 1,-2-1-1,-16 34 1,14-32-11,-6 11 94,-3-1 0,-25 36 0,25-41-72,2 0 0,0 1 0,-20 48 0,29-56-74,1-4 0,1 0 0,0 1 0,1-1 0,0 1 1,2-1-1,-2 17 0,0-15-667,3-28-1119,9-9-986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5:40.059"/>
    </inkml:context>
    <inkml:brush xml:id="br0">
      <inkml:brushProperty name="width" value="0.05" units="cm"/>
      <inkml:brushProperty name="height" value="0.05" units="cm"/>
    </inkml:brush>
  </inkml:definitions>
  <inkml:trace contextRef="#ctx0" brushRef="#br0">276 34 1664,'0'0'7071,"-5"-2"-6545,-1-1-431,1 0 1,-1 1 0,0 0-1,0 0 1,0 0-1,0 1 1,-1 0 0,1 0-1,0 1 1,0 0 0,-1 0-1,1 0 1,0 1-1,0-1 1,-1 2 0,1-1-1,0 1 1,0 0 0,0 0-1,1 0 1,-1 1-1,0 0 1,1 0 0,0 1-1,0-1 1,-7 7 0,0 3-85,0 0 1,1 0-1,1 1 1,0 1-1,1 0 1,0 0-1,1 1 1,-8 21 0,14-23-21,0 1 1,0-1 0,1 0 0,1 1 0,0-1-1,4 24 1,-3-34 6,0 1 1,0-1-1,1 0 0,-1 0 0,1-1 1,0 1-1,0 0 0,0 0 0,1-1 1,-1 1-1,1-1 0,0 0 1,0 0-1,0 0 0,0 0 0,6 3 1,7 6-21,2-1 0,23 11 0,-4-3 7,-31-16 11,0 0 1,0 0 0,0-1-1,1 0 1,-1 0 0,1-1 0,-1 1-1,1-1 1,-1-1 0,1 1 0,0-1-1,-1-1 1,1 1 0,0-1-1,-1 0 1,1-1 0,-1 1 0,1-1-1,-1 0 1,0-1 0,8-4-1,-5 2-1,0 0-1,0-1 1,0 0-1,-1 0 1,1-1-1,-2 0 1,1-1-1,-1 1 1,0-2-1,-1 1 1,0-1-1,10-17 0,-9 6 10,0-1 0,-1 0-1,6-37 1,-7 30-3,-3 19 94,0 0-1,-1 0 1,0 1-1,-1-1 0,0 0 1,0 0-1,-1 0 0,0 0 1,-3-11-1,2 15-35,0 1 0,0-1 0,0 1-1,-1-1 1,1 1 0,-1 0 0,0 0 0,0 0 0,-1 0 0,1 0 0,-1 1-1,0 0 1,0 0 0,0 0 0,0 0 0,-1 0 0,-6-2 0,-2-1-21,0 1-1,-1 1 1,1 0 0,-1 1 0,1 0 0,-1 1 0,0 1 0,-22 0 0,34 2-103,1-1 0,-1 0 0,0 1 0,1 0 0,-1-1 0,0 1 0,1 0 0,-1 0 0,1 0 0,-1 0 0,1 0 0,0 0 0,-1 0 0,1 1 0,0-1 0,0 0 0,-2 3 0,-20 32-1299,16-23 372,-15 23-2716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6.022"/>
    </inkml:context>
    <inkml:brush xml:id="br0">
      <inkml:brushProperty name="width" value="0.05" units="cm"/>
      <inkml:brushProperty name="height" value="0.05" units="cm"/>
    </inkml:brush>
  </inkml:definitions>
  <inkml:trace contextRef="#ctx0" brushRef="#br0">0 4 1192,'0'0'4724,"7"-4"-3883,-7 50-4657,0-29 1995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8.381"/>
    </inkml:context>
    <inkml:brush xml:id="br0">
      <inkml:brushProperty name="width" value="0.05" units="cm"/>
      <inkml:brushProperty name="height" value="0.05" units="cm"/>
    </inkml:brush>
  </inkml:definitions>
  <inkml:trace contextRef="#ctx0" brushRef="#br0">225 11 408,'0'0'7391,"-4"-2"-6491,-1 1-824,1-1 0,-1 1 0,0-1 0,0 1 1,1 1-1,-1-1 0,0 1 0,0 0 0,0 0 0,0 0 0,0 1 0,0 0 0,0 0 0,0 0 0,1 0 0,-1 1 0,0-1 0,1 1 0,0 1 0,-1-1 0,1 1 1,0-1-1,0 1 0,0 0 0,0 1 0,1-1 0,-1 1 0,-4 7 0,-2 2-85,1 1 0,0 0 0,2 0 0,-1 1 0,2 0 0,0 0-1,1 1 1,0 0 0,-2 19 0,1 8-117,2 0 1,1 54-1,3-94 106,0 0 0,0 0 1,0-1-1,1 1 0,-1 0 1,1 0-1,0-1 0,0 1 0,0 0 1,0-1-1,0 1 0,0-1 1,1 0-1,-1 1 0,1-1 0,0 0 1,-1 0-1,1 0 0,0 0 0,3 2 1,-1-2-33,0 1 1,0-1 0,0 0-1,1 0 1,-1 0 0,1-1-1,-1 0 1,1 0 0,-1 0-1,1 0 1,5 0 0,-1-1 20,-1 0 0,0 0 0,0-1 0,0 0 0,0 0 0,1-1 0,-2 0 0,1 0 0,0-1 0,0 0 0,-1 0 0,1-1 0,10-7 0,-8 2 24,-1 0 1,0-1 0,0 0 0,-1-1 0,0 0-1,-1 0 1,0 0 0,-1-1 0,0 0 0,-1 0-1,4-14 1,-2 1 309,-2 1-1,-1 0 0,-1-1 1,1-48-1,-5 68-250,0 0 1,0 0-1,-1 0 0,1 1 0,-1-1 1,0 0-1,0 1 0,-1 0 0,1-1 1,-1 1-1,0 0 0,0 0 0,-1 1 0,1-1 1,-1 1-1,0-1 0,1 1 0,-2 0 1,-3-2-1,5 3-41,1 0-1,0 0 1,-1 1 0,0-1-1,1 1 1,-1 0 0,0 0-1,0 0 1,0 0 0,0 0 0,0 0-1,0 1 1,0 0 0,0-1-1,0 1 1,0 0 0,0 1-1,0-1 1,0 0 0,0 1-1,0 0 1,0 0 0,0 0 0,0 0-1,1 0 1,-1 0 0,0 1-1,1-1 1,-1 1 0,1 0-1,-1 0 1,-2 3 0,-1 3-109,0 0 0,1 1 0,0-1 1,0 1-1,1 0 0,0 1 0,1-1 0,0 1 1,-2 12-1,-1 13-1716,-1 43 0,6-66 1139,-2 27-2987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0.843"/>
    </inkml:context>
    <inkml:brush xml:id="br0">
      <inkml:brushProperty name="width" value="0.05" units="cm"/>
      <inkml:brushProperty name="height" value="0.05" units="cm"/>
    </inkml:brush>
  </inkml:definitions>
  <inkml:trace contextRef="#ctx0" brushRef="#br0">162 0 2513,'0'0'8543,"-26"10"-6726,10 24-1871,1 0 0,-12 42-1,-2 6 26,19-57-41,1 1 0,2 1 0,0 0 0,1 0 0,2 0 0,1 1 0,1-1 0,2 1 0,3 43 0,-1-63-50,0 0 0,1 0 0,-1 0 0,2 0 0,-1 0 1,1 0-1,0-1 0,1 0 0,-1 0 0,2 0 0,-1 0 0,1-1 0,0 0 0,10 9 0,-13-12 84,0-1 1,0 0-1,0 1 0,0-1 1,1 0-1,-1-1 0,0 1 1,1 0-1,-1-1 0,1 0 1,0 0-1,-1 0 1,1 0-1,0-1 0,-1 1 1,1-1-1,0 0 0,0 0 1,0 0-1,-1-1 0,1 1 1,0-1-1,0 0 0,-1 0 1,1 0-1,-1-1 0,1 1 1,-1-1-1,0 0 1,1 0-1,-1 0 0,0 0 1,4-5-1,11-11 156,-2-1-1,0 0 1,-2-2-1,0 0 1,-1 0 0,-1-1-1,-1-1 1,-1 0-1,-1 0 1,-1-1 0,-2 0-1,0-1 1,-1 1-1,-1-1 1,0-49 0,-4 67-74,-1 0 1,0 1 0,0-1 0,-1 0-1,0 0 1,0 0 0,0 1-1,-1 0 1,0-1 0,-1 1 0,1 0-1,-1 0 1,0 1 0,0-1-1,-1 1 1,0 0 0,0 0 0,0 0-1,0 1 1,-1-1 0,0 2-1,0-1 1,0 0 0,0 1 0,0 0-1,-1 1 1,1-1 0,-1 1-1,0 1 1,0-1 0,1 1 0,-1 0-1,0 1 1,-9 0 0,15 0-90,0 1 0,0-1 0,1 0 0,-1 1 0,0 0 1,0-1-1,1 1 0,-1-1 0,1 1 0,-1 0 0,0 0 0,1-1 1,-1 1-1,1 0 0,-1 0 0,1-1 0,0 1 0,-1 0 0,1 0 1,0 0-1,0 0 0,-1 0 0,1 0 0,0 0 0,0-1 1,0 1-1,0 0 0,0 1 0,-1 36-714,1-31 515,0 73-2887,0-45 46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8.776"/>
    </inkml:context>
    <inkml:brush xml:id="br0">
      <inkml:brushProperty name="width" value="0.05" units="cm"/>
      <inkml:brushProperty name="height" value="0.05" units="cm"/>
    </inkml:brush>
  </inkml:definitions>
  <inkml:trace contextRef="#ctx0" brushRef="#br0">0 29 4121,'0'0'3294,"7"-7"-3258,-2 1-50,13-10-162,-17 17 173,0 0 0,0 0 0,-1-1 0,1 1 0,0 0 1,-1 0-1,1 0 0,0 0 0,-1 0 0,1 0 0,-1 1 1,0-1-1,1 0 0,-1 0 0,0 0 0,0 0 0,0 0 1,1 1-1,-1-1 0,-1 0 0,1 0 0,0 0 1,0 0-1,0 1 0,0-1 0,-1 1 0,-8 145 603,6-105-518,2 36-944,-8-74-6086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9.106"/>
    </inkml:context>
    <inkml:brush xml:id="br0">
      <inkml:brushProperty name="width" value="0.05" units="cm"/>
      <inkml:brushProperty name="height" value="0.05" units="cm"/>
    </inkml:brush>
  </inkml:definitions>
  <inkml:trace contextRef="#ctx0" brushRef="#br0">1 68 6385,'0'0'5515,"4"-2"-5738,17-6-7,-1 0 0,1 2 0,38-6 0,43-14-1092,-96 21-923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9.434"/>
    </inkml:context>
    <inkml:brush xml:id="br0">
      <inkml:brushProperty name="width" value="0.05" units="cm"/>
      <inkml:brushProperty name="height" value="0.05" units="cm"/>
    </inkml:brush>
  </inkml:definitions>
  <inkml:trace contextRef="#ctx0" brushRef="#br0">37 1 4945,'0'0'4286,"-6"29"-4195,-17 96-164,20-106-219,1 0 0,0 0 0,1 1 0,1-1 0,1 0 0,1 0 0,1 0 0,0 0 0,1 0 0,7 18 0,-5-16-72,-5-16 430,-1-11-569,0-7-1308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6:59.783"/>
    </inkml:context>
    <inkml:brush xml:id="br0">
      <inkml:brushProperty name="width" value="0.05" units="cm"/>
      <inkml:brushProperty name="height" value="0.05" units="cm"/>
    </inkml:brush>
  </inkml:definitions>
  <inkml:trace contextRef="#ctx0" brushRef="#br0">0 131 1592,'0'0'7105,"17"-20"-6780,54-59-265,-69 76-70,1 0-1,0 0 1,0 1-1,0-1 1,1 1 0,-1 0-1,1 0 1,-1 0-1,1 0 1,-1 1 0,1-1-1,0 1 1,0 0-1,0 0 1,0 1 0,0-1-1,0 1 1,0 0-1,0 0 1,0 0 0,0 0-1,6 2 1,10 0-172,-17-2 157,1 0 0,0 0 0,0 1 0,-1 0 0,1 0 0,-1 0 0,1 0 0,-1 0 0,1 1 0,-1-1 0,1 1 1,-1 0-1,0 0 0,0 1 0,0-1 0,0 0 0,-1 1 0,1 0 0,-1 0 0,5 5 0,-4-2 62,0 0 0,0-1 0,0 1 0,0 0 0,-1 1 0,0-1 0,-1 0 0,1 1 0,-1-1 0,0 0 0,-1 11-1,0-17-23,-5 0-74,-3-1-25,0 0-1,1 0 0,-1-1 0,1 0 0,-1 0 0,1-1 0,-8-4 1,7 3 78,1 1 1,-1 0 0,0 1 0,0-1 0,0 1 0,0 1-1,-10-1 1,17 2-98,0-1-1,0 1 0,0 0 1,0 1-1,0-1 0,-1 0 1,1 0-1,0 0 0,0 0 1,0 1-1,0-1 0,0 1 1,0-1-1,0 0 0,1 1 1,-1 0-1,0-1 0,0 1 1,0 0-1,0-1 0,1 1 1,-1 0-1,0 0 0,1-1 1,-2 3-1,-7 13-2799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0.375"/>
    </inkml:context>
    <inkml:brush xml:id="br0">
      <inkml:brushProperty name="width" value="0.05" units="cm"/>
      <inkml:brushProperty name="height" value="0.05" units="cm"/>
    </inkml:brush>
  </inkml:definitions>
  <inkml:trace contextRef="#ctx0" brushRef="#br0">36 135 3369,'0'0'1755,"-1"-1"-1736,1 1 1,-1-1-1,1 1 1,-1-1 0,1 1-1,-1-1 1,1 1-1,-1-1 1,1 1-1,-1 0 1,0-1-1,1 1 1,-1 0 0,0 0-1,1 0 1,-1-1-1,0 1 1,1 0-1,-1 0 1,0 0 0,-2 5 112,0-1 1,1 1-1,0 0 1,0-1-1,0 1 1,1 0 0,0 0-1,0 1 1,0-1-1,0 6 1,-2 56 311,3-64-425,0-1-31,0-1 0,0 1 0,0 0 0,0-1 0,0 1 0,0 0 0,0-1 0,1 1 0,-1 0 0,0-1-1,1 1 1,-1 0 0,1-1 0,0 1 0,0-1 0,0 1 0,-1-1 0,1 1 0,0-1 0,1 0 0,-1 0 0,0 1 0,0-1 0,2 1 0,2 0-11,-1-1 1,1 0 0,-1 0-1,1-1 1,-1 1 0,1-1-1,-1 0 1,6 0 0,-6 0 21,2 0 17,0 0 0,0 0 0,0-1-1,0 1 1,0-1 0,0 0 0,0-1-1,-1 0 1,1 0 0,-1 0 0,1 0-1,-1-1 1,0 0 0,1 0 0,-2-1-1,1 1 1,0-1 0,-1 0 0,1 0-1,-1-1 1,-1 1 0,1-1 0,0 0-1,-1 0 1,4-8 0,-2 5 130,-2 0 1,1 0-1,-1 0 0,0-1 1,0 1-1,-1-1 0,-1 0 1,1 1-1,-1-1 0,-1 0 1,0 0-1,0 0 0,0 0 1,-4-14-1,4 19-74,-1 0 0,-1 0 0,1 0 0,0 0 0,-1 0 1,0 0-1,0 0 0,0 1 0,0-1 0,-1 0 0,1 1 0,-1 0 0,0 0 0,0 0 0,0 0 0,0 0 0,-1 1 0,1-1 0,-1 1 0,1 0 0,-1 0 0,0 0 0,0 0 0,0 1 1,0 0-1,0 0 0,0 0 0,-1 0 0,1 0 0,0 1 0,-6 0 0,8 0-89,1 0 1,0 1-1,-1-1 1,1 1-1,0-1 0,-1 1 1,1-1-1,0 1 1,-1 0-1,1-1 1,0 1-1,0 0 0,0 0 1,0 0-1,0 0 1,0 0-1,0 0 1,0 0-1,0 0 0,1 1 1,-1-1-1,0 0 1,1 1-1,-1-1 1,1 0-1,-1 1 0,1-1 1,-1 0-1,1 3 1,-6 45-1032,6-48 999,0 80-4364,0-51 188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1.156"/>
    </inkml:context>
    <inkml:brush xml:id="br0">
      <inkml:brushProperty name="width" value="0.05" units="cm"/>
      <inkml:brushProperty name="height" value="0.05" units="cm"/>
    </inkml:brush>
  </inkml:definitions>
  <inkml:trace contextRef="#ctx0" brushRef="#br0">46 169 2785,'0'0'3051,"-1"17"-3777,-1 51 254,2-64 428,1-1 0,-1 1-1,1 0 1,0 0 0,0-1-1,1 1 1,-1 0 0,1-1-1,0 1 1,0-1 0,3 4 0,-4-5 29,1 0 0,-1 1 0,0-1 0,0 0 0,1 0 0,-1 1 0,-1-1 0,1 1 1,0-1-1,-1 1 0,1-1 0,-1 1 0,1 3 0,-2-3 40,1 0 0,0 0-1,-1 1 1,0-1 0,0 0 0,0 0-1,0 0 1,0 0 0,-1-1 0,1 1 0,-1 0-1,0 0 1,1-1 0,-1 1 0,-1-1-1,1 0 1,0 0 0,0 1 0,-1-2-1,1 1 1,-1 0 0,0 0 0,0-1-1,0 1 1,1-1 0,-1 0 0,0 0-1,0 0 1,-5 1 0,8-2-28,-1 0 1,1 0-1,-1 0 0,1 0 0,0 0 1,-1 0-1,1 0 0,0 0 1,-1 0-1,1 0 0,0 0 0,-1 0 1,1 0-1,0 0 0,-1 0 0,1 0 1,0-1-1,-1 1 0,1 0 1,0 0-1,-1 0 0,1 0 0,0-1 1,-1 1-1,1 0 0,0 0 1,0-1-1,-1 1 0,1 0 0,0-1 1,0 1-1,0 0 0,-1 0 1,1-1-1,0 1 0,0 0 0,0-1 1,0 1-1,0-1 0,0 1 1,0 0-1,0-1 0,0 1 0,0 0 1,0-1-1,0 1 0,0 0 0,0-1 1,0 1-1,0 0 0,0-1 1,0 1-1,0 0 0,0-1 0,1 0 1,-1 1-17,0-21 33,1 0-1,1 0 1,1 1-1,0-1 1,2 1-1,0 0 1,10-22-1,2-7 136,-13 34 179,1 0 1,0 1-1,1 0 1,0 0-1,1 0 1,1 1-1,18-25 1,-23 36-326,0-1-1,0 1 1,0 0 0,0 0 0,1 1-1,-1-1 1,0 1 0,1-1-1,-1 1 1,1 0 0,-1 0 0,1 1-1,0-1 1,-1 1 0,1-1-1,0 1 1,-1 0 0,1 1 0,0-1-1,-1 1 1,1-1 0,0 1 0,-1 0-1,1 1 1,-1-1 0,0 1-1,1-1 1,-1 1 0,0 0 0,0 0-1,0 0 1,0 1 0,0-1 0,-1 1-1,1-1 1,-1 1 0,0 0-1,1 0 1,-1 0 0,0 0 0,-1 0-1,1 1 1,-1-1 0,1 1-1,-1-1 1,1 6 0,-1-4 68,-1-1 0,1 1 0,-1 0 0,0 0 0,0 0 0,-1-1 1,1 1-1,-1 0 0,0-1 0,0 1 0,-1 0 0,0-1 0,1 1 0,-1-1 0,-1 0 0,1 0 0,-1 0 0,1 0 0,-1 0 1,-1 0-1,1-1 0,0 1 0,-1-1 0,1 0 0,-1 0 0,0 0 0,0-1 0,0 1 0,-6 1 0,8-2-26,1 0 0,-1 0 0,1 0 0,0 0 0,-1 1 0,1-1-1,0 0 1,0 1 0,0-1 0,1 0 0,-1 1 0,1-1 0,-1 1-1,1-1 1,0 4 0,-1 0-110,0 0 1,1-1-1,0 1 0,0-1 0,1 1 0,1 8 0,-1-13 53,0 0 0,0 0 0,0 0 0,0 0-1,0 0 1,0 0 0,1 0 0,-1 0-1,0-1 1,1 1 0,-1 0 0,1-1-1,-1 1 1,1-1 0,-1 1 0,1-1-1,-1 0 1,1 0 0,-1 0 0,3 0 0,42 1 205,-35-1-151,207 0-1732,-213 0-933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2.291"/>
    </inkml:context>
    <inkml:brush xml:id="br0">
      <inkml:brushProperty name="width" value="0.05" units="cm"/>
      <inkml:brushProperty name="height" value="0.05" units="cm"/>
    </inkml:brush>
  </inkml:definitions>
  <inkml:trace contextRef="#ctx0" brushRef="#br0">29 29 1616,'0'0'6718,"-5"-3"-6514,3 2-201,0 0 0,0 0 1,0 0-1,0-1 0,0 1 1,1 0-1,-1-1 0,0 1 1,1-1-1,-1 1 0,-1-4 1,3 4 185,1 36 150,7-12-288,1 0-1,0 0 1,2-1-1,1 0 1,0-1-1,26 32 1,-17-23-30,-7-6-44,16 19-70,-30-43 117,0 0-1,1 1 1,-1-1 0,1 0 0,-1 0 0,0 0 0,1 0-1,-1 0 1,1 0 0,-1 0 0,0 0 0,1 0 0,-1 0 0,1 0-1,-1 0 1,1 0 0,-1 0 0,0 0 0,1 0 0,-1-1-1,0 1 1,1 0 0,-1 0 0,1 0 0,-1-1 0,0 1 0,1 0-1,-1 0 1,0-1 0,0 1 0,1 0 0,-1-1 0,0 1-1,0 0 1,1-1 0,-1 1 0,0 0 0,0-1 0,0 1 0,1-1-1,8-19 322,-7 17-271,138-288 441,-140 290-613,0 1 0,1 0 0,-1-1 0,0 1 0,0 0 0,1 0 0,-1-1 1,0 1-1,1 0 0,-1 0 0,0 0 0,1-1 0,-1 1 0,0 0 0,1 0 0,-1 0 1,0 0-1,1 0 0,-1 0 0,1 0 0,-1 0 0,0 0 0,1 0 0,-1 0 0,0 0 0,1 0 1,-1 0-1,1 0 0,-1 0 0,0 1 0,1-1 0,-1 0 0,0 0 0,1 0 0,-1 0 0,0 1 1,1-1-1,-1 0 0,0 0 0,0 1 0,1-1 0,-1 0 0,0 1 0,0-1 0,1 1 1,-1-1-165,7 6-2648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2.637"/>
    </inkml:context>
    <inkml:brush xml:id="br0">
      <inkml:brushProperty name="width" value="0.05" units="cm"/>
      <inkml:brushProperty name="height" value="0.05" units="cm"/>
    </inkml:brush>
  </inkml:definitions>
  <inkml:trace contextRef="#ctx0" brushRef="#br0">175 1 4369,'0'0'1598,"-4"8"-1352,-144 316 1893,144-314-1954,-8 14-1150,7-23-79,4-15-255,3-18-1223,11-9-185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2.967"/>
    </inkml:context>
    <inkml:brush xml:id="br0">
      <inkml:brushProperty name="width" value="0.05" units="cm"/>
      <inkml:brushProperty name="height" value="0.05" units="cm"/>
    </inkml:brush>
  </inkml:definitions>
  <inkml:trace contextRef="#ctx0" brushRef="#br0">0 0 4545,'0'0'7560,"3"6"-7552,25 24-10,51 43 1,-50-49-282,-2 1 1,46 54-1,-68-70 624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3.312"/>
    </inkml:context>
    <inkml:brush xml:id="br0">
      <inkml:brushProperty name="width" value="0.05" units="cm"/>
      <inkml:brushProperty name="height" value="0.05" units="cm"/>
    </inkml:brush>
  </inkml:definitions>
  <inkml:trace contextRef="#ctx0" brushRef="#br0">1 17 6449,'0'0'2305,"165"0"-2161,-134-2-144,-6 2-232,-6-6-480,-7 3-1537,-9-2-1968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1.267"/>
    </inkml:context>
    <inkml:brush xml:id="br0">
      <inkml:brushProperty name="width" value="0.05" units="cm"/>
      <inkml:brushProperty name="height" value="0.05" units="cm"/>
    </inkml:brush>
  </inkml:definitions>
  <inkml:trace contextRef="#ctx0" brushRef="#br0">38 1 968,'0'0'6768,"0"28"-5690,-2 16-721,-15 84 0,-1-3-1166,18-97-297,0-17-2526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3.719"/>
    </inkml:context>
    <inkml:brush xml:id="br0">
      <inkml:brushProperty name="width" value="0.05" units="cm"/>
      <inkml:brushProperty name="height" value="0.05" units="cm"/>
    </inkml:brush>
  </inkml:definitions>
  <inkml:trace contextRef="#ctx0" brushRef="#br0">0 95 4481,'0'0'3157,"21"-14"-3008,67-43-61,-82 54-81,0 0 0,0 0 1,0 0-1,1 1 0,-1-1 0,1 1 1,-1 1-1,1 0 0,0-1 0,-1 2 1,1-1-1,0 1 0,0 0 0,8 2 0,9-1-123,-23-1 118,0 0 1,0 0-1,0 0 0,1 1 0,-1-1 1,0 0-1,0 0 0,0 1 1,0-1-1,-1 1 0,1-1 1,0 1-1,0-1 0,0 1 0,0 0 1,0-1-1,-1 1 0,1 0 1,0 0-1,0-1 0,-1 1 0,1 0 1,-1 0-1,1 0 0,-1 0 1,1 1-1,5 35 397,-6-27-316,-1-1 1,0 0-1,-1 0 0,1 0 0,-2-1 0,-3 12 0,-45 60 205,39-63-261,0 0 1,1 1-1,-16 36 0,71-50 417,-28-6-553,0-1-1,0-1 0,0 0 0,-1-1 0,1 0 0,-1-1 1,0-1-1,14-9 0,-16 9-909,0 1-1892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4.109"/>
    </inkml:context>
    <inkml:brush xml:id="br0">
      <inkml:brushProperty name="width" value="0.05" units="cm"/>
      <inkml:brushProperty name="height" value="0.05" units="cm"/>
    </inkml:brush>
  </inkml:definitions>
  <inkml:trace contextRef="#ctx0" brushRef="#br0">16 0 1400,'0'0'9013,"-3"13"-8996,3-1-112,1 1 1,0-1-1,0 1 0,1-1 0,1 0 0,4 14 0,-2-12-289,-2 1-1,0 0 0,2 30 0,-5-45 315,0 1 0,1 0 0,-1 0-1,0-1 1,0 1 0,0 0 0,0 0 0,0-1 0,0 1-1,-1 0 1,1 0 0,0-1 0,0 1 0,0 0 0,-1 0-1,1-1 1,0 1 0,-1 0 0,1-1 0,-1 1 0,1 0-1,-1-1 1,1 1 0,-1-1 0,1 1 0,-1-1 0,1 1-1,-1-1 1,0 1 0,1-1 0,-1 0 0,0 1 0,1-1-1,-1 0 1,0 0 0,0 1 0,1-1 0,-1 0 0,0 0-1,0 0 1,0 0 0,1 0 0,-1 0 0,0 0 0,0 0-1,1 0 1,-1 0 0,0-1 0,0 1 0,1 0 0,-1 0-1,0-1 1,1 1 0,-1 0 0,0-1 0,0 0 0,-15-6-2958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4.449"/>
    </inkml:context>
    <inkml:brush xml:id="br0">
      <inkml:brushProperty name="width" value="0.05" units="cm"/>
      <inkml:brushProperty name="height" value="0.05" units="cm"/>
    </inkml:brush>
  </inkml:definitions>
  <inkml:trace contextRef="#ctx0" brushRef="#br0">22 146 3369,'-10'-48'721,"7"34"-147,0-1 0,0 0-1,2 0 1,-1-21 0,13 33 2232,18 3-3196,-25 0 573,14 2-326,0 1-1,-1 0 1,0 2 0,0 0 0,0 0-1,0 2 1,-1 0 0,0 1-1,0 0 1,23 18 0,-37-25 136,-1 1 1,1 0-1,0-1 1,0 1-1,0 0 1,-1 0 0,1 0-1,-1 0 1,0 1-1,0-1 1,0 0-1,0 0 1,0 1-1,0-1 1,0 1-1,-1-1 1,1 1 0,-1-1-1,0 1 1,1-1-1,-1 1 1,0-1-1,-1 1 1,1-1-1,0 1 1,-1-1-1,0 1 1,1-1 0,-1 0-1,0 1 1,0-1-1,0 0 1,-1 1-1,1-1 1,0 0-1,-3 2 1,-5 9 270,-1-1-1,0 0 1,-1 0-1,-16 13 1,27-25-278,-5 5-166,0-1 0,-1 0 0,1 0-1,-1 0 1,0-1 0,0 0 0,0 0-1,0 0 1,-1-1 0,1 0 0,-1 0 0,1-1-1,-12 2 1,0 0-2503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5.009"/>
    </inkml:context>
    <inkml:brush xml:id="br0">
      <inkml:brushProperty name="width" value="0.05" units="cm"/>
      <inkml:brushProperty name="height" value="0.05" units="cm"/>
    </inkml:brush>
  </inkml:definitions>
  <inkml:trace contextRef="#ctx0" brushRef="#br0">1 145 1616,'0'0'8704,"0"32"-8935,0 141 157,0-172 72,0 1 0,0-1-1,0 1 1,0-1-1,1 0 1,-1 1-1,1-1 1,-1 1-1,1-1 1,-1 0-1,1 1 1,0-1-1,0 0 1,-1 1-1,1-1 1,0 0-1,0 0 1,0 0 0,1 0-1,-1 0 1,0 0-1,0 0 1,2 0-1,1 1-6,0 0 0,1 0 0,-1-1 0,0 1 0,1-1 0,-1 0 0,10 0 0,-1 0-44,1-1 1,-1-1 0,1 0-1,22-5 1,-29 4-35,-1 0-1,0 0 1,0 0-1,0-1 1,-1 1-1,1-1 1,0-1-1,-1 1 1,0-1-1,0 0 1,0 0-1,0-1 1,-1 1-1,0-1 1,0 0-1,0 0 1,0-1-1,-1 1 1,0-1-1,3-7 1,0-2 328,-2 0 0,0-1 1,-1 1-1,0-1 0,-1 0 1,-1 0-1,-1-18 0,0-119 2733,-12 239-10139,8-61 4354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5.920"/>
    </inkml:context>
    <inkml:brush xml:id="br0">
      <inkml:brushProperty name="width" value="0.05" units="cm"/>
      <inkml:brushProperty name="height" value="0.05" units="cm"/>
    </inkml:brush>
  </inkml:definitions>
  <inkml:trace contextRef="#ctx0" brushRef="#br0">29 140 24,'0'0'6437,"-6"-39"-4419,6 31-1989,0 0-1,1-1 0,0 1 1,0 0-1,1 0 0,0 0 1,0 0-1,1 0 0,0 0 1,6-11-1,-8 18 104,-7 29-58,4-19-68,0 0 0,1 0 0,0 0 0,1 0 0,-1 0 0,2 11 0,0-14 13,0 1-1,-1 0 1,0 0-1,0 0 1,-1 0 0,0-1-1,0 1 1,-1 0-1,0-1 1,0 1-1,-4 8 1,2-7-19,1-1 0,0 1 1,0-1-1,0 1 0,1 0 0,1 0 1,-1 0-1,1 0 0,0 13 0,6 82 48,0-28-163,-10-88-1839,1-8-2000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6.263"/>
    </inkml:context>
    <inkml:brush xml:id="br0">
      <inkml:brushProperty name="width" value="0.05" units="cm"/>
      <inkml:brushProperty name="height" value="0.05" units="cm"/>
    </inkml:brush>
  </inkml:definitions>
  <inkml:trace contextRef="#ctx0" brushRef="#br0">0 0 5313,'0'0'5055,"9"54"-4747,2-7-408,8 35-641,-14-28-5887,-5-50 3485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6.625"/>
    </inkml:context>
    <inkml:brush xml:id="br0">
      <inkml:brushProperty name="width" value="0.05" units="cm"/>
      <inkml:brushProperty name="height" value="0.05" units="cm"/>
    </inkml:brush>
  </inkml:definitions>
  <inkml:trace contextRef="#ctx0" brushRef="#br0">1 107 3329,'0'0'6321,"59"-39"-6873,-25 28-248,1-6-1105,-1 3-391,-6 0-25,0 3 881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6.968"/>
    </inkml:context>
    <inkml:brush xml:id="br0">
      <inkml:brushProperty name="width" value="0.05" units="cm"/>
      <inkml:brushProperty name="height" value="0.05" units="cm"/>
    </inkml:brush>
  </inkml:definitions>
  <inkml:trace contextRef="#ctx0" brushRef="#br0">72 37 872,'0'0'5361,"9"-6"-4335,24-18-306,-25 18-311,-9 22-193,-1 0 0,-1 0 0,0 0-1,-1 0 1,-8 18 0,-9 42-112,20-68-175,-1 4 278,0-1 1,-1 1 0,-6 18-1,8-29-210,1 0 1,0 1-1,-1-1 0,1 0 0,-1 0 0,1 0 0,-1 1 0,0-1 0,1 0 0,-1 0 0,0 0 1,0 0-1,0 0 0,0 0 0,0 0 0,0 0 0,0-1 0,0 1 0,0 0 0,0-1 1,0 1-1,0 0 0,-1-1 0,1 1 0,0-1 0,-1 0 0,1 1 0,0-1 0,0 0 1,-1 0-1,1 0 0,0 0 0,-1 0 0,1 0 0,0 0 0,-1-1 0,1 1 0,0 0 1,-1-1-1,1 1 0,-2-2 0,2 1-222,-1 0-1,1 0 1,0-1 0,0 1 0,1-1-1,-1 1 1,0 0 0,0-1 0,1 1-1,-1-1 1,1 1 0,-1-1 0,1 0-1,-1 1 1,1-1 0,0-3 0,0 4-52,-1-22-2769</inkml:trace>
  <inkml:trace contextRef="#ctx0" brushRef="#br0" timeOffset="1">72 37 3385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7.299"/>
    </inkml:context>
    <inkml:brush xml:id="br0">
      <inkml:brushProperty name="width" value="0.05" units="cm"/>
      <inkml:brushProperty name="height" value="0.05" units="cm"/>
    </inkml:brush>
  </inkml:definitions>
  <inkml:trace contextRef="#ctx0" brushRef="#br0">34 0 3385,'-34'20'7127,"51"0"-6810,2 8-468,1-1 1,1-1-1,33 31 0,36 45-392,-87-100 632</inkml:trace>
  <inkml:trace contextRef="#ctx0" brushRef="#br0" timeOffset="1">90 250 6057,'0'0'6458,"32"0"-7475,-1 0 297,0 0-88,9-9-528,-8 4-857,-11-4-671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08.392"/>
    </inkml:context>
    <inkml:brush xml:id="br0">
      <inkml:brushProperty name="width" value="0.05" units="cm"/>
      <inkml:brushProperty name="height" value="0.05" units="cm"/>
    </inkml:brush>
  </inkml:definitions>
  <inkml:trace contextRef="#ctx0" brushRef="#br0">1 318 800,'0'0'8719,"1"-10"-8280,0-3-405,0 0 0,1 0 0,1 0 1,0 1-1,0-1 0,2 1 0,-1 0 0,2 0 0,-1 0 0,2 1 0,12-19 1,-5 16-35,0 1 0,1 0 0,0 1 0,1 0 0,0 2 0,1 0 0,0 1 0,0 0 0,22-6 0,-36 14-22,-1 1 0,1-1 1,0 1-1,0 0 1,0 0-1,-1 0 1,1 0-1,0 0 1,0 1-1,0-1 1,-1 1-1,1 0 1,0 0-1,-1 0 1,1 0-1,3 2 0,40 31 128,-14-9-23,-7-9-47,-9-7-28,-1 1 0,24 20 0,-34-26-18,-1 1-1,1 0 1,-1 0-1,0 0 0,-1 0 1,1 1-1,-1-1 1,0 1-1,0 0 1,-1 0-1,3 9 1,-4-6 40,2-1 1,-1 1 0,1 0 0,1-1 0,-1 0 0,9 13 0,-10-18-28,1 0 0,0-1-1,-1 1 1,1-1 0,0 0-1,0 0 1,0 0 0,1 0 0,-1 0-1,0-1 1,1 1 0,-1-1-1,1 0 1,-1 0 0,1 0-1,-1-1 1,1 1 0,0-1 0,4 0-1,7 0 56,0 0-1,-1-1 0,1-1 0,0 0 1,-1-1-1,1-1 0,-1 0 1,20-9-1,-24 9-36,-1-1-1,0 0 1,-1 0 0,1-1 0,-1 0 0,0 0-1,0-1 1,-1 0 0,0-1 0,0 0 0,0 0-1,-1 0 1,6-12 0,-9 12 46,0 1 0,-1-1 0,0 0 0,0-1 1,0 1-1,-1 0 0,-1 0 0,1-1 0,-2 1 0,0-14 0,0 12-6,0-1-1,1 1 1,1-1 0,0 1-1,3-16 1,8 8-663,-12 18 546,1 0-1,-1 0 1,0-1-1,1 1 1,-1 0-1,0 0 1,1 0-1,-1 0 1,0 1-1,1-1 1,-1 0-1,0 0 1,1 0-1,-1 0 1,0 0-1,1 0 1,-1 0-1,0 1 1,0-1-1,1 0 1,-1 0-1,0 0 1,1 1-1,-1-1 1,0 0-1,0 0 1,0 1-1,1-1 1,-1 0-1,0 1 1,0-1-1,0 0 1,0 1-1,0-1 1,1 0-1,-1 1 1,0-1-1,0 0 1,0 1-1,0-1 1,0 0-1,0 1 1,0-1-1,0 0 1,0 1-1,0-1 1,0 0-1,0 1 1,-1-1-1,1 0 1,0 1-1,0-1 1,0 0-1,-1 1 1,1 13-2761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1.829"/>
    </inkml:context>
    <inkml:brush xml:id="br0">
      <inkml:brushProperty name="width" value="0.05" units="cm"/>
      <inkml:brushProperty name="height" value="0.05" units="cm"/>
    </inkml:brush>
  </inkml:definitions>
  <inkml:trace contextRef="#ctx0" brushRef="#br0">4 284 4369,'0'0'3617,"0"-28"-2416,-2-13-806,1 11-12,1-1 0,4-41 1,-3 65-275,-1 0 1,1 0-1,0 0 1,1 0 0,0 0-1,0 1 1,0-1-1,1 0 1,0 1 0,4-7-1,-7 13-122,6 34-919,0-13 949,-1 0 0,-1 0 1,-1 1-1,-1-1 0,-1 1 1,-1 0-1,-3 30 0,1 15 13,18 149-900,-8-142 654,-7-49-74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10"/>
    </inkml:context>
    <inkml:brush xml:id="br0">
      <inkml:brushProperty name="width" value="0.05" units="cm"/>
      <inkml:brushProperty name="height" value="0.05" units="cm"/>
    </inkml:brush>
  </inkml:definitions>
  <inkml:trace contextRef="#ctx0" brushRef="#br0">54 185 3945,'0'0'4443,"1"0"-4390,-1 0-1,0-1 0,0 1 0,0 0 0,0 0 0,0 0 0,1-1 0,-1 1 0,0 0 1,0 0-1,0 0 0,1 0 0,-1-1 0,0 1 0,0 0 0,1 0 0,-1 0 0,0 0 1,0 0-1,1 0 0,-1 0 0,0 0 0,0-1 0,1 1 0,-1 0 0,0 0 0,0 0 1,1 0-1,-1 0 0,0 1 0,0-1 0,1 0 0,-1 0 0,0 0 0,0 0 0,1 0 0,-1 0 1,0 0-1,0 0 0,1 1 0,-3 10-23,0 0 0,0-1 0,-1 1 0,0 0 0,-9 17 0,-5 18 10,11-21-68,0 1-1,2 0 1,1 0-1,0 52 1,3-66 12,1 0 1,0 0-1,0 0 1,1 0-1,1-1 1,0 1-1,1 0 1,0-1-1,1 0 1,0 0-1,1 0 1,0-1-1,8 10 1,-9-15-81,1 0 1,0 0 0,0-1 0,1 0 0,-1 0 0,1-1 0,0 0 0,0 0 0,0 0 0,1-1 0,-1 0 0,0-1 0,1 0 0,-1 0 0,14 0 0,-6 0-47,0-1 1,0-1-1,0-1 1,-1 0-1,1 0 1,0-1-1,15-7 1,-16 5 123,0 0 0,-1-2 0,0 1 0,-1-2 0,22-16 0,-29 20 137,-1 0-1,0 0 1,0-1 0,-1 1-1,1-1 1,-1 0 0,0 0 0,0-1-1,-1 1 1,1 0 0,-1-1-1,-1 0 1,1 1 0,-1-1-1,0 0 1,0 0 0,0-7-1,1-15 209,-2-1-1,0 1 0,-2 0 0,-1 0 1,-2 0-1,0 0 0,-2 0 0,-13-34 1,-10-1-191,19 44-98,2-1 0,-13-35 0,21 49-45,-1-1-1,1 1 0,0 0 0,0-1 0,1 1 1,0-13-1,1 17 4,-1 1 0,0-1-1,0 1 1,0-1 0,1 1 0,-1 0 0,1-1 0,-1 1 0,1 0-1,0-1 1,-1 1 0,1 0 0,0 0 0,0 0 0,0-1 0,0 1-1,0 0 1,0 0 0,0 0 0,0 1 0,0-1 0,0 0 0,1 0 0,-1 1-1,0-1 1,1 0 0,-1 1 0,0-1 0,1 1 0,-1 0 0,1-1-1,-1 1 1,0 0 0,3 0 0,177 14-345,1 0 473,-88-14 17,-94 0-72,-28 0-977,-50 0-3725,38 0-808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10.502"/>
    </inkml:context>
    <inkml:brush xml:id="br0">
      <inkml:brushProperty name="width" value="0.05" units="cm"/>
      <inkml:brushProperty name="height" value="0.05" units="cm"/>
    </inkml:brush>
  </inkml:definitions>
  <inkml:trace contextRef="#ctx0" brushRef="#br0">1 11 5513,'0'0'3228,"27"-1"-3036,9-3-65,-12 1-90,0 2 0,1 0-1,24 3 1,-47-2-35,0 1 0,-1-1 0,1 0 0,-1 1 0,1 0 0,-1-1 0,1 1-1,-1 0 1,0 0 0,1 0 0,-1 0 0,0 0 0,1 0 0,-1 0 0,0 0 0,0 0 0,0 1-1,0-1 1,0 0 0,-1 1 0,1-1 0,0 0 0,0 1 0,-1-1 0,1 1 0,-1 0 0,0-1-1,1 1 1,-1-1 0,0 1 0,0 0 0,0-1 0,0 1 0,0-1 0,-1 4 0,1 2 44,-1 0 0,0 0 1,0 1-1,0-1 0,-1 0 0,0 0 1,-4 8-1,-5 2 246,1 0 1,-2-1-1,0 0 0,-27 27 0,27-32-222,0 1 0,1 1 0,0 0 0,2 0 0,-1 1-1,2 0 1,-1 1 0,-7 21 0,15-34-81,0 0 0,1 0 0,-1 0 1,1 0-1,-1 0 0,1 0 0,0 1 0,0-1 0,0 0 1,0 0-1,0 0 0,0 0 0,1 0 0,-1 0 1,1 0-1,0 0 0,-1 0 0,1 0 0,0 0 1,0 0-1,2 3 0,-1-3 18,0 0-1,1 0 1,-1 0 0,1 0-1,-1-1 1,1 1 0,0-1-1,-1 0 1,1 1 0,0-1-1,0-1 1,0 1 0,5 1-1,10 0 93,1-1 0,0-1 0,0 0 0,19-4 0,-22 3-45,1-1-38,0 0-1,0-1 1,-1-1-1,1-1 1,-1 0 0,0-1-1,-1-1 1,1 0 0,-1-2-1,27-19 1,-39 26-213,-1 0 0,0 0 1,0-1-1,0 1 0,-1-1 1,1 1-1,0-1 0,-1 0 0,0 1 1,0-1-1,0 0 0,0 0 0,0 0 1,0 0-1,-1 0 0,1 0 0,-1 0 1,0 0-1,0-1 0,-1-4 0,1-9-6607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3.127"/>
    </inkml:context>
    <inkml:brush xml:id="br0">
      <inkml:brushProperty name="width" value="0.05" units="cm"/>
      <inkml:brushProperty name="height" value="0.05" units="cm"/>
    </inkml:brush>
  </inkml:definitions>
  <inkml:trace contextRef="#ctx0" brushRef="#br0">29 773 144,'0'0'3149,"-5"6"-3024,-18 22 6950,39-68-6404,43-59-619,6-12 6,-44 66-56,-2 3 1,2 2 0,1 0 0,32-42 0,-45 67 15,0 0-1,-1 0 1,0 0 0,10-32 0,-16 42-21,-1 4-9,0-1-1,0 1 0,0-1 1,1 1-1,-1 0 0,1-1 1,-1 1-1,1 0 0,-1 0 1,1 0-1,0 0 0,0 0 0,-1 0 1,1 1-1,0-1 0,0 1 1,0-1-1,3 1 0,17-10-230,-22 9 234,0 0 53,0 3-616,0-1 386,0 1-1,0 0 1,0-1-1,0 1 1,0 0-1,-1-1 1,1 1-1,-1 0 1,1-1-1,-1 1 1,0-1-1,1 1 1,-1-1-1,0 1 1,0-1-1,-2 2 1,1-1 63,0-1 1,0 0-1,-1 0 0,1-1 1,0 1-1,-1 0 0,1-1 1,0 0-1,-1 1 1,1-1-1,-1 0 0,1 0 1,-1 0-1,1 0 0,0-1 1,-1 1-1,1-1 1,0 0-1,-5-1 0,2 0 235,-17 0 263,7 0 1802,15 1-2111,-1 0 0,1 0 1,-1 0-1,1 0 1,-1 0-1,1 0 0,0 0 1,0 0-1,0 0 1,-1 0-1,1 0 0,0 0 1,0-1-1,1 1 1,-1 0-1,0 0 0,0 0 1,1-1-1,1-6-37,0 0-1,0 0 1,1 0 0,0 1-1,0 0 1,1-1 0,0 1-1,1 0 1,-1 1-1,9-10 1,61-58 100,-66 68-79,-7 6-36,-1 0 0,1 0 0,0 0 1,0 0-1,-1 0 0,1 0 0,0 0 1,0 0-1,-1 0 0,1 1 0,0-1 1,-1 0-1,1 1 0,0-1 0,-1 0 1,1 1-1,0-1 0,-1 1 0,1-1 1,-1 1-1,1-1 0,-1 1 0,1 0 1,-1-1-1,0 1 0,1-1 0,-1 1 1,0 0-1,1-1 0,-1 1 0,1 1 1,11 23-234,-10-10 330,0-1 0,-1 1 0,-1-1 0,0 0 1,-1 1-1,-1-1 0,0 1 0,0-1 0,-2 0 0,0 0 0,0 0 0,-13 24 0,15-33-100,-1 1 205,-1 1-1,1 0 1,-1-1-1,-1 0 0,1 0 1,-11 11-1,14-16-33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1.152"/>
    </inkml:context>
    <inkml:brush xml:id="br0">
      <inkml:brushProperty name="width" value="0.05" units="cm"/>
      <inkml:brushProperty name="height" value="0.05" units="cm"/>
    </inkml:brush>
  </inkml:definitions>
  <inkml:trace contextRef="#ctx0" brushRef="#br0">21 31 2417,'0'0'3614,"-1"-5"-3050,0 2-98,-2-13-825,-8 10 5074,8 64-5224,1 148 571,5 230 130,5-338-237,2 29-20,-4 178 231,-6-301-164,0-1-1,1 0 0,-1 1 0,1-1 0,0 1 0,0-1 0,0 0 0,0 0 1,1 0-1,-1 1 0,1-1 0,0-1 0,0 1 0,0 0 0,0 0 0,0-1 1,1 1-1,-1-1 0,1 0 0,-1 1 0,1-1 0,0-1 0,0 1 0,0 0 1,0-1-1,0 1 0,1-1 0,-1 0 0,0 0 0,7 1 0,9 1 12,1 0 0,0-1 0,0 0 0,22-3-1,-23 1-1,48 0 61,17-2 123,0 4-1,-1 3 1,119 23 0,-158-20-186,0-2 0,0-1 0,75-4 0,-118 25-4582,-1-18 324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3.815"/>
    </inkml:context>
    <inkml:brush xml:id="br0">
      <inkml:brushProperty name="width" value="0.05" units="cm"/>
      <inkml:brushProperty name="height" value="0.05" units="cm"/>
    </inkml:brush>
  </inkml:definitions>
  <inkml:trace contextRef="#ctx0" brushRef="#br0">1 48 704,'0'0'10981,"29"0"-11269,24 0 298,14 1 15,0-2 0,0-4 1,67-13-1,-58 7 145,1 2 0,1 4 0,96 6 0,-62 1-61,0 12 29,-97-14-144,-9-1-6,1 1-1,-1-1 1,1 2-1,-1-1 0,1 1 1,-1 0-1,0 0 0,1 0 1,-1 1-1,0 0 0,0 1 1,0-1-1,0 1 1,10 7-1,-8-5 19,0 0-1,1 0 1,-1-1 0,1 0 0,0-1-1,16 5 1,23 8 50,-40-14-57,-1-1 0,0 1 0,1-1 0,-1-1 0,1 0 0,-1 0 1,12-1-1,13-1-177,-30 2 177,0 0 0,0 0 1,0 0-1,0 0 0,-1 0 1,1 0-1,0 1 0,0-1 1,0 0-1,0 1 0,0 0 1,-1-1-1,1 1 0,0 0 1,-1 0-1,1 0 0,0 0 1,-1 0-1,1 0 0,1 3 1,-1-1 15,-1 0 0,0 0 0,0 0 0,0 1 0,0-1 0,-1 0 0,1 0 0,-1 1 0,0-1 0,0 0 0,0 4 0,3 73 114,-1-56-38,0 0-1,-2 0 0,-1 0 1,-1 0-1,-8 39 0,4-32-64,2 0 0,1 0-1,1 1 1,1-1 0,5 33-1,-2 17-2,-1-71-32,0 1 0,1-1 0,1 0 0,-1 0-1,1 0 1,1 0 0,5 11 0,-4-12 11,-1 1 1,-1 0-1,1 0 0,-2 0 1,1 0-1,-1 1 0,0 12 1,-1-9-1,1 0 0,1 0 0,0-1 0,1 1 0,7 18 0,9 32 8,-12-16-45,-3 1-1,0 87 1,-5-135 38,-1 0 1,1 1-1,-1-1 1,1 0-1,-1 0 0,0 0 1,1 0-1,-1 0 1,0 0-1,0 0 1,0 0-1,0 0 1,0 0-1,0-1 0,0 1 1,0 0-1,0 0 1,0-1-1,-1 1 1,1-1-1,0 1 1,-3 0-1,-29 6 550,19-7-536,0 1-1,0 0 1,0 1 0,0 1-1,0 0 1,0 1 0,0 1-1,1 0 1,0 0 0,0 2-1,-16 10 1,-4-1-18,0-1 1,-38 10-1,-26 12-152,89-30-33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4.734"/>
    </inkml:context>
    <inkml:brush xml:id="br0">
      <inkml:brushProperty name="width" value="0.05" units="cm"/>
      <inkml:brushProperty name="height" value="0.05" units="cm"/>
    </inkml:brush>
  </inkml:definitions>
  <inkml:trace contextRef="#ctx0" brushRef="#br0">235 3 1800,'0'0'7961,"-11"0"-7465,-1-1-360,-1 0 5,1 1 0,-1 0 0,-19 3 0,28-2-132,-1 0 0,1 0 0,-1 1 0,1-1 0,-1 1 0,1 0 0,0 0 0,0 1 0,0-1 1,0 1-1,0 0 0,1 0 0,-1 0 0,-4 6 0,-1 4-7,0-1 0,1 2 0,0-1 0,1 1 0,1 1 0,0-1 0,1 1 0,0 0 0,2 0 0,-1 0 0,2 0 0,0 1-1,1 0 1,1 24 0,1-35 2,0 0 0,1 0 0,-1 0 0,1-1 0,0 1 0,0 0 0,0-1 0,1 1 0,0-1 0,5 6 0,34 41 40,-39-47-77,1 0 0,0 0 0,0-1 0,0 1 0,1-1 0,-1 0 0,1 0 0,0-1 0,0 1 0,0-1-1,0 0 1,0 0 0,0-1 0,1 0 0,-1 0 0,0 0 0,1 0 0,-1-1 0,1 0 0,-1 0 0,0 0-1,1-1 1,-1 0 0,1 0 0,-1 0 0,0-1 0,0 0 0,0 0 0,0 0 0,0 0 0,0-1 0,-1 0 0,1 0-1,-1 0 1,1 0 0,-1-1 0,0 0 0,-1 0 0,1 0 0,-1 0 0,5-8 0,-2 0-406,0 0 0,-1 0 0,-1 0 0,5-20 0,-5-7-2242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5.235"/>
    </inkml:context>
    <inkml:brush xml:id="br0">
      <inkml:brushProperty name="width" value="0.05" units="cm"/>
      <inkml:brushProperty name="height" value="0.05" units="cm"/>
    </inkml:brush>
  </inkml:definitions>
  <inkml:trace contextRef="#ctx0" brushRef="#br0">0 0 464,'0'0'8507,"2"26"-7637,4-17-859,1 0 1,-1 0 0,2-1 0,-1 1-1,1-2 1,0 1 0,1-1-1,13 9 1,-5-3-20,-13-10 26,-3-2-11,1-1 1,0 1-1,-1 0 1,1 0-1,-1 1 1,1-1-1,-1 0 1,0 0-1,1 1 1,-1-1-1,0 1 1,0-1-1,0 1 1,0-1 0,0 1-1,-1 0 1,1-1-1,0 1 1,0 3-1,4-7 316,-4 2-310,0 0 0,-1 0 0,1 0-1,0 0 1,0 0 0,-1-1 0,1 1-1,0 0 1,-1 0 0,1-1 0,-1 1-1,1-1 1,0 1 0,-1 0 0,1-1-1,-1 1 1,1-1 0,-1 1-1,1-1 1,0-1 0,3-5 261,0 0-161,0-1 0,-1 0-1,1 0 1,-1-1 0,3-15 0,-6 24-30,0 31-3984,0-9 648,0-2 1149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5.865"/>
    </inkml:context>
    <inkml:brush xml:id="br0">
      <inkml:brushProperty name="width" value="0.05" units="cm"/>
      <inkml:brushProperty name="height" value="0.05" units="cm"/>
    </inkml:brush>
  </inkml:definitions>
  <inkml:trace contextRef="#ctx0" brushRef="#br0">42 1 984,'0'0'10293,"-16"3"-9622,10 13-672,1 1 0,1 0 0,0 0 0,2 0 0,-1 0 0,2 0 0,1 0 0,1 23 0,-1-38-13,1 0 1,-1-1-1,1 1 1,-1-1 0,1 1-1,-1-1 1,1 1-1,0-1 1,0 0-1,0 1 1,0-1 0,0 0-1,0 1 1,0-1-1,0 0 1,1 0 0,-1 0-1,0 0 1,1 0-1,-1-1 1,2 2 0,1 0-70,1-1 0,-1 1 0,1-1 0,-1 0 0,1 0 1,0 0-1,6 0 0,-1-1-54,-1 0 1,0-1-1,0 0 0,1 0 1,-1-1-1,0 0 0,10-4 0,-16 5 53,0 0 0,0-1-1,0 1 1,0-1-1,-1 0 1,1 1-1,0-1 1,-1-1-1,1 1 1,-1 0-1,0 0 1,0-1 0,0 0-1,0 1 1,0-1-1,-1 0 1,1 0-1,1-4 1,1-24-3423,-4 15-1045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6.255"/>
    </inkml:context>
    <inkml:brush xml:id="br0">
      <inkml:brushProperty name="width" value="0.05" units="cm"/>
      <inkml:brushProperty name="height" value="0.05" units="cm"/>
    </inkml:brush>
  </inkml:definitions>
  <inkml:trace contextRef="#ctx0" brushRef="#br0">1 90 3097,'0'0'4653,"6"-2"-4084,110-51 724,-45 19-1111,-67 33-705,-2 12-7956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26.600"/>
    </inkml:context>
    <inkml:brush xml:id="br0">
      <inkml:brushProperty name="width" value="0.05" units="cm"/>
      <inkml:brushProperty name="height" value="0.05" units="cm"/>
    </inkml:brush>
  </inkml:definitions>
  <inkml:trace contextRef="#ctx0" brushRef="#br0">1 1 1432</inkml:trace>
  <inkml:trace contextRef="#ctx0" brushRef="#br0" timeOffset="1">1 1 1432,'57'142'2167,"-42"-111"-664,-15-30-1500,0-1 0,0 0 0,0 0 0,0 0 0,0 0 0,0 0 0,0 0 0,0 0 0,0 0 0,0 0 0,0 0 0,0 1 0,1-1 0,-1 0 0,0 0 0,0 0 0,0 0 1,0 0-1,0 0 0,0 0 0,0 0 0,0 0 0,0 0 0,1 0 0,-1 0 0,0 0 0,0 0 0,0 0 0,0 0 0,0 0 0,0 0 0,0 0 0,1 0 0,-1 0 0,0 0 1,0 0-1,0 0 0,0 0 0,0 0 0,0 0 0,0 0 0,0 0 0,0 0 0,1 0 0,-1-1 0,0 1 0,0 0 0,0 0 0,0 0 0,0 0 0,0 0 0,0 0 0,0 0 0,0 0 1,0 0-1,0 0 0,0-1 0,0 1 0,0 0 0,0 0 0,0 0 0,0 0 0,2-2 290,69 2 3101,-67-20-6440,-2 9-1505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25:53.297"/>
    </inkml:context>
    <inkml:brush xml:id="br0">
      <inkml:brushProperty name="width" value="0.05" units="cm"/>
      <inkml:brushProperty name="height" value="0.05" units="cm"/>
    </inkml:brush>
  </inkml:definitions>
  <inkml:trace contextRef="#ctx0" brushRef="#br0">235 260 80,'0'0'1770,"-9"-13"-1837,9 12 107,0 0 0,1 0 0,-1-1 0,0 1 1,0 0-1,0-1 0,0 1 0,0 0 0,0 0 0,0-1 0,-1 1 0,1 0 0,0 0 0,-1-1 0,1 1 1,-1 0-1,1 0 0,-1 0 0,1-1 0,-1 1 0,0 0 0,0 0 0,0 0 0,1 0 0,-1 0 0,0 1 1,0-1-1,0 0 0,0 0 0,-1 1 0,1-1 0,0 0 0,0 1 0,0-1 0,0 1 0,-1 0 0,1-1 1,0 1-1,-1 0 0,1 0 0,0 0 0,0 0 0,-1 0 0,1 0 0,0 0 0,-1 0 0,-1 1 0,-26-2 191,25 0-225,-1 1 0,1-1 0,-1 1 0,1 0 0,0 0 0,-1 1 1,1-1-1,0 1 0,-1 0 0,1 0 0,0 0 0,0 1 0,0 0 0,0 0 0,0 0 0,0 0 0,0 0 0,1 1 0,-1-1 0,1 1 0,-4 4 1,-2 2-14,0 0 0,0 0 0,1 1 0,1 0 1,-8 13-1,14-21 10,-1 0 1,1 0-1,0 1 1,0-1-1,1 0 1,-1 1-1,0-1 1,1 1-1,-1-1 1,1 0-1,0 1 1,0-1-1,0 1 1,0-1-1,0 1 1,1-1-1,-1 1 1,1-1-1,0 0 1,-1 1-1,1-1 1,0 0-1,0 0 1,1 1-1,-1-1 1,0 0-1,1 0 1,-1 0-1,1-1 1,-1 1-1,1 0 1,4 2-1,8 8 11,1 0-25,1 1 1,25 13-1,-34-22 20,0-1 1,1 0-1,-1-1 0,0 1 0,1-1 0,0-1 0,-1 0 0,1 0 0,12 0 1,-1-1 48,5 1-27,-1-1-1,1-2 1,0 0 0,39-9-1,-56 9-15,-2 0 1,1 0-1,0-1 0,0 1 0,-1-1 1,1-1-1,-1 1 0,0-1 0,0 1 1,0-2-1,0 1 0,-1 0 0,0-1 1,0 0-1,0 0 0,0 0 0,-1 0 1,0-1-1,0 1 0,-1-1 0,1 0 1,-1 0-1,2-7 0,5-35 127,-2-1 1,-2 1-1,-2-73 0,-3 105 92,-3-25 1201,3 40-1407,0 0 0,-1-1 1,1 1-1,-1 0 0,0 0 0,1 0 0,-1 0 0,0 0 0,0 0 0,0 1 1,1-1-1,-1 0 0,0 0 0,0 0 0,0 1 0,0-1 0,-1 0 0,1 1 1,0-1-1,0 1 0,0 0 0,0-1 0,0 1 0,-1 0 0,1 0 1,0 0-1,0-1 0,-1 1 0,-1 1 0,-46-3 182,29 0-203,1 2 1,-28 2-1,41-2-29,0 1 0,-1 1 0,1 0 0,0-1 0,0 2 0,0-1 0,0 1 0,0 0 0,0 0 0,1 1 0,-7 4 0,0 3-14,1 1 0,0-1 1,0 2-1,1-1 0,1 2 0,0-1 0,1 1 0,1 0 1,0 1-1,1 0 0,0 0 0,1 0 0,1 1 0,0 0 1,2-1-1,-1 1 0,2 0 0,0 0 0,1 1 0,1-1 1,5 31-1,-2-34 16,0-1 1,1 1-1,0-1 1,1 0 0,1-1-1,0 0 1,0 0-1,1 0 1,0-1-1,1 0 1,13 11-1,-17-19 0,0 0 0,0-1 0,0 0 0,0 0-1,0 0 1,0-1 0,0 0 0,0 0-1,1 0 1,-1 0 0,9-3 0,-5 2 30,-2 0 1,-1-1 0,0 0-1,0-1 1,1 1-1,-1-1 1,-1 0-1,1-1 1,0 1-1,-1-1 1,0 0 0,0-1-1,0 1 1,0-1-1,-1 0 1,6-8-1,2-3 9,-1 0-1,0 0 1,-2-1-1,10-21 1,-16 28 122,0 0 0,-1 0 0,1 0 0,-2 0 0,0 0 0,0 0 0,-1 0 0,0 0 0,-1-1 0,0 1 0,-3-12 0,3 20-114,0 0 0,-1 1 0,1-1 0,-1 0-1,1 1 1,-1-1 0,0 1 0,0-1 0,0 1 0,0 0-1,0 0 1,0 0 0,0 0 0,0 0 0,0 0 0,0 0-1,-1 1 1,1-1 0,0 1 0,-5 0 0,-53-3 77,46 4-105,13-1-49,0 1 0,0 0 0,0 0 0,0 0-1,1-1 1,-1 1 0,0 0 0,0 0 0,1 0 0,-1 0 0,1 0 0,-1 0 0,1 1 0,-1-1-1,1 0 1,0 0 0,0 0 0,-1 0 0,1 0 0,0 1 0,0-1 0,0 0 0,0 0 0,0 0-1,1 1 1,-1 1 0,5 39-1122,-3-35 870,1 0 0,-1-1 0,2 1-1,-1-1 1,1 0 0,0 0 0,0 0-1,1-1 1,-1 1 0,8 5 0,17 15-1871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2.496"/>
    </inkml:context>
    <inkml:brush xml:id="br0">
      <inkml:brushProperty name="width" value="0.05" units="cm"/>
      <inkml:brushProperty name="height" value="0.05" units="cm"/>
    </inkml:brush>
  </inkml:definitions>
  <inkml:trace contextRef="#ctx0" brushRef="#br0">79 224 1040,'0'0'9376,"-1"-1"-9048,-6-2-211,7 3-127,-1 0-1,0 0 1,1 1-1,-1-1 1,1 1 0,-1-1-1,0 0 1,1 1-1,-1-1 1,1 1 0,-1-1-1,1 1 1,0 0 0,-1-1-1,1 1 1,-1-1-1,1 1 1,0 0 0,0-1-1,-1 1 1,1 0-1,0-1 1,0 1 0,0 0-1,0 1 1,-7 19-23,-13 51 84,13-51-65,0 0 0,1 0 0,2 1 1,0 0-1,1 0 0,1 0 0,2 1 1,1 28-1,0-48-5,-1 1-1,1-1 1,-1 0-1,1 1 1,0-1 0,1 0-1,-1 0 1,0 0 0,1 0-1,0 0 1,-1 0 0,1 0-1,1 0 1,-1-1 0,0 1-1,1-1 1,-1 1-1,1-1 1,-1 0 0,1 0-1,0 0 1,0 0 0,0-1-1,0 1 1,0-1 0,1 0-1,-1 0 1,0 0 0,1 0-1,-1-1 1,0 1-1,1-1 1,-1 0 0,4 0-1,1 0 0,-1-1-1,0 0 1,1-1-1,-1 1 1,0-1-1,0-1 1,0 1-1,0-1 1,0 0-1,-1-1 1,1 0-1,-1 0 1,0 0-1,0-1 1,6-5-1,9-13 56,0-1 0,-2 0 1,0-1-1,-2-1 0,21-42 0,-29 48 189,0-1 0,-2 0 0,0-1 0,-2 0 0,0 0 0,-1 0 0,-1 0 0,0-29 1,-3 39-80,0 1 0,-1 0 1,0 0-1,0 0 1,-1 0-1,-1 0 1,-4-12-1,6 20-104,-1-1 1,-1 0-1,1 0 1,0 1-1,-1-1 0,0 1 1,0 0-1,0-1 0,0 2 1,0-1-1,-1 0 1,1 1-1,-1-1 0,0 1 1,0 0-1,0 0 0,0 0 1,0 1-1,0 0 1,0-1-1,-5 1 0,2-1-63,-1 1 1,1 0-1,0 0 0,-1 1 0,1 0 0,-1 1 0,1-1 1,-1 1-1,1 1 0,-1 0 0,1 0 0,0 0 0,0 1 1,0 0-1,0 0 0,1 0 0,-1 1 0,1 0 0,0 1 1,0-1-1,0 1 0,1 0 0,0 1 0,-5 5 0,2-1-326,1 0-1,0 1 1,0 0-1,1 0 1,1 0-1,0 1 1,1 0-1,0 0 1,0 0-1,1 0 1,1 1-1,0-1 1,0 21-1,2-5-2589,0-10-1439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37.563"/>
    </inkml:context>
    <inkml:brush xml:id="br0">
      <inkml:brushProperty name="width" value="0.05" units="cm"/>
      <inkml:brushProperty name="height" value="0.05" units="cm"/>
    </inkml:brush>
  </inkml:definitions>
  <inkml:trace contextRef="#ctx0" brushRef="#br0">599 47 888,'0'0'5844,"16"-30"-4841,-8 14 86,-5 17 289,-6 8-911,-26 35-395,9-18 120,-462 666 1060,453-650-1226,-33 61 0,62-102-123,0-8-776,1 1 466,0-1 0,0 1 0,1-1 0,0 1 0,0 0 0,0 0 0,6-11 0,0-2-1104,5-15-1548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38.112"/>
    </inkml:context>
    <inkml:brush xml:id="br0">
      <inkml:brushProperty name="width" value="0.05" units="cm"/>
      <inkml:brushProperty name="height" value="0.05" units="cm"/>
    </inkml:brush>
  </inkml:definitions>
  <inkml:trace contextRef="#ctx0" brushRef="#br0">65 1 4177,'0'0'6199,"-10"1"-6003,-39 6-184,49 26-176,-2 16 278,0-35-102,1 1 0,0-1 0,1 0 0,1 1 0,0-1-1,1 1 1,1-1 0,8 27 0,-10-39-22,0-1 0,0 1 1,0 0-1,1-1 0,-1 0 0,0 1 1,1-1-1,-1 0 0,1 1 1,-1-1-1,1 0 0,0 0 0,-1 0 1,1-1-1,0 1 0,0 0 0,0-1 1,-1 1-1,1-1 0,3 1 0,43 0 93,-27-2 22,-18 0-93,0 1 0,0-1 0,0 0 0,0 0 0,0 0 0,0 0 0,-1-1 0,1 1 1,0-1-1,-1 0 0,1 0 0,-1 0 0,1 0 0,3-5 0,33-40 160,-28 33-156,70-102 152,-66 110-1172,-5 3-1770,3-6-176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39.878"/>
    </inkml:context>
    <inkml:brush xml:id="br0">
      <inkml:brushProperty name="width" value="0.05" units="cm"/>
      <inkml:brushProperty name="height" value="0.05" units="cm"/>
    </inkml:brush>
  </inkml:definitions>
  <inkml:trace contextRef="#ctx0" brushRef="#br0">6 37 288,'0'0'3776,"0"-12"1519,-3 73-5366,1-40 26,1 1 0,1-1 0,1 1 0,1-1 0,4 22 0,-4-39 19,-1 0 0,1-1 0,0 1 0,-1 0 0,2-1 0,-1 1 0,0-1 0,1 1 0,4 3 1,-6-6 16,0 1 0,0-2 0,0 1 1,0 0-1,0 0 0,0 0 0,0 0 1,1-1-1,-1 1 0,0 0 0,1-1 1,-1 0-1,0 1 0,1-1 1,-1 0-1,1 1 0,-1-1 0,0 0 1,1 0-1,-1 0 0,1 0 0,-1 0 1,0-1-1,1 1 0,-1 0 1,1-1-1,-1 1 0,0-1 0,1 1 1,-1-1-1,2-1 0,4-7 30,-1 1 0,-1-1 0,0-1 0,0 1 0,-1-1 0,4-13 0,-3 12 168,-2-1 1,0 0 0,0 0-1,-1 0 1,-1-1 0,0 1-1,-1 0 1,0-1 0,-2-14-1,2 25-144,-1 1 0,1 0-1,-1-1 1,1 1 0,-1 0-1,0-1 1,1 1 0,-1 0-1,0 0 1,0 0 0,0 0-1,0 0 1,0 0 0,0 0-1,0 0 1,-2-1 0,1-2-329,20 3 71,-2 1 191,-7 1-1,-1-1-1,1 0 1,0-1-1,-1 1 1,1-2-1,-1 1 1,1-1-1,8-4 1,-16 6-39,-1-1 1,1 1 0,-1 0 0,1-1 0,-1 1 0,1 0 0,-1-1 0,0 1 0,1-1-1,-1 1 1,0-1 0,1 1 0,-1-1 0,0 1 0,0-1 0,1 1 0,-1-1 0,0 1-1,0-1 1,0 1 0,0-1 0,0 0 0,0 1 0,0-1 0,0 1 0,0-1-1,0 1 1,0-1 0,0-1 0,0-2-1159,0-7-2717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6.948"/>
    </inkml:context>
    <inkml:brush xml:id="br0">
      <inkml:brushProperty name="width" value="0.05" units="cm"/>
      <inkml:brushProperty name="height" value="0.05" units="cm"/>
    </inkml:brush>
  </inkml:definitions>
  <inkml:trace contextRef="#ctx0" brushRef="#br0">178 111 1536,'0'0'5265,"4"-9"-4243,13-27-70,-17 35-854,-1-1-1,1 1 1,-1-1-1,0 1 0,1 0 1,-1-1-1,0 1 1,0 0-1,0-1 1,0 1-1,0 0 1,0 0-1,0 0 1,0 0-1,-1 0 0,1 0 1,0 0-1,-1 0 1,1 1-1,0-1 1,-3 0-1,-5-5 60,6 2-140,-1 0 1,0 0-1,0 0 0,-1 1 1,1-1-1,-8-3 1,11 6-35,-1 1 0,0-1 0,1 1 0,-1-1 0,0 1 0,1-1 0,-1 1 0,0 0 0,0 0 0,1 0 0,-1 0 0,0 0 0,0 0 0,1 0 0,-1 1 0,0-1 0,0 1 1,1-1-1,-1 1 0,1 0 0,-1-1 0,0 1 0,1 0 0,-1 0 0,-1 2 0,-2 1 23,1 0-1,0 1 1,0-1-1,0 1 1,0 0-1,1 0 1,0 0-1,0 0 1,0 1 0,1-1-1,0 1 1,0 0-1,0-1 1,-1 12-1,0 5 26,1 0-1,2 38 1,0-34-25,1-18-6,0 0-1,0 1 1,1-1 0,0 0-1,1-1 1,0 1-1,0 0 1,0-1-1,7 10 1,-6-9-1,1-1 0,-2 1 0,1 0 0,-1-1 0,0 2 0,-1-1 1,0 0-1,0 0 0,0 13 0,-1-16 40,-1 0 0,0 0 0,0 0 0,0 0 0,0 0 0,-1 0 0,0 0 0,0 0 0,0 0 0,-1 0 0,0-1 0,0 1 0,0-1 0,0 1 0,-1-1 0,1 1 0,-1-1 0,0 0 0,0 0 0,-7 5 0,10-9 145,-25-1-1100,12-7-939,-2-5-1933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7.309"/>
    </inkml:context>
    <inkml:brush xml:id="br0">
      <inkml:brushProperty name="width" value="0.05" units="cm"/>
      <inkml:brushProperty name="height" value="0.05" units="cm"/>
    </inkml:brush>
  </inkml:definitions>
  <inkml:trace contextRef="#ctx0" brushRef="#br0">1 160 2513,'0'0'5515,"9"-3"-5332,37-14 154,-1-2 1,63-37-1,-85 41-350,-13 10-465,0-1 0,0-1-1,-1 0 1,10-9 0,-12 7-2476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8.653"/>
    </inkml:context>
    <inkml:brush xml:id="br0">
      <inkml:brushProperty name="width" value="0.05" units="cm"/>
      <inkml:brushProperty name="height" value="0.05" units="cm"/>
    </inkml:brush>
  </inkml:definitions>
  <inkml:trace contextRef="#ctx0" brushRef="#br0">7 0 2881,'0'0'6821,"-1"9"-4299,-4 33-2569,6-29 57,0 0-1,1-1 0,0 1 0,1 0 0,1-1 1,0 0-1,7 16 0,11 30-4,-17-32-13,-1 0 0,0 0 1,-2 0-1,-2 0 0,-3 45 0,1-33 44,5 61-1,-3-98-44,-1 0 1,1-1-1,0 1 0,0 0 1,0 0-1,0-1 1,1 1-1,-1 0 0,0 0 1,0-1-1,0 1 0,1 0 1,-1 0-1,0-1 1,1 1-1,-1 0 0,0-1 1,1 1-1,-1 0 0,1-1 1,-1 1-1,1-1 1,-1 1-1,1-1 0,0 1 1,-1-1-1,1 1 0,0-1 1,-1 0-1,1 1 1,1 0-1,0-8-118,0 1 1,-1-1-1,1 1 1,-2-1-1,1 1 1,-1-13 0,0 18 24,1-39-1676,-1-2-1788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9.030"/>
    </inkml:context>
    <inkml:brush xml:id="br0">
      <inkml:brushProperty name="width" value="0.05" units="cm"/>
      <inkml:brushProperty name="height" value="0.05" units="cm"/>
    </inkml:brush>
  </inkml:definitions>
  <inkml:trace contextRef="#ctx0" brushRef="#br0">1 216 3569,'0'0'6976,"2"-12"-6843,-1 6-131,0 0 0,0 0 0,1 0 0,0 0 1,1 0-1,-1 0 0,1 0 0,0 0 0,0 1 0,1 0 0,0 0 0,0 0 0,0 0 0,9-8 0,-7 8 7,0 0 1,1 0-1,-1 1 0,1 0 1,0 1-1,0-1 0,0 1 1,0 0-1,1 1 0,-1 0 1,1 0-1,0 1 0,-1 0 1,1 0-1,9 1 0,0-2 95,1-1 0,-1 0 0,22-9 0,7-8-1072,-42 18 343,0 0 0,0-1 0,-1 0 0,1 0 0,-1 0 0,1 0 0,2-5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49.389"/>
    </inkml:context>
    <inkml:brush xml:id="br0">
      <inkml:brushProperty name="width" value="0.05" units="cm"/>
      <inkml:brushProperty name="height" value="0.05" units="cm"/>
    </inkml:brush>
  </inkml:definitions>
  <inkml:trace contextRef="#ctx0" brushRef="#br0">1 54 3137,'0'0'3651,"34"0"-1244,-27-2-2356,1 1 0,-1-1 0,1-1 0,-1 0 0,0 0 0,0 0 0,-1 0 0,1-1 0,10-8 0,1 0-1982,-11 7-1746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0.035"/>
    </inkml:context>
    <inkml:brush xml:id="br0">
      <inkml:brushProperty name="width" value="0.05" units="cm"/>
      <inkml:brushProperty name="height" value="0.05" units="cm"/>
    </inkml:brush>
  </inkml:definitions>
  <inkml:trace contextRef="#ctx0" brushRef="#br0">1 99 1792,'0'0'6871,"0"29"-6952,0-19 113,0 1 0,0 0 0,1-1 0,0 1 1,1-1-1,6 19 0,-7-26-29,1 0 0,-1 0 0,1 0 0,0-1 0,0 1-1,0-1 1,0 1 0,0-1 0,0 0 0,1 0 0,-1 0 0,1 0 0,0 0 0,-1-1 0,1 1 0,0-1-1,0 0 1,0 0 0,0 0 0,0 0 0,0 0 0,0 0 0,0-1 0,1 0 0,-1 1 0,0-1 0,4-1 0,-5-4 43,-1-1 0,0 1 0,0-1 1,0 1-1,-1-1 0,0-9 1,2-44 79,0 30 527,-2 0-1,-4-40 1,4 68-622,-1 0 0,1 0 0,0 1 0,-1-1 0,1 0-1,0 0 1,-1 0 0,1 1 0,-1-1 0,1 0 0,-1 0 0,0 1 0,1-1 0,-1 1-1,0-1 1,1 0 0,-1 1 0,-1-1 0,-2-5-348,19-3 188,7 9-6209,-16 0 1942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0.380"/>
    </inkml:context>
    <inkml:brush xml:id="br0">
      <inkml:brushProperty name="width" value="0.05" units="cm"/>
      <inkml:brushProperty name="height" value="0.05" units="cm"/>
    </inkml:brush>
  </inkml:definitions>
  <inkml:trace contextRef="#ctx0" brushRef="#br0">16 0 5641,'0'0'7515,"-10"13"-7349,8-4-324,1 1 0,-1-1 1,2 1-1,-1-1 0,1 1 1,1-1-1,0 1 0,0-1 1,5 16-1,-5-23 45,0 0-1,0 0 0,1 0 0,-1-1 1,1 1-1,-1 0 0,1-1 1,0 1-1,-1 0 0,1-1 1,0 0-1,0 0 0,0 1 1,0-1-1,0 0 0,1 0 1,-1-1-1,0 1 0,0 0 1,5 0 2038,7-35-2002,17-22-2868,-17 31-653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3.278"/>
    </inkml:context>
    <inkml:brush xml:id="br0">
      <inkml:brushProperty name="width" value="0.05" units="cm"/>
      <inkml:brushProperty name="height" value="0.05" units="cm"/>
    </inkml:brush>
  </inkml:definitions>
  <inkml:trace contextRef="#ctx0" brushRef="#br0">97 1 4601,'0'0'2782,"-6"18"-2895,-4 13 22,1 1 1,-9 63 0,7-43 2,8-41 578,1 0 0,-1 1 0,0 20 0,50-27-1109,-31-4 623,-1 1 0,0 0 0,0 1 0,0 0 0,-1 1 0,1 1 0,-1 1 0,0 0 0,0 0-1,-1 2 1,0 0 0,19 14 0,-30-21 24,-1 0 0,0 1 0,0-1 0,0 0 0,0 0 0,0 1 0,0-1 0,0 1 0,-1-1 0,1 1-1,0-1 1,-1 1 0,1-1 0,-1 1 0,1-1 0,-1 1 0,0 0 0,0-1 0,0 1 0,0 0 0,0-1 0,0 1 0,0 0 0,-1-1 0,1 1 0,0-1 0,-1 1 0,1-1-1,-1 1 1,0-1 0,0 1 0,1-1 0,-1 1 0,0-1 0,0 0 0,0 1 0,-1-1 0,1 0 0,0 0 0,0 0 0,0 0 0,-3 1 0,-8 8 417,0-1 0,0-1 0,-24 12 0,20-11-302,-21 13 382,-91 48 359,127-70-909,1 1-1,-1-1 1,1 1-1,-1-1 0,1 0 1,-1 1-1,1-1 0,-1 0 1,0 0-1,1 1 1,-1-1-1,0 0 0,1 0 1,-1 0-1,1 0 0,-1 0 1,0 0-1,1 0 1,-1 0-1,0 0 0,1 0 1,-1 0-1,0 0 0,1-1 1,-1 1-1,1 0 1,-1 0-1,0-1 0,1 1 1,-1 0-1,1-1 0,-1 1 1,1 0-1,-1-1 1,1 1-1,-1-1 0,1 1 1,-1-1-1,1 0 0,-2-27-3348,2 17 2074,0-19-3373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4.936"/>
    </inkml:context>
    <inkml:brush xml:id="br0">
      <inkml:brushProperty name="width" value="0.05" units="cm"/>
      <inkml:brushProperty name="height" value="0.05" units="cm"/>
    </inkml:brush>
  </inkml:definitions>
  <inkml:trace contextRef="#ctx0" brushRef="#br0">1 634 1216,'0'0'4841,"25"-33"-4431,19-14 2680,37-20-3237,-29 27 276,74-64-110,150-129 37,-242 200-98,-18 18 58,0-1 1,1 2-1,21-14 1,-34 25-6,-2 3-38,-1 0-73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5.733"/>
    </inkml:context>
    <inkml:brush xml:id="br0">
      <inkml:brushProperty name="width" value="0.05" units="cm"/>
      <inkml:brushProperty name="height" value="0.05" units="cm"/>
    </inkml:brush>
  </inkml:definitions>
  <inkml:trace contextRef="#ctx0" brushRef="#br0">1 458 672,'0'0'4117,"0"-3"-3927,0 1 0,0 0 0,0 0 0,0-1 0,0 1 0,1 0 0,-1 0 0,1 0 0,0-1 0,-1 1 0,2-2 1,14-12 64,0 1 0,1 0 0,1 1 0,33-20 0,-15 11-60,20-16-6,56-38 347,102-92 1,-211 167-664,0-1 1,0 1-1,-1-1 0,2 1 1,-1 0-1,0 0 0,0 1 1,1-1-1,-1 1 0,1-1 0,-1 1 1,1 0-1,0 0 0,-1 1 1,1-1-1,0 1 0,5 0 1,-9 5-1248,0-1 1167,-1-1 0,1 1 0,-1 0 0,0-1 0,0 1 0,0-1 0,-1 1 0,1-1 0,-1 0 0,0 1 0,0-1 0,0 0 0,0 0 1,0 0-1,-4 2 0,-24 26-2158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6.592"/>
    </inkml:context>
    <inkml:brush xml:id="br0">
      <inkml:brushProperty name="width" value="0.05" units="cm"/>
      <inkml:brushProperty name="height" value="0.05" units="cm"/>
    </inkml:brush>
  </inkml:definitions>
  <inkml:trace contextRef="#ctx0" brushRef="#br0">2 651 1872,'0'0'5304,"-1"-6"-5097,1 4-201,0 0 3,-1 0 0,1 0 0,0 0 0,0 0 0,0 0-1,0 0 1,0 0 0,1 0 0,-1 0 0,1 0 0,-1 0-1,1 0 1,0 0 0,-1 1 0,1-1 0,0 0 0,0 0-1,0 1 1,1-1 0,-1 0 0,0 1 0,1 0 0,-1-1-1,1 1 1,-1 0 0,1-1 0,-1 1 0,5-2 0,24-20 463,-2-1 0,32-33 1,-3 2-409,37-27 71,76-69-84,-148 128-21,-1-1 0,0-1 0,-2-1-1,31-53 1,-41 57 46,-20 31-1778,-2 4-659,-5 2-2530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7.360"/>
    </inkml:context>
    <inkml:brush xml:id="br0">
      <inkml:brushProperty name="width" value="0.05" units="cm"/>
      <inkml:brushProperty name="height" value="0.05" units="cm"/>
    </inkml:brush>
  </inkml:definitions>
  <inkml:trace contextRef="#ctx0" brushRef="#br0">144 1 544,'0'0'4617,"-9"10"-4784,-29 66 558,13-23 672,16-34-905,0 0-1,2 0 1,0 1-1,1 0 0,1 0 1,0 0-1,2 1 1,0-1-1,2 1 1,0 21-1,-14 26 1020,15-68-1085,3 0-73,0 0 0,0 0 1,0-1-1,0 0 0,0 1 0,0-1 1,0 0-1,0 0 0,-1-1 1,1 1-1,4-3 0,-4 2 2,30-14 3,0-1 0,42-31 0,-63 39 43,0 0 0,-1-1 0,0 0-1,-1-1 1,0-1 0,-1 1 0,0-2-1,13-25 1,-16 27-173,6-15 832,-12 26-690,1-1 0,-1 1 0,0-1 0,0 1 1,0-1-1,0 0 0,0 1 0,0-1 0,0 1 0,0-1 0,0 1 0,0-1 0,-1 1 0,1-1 0,0 0 0,0 1 0,0-1 1,-1 1-1,1-1 0,0 1 0,-1-1 0,1 1 0,0 0 0,-1-1 0,1 1 0,-1-1 0,1 1 0,0 0 0,-1-1 1,1 1-1,-1 0 0,1 0 0,-1-1 0,1 1 0,-1 0 0,0 0 0,1 0 0,-2-1 0,0 1-36,0 0 0,0-1 0,1 1 0,-1-1 0,0 1-1,0-1 1,0 0 0,1 0 0,-1 0 0,0 0 0,1 0-1,-1 0 1,0 0 0,1 0 0,0-1 0,-2-1 0,-2-20-4836,5 12 202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7:58.721"/>
    </inkml:context>
    <inkml:brush xml:id="br0">
      <inkml:brushProperty name="width" value="0.05" units="cm"/>
      <inkml:brushProperty name="height" value="0.05" units="cm"/>
    </inkml:brush>
  </inkml:definitions>
  <inkml:trace contextRef="#ctx0" brushRef="#br0">1 648 1192,'0'0'2438,"-1"-16"3769,4 6-6407,9-6 277,-1 0 0,2 1 0,0 1 0,1 0 0,20-16 0,16-16 78,15-21 314,-3-3-1,60-87 1,-112 140-248,0-1 0,-2-1 0,9-26 0,6-15-268,-23 59 7,1 1-1,-1-1 1,0 0 0,0 0-1,0 0 1,1 0-1,-1 1 1,0-1-1,1 0 1,-1 0-1,0 0 1,1 1 0,-1-1-1,1 0 1,-1 1-1,1-1 1,0 0-1,-1 1 1,1-1 0,0 1-1,-1-1 1,1 1-1,0-1 1,0 1-1,1-1 1,-2 24-1249,-11 41-1029,-4-20-655,0-3-1597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09.077"/>
    </inkml:context>
    <inkml:brush xml:id="br0">
      <inkml:brushProperty name="width" value="0.05" units="cm"/>
      <inkml:brushProperty name="height" value="0.05" units="cm"/>
    </inkml:brush>
  </inkml:definitions>
  <inkml:trace contextRef="#ctx0" brushRef="#br0">13 1 2665,'0'0'4505,"0"3"-3932,0 374 1070,-6-338-1645,0 8-2,6-45 4,0 1 0,0-1 0,0 0 0,0 0 0,1 0-1,-1 0 1,1 0 0,-1 0 0,1 0 0,0 0 0,0 0 0,0 0 0,0 0-1,0 0 1,0 0 0,1-1 0,1 4 0,1-4 21,-1 0 0,1 0 0,-1 0 0,1-1 0,0 1 0,-1-1 0,1 0 0,0 0 0,6 0 0,7 0 77,40 5 137,1-3-1,69-5 0,-72 1-169,13-3 137,76-17 0,62-4 637,97 23 200,-185 3-1084,-117 0 69,3 0-1869,7 0-111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10.096"/>
    </inkml:context>
    <inkml:brush xml:id="br0">
      <inkml:brushProperty name="width" value="0.05" units="cm"/>
      <inkml:brushProperty name="height" value="0.05" units="cm"/>
    </inkml:brush>
  </inkml:definitions>
  <inkml:trace contextRef="#ctx0" brushRef="#br0">0 174 1072,'0'0'3044,"10"-9"-2783,28-28-142,-32 32-37,0 1 0,0 0 1,0 0-1,0 1 0,0-1 1,1 1-1,0 1 0,-1 0 1,1-1-1,0 2 0,8-2 0,8-2 368,206-46 2200,-128 32-2014,-50 12-482,-1 3 0,1 1-1,63 6 1,-16-1 504,-50-4-561,-33 0-28,-1 1 0,1 1 1,0 0-1,-1 1 1,1 1-1,27 6 0,-39-7-74,-1 1 0,1 0 0,0-1 1,-1 1-1,0 0 0,1 1 0,-1-1 0,0 0 0,0 1 0,0-1 0,0 1 0,0 0 0,-1-1 0,1 1 0,-1 0 0,0 0 0,0 0 0,0 0 0,0 0 0,0 6 0,2 8 77,-1 1-1,0 29 1,-1-13 31,7 30-58,19 66 1,-16-83-21,-1 2 0,-3-1 1,2 57-1,-9-55 35,2-49-5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10.900"/>
    </inkml:context>
    <inkml:brush xml:id="br0">
      <inkml:brushProperty name="width" value="0.05" units="cm"/>
      <inkml:brushProperty name="height" value="0.05" units="cm"/>
    </inkml:brush>
  </inkml:definitions>
  <inkml:trace contextRef="#ctx0" brushRef="#br0">3 222 3105,'0'0'5620,"-1"-1"-5606,1 1 1,0-1-1,-1 0 1,1 0-1,0 1 1,0-1-1,0 0 1,0 0 0,0 0-1,0 1 1,0-1-1,0 0 1,0 0-1,0 0 1,0 1-1,0-1 1,1 0 0,-1 0-1,0 1 1,1-1-1,-1 0 1,0 0-1,1 0 1,12-9-1,0 0 1,1 1-1,0 0 1,0 1-1,0 1 0,18-6 1,100-29 178,-50 17-95,-23 4 8,-30 10-81,0 1 0,1 1 1,52-9-1,-64 18-15,-53 8-5203,8-5 1119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11.275"/>
    </inkml:context>
    <inkml:brush xml:id="br0">
      <inkml:brushProperty name="width" value="0.05" units="cm"/>
      <inkml:brushProperty name="height" value="0.05" units="cm"/>
    </inkml:brush>
  </inkml:definitions>
  <inkml:trace contextRef="#ctx0" brushRef="#br0">1 123 1240,'0'0'5962,"18"-17"-5897,60-52-26,-72 65-48,0-1 1,1 1 0,0 1 0,-1-1 0,2 1-1,-1 0 1,0 1 0,0 0 0,1 0-1,-1 0 1,1 1 0,0 0 0,-1 1 0,1 0-1,0 0 1,-1 1 0,1-1 0,8 3 0,-14-2 15,0 0 0,0 0 1,0 1-1,0-1 1,0 0-1,0 1 1,-1-1-1,1 1 1,-1 0-1,1-1 1,-1 1-1,1 0 1,-1 0-1,0 0 0,0 0 1,1 3-1,20 43 477,-16-33-349,1-1 82,-2 0 1,0 1-1,0 0 0,-1 0 1,-1 0-1,2 30 0,-4-36-137,-1 1 0,-1-1 0,0 1 0,0-1 0,-1 1-1,0-1 1,-1 0 0,0 1 0,0-1 0,-1-1 0,0 1-1,-7 9 1,4-5-43,3-7-1,0 0 0,0 0 1,-1 0-1,0-1 0,1 1 1,-8 5-1,11-10-452,11-1-3914,5 0 155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0.824"/>
    </inkml:context>
    <inkml:brush xml:id="br0">
      <inkml:brushProperty name="width" value="0.05" units="cm"/>
      <inkml:brushProperty name="height" value="0.05" units="cm"/>
    </inkml:brush>
  </inkml:definitions>
  <inkml:trace contextRef="#ctx0" brushRef="#br0">22 1 120,'0'0'304,"-22"134"-368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3.666"/>
    </inkml:context>
    <inkml:brush xml:id="br0">
      <inkml:brushProperty name="width" value="0.05" units="cm"/>
      <inkml:brushProperty name="height" value="0.05" units="cm"/>
    </inkml:brush>
  </inkml:definitions>
  <inkml:trace contextRef="#ctx0" brushRef="#br0">1 71 5033,'0'0'4900,"4"-2"-4852,46-12 67,72-10-1,0 0-112,-91 18-40,-18 6-3211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2.009"/>
    </inkml:context>
    <inkml:brush xml:id="br0">
      <inkml:brushProperty name="width" value="0.05" units="cm"/>
      <inkml:brushProperty name="height" value="0.05" units="cm"/>
    </inkml:brush>
  </inkml:definitions>
  <inkml:trace contextRef="#ctx0" brushRef="#br0">110 0 616,'0'0'1344,"-87"168"-1344,74-137-16,10-3 0,0-8-32,0-3-32,3-3 80,0-3-184,0-6-336,0-10-40,0-15 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3.848"/>
    </inkml:context>
    <inkml:brush xml:id="br0">
      <inkml:brushProperty name="width" value="0.05" units="cm"/>
      <inkml:brushProperty name="height" value="0.05" units="cm"/>
    </inkml:brush>
  </inkml:definitions>
  <inkml:trace contextRef="#ctx0" brushRef="#br0">18 0 2777,'0'0'4266,"-3"36"-3398,-3-6-786,2 0 0,1 0 0,1 0 0,5 59 0,-1-11-1,-2 103 472,2-173-926,1-13-1114,2-14-228,-5-6 120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4.255"/>
    </inkml:context>
    <inkml:brush xml:id="br0">
      <inkml:brushProperty name="width" value="0.05" units="cm"/>
      <inkml:brushProperty name="height" value="0.05" units="cm"/>
    </inkml:brush>
  </inkml:definitions>
  <inkml:trace contextRef="#ctx0" brushRef="#br0">1 173 4625,'0'0'4430,"1"-6"-4322,0-1-105,1-1 0,1 2-1,-1-1 1,1 0 0,1 0-1,-1 1 1,1 0 0,0 0-1,0 0 1,1 0 0,-1 0-1,1 1 1,1 0 0,-1 0-1,1 1 1,0-1 0,0 1-1,0 0 1,0 1 0,1-1-1,0 2 1,-1-1 0,15-3-1,92-9 204,26-4 234,-132 14-1288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4.667"/>
    </inkml:context>
    <inkml:brush xml:id="br0">
      <inkml:brushProperty name="width" value="0.05" units="cm"/>
      <inkml:brushProperty name="height" value="0.05" units="cm"/>
    </inkml:brush>
  </inkml:definitions>
  <inkml:trace contextRef="#ctx0" brushRef="#br0">0 40 2897,'0'0'4358,"7"25"-1919,5-26-2320,0 0 0,0-1-1,0-1 1,0 1 0,-1-2-1,1 0 1,-1 0 0,0-1 0,18-11-1,-2 3-39,14 3-5423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5.683"/>
    </inkml:context>
    <inkml:brush xml:id="br0">
      <inkml:brushProperty name="width" value="0.05" units="cm"/>
      <inkml:brushProperty name="height" value="0.05" units="cm"/>
    </inkml:brush>
  </inkml:definitions>
  <inkml:trace contextRef="#ctx0" brushRef="#br0">34 183 3753,'0'0'3610,"-4"-2"-3157,-22-5 1081,25 7-1098,1 0-379,-2 0 31,3 45 114,2-41-201,0-1 0,0 1 1,1-1-1,-1 0 0,1 0 0,0 0 1,0-1-1,0 1 0,0-1 0,0 0 1,1 0-1,8 3 0,57 13 14,-68-18-26,0 0 0,-1 1 0,1-1 0,0 0 0,-1 0 1,1 0-1,0 0 0,-1 0 0,1-1 0,-1 1 1,1-1-1,0 1 0,-1-1 0,1 1 0,-1-1 1,1 0-1,-1 1 0,1-1 0,-1 0 0,0 0 1,1 0-1,0-2 0,0 1 12,0-1 1,0 1-1,-1-1 1,1 0-1,-1 0 1,1 0-1,-1 0 1,0 0-1,0 0 1,0-6-1,1-8 100,-1 1-1,-1-1 1,-2-26-1,1 40-83,-1-9 104,-1 0 0,0 1 0,-1-1 0,0 1 0,-8-14 0,-3-12 538,15 36-642,1 1 1,-1-1 0,1 0 0,-1 1-1,1-1 1,-1 1 0,1-1 0,0 0 0,-1 1-1,1-1 1,0 1 0,0 0 0,-1-1-1,1 1 1,0 0 0,0-1 0,-1 1 0,1 0-1,0 0 1,0 0 0,0 0 0,0-1-1,-1 1 1,1 0 0,0 1 0,0-1 0,0 0-1,0 0 1,0 0 0,44 0-124,-34 0 119,-11 0-119,6-2-4595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6.464"/>
    </inkml:context>
    <inkml:brush xml:id="br0">
      <inkml:brushProperty name="width" value="0.05" units="cm"/>
      <inkml:brushProperty name="height" value="0.05" units="cm"/>
    </inkml:brush>
  </inkml:definitions>
  <inkml:trace contextRef="#ctx0" brushRef="#br0">66 3 3937,'0'0'2946,"-3"2"-2639,-4 5-201,1 0 1,0 0-1,1 0 1,0 1 0,0-1-1,1 1 1,-1 1-1,2-1 1,-1 1 0,1-1-1,1 1 1,0 0-1,0 0 1,0 0 0,1 0-1,0 16 1,2-23-105,0 1 0,0-1 0,0 1 0,0-1 0,0 0 0,1 0 0,-1 1 1,1-1-1,-1 0 0,1 0 0,0 0 0,0-1 0,0 1 0,0 0 0,0-1 0,0 1 0,0-1 0,0 0 0,1 1 1,2 0-1,-4-1-4,1 0 0,-1-1 0,0 1 0,1 0 0,-1 0 0,0-1 0,1 1 0,-1-1 0,1 0 0,-1 1 0,1-1 0,0 0 0,-1 0 0,1 0 0,-1 0 0,1 0 0,-1 0 0,1 0 1,-1 0-1,1-1 0,-1 1 0,1 0 0,-1-1 0,1 0 0,-1 1 0,1-1 0,-1 0 0,0 0 0,0 0 0,1 1 0,-1-1 0,0-1 0,2 0 0,1-10 22,0-1 0,0 0-1,-1 1 1,0-1 0,-1 0-1,-1-1 1,0 1 0,-2-23-1,1 28 6,0 7-8,0 0 0,0 1 0,0-1 0,0 1 0,0-1 0,-1 0 0,1 1 0,0-1 1,-1 1-1,1-1 0,0 1 0,-1-1 0,1 1 0,0-1 0,-1 1 0,1-1 0,-1 1 1,1 0-1,-1-1 0,1 1 0,-1 0 0,1-1 0,-1 1 0,1 0 0,-1 0 0,0-1 0,1 1 1,-1 0-1,1 0 0,-1 0 0,0 0 0,1 0 0,-1 0 0,1 0 0,-1 0 0,0 0 1,-5-2 75,16-7-325,-1 3 222,-7 4 6,0 0 0,1 0 0,-1 0 0,1 1-1,0-1 1,-1 1 0,1 0 0,0-1 0,0 1 0,0 1 0,0-1 0,0 0 0,0 1-1,6-1 1,-1 44 1093,-6-25-783,0-11-270,0-1 0,0 0 0,0 0 0,1-1 0,0 1 0,0 0 0,1-1 0,5 7 0,-7-9-54,0-1-1,0 0 1,1 1-1,-1-1 1,1 0-1,-1 0 1,1-1 0,0 1-1,0 0 1,0-1-1,0 0 1,0 0-1,0 0 1,0 0 0,0 0-1,0 0 1,7 0-1,-10-1-242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6.918"/>
    </inkml:context>
    <inkml:brush xml:id="br0">
      <inkml:brushProperty name="width" value="0.05" units="cm"/>
      <inkml:brushProperty name="height" value="0.05" units="cm"/>
    </inkml:brush>
  </inkml:definitions>
  <inkml:trace contextRef="#ctx0" brushRef="#br0">1 52 3633,'0'0'3958,"20"-8"-3818,62-25-52,-77 31-56,0 0 1,0 1-1,0-1 0,0 1 1,0 0-1,0 1 1,10-1-1,-13 1 21,-1 0 0,0 0-1,0 1 1,1-1 0,-1 0 0,0 1 0,0-1 0,1 1-1,-1-1 1,0 1 0,0-1 0,0 1 0,0 0 0,0 0-1,0-1 1,0 1 0,0 0 0,0 0 0,0 0 0,1 2-1,-1 2 148,1 0 0,-1 0 0,0 0-1,0 0 1,0 0 0,-1 0-1,0 1 1,0-1 0,0 0 0,-2 9-1,1 14-238,1 131 507,3-158-485,1 0-1,-1 0 0,1-1 1,0 1-1,-1-1 1,1 0-1,0 0 0,-1 0 1,6-2-1,-5 1 3,-1 0 0,0 0 0,0 0 0,1-1 0,-1 0 1,0 0-1,0 0 0,-1 0 0,1 0 0,0 0 0,-1-1 0,1 1 0,-1-1 0,0 0 0,0 0 0,0 0 0,0 0 0,2-4 0,0-1-605,0 0 0,-1-1 0,0 1 1,0-1-1,2-17 0,-3-5-5326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7.279"/>
    </inkml:context>
    <inkml:brush xml:id="br0">
      <inkml:brushProperty name="width" value="0.05" units="cm"/>
      <inkml:brushProperty name="height" value="0.05" units="cm"/>
    </inkml:brush>
  </inkml:definitions>
  <inkml:trace contextRef="#ctx0" brushRef="#br0">1 77 3929,'0'0'5074,"19"0"-4795,142-14-26,-146 12-340,-13 2 29,0 0-1,0 0 1,-1 0 0,1 0-1,0 0 1,-1 0-1,1 0 1,0-1 0,0 1-1,-1-1 1,1 1 0,0-1-1,-1 1 1,1-1-1,-1 0 1,1 0 0,-1 0-1,1 0 1,-1 0 0,0 0-1,1 0 1,-1 0-1,0-1 1,0 1 0,0-1-1,0 1 1,0 0 0,0-1-1,0 0 1,-1 1 0,1-1-1,0 1 1,-1-1-1,0 0 1,1 1 0,-1-1-1,0 0 1,0 0 0,0 1-1,0-4 1,1-11-2500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7.624"/>
    </inkml:context>
    <inkml:brush xml:id="br0">
      <inkml:brushProperty name="width" value="0.05" units="cm"/>
      <inkml:brushProperty name="height" value="0.05" units="cm"/>
    </inkml:brush>
  </inkml:definitions>
  <inkml:trace contextRef="#ctx0" brushRef="#br0">1 177 5457,'0'0'4225,"137"-79"-4225,-91 49 0,7-1-584,-12 8-1024,-13 9-3465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8.157"/>
    </inkml:context>
    <inkml:brush xml:id="br0">
      <inkml:brushProperty name="width" value="0.05" units="cm"/>
      <inkml:brushProperty name="height" value="0.05" units="cm"/>
    </inkml:brush>
  </inkml:definitions>
  <inkml:trace contextRef="#ctx0" brushRef="#br0">27 23 6769,'0'0'3745,"-6"20"-3650,-14 65-84,19-75-23,1 0 0,0 1 0,1-1 0,0 0 0,0 1 0,1-1 1,0 0-1,1 0 0,0 0 0,1-1 0,0 1 0,1-1 0,0 0 0,0 0 1,7 10-1,6 11-158,-12-19 128,-1-1 0,0 1 0,-1 0 0,0 1 0,-1-1 1,0 0-1,-1 1 0,0 0 0,-1 0 0,-1 23 0,1-54-364,1 0 0,1 0 0,0 1 0,1-1 0,12-32-1,46-89 396,-26 61-122,-24 54 232,-8 18 218,0-1 1,0-1 0,-1 1-1,0 0 1,-1-1 0,0 1-1,2-18 775,-5 49 252,-5-2-1300,-2 0 0,0-1 0,-1 0 0,-21 33 0,-4 10-47,17-29-11,11-26 13,1 1 0,0 1 1,1-1-1,0 1 1,0 0-1,1 0 0,0 0 1,-2 20-1,8-29-8,1 0-1,-1 0 1,1-1-1,0 1 1,-1-1-1,1 0 1,-1 0-1,5-1 1,-3 1 10,213-8-318,-218 8 239,1 0 1,-1 0-1,1-1 1,-1 1-1,0 0 1,1 0 0,-1 0-1,1 0 1,-1 0-1,0-1 1,1 1-1,-1 0 1,0 0-1,1-1 1,-1 1-1,0 0 1,1 0-1,-1-1 1,0 1-1,0 0 1,1-1-1,-1 1 1,0-1 0,0 1-1,1 0 1,-1-1-1,0 1 1,0-1-1,0 1 1,0 0-1,0-1 1,0 0-1,6-15-4040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5.567"/>
    </inkml:context>
    <inkml:brush xml:id="br0">
      <inkml:brushProperty name="width" value="0.05" units="cm"/>
      <inkml:brushProperty name="height" value="0.05" units="cm"/>
    </inkml:brush>
  </inkml:definitions>
  <inkml:trace contextRef="#ctx0" brushRef="#br0">62 1 4833,'0'0'4952,"0"8"-4260,-2 27-500,-8 49 0,-3 29-113,14 48 25,1-74-533,-14 128 0,-16-98-1206,52-332 923,-18-18 676,-5 77 3027,-1 115-1214,0 40-1751,13 36-1247,10 14 932,-14-29 277,1 0 0,0-1 0,2 0-1,20 26 1,-28-40 2,1 0 1,0 0-1,1 0 0,-1-1 0,1 0 0,0 0 0,0 0 0,0-1 0,1 0 0,-1 0 0,1-1 0,-1 1 0,1-1 0,0-1 0,0 1 0,0-1 0,0-1 0,10 1 0,-15-2 18,0 1-1,0-1 1,0 1-1,0-1 1,0 0 0,0 0-1,0 0 1,0 0-1,0 0 1,-1 0-1,1-1 1,-1 1 0,1-1-1,-1 1 1,1-1-1,-1 1 1,0-1 0,0 0-1,1 0 1,-1 1-1,0-3 1,23-50 132,-18 38-76,40-84 42,-27 65 125,-3-1 1,-1-1 0,-1 0-1,12-58 1,-24 342 215,17-137-506,-12-79-20,-2-1 0,3 58 0,-8 178-904,0-266 967,0 0-1,0 1 1,1-1 0,-1 0 0,-1 0 0,1 1-1,0-1 1,0 0 0,0 0 0,0 1 0,0-1-1,0 0 1,0 0 0,0 1 0,0-1 0,0 0-1,0 0 1,-1 1 0,1-1 0,0 0-1,0 0 1,0 0 0,0 1 0,-1-1 0,1 0-1,0 0 1,0 0 0,-1 0 0,1 0 0,0 1-1,0-1 1,-1 0 0,1 0 0,0 0 0,0 0-1,-1 0 1,1 0 0,0 0 0,0 0 0,-1 0-1,1 0 1,0 0 0,0 0 0,-1 0 0,1 0-1,0 0 1,0 0 0,-1 0 0,1 0-1,0 0 1,0-1 0,-1 1 0,1 0 0,0 0-1,0 0 1,0 0 0,-1-1 0,1 1 0,0 0-1,0 0 1,0 0 0,0-1 0,-1 1 0,1 0-1,-13-15-2613,9 1-1541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8.488"/>
    </inkml:context>
    <inkml:brush xml:id="br0">
      <inkml:brushProperty name="width" value="0.05" units="cm"/>
      <inkml:brushProperty name="height" value="0.05" units="cm"/>
    </inkml:brush>
  </inkml:definitions>
  <inkml:trace contextRef="#ctx0" brushRef="#br0">0 54 8834,'0'0'3505,"3"11"-3897,19-14-81,3-19 33,-6-1-888,-4 7-2961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29.412"/>
    </inkml:context>
    <inkml:brush xml:id="br0">
      <inkml:brushProperty name="width" value="0.05" units="cm"/>
      <inkml:brushProperty name="height" value="0.05" units="cm"/>
    </inkml:brush>
  </inkml:definitions>
  <inkml:trace contextRef="#ctx0" brushRef="#br0">217 3 3273,'0'0'6250,"-26"-2"-3825,19 2-2394,0 0 1,0 0 0,0 1-1,0 0 1,0 0-1,1 1 1,-1 0 0,0 0-1,1 0 1,0 1-1,-1 0 1,1 1-1,0-1 1,1 1 0,-1 0-1,1 0 1,-1 1-1,1 0 1,0 0-1,1 0 1,0 0 0,-1 1-1,2 0 1,-7 11-1,3 0-41,0 1 0,1 0 0,0 1-1,2-1 1,0 1 0,2 0 0,0 0-1,1 0 1,2 32 0,-1-50 1,1-1 1,-1 1-1,1-1 1,-1 1 0,1-1-1,-1 1 1,1-1-1,0 1 1,-1-1 0,1 1-1,0-1 1,-1 0-1,1 1 1,0-1-1,0 0 1,-1 0 0,1 0-1,0 0 1,0 1-1,-1-1 1,1 0-1,0 0 1,0 0 0,-1-1-1,2 1 1,29 0-276,-23 0 207,60-4 11,-40 2 51,45 3 1,-64-1 3,0 2-1,0-1 1,0 1 0,0 1 0,0-1-1,-1 2 1,1-1 0,14 9 0,-9-4-44,-1 1 0,0 0 0,22 21 0,-32-26 71,1 0 1,-1 0-1,0 0 0,0 0 1,-1 0-1,1 1 1,-1-1-1,0 1 0,0 0 1,0 0-1,-1 0 1,1 0-1,-1 0 0,-1 0 1,2 10-1,-2-5 8,-1 0 0,1 0 0,-1 0 1,-1-1-1,0 1 0,0 0 0,-1-1 0,-1 1 0,1-1 0,-1 0 0,-1 0 0,0 0 0,0-1 0,0 1 0,-1-1 0,-1-1 1,-10 12-1,10-12 34,0 1 1,0-1-1,0-1 1,-1 1 0,0-2-1,-1 1 1,1-1-1,-1 0 1,0 0-1,-15 4 1,7-4 118,0-2 0,0 0 0,-1-1 0,1 0 1,-22-2-1,34-1-188,0 1 1,-1-1-1,1-1 1,0 1-1,0-1 0,0 0 1,0 0-1,0 0 1,0 0-1,1-1 1,-1 0-1,1 0 1,-1-1-1,1 1 1,0-1-1,1 0 0,-1 0 1,1 0-1,-1 0 1,-4-9-1,8 8-875,12 4-9111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30.134"/>
    </inkml:context>
    <inkml:brush xml:id="br0">
      <inkml:brushProperty name="width" value="0.05" units="cm"/>
      <inkml:brushProperty name="height" value="0.05" units="cm"/>
    </inkml:brush>
  </inkml:definitions>
  <inkml:trace contextRef="#ctx0" brushRef="#br0">1 405 7154,'0'0'3762,"0"5"-3529,-1 9-228,1-1-1,1 1 1,1 0-1,0-1 1,0 1-1,2-1 1,-1 0-1,2 0 1,0 0 0,0 0-1,1-1 1,1 0-1,0 0 1,0-1-1,1 0 1,16 17-1,-4-9-3,1-1 0,1-1 1,1-1-1,0-1 0,1-1 0,1-1 0,0-1 0,38 12 0,-55-21-15,1 0 0,-1 0 1,1-1-1,0-1 0,0 1 0,0-2 1,0 1-1,0-1 0,0 0 1,0-1-1,0 0 0,0-1 1,0 1-1,8-4 0,-10 2 15,-1 0-1,1-1 1,-1 0-1,0 1 0,0-2 1,0 1-1,-1-1 1,0 0-1,1 0 1,-2-1-1,1 1 1,-1-1-1,0 0 1,0 0-1,0-1 0,-1 1 1,4-11-1,-1-3 65,-1-1 0,0 1-1,-2-1 1,-1 0-1,0 0 1,-3-40-1,1 36 102,-1 10-110,0 0-1,-2 1 1,0-1 0,0 1 0,-1-1 0,-1 1 0,-1 0-1,0 1 1,-8-15 0,-81-118 666,57 92-383,34 48-317,-2-2-11,0 0-1,1-1 1,0 1-1,1-1 0,0 0 1,-4-11-1,8 18-12,-1 0 0,1 1-1,0-1 1,0 1 0,0-1 0,0 1-1,0-1 1,0 0 0,0 1-1,1-1 1,-1 1 0,1-1 0,-1 1-1,1-1 1,-1 1 0,1-1 0,0 1-1,1-2 1,-1 1-2,1 1 0,0-1 0,0 0 0,0 1 0,1-1-1,-1 1 1,0 0 0,1-1 0,-1 1 0,0 0 0,1 1 0,-1-1 0,1 0 0,3 0 0,1 0-60,-1 1 0,0-1 0,1 1 0,-1 0 0,1 1 0,-1-1 1,0 1-1,1 1 0,-1-1 0,0 1 0,0 0 0,11 6 1,25 6-601,-35-12 73,1-1 0,0 1 0,0-2-1,0 1 1,0-1 0,0 0 0,0-1 0,14-2 0,2-9-5765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30.511"/>
    </inkml:context>
    <inkml:brush xml:id="br0">
      <inkml:brushProperty name="width" value="0.05" units="cm"/>
      <inkml:brushProperty name="height" value="0.05" units="cm"/>
    </inkml:brush>
  </inkml:definitions>
  <inkml:trace contextRef="#ctx0" brushRef="#br0">1 1 8906,'0'0'1843,"24"3"-1656,76 14 197,-97-17-373,-1 1 0,1-1 0,-1 1 0,1 0 1,-1 0-1,1 0 0,-1 0 0,0 0 0,0 1 1,1-1-1,-1 1 0,0-1 0,0 1 0,-1 0 0,1 0 1,0 0-1,-1 0 0,1 0 0,-1 0 0,1 1 0,-1-1 1,1 3-1,0 0 12,-1 0 1,0 1-1,-1-1 1,1 0-1,-1 1 1,0-1-1,-1 8 1,0 2 115,-1 7 55,0-1 1,-2 1-1,0 0 0,-1-1 1,-2 0-1,-14 33 1,9-22 21,-14 52 1,25-79-206,0 0 1,0 0 0,0 0 0,1-1 0,0 1 0,-1 0 0,2 8 0,0-12-11,-1 0 1,1 0-1,-1 0 1,1 0 0,-1 0-1,1 0 1,0 0-1,0 0 1,0 0-1,-1-1 1,1 1 0,0 0-1,0 0 1,0-1-1,0 1 1,0 0-1,0-1 1,0 1 0,0-1-1,0 0 1,1 1-1,-1-1 1,0 0-1,0 0 1,0 1 0,0-1-1,1 0 1,-1 0-1,0 0 1,0-1-1,2 1 1,10 0-4,-1-1 0,1 0 0,-1 0 0,1-2-1,-1 1 1,0-2 0,0 1 0,0-2 0,0 0 0,-1 0 0,0-1 0,0 0 0,19-15 0,-18 13-29,36-25-565,87-77 0,-116 84-2360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31.821"/>
    </inkml:context>
    <inkml:brush xml:id="br0">
      <inkml:brushProperty name="width" value="0.05" units="cm"/>
      <inkml:brushProperty name="height" value="0.05" units="cm"/>
    </inkml:brush>
  </inkml:definitions>
  <inkml:trace contextRef="#ctx0" brushRef="#br0">2 366 4441,'0'0'3830,"-1"-25"-3420,0-79 87,2 85-322,0 0-1,1 0 1,1 1-1,1-1 1,0 1-1,2 0 1,0 0 0,1 0-1,14-25 1,-20 41-178,1 0-1,0 0 1,0 0 0,0 0 0,0 0 0,0 0 0,0 0 0,0 1 0,1-1 0,-1 1-1,1 0 1,-1 0 0,1 0 0,-1 0 0,1 0 0,0 0 0,0 1 0,-1-1-1,1 1 1,0 0 0,0 0 0,-1 0 0,7 1 0,-4-1 5,0 0-1,1 1 1,-1 0 0,0 0 0,0 0 0,0 1-1,1-1 1,-1 1 0,-1 1 0,1-1 0,6 5-1,1 4 80,0 2 0,-2-1 0,1 2 0,-2-1-1,0 1 1,0 1 0,-1 0 0,6 16 0,29 50 181,-41-78-258,1 0-1,-1 1 1,1-1-1,0-1 1,0 1 0,0 0-1,0-1 1,1 1 0,-1-1-1,1 0 1,-1 0 0,1 0-1,0-1 1,0 0-1,0 1 1,0-1 0,0 0-1,0-1 1,0 1 0,0-1-1,0 0 1,0 0 0,0 0-1,0 0 1,0-1-1,0 1 1,0-1 0,0 0-1,0-1 1,4-1 0,7-2 6,-1-1 1,-1-1 0,1 0 0,-1 0-1,0-2 1,19-16 0,-19 13-17,-1 0 0,0-1 0,-1-1 0,0 0-1,-2 0 1,14-25 0,-23 37 81,0 2-91,15-11-1226,29-28-3959,-22 18 156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32.674"/>
    </inkml:context>
    <inkml:brush xml:id="br0">
      <inkml:brushProperty name="width" value="0.05" units="cm"/>
      <inkml:brushProperty name="height" value="0.05" units="cm"/>
    </inkml:brush>
  </inkml:definitions>
  <inkml:trace contextRef="#ctx0" brushRef="#br0">21 370 6465,'0'0'3759,"0"-12"-3186,0-33 215,0 34-222,-7 32 35,4-9-604,0 0 0,0 0 0,1 0 1,1 1-1,0-1 0,0 0 0,1 1 0,1-1 0,0 0 0,1 0 0,3 14 0,3 1-5,1-1-1,1 0 0,24 45 1,-18-41 14,-6-9-4,1 0 0,1-1 0,1 0 0,17 20 0,-25-35-31,0 0 1,0 0 0,1 0-1,-1-1 1,1 0 0,0 0-1,0-1 1,1 1 0,-1-1 0,1-1-1,-1 1 1,1-1 0,0 0-1,0-1 1,0 1 0,0-1 0,14-1-1,-14 1 12,0-1-1,0-1 0,0 1 1,0-1-1,0-1 1,0 1-1,0-1 0,0 0 1,-1-1-1,13-5 1,-15 5 22,1-1 1,-1 0 0,0 0-1,0 0 1,0 0 0,0 0 0,-1-1-1,0 0 1,0 0 0,0 0-1,0 0 1,-1 0 0,0 0 0,2-7-1,3-19 102,-1 0 0,-1 0 0,-2 0 0,-1 0 0,-4-60 0,0 21-23,1 45-58,0 1 0,-2-1 0,-2 1 0,0 0 0,-10-30 0,10 40 92,-1-1 0,0 0 0,-1 1 0,0 0 0,-1 1 0,-1-1 0,0 2 0,0-1 0,-16-14 0,24 27-116,1-1-1,0 1 1,-1 0-1,1-1 1,0 1-1,-1-1 1,1 1-1,0-1 1,0 1-1,0 0 1,-1-1-1,1 1 1,0-1 0,0 1-1,0-1 1,0 0-1,0 1 1,0-1-1,0 1 1,0-1-1,0 1 1,0-1-1,0 1 1,0-1-1,0 1 1,0-1-1,1 1 1,-1-1 0,0 1-1,0-1 1,0 1-1,1-1 1,-1 1-1,0 0 1,1-1-1,-1 1 1,0-1-1,1 1 1,-1 0-1,1-1 1,-1 1 0,0 0-1,1 0 1,0-1-1,22-12-164,-20 11 172,28-13-163,0 1 1,1 1 0,53-14-1,-82 27 84,1 0 0,-1 0 0,0 0 0,1 0 0,-1 1-1,0 0 1,0-1 0,1 1 0,-1 0 0,0 0 0,0 0 0,0 1-1,0-1 1,0 1 0,0 0 0,-1 0 0,1 0 0,-1 0 0,4 3-1,-2-1-517,1-1-1,-1 1 1,1-1-1,0 0 1,0-1-1,8 4 1,4-2-4101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8:33.082"/>
    </inkml:context>
    <inkml:brush xml:id="br0">
      <inkml:brushProperty name="width" value="0.05" units="cm"/>
      <inkml:brushProperty name="height" value="0.05" units="cm"/>
    </inkml:brush>
  </inkml:definitions>
  <inkml:trace contextRef="#ctx0" brushRef="#br0">1 1 7074,'0'0'2709,"24"0"-2529,-4 0-104,0 0 0,0 2 1,21 3-1,-40-4-66,1-1 0,-1 1 1,1 0-1,-1 0 0,1-1 1,-1 1-1,1 0 1,-1 0-1,0 0 0,1 0 1,-1 0-1,0 1 0,0-1 1,0 0-1,0 1 1,0-1-1,0 0 0,0 1 1,0-1-1,-1 1 0,1 0 1,-1-1-1,1 1 1,0 2-1,-1 40 194,-1-27-115,0 1 68,0-1 1,-1 1 0,-1 0 0,-1 0-1,-1-1 1,-11 29 0,-53 95 1080,37-82-725,29-53-472,1-3-37,1-1 0,-1 0 1,1 1-1,0-1 0,-1 1 1,1 0-1,0-1 0,1 1 1,-1 0-1,0 0 1,1 0-1,0-1 0,-1 1 1,1 0-1,0 0 0,1 5 1,7-7-43,8-2 28,0 0-1,0-1 0,0-1 1,-1 0-1,1-1 1,19-9-1,89-45-2,-69 31-41,-31 15-49,232-104-1564,-252 115 290,-8 2-1100,-14 4-549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7.693"/>
    </inkml:context>
    <inkml:brush xml:id="br0">
      <inkml:brushProperty name="width" value="0.05" units="cm"/>
      <inkml:brushProperty name="height" value="0.05" units="cm"/>
    </inkml:brush>
  </inkml:definitions>
  <inkml:trace contextRef="#ctx0" brushRef="#br0">100 149 2905,'0'0'5577,"-2"-9"-5066,1 0-421,1 1 0,-1-1 1,1 1-1,1 0 1,0-1-1,0 1 1,0-1-1,1 1 1,0 0-1,6-13 0,-3 10-237,6-12 2534,-8 24-1160,-3 16-1027,-12 251-227,12-217 33,-2 1 1,-2-1-1,-22 100 0,-2-50 19,13-55-7,3 0 0,1 1 1,3 0-1,-5 78 0,13-125-106,45 9-261,143 12 73,-157-20 206,0-1 0,0-1 0,0-2 0,32-7 0,-45 6-3,0-1 0,-1-1 0,0-1 0,0 0 0,0-1 0,-1 0 0,0-2 0,26-19 0,-42 28 2,1 0 1,-1 1 0,1-1-1,-1 0 1,0 1-1,1-1 1,-1 0 0,0 0-1,1 0 1,-1 1-1,0-1 1,0 0 0,0 0-1,0 0 1,0 1-1,0-1 1,0 0-1,0 0 1,0-1 0,-6-9-3607,-7 0-3166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8.115"/>
    </inkml:context>
    <inkml:brush xml:id="br0">
      <inkml:brushProperty name="width" value="0.05" units="cm"/>
      <inkml:brushProperty name="height" value="0.05" units="cm"/>
    </inkml:brush>
  </inkml:definitions>
  <inkml:trace contextRef="#ctx0" brushRef="#br0">0 107 2633,'0'0'4421,"10"-3"-3813,260-70 1371,-227 60-1964,-32 9-438,1 1 0,1 0 0,-1 0 1,25-2-1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8.788"/>
    </inkml:context>
    <inkml:brush xml:id="br0">
      <inkml:brushProperty name="width" value="0.05" units="cm"/>
      <inkml:brushProperty name="height" value="0.05" units="cm"/>
    </inkml:brush>
  </inkml:definitions>
  <inkml:trace contextRef="#ctx0" brushRef="#br0">152 1 5353,'0'0'2295,"-12"13"-2228,1-1-23,-5 4 169,1 0-1,1 1 1,1 1-1,-22 38 1,29-40-60,0-1 0,0 1 0,2 0 0,0 1 1,1-1-1,0 1 0,1-1 0,1 1 0,1 0 0,2 18 0,-2-33-172,1-1 0,0 0 0,-1 0-1,1 1 1,0-1 0,0 0 0,0 0 0,0 0-1,0 0 1,0 0 0,0 0 0,0 0 0,0 0-1,0-1 1,1 1 0,-1 0 0,0-1 0,1 1-1,-1-1 1,0 1 0,1-1 0,-1 1 0,1-1-1,-1 0 1,0 0 0,2 0 0,44 3-540,-42-3 501,16 0 18,-14 0 7,1 1 0,-1-1 0,1-1 0,-1 0 0,1 0 0,11-3 0,-17 3 43,1 0 0,-1-1 0,1 1 0,-1-1 1,1 0-1,-1 0 0,0 1 0,0-1 0,0-1 0,0 1 0,0 0 0,-1 0 0,1-1 0,-1 1 0,1-1 0,-1 1 1,0-1-1,0 0 0,0 1 0,0-1 0,0-4 0,2-3 87,-1-1 1,0 1-1,-1-1 0,0 1 1,-1-1-1,0 1 0,-1-1 1,0 0-1,-1 1 1,0-1-1,0 1 0,-1 0 1,0 0-1,-1 0 0,0 0 1,-10-15-1,12 22-54,0 1 0,0 0 0,-1 1 0,1-1 1,-1 0-1,1 1 0,-1-1 0,1 1 0,-1 0 0,0 0 0,1 0 0,-1 0 1,0 0-1,0 1 0,0-1 0,0 1 0,0 0 0,0 0 0,0 0 0,-3 0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6.543"/>
    </inkml:context>
    <inkml:brush xml:id="br0">
      <inkml:brushProperty name="width" value="0.05" units="cm"/>
      <inkml:brushProperty name="height" value="0.05" units="cm"/>
    </inkml:brush>
  </inkml:definitions>
  <inkml:trace contextRef="#ctx0" brushRef="#br0">21 29 1320,'0'0'6292,"0"15"-5656,-12 496 1606,11-460-1506,1-46-300,-1-16-106,0-12-225,-3-35-106,2-1-1,4 0 1,1 0-1,3 1 0,23-95 1,-22 124 52,-5 19-37,0 1 0,0 0 0,1-1 0,0 1 1,1 0-1,0 0 0,10-16 0,-12 23-24,1 1 0,0-1-1,-1 1 1,1 0 0,0 0 0,0 0-1,0 0 1,0 1 0,0-1 0,0 1-1,0-1 1,0 1 0,0 0 0,4 1 0,45 3-104,-45-3 102,-1 1 1,0 0-1,0 0 0,0 0 0,-1 1 1,1 0-1,0 0 0,-1 0 0,0 1 0,0-1 1,0 2-1,0-1 0,-1 0 0,1 1 1,-1 0-1,0 0 0,-1 0 0,1 0 0,4 10 1,-2-2 62,0 0 1,-1 0-1,-1 0 0,0 1 1,-1 0-1,-1-1 1,3 27-1,17 240 285,-21-269-381,1-6-124,-1 0 1,-1 0 0,1 0 0,-1 0-1,1 0 1,-1 0 0,-1 0 0,1 0 0,-1 0-1,0 0 1,-2 5 0,-10-1-2247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9.213"/>
    </inkml:context>
    <inkml:brush xml:id="br0">
      <inkml:brushProperty name="width" value="0.05" units="cm"/>
      <inkml:brushProperty name="height" value="0.05" units="cm"/>
    </inkml:brush>
  </inkml:definitions>
  <inkml:trace contextRef="#ctx0" brushRef="#br0">16 0 5905,'0'0'2672,"-9"15"-2550,5 96 448,1-57-31,8 107-1,12-85-608,-12-60 47,-1 0 0,0 0 1,-1 1-1,0 22 0,-4-19-218,4 14-1540,-3-33 1695,1 0 1,0 0-1,-1 0 0,1 0 1,0 0-1,0 0 1,0 0-1,0-1 0,0 1 1,0 0-1,0-1 0,0 1 1,0-1-1,0 1 0,0-1 1,0 1-1,0-1 1,0 0-1,0 1 0,1-1 1,-1 0-1,0 0 0,0 0 1,0 0-1,1 0 1,1 0-1,10 0-2613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9.577"/>
    </inkml:context>
    <inkml:brush xml:id="br0">
      <inkml:brushProperty name="width" value="0.05" units="cm"/>
      <inkml:brushProperty name="height" value="0.05" units="cm"/>
    </inkml:brush>
  </inkml:definitions>
  <inkml:trace contextRef="#ctx0" brushRef="#br0">26 0 4745,'0'0'4162,"-4"13"-4076,-3 10-81,2 1 0,1 0 0,1 0 0,1 30 0,11 81-1856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29.970"/>
    </inkml:context>
    <inkml:brush xml:id="br0">
      <inkml:brushProperty name="width" value="0.05" units="cm"/>
      <inkml:brushProperty name="height" value="0.05" units="cm"/>
    </inkml:brush>
  </inkml:definitions>
  <inkml:trace contextRef="#ctx0" brushRef="#br0">1 0 6041,'0'0'3685,"16"23"-3554,6 9-116,54 69-101,-71-95-145,0-1-1,0 0 1,0 0-1,1 0 1,9 6-1,-14-10 80,1 0 0,0 0 0,0 0 0,-1 0 0,1 0 0,0-1 0,0 1 0,0-1 0,0 1-1,0-1 1,0 0 0,-1 0 0,1 1 0,0-1 0,0-1 0,0 1 0,0 0 0,0 0 0,0-1 0,0 1 0,0-1 0,0 0 0,-1 1 0,1-1 0,2-1 0,9-10-1707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0.315"/>
    </inkml:context>
    <inkml:brush xml:id="br0">
      <inkml:brushProperty name="width" value="0.05" units="cm"/>
      <inkml:brushProperty name="height" value="0.05" units="cm"/>
    </inkml:brush>
  </inkml:definitions>
  <inkml:trace contextRef="#ctx0" brushRef="#br0">1 0 5753,'0'0'6320,"0"9"-6216,3 153 210,0 65-3826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1.167"/>
    </inkml:context>
    <inkml:brush xml:id="br0">
      <inkml:brushProperty name="width" value="0.05" units="cm"/>
      <inkml:brushProperty name="height" value="0.05" units="cm"/>
    </inkml:brush>
  </inkml:definitions>
  <inkml:trace contextRef="#ctx0" brushRef="#br0">1 166 4121,'0'0'3921,"32"0"-3731,5 0 57,0-1 0,1-2 0,-2-2 0,1-1 0,45-14 0,21-14 5,116-33 41,-178 58-388,0 1 1,0 2-1,65-1 1,-106 7-65,-3 11-374,-16 1-592,-2-1-1578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1.685"/>
    </inkml:context>
    <inkml:brush xml:id="br0">
      <inkml:brushProperty name="width" value="0.05" units="cm"/>
      <inkml:brushProperty name="height" value="0.05" units="cm"/>
    </inkml:brush>
  </inkml:definitions>
  <inkml:trace contextRef="#ctx0" brushRef="#br0">1 1 6145,'0'0'1913,"0"27"-1875,-1 11-31,3 84 2,0-109-1,0 1 0,1-1-1,9 25 1,6 27 632,-17-58-577,0-1-1,1 1 1,0-1-1,0 1 0,0-1 1,1 1-1,0-1 1,1 0-1,-1-1 1,1 1-1,0 0 1,0-1-1,1 0 0,0 0 1,0 0-1,0-1 1,0 0-1,1 0 1,0 0-1,-1 0 1,13 4-1,-7-3-164,0-2 1,1 1-1,-1-1 1,1-1-1,0 0 0,0-1 1,0 0-1,0-1 1,0 0-1,0 0 0,21-5 1,-29 4-59,-1-1-1,1 1 1,-1 0-1,1-1 1,-1 0-1,0 1 1,0-1 0,0-1-1,0 1 1,0 0-1,0-1 1,0 0 0,-1 1-1,1-1 1,-1 0-1,0 0 1,0 0 0,0-1-1,0 1 1,-1 0-1,1-1 1,-1 1 0,0-1-1,0 0 1,0 1-1,0-1 1,-1 0 0,1-4-1,0-20-2869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2.009"/>
    </inkml:context>
    <inkml:brush xml:id="br0">
      <inkml:brushProperty name="width" value="0.05" units="cm"/>
      <inkml:brushProperty name="height" value="0.05" units="cm"/>
    </inkml:brush>
  </inkml:definitions>
  <inkml:trace contextRef="#ctx0" brushRef="#br0">0 140 6265,'0'0'4377,"190"-58"-4393,-152 35-112,-4-2-472,-12 5-1296,-16 6-3225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2.714"/>
    </inkml:context>
    <inkml:brush xml:id="br0">
      <inkml:brushProperty name="width" value="0.05" units="cm"/>
      <inkml:brushProperty name="height" value="0.05" units="cm"/>
    </inkml:brush>
  </inkml:definitions>
  <inkml:trace contextRef="#ctx0" brushRef="#br0">0 29 1272,'0'0'9989,"4"-3"-9885,1-1-100,0 1-1,0 0 0,0 1 1,1-1-1,-1 1 1,0 0-1,1 1 0,0-1 1,-1 1-1,1 0 1,0 0-1,0 1 0,-1 0 1,1 0-1,0 0 1,0 1-1,0-1 0,-1 2 1,12 2-1,-6 0-63,0 0 1,0 0-1,-1 1 0,1 1 0,-1 0 1,0 0-1,-1 1 0,0 0 0,12 12 1,-13-9 76,0 0 1,-1 1 0,0 0-1,0 0 1,-2 1 0,1 0-1,-1 0 1,-1 0 0,0 1-1,-1-1 1,2 17 0,21 62 136,31 43-23,55 154-78,-95-236 2,-3 0 0,-2 1 0,8 94 0,-16 66 290,-4-148-293,0-64-47,0 0 0,-1 0 1,1 0-1,0 0 0,-1 0 1,1 0-1,-1 0 1,1 0-1,-1 0 0,0 0 1,1 0-1,-1 0 0,0 0 1,1 0-1,-1-1 1,0 1-1,0 0 0,0 0 1,0-1-1,0 1 1,0-1-1,0 1 0,0-1 1,0 1-1,0-1 0,0 0 1,0 0-1,0 1 1,-1-1-1,1 0 0,-2 0 1,-44 1 207,36-1-132,-28-1 354,1-3 0,-1-1 0,-57-15-1,79 16-315,9 2-163,0 0 0,1 0 0,-1 1 0,0 1 0,-13-1 0,21 13-3382,0 4-1362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3.781"/>
    </inkml:context>
    <inkml:brush xml:id="br0">
      <inkml:brushProperty name="width" value="0.05" units="cm"/>
      <inkml:brushProperty name="height" value="0.05" units="cm"/>
    </inkml:brush>
  </inkml:definitions>
  <inkml:trace contextRef="#ctx0" brushRef="#br0">1 1 4929,'0'0'1235,"3"22"-1116,12 63 47,1 4 1311,5 93 0,-10-49-614,38 192 0,-3-44-530,-46-280-328,1 0-1,-1 0 0,0 0 0,0 0 0,1 0 0,-1 0 0,1 0 0,-1 0 0,1 0 0,-1 0 0,1 0 0,0 0 1,0 0-1,-1 0 0,1 0 0,0 0 0,0-1 0,0 1 0,0 0 0,0-1 0,0 1 0,0 0 0,2 0 0,31 3 105,-23-5-84,0-1 1,-1 0-1,1-1 0,14-5 0,16-10-247,60-38 0,-75 39 59,1 1-1,0 2 1,1 1 0,1 1 0,52-14 0,-80 26 50,1 0 0,-1 0 0,1 0 0,-1 0 0,0-1 0,1 1 0,-1 0 0,1-1 0,-1 1 0,0-1 0,1 1 0,-1-1 0,0 0 0,0 1 0,0-1 0,1 0 0,-1 0 0,0 0 1,0 0-1,0 0 0,0 0 0,0 0 0,-1 0 0,1-1 0,0 1 0,-1 0 0,1 0 0,0-1 0,-1 1 0,1 0 0,-1-1 0,0 1 0,1-1 0,-1 1 0,0 0 0,0-1 0,0 1 1,0-2-1,0-14-3854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4.108"/>
    </inkml:context>
    <inkml:brush xml:id="br0">
      <inkml:brushProperty name="width" value="0.05" units="cm"/>
      <inkml:brushProperty name="height" value="0.05" units="cm"/>
    </inkml:brush>
  </inkml:definitions>
  <inkml:trace contextRef="#ctx0" brushRef="#br0">1 385 7298,'0'0'1649,"18"-28"-1446,64-88 80,-76 108-273,1 0 0,-1 1 0,1 0-1,0 1 1,1-1 0,0 1 0,-1 1 0,2 0 0,-1 0 0,1 0 0,9-3 0,11-6-13,54-25-201,21-14 59,-92 46-754,0-1 1,-1-1-1,15-14 0,-17 13-3034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8.638"/>
    </inkml:context>
    <inkml:brush xml:id="br0">
      <inkml:brushProperty name="width" value="0.05" units="cm"/>
      <inkml:brushProperty name="height" value="0.05" units="cm"/>
    </inkml:brush>
  </inkml:definitions>
  <inkml:trace contextRef="#ctx0" brushRef="#br0">0 109 1744,'0'0'5101,"1"4"-5270,4 27 310,-1 1 0,-2-1 0,-2 1 0,-3 33 0,1 14 416,2-45-219,12 444-28,-12-449-632,0-22 279,-1-1 1,1 0 0,1 1 0,-1-1-1,1 1 1,0-1 0,0 0-1,3 7 1,2-57-1430,6-200-916,1-5 2103,-13 212 686,1 8 618,-4-44 0,2 65-572,0 1 0,-1-1 0,0 1 1,0 0-1,0 0 0,-1 0 0,0 0 0,0 0 0,-1 0 1,-8-11-1,12 17-437,0 1 1,-1 0 0,1 0-1,0 0 1,0 0 0,0 0-1,0-1 1,0 1 0,0 0-1,0 0 1,0 0 0,0 0-1,0 0 1,0-1 0,0 1-1,0 0 1,0 0 0,1 0-1,-1 0 1,0 0 0,0 0-1,0-1 1,0 1 0,0 0-1,0 0 1,0 0 0,0 0-1,0 0 1,0 0 0,1 0-1,-1-1 1,0 1 0,0 0-1,0 0 1,0 0 0,0 0-1,0 0 1,1 0 0,-1 0-1,0 0 1,0 0 0,0 0-1,0 0 1,0 0 0,1 0-1,-1 0 1,0 0 0,0 0-1,0 0 1,0 0 0,0 0-1,1 0 1,-1 0 0,0 0-1,0 0 1,0 0 0,0 0-1,19 1 36,-15 0-64,0-1-1,-1 1 1,1 0-1,-1 0 1,1 0 0,-1 0-1,0 0 1,1 1-1,-1 0 1,3 2-1,3 6-20,-1 1 0,0 0 0,0 0 0,-2 0 0,1 1 0,9 25 0,-11-23-24,2 0 0,-1-1 0,2 0 0,11 17 0,-15-25 52,0-1 1,1 0-1,-1 1 1,1-1 0,0-1-1,0 1 1,0-1 0,0 0-1,1 0 1,-1-1-1,1 1 1,0-1 0,0-1-1,10 3 1,5 0 0,1-1 0,-1-1 1,1-1-1,0-1 0,40-6 0,-58 5 15,0 0 1,0-1-1,-1 0 0,1 1 0,-1-1 0,1-1 0,-1 1 0,0 0 0,0-1 1,0 0-1,0 0 0,0 0 0,-1 0 0,5-6 0,28-55 96,-28 51-95,22-50 270,-3 0-1,-3-2 1,22-100-1,-53 204 75,2 1 0,-2 81 0,8-102-397,0 0 1,2 0-1,0 0 1,1-1-1,1 1 0,1-1 1,0 1-1,16 32 1,24 20-68,-32-54 76,-1 2 1,-1 0 0,0 0 0,11 30 0,-20-35 5,0-1 1,0 1 0,-1 0 0,-1-1 0,-1 1 0,0 0-1,0-1 1,-2 1 0,1-1 0,-2 0 0,0 0-1,-10 23 1,10-2-3734,4-27 662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4.692"/>
    </inkml:context>
    <inkml:brush xml:id="br0">
      <inkml:brushProperty name="width" value="0.05" units="cm"/>
      <inkml:brushProperty name="height" value="0.05" units="cm"/>
    </inkml:brush>
  </inkml:definitions>
  <inkml:trace contextRef="#ctx0" brushRef="#br0">2 1 2801,'0'0'7355,"0"4"-6927,-1 38-333,0-3-48,2-1 0,1 0 0,9 47-1,-5-40-147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5.084"/>
    </inkml:context>
    <inkml:brush xml:id="br0">
      <inkml:brushProperty name="width" value="0.05" units="cm"/>
      <inkml:brushProperty name="height" value="0.05" units="cm"/>
    </inkml:brush>
  </inkml:definitions>
  <inkml:trace contextRef="#ctx0" brushRef="#br0">1 0 5297,'0'0'4118,"23"11"-4018,146 68-4,-167-78-100,5 2-76,0 0 1,-1 1 0,0 0-1,1 0 1,-1 1-1,-1-1 1,9 9-1,-14-12-8,1-1-1,-1 0 1,0 1-1,0-1 1,1 0-1,-1 0 1,0 1-1,1-1 1,-1 0-1,0 0 1,1 0-1,-1 0 1,0 1-1,1-1 1,-1 0-1,0 0 1,1 0-1,-1 0 1,0 0-1,1 0 1,-1 0-1,1 0 1,-1 0-1,0 0 1,1 0-1,-1 0 1,0 0-1,1 0 1,-1 0-1,0-1 1,1 1-1,-1 0 1,0 0-1,1 0 1,-1 0-1,0-1 1,1 1-1,-1 0 1,0 0-1,0-1 1,1 1-1,-1 0 1,0-1-1,0 1 1,1 0-1,-1 0 1,0-1-1,0 1 1,0 0-1,0-1 1,0 1-1,1-1 1,-1 1-1,0-1 1,3-14-3656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5.431"/>
    </inkml:context>
    <inkml:brush xml:id="br0">
      <inkml:brushProperty name="width" value="0.05" units="cm"/>
      <inkml:brushProperty name="height" value="0.05" units="cm"/>
    </inkml:brush>
  </inkml:definitions>
  <inkml:trace contextRef="#ctx0" brushRef="#br0">3 0 5281,'0'0'7076,"-1"11"-6870,0 7-184,0-1 0,2 0 1,0 1-1,1-1 0,0 0 0,8 25 1,30 92-343,-34-130-2778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5.774"/>
    </inkml:context>
    <inkml:brush xml:id="br0">
      <inkml:brushProperty name="width" value="0.05" units="cm"/>
      <inkml:brushProperty name="height" value="0.05" units="cm"/>
    </inkml:brush>
  </inkml:definitions>
  <inkml:trace contextRef="#ctx0" brushRef="#br0">1 226 3993,'0'0'6719,"-1"0"-6483,11-2-230,0 0 1,0-1 0,-1 0 0,1-1 0,13-7-1,8-3 36,91-33 26,2 5-1,185-37 1,-243 65 16,-47 9-5492,-35 10-501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6.465"/>
    </inkml:context>
    <inkml:brush xml:id="br0">
      <inkml:brushProperty name="width" value="0.05" units="cm"/>
      <inkml:brushProperty name="height" value="0.05" units="cm"/>
    </inkml:brush>
  </inkml:definitions>
  <inkml:trace contextRef="#ctx0" brushRef="#br0">1 62 1792,'0'0'7602,"1"5"-7313,7 23-240,2 0-1,1-1 1,16 30-1,15 39 5,-39-81-398,0 0-407,-1-14 388,0-7 97,59-287-923,-55 262 1949,-5 27 1231,-1 15-708,0-2-1277,-1 21 40,-2 0 0,-10 41 1,7-42 13,1 1 0,-1 43 0,10-72-45,-1 1 1,1-1-1,-1 0 0,1 0 1,0 0-1,0 0 0,0-1 1,-1 0-1,1 0 0,4 0 1,-3 0 14,97 1-413,-54-1-3153,-36 0 767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6.792"/>
    </inkml:context>
    <inkml:brush xml:id="br0">
      <inkml:brushProperty name="width" value="0.05" units="cm"/>
      <inkml:brushProperty name="height" value="0.05" units="cm"/>
    </inkml:brush>
  </inkml:definitions>
  <inkml:trace contextRef="#ctx0" brushRef="#br0">20 0 3017,'0'0'8536,"-4"9"-8463,-11 27-54,15-33-15,-1 1-1,1 0 0,0 0 1,0-1-1,1 1 0,-1 0 1,1 0-1,-1-1 0,1 1 1,0 0-1,1-1 1,-1 1-1,1-1 0,-1 0 1,1 1-1,0-1 0,3 4 1,5 12 22,-1 3-219,11 29 338,-15-19-3447,-5-39 409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7.147"/>
    </inkml:context>
    <inkml:brush xml:id="br0">
      <inkml:brushProperty name="width" value="0.05" units="cm"/>
      <inkml:brushProperty name="height" value="0.05" units="cm"/>
    </inkml:brush>
  </inkml:definitions>
  <inkml:trace contextRef="#ctx0" brushRef="#br0">66 87 7778,'-55'-72'1503,"44"58"42,18 14-727,12 5-874,1-1 1,-1 2 0,0 1-1,-1 0 1,0 1-1,0 1 1,-1 1 0,0 1-1,0 0 1,14 14-1,-24-17-213,-4-4-798,-2-14-923,-1-9-1973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7.523"/>
    </inkml:context>
    <inkml:brush xml:id="br0">
      <inkml:brushProperty name="width" value="0.05" units="cm"/>
      <inkml:brushProperty name="height" value="0.05" units="cm"/>
    </inkml:brush>
  </inkml:definitions>
  <inkml:trace contextRef="#ctx0" brushRef="#br0">16 1 7090,'0'0'5173,"-3"18"-5079,-9 59-71,12-71-31,0 1-1,0 0 1,1-1 0,0 1-1,0-1 1,1 0 0,0 1-1,0-1 1,0 0 0,1 0-1,0 0 1,0 0 0,0-1-1,1 1 1,7 8 0,12 22-232,5 50-735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7.977"/>
    </inkml:context>
    <inkml:brush xml:id="br0">
      <inkml:brushProperty name="width" value="0.05" units="cm"/>
      <inkml:brushProperty name="height" value="0.05" units="cm"/>
    </inkml:brush>
  </inkml:definitions>
  <inkml:trace contextRef="#ctx0" brushRef="#br0">1 123 5537,'0'0'3317,"21"-13"-3082,67-42-97,-76 47-26,1 1-1,-1 1 0,1 0 0,1 0 1,-1 1-1,1 1 0,0 1 0,0 0 1,0 0-1,0 1 0,0 1 1,0 1-1,1 0 0,-1 0 0,22 5 1,-33-4-82,0 0 0,0 1 0,0-1 0,0 1 0,0-1 0,-1 1 0,1 0 0,0 0 0,-1 1 0,1-1 0,-1 0 0,0 1 0,0-1 0,0 1 0,0 0 0,-1 0 0,3 4 0,24 58 62,-24-54-59,20 57-15,-7-19-8,1 0 0,3-1 0,51 87 0,-54-110 173,-1 2 1,21 48-1,-34-66-139,0 0 0,-1 1 0,0-1 0,-1 1 0,0 0 0,-1-1 0,0 1 0,0 0 0,-1 0-1,0 0 1,-1 0 0,0 0 0,-3 10 0,1-12-2,0 1-1,-1-1 1,0 0-1,-1 0 1,0 0-1,0-1 1,0 0-1,-1 0 1,0 0-1,-1 0 1,1-1-1,-1 0 1,0-1-1,-1 1 1,1-2-1,-1 1 1,0-1-1,-1 0 1,1 0-1,0-1 1,-1 0-1,0-1 0,0 0 1,0 0-1,-9 0 1,17-2-125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9.481"/>
    </inkml:context>
    <inkml:brush xml:id="br0">
      <inkml:brushProperty name="width" value="0.05" units="cm"/>
      <inkml:brushProperty name="height" value="0.05" units="cm"/>
    </inkml:brush>
  </inkml:definitions>
  <inkml:trace contextRef="#ctx0" brushRef="#br0">0 60 4841,'0'0'4372,"23"5"-3360,-11-5-990,15 2-132,1-2 0,-1-1 0,0-1 0,0-2-1,0 0 1,-1-2 0,36-12 0,-62 18 22,1-1 0,0 1 1,-1 0-1,1-1 0,0 1 0,-1 0 0,1-1 0,-1 1 1,1-1-1,-1 1 0,1-1 0,-1 1 0,1-1 1,-1 1-1,0-1 0,1 0 0,-1 1 0,0-1 1,1 1-1,-1-1 0,0 0 0,0 1 0,0-1 0,1 0 1,-1 1-1,0-1 0,0 0 0,0 1 0,0-1 1,0 0-1,0 0 0,0 1 0,-1-2 0,1-1-931,0-5-1805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29.723"/>
    </inkml:context>
    <inkml:brush xml:id="br0">
      <inkml:brushProperty name="width" value="0.05" units="cm"/>
      <inkml:brushProperty name="height" value="0.05" units="cm"/>
    </inkml:brush>
  </inkml:definitions>
  <inkml:trace contextRef="#ctx0" brushRef="#br0">9 0 1608,'0'0'2442,"-2"19"-2100,0-4-192,0 2 126,0 1 0,1-1 0,1 0-1,1 0 1,4 26 0,1 2 597,-1 0-1,-2 0 1,-6 78-1,1-27-780,11 446 373,-5-542-434,0 1 1,0-1 0,1-1 0,-1 1 0,0 0 0,0-1 0,0 0-1,5-2 1,192-39 90,-136 32 7,88-27 0,108-32 181,-252 67-381,-12 0-425,-16 2-1007,17 0 1270,-26 0-3299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39.828"/>
    </inkml:context>
    <inkml:brush xml:id="br0">
      <inkml:brushProperty name="width" value="0.05" units="cm"/>
      <inkml:brushProperty name="height" value="0.05" units="cm"/>
    </inkml:brush>
  </inkml:definitions>
  <inkml:trace contextRef="#ctx0" brushRef="#br0">0 76 8762,'0'0'2504,"162"-25"-2424,-118 19-72,0-2 8,-7 2-16,-6-2-192,-3 0-360,-12 2-176,-16 0 0,0 4-824,-6 2-1449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0.628"/>
    </inkml:context>
    <inkml:brush xml:id="br0">
      <inkml:brushProperty name="width" value="0.05" units="cm"/>
      <inkml:brushProperty name="height" value="0.05" units="cm"/>
    </inkml:brush>
  </inkml:definitions>
  <inkml:trace contextRef="#ctx0" brushRef="#br0">1 0 6385,'0'0'4715,"0"10"-4595,9 513 1357,-11-446-1356,0-38-107,2 0 0,6 62 0,-4-92-27,1 0-1,0 0 1,0 0-1,1 0 1,0 0-1,0-1 1,1 0-1,0 0 1,0 0-1,1 0 0,0-1 1,1 0-1,0 0 1,0-1-1,0 1 1,1-2-1,-1 1 1,1-1-1,1 0 1,-1-1-1,1 0 1,0 0-1,0-1 1,0 0-1,0 0 1,0-1-1,1-1 1,-1 1-1,1-2 1,13 1-1,17-1 52,1-1 0,-1-2-1,0-1 1,53-14-1,-87 16-51,145-47 29,-136 43-181,-1 0 0,0-2 1,0 0-1,-1 0 1,0-1-1,0-1 1,-1 0-1,11-12 1,-20 19-86,-1 0 1,0-1 0,0 1 0,0-1-1,0 1 1,-1-1 0,1 0 0,-1 0-1,0 0 1,0 0 0,0 0 0,-1 0-1,1 0 1,-1 0 0,0 0 0,-1-5-1,1-8-3393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0.988"/>
    </inkml:context>
    <inkml:brush xml:id="br0">
      <inkml:brushProperty name="width" value="0.05" units="cm"/>
      <inkml:brushProperty name="height" value="0.05" units="cm"/>
    </inkml:brush>
  </inkml:definitions>
  <inkml:trace contextRef="#ctx0" brushRef="#br0">0 233 5617,'0'0'3449,"34"-18"-3112,5-2-252,181-88 388,-99 59-352,-110 44-770,0 0-1,0-1 1,14-11 0,-18 12-33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2.710"/>
    </inkml:context>
    <inkml:brush xml:id="br0">
      <inkml:brushProperty name="width" value="0.05" units="cm"/>
      <inkml:brushProperty name="height" value="0.05" units="cm"/>
    </inkml:brush>
  </inkml:definitions>
  <inkml:trace contextRef="#ctx0" brushRef="#br0">197 1 2481,'0'0'3168,"-4"10"1844,-14 43-5055,-30 95 144,8 3 0,-35 241 0,63-262-640,12-128 94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3.772"/>
    </inkml:context>
    <inkml:brush xml:id="br0">
      <inkml:brushProperty name="width" value="0.05" units="cm"/>
      <inkml:brushProperty name="height" value="0.05" units="cm"/>
    </inkml:brush>
  </inkml:definitions>
  <inkml:trace contextRef="#ctx0" brushRef="#br0">152 69 56,'0'0'8607,"-6"4"-7941,0 1-616,-1 1 0,1 0 0,0 0 0,1 1 0,-1-1 1,1 1-1,0 1 0,1-1 0,0 1 0,0-1 0,-4 14 1,-1 5-44,1 1 1,-8 43 0,15-35-237,1-33 13,20-2-738,-16 0 932,0-1-1,0 1 0,0-1 1,0 1-1,-1-1 1,1-1-1,0 1 1,0 0-1,0-1 1,-1 0-1,1 0 0,-1 0 1,0 0-1,1-1 1,-1 1-1,3-4 1,-1 0-25,1 0 1,-1 0 0,0-1 0,-1 0 0,0 0 0,0 0 0,5-13 0,-3 5 78,-1-1 0,-1 0 1,-1-1-1,0 1 1,0 0-1,-2-1 0,-1-25 1,-1 39 52,0 0 1,0-1 0,0 1 0,-1 0 0,1 0-1,-1 0 1,0 0 0,0 0 0,0 1-1,-1-1 1,1 0 0,-1 1 0,1 0 0,-1-1-1,0 1 1,0 0 0,0 1 0,0-1-1,0 0 1,0 1 0,0 0 0,0 0-1,-7-2 1,-5-2 292,0 2 0,1-1 0,-1 2-1,-17-2 1,30 4-352,-1-1 0,1 1 0,0 0 0,0 0 0,-1 0 0,1 0-1,0 0 1,0 0 0,0 1 0,-1-1 0,1 1 0,0 0 0,0-1 0,0 1 0,0 0 0,0 0-1,-3 3 1,4-2-83,1-1 0,-1 1 0,1 0 0,0 0 0,0 0 0,0 0 0,0 0 0,0 0 0,0 0-1,0 0 1,1 0 0,-1 0 0,1 0 0,-1 0 0,1 0 0,0-1 0,0 1 0,0 0 0,0 0 0,0-1 0,0 1-1,3 2 1,64 87-3075,-38-48 79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4.542"/>
    </inkml:context>
    <inkml:brush xml:id="br0">
      <inkml:brushProperty name="width" value="0.05" units="cm"/>
      <inkml:brushProperty name="height" value="0.05" units="cm"/>
    </inkml:brush>
  </inkml:definitions>
  <inkml:trace contextRef="#ctx0" brushRef="#br0">66 0 360,'0'0'7168,"-3"1"-6642,-1 1-471,1 0 0,0 0-1,-1 0 1,1 0 0,0 0 0,1 1 0,-1-1 0,0 1 0,1 0 0,-1 0 0,1 0 0,0 0 0,0 0 0,0 0-1,0 0 1,1 1 0,-1-1 0,1 1 0,0-1 0,0 1 0,0 5 0,-3 6 36,1 2 1,1-1-1,-1 29 0,6-43-94,0-1 0,0 0-1,0 0 1,0 0-1,0 0 1,0-1 0,1 1-1,-1-1 1,0 0-1,0 0 1,1 0 0,-1 0-1,4-1 1,-2 1-26,20 0 129,-17 1-277,1-1 0,-1 0 0,1 0 0,-1-1 0,1 0 1,10-3-1,-17 3 148,0 0 1,0 0 0,0 0-1,0 0 1,0 0 0,-1 0-1,1-1 1,0 1 0,-1-1-1,1 1 1,-1-1 0,1 0-1,-1 1 1,0-1 0,0 0 0,0 0-1,0 0 1,0 0 0,0 0-1,0 0 1,-1 0 0,1 0-1,-1 0 1,1-1 0,-1 1-1,0 0 1,0 0 0,0 0-1,-1-3 1,1-1 132,-1 0 0,0 0 0,0 1 0,-1-1 0,0 0 0,0 0 0,0 1 1,0 0-1,-1-1 0,-5-7 0,6 10 2,0 0-1,0 1 1,0-1 0,0 0 0,0 1 0,-1-1 0,1 1 0,-1 0-1,0 0 1,0 0 0,1 0 0,-1 0 0,0 1 0,-1-1 0,1 1 0,0 0-1,0 0 1,-1 0 0,-5-1 0,9 3-114,-1-1 0,0 1 0,1-1-1,-1 1 1,0-1 0,1 1 0,-1 0 0,0-1 0,1 1-1,-1 0 1,1-1 0,0 1 0,-1 0 0,1 0 0,-1 0-1,1-1 1,0 1 0,0 0 0,-1 0 0,1 0 0,0 0-1,0-1 1,0 1 0,0 0 0,0 0 0,0 0 0,0 1 0,1 36-590,-1-26 153,0 42-2948,0-34-496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5.024"/>
    </inkml:context>
    <inkml:brush xml:id="br0">
      <inkml:brushProperty name="width" value="0.05" units="cm"/>
      <inkml:brushProperty name="height" value="0.05" units="cm"/>
    </inkml:brush>
  </inkml:definitions>
  <inkml:trace contextRef="#ctx0" brushRef="#br0">5 42 5961,'0'0'1791,"-3"29"-2061,2-10 284,1-13 12,-1-1 0,1 0-1,0 1 1,1-1 0,-1 0-1,1 0 1,3 9 0,-4-13-25,1 1 1,0-1-1,0 1 0,1-1 1,-1 1-1,0-1 1,0 0-1,1 1 1,-1-1-1,1 0 0,-1 0 1,1 0-1,-1 0 1,1-1-1,-1 1 1,1 0-1,0-1 0,0 1 1,-1-1-1,1 1 1,0-1-1,0 0 1,0 0-1,-1 0 0,1 0 1,4 0-1,4 0-91,0 0 0,0-1-1,0 0 1,1-1 0,-1 0-1,0-1 1,-1 1 0,18-9-1,-23 9 102,-1 0 1,1 0-1,-1-1 0,1 1 0,-1-1 1,0 0-1,0 0 0,0 0 0,-1 0 1,1 0-1,-1-1 0,1 1 0,-1-1 1,0 0-1,-1 0 0,1 1 0,-1-1 1,1 0-1,-1 0 0,0-1 0,-1 1 0,1 0 1,-1 0-1,0-7 0,0 9 37,0 1 0,0-1 0,0 1 0,0-1 1,-1 1-1,1 0 0,-1-1 0,1 1 0,-1 0 0,0-1 0,1 1 0,-1 0 0,0-1 0,0 1 0,0 0 0,0 0 0,0 0 0,0 0 0,0 0 0,0 0 0,-2-1 1,-1 0 77,-1-1 0,1 1 0,0 1 0,-1-1 0,0 0 0,-8-1 0,-5 1 246,-1 0 1,-27 0-1,44 2-347,1 0-88,0 0 0,1 1 0,-1-1 0,1 0-1,-1 0 1,1 0 0,-1 1 0,0-1 0,1 0 0,-1 0-1,1 1 1,-1-1 0,1 1 0,-1-1 0,1 0 0,-1 1-1,1-1 1,0 1 0,-1-1 0,1 1 0,0-1 0,-1 1 0,1-1-1,0 1 1,0 0 0,-1-1 0,1 1 0,0-1 0,0 1-1,0 0 1,0-1 0,0 1 0,0 0 0,0-1 0,0 1-1,0-1 1,0 1 0,0 0 0,0-1 0,0 1 0,1-1-1,-1 1 1,0 0 0,0-1 0,1 1 0,-1-1 0,0 1 0,1-1-1,0 2 1,9 10-3596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49:45.795"/>
    </inkml:context>
    <inkml:brush xml:id="br0">
      <inkml:brushProperty name="width" value="0.05" units="cm"/>
      <inkml:brushProperty name="height" value="0.05" units="cm"/>
    </inkml:brush>
  </inkml:definitions>
  <inkml:trace contextRef="#ctx0" brushRef="#br0">1 113 616,'0'0'7887,"5"-5"-7492,-2 2-352,0 0 0,1 0 0,-1 1 0,1-1 0,-1 1 0,1 0 0,0 0 0,0 0 0,0 1-1,0 0 1,0-1 0,0 1 0,1 0 0,-1 1 0,0-1 0,0 1 0,1 0 0,4 0 0,19-3 150,-1-1 0,-1-1 0,1-2 0,48-18 0,28-8 330,-102 33-513,0-1 0,0 1-1,-1 0 1,1 0-1,0 0 1,0 0 0,0 0-1,0 0 1,0 0-1,0 0 1,-1 0 0,1 0-1,0 0 1,0 1-1,0-1 1,0 0 0,-1 1-1,1-1 1,0 0-1,0 1 1,0-1 0,-1 1-1,1-1 1,0 1-1,-1 0 1,1-1 0,-1 1-1,1 0 1,0-1 0,-1 1-1,1 0 1,-1 0-1,0-1 1,1 1 0,-1 0-1,0 0 1,1 0-1,-1 0 1,0-1 0,0 1-1,0 0 1,0 1-1,0 50 378,-2-26-268,1 59 97,4 112-126,0-180-115,1 0 0,1 0 0,1 0 0,0-1 0,1 0 0,1 0 0,0-1 0,12 16 0,-6-8-55,-1 0 0,15 41 1,-4 16 126,20 138 0,10 35 327,-8-119-301,-39-119-76,0 0 0,1-1 1,0 1-1,1-2 0,1 1 0,16 17 0,-37-36 269,0 0 0,0 1 0,0 0 1,-1 1-1,1 0 0,-22-2 0,2 0 158,-1 1 1,-46 2 0,76 2-418,0 0 1,-1 0 0,1 1-1,0-1 1,0 1 0,0-1-1,-1 1 1,1 0 0,0 0-1,0 0 1,0 0 0,0 0-1,1 1 1,-1-1 0,0 0-1,0 1 1,1-1 0,-1 1-1,1 0 1,-1 0 0,1-1-1,0 1 1,0 0 0,0 0-1,0 0 1,-1 3-1,-1 3-100,1 0 0,1 0 0,0-1 0,0 1 0,0 0-1,1 10 1,0-17 47,0 0 0,0 0 0,0 0 0,0 0 0,1 0 0,-1-1 0,0 1 0,0 0 0,1 0 0,-1 0 0,1 0 0,-1 0 0,1 0 0,-1 0 0,1-1 0,-1 1 0,1 0 0,0 0 0,-1-1 1,1 1-1,0 0 0,0-1 0,0 1 0,0-1 0,-1 1 0,1-1 0,0 1 0,0-1 0,0 0 0,0 0 0,0 1 0,0-1 0,0 0 0,0 0 0,0 0 0,0 0 0,0 0 0,1 0 0,1 0-135,0 0 1,0-1-1,0 1 1,-1-1-1,1 0 1,0 1-1,0-1 1,-1-1-1,1 1 0,-1 0 1,1 0-1,-1-1 1,4-2-1,16-27-3121,-8-5-2962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1.320"/>
    </inkml:context>
    <inkml:brush xml:id="br0">
      <inkml:brushProperty name="width" value="0.05" units="cm"/>
      <inkml:brushProperty name="height" value="0.05" units="cm"/>
    </inkml:brush>
  </inkml:definitions>
  <inkml:trace contextRef="#ctx0" brushRef="#br0">409 0 600,'0'0'4054,"-5"1"-3498,-16 0 71,16 0 2593,-32 2-775,10-4-2288,1 1-1,-1 2 0,1 1 0,0 1 0,0 1 1,0 1-1,0 1 0,-32 14 0,57-20-160,-1 0 0,1 0-1,0 1 1,-1-1 0,1 0 0,0 0-1,0 1 1,0-1 0,0 0 0,0 1 0,0-1-1,1 1 1,-1 0 0,0-1 0,1 1-1,-1-1 1,1 1 0,0 0 0,-1 2-1,0 36-152,1-30-28,0-9 140,13 10-191,20 1 112,0-2 0,0-1-1,1-1 1,0-2 0,1-2 0,-1-1 0,59-2-1,-91-1 115,1 1-1,-1-1 1,0 1-1,0-1 1,1 1-1,-1 0 0,0-1 1,0 1-1,0 1 1,0-1-1,0 0 1,0 0-1,0 1 0,0-1 1,0 1-1,-1-1 1,1 1-1,-1 0 1,1 0-1,-1 0 0,0 0 1,1 0-1,-1 0 1,0 0-1,0 0 1,-1 0-1,1 1 0,0-1 1,-1 0-1,1 0 1,-1 1-1,0 1 1,3 13 18,-2 1 0,0-1 1,-2 24-1,0-18 62,1-21-58,-1-1-1,0 1 1,1 0-1,-1-1 1,0 0-1,0 1 1,0-1-1,0 1 1,0-1-1,0 0 1,-1 0-1,1 0 1,0 0-1,-1 0 1,1 0-1,-1 0 1,1 0 0,-1 0-1,-2 0 1,-41 18 378,33-15-314,-29 13 139,17-5-8,0-2 0,-1-1 0,-1 0 0,1-2 0,-1-2-1,0 0 1,-42 2 0,65-7-397,0 0-1,0 0 1,0 0-1,0 0 1,-1 1 0,1-1-1,0 1 1,0 0-1,0 0 1,0 0-1,0 0 1,1 0-1,-1 1 1,0-1-1,0 1 1,1 0 0,-1 0-1,1 0 1,0 0-1,-1 0 1,1 1-1,0-1 1,0 1-1,0-1 1,-1 5-1,-7 5-3896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2.237"/>
    </inkml:context>
    <inkml:brush xml:id="br0">
      <inkml:brushProperty name="width" value="0.05" units="cm"/>
      <inkml:brushProperty name="height" value="0.05" units="cm"/>
    </inkml:brush>
  </inkml:definitions>
  <inkml:trace contextRef="#ctx0" brushRef="#br0">120 14 3809,'0'0'5070,"-3"-4"-4970,3 4-97,0-1 0,-1 0-1,1 1 1,-1-1 0,1 1-1,-1-1 1,1 0 0,-1 1-1,1-1 1,-1 1 0,1-1 0,-1 1-1,0 0 1,1-1 0,-1 1-1,0-1 1,0 1 0,1 0-1,-1 0 1,0 0 0,1-1-1,-1 1 1,0 0 0,0 0-1,0 0 1,1 0 0,-1 0 0,0 0-1,0 0 1,1 0 0,-1 1-1,0-1 1,0 0 0,1 0-1,-1 1 1,0-1 0,1 0-1,-1 1 1,0-1 0,0 1-1,-28 32 192,21-20-100,0 1 1,0 0-1,2 0 0,0 1 0,0 0 0,2 0 0,0 1 0,0-1 0,1 1 0,1 0 1,1 0-1,0-1 0,3 21 0,-2-31-93,0 0 0,1 0 0,0 0 1,1 0-1,-1 0 0,1 0 0,0 0 0,0 0 0,0 0 1,1-1-1,-1 0 0,1 1 0,0-1 0,1 0 0,-1 0 1,1-1-1,-1 1 0,1-1 0,0 1 0,1-1 0,-1 0 1,6 2-1,-1 0-21,1 0 1,0 0 0,0-1-1,0-1 1,0 0 0,1 0-1,-1-1 1,1 0 0,19 0-1,-26-2 45,0 0 0,0 0 0,0 0 0,0 0 0,0-1 0,0 0 0,0 0 0,0 0 0,0 0 0,-1-1 0,1 1 0,0-1 0,-1 0 0,1 0 0,-1-1 0,0 1 0,0-1 0,0 1 0,0-1 0,0 0 0,0 0 0,-1 0 0,1 0 0,-1-1 0,0 1 0,0-1 0,0 1 0,-1-1 0,3-7 0,5-11 214,-1 0 0,-1-1 0,-2 0 0,0 0 0,-1 0 0,-1 0 0,0-46 0,-3 68-228,-1 0 1,1 0-1,0 0 0,0 0 1,0 0-1,-1 0 0,1 0 0,0 0 1,-1 0-1,1 0 0,-1 0 1,1 1-1,-1-1 0,1 0 0,-1 0 1,0 1-1,1-1 0,-1 0 0,0 0 1,1 1-1,-1-1 0,0 1 1,0-1-1,-1 0 0,-31-6-56,21 6-184,0 2 1,0-1-1,-22 5 1,15 2-656,-1-1 1,1 2-1,1 1 1,-19 11 0,-17 11-5519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0.158"/>
    </inkml:context>
    <inkml:brush xml:id="br0">
      <inkml:brushProperty name="width" value="0.05" units="cm"/>
      <inkml:brushProperty name="height" value="0.05" units="cm"/>
    </inkml:brush>
  </inkml:definitions>
  <inkml:trace contextRef="#ctx0" brushRef="#br0">1 101 2921,'0'0'6509,"8"-5"-6280,13-4-54,-1 1-1,2 1 0,37-8 0,-11 3-70,4-1 24,0 2 0,1 2 0,1 3 1,67 0-1,-121 6-177,1 1 1,0-1-1,0 0 0,-1 0 0,1 0 1,0 1-1,-1-1 0,1 0 1,0 1-1,-1-1 0,1 1 0,0-1 1,-1 1-1,1-1 0,-1 1 1,1-1-1,-1 1 0,1-1 0,-1 1 1,0 0-1,1-1 0,-1 1 1,0 0-1,1-1 0,-1 1 0,0 0 1,0 0-1,0-1 0,1 1 1,-1 0-1,0 0 0,0-1 0,0 1 1,0 0-1,-1 0 0,-2 29-2027,-7-7-10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3.717"/>
    </inkml:context>
    <inkml:brush xml:id="br0">
      <inkml:brushProperty name="width" value="0.05" units="cm"/>
      <inkml:brushProperty name="height" value="0.05" units="cm"/>
    </inkml:brush>
  </inkml:definitions>
  <inkml:trace contextRef="#ctx0" brushRef="#br0">8 73 5697,'0'0'4952,"0"0"-4962,0-1 0,0 1 0,1 0 0,-1 0 1,0 0-1,0 0 0,1 0 0,-1 0 0,0 0 0,1 0 0,-1 0 0,0 0 0,0 0 1,1 1-1,-1-1 0,0 0 0,1 0 0,-1 0 0,0 0 0,0 0 0,1 0 0,-1 1 1,0-1-1,0 0 0,0 0 0,1 0 0,-1 1 0,0-1 0,0 0 0,0 0 0,1 0 1,-1 1-1,0-1 0,0 0 0,0 1 0,0-1 0,0 0 0,0 0 0,0 1 0,0-1 1,0 0-1,0 0 0,0 1 0,0-1 0,0 1 0,6 28 49,-1 1 0,-2-1-1,-1 1 1,-1 0 0,-7 55 0,2 13-399,5-153-4410,-6-132 4043,-3 159 1277,-2-15 2329,10 41-2834,0 1 0,0-1 1,0 1-1,0-1 0,0 1 1,0-1-1,0 1 0,1-1 1,-1 1-1,0-1 0,1 1 0,0 0 1,-1-1-1,1 1 0,0 0 1,0-1-1,-1 1 0,1 0 0,0 0 1,0 0-1,0 0 0,0 0 1,1 0-1,0-1 0,17-9-329,0 1 0,0 1 1,34-11-1,-43 17 133,1 0 1,-1 1 0,1 0 0,-1 0 0,1 1-1,0 0 1,-1 1 0,1 0 0,14 3-1,-24-2 216,0 0-1,0 0 0,0 0 0,0 0 0,-1 0 0,1 0 0,0 1 1,-1-1-1,1 0 0,-1 0 0,1 0 0,-1 1 0,0-1 1,0 0-1,1 1 0,-1-1 0,0 0 0,0 1 0,0-1 0,0 0 1,-1 3-1,-5 28 1876,3-28-1900,-1 0 0,0 0 0,0 0 1,0-1-1,-1 1 0,1-1 0,-1 0 0,0-1 1,0 1-1,-5 1 0,-59 18 302,25-9-147,41-11-462,0 0 1,0 1-1,0-1 1,1 1 0,-1 0-1,1-1 1,0 1-1,0 0 1,0 0-1,0 1 1,0-1 0,-1 6-1,-3 2-1961,-3 6-2448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4.560"/>
    </inkml:context>
    <inkml:brush xml:id="br0">
      <inkml:brushProperty name="width" value="0.05" units="cm"/>
      <inkml:brushProperty name="height" value="0.05" units="cm"/>
    </inkml:brush>
  </inkml:definitions>
  <inkml:trace contextRef="#ctx0" brushRef="#br0">122 189 3321,'0'0'5605,"-2"0"-5352,-1 0 1,0 0-1,0 0 1,0 0-1,1 1 1,-1 0-1,0-1 1,1 1-1,-1 0 1,1 0-1,-3 2 1,-4 9-268,2 1 0,0 0 0,0 0 0,1 1 0,1 0 0,0 0 0,1 0 0,1 0 0,0 1 0,1-1 0,0 1 0,1 0 0,1 0 0,3 27 1,-2-38-8,0-1 1,0 0-1,1 1 1,-1-1-1,1 0 1,0 0-1,0 0 1,0 0 0,0 0-1,1 0 1,-1-1-1,1 1 1,-1-1-1,1 1 1,0-1 0,0 0-1,0 0 1,0-1-1,1 1 1,-1-1-1,0 1 1,1-1 0,-1 0-1,1 0 1,-1 0-1,6 0 1,10 2-63,1 0 0,0-1-1,25 0 1,-22-2 61,-12 0 3,0 0 0,0 0 1,-1-1-1,14-2 0,-20 1 16,0 1-1,0 0 1,0-1-1,-1 0 1,1 0 0,0 0-1,-1 0 1,1-1-1,-1 1 1,0-1-1,0 0 1,0 0-1,0 0 1,3-5-1,8-10 109,0-1 0,-1 0 0,-1-1 0,-1-1 0,-1 0 0,-1 0 0,-1-1 0,0 0 0,-2 0 0,-1-1 0,0 1 0,1-35 0,-5 46 97,-1 1 1,-1-1 0,0 1 0,0 0-1,-1-1 1,0 1 0,-4-11 0,4 18-157,0-1 0,0 0 0,0 1 0,-1 0 1,1-1-1,-1 1 0,0 0 0,0 0 1,0 1-1,0-1 0,-1 0 0,1 1 0,-1 0 1,1 0-1,-1 0 0,0 0 0,0 1 0,0 0 1,0-1-1,-7 0 0,1 0-35,0 0 0,0 0 1,0 1-1,0 0 0,0 1 0,-1 1 0,1-1 1,0 1-1,0 1 0,0 0 0,-18 6 0,17-3-156,0 0 0,1 1-1,-1 1 1,1-1 0,0 2-1,1-1 1,0 1 0,0 1-1,-15 17 1,-6 15-2487,-39 66-1,33-44-4182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7.030"/>
    </inkml:context>
    <inkml:brush xml:id="br0">
      <inkml:brushProperty name="width" value="0.05" units="cm"/>
      <inkml:brushProperty name="height" value="0.05" units="cm"/>
    </inkml:brush>
  </inkml:definitions>
  <inkml:trace contextRef="#ctx0" brushRef="#br0">1 6 1536,'0'0'5851,"14"-5"-4991,-10 6 1946,12 319-3299,-18-245 648,1-64-7852,1-29 4911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7.389"/>
    </inkml:context>
    <inkml:brush xml:id="br0">
      <inkml:brushProperty name="width" value="0.05" units="cm"/>
      <inkml:brushProperty name="height" value="0.05" units="cm"/>
    </inkml:brush>
  </inkml:definitions>
  <inkml:trace contextRef="#ctx0" brushRef="#br0">1 84 3081,'0'0'3846,"6"-4"-3770,8-7-21,-7 5 47,0 0 0,1 0 0,-1 1 0,1 0-1,0 0 1,1 1 0,-1 0 0,1 0 0,-1 1-1,1 1 1,0-1 0,18-1 0,37 7 199,-42-1-329,0-1 0,0-1 0,34-4 0,-56 4-76,0 0 0,1 0 0,-1 0 0,1-1 0,-1 1 0,1 0 0,-1 0 1,1 0-1,-1 0 0,0-1 0,1 1 0,-1 0 0,1 0 0,-1-1 0,0 1 0,1 0 0,-1-1 0,0 1 0,1 0 0,-1-1 0,0 1 0,0-1 0,1 1 0,-1 0 0,0-1 0,0 1 0,0-1 0,0 1 1,1-1-1,-1 1 0,0-1 0,0 1 0,0-1 0,0 1 0,0 0 0,0-1 0,0 1 0,-1-2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7.764"/>
    </inkml:context>
    <inkml:brush xml:id="br0">
      <inkml:brushProperty name="width" value="0.05" units="cm"/>
      <inkml:brushProperty name="height" value="0.05" units="cm"/>
    </inkml:brush>
  </inkml:definitions>
  <inkml:trace contextRef="#ctx0" brushRef="#br0">1 31 1072,'0'0'4021,"3"1"-3487,22 1 114,0-1 0,-1-1 0,50-6 0,-53 3-1206,1-1 1,32-12 0,-41 10-1669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8.675"/>
    </inkml:context>
    <inkml:brush xml:id="br0">
      <inkml:brushProperty name="width" value="0.05" units="cm"/>
      <inkml:brushProperty name="height" value="0.05" units="cm"/>
    </inkml:brush>
  </inkml:definitions>
  <inkml:trace contextRef="#ctx0" brushRef="#br0">0 0 3041,'0'0'6032,"19"87"-5218,-12-58-900,-3-1 0,0 1 0,-2 0 0,-1 0 0,-3 31 0,2-13-2333,0-59-420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0:59.235"/>
    </inkml:context>
    <inkml:brush xml:id="br0">
      <inkml:brushProperty name="width" value="0.05" units="cm"/>
      <inkml:brushProperty name="height" value="0.05" units="cm"/>
    </inkml:brush>
  </inkml:definitions>
  <inkml:trace contextRef="#ctx0" brushRef="#br0">0 58 1456,'0'0'3578,"14"-9"-3255,44-27 17,-54 35-264,-1-1 1,0 0-1,1 1 0,0-1 0,-1 1 0,1 0 1,0 1-1,-1-1 0,1 0 0,0 1 0,0 0 1,0 0-1,-1 0 0,1 0 0,5 2 1,8 0 265,20-3-97,-13 0-96,0 1 0,32 4 0,-50-4-140,-1 1 0,1 0-1,-1 1 1,1-1 0,-1 1 0,0 0-1,1 1 1,-1-1 0,0 1 0,0 0-1,-1 0 1,1 0 0,-1 1 0,1 0-1,4 5 1,-8-6 22,1 0 0,-1-1 0,0 1-1,1 1 1,-1-1 0,0 0 0,-1 0 0,1 0 0,-1 0-1,1 1 1,-1-1 0,0 0 0,0 0 0,0 1 0,-1-1 0,1 0-1,-2 5 1,1-3 44,-1 0 1,1 1-1,-1-1 0,0 0 0,0 0 0,-1 0 0,0 0 1,0-1-1,-5 8 0,-2-2 15,-1 0-1,0-1 1,-1 0-1,0 0 1,0-1-1,-1-1 1,0 0-1,0-1 1,0-1-1,-1 1 1,0-2-1,0 0 1,0-1-1,0 0 1,-16 0-1,29-3-199,-3 28-7155,-1-14 4426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0.130"/>
    </inkml:context>
    <inkml:brush xml:id="br0">
      <inkml:brushProperty name="width" value="0.05" units="cm"/>
      <inkml:brushProperty name="height" value="0.05" units="cm"/>
    </inkml:brush>
  </inkml:definitions>
  <inkml:trace contextRef="#ctx0" brushRef="#br0">91 107 408,'0'0'3026,"-41"-2"3949,39 2-6959,0 0 0,0 0 0,0 0 0,0 1 0,0-1 0,0 1-1,0-1 1,0 1 0,1 0 0,-1 0 0,0 0 0,0 0 0,1 0 0,-1 0 0,1 0 0,-1 1 0,1-1 0,-1 0 0,1 1 0,0 0 0,-1-1 0,1 1-1,0 0 1,0-1 0,0 1 0,1 0 0,-1 0 0,0 0 0,1 0 0,-1 0 0,1 0 0,-1 3 0,-1 8-81,1 1 1,1-1 0,1 27-1,0-14 84,-1-15-15,0 0-24,0 0 0,0 0 1,1 0-1,1 0 1,-1 0-1,5 11 0,-5-20 0,0 1 0,0 0-1,1 0 1,0-1 0,-1 1-1,1-1 1,0 1 0,0-1-1,0 0 1,0 0 0,1 0-1,-1 0 1,0 0 0,1 0-1,0-1 1,-1 1 0,1-1-1,0 0 1,0 0 0,0 0-1,-1 0 1,1 0 0,0-1-1,0 1 1,0-1-1,0 0 1,4 0 0,9 1-8,0-1-1,0 0 1,0-2 0,0 0 0,0-1 0,0 0 0,0-1-1,27-12 1,-35 13 52,0-1-1,0 0 1,-1-1-1,1 0 1,-1 0-1,-1-1 0,1 0 1,-1 0-1,0 0 1,0-1-1,-1 0 1,0 0-1,0 0 1,0 0-1,-1-1 1,-1 0-1,1 0 0,2-11 1,-2 9 93,-2-1 0,1 1 1,-2-1-1,1 0 0,-1 0 0,-1 0 0,0 0 1,-1 0-1,0 0 0,0 0 0,-5-16 1,4 21-75,0 1 0,-1 0 0,1-1-1,-1 1 1,0 0 0,0 1 0,-1-1 0,1 1 0,-1-1 0,0 1 0,0 0 0,-1 0 0,1 1 0,-1-1 0,0 1 0,0 0 0,0 0 0,0 1 0,0 0 0,-1 0 0,1 0 0,-1 0 0,-6 0 0,8 0-74,0 1 0,0 1 0,0-1 0,0 0 0,1 1 0,-1 0 0,0 0 0,0 0 0,0 1 0,0-1 0,0 1 1,0 0-1,1 0 0,-1 0 0,-6 3 0,5 0-76,0 0 0,1 0 0,0 1 0,0-1 0,0 1 0,1 0 0,-1-1 0,1 2 1,0-1-1,-3 8 0,-59 123-3904,36-73-1410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1.634"/>
    </inkml:context>
    <inkml:brush xml:id="br0">
      <inkml:brushProperty name="width" value="0.05" units="cm"/>
      <inkml:brushProperty name="height" value="0.05" units="cm"/>
    </inkml:brush>
  </inkml:definitions>
  <inkml:trace contextRef="#ctx0" brushRef="#br0">10 3 1592,'0'-3'8187,"-9"82"-7969,14 78-213,-1-1-4102,-4-158 2057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2.043"/>
    </inkml:context>
    <inkml:brush xml:id="br0">
      <inkml:brushProperty name="width" value="0.05" units="cm"/>
      <inkml:brushProperty name="height" value="0.05" units="cm"/>
    </inkml:brush>
  </inkml:definitions>
  <inkml:trace contextRef="#ctx0" brushRef="#br0">1 43 432,'0'0'4881,"16"-6"-4681,5-2-145,1 1 0,-1 1-1,2 1 1,-1 1 0,36-2-1,-53 6-75,1 0 1,-1 0-1,1 0 0,-1 1 0,0-1 0,1 1 1,8 4-1,-12-4 140,-1 0 0,1 0 0,-1 0 0,0 0 1,1 1-1,-1-1 0,0 0 0,0 1 0,0-1 0,0 1 0,0 0 1,0-1-1,0 1 0,0 0 0,-1-1 0,1 1 0,-1 0 0,1 0 1,-1 0-1,0 0 0,1-1 0,-1 1 0,0 0 0,-1 0 0,1 3 1,0-3-80,0 0 0,0 0 0,0 1 0,0-1 0,0 0 0,-1 0 0,1 1 0,-1-1 0,1 0 0,-1 0 0,0 0 0,0 0 0,0 0 0,0 0 0,0 0 0,-1 0 0,1 0 0,0 0 0,-1-1 0,-2 3 0,0-1 44,-1-1 0,1 0 1,-1 0-1,1 0 0,-1-1 1,0 0-1,0 0 0,-9 1 1,-10 0-239,-22 2 871,44-4-1077,0 1 0,0-1-1,0 0 1,0 1 0,0 0-1,0-1 1,1 1 0,-1 0 0,0 0-1,1 0 1,-1 0 0,0 0 0,1 0-1,-1 0 1,1 1 0,-3 2-1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0.722"/>
    </inkml:context>
    <inkml:brush xml:id="br0">
      <inkml:brushProperty name="width" value="0.05" units="cm"/>
      <inkml:brushProperty name="height" value="0.05" units="cm"/>
    </inkml:brush>
  </inkml:definitions>
  <inkml:trace contextRef="#ctx0" brushRef="#br0">30 3 2529,'0'0'3848,"-1"0"-3793,1 0-1,0 0 1,0-1 0,0 1-1,0 0 1,0 0-1,0 0 1,-1 0-1,1-1 1,0 1-1,0 0 1,0 0 0,0 0-1,-1 0 1,1 0-1,0 0 1,0-1-1,0 1 1,-1 0-1,1 0 1,0 0 0,0 0-1,-1 0 1,1 0-1,0 0 1,0 0-1,0 0 1,-1 0-1,1 0 1,0 0-1,0 0 1,0 0 0,-1 0-1,1 0 1,0 1-1,0-1 1,0 0-1,-1 0 1,1 0-1,0 0 1,0 0 0,0 0-1,-1 1 1,1-1-1,0 0 1,0 0-1,0 0 1,0 0-1,0 1 1,0-1 0,-1 0-1,1 1 1,-8 47 45,1 1 0,3 1 1,4 84-1,1-70-120,0-38 254,1 0-3631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2.844"/>
    </inkml:context>
    <inkml:brush xml:id="br0">
      <inkml:brushProperty name="width" value="0.05" units="cm"/>
      <inkml:brushProperty name="height" value="0.05" units="cm"/>
    </inkml:brush>
  </inkml:definitions>
  <inkml:trace contextRef="#ctx0" brushRef="#br0">105 109 416,'0'0'6659,"-8"1"-6072,2-1-486,0 2 1,0-1 0,0 0-1,1 1 1,-1 0 0,1 1-1,-1-1 1,-8 6 0,11-6-85,0 0 1,1 0-1,-1 1 1,1-1-1,0 0 1,-1 1-1,1-1 1,0 1-1,1 0 1,-1 0-1,0 0 1,1 0-1,0 0 1,-1 0-1,1 0 1,1 0-1,-1 0 1,0 0-1,1 1 1,-1-1-1,1 4 1,-1 21-44,0 31-88,1-57 111,1 1-1,-1 0 0,1-1 0,-1 1 1,1-1-1,0 1 0,0-1 0,0 0 1,0 1-1,0-1 0,1 0 0,-1 0 1,1 0-1,-1 0 0,1 0 0,0 0 1,0 0-1,3 2 0,4 1-12,0-1 0,0 0 0,0 0 0,1-1 0,0 0 0,-1-1 0,1 0 0,0 0 0,0-1 0,0-1 0,0 1 0,1-2 0,-1 1 0,15-4 0,-22 3 6,0 0 0,0 0 0,0 0 0,0-1 0,0 1 0,0-1 0,0 1 0,0-1 0,-1 0 0,1 0 0,-1-1 0,1 1 0,-1 0 0,0-1 0,3-5 0,0 1 30,-2 0 0,1 0 0,-1 0 0,0-1 0,-1 1 0,3-12 0,-1-8 284,-1 0 0,0-49 0,-4-24 1170,1 98-1457,-1 1 0,1-1 0,-1 1 0,0 0 0,1-1 0,-1 1 0,0-1 0,0 1 0,0 0 0,0 0 0,0 0 0,-1 0 0,1 0 0,0 0 0,0 0 0,-1 0 0,1 0 0,0 0 0,-1 1 0,1-1 0,-1 0 0,1 1 0,-1-1 0,1 1 0,-1 0 0,0 0 0,-2-1 0,0 1-62,1-1 0,-1 1 0,1 0 0,-1 0 0,1 0 0,-1 1 0,1-1 0,-1 1 0,1 0 0,0 0 0,-1 0 0,1 0 0,0 1 0,-4 1 0,-8 11-861,-1 0 0,-24 30 0,9-7-2717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3.520"/>
    </inkml:context>
    <inkml:brush xml:id="br0">
      <inkml:brushProperty name="width" value="0.05" units="cm"/>
      <inkml:brushProperty name="height" value="0.05" units="cm"/>
    </inkml:brush>
  </inkml:definitions>
  <inkml:trace contextRef="#ctx0" brushRef="#br0">9 0 3873,'0'0'3321,"0"10"-2949,-4 67 982,2-61-1294,1 1-1,0 0 0,1 0 1,1-1-1,0 1 1,1 0-1,1-1 0,1 1 1,9 27-1,3-8-260,1-1 0,1 0 0,3-2 0,0 0 0,2-1 0,1-1 1,2-1-1,56 50 0,-50-58-2376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3.988"/>
    </inkml:context>
    <inkml:brush xml:id="br0">
      <inkml:brushProperty name="width" value="0.05" units="cm"/>
      <inkml:brushProperty name="height" value="0.05" units="cm"/>
    </inkml:brush>
  </inkml:definitions>
  <inkml:trace contextRef="#ctx0" brushRef="#br0">156 0 3625,'0'0'4477,"-5"27"-4361,-14 81-63,16-79-33,1 1 0,0 0-1,6 47 1,-2-59-17,-1 0 0,-1 0 0,0 0 0,-2 0 0,-6 34 0,4-42-201,0 0 0,-1-1 0,0 1-1,-1-1 1,0 0 0,-1-1 0,1 0-1,-1 0 1,-1 0 0,0-1 0,-16 13-1,-8 2-4398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4.570"/>
    </inkml:context>
    <inkml:brush xml:id="br0">
      <inkml:brushProperty name="width" value="0.05" units="cm"/>
      <inkml:brushProperty name="height" value="0.05" units="cm"/>
    </inkml:brush>
  </inkml:definitions>
  <inkml:trace contextRef="#ctx0" brushRef="#br0">56 1 1480,'0'0'6562,"-14"18"-5301,5 8-1114,1-1-1,1 1 1,1 1-1,2-1 1,0 1-1,2 0 1,1 0-1,1 0 1,1 0 0,8 45-1,-1-32-324,2 0 1,2-1-1,1 0 0,2 0 1,2-2-1,28 49 0,-42-81-31,0 1 0,1-1 0,-1 1 0,1-1 0,0 0 0,0 0 0,1-1 0,-1 1 0,1-1 0,0 0 0,0 0 0,1-1 0,-1 1 0,1-1 0,0 0 0,0-1 0,0 0 0,0 0 0,0 0 0,0 0 0,0-1 0,1 0 0,-1 0 0,12-1 0,17 1-3629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5.010"/>
    </inkml:context>
    <inkml:brush xml:id="br0">
      <inkml:brushProperty name="width" value="0.05" units="cm"/>
      <inkml:brushProperty name="height" value="0.05" units="cm"/>
    </inkml:brush>
  </inkml:definitions>
  <inkml:trace contextRef="#ctx0" brushRef="#br0">1 0 4457,'0'0'3571,"11"15"-3173,-2-4-306,1 0 4,-1 0-1,0 0 1,-1 1 0,0 1 0,-1-1 0,0 1 0,-1 0 0,6 20 0,-8-9 12,-2-1-1,0 1 1,-1-1 0,-2 1 0,0-1 0,-1 1 0,-8 30 0,5-32-747,-2-1 0,0 0-1,-1 0 1,-16 28 0,3-16-3768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5.636"/>
    </inkml:context>
    <inkml:brush xml:id="br0">
      <inkml:brushProperty name="width" value="0.05" units="cm"/>
      <inkml:brushProperty name="height" value="0.05" units="cm"/>
    </inkml:brush>
  </inkml:definitions>
  <inkml:trace contextRef="#ctx0" brushRef="#br0">55 1 3673,'0'0'5198,"-4"1"-4891,1 0-280,1 0 1,0 0-1,0 0 1,0 1-1,-1-1 0,1 1 1,0-1-1,1 1 0,-1 0 1,0 0-1,0 0 1,1 0-1,-1 0 0,1 0 1,0 0-1,-2 3 1,0 2 48,1 0 1,-1 0-1,1 1 1,0-1-1,-1 11 0,1 13 185,3 60-1,-1-72-273,2-1 17,0 0-1,1-1 1,1 1-1,1-1 1,0 0-1,2 0 1,7 15-1,3 3-278,2-2 0,27 38 0,-41-64-108,1 0-1,-1 0 1,1-1 0,0 0-1,0 0 1,1 0 0,-1-1 0,1 0-1,1 0 1,-1-1 0,1 0 0,8 3-1,7 0-2438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1:06.186"/>
    </inkml:context>
    <inkml:brush xml:id="br0">
      <inkml:brushProperty name="width" value="0.05" units="cm"/>
      <inkml:brushProperty name="height" value="0.05" units="cm"/>
    </inkml:brush>
  </inkml:definitions>
  <inkml:trace contextRef="#ctx0" brushRef="#br0">1 1 5449,'0'0'4340,"9"4"-4082,3 3-163,1 0-1,-1 1 0,0 0 0,0 1 1,-1 1-1,0-1 0,-1 2 0,0 0 1,0 0-1,-2 0 0,1 1 0,-1 0 0,10 23 1,-8-12-61,-1 0 1,-1 1 0,-1 0-1,-2 0 1,0 0 0,-1 1-1,0 41 1,-3-31-55,1 5 310,-2 1-1,-8 64 0,6-94-511,0 0 0,-1 1-1,0-1 1,-1 0 0,0 0 0,-1-1-1,0 1 1,0-1 0,-1 0 0,-1-1-1,0 1 1,0-1 0,-14 13 0,-4-3-4342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28.239"/>
    </inkml:context>
    <inkml:brush xml:id="br0">
      <inkml:brushProperty name="width" value="0.05" units="cm"/>
      <inkml:brushProperty name="height" value="0.05" units="cm"/>
    </inkml:brush>
  </inkml:definitions>
  <inkml:trace contextRef="#ctx0" brushRef="#br0">38 1 56,'0'0'336,"5"28"4774,-3-14-5470,-3 9 940,0-1-1,-6 33 0,4-38-398,2 0 0,0 1 0,2 18 0,0-22 37,-1-1 1,0 1 0,-1 0-1,0-1 1,-1 0-1,-4 15 1,-1 2-164,2 0-1,1 0 1,1 0-1,1 1 1,5 53-1,-1-8 86,-5 100 725,0-72-906,3-104 16,0 1-41,0 1 6,0-2 3,31 0-46,-14 2 124,-1 0 0,0 1 0,1 1 0,-1 0 0,-1 1 0,1 1 0,23 12 0,40 14-19,56 7 46,119 42 169,-225-71-206,-1-1 0,1-1 0,0-2 0,59 5 0,123-8 30,-114-5-36,161-16 91,0 0 0,-237 19 11,-1-1-1,0-1 1,0-1-1,1 0 1,-1-2-1,-1 0 1,37-13-1,-28 5-150,1 0 0,35-8 0,-53 18-46,-1 0-1,1 1 0,-1 0 1,1 0-1,0 1 0,-1 0 1,1 1-1,0 1 0,-1-1 1,12 5-1,-11-4 40,0 0 0,0-1 1,0 0-1,0 0 0,18-2 0,2 0-302,-31-10-2555,0 3 318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29.648"/>
    </inkml:context>
    <inkml:brush xml:id="br0">
      <inkml:brushProperty name="width" value="0.05" units="cm"/>
      <inkml:brushProperty name="height" value="0.05" units="cm"/>
    </inkml:brush>
  </inkml:definitions>
  <inkml:trace contextRef="#ctx0" brushRef="#br0">2 148 2985,'-1'-2'5973,"1"1"-5955,0 1 0,0-1 0,0 1-1,0-1 1,0 1 0,0-1 0,0 1-1,0-1 1,0 1 0,0-1-1,0 1 1,0-1 0,0 1 0,0 0-1,1-1 1,-1 1 0,0-1 0,0 1-1,0-1 1,1 1 0,-1 0-1,0-1 1,1 1 0,-1 0 0,1-1-1,11-2 9,0 0 1,0 1-1,0 1 0,0 0 0,0 1 0,1 0 0,18 3 0,13-1 177,134 11 314,-138-7-354,0-2-1,0-2 1,0-1 0,0-2 0,76-12 0,37-35 368,-120 35-483,1 1 1,0 2-1,0 2 0,1 0 1,0 3-1,37-2 1,106 9 17,197-5-52,-210-9-4,85-3-26,-215 15 58,0-1-70,1 1 0,-1 2 0,0 1 0,0 2 0,43 12 0,163 74-485,-230-88 474,1-1 0,-1 0 0,1 0-1,0-1 1,-1-1 0,1 0-1,0-1 1,13-2 0,-12 1-13,0 1 1,0 0 0,0 1-1,0 1 1,0 0-1,15 3 1,6 12 113,-31-14-4,1 0 0,-1 0 0,1 0 0,-1-1 0,1 1 0,0-1 0,0 0 0,0 0 0,-1 0 0,1 0 0,7-1 0,48 0 83,-59 32 579,1-7-630,2-1 0,1 1 0,11 41-1,-6-34-88,5 46-1,-11-23 64,-2 0 1,-2 1-1,-3-1 0,-2 0 0,-18 71 1,15-84-210,3 0 1,-4 77 0,17-118-1872,-7-1 1739,12-5-2589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3.124"/>
    </inkml:context>
    <inkml:brush xml:id="br0">
      <inkml:brushProperty name="width" value="0.05" units="cm"/>
      <inkml:brushProperty name="height" value="0.05" units="cm"/>
    </inkml:brush>
  </inkml:definitions>
  <inkml:trace contextRef="#ctx0" brushRef="#br0">259 107 784,'0'0'4636,"16"-24"-1174,-16-45-1384,-1 68-2070,1 0 1,-1 1 0,1-1 0,-1 0 0,1 0 0,-1 1-1,0-1 1,1 0 0,-1 1 0,0-1 0,1 1-1,-1-1 1,0 1 0,0-1 0,1 1 0,-1-1-1,0 1 1,0 0 0,0-1 0,0 1 0,0 0-1,0 0 1,0 0 0,1 0 0,-1 0 0,0 0-1,-1 0 1,-31-2 131,31 2-142,-2 1 6,1 0 0,-1 0-1,1 0 1,-1 0 0,1 1 0,-1-1 0,1 1 0,0 0 0,0 0 0,0 0 0,0 0-1,0 1 1,0-1 0,1 1 0,-1 0 0,1 0 0,0 0 0,-1 0 0,1 0 0,1 0 0,-3 5-1,-2 3 7,1 0 0,0 1 0,1-1-1,0 1 1,-3 16 0,3 7 0,2 1 0,2 0 1,1-1-1,10 62 0,-1 4 19,5-33-28,-12-59-3,0-1-1,0 1 1,-1-1 0,0 1 0,-1 0 0,0 0-1,-1 0 1,1 0 0,-2-1 0,1 1 0,-4 17-1,2-23 56,0 0 0,0 1-1,-1-1 1,1 0-1,-1 0 1,0-1 0,1 1-1,-1 0 1,0-1-1,-1 0 1,1 0-1,0 0 1,-1 0 0,1 0-1,-1-1 1,0 1-1,1-1 1,-6 1 0,2 0-285,0 0 1,0-1-1,0 0 1,0 0 0,0-1-1,0 0 1,0 0-1,-1 0 1,-7-2 0,4-4-2181,-1-4-1411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1:32:31.092"/>
    </inkml:context>
    <inkml:brush xml:id="br0">
      <inkml:brushProperty name="width" value="0.05" units="cm"/>
      <inkml:brushProperty name="height" value="0.05" units="cm"/>
    </inkml:brush>
  </inkml:definitions>
  <inkml:trace contextRef="#ctx0" brushRef="#br0">1 4 3185,'0'0'3387,"16"-1"-3307,-4 1-76,5-1 10,-1 0 0,1 1-1,0 1 1,-1 0 0,1 1 0,-1 1-1,0 1 1,0 0 0,28 12-1,34 25 649,41 25 381,-111-57-1444,-6 1-2663,-2-4-1057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3.497"/>
    </inkml:context>
    <inkml:brush xml:id="br0">
      <inkml:brushProperty name="width" value="0.05" units="cm"/>
      <inkml:brushProperty name="height" value="0.05" units="cm"/>
    </inkml:brush>
  </inkml:definitions>
  <inkml:trace contextRef="#ctx0" brushRef="#br0">0 48 880,'0'0'5916,"4"-6"-5779,11-20-16,-13 24-48,0 1 0,1 0 0,-1 0 1,0 0-1,0 0 0,0 0 1,1 1-1,-1-1 0,1 1 1,-1 0-1,0-1 0,1 1 1,-1 0-1,1 0 0,-1 0 0,0 1 1,1-1-1,2 1 0,4 0 244,271 2 1593,-280-3-2041,0-6-1734,-3 1-739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4.481"/>
    </inkml:context>
    <inkml:brush xml:id="br0">
      <inkml:brushProperty name="width" value="0.05" units="cm"/>
      <inkml:brushProperty name="height" value="0.05" units="cm"/>
    </inkml:brush>
  </inkml:definitions>
  <inkml:trace contextRef="#ctx0" brushRef="#br0">7 0 1144,'0'0'6834,"-6"35"-5786,6 250-600,0-283-441,0 2-5,-1 0 0,1-1 0,0 1 0,1 0 0,-1-1 0,1 1 0,0 0 0,-1-1 0,1 1 0,1-1 0,-1 1 0,1-1 0,-1 1 0,1-1 0,0 0 0,0 0 0,4 5 0,-5-8 255,-3-52 810,-1-21-828,8-98-1,-5 168-243,0 0-1,1 0 1,-1-1-1,1 1 1,-1 0-1,1 0 1,0 0-1,0 0 1,1 0-1,-1 0 1,0 1-1,1-1 1,0 0-1,-1 1 1,1-1-1,0 1 1,1 0-1,-1-1 1,0 1-1,1 0 1,-1 0-1,1 0 1,-1 1-1,1-1 1,3-1-1,33-3-4113,-38 15-496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5.277"/>
    </inkml:context>
    <inkml:brush xml:id="br0">
      <inkml:brushProperty name="width" value="0.05" units="cm"/>
      <inkml:brushProperty name="height" value="0.05" units="cm"/>
    </inkml:brush>
  </inkml:definitions>
  <inkml:trace contextRef="#ctx0" brushRef="#br0">1 0 824,'0'0'6863,"8"15"-6404,-7-13-445,9 13 107,-2 0 0,0 1-1,-1 0 1,0 1 0,-2 0 0,0 0 0,0 0 0,2 27-1,-6 404 1459,8-341-1556,0 32 10,-9-137-41,1 0 0,-1-1 1,0 1-1,1 0 0,-1 0 0,1-1 0,0 1 0,0 0 0,-1-1 0,1 1 0,0-1 0,0 1 0,1-1 0,-1 1 0,0-1 0,0 0 0,1 0 0,-1 1 1,1-1-1,-1 0 0,1 0 0,-1 0 0,1-1 0,0 1 0,-1 0 0,1-1 0,0 1 0,-1-1 0,1 1 0,0-1 0,0 0 0,0 0 0,2 0 0,11 2 4,1-1-1,-1-1 0,18-2 1,-6 0-2,5 3-6,-20 0-32,1-1 1,-1 0 0,0-1 0,1 0-1,20-5 1,-30 5-33,1 0-1,-1-1 1,0 1 0,0-1-1,0 0 1,0 0-1,0 0 1,-1 0-1,1 0 1,0-1 0,-1 1-1,0-1 1,0 0-1,0 0 1,0 1 0,0-1-1,0-1 1,-1 1-1,1 0 1,-1 0-1,0 0 1,0-1 0,0 1-1,0-7 1,4-24-1623,-2 3-831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5.669"/>
    </inkml:context>
    <inkml:brush xml:id="br0">
      <inkml:brushProperty name="width" value="0.05" units="cm"/>
      <inkml:brushProperty name="height" value="0.05" units="cm"/>
    </inkml:brush>
  </inkml:definitions>
  <inkml:trace contextRef="#ctx0" brushRef="#br0">1 77 1768,'0'0'6171,"13"0"-5615,-4-1-471,0 0 1,0 0-1,0-1 0,0 0 0,-1-1 1,1 0-1,-1 0 0,0-1 0,0 0 1,0 0-1,9-7 0,39-19-1,-54 29-125,0 0 1,1 0-1,-1 0 1,0 0-1,1 0 1,-1 1-1,1-1 0,-1 1 1,1 0-1,-1 0 1,1 0-1,-1 0 0,1 0 1,3 1-1,-5 0-99,0-1-1,0 1 0,0 0 1,0 0-1,0 0 0,0-1 1,-1 1-1,1 0 0,0 0 1,0 0-1,-1 0 0,1 1 1,-1-1-1,1 0 1,-1 0-1,1 0 0,-1 0 1,0 1-1,1-1 0,-1 0 1,0 0-1,0 1 0,0-1 1,0 0-1,0 0 0,0 2 1,0 17-2455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6.078"/>
    </inkml:context>
    <inkml:brush xml:id="br0">
      <inkml:brushProperty name="width" value="0.05" units="cm"/>
      <inkml:brushProperty name="height" value="0.05" units="cm"/>
    </inkml:brush>
  </inkml:definitions>
  <inkml:trace contextRef="#ctx0" brushRef="#br0">0 0 1488,'0'0'4807,"0"25"-4685,0 186 10,0-83-753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6.455"/>
    </inkml:context>
    <inkml:brush xml:id="br0">
      <inkml:brushProperty name="width" value="0.05" units="cm"/>
      <inkml:brushProperty name="height" value="0.05" units="cm"/>
    </inkml:brush>
  </inkml:definitions>
  <inkml:trace contextRef="#ctx0" brushRef="#br0">0 1 4945,'0'0'3267,"11"8"-3136,1 0-142,0 1 0,0 1 0,-1 0 0,-1 0 0,0 1-1,0 0 1,-1 1 0,0 0 0,-1 1 0,-1 0 0,9 20 0,-13-24 22,9 20-249,-5-28-173,3-19-296,-1-12-730,3-3-894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6.804"/>
    </inkml:context>
    <inkml:brush xml:id="br0">
      <inkml:brushProperty name="width" value="0.05" units="cm"/>
      <inkml:brushProperty name="height" value="0.05" units="cm"/>
    </inkml:brush>
  </inkml:definitions>
  <inkml:trace contextRef="#ctx0" brushRef="#br0">0 68 616,'166'-56'4915,"-135"45"-2054,-40 14-1666,7 4-1108,1 0-1,1 0 1,-1 0-1,1 0 1,0 0-1,1 0 1,-1 0-1,1 1 1,1-2-1,-1 1 0,1 0 1,1 0-1,-1 0 1,1-1-1,6 11 1,-4-8-98,-1 0-1,0 1 1,-1-1 0,0 1 0,-1 0-1,0-1 1,1 13 0,-3 37-1525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7.163"/>
    </inkml:context>
    <inkml:brush xml:id="br0">
      <inkml:brushProperty name="width" value="0.05" units="cm"/>
      <inkml:brushProperty name="height" value="0.05" units="cm"/>
    </inkml:brush>
  </inkml:definitions>
  <inkml:trace contextRef="#ctx0" brushRef="#br0">0 76 1136,'0'0'7718,"4"0"-7483,50-3 61,104-19 0,-72 8-215,-43-1-593,-18 0-3333,-18 9-328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7.886"/>
    </inkml:context>
    <inkml:brush xml:id="br0">
      <inkml:brushProperty name="width" value="0.05" units="cm"/>
      <inkml:brushProperty name="height" value="0.05" units="cm"/>
    </inkml:brush>
  </inkml:definitions>
  <inkml:trace contextRef="#ctx0" brushRef="#br0">1 1 3105,'0'0'5548,"0"12"-5511,17 140-349,-14-107 146,-1-21 449,13-53-536,4-24-616,-9 24 471,2 0 0,24-46 0,-20 57 2094,-17 55 765,-19 23-2026,15-50-428,1 0 1,1 0-1,-1 0 1,2 0 0,-1 0-1,1 1 1,0 17 0,2-27-25,1 1 0,0-1 0,0 1-1,-1-1 1,1 0 0,0 1 0,0-1 0,0 0 0,1 0 0,-1 0 0,0 1 0,0-1 0,1 0 0,-1-1 0,0 1 0,1 0 0,-1 0 0,1-1 0,-1 1 0,1-1 0,-1 1 0,1-1 0,0 1 0,2-1 0,44 7-1426,-46-7 1363,-1 0-68,1 0 0,0 0-1,0 0 1,-1 0-1,1 0 1,0 0-1,0 0 1,-1-1 0,1 1-1,0-1 1,-1 1-1,1-1 1,-1 0 0,1 1-1,0-1 1,-1 0-1,0 0 1,1 0-1,-1 0 1,2-2 0,10-11-2218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2:52:38.262"/>
    </inkml:context>
    <inkml:brush xml:id="br0">
      <inkml:brushProperty name="width" value="0.05" units="cm"/>
      <inkml:brushProperty name="height" value="0.05" units="cm"/>
    </inkml:brush>
  </inkml:definitions>
  <inkml:trace contextRef="#ctx0" brushRef="#br0">1 1 3609,'0'0'6062,"3"31"-6054,1-10 33,-1-1-1,-1 1 0,-1 25 1,1 2-6189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3/18/2021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3/18/2021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3/18/2021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3/18/2021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3/18/2021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3/18/2021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customXml" Target="../ink/ink14.xml"/><Relationship Id="rId117" Type="http://schemas.openxmlformats.org/officeDocument/2006/relationships/customXml" Target="../ink/ink60.xml"/><Relationship Id="rId21" Type="http://schemas.openxmlformats.org/officeDocument/2006/relationships/image" Target="../media/image28.png"/><Relationship Id="rId42" Type="http://schemas.openxmlformats.org/officeDocument/2006/relationships/customXml" Target="../ink/ink22.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image" Target="../media/image51.png"/><Relationship Id="rId84" Type="http://schemas.openxmlformats.org/officeDocument/2006/relationships/image" Target="../media/image59.png"/><Relationship Id="rId89" Type="http://schemas.openxmlformats.org/officeDocument/2006/relationships/customXml" Target="../ink/ink46.xml"/><Relationship Id="rId112" Type="http://schemas.openxmlformats.org/officeDocument/2006/relationships/image" Target="../media/image73.png"/><Relationship Id="rId16" Type="http://schemas.openxmlformats.org/officeDocument/2006/relationships/image" Target="../media/image26.png"/><Relationship Id="rId107" Type="http://schemas.openxmlformats.org/officeDocument/2006/relationships/customXml" Target="../ink/ink55.xml"/><Relationship Id="rId11" Type="http://schemas.openxmlformats.org/officeDocument/2006/relationships/customXml" Target="../ink/ink6.xml"/><Relationship Id="rId32" Type="http://schemas.openxmlformats.org/officeDocument/2006/relationships/customXml" Target="../ink/ink17.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30.xml"/><Relationship Id="rId74" Type="http://schemas.openxmlformats.org/officeDocument/2006/relationships/image" Target="../media/image54.png"/><Relationship Id="rId79" Type="http://schemas.openxmlformats.org/officeDocument/2006/relationships/customXml" Target="../ink/ink41.xml"/><Relationship Id="rId102" Type="http://schemas.openxmlformats.org/officeDocument/2006/relationships/image" Target="../media/image68.png"/><Relationship Id="rId123" Type="http://schemas.openxmlformats.org/officeDocument/2006/relationships/customXml" Target="../ink/ink63.xml"/><Relationship Id="rId128" Type="http://schemas.openxmlformats.org/officeDocument/2006/relationships/image" Target="../media/image81.png"/><Relationship Id="rId5" Type="http://schemas.openxmlformats.org/officeDocument/2006/relationships/customXml" Target="../ink/ink3.xml"/><Relationship Id="rId90" Type="http://schemas.openxmlformats.org/officeDocument/2006/relationships/image" Target="../media/image62.png"/><Relationship Id="rId95" Type="http://schemas.openxmlformats.org/officeDocument/2006/relationships/customXml" Target="../ink/ink49.xml"/><Relationship Id="rId22" Type="http://schemas.openxmlformats.org/officeDocument/2006/relationships/customXml" Target="../ink/ink12.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customXml" Target="../ink/ink36.xml"/><Relationship Id="rId113" Type="http://schemas.openxmlformats.org/officeDocument/2006/relationships/customXml" Target="../ink/ink58.xml"/><Relationship Id="rId118" Type="http://schemas.openxmlformats.org/officeDocument/2006/relationships/image" Target="../media/image76.png"/><Relationship Id="rId80" Type="http://schemas.openxmlformats.org/officeDocument/2006/relationships/image" Target="../media/image57.png"/><Relationship Id="rId85" Type="http://schemas.openxmlformats.org/officeDocument/2006/relationships/customXml" Target="../ink/ink44.xml"/><Relationship Id="rId12" Type="http://schemas.openxmlformats.org/officeDocument/2006/relationships/image" Target="../media/image24.png"/><Relationship Id="rId17" Type="http://schemas.openxmlformats.org/officeDocument/2006/relationships/customXml" Target="../ink/ink9.xml"/><Relationship Id="rId33" Type="http://schemas.openxmlformats.org/officeDocument/2006/relationships/image" Target="../media/image34.png"/><Relationship Id="rId38" Type="http://schemas.openxmlformats.org/officeDocument/2006/relationships/customXml" Target="../ink/ink20.xml"/><Relationship Id="rId59" Type="http://schemas.openxmlformats.org/officeDocument/2006/relationships/image" Target="../media/image47.png"/><Relationship Id="rId103" Type="http://schemas.openxmlformats.org/officeDocument/2006/relationships/customXml" Target="../ink/ink53.xml"/><Relationship Id="rId108" Type="http://schemas.openxmlformats.org/officeDocument/2006/relationships/image" Target="../media/image71.png"/><Relationship Id="rId124" Type="http://schemas.openxmlformats.org/officeDocument/2006/relationships/image" Target="../media/image79.png"/><Relationship Id="rId54" Type="http://schemas.openxmlformats.org/officeDocument/2006/relationships/customXml" Target="../ink/ink28.xml"/><Relationship Id="rId70" Type="http://schemas.openxmlformats.org/officeDocument/2006/relationships/image" Target="../media/image52.png"/><Relationship Id="rId75" Type="http://schemas.openxmlformats.org/officeDocument/2006/relationships/customXml" Target="../ink/ink39.xml"/><Relationship Id="rId91" Type="http://schemas.openxmlformats.org/officeDocument/2006/relationships/customXml" Target="../ink/ink47.xml"/><Relationship Id="rId9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customXml" Target="../ink/ink15.xml"/><Relationship Id="rId49" Type="http://schemas.openxmlformats.org/officeDocument/2006/relationships/image" Target="../media/image42.png"/><Relationship Id="rId114" Type="http://schemas.openxmlformats.org/officeDocument/2006/relationships/image" Target="../media/image74.png"/><Relationship Id="rId119" Type="http://schemas.openxmlformats.org/officeDocument/2006/relationships/customXml" Target="../ink/ink61.xml"/><Relationship Id="rId44" Type="http://schemas.openxmlformats.org/officeDocument/2006/relationships/customXml" Target="../ink/ink23.xml"/><Relationship Id="rId60" Type="http://schemas.openxmlformats.org/officeDocument/2006/relationships/customXml" Target="../ink/ink31.xml"/><Relationship Id="rId65" Type="http://schemas.openxmlformats.org/officeDocument/2006/relationships/customXml" Target="../ink/ink34.xml"/><Relationship Id="rId81" Type="http://schemas.openxmlformats.org/officeDocument/2006/relationships/customXml" Target="../ink/ink42.xml"/><Relationship Id="rId86" Type="http://schemas.openxmlformats.org/officeDocument/2006/relationships/image" Target="../media/image60.png"/><Relationship Id="rId13" Type="http://schemas.openxmlformats.org/officeDocument/2006/relationships/customXml" Target="../ink/ink7.xml"/><Relationship Id="rId18" Type="http://schemas.openxmlformats.org/officeDocument/2006/relationships/image" Target="../media/image27.png"/><Relationship Id="rId39" Type="http://schemas.openxmlformats.org/officeDocument/2006/relationships/image" Target="../media/image37.png"/><Relationship Id="rId109" Type="http://schemas.openxmlformats.org/officeDocument/2006/relationships/customXml" Target="../ink/ink56.xml"/><Relationship Id="rId34" Type="http://schemas.openxmlformats.org/officeDocument/2006/relationships/customXml" Target="../ink/ink18.xml"/><Relationship Id="rId50" Type="http://schemas.openxmlformats.org/officeDocument/2006/relationships/customXml" Target="../ink/ink26.xml"/><Relationship Id="rId55" Type="http://schemas.openxmlformats.org/officeDocument/2006/relationships/image" Target="../media/image45.png"/><Relationship Id="rId76" Type="http://schemas.openxmlformats.org/officeDocument/2006/relationships/image" Target="../media/image55.png"/><Relationship Id="rId97" Type="http://schemas.openxmlformats.org/officeDocument/2006/relationships/customXml" Target="../ink/ink50.xml"/><Relationship Id="rId104" Type="http://schemas.openxmlformats.org/officeDocument/2006/relationships/image" Target="../media/image69.png"/><Relationship Id="rId120" Type="http://schemas.openxmlformats.org/officeDocument/2006/relationships/image" Target="../media/image77.png"/><Relationship Id="rId125" Type="http://schemas.openxmlformats.org/officeDocument/2006/relationships/customXml" Target="../ink/ink64.xml"/><Relationship Id="rId7" Type="http://schemas.openxmlformats.org/officeDocument/2006/relationships/customXml" Target="../ink/ink4.xml"/><Relationship Id="rId71" Type="http://schemas.openxmlformats.org/officeDocument/2006/relationships/customXml" Target="../ink/ink37.xml"/><Relationship Id="rId92" Type="http://schemas.openxmlformats.org/officeDocument/2006/relationships/image" Target="../media/image63.png"/><Relationship Id="rId2" Type="http://schemas.openxmlformats.org/officeDocument/2006/relationships/image" Target="../media/image18.png"/><Relationship Id="rId29" Type="http://schemas.openxmlformats.org/officeDocument/2006/relationships/image" Target="../media/image32.png"/><Relationship Id="rId24" Type="http://schemas.openxmlformats.org/officeDocument/2006/relationships/customXml" Target="../ink/ink13.xml"/><Relationship Id="rId40" Type="http://schemas.openxmlformats.org/officeDocument/2006/relationships/customXml" Target="../ink/ink21.xml"/><Relationship Id="rId45" Type="http://schemas.openxmlformats.org/officeDocument/2006/relationships/image" Target="../media/image40.png"/><Relationship Id="rId66" Type="http://schemas.openxmlformats.org/officeDocument/2006/relationships/image" Target="../media/image50.png"/><Relationship Id="rId87" Type="http://schemas.openxmlformats.org/officeDocument/2006/relationships/customXml" Target="../ink/ink45.xml"/><Relationship Id="rId110" Type="http://schemas.openxmlformats.org/officeDocument/2006/relationships/image" Target="../media/image72.png"/><Relationship Id="rId115" Type="http://schemas.openxmlformats.org/officeDocument/2006/relationships/customXml" Target="../ink/ink59.xml"/><Relationship Id="rId61" Type="http://schemas.openxmlformats.org/officeDocument/2006/relationships/image" Target="../media/image48.png"/><Relationship Id="rId82" Type="http://schemas.openxmlformats.org/officeDocument/2006/relationships/image" Target="../media/image58.png"/><Relationship Id="rId19" Type="http://schemas.openxmlformats.org/officeDocument/2006/relationships/customXml" Target="../ink/ink10.xml"/><Relationship Id="rId14" Type="http://schemas.openxmlformats.org/officeDocument/2006/relationships/image" Target="../media/image25.png"/><Relationship Id="rId30" Type="http://schemas.openxmlformats.org/officeDocument/2006/relationships/customXml" Target="../ink/ink16.xml"/><Relationship Id="rId35" Type="http://schemas.openxmlformats.org/officeDocument/2006/relationships/image" Target="../media/image35.png"/><Relationship Id="rId56" Type="http://schemas.openxmlformats.org/officeDocument/2006/relationships/customXml" Target="../ink/ink29.xml"/><Relationship Id="rId77" Type="http://schemas.openxmlformats.org/officeDocument/2006/relationships/customXml" Target="../ink/ink40.xml"/><Relationship Id="rId100" Type="http://schemas.openxmlformats.org/officeDocument/2006/relationships/image" Target="../media/image67.png"/><Relationship Id="rId105" Type="http://schemas.openxmlformats.org/officeDocument/2006/relationships/customXml" Target="../ink/ink54.xml"/><Relationship Id="rId126" Type="http://schemas.openxmlformats.org/officeDocument/2006/relationships/image" Target="../media/image80.png"/><Relationship Id="rId8" Type="http://schemas.openxmlformats.org/officeDocument/2006/relationships/image" Target="../media/image22.png"/><Relationship Id="rId51" Type="http://schemas.openxmlformats.org/officeDocument/2006/relationships/image" Target="../media/image43.png"/><Relationship Id="rId72" Type="http://schemas.openxmlformats.org/officeDocument/2006/relationships/image" Target="../media/image53.png"/><Relationship Id="rId93" Type="http://schemas.openxmlformats.org/officeDocument/2006/relationships/customXml" Target="../ink/ink48.xml"/><Relationship Id="rId98" Type="http://schemas.openxmlformats.org/officeDocument/2006/relationships/image" Target="../media/image66.png"/><Relationship Id="rId121" Type="http://schemas.openxmlformats.org/officeDocument/2006/relationships/customXml" Target="../ink/ink62.xml"/><Relationship Id="rId3" Type="http://schemas.openxmlformats.org/officeDocument/2006/relationships/image" Target="../media/image19.wmf"/><Relationship Id="rId25" Type="http://schemas.openxmlformats.org/officeDocument/2006/relationships/image" Target="../media/image30.png"/><Relationship Id="rId46" Type="http://schemas.openxmlformats.org/officeDocument/2006/relationships/customXml" Target="../ink/ink24.xml"/><Relationship Id="rId67" Type="http://schemas.openxmlformats.org/officeDocument/2006/relationships/customXml" Target="../ink/ink35.xml"/><Relationship Id="rId116" Type="http://schemas.openxmlformats.org/officeDocument/2006/relationships/image" Target="../media/image75.png"/><Relationship Id="rId20" Type="http://schemas.openxmlformats.org/officeDocument/2006/relationships/customXml" Target="../ink/ink11.xml"/><Relationship Id="rId41" Type="http://schemas.openxmlformats.org/officeDocument/2006/relationships/image" Target="../media/image38.png"/><Relationship Id="rId62" Type="http://schemas.openxmlformats.org/officeDocument/2006/relationships/customXml" Target="../ink/ink32.xml"/><Relationship Id="rId83" Type="http://schemas.openxmlformats.org/officeDocument/2006/relationships/customXml" Target="../ink/ink43.xml"/><Relationship Id="rId88" Type="http://schemas.openxmlformats.org/officeDocument/2006/relationships/image" Target="../media/image61.png"/><Relationship Id="rId111" Type="http://schemas.openxmlformats.org/officeDocument/2006/relationships/customXml" Target="../ink/ink57.xml"/><Relationship Id="rId15" Type="http://schemas.openxmlformats.org/officeDocument/2006/relationships/customXml" Target="../ink/ink8.xml"/><Relationship Id="rId36" Type="http://schemas.openxmlformats.org/officeDocument/2006/relationships/customXml" Target="../ink/ink19.xml"/><Relationship Id="rId57" Type="http://schemas.openxmlformats.org/officeDocument/2006/relationships/image" Target="../media/image46.png"/><Relationship Id="rId106" Type="http://schemas.openxmlformats.org/officeDocument/2006/relationships/image" Target="../media/image70.png"/><Relationship Id="rId127" Type="http://schemas.openxmlformats.org/officeDocument/2006/relationships/customXml" Target="../ink/ink65.xml"/><Relationship Id="rId10" Type="http://schemas.openxmlformats.org/officeDocument/2006/relationships/image" Target="../media/image23.png"/><Relationship Id="rId31" Type="http://schemas.openxmlformats.org/officeDocument/2006/relationships/image" Target="../media/image33.png"/><Relationship Id="rId52" Type="http://schemas.openxmlformats.org/officeDocument/2006/relationships/customXml" Target="../ink/ink27.xml"/><Relationship Id="rId73" Type="http://schemas.openxmlformats.org/officeDocument/2006/relationships/customXml" Target="../ink/ink38.xml"/><Relationship Id="rId78" Type="http://schemas.openxmlformats.org/officeDocument/2006/relationships/image" Target="../media/image56.png"/><Relationship Id="rId94" Type="http://schemas.openxmlformats.org/officeDocument/2006/relationships/image" Target="../media/image64.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78.png"/><Relationship Id="rId4" Type="http://schemas.openxmlformats.org/officeDocument/2006/relationships/image" Target="../media/image20.png"/><Relationship Id="rId9" Type="http://schemas.openxmlformats.org/officeDocument/2006/relationships/customXml" Target="../ink/ink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customXml" Target="../ink/ink75.xml"/><Relationship Id="rId42" Type="http://schemas.openxmlformats.org/officeDocument/2006/relationships/image" Target="../media/image105.png"/><Relationship Id="rId47" Type="http://schemas.openxmlformats.org/officeDocument/2006/relationships/customXml" Target="../ink/ink88.xml"/><Relationship Id="rId63" Type="http://schemas.openxmlformats.org/officeDocument/2006/relationships/customXml" Target="../ink/ink96.xml"/><Relationship Id="rId68" Type="http://schemas.openxmlformats.org/officeDocument/2006/relationships/image" Target="../media/image118.png"/><Relationship Id="rId84" Type="http://schemas.openxmlformats.org/officeDocument/2006/relationships/image" Target="../media/image126.png"/><Relationship Id="rId89" Type="http://schemas.openxmlformats.org/officeDocument/2006/relationships/customXml" Target="../ink/ink109.xml"/><Relationship Id="rId16" Type="http://schemas.openxmlformats.org/officeDocument/2006/relationships/image" Target="../media/image92.png"/><Relationship Id="rId11" Type="http://schemas.openxmlformats.org/officeDocument/2006/relationships/customXml" Target="../ink/ink70.xml"/><Relationship Id="rId32" Type="http://schemas.openxmlformats.org/officeDocument/2006/relationships/image" Target="../media/image100.png"/><Relationship Id="rId37" Type="http://schemas.openxmlformats.org/officeDocument/2006/relationships/customXml" Target="../ink/ink83.xml"/><Relationship Id="rId53" Type="http://schemas.openxmlformats.org/officeDocument/2006/relationships/customXml" Target="../ink/ink91.xml"/><Relationship Id="rId58" Type="http://schemas.openxmlformats.org/officeDocument/2006/relationships/image" Target="../media/image113.png"/><Relationship Id="rId74" Type="http://schemas.openxmlformats.org/officeDocument/2006/relationships/image" Target="../media/image121.png"/><Relationship Id="rId79" Type="http://schemas.openxmlformats.org/officeDocument/2006/relationships/customXml" Target="../ink/ink104.xml"/><Relationship Id="rId5" Type="http://schemas.openxmlformats.org/officeDocument/2006/relationships/customXml" Target="../ink/ink67.xml"/><Relationship Id="rId90" Type="http://schemas.openxmlformats.org/officeDocument/2006/relationships/image" Target="../media/image129.png"/><Relationship Id="rId95" Type="http://schemas.openxmlformats.org/officeDocument/2006/relationships/customXml" Target="../ink/ink112.xml"/><Relationship Id="rId22" Type="http://schemas.openxmlformats.org/officeDocument/2006/relationships/image" Target="../media/image95.png"/><Relationship Id="rId27" Type="http://schemas.openxmlformats.org/officeDocument/2006/relationships/customXml" Target="../ink/ink78.xml"/><Relationship Id="rId43" Type="http://schemas.openxmlformats.org/officeDocument/2006/relationships/customXml" Target="../ink/ink86.xml"/><Relationship Id="rId48" Type="http://schemas.openxmlformats.org/officeDocument/2006/relationships/image" Target="../media/image108.png"/><Relationship Id="rId64" Type="http://schemas.openxmlformats.org/officeDocument/2006/relationships/image" Target="../media/image116.png"/><Relationship Id="rId69" Type="http://schemas.openxmlformats.org/officeDocument/2006/relationships/customXml" Target="../ink/ink99.xml"/><Relationship Id="rId80" Type="http://schemas.openxmlformats.org/officeDocument/2006/relationships/image" Target="../media/image124.png"/><Relationship Id="rId85" Type="http://schemas.openxmlformats.org/officeDocument/2006/relationships/customXml" Target="../ink/ink107.xml"/><Relationship Id="rId3" Type="http://schemas.openxmlformats.org/officeDocument/2006/relationships/customXml" Target="../ink/ink66.xml"/><Relationship Id="rId12" Type="http://schemas.openxmlformats.org/officeDocument/2006/relationships/image" Target="../media/image90.png"/><Relationship Id="rId17" Type="http://schemas.openxmlformats.org/officeDocument/2006/relationships/customXml" Target="../ink/ink73.xml"/><Relationship Id="rId25" Type="http://schemas.openxmlformats.org/officeDocument/2006/relationships/customXml" Target="../ink/ink77.xml"/><Relationship Id="rId33" Type="http://schemas.openxmlformats.org/officeDocument/2006/relationships/customXml" Target="../ink/ink81.xml"/><Relationship Id="rId38" Type="http://schemas.openxmlformats.org/officeDocument/2006/relationships/image" Target="../media/image103.png"/><Relationship Id="rId46" Type="http://schemas.openxmlformats.org/officeDocument/2006/relationships/image" Target="../media/image107.png"/><Relationship Id="rId59" Type="http://schemas.openxmlformats.org/officeDocument/2006/relationships/customXml" Target="../ink/ink94.xml"/><Relationship Id="rId67" Type="http://schemas.openxmlformats.org/officeDocument/2006/relationships/customXml" Target="../ink/ink98.xml"/><Relationship Id="rId20" Type="http://schemas.openxmlformats.org/officeDocument/2006/relationships/image" Target="../media/image94.png"/><Relationship Id="rId41" Type="http://schemas.openxmlformats.org/officeDocument/2006/relationships/customXml" Target="../ink/ink85.xml"/><Relationship Id="rId54" Type="http://schemas.openxmlformats.org/officeDocument/2006/relationships/image" Target="../media/image111.png"/><Relationship Id="rId62" Type="http://schemas.openxmlformats.org/officeDocument/2006/relationships/image" Target="../media/image115.png"/><Relationship Id="rId70" Type="http://schemas.openxmlformats.org/officeDocument/2006/relationships/image" Target="../media/image119.png"/><Relationship Id="rId75" Type="http://schemas.openxmlformats.org/officeDocument/2006/relationships/customXml" Target="../ink/ink102.xml"/><Relationship Id="rId83" Type="http://schemas.openxmlformats.org/officeDocument/2006/relationships/customXml" Target="../ink/ink106.xml"/><Relationship Id="rId88" Type="http://schemas.openxmlformats.org/officeDocument/2006/relationships/image" Target="../media/image128.png"/><Relationship Id="rId91" Type="http://schemas.openxmlformats.org/officeDocument/2006/relationships/customXml" Target="../ink/ink110.xml"/><Relationship Id="rId96"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87.png"/><Relationship Id="rId15" Type="http://schemas.openxmlformats.org/officeDocument/2006/relationships/customXml" Target="../ink/ink72.xml"/><Relationship Id="rId23" Type="http://schemas.openxmlformats.org/officeDocument/2006/relationships/customXml" Target="../ink/ink76.xml"/><Relationship Id="rId28" Type="http://schemas.openxmlformats.org/officeDocument/2006/relationships/image" Target="../media/image98.png"/><Relationship Id="rId36" Type="http://schemas.openxmlformats.org/officeDocument/2006/relationships/image" Target="../media/image102.png"/><Relationship Id="rId49" Type="http://schemas.openxmlformats.org/officeDocument/2006/relationships/customXml" Target="../ink/ink89.xml"/><Relationship Id="rId57" Type="http://schemas.openxmlformats.org/officeDocument/2006/relationships/customXml" Target="../ink/ink93.xml"/><Relationship Id="rId10" Type="http://schemas.openxmlformats.org/officeDocument/2006/relationships/image" Target="../media/image89.png"/><Relationship Id="rId31" Type="http://schemas.openxmlformats.org/officeDocument/2006/relationships/customXml" Target="../ink/ink80.xml"/><Relationship Id="rId44" Type="http://schemas.openxmlformats.org/officeDocument/2006/relationships/image" Target="../media/image106.png"/><Relationship Id="rId52" Type="http://schemas.openxmlformats.org/officeDocument/2006/relationships/image" Target="../media/image110.png"/><Relationship Id="rId60" Type="http://schemas.openxmlformats.org/officeDocument/2006/relationships/image" Target="../media/image114.png"/><Relationship Id="rId65" Type="http://schemas.openxmlformats.org/officeDocument/2006/relationships/customXml" Target="../ink/ink97.xml"/><Relationship Id="rId73" Type="http://schemas.openxmlformats.org/officeDocument/2006/relationships/customXml" Target="../ink/ink101.xml"/><Relationship Id="rId78" Type="http://schemas.openxmlformats.org/officeDocument/2006/relationships/image" Target="../media/image123.png"/><Relationship Id="rId81" Type="http://schemas.openxmlformats.org/officeDocument/2006/relationships/customXml" Target="../ink/ink105.xml"/><Relationship Id="rId86" Type="http://schemas.openxmlformats.org/officeDocument/2006/relationships/image" Target="../media/image127.png"/><Relationship Id="rId94" Type="http://schemas.openxmlformats.org/officeDocument/2006/relationships/image" Target="../media/image22.png"/><Relationship Id="rId4" Type="http://schemas.openxmlformats.org/officeDocument/2006/relationships/image" Target="../media/image86.png"/><Relationship Id="rId9" Type="http://schemas.openxmlformats.org/officeDocument/2006/relationships/customXml" Target="../ink/ink69.xml"/><Relationship Id="rId13" Type="http://schemas.openxmlformats.org/officeDocument/2006/relationships/customXml" Target="../ink/ink71.xml"/><Relationship Id="rId18" Type="http://schemas.openxmlformats.org/officeDocument/2006/relationships/image" Target="../media/image93.png"/><Relationship Id="rId39" Type="http://schemas.openxmlformats.org/officeDocument/2006/relationships/customXml" Target="../ink/ink84.xml"/><Relationship Id="rId34" Type="http://schemas.openxmlformats.org/officeDocument/2006/relationships/image" Target="../media/image101.png"/><Relationship Id="rId50" Type="http://schemas.openxmlformats.org/officeDocument/2006/relationships/image" Target="../media/image109.png"/><Relationship Id="rId55" Type="http://schemas.openxmlformats.org/officeDocument/2006/relationships/customXml" Target="../ink/ink92.xml"/><Relationship Id="rId76" Type="http://schemas.openxmlformats.org/officeDocument/2006/relationships/image" Target="../media/image122.png"/><Relationship Id="rId97" Type="http://schemas.openxmlformats.org/officeDocument/2006/relationships/customXml" Target="../ink/ink113.xml"/><Relationship Id="rId7" Type="http://schemas.openxmlformats.org/officeDocument/2006/relationships/customXml" Target="../ink/ink68.xml"/><Relationship Id="rId71" Type="http://schemas.openxmlformats.org/officeDocument/2006/relationships/customXml" Target="../ink/ink100.xml"/><Relationship Id="rId92" Type="http://schemas.openxmlformats.org/officeDocument/2006/relationships/image" Target="../media/image130.png"/><Relationship Id="rId2" Type="http://schemas.openxmlformats.org/officeDocument/2006/relationships/image" Target="../media/image84.png"/><Relationship Id="rId29" Type="http://schemas.openxmlformats.org/officeDocument/2006/relationships/customXml" Target="../ink/ink79.xml"/><Relationship Id="rId24" Type="http://schemas.openxmlformats.org/officeDocument/2006/relationships/image" Target="../media/image96.png"/><Relationship Id="rId40" Type="http://schemas.openxmlformats.org/officeDocument/2006/relationships/image" Target="../media/image104.png"/><Relationship Id="rId45" Type="http://schemas.openxmlformats.org/officeDocument/2006/relationships/customXml" Target="../ink/ink87.xml"/><Relationship Id="rId66" Type="http://schemas.openxmlformats.org/officeDocument/2006/relationships/image" Target="../media/image117.png"/><Relationship Id="rId87" Type="http://schemas.openxmlformats.org/officeDocument/2006/relationships/customXml" Target="../ink/ink108.xml"/><Relationship Id="rId61" Type="http://schemas.openxmlformats.org/officeDocument/2006/relationships/customXml" Target="../ink/ink95.xml"/><Relationship Id="rId82" Type="http://schemas.openxmlformats.org/officeDocument/2006/relationships/image" Target="../media/image125.png"/><Relationship Id="rId19" Type="http://schemas.openxmlformats.org/officeDocument/2006/relationships/customXml" Target="../ink/ink74.xml"/><Relationship Id="rId14" Type="http://schemas.openxmlformats.org/officeDocument/2006/relationships/image" Target="../media/image91.png"/><Relationship Id="rId30" Type="http://schemas.openxmlformats.org/officeDocument/2006/relationships/image" Target="../media/image99.png"/><Relationship Id="rId35" Type="http://schemas.openxmlformats.org/officeDocument/2006/relationships/customXml" Target="../ink/ink82.xml"/><Relationship Id="rId56" Type="http://schemas.openxmlformats.org/officeDocument/2006/relationships/image" Target="../media/image112.png"/><Relationship Id="rId77" Type="http://schemas.openxmlformats.org/officeDocument/2006/relationships/customXml" Target="../ink/ink103.xml"/><Relationship Id="rId8" Type="http://schemas.openxmlformats.org/officeDocument/2006/relationships/image" Target="../media/image88.png"/><Relationship Id="rId51" Type="http://schemas.openxmlformats.org/officeDocument/2006/relationships/customXml" Target="../ink/ink90.xml"/><Relationship Id="rId72" Type="http://schemas.openxmlformats.org/officeDocument/2006/relationships/image" Target="../media/image120.png"/><Relationship Id="rId93" Type="http://schemas.openxmlformats.org/officeDocument/2006/relationships/customXml" Target="../ink/ink111.xml"/><Relationship Id="rId98" Type="http://schemas.openxmlformats.org/officeDocument/2006/relationships/image" Target="../media/image132.png"/></Relationships>
</file>

<file path=ppt/slides/_rels/slide1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customXml" Target="../ink/ink119.xml"/><Relationship Id="rId18" Type="http://schemas.openxmlformats.org/officeDocument/2006/relationships/image" Target="../media/image141.png"/><Relationship Id="rId26" Type="http://schemas.openxmlformats.org/officeDocument/2006/relationships/image" Target="../media/image145.png"/><Relationship Id="rId3" Type="http://schemas.openxmlformats.org/officeDocument/2006/relationships/customXml" Target="../ink/ink114.xml"/><Relationship Id="rId21" Type="http://schemas.openxmlformats.org/officeDocument/2006/relationships/customXml" Target="../ink/ink123.xml"/><Relationship Id="rId7" Type="http://schemas.openxmlformats.org/officeDocument/2006/relationships/customXml" Target="../ink/ink116.xml"/><Relationship Id="rId12" Type="http://schemas.openxmlformats.org/officeDocument/2006/relationships/image" Target="../media/image138.png"/><Relationship Id="rId17" Type="http://schemas.openxmlformats.org/officeDocument/2006/relationships/customXml" Target="../ink/ink121.xml"/><Relationship Id="rId25" Type="http://schemas.openxmlformats.org/officeDocument/2006/relationships/customXml" Target="../ink/ink125.xml"/><Relationship Id="rId2" Type="http://schemas.openxmlformats.org/officeDocument/2006/relationships/image" Target="../media/image85.jpg"/><Relationship Id="rId16" Type="http://schemas.openxmlformats.org/officeDocument/2006/relationships/image" Target="../media/image140.png"/><Relationship Id="rId20"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customXml" Target="../ink/ink118.xml"/><Relationship Id="rId24" Type="http://schemas.openxmlformats.org/officeDocument/2006/relationships/image" Target="../media/image144.png"/><Relationship Id="rId5" Type="http://schemas.openxmlformats.org/officeDocument/2006/relationships/customXml" Target="../ink/ink115.xml"/><Relationship Id="rId15" Type="http://schemas.openxmlformats.org/officeDocument/2006/relationships/customXml" Target="../ink/ink120.xml"/><Relationship Id="rId23" Type="http://schemas.openxmlformats.org/officeDocument/2006/relationships/customXml" Target="../ink/ink124.xml"/><Relationship Id="rId28" Type="http://schemas.openxmlformats.org/officeDocument/2006/relationships/image" Target="../media/image146.png"/><Relationship Id="rId10" Type="http://schemas.openxmlformats.org/officeDocument/2006/relationships/image" Target="../media/image137.png"/><Relationship Id="rId19" Type="http://schemas.openxmlformats.org/officeDocument/2006/relationships/customXml" Target="../ink/ink122.xml"/><Relationship Id="rId4" Type="http://schemas.openxmlformats.org/officeDocument/2006/relationships/image" Target="../media/image134.png"/><Relationship Id="rId9" Type="http://schemas.openxmlformats.org/officeDocument/2006/relationships/customXml" Target="../ink/ink117.xml"/><Relationship Id="rId14" Type="http://schemas.openxmlformats.org/officeDocument/2006/relationships/image" Target="../media/image139.png"/><Relationship Id="rId22" Type="http://schemas.openxmlformats.org/officeDocument/2006/relationships/image" Target="../media/image143.png"/><Relationship Id="rId27" Type="http://schemas.openxmlformats.org/officeDocument/2006/relationships/customXml" Target="../ink/ink126.xml"/></Relationships>
</file>

<file path=ppt/slides/_rels/slide18.xml.rels><?xml version="1.0" encoding="UTF-8" standalone="yes"?>
<Relationships xmlns="http://schemas.openxmlformats.org/package/2006/relationships"><Relationship Id="rId117" Type="http://schemas.openxmlformats.org/officeDocument/2006/relationships/image" Target="../media/image204.png"/><Relationship Id="rId21" Type="http://schemas.openxmlformats.org/officeDocument/2006/relationships/image" Target="../media/image158.png"/><Relationship Id="rId42" Type="http://schemas.openxmlformats.org/officeDocument/2006/relationships/customXml" Target="../ink/ink145.xml"/><Relationship Id="rId47" Type="http://schemas.openxmlformats.org/officeDocument/2006/relationships/image" Target="../media/image171.png"/><Relationship Id="rId63" Type="http://schemas.openxmlformats.org/officeDocument/2006/relationships/image" Target="../media/image179.png"/><Relationship Id="rId68" Type="http://schemas.openxmlformats.org/officeDocument/2006/relationships/customXml" Target="../ink/ink158.xml"/><Relationship Id="rId84" Type="http://schemas.openxmlformats.org/officeDocument/2006/relationships/customXml" Target="../ink/ink166.xml"/><Relationship Id="rId89" Type="http://schemas.openxmlformats.org/officeDocument/2006/relationships/image" Target="../media/image190.png"/><Relationship Id="rId112" Type="http://schemas.openxmlformats.org/officeDocument/2006/relationships/customXml" Target="../ink/ink180.xml"/><Relationship Id="rId16" Type="http://schemas.openxmlformats.org/officeDocument/2006/relationships/customXml" Target="../ink/ink132.xml"/><Relationship Id="rId107" Type="http://schemas.openxmlformats.org/officeDocument/2006/relationships/image" Target="../media/image199.png"/><Relationship Id="rId11" Type="http://schemas.openxmlformats.org/officeDocument/2006/relationships/image" Target="../media/image153.png"/><Relationship Id="rId32" Type="http://schemas.openxmlformats.org/officeDocument/2006/relationships/customXml" Target="../ink/ink140.xml"/><Relationship Id="rId37" Type="http://schemas.openxmlformats.org/officeDocument/2006/relationships/image" Target="../media/image166.png"/><Relationship Id="rId53" Type="http://schemas.openxmlformats.org/officeDocument/2006/relationships/image" Target="../media/image174.png"/><Relationship Id="rId58" Type="http://schemas.openxmlformats.org/officeDocument/2006/relationships/customXml" Target="../ink/ink153.xml"/><Relationship Id="rId74" Type="http://schemas.openxmlformats.org/officeDocument/2006/relationships/customXml" Target="../ink/ink161.xml"/><Relationship Id="rId79" Type="http://schemas.openxmlformats.org/officeDocument/2006/relationships/image" Target="../media/image185.png"/><Relationship Id="rId102" Type="http://schemas.openxmlformats.org/officeDocument/2006/relationships/customXml" Target="../ink/ink175.xml"/><Relationship Id="rId123" Type="http://schemas.openxmlformats.org/officeDocument/2006/relationships/image" Target="../media/image207.png"/><Relationship Id="rId128" Type="http://schemas.openxmlformats.org/officeDocument/2006/relationships/customXml" Target="../ink/ink188.xml"/><Relationship Id="rId5" Type="http://schemas.openxmlformats.org/officeDocument/2006/relationships/image" Target="../media/image134.jpg"/><Relationship Id="rId90" Type="http://schemas.openxmlformats.org/officeDocument/2006/relationships/customXml" Target="../ink/ink169.xml"/><Relationship Id="rId95" Type="http://schemas.openxmlformats.org/officeDocument/2006/relationships/image" Target="../media/image193.png"/><Relationship Id="rId22" Type="http://schemas.openxmlformats.org/officeDocument/2006/relationships/customXml" Target="../ink/ink135.xml"/><Relationship Id="rId27" Type="http://schemas.openxmlformats.org/officeDocument/2006/relationships/image" Target="../media/image161.png"/><Relationship Id="rId43" Type="http://schemas.openxmlformats.org/officeDocument/2006/relationships/image" Target="../media/image169.png"/><Relationship Id="rId48" Type="http://schemas.openxmlformats.org/officeDocument/2006/relationships/customXml" Target="../ink/ink148.xml"/><Relationship Id="rId64" Type="http://schemas.openxmlformats.org/officeDocument/2006/relationships/customXml" Target="../ink/ink156.xml"/><Relationship Id="rId69" Type="http://schemas.openxmlformats.org/officeDocument/2006/relationships/image" Target="../media/image98.png"/><Relationship Id="rId113" Type="http://schemas.openxmlformats.org/officeDocument/2006/relationships/image" Target="../media/image202.png"/><Relationship Id="rId118" Type="http://schemas.openxmlformats.org/officeDocument/2006/relationships/customXml" Target="../ink/ink183.xml"/><Relationship Id="rId80" Type="http://schemas.openxmlformats.org/officeDocument/2006/relationships/customXml" Target="../ink/ink164.xml"/><Relationship Id="rId85" Type="http://schemas.openxmlformats.org/officeDocument/2006/relationships/image" Target="../media/image188.png"/><Relationship Id="rId12" Type="http://schemas.openxmlformats.org/officeDocument/2006/relationships/customXml" Target="../ink/ink130.xml"/><Relationship Id="rId17" Type="http://schemas.openxmlformats.org/officeDocument/2006/relationships/image" Target="../media/image156.png"/><Relationship Id="rId33" Type="http://schemas.openxmlformats.org/officeDocument/2006/relationships/image" Target="../media/image164.png"/><Relationship Id="rId38" Type="http://schemas.openxmlformats.org/officeDocument/2006/relationships/customXml" Target="../ink/ink143.xml"/><Relationship Id="rId59" Type="http://schemas.openxmlformats.org/officeDocument/2006/relationships/image" Target="../media/image177.png"/><Relationship Id="rId103" Type="http://schemas.openxmlformats.org/officeDocument/2006/relationships/image" Target="../media/image197.png"/><Relationship Id="rId108" Type="http://schemas.openxmlformats.org/officeDocument/2006/relationships/customXml" Target="../ink/ink178.xml"/><Relationship Id="rId124" Type="http://schemas.openxmlformats.org/officeDocument/2006/relationships/customXml" Target="../ink/ink186.xml"/><Relationship Id="rId129" Type="http://schemas.openxmlformats.org/officeDocument/2006/relationships/customXml" Target="../ink/ink189.xml"/><Relationship Id="rId54" Type="http://schemas.openxmlformats.org/officeDocument/2006/relationships/customXml" Target="../ink/ink151.xml"/><Relationship Id="rId70" Type="http://schemas.openxmlformats.org/officeDocument/2006/relationships/customXml" Target="../ink/ink159.xml"/><Relationship Id="rId75" Type="http://schemas.openxmlformats.org/officeDocument/2006/relationships/image" Target="../media/image183.png"/><Relationship Id="rId91" Type="http://schemas.openxmlformats.org/officeDocument/2006/relationships/image" Target="../media/image191.png"/><Relationship Id="rId96" Type="http://schemas.openxmlformats.org/officeDocument/2006/relationships/customXml" Target="../ink/ink172.xml"/><Relationship Id="rId1" Type="http://schemas.openxmlformats.org/officeDocument/2006/relationships/slideLayout" Target="../slideLayouts/slideLayout2.xml"/><Relationship Id="rId6" Type="http://schemas.openxmlformats.org/officeDocument/2006/relationships/customXml" Target="../ink/ink127.xml"/><Relationship Id="rId23" Type="http://schemas.openxmlformats.org/officeDocument/2006/relationships/image" Target="../media/image159.png"/><Relationship Id="rId28" Type="http://schemas.openxmlformats.org/officeDocument/2006/relationships/customXml" Target="../ink/ink138.xml"/><Relationship Id="rId49" Type="http://schemas.openxmlformats.org/officeDocument/2006/relationships/image" Target="../media/image172.png"/><Relationship Id="rId114" Type="http://schemas.openxmlformats.org/officeDocument/2006/relationships/customXml" Target="../ink/ink181.xml"/><Relationship Id="rId119" Type="http://schemas.openxmlformats.org/officeDocument/2006/relationships/image" Target="../media/image205.png"/><Relationship Id="rId44" Type="http://schemas.openxmlformats.org/officeDocument/2006/relationships/customXml" Target="../ink/ink146.xml"/><Relationship Id="rId60" Type="http://schemas.openxmlformats.org/officeDocument/2006/relationships/customXml" Target="../ink/ink154.xml"/><Relationship Id="rId65" Type="http://schemas.openxmlformats.org/officeDocument/2006/relationships/image" Target="../media/image180.png"/><Relationship Id="rId81" Type="http://schemas.openxmlformats.org/officeDocument/2006/relationships/image" Target="../media/image186.png"/><Relationship Id="rId86" Type="http://schemas.openxmlformats.org/officeDocument/2006/relationships/customXml" Target="../ink/ink167.xml"/><Relationship Id="rId130" Type="http://schemas.openxmlformats.org/officeDocument/2006/relationships/image" Target="../media/image210.png"/><Relationship Id="rId13" Type="http://schemas.openxmlformats.org/officeDocument/2006/relationships/image" Target="../media/image154.png"/><Relationship Id="rId18" Type="http://schemas.openxmlformats.org/officeDocument/2006/relationships/customXml" Target="../ink/ink133.xml"/><Relationship Id="rId39" Type="http://schemas.openxmlformats.org/officeDocument/2006/relationships/image" Target="../media/image167.png"/><Relationship Id="rId109" Type="http://schemas.openxmlformats.org/officeDocument/2006/relationships/image" Target="../media/image200.png"/><Relationship Id="rId34" Type="http://schemas.openxmlformats.org/officeDocument/2006/relationships/customXml" Target="../ink/ink141.xml"/><Relationship Id="rId50" Type="http://schemas.openxmlformats.org/officeDocument/2006/relationships/customXml" Target="../ink/ink149.xml"/><Relationship Id="rId55" Type="http://schemas.openxmlformats.org/officeDocument/2006/relationships/image" Target="../media/image175.png"/><Relationship Id="rId76" Type="http://schemas.openxmlformats.org/officeDocument/2006/relationships/customXml" Target="../ink/ink162.xml"/><Relationship Id="rId97" Type="http://schemas.openxmlformats.org/officeDocument/2006/relationships/image" Target="../media/image194.png"/><Relationship Id="rId104" Type="http://schemas.openxmlformats.org/officeDocument/2006/relationships/customXml" Target="../ink/ink176.xml"/><Relationship Id="rId120" Type="http://schemas.openxmlformats.org/officeDocument/2006/relationships/customXml" Target="../ink/ink184.xml"/><Relationship Id="rId125" Type="http://schemas.openxmlformats.org/officeDocument/2006/relationships/image" Target="../media/image208.png"/><Relationship Id="rId7" Type="http://schemas.openxmlformats.org/officeDocument/2006/relationships/image" Target="../media/image151.png"/><Relationship Id="rId71" Type="http://schemas.openxmlformats.org/officeDocument/2006/relationships/image" Target="../media/image182.png"/><Relationship Id="rId92" Type="http://schemas.openxmlformats.org/officeDocument/2006/relationships/customXml" Target="../ink/ink170.xml"/><Relationship Id="rId2" Type="http://schemas.openxmlformats.org/officeDocument/2006/relationships/image" Target="../media/image86.wmf"/><Relationship Id="rId29" Type="http://schemas.openxmlformats.org/officeDocument/2006/relationships/image" Target="../media/image162.png"/><Relationship Id="rId24" Type="http://schemas.openxmlformats.org/officeDocument/2006/relationships/customXml" Target="../ink/ink136.xml"/><Relationship Id="rId40" Type="http://schemas.openxmlformats.org/officeDocument/2006/relationships/customXml" Target="../ink/ink144.xml"/><Relationship Id="rId45" Type="http://schemas.openxmlformats.org/officeDocument/2006/relationships/image" Target="../media/image170.png"/><Relationship Id="rId66" Type="http://schemas.openxmlformats.org/officeDocument/2006/relationships/customXml" Target="../ink/ink157.xml"/><Relationship Id="rId87" Type="http://schemas.openxmlformats.org/officeDocument/2006/relationships/image" Target="../media/image189.png"/><Relationship Id="rId110" Type="http://schemas.openxmlformats.org/officeDocument/2006/relationships/customXml" Target="../ink/ink179.xml"/><Relationship Id="rId115" Type="http://schemas.openxmlformats.org/officeDocument/2006/relationships/image" Target="../media/image203.png"/><Relationship Id="rId131" Type="http://schemas.openxmlformats.org/officeDocument/2006/relationships/customXml" Target="../ink/ink190.xml"/><Relationship Id="rId61" Type="http://schemas.openxmlformats.org/officeDocument/2006/relationships/image" Target="../media/image178.png"/><Relationship Id="rId82" Type="http://schemas.openxmlformats.org/officeDocument/2006/relationships/customXml" Target="../ink/ink165.xml"/><Relationship Id="rId19" Type="http://schemas.openxmlformats.org/officeDocument/2006/relationships/image" Target="../media/image157.png"/><Relationship Id="rId14" Type="http://schemas.openxmlformats.org/officeDocument/2006/relationships/customXml" Target="../ink/ink131.xml"/><Relationship Id="rId30" Type="http://schemas.openxmlformats.org/officeDocument/2006/relationships/customXml" Target="../ink/ink139.xml"/><Relationship Id="rId35" Type="http://schemas.openxmlformats.org/officeDocument/2006/relationships/image" Target="../media/image165.png"/><Relationship Id="rId56" Type="http://schemas.openxmlformats.org/officeDocument/2006/relationships/customXml" Target="../ink/ink152.xml"/><Relationship Id="rId77" Type="http://schemas.openxmlformats.org/officeDocument/2006/relationships/image" Target="../media/image184.png"/><Relationship Id="rId100" Type="http://schemas.openxmlformats.org/officeDocument/2006/relationships/customXml" Target="../ink/ink174.xml"/><Relationship Id="rId105" Type="http://schemas.openxmlformats.org/officeDocument/2006/relationships/image" Target="../media/image198.png"/><Relationship Id="rId126" Type="http://schemas.openxmlformats.org/officeDocument/2006/relationships/customXml" Target="../ink/ink187.xml"/><Relationship Id="rId8" Type="http://schemas.openxmlformats.org/officeDocument/2006/relationships/customXml" Target="../ink/ink128.xml"/><Relationship Id="rId51" Type="http://schemas.openxmlformats.org/officeDocument/2006/relationships/image" Target="../media/image173.png"/><Relationship Id="rId72" Type="http://schemas.openxmlformats.org/officeDocument/2006/relationships/customXml" Target="../ink/ink160.xml"/><Relationship Id="rId93" Type="http://schemas.openxmlformats.org/officeDocument/2006/relationships/image" Target="../media/image192.png"/><Relationship Id="rId98" Type="http://schemas.openxmlformats.org/officeDocument/2006/relationships/customXml" Target="../ink/ink173.xml"/><Relationship Id="rId121" Type="http://schemas.openxmlformats.org/officeDocument/2006/relationships/image" Target="../media/image206.png"/><Relationship Id="rId3" Type="http://schemas.openxmlformats.org/officeDocument/2006/relationships/image" Target="../media/image87.wmf"/><Relationship Id="rId25" Type="http://schemas.openxmlformats.org/officeDocument/2006/relationships/image" Target="../media/image160.png"/><Relationship Id="rId46" Type="http://schemas.openxmlformats.org/officeDocument/2006/relationships/customXml" Target="../ink/ink147.xml"/><Relationship Id="rId67" Type="http://schemas.openxmlformats.org/officeDocument/2006/relationships/image" Target="../media/image181.png"/><Relationship Id="rId116" Type="http://schemas.openxmlformats.org/officeDocument/2006/relationships/customXml" Target="../ink/ink182.xml"/><Relationship Id="rId20" Type="http://schemas.openxmlformats.org/officeDocument/2006/relationships/customXml" Target="../ink/ink134.xml"/><Relationship Id="rId41" Type="http://schemas.openxmlformats.org/officeDocument/2006/relationships/image" Target="../media/image168.png"/><Relationship Id="rId62" Type="http://schemas.openxmlformats.org/officeDocument/2006/relationships/customXml" Target="../ink/ink155.xml"/><Relationship Id="rId83" Type="http://schemas.openxmlformats.org/officeDocument/2006/relationships/image" Target="../media/image187.png"/><Relationship Id="rId88" Type="http://schemas.openxmlformats.org/officeDocument/2006/relationships/customXml" Target="../ink/ink168.xml"/><Relationship Id="rId111" Type="http://schemas.openxmlformats.org/officeDocument/2006/relationships/image" Target="../media/image201.png"/><Relationship Id="rId132" Type="http://schemas.openxmlformats.org/officeDocument/2006/relationships/image" Target="../media/image211.png"/><Relationship Id="rId15" Type="http://schemas.openxmlformats.org/officeDocument/2006/relationships/image" Target="../media/image155.png"/><Relationship Id="rId36" Type="http://schemas.openxmlformats.org/officeDocument/2006/relationships/customXml" Target="../ink/ink142.xml"/><Relationship Id="rId57" Type="http://schemas.openxmlformats.org/officeDocument/2006/relationships/image" Target="../media/image176.png"/><Relationship Id="rId106" Type="http://schemas.openxmlformats.org/officeDocument/2006/relationships/customXml" Target="../ink/ink177.xml"/><Relationship Id="rId127" Type="http://schemas.openxmlformats.org/officeDocument/2006/relationships/image" Target="../media/image209.png"/><Relationship Id="rId10" Type="http://schemas.openxmlformats.org/officeDocument/2006/relationships/customXml" Target="../ink/ink129.xml"/><Relationship Id="rId31" Type="http://schemas.openxmlformats.org/officeDocument/2006/relationships/image" Target="../media/image163.png"/><Relationship Id="rId52" Type="http://schemas.openxmlformats.org/officeDocument/2006/relationships/customXml" Target="../ink/ink150.xml"/><Relationship Id="rId73" Type="http://schemas.openxmlformats.org/officeDocument/2006/relationships/image" Target="../media/image22.png"/><Relationship Id="rId78" Type="http://schemas.openxmlformats.org/officeDocument/2006/relationships/customXml" Target="../ink/ink163.xml"/><Relationship Id="rId94" Type="http://schemas.openxmlformats.org/officeDocument/2006/relationships/customXml" Target="../ink/ink171.xml"/><Relationship Id="rId99" Type="http://schemas.openxmlformats.org/officeDocument/2006/relationships/image" Target="../media/image195.png"/><Relationship Id="rId101" Type="http://schemas.openxmlformats.org/officeDocument/2006/relationships/image" Target="../media/image196.png"/><Relationship Id="rId122" Type="http://schemas.openxmlformats.org/officeDocument/2006/relationships/customXml" Target="../ink/ink185.xml"/><Relationship Id="rId4" Type="http://schemas.openxmlformats.org/officeDocument/2006/relationships/image" Target="../media/image133.png"/><Relationship Id="rId9" Type="http://schemas.openxmlformats.org/officeDocument/2006/relationships/image" Target="../media/image152.png"/><Relationship Id="rId26" Type="http://schemas.openxmlformats.org/officeDocument/2006/relationships/customXml" Target="../ink/ink137.xml"/></Relationships>
</file>

<file path=ppt/slides/_rels/slide19.xml.rels><?xml version="1.0" encoding="UTF-8" standalone="yes"?>
<Relationships xmlns="http://schemas.openxmlformats.org/package/2006/relationships"><Relationship Id="rId117" Type="http://schemas.openxmlformats.org/officeDocument/2006/relationships/customXml" Target="../ink/ink247.xml"/><Relationship Id="rId21" Type="http://schemas.openxmlformats.org/officeDocument/2006/relationships/customXml" Target="../ink/ink199.xml"/><Relationship Id="rId42" Type="http://schemas.openxmlformats.org/officeDocument/2006/relationships/image" Target="../media/image233.png"/><Relationship Id="rId63" Type="http://schemas.openxmlformats.org/officeDocument/2006/relationships/customXml" Target="../ink/ink220.xml"/><Relationship Id="rId84" Type="http://schemas.openxmlformats.org/officeDocument/2006/relationships/image" Target="../media/image254.png"/><Relationship Id="rId138" Type="http://schemas.openxmlformats.org/officeDocument/2006/relationships/customXml" Target="../ink/ink258.xml"/><Relationship Id="rId159" Type="http://schemas.openxmlformats.org/officeDocument/2006/relationships/image" Target="../media/image290.png"/><Relationship Id="rId170" Type="http://schemas.openxmlformats.org/officeDocument/2006/relationships/customXml" Target="../ink/ink274.xml"/><Relationship Id="rId191" Type="http://schemas.openxmlformats.org/officeDocument/2006/relationships/image" Target="../media/image306.png"/><Relationship Id="rId205" Type="http://schemas.openxmlformats.org/officeDocument/2006/relationships/customXml" Target="../ink/ink292.xml"/><Relationship Id="rId226" Type="http://schemas.openxmlformats.org/officeDocument/2006/relationships/image" Target="../media/image323.png"/><Relationship Id="rId247" Type="http://schemas.openxmlformats.org/officeDocument/2006/relationships/customXml" Target="../ink/ink313.xml"/><Relationship Id="rId107" Type="http://schemas.openxmlformats.org/officeDocument/2006/relationships/customXml" Target="../ink/ink242.xml"/><Relationship Id="rId11" Type="http://schemas.openxmlformats.org/officeDocument/2006/relationships/customXml" Target="../ink/ink194.xml"/><Relationship Id="rId32" Type="http://schemas.openxmlformats.org/officeDocument/2006/relationships/image" Target="../media/image228.png"/><Relationship Id="rId53" Type="http://schemas.openxmlformats.org/officeDocument/2006/relationships/customXml" Target="../ink/ink215.xml"/><Relationship Id="rId74" Type="http://schemas.openxmlformats.org/officeDocument/2006/relationships/image" Target="../media/image249.png"/><Relationship Id="rId128" Type="http://schemas.openxmlformats.org/officeDocument/2006/relationships/image" Target="../media/image276.png"/><Relationship Id="rId149" Type="http://schemas.openxmlformats.org/officeDocument/2006/relationships/image" Target="../media/image285.png"/><Relationship Id="rId5" Type="http://schemas.openxmlformats.org/officeDocument/2006/relationships/customXml" Target="../ink/ink191.xml"/><Relationship Id="rId95" Type="http://schemas.openxmlformats.org/officeDocument/2006/relationships/customXml" Target="../ink/ink236.xml"/><Relationship Id="rId160" Type="http://schemas.openxmlformats.org/officeDocument/2006/relationships/customXml" Target="../ink/ink269.xml"/><Relationship Id="rId181" Type="http://schemas.openxmlformats.org/officeDocument/2006/relationships/image" Target="../media/image301.png"/><Relationship Id="rId216" Type="http://schemas.openxmlformats.org/officeDocument/2006/relationships/image" Target="../media/image318.png"/><Relationship Id="rId237" Type="http://schemas.openxmlformats.org/officeDocument/2006/relationships/customXml" Target="../ink/ink308.xml"/><Relationship Id="rId22" Type="http://schemas.openxmlformats.org/officeDocument/2006/relationships/image" Target="../media/image223.png"/><Relationship Id="rId43" Type="http://schemas.openxmlformats.org/officeDocument/2006/relationships/customXml" Target="../ink/ink210.xml"/><Relationship Id="rId64" Type="http://schemas.openxmlformats.org/officeDocument/2006/relationships/image" Target="../media/image244.png"/><Relationship Id="rId118" Type="http://schemas.openxmlformats.org/officeDocument/2006/relationships/image" Target="../media/image271.png"/><Relationship Id="rId139" Type="http://schemas.openxmlformats.org/officeDocument/2006/relationships/image" Target="../media/image280.png"/><Relationship Id="rId85" Type="http://schemas.openxmlformats.org/officeDocument/2006/relationships/customXml" Target="../ink/ink231.xml"/><Relationship Id="rId150" Type="http://schemas.openxmlformats.org/officeDocument/2006/relationships/customXml" Target="../ink/ink264.xml"/><Relationship Id="rId171" Type="http://schemas.openxmlformats.org/officeDocument/2006/relationships/image" Target="../media/image296.png"/><Relationship Id="rId192" Type="http://schemas.openxmlformats.org/officeDocument/2006/relationships/customXml" Target="../ink/ink285.xml"/><Relationship Id="rId206" Type="http://schemas.openxmlformats.org/officeDocument/2006/relationships/image" Target="../media/image313.png"/><Relationship Id="rId227" Type="http://schemas.openxmlformats.org/officeDocument/2006/relationships/customXml" Target="../ink/ink303.xml"/><Relationship Id="rId248" Type="http://schemas.openxmlformats.org/officeDocument/2006/relationships/image" Target="../media/image334.png"/><Relationship Id="rId12" Type="http://schemas.openxmlformats.org/officeDocument/2006/relationships/image" Target="../media/image218.png"/><Relationship Id="rId33" Type="http://schemas.openxmlformats.org/officeDocument/2006/relationships/customXml" Target="../ink/ink205.xml"/><Relationship Id="rId108" Type="http://schemas.openxmlformats.org/officeDocument/2006/relationships/image" Target="../media/image266.png"/><Relationship Id="rId129" Type="http://schemas.openxmlformats.org/officeDocument/2006/relationships/customXml" Target="../ink/ink253.xml"/><Relationship Id="rId54" Type="http://schemas.openxmlformats.org/officeDocument/2006/relationships/image" Target="../media/image239.png"/><Relationship Id="rId75" Type="http://schemas.openxmlformats.org/officeDocument/2006/relationships/customXml" Target="../ink/ink226.xml"/><Relationship Id="rId96" Type="http://schemas.openxmlformats.org/officeDocument/2006/relationships/image" Target="../media/image260.png"/><Relationship Id="rId140" Type="http://schemas.openxmlformats.org/officeDocument/2006/relationships/customXml" Target="../ink/ink259.xml"/><Relationship Id="rId161" Type="http://schemas.openxmlformats.org/officeDocument/2006/relationships/image" Target="../media/image291.png"/><Relationship Id="rId182" Type="http://schemas.openxmlformats.org/officeDocument/2006/relationships/customXml" Target="../ink/ink280.xml"/><Relationship Id="rId217" Type="http://schemas.openxmlformats.org/officeDocument/2006/relationships/customXml" Target="../ink/ink298.xml"/><Relationship Id="rId6" Type="http://schemas.openxmlformats.org/officeDocument/2006/relationships/image" Target="../media/image215.png"/><Relationship Id="rId238" Type="http://schemas.openxmlformats.org/officeDocument/2006/relationships/image" Target="../media/image329.png"/><Relationship Id="rId23" Type="http://schemas.openxmlformats.org/officeDocument/2006/relationships/customXml" Target="../ink/ink200.xml"/><Relationship Id="rId119" Type="http://schemas.openxmlformats.org/officeDocument/2006/relationships/customXml" Target="../ink/ink248.xml"/><Relationship Id="rId44" Type="http://schemas.openxmlformats.org/officeDocument/2006/relationships/image" Target="../media/image234.png"/><Relationship Id="rId65" Type="http://schemas.openxmlformats.org/officeDocument/2006/relationships/customXml" Target="../ink/ink221.xml"/><Relationship Id="rId86" Type="http://schemas.openxmlformats.org/officeDocument/2006/relationships/image" Target="../media/image255.png"/><Relationship Id="rId130" Type="http://schemas.openxmlformats.org/officeDocument/2006/relationships/image" Target="../media/image277.png"/><Relationship Id="rId151" Type="http://schemas.openxmlformats.org/officeDocument/2006/relationships/image" Target="../media/image286.png"/><Relationship Id="rId172" Type="http://schemas.openxmlformats.org/officeDocument/2006/relationships/customXml" Target="../ink/ink275.xml"/><Relationship Id="rId193" Type="http://schemas.openxmlformats.org/officeDocument/2006/relationships/image" Target="../media/image307.png"/><Relationship Id="rId207" Type="http://schemas.openxmlformats.org/officeDocument/2006/relationships/customXml" Target="../ink/ink293.xml"/><Relationship Id="rId228" Type="http://schemas.openxmlformats.org/officeDocument/2006/relationships/image" Target="../media/image324.png"/><Relationship Id="rId249" Type="http://schemas.openxmlformats.org/officeDocument/2006/relationships/customXml" Target="../ink/ink314.xml"/><Relationship Id="rId13" Type="http://schemas.openxmlformats.org/officeDocument/2006/relationships/customXml" Target="../ink/ink195.xml"/><Relationship Id="rId109" Type="http://schemas.openxmlformats.org/officeDocument/2006/relationships/customXml" Target="../ink/ink243.xml"/><Relationship Id="rId34" Type="http://schemas.openxmlformats.org/officeDocument/2006/relationships/image" Target="../media/image229.png"/><Relationship Id="rId55" Type="http://schemas.openxmlformats.org/officeDocument/2006/relationships/customXml" Target="../ink/ink216.xml"/><Relationship Id="rId76" Type="http://schemas.openxmlformats.org/officeDocument/2006/relationships/image" Target="../media/image250.png"/><Relationship Id="rId97" Type="http://schemas.openxmlformats.org/officeDocument/2006/relationships/customXml" Target="../ink/ink237.xml"/><Relationship Id="rId120" Type="http://schemas.openxmlformats.org/officeDocument/2006/relationships/image" Target="../media/image272.png"/><Relationship Id="rId141" Type="http://schemas.openxmlformats.org/officeDocument/2006/relationships/image" Target="../media/image281.png"/><Relationship Id="rId7" Type="http://schemas.openxmlformats.org/officeDocument/2006/relationships/customXml" Target="../ink/ink192.xml"/><Relationship Id="rId162" Type="http://schemas.openxmlformats.org/officeDocument/2006/relationships/customXml" Target="../ink/ink270.xml"/><Relationship Id="rId183" Type="http://schemas.openxmlformats.org/officeDocument/2006/relationships/image" Target="../media/image302.png"/><Relationship Id="rId218" Type="http://schemas.openxmlformats.org/officeDocument/2006/relationships/image" Target="../media/image319.png"/><Relationship Id="rId239" Type="http://schemas.openxmlformats.org/officeDocument/2006/relationships/customXml" Target="../ink/ink309.xml"/><Relationship Id="rId250" Type="http://schemas.openxmlformats.org/officeDocument/2006/relationships/image" Target="../media/image335.png"/><Relationship Id="rId24" Type="http://schemas.openxmlformats.org/officeDocument/2006/relationships/image" Target="../media/image224.png"/><Relationship Id="rId45" Type="http://schemas.openxmlformats.org/officeDocument/2006/relationships/customXml" Target="../ink/ink211.xml"/><Relationship Id="rId66" Type="http://schemas.openxmlformats.org/officeDocument/2006/relationships/image" Target="../media/image245.png"/><Relationship Id="rId87" Type="http://schemas.openxmlformats.org/officeDocument/2006/relationships/customXml" Target="../ink/ink232.xml"/><Relationship Id="rId110" Type="http://schemas.openxmlformats.org/officeDocument/2006/relationships/image" Target="../media/image267.png"/><Relationship Id="rId131" Type="http://schemas.openxmlformats.org/officeDocument/2006/relationships/customXml" Target="../ink/ink254.xml"/><Relationship Id="rId152" Type="http://schemas.openxmlformats.org/officeDocument/2006/relationships/customXml" Target="../ink/ink265.xml"/><Relationship Id="rId173" Type="http://schemas.openxmlformats.org/officeDocument/2006/relationships/image" Target="../media/image297.png"/><Relationship Id="rId194" Type="http://schemas.openxmlformats.org/officeDocument/2006/relationships/customXml" Target="../ink/ink286.xml"/><Relationship Id="rId208" Type="http://schemas.openxmlformats.org/officeDocument/2006/relationships/image" Target="../media/image314.png"/><Relationship Id="rId229" Type="http://schemas.openxmlformats.org/officeDocument/2006/relationships/customXml" Target="../ink/ink304.xml"/><Relationship Id="rId240" Type="http://schemas.openxmlformats.org/officeDocument/2006/relationships/image" Target="../media/image330.png"/><Relationship Id="rId14" Type="http://schemas.openxmlformats.org/officeDocument/2006/relationships/image" Target="../media/image219.png"/><Relationship Id="rId35" Type="http://schemas.openxmlformats.org/officeDocument/2006/relationships/customXml" Target="../ink/ink206.xml"/><Relationship Id="rId56" Type="http://schemas.openxmlformats.org/officeDocument/2006/relationships/image" Target="../media/image240.png"/><Relationship Id="rId77" Type="http://schemas.openxmlformats.org/officeDocument/2006/relationships/customXml" Target="../ink/ink227.xml"/><Relationship Id="rId100" Type="http://schemas.openxmlformats.org/officeDocument/2006/relationships/image" Target="../media/image262.png"/><Relationship Id="rId8" Type="http://schemas.openxmlformats.org/officeDocument/2006/relationships/image" Target="../media/image216.png"/><Relationship Id="rId98" Type="http://schemas.openxmlformats.org/officeDocument/2006/relationships/image" Target="../media/image261.png"/><Relationship Id="rId121" Type="http://schemas.openxmlformats.org/officeDocument/2006/relationships/customXml" Target="../ink/ink249.xml"/><Relationship Id="rId142" Type="http://schemas.openxmlformats.org/officeDocument/2006/relationships/customXml" Target="../ink/ink260.xml"/><Relationship Id="rId163" Type="http://schemas.openxmlformats.org/officeDocument/2006/relationships/image" Target="../media/image292.png"/><Relationship Id="rId184" Type="http://schemas.openxmlformats.org/officeDocument/2006/relationships/customXml" Target="../ink/ink281.xml"/><Relationship Id="rId219" Type="http://schemas.openxmlformats.org/officeDocument/2006/relationships/customXml" Target="../ink/ink299.xml"/><Relationship Id="rId230" Type="http://schemas.openxmlformats.org/officeDocument/2006/relationships/image" Target="../media/image325.png"/><Relationship Id="rId251" Type="http://schemas.openxmlformats.org/officeDocument/2006/relationships/customXml" Target="../ink/ink315.xml"/><Relationship Id="rId25" Type="http://schemas.openxmlformats.org/officeDocument/2006/relationships/customXml" Target="../ink/ink201.xml"/><Relationship Id="rId46" Type="http://schemas.openxmlformats.org/officeDocument/2006/relationships/image" Target="../media/image235.png"/><Relationship Id="rId67" Type="http://schemas.openxmlformats.org/officeDocument/2006/relationships/customXml" Target="../ink/ink222.xml"/><Relationship Id="rId88" Type="http://schemas.openxmlformats.org/officeDocument/2006/relationships/image" Target="../media/image256.png"/><Relationship Id="rId111" Type="http://schemas.openxmlformats.org/officeDocument/2006/relationships/customXml" Target="../ink/ink244.xml"/><Relationship Id="rId132" Type="http://schemas.openxmlformats.org/officeDocument/2006/relationships/image" Target="../media/image278.png"/><Relationship Id="rId153" Type="http://schemas.openxmlformats.org/officeDocument/2006/relationships/image" Target="../media/image287.png"/><Relationship Id="rId174" Type="http://schemas.openxmlformats.org/officeDocument/2006/relationships/customXml" Target="../ink/ink276.xml"/><Relationship Id="rId195" Type="http://schemas.openxmlformats.org/officeDocument/2006/relationships/image" Target="../media/image308.png"/><Relationship Id="rId209" Type="http://schemas.openxmlformats.org/officeDocument/2006/relationships/customXml" Target="../ink/ink294.xml"/><Relationship Id="rId220" Type="http://schemas.openxmlformats.org/officeDocument/2006/relationships/image" Target="../media/image320.png"/><Relationship Id="rId241" Type="http://schemas.openxmlformats.org/officeDocument/2006/relationships/customXml" Target="../ink/ink310.xml"/><Relationship Id="rId15" Type="http://schemas.openxmlformats.org/officeDocument/2006/relationships/customXml" Target="../ink/ink196.xml"/><Relationship Id="rId36" Type="http://schemas.openxmlformats.org/officeDocument/2006/relationships/image" Target="../media/image230.png"/><Relationship Id="rId57" Type="http://schemas.openxmlformats.org/officeDocument/2006/relationships/customXml" Target="../ink/ink217.xml"/><Relationship Id="rId78" Type="http://schemas.openxmlformats.org/officeDocument/2006/relationships/image" Target="../media/image251.png"/><Relationship Id="rId99" Type="http://schemas.openxmlformats.org/officeDocument/2006/relationships/customXml" Target="../ink/ink238.xml"/><Relationship Id="rId101" Type="http://schemas.openxmlformats.org/officeDocument/2006/relationships/customXml" Target="../ink/ink239.xml"/><Relationship Id="rId122" Type="http://schemas.openxmlformats.org/officeDocument/2006/relationships/image" Target="../media/image273.png"/><Relationship Id="rId143" Type="http://schemas.openxmlformats.org/officeDocument/2006/relationships/image" Target="../media/image282.png"/><Relationship Id="rId164" Type="http://schemas.openxmlformats.org/officeDocument/2006/relationships/customXml" Target="../ink/ink271.xml"/><Relationship Id="rId185" Type="http://schemas.openxmlformats.org/officeDocument/2006/relationships/image" Target="../media/image303.png"/><Relationship Id="rId4" Type="http://schemas.openxmlformats.org/officeDocument/2006/relationships/image" Target="../media/image149.wmf"/><Relationship Id="rId9" Type="http://schemas.openxmlformats.org/officeDocument/2006/relationships/customXml" Target="../ink/ink193.xml"/><Relationship Id="rId180" Type="http://schemas.openxmlformats.org/officeDocument/2006/relationships/customXml" Target="../ink/ink279.xml"/><Relationship Id="rId210" Type="http://schemas.openxmlformats.org/officeDocument/2006/relationships/image" Target="../media/image315.png"/><Relationship Id="rId215" Type="http://schemas.openxmlformats.org/officeDocument/2006/relationships/customXml" Target="../ink/ink297.xml"/><Relationship Id="rId236" Type="http://schemas.openxmlformats.org/officeDocument/2006/relationships/image" Target="../media/image328.png"/><Relationship Id="rId26" Type="http://schemas.openxmlformats.org/officeDocument/2006/relationships/image" Target="../media/image225.png"/><Relationship Id="rId231" Type="http://schemas.openxmlformats.org/officeDocument/2006/relationships/customXml" Target="../ink/ink305.xml"/><Relationship Id="rId252" Type="http://schemas.openxmlformats.org/officeDocument/2006/relationships/image" Target="../media/image336.png"/><Relationship Id="rId47" Type="http://schemas.openxmlformats.org/officeDocument/2006/relationships/customXml" Target="../ink/ink212.xml"/><Relationship Id="rId68" Type="http://schemas.openxmlformats.org/officeDocument/2006/relationships/image" Target="../media/image246.png"/><Relationship Id="rId89" Type="http://schemas.openxmlformats.org/officeDocument/2006/relationships/customXml" Target="../ink/ink233.xml"/><Relationship Id="rId112" Type="http://schemas.openxmlformats.org/officeDocument/2006/relationships/image" Target="../media/image268.png"/><Relationship Id="rId133" Type="http://schemas.openxmlformats.org/officeDocument/2006/relationships/customXml" Target="../ink/ink255.xml"/><Relationship Id="rId154" Type="http://schemas.openxmlformats.org/officeDocument/2006/relationships/customXml" Target="../ink/ink266.xml"/><Relationship Id="rId175" Type="http://schemas.openxmlformats.org/officeDocument/2006/relationships/image" Target="../media/image298.png"/><Relationship Id="rId196" Type="http://schemas.openxmlformats.org/officeDocument/2006/relationships/customXml" Target="../ink/ink287.xml"/><Relationship Id="rId200" Type="http://schemas.openxmlformats.org/officeDocument/2006/relationships/image" Target="../media/image310.png"/><Relationship Id="rId16" Type="http://schemas.openxmlformats.org/officeDocument/2006/relationships/image" Target="../media/image220.png"/><Relationship Id="rId221" Type="http://schemas.openxmlformats.org/officeDocument/2006/relationships/customXml" Target="../ink/ink300.xml"/><Relationship Id="rId242" Type="http://schemas.openxmlformats.org/officeDocument/2006/relationships/image" Target="../media/image331.png"/><Relationship Id="rId37" Type="http://schemas.openxmlformats.org/officeDocument/2006/relationships/customXml" Target="../ink/ink207.xml"/><Relationship Id="rId58" Type="http://schemas.openxmlformats.org/officeDocument/2006/relationships/image" Target="../media/image241.png"/><Relationship Id="rId79" Type="http://schemas.openxmlformats.org/officeDocument/2006/relationships/customXml" Target="../ink/ink228.xml"/><Relationship Id="rId102" Type="http://schemas.openxmlformats.org/officeDocument/2006/relationships/image" Target="../media/image263.png"/><Relationship Id="rId123" Type="http://schemas.openxmlformats.org/officeDocument/2006/relationships/customXml" Target="../ink/ink250.xml"/><Relationship Id="rId144" Type="http://schemas.openxmlformats.org/officeDocument/2006/relationships/customXml" Target="../ink/ink261.xml"/><Relationship Id="rId90" Type="http://schemas.openxmlformats.org/officeDocument/2006/relationships/image" Target="../media/image257.png"/><Relationship Id="rId165" Type="http://schemas.openxmlformats.org/officeDocument/2006/relationships/image" Target="../media/image293.png"/><Relationship Id="rId186" Type="http://schemas.openxmlformats.org/officeDocument/2006/relationships/customXml" Target="../ink/ink282.xml"/><Relationship Id="rId211" Type="http://schemas.openxmlformats.org/officeDocument/2006/relationships/customXml" Target="../ink/ink295.xml"/><Relationship Id="rId232" Type="http://schemas.openxmlformats.org/officeDocument/2006/relationships/image" Target="../media/image326.png"/><Relationship Id="rId27" Type="http://schemas.openxmlformats.org/officeDocument/2006/relationships/customXml" Target="../ink/ink202.xml"/><Relationship Id="rId48" Type="http://schemas.openxmlformats.org/officeDocument/2006/relationships/image" Target="../media/image236.png"/><Relationship Id="rId69" Type="http://schemas.openxmlformats.org/officeDocument/2006/relationships/customXml" Target="../ink/ink223.xml"/><Relationship Id="rId113" Type="http://schemas.openxmlformats.org/officeDocument/2006/relationships/customXml" Target="../ink/ink245.xml"/><Relationship Id="rId134" Type="http://schemas.openxmlformats.org/officeDocument/2006/relationships/customXml" Target="../ink/ink256.xml"/><Relationship Id="rId80" Type="http://schemas.openxmlformats.org/officeDocument/2006/relationships/image" Target="../media/image252.png"/><Relationship Id="rId155" Type="http://schemas.openxmlformats.org/officeDocument/2006/relationships/image" Target="../media/image288.png"/><Relationship Id="rId176" Type="http://schemas.openxmlformats.org/officeDocument/2006/relationships/customXml" Target="../ink/ink277.xml"/><Relationship Id="rId197" Type="http://schemas.openxmlformats.org/officeDocument/2006/relationships/customXml" Target="../ink/ink288.xml"/><Relationship Id="rId201" Type="http://schemas.openxmlformats.org/officeDocument/2006/relationships/customXml" Target="../ink/ink290.xml"/><Relationship Id="rId222" Type="http://schemas.openxmlformats.org/officeDocument/2006/relationships/image" Target="../media/image321.png"/><Relationship Id="rId243" Type="http://schemas.openxmlformats.org/officeDocument/2006/relationships/customXml" Target="../ink/ink311.xml"/><Relationship Id="rId17" Type="http://schemas.openxmlformats.org/officeDocument/2006/relationships/customXml" Target="../ink/ink197.xml"/><Relationship Id="rId38" Type="http://schemas.openxmlformats.org/officeDocument/2006/relationships/image" Target="../media/image231.png"/><Relationship Id="rId59" Type="http://schemas.openxmlformats.org/officeDocument/2006/relationships/customXml" Target="../ink/ink218.xml"/><Relationship Id="rId103" Type="http://schemas.openxmlformats.org/officeDocument/2006/relationships/customXml" Target="../ink/ink240.xml"/><Relationship Id="rId124" Type="http://schemas.openxmlformats.org/officeDocument/2006/relationships/image" Target="../media/image274.png"/><Relationship Id="rId70" Type="http://schemas.openxmlformats.org/officeDocument/2006/relationships/image" Target="../media/image247.png"/><Relationship Id="rId91" Type="http://schemas.openxmlformats.org/officeDocument/2006/relationships/customXml" Target="../ink/ink234.xml"/><Relationship Id="rId145" Type="http://schemas.openxmlformats.org/officeDocument/2006/relationships/image" Target="../media/image283.png"/><Relationship Id="rId166" Type="http://schemas.openxmlformats.org/officeDocument/2006/relationships/customXml" Target="../ink/ink272.xml"/><Relationship Id="rId187" Type="http://schemas.openxmlformats.org/officeDocument/2006/relationships/image" Target="../media/image304.png"/><Relationship Id="rId1" Type="http://schemas.openxmlformats.org/officeDocument/2006/relationships/slideLayout" Target="../slideLayouts/slideLayout7.xml"/><Relationship Id="rId212" Type="http://schemas.openxmlformats.org/officeDocument/2006/relationships/image" Target="../media/image316.png"/><Relationship Id="rId233" Type="http://schemas.openxmlformats.org/officeDocument/2006/relationships/customXml" Target="../ink/ink306.xml"/><Relationship Id="rId28" Type="http://schemas.openxmlformats.org/officeDocument/2006/relationships/image" Target="../media/image226.png"/><Relationship Id="rId49" Type="http://schemas.openxmlformats.org/officeDocument/2006/relationships/customXml" Target="../ink/ink213.xml"/><Relationship Id="rId114" Type="http://schemas.openxmlformats.org/officeDocument/2006/relationships/image" Target="../media/image269.png"/><Relationship Id="rId60" Type="http://schemas.openxmlformats.org/officeDocument/2006/relationships/image" Target="../media/image242.png"/><Relationship Id="rId81" Type="http://schemas.openxmlformats.org/officeDocument/2006/relationships/customXml" Target="../ink/ink229.xml"/><Relationship Id="rId135" Type="http://schemas.openxmlformats.org/officeDocument/2006/relationships/image" Target="../media/image22.png"/><Relationship Id="rId156" Type="http://schemas.openxmlformats.org/officeDocument/2006/relationships/customXml" Target="../ink/ink267.xml"/><Relationship Id="rId177" Type="http://schemas.openxmlformats.org/officeDocument/2006/relationships/image" Target="../media/image299.png"/><Relationship Id="rId198" Type="http://schemas.openxmlformats.org/officeDocument/2006/relationships/image" Target="../media/image309.png"/><Relationship Id="rId202" Type="http://schemas.openxmlformats.org/officeDocument/2006/relationships/image" Target="../media/image311.png"/><Relationship Id="rId223" Type="http://schemas.openxmlformats.org/officeDocument/2006/relationships/customXml" Target="../ink/ink301.xml"/><Relationship Id="rId244" Type="http://schemas.openxmlformats.org/officeDocument/2006/relationships/image" Target="../media/image332.png"/><Relationship Id="rId18" Type="http://schemas.openxmlformats.org/officeDocument/2006/relationships/image" Target="../media/image221.png"/><Relationship Id="rId39" Type="http://schemas.openxmlformats.org/officeDocument/2006/relationships/customXml" Target="../ink/ink208.xml"/><Relationship Id="rId50" Type="http://schemas.openxmlformats.org/officeDocument/2006/relationships/image" Target="../media/image237.png"/><Relationship Id="rId104" Type="http://schemas.openxmlformats.org/officeDocument/2006/relationships/image" Target="../media/image264.png"/><Relationship Id="rId125" Type="http://schemas.openxmlformats.org/officeDocument/2006/relationships/customXml" Target="../ink/ink251.xml"/><Relationship Id="rId146" Type="http://schemas.openxmlformats.org/officeDocument/2006/relationships/customXml" Target="../ink/ink262.xml"/><Relationship Id="rId167" Type="http://schemas.openxmlformats.org/officeDocument/2006/relationships/image" Target="../media/image294.png"/><Relationship Id="rId188" Type="http://schemas.openxmlformats.org/officeDocument/2006/relationships/customXml" Target="../ink/ink283.xml"/><Relationship Id="rId71" Type="http://schemas.openxmlformats.org/officeDocument/2006/relationships/customXml" Target="../ink/ink224.xml"/><Relationship Id="rId92" Type="http://schemas.openxmlformats.org/officeDocument/2006/relationships/image" Target="../media/image258.png"/><Relationship Id="rId213" Type="http://schemas.openxmlformats.org/officeDocument/2006/relationships/customXml" Target="../ink/ink296.xml"/><Relationship Id="rId234" Type="http://schemas.openxmlformats.org/officeDocument/2006/relationships/image" Target="../media/image327.png"/><Relationship Id="rId2" Type="http://schemas.openxmlformats.org/officeDocument/2006/relationships/image" Target="../media/image147.png"/><Relationship Id="rId29" Type="http://schemas.openxmlformats.org/officeDocument/2006/relationships/customXml" Target="../ink/ink203.xml"/><Relationship Id="rId40" Type="http://schemas.openxmlformats.org/officeDocument/2006/relationships/image" Target="../media/image232.png"/><Relationship Id="rId115" Type="http://schemas.openxmlformats.org/officeDocument/2006/relationships/customXml" Target="../ink/ink246.xml"/><Relationship Id="rId136" Type="http://schemas.openxmlformats.org/officeDocument/2006/relationships/customXml" Target="../ink/ink257.xml"/><Relationship Id="rId157" Type="http://schemas.openxmlformats.org/officeDocument/2006/relationships/image" Target="../media/image289.png"/><Relationship Id="rId178" Type="http://schemas.openxmlformats.org/officeDocument/2006/relationships/customXml" Target="../ink/ink278.xml"/><Relationship Id="rId61" Type="http://schemas.openxmlformats.org/officeDocument/2006/relationships/customXml" Target="../ink/ink219.xml"/><Relationship Id="rId82" Type="http://schemas.openxmlformats.org/officeDocument/2006/relationships/image" Target="../media/image253.png"/><Relationship Id="rId199" Type="http://schemas.openxmlformats.org/officeDocument/2006/relationships/customXml" Target="../ink/ink289.xml"/><Relationship Id="rId203" Type="http://schemas.openxmlformats.org/officeDocument/2006/relationships/customXml" Target="../ink/ink291.xml"/><Relationship Id="rId19" Type="http://schemas.openxmlformats.org/officeDocument/2006/relationships/customXml" Target="../ink/ink198.xml"/><Relationship Id="rId224" Type="http://schemas.openxmlformats.org/officeDocument/2006/relationships/image" Target="../media/image322.png"/><Relationship Id="rId245" Type="http://schemas.openxmlformats.org/officeDocument/2006/relationships/customXml" Target="../ink/ink312.xml"/><Relationship Id="rId30" Type="http://schemas.openxmlformats.org/officeDocument/2006/relationships/image" Target="../media/image227.png"/><Relationship Id="rId105" Type="http://schemas.openxmlformats.org/officeDocument/2006/relationships/customXml" Target="../ink/ink241.xml"/><Relationship Id="rId126" Type="http://schemas.openxmlformats.org/officeDocument/2006/relationships/image" Target="../media/image275.png"/><Relationship Id="rId147" Type="http://schemas.openxmlformats.org/officeDocument/2006/relationships/image" Target="../media/image284.png"/><Relationship Id="rId168" Type="http://schemas.openxmlformats.org/officeDocument/2006/relationships/customXml" Target="../ink/ink273.xml"/><Relationship Id="rId51" Type="http://schemas.openxmlformats.org/officeDocument/2006/relationships/customXml" Target="../ink/ink214.xml"/><Relationship Id="rId72" Type="http://schemas.openxmlformats.org/officeDocument/2006/relationships/image" Target="../media/image248.png"/><Relationship Id="rId93" Type="http://schemas.openxmlformats.org/officeDocument/2006/relationships/customXml" Target="../ink/ink235.xml"/><Relationship Id="rId189" Type="http://schemas.openxmlformats.org/officeDocument/2006/relationships/image" Target="../media/image305.png"/><Relationship Id="rId3" Type="http://schemas.openxmlformats.org/officeDocument/2006/relationships/image" Target="../media/image148.wmf"/><Relationship Id="rId214" Type="http://schemas.openxmlformats.org/officeDocument/2006/relationships/image" Target="../media/image317.png"/><Relationship Id="rId235" Type="http://schemas.openxmlformats.org/officeDocument/2006/relationships/customXml" Target="../ink/ink307.xml"/><Relationship Id="rId116" Type="http://schemas.openxmlformats.org/officeDocument/2006/relationships/image" Target="../media/image270.png"/><Relationship Id="rId137" Type="http://schemas.openxmlformats.org/officeDocument/2006/relationships/image" Target="../media/image279.png"/><Relationship Id="rId158" Type="http://schemas.openxmlformats.org/officeDocument/2006/relationships/customXml" Target="../ink/ink268.xml"/><Relationship Id="rId20" Type="http://schemas.openxmlformats.org/officeDocument/2006/relationships/image" Target="../media/image222.png"/><Relationship Id="rId41" Type="http://schemas.openxmlformats.org/officeDocument/2006/relationships/customXml" Target="../ink/ink209.xml"/><Relationship Id="rId62" Type="http://schemas.openxmlformats.org/officeDocument/2006/relationships/image" Target="../media/image243.png"/><Relationship Id="rId83" Type="http://schemas.openxmlformats.org/officeDocument/2006/relationships/customXml" Target="../ink/ink230.xml"/><Relationship Id="rId179" Type="http://schemas.openxmlformats.org/officeDocument/2006/relationships/image" Target="../media/image300.png"/><Relationship Id="rId190" Type="http://schemas.openxmlformats.org/officeDocument/2006/relationships/customXml" Target="../ink/ink284.xml"/><Relationship Id="rId204" Type="http://schemas.openxmlformats.org/officeDocument/2006/relationships/image" Target="../media/image312.png"/><Relationship Id="rId225" Type="http://schemas.openxmlformats.org/officeDocument/2006/relationships/customXml" Target="../ink/ink302.xml"/><Relationship Id="rId246" Type="http://schemas.openxmlformats.org/officeDocument/2006/relationships/image" Target="../media/image333.png"/><Relationship Id="rId106" Type="http://schemas.openxmlformats.org/officeDocument/2006/relationships/image" Target="../media/image265.png"/><Relationship Id="rId127" Type="http://schemas.openxmlformats.org/officeDocument/2006/relationships/customXml" Target="../ink/ink252.xml"/><Relationship Id="rId10" Type="http://schemas.openxmlformats.org/officeDocument/2006/relationships/image" Target="../media/image217.png"/><Relationship Id="rId31" Type="http://schemas.openxmlformats.org/officeDocument/2006/relationships/customXml" Target="../ink/ink204.xml"/><Relationship Id="rId52" Type="http://schemas.openxmlformats.org/officeDocument/2006/relationships/image" Target="../media/image238.png"/><Relationship Id="rId73" Type="http://schemas.openxmlformats.org/officeDocument/2006/relationships/customXml" Target="../ink/ink225.xml"/><Relationship Id="rId94" Type="http://schemas.openxmlformats.org/officeDocument/2006/relationships/image" Target="../media/image259.png"/><Relationship Id="rId148" Type="http://schemas.openxmlformats.org/officeDocument/2006/relationships/customXml" Target="../ink/ink263.xml"/><Relationship Id="rId169" Type="http://schemas.openxmlformats.org/officeDocument/2006/relationships/image" Target="../media/image29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17" Type="http://schemas.openxmlformats.org/officeDocument/2006/relationships/customXml" Target="../ink/ink372.xml"/><Relationship Id="rId299" Type="http://schemas.openxmlformats.org/officeDocument/2006/relationships/image" Target="../media/image486.png"/><Relationship Id="rId21" Type="http://schemas.openxmlformats.org/officeDocument/2006/relationships/customXml" Target="../ink/ink324.xml"/><Relationship Id="rId63" Type="http://schemas.openxmlformats.org/officeDocument/2006/relationships/customXml" Target="../ink/ink345.xml"/><Relationship Id="rId159" Type="http://schemas.openxmlformats.org/officeDocument/2006/relationships/customXml" Target="../ink/ink393.xml"/><Relationship Id="rId170" Type="http://schemas.openxmlformats.org/officeDocument/2006/relationships/image" Target="../media/image423.png"/><Relationship Id="rId226" Type="http://schemas.openxmlformats.org/officeDocument/2006/relationships/customXml" Target="../ink/ink427.xml"/><Relationship Id="rId268" Type="http://schemas.openxmlformats.org/officeDocument/2006/relationships/image" Target="../media/image471.png"/><Relationship Id="rId32" Type="http://schemas.openxmlformats.org/officeDocument/2006/relationships/image" Target="../media/image355.png"/><Relationship Id="rId74" Type="http://schemas.openxmlformats.org/officeDocument/2006/relationships/image" Target="../media/image375.png"/><Relationship Id="rId128" Type="http://schemas.openxmlformats.org/officeDocument/2006/relationships/image" Target="../media/image402.png"/><Relationship Id="rId5" Type="http://schemas.openxmlformats.org/officeDocument/2006/relationships/customXml" Target="../ink/ink316.xml"/><Relationship Id="rId181" Type="http://schemas.openxmlformats.org/officeDocument/2006/relationships/customXml" Target="../ink/ink404.xml"/><Relationship Id="rId237" Type="http://schemas.openxmlformats.org/officeDocument/2006/relationships/image" Target="../media/image456.png"/><Relationship Id="rId279" Type="http://schemas.openxmlformats.org/officeDocument/2006/relationships/customXml" Target="../ink/ink454.xml"/><Relationship Id="rId43" Type="http://schemas.openxmlformats.org/officeDocument/2006/relationships/customXml" Target="../ink/ink335.xml"/><Relationship Id="rId139" Type="http://schemas.openxmlformats.org/officeDocument/2006/relationships/customXml" Target="../ink/ink383.xml"/><Relationship Id="rId290" Type="http://schemas.openxmlformats.org/officeDocument/2006/relationships/image" Target="../media/image482.png"/><Relationship Id="rId85" Type="http://schemas.openxmlformats.org/officeDocument/2006/relationships/customXml" Target="../ink/ink356.xml"/><Relationship Id="rId150" Type="http://schemas.openxmlformats.org/officeDocument/2006/relationships/image" Target="../media/image413.png"/><Relationship Id="rId192" Type="http://schemas.openxmlformats.org/officeDocument/2006/relationships/image" Target="../media/image434.png"/><Relationship Id="rId206" Type="http://schemas.openxmlformats.org/officeDocument/2006/relationships/image" Target="../media/image441.png"/><Relationship Id="rId248" Type="http://schemas.openxmlformats.org/officeDocument/2006/relationships/customXml" Target="../ink/ink438.xml"/><Relationship Id="rId12" Type="http://schemas.openxmlformats.org/officeDocument/2006/relationships/image" Target="../media/image345.png"/><Relationship Id="rId108" Type="http://schemas.openxmlformats.org/officeDocument/2006/relationships/image" Target="../media/image392.png"/><Relationship Id="rId54" Type="http://schemas.openxmlformats.org/officeDocument/2006/relationships/image" Target="../media/image365.png"/><Relationship Id="rId96" Type="http://schemas.openxmlformats.org/officeDocument/2006/relationships/image" Target="../media/image386.png"/><Relationship Id="rId161" Type="http://schemas.openxmlformats.org/officeDocument/2006/relationships/customXml" Target="../ink/ink394.xml"/><Relationship Id="rId217" Type="http://schemas.openxmlformats.org/officeDocument/2006/relationships/image" Target="../media/image446.png"/><Relationship Id="rId6" Type="http://schemas.openxmlformats.org/officeDocument/2006/relationships/image" Target="../media/image343.png"/><Relationship Id="rId238" Type="http://schemas.openxmlformats.org/officeDocument/2006/relationships/customXml" Target="../ink/ink433.xml"/><Relationship Id="rId259" Type="http://schemas.openxmlformats.org/officeDocument/2006/relationships/customXml" Target="../ink/ink444.xml"/><Relationship Id="rId23" Type="http://schemas.openxmlformats.org/officeDocument/2006/relationships/customXml" Target="../ink/ink325.xml"/><Relationship Id="rId119" Type="http://schemas.openxmlformats.org/officeDocument/2006/relationships/customXml" Target="../ink/ink373.xml"/><Relationship Id="rId270" Type="http://schemas.openxmlformats.org/officeDocument/2006/relationships/image" Target="../media/image472.png"/><Relationship Id="rId291" Type="http://schemas.openxmlformats.org/officeDocument/2006/relationships/customXml" Target="../ink/ink460.xml"/><Relationship Id="rId44" Type="http://schemas.openxmlformats.org/officeDocument/2006/relationships/image" Target="../media/image360.png"/><Relationship Id="rId65" Type="http://schemas.openxmlformats.org/officeDocument/2006/relationships/customXml" Target="../ink/ink346.xml"/><Relationship Id="rId86" Type="http://schemas.openxmlformats.org/officeDocument/2006/relationships/image" Target="../media/image381.png"/><Relationship Id="rId130" Type="http://schemas.openxmlformats.org/officeDocument/2006/relationships/image" Target="../media/image403.png"/><Relationship Id="rId151" Type="http://schemas.openxmlformats.org/officeDocument/2006/relationships/customXml" Target="../ink/ink389.xml"/><Relationship Id="rId172" Type="http://schemas.openxmlformats.org/officeDocument/2006/relationships/image" Target="../media/image424.png"/><Relationship Id="rId193" Type="http://schemas.openxmlformats.org/officeDocument/2006/relationships/customXml" Target="../ink/ink410.xml"/><Relationship Id="rId207" Type="http://schemas.openxmlformats.org/officeDocument/2006/relationships/customXml" Target="../ink/ink417.xml"/><Relationship Id="rId228" Type="http://schemas.openxmlformats.org/officeDocument/2006/relationships/customXml" Target="../ink/ink428.xml"/><Relationship Id="rId249" Type="http://schemas.openxmlformats.org/officeDocument/2006/relationships/image" Target="../media/image462.png"/><Relationship Id="rId13" Type="http://schemas.openxmlformats.org/officeDocument/2006/relationships/customXml" Target="../ink/ink320.xml"/><Relationship Id="rId109" Type="http://schemas.openxmlformats.org/officeDocument/2006/relationships/customXml" Target="../ink/ink368.xml"/><Relationship Id="rId260" Type="http://schemas.openxmlformats.org/officeDocument/2006/relationships/image" Target="../media/image467.png"/><Relationship Id="rId281" Type="http://schemas.openxmlformats.org/officeDocument/2006/relationships/customXml" Target="../ink/ink455.xml"/><Relationship Id="rId34" Type="http://schemas.openxmlformats.org/officeDocument/2006/relationships/image" Target="../media/image356.png"/><Relationship Id="rId55" Type="http://schemas.openxmlformats.org/officeDocument/2006/relationships/customXml" Target="../ink/ink341.xml"/><Relationship Id="rId76" Type="http://schemas.openxmlformats.org/officeDocument/2006/relationships/image" Target="../media/image376.png"/><Relationship Id="rId97" Type="http://schemas.openxmlformats.org/officeDocument/2006/relationships/customXml" Target="../ink/ink362.xml"/><Relationship Id="rId120" Type="http://schemas.openxmlformats.org/officeDocument/2006/relationships/image" Target="../media/image398.png"/><Relationship Id="rId141" Type="http://schemas.openxmlformats.org/officeDocument/2006/relationships/customXml" Target="../ink/ink384.xml"/><Relationship Id="rId7" Type="http://schemas.openxmlformats.org/officeDocument/2006/relationships/customXml" Target="../ink/ink317.xml"/><Relationship Id="rId162" Type="http://schemas.openxmlformats.org/officeDocument/2006/relationships/image" Target="../media/image419.png"/><Relationship Id="rId183" Type="http://schemas.openxmlformats.org/officeDocument/2006/relationships/customXml" Target="../ink/ink405.xml"/><Relationship Id="rId218" Type="http://schemas.openxmlformats.org/officeDocument/2006/relationships/customXml" Target="../ink/ink423.xml"/><Relationship Id="rId239" Type="http://schemas.openxmlformats.org/officeDocument/2006/relationships/image" Target="../media/image457.png"/><Relationship Id="rId250" Type="http://schemas.openxmlformats.org/officeDocument/2006/relationships/customXml" Target="../ink/ink439.xml"/><Relationship Id="rId271" Type="http://schemas.openxmlformats.org/officeDocument/2006/relationships/customXml" Target="../ink/ink450.xml"/><Relationship Id="rId292" Type="http://schemas.openxmlformats.org/officeDocument/2006/relationships/image" Target="../media/image483.png"/><Relationship Id="rId24" Type="http://schemas.openxmlformats.org/officeDocument/2006/relationships/image" Target="../media/image351.png"/><Relationship Id="rId45" Type="http://schemas.openxmlformats.org/officeDocument/2006/relationships/customXml" Target="../ink/ink336.xml"/><Relationship Id="rId66" Type="http://schemas.openxmlformats.org/officeDocument/2006/relationships/image" Target="../media/image371.png"/><Relationship Id="rId87" Type="http://schemas.openxmlformats.org/officeDocument/2006/relationships/customXml" Target="../ink/ink357.xml"/><Relationship Id="rId110" Type="http://schemas.openxmlformats.org/officeDocument/2006/relationships/image" Target="../media/image393.png"/><Relationship Id="rId131" Type="http://schemas.openxmlformats.org/officeDocument/2006/relationships/customXml" Target="../ink/ink379.xml"/><Relationship Id="rId152" Type="http://schemas.openxmlformats.org/officeDocument/2006/relationships/image" Target="../media/image414.png"/><Relationship Id="rId173" Type="http://schemas.openxmlformats.org/officeDocument/2006/relationships/customXml" Target="../ink/ink400.xml"/><Relationship Id="rId194" Type="http://schemas.openxmlformats.org/officeDocument/2006/relationships/image" Target="../media/image435.png"/><Relationship Id="rId208" Type="http://schemas.openxmlformats.org/officeDocument/2006/relationships/customXml" Target="../ink/ink418.xml"/><Relationship Id="rId229" Type="http://schemas.openxmlformats.org/officeDocument/2006/relationships/image" Target="../media/image452.png"/><Relationship Id="rId240" Type="http://schemas.openxmlformats.org/officeDocument/2006/relationships/customXml" Target="../ink/ink434.xml"/><Relationship Id="rId261" Type="http://schemas.openxmlformats.org/officeDocument/2006/relationships/customXml" Target="../ink/ink445.xml"/><Relationship Id="rId14" Type="http://schemas.openxmlformats.org/officeDocument/2006/relationships/image" Target="../media/image346.png"/><Relationship Id="rId35" Type="http://schemas.openxmlformats.org/officeDocument/2006/relationships/customXml" Target="../ink/ink331.xml"/><Relationship Id="rId56" Type="http://schemas.openxmlformats.org/officeDocument/2006/relationships/image" Target="../media/image366.png"/><Relationship Id="rId77" Type="http://schemas.openxmlformats.org/officeDocument/2006/relationships/customXml" Target="../ink/ink352.xml"/><Relationship Id="rId100" Type="http://schemas.openxmlformats.org/officeDocument/2006/relationships/image" Target="../media/image388.png"/><Relationship Id="rId282" Type="http://schemas.openxmlformats.org/officeDocument/2006/relationships/image" Target="../media/image478.png"/><Relationship Id="rId8" Type="http://schemas.openxmlformats.org/officeDocument/2006/relationships/image" Target="../media/image344.png"/><Relationship Id="rId98" Type="http://schemas.openxmlformats.org/officeDocument/2006/relationships/image" Target="../media/image387.png"/><Relationship Id="rId121" Type="http://schemas.openxmlformats.org/officeDocument/2006/relationships/customXml" Target="../ink/ink374.xml"/><Relationship Id="rId142" Type="http://schemas.openxmlformats.org/officeDocument/2006/relationships/image" Target="../media/image409.png"/><Relationship Id="rId163" Type="http://schemas.openxmlformats.org/officeDocument/2006/relationships/customXml" Target="../ink/ink395.xml"/><Relationship Id="rId184" Type="http://schemas.openxmlformats.org/officeDocument/2006/relationships/image" Target="../media/image430.png"/><Relationship Id="rId219" Type="http://schemas.openxmlformats.org/officeDocument/2006/relationships/image" Target="../media/image447.png"/><Relationship Id="rId230" Type="http://schemas.openxmlformats.org/officeDocument/2006/relationships/customXml" Target="../ink/ink429.xml"/><Relationship Id="rId251" Type="http://schemas.openxmlformats.org/officeDocument/2006/relationships/customXml" Target="../ink/ink440.xml"/><Relationship Id="rId25" Type="http://schemas.openxmlformats.org/officeDocument/2006/relationships/customXml" Target="../ink/ink326.xml"/><Relationship Id="rId46" Type="http://schemas.openxmlformats.org/officeDocument/2006/relationships/image" Target="../media/image361.png"/><Relationship Id="rId67" Type="http://schemas.openxmlformats.org/officeDocument/2006/relationships/customXml" Target="../ink/ink347.xml"/><Relationship Id="rId272" Type="http://schemas.openxmlformats.org/officeDocument/2006/relationships/image" Target="../media/image473.png"/><Relationship Id="rId293" Type="http://schemas.openxmlformats.org/officeDocument/2006/relationships/customXml" Target="../ink/ink461.xml"/><Relationship Id="rId88" Type="http://schemas.openxmlformats.org/officeDocument/2006/relationships/image" Target="../media/image382.png"/><Relationship Id="rId111" Type="http://schemas.openxmlformats.org/officeDocument/2006/relationships/customXml" Target="../ink/ink369.xml"/><Relationship Id="rId132" Type="http://schemas.openxmlformats.org/officeDocument/2006/relationships/image" Target="../media/image404.png"/><Relationship Id="rId153" Type="http://schemas.openxmlformats.org/officeDocument/2006/relationships/customXml" Target="../ink/ink390.xml"/><Relationship Id="rId174" Type="http://schemas.openxmlformats.org/officeDocument/2006/relationships/image" Target="../media/image425.png"/><Relationship Id="rId195" Type="http://schemas.openxmlformats.org/officeDocument/2006/relationships/customXml" Target="../ink/ink411.xml"/><Relationship Id="rId209" Type="http://schemas.openxmlformats.org/officeDocument/2006/relationships/image" Target="../media/image442.png"/><Relationship Id="rId220" Type="http://schemas.openxmlformats.org/officeDocument/2006/relationships/customXml" Target="../ink/ink424.xml"/><Relationship Id="rId241" Type="http://schemas.openxmlformats.org/officeDocument/2006/relationships/image" Target="../media/image458.png"/><Relationship Id="rId15" Type="http://schemas.openxmlformats.org/officeDocument/2006/relationships/customXml" Target="../ink/ink321.xml"/><Relationship Id="rId36" Type="http://schemas.openxmlformats.org/officeDocument/2006/relationships/image" Target="../media/image22.png"/><Relationship Id="rId57" Type="http://schemas.openxmlformats.org/officeDocument/2006/relationships/customXml" Target="../ink/ink342.xml"/><Relationship Id="rId262" Type="http://schemas.openxmlformats.org/officeDocument/2006/relationships/image" Target="../media/image468.png"/><Relationship Id="rId283" Type="http://schemas.openxmlformats.org/officeDocument/2006/relationships/customXml" Target="../ink/ink456.xml"/><Relationship Id="rId78" Type="http://schemas.openxmlformats.org/officeDocument/2006/relationships/image" Target="../media/image377.png"/><Relationship Id="rId99" Type="http://schemas.openxmlformats.org/officeDocument/2006/relationships/customXml" Target="../ink/ink363.xml"/><Relationship Id="rId101" Type="http://schemas.openxmlformats.org/officeDocument/2006/relationships/customXml" Target="../ink/ink364.xml"/><Relationship Id="rId122" Type="http://schemas.openxmlformats.org/officeDocument/2006/relationships/image" Target="../media/image399.png"/><Relationship Id="rId143" Type="http://schemas.openxmlformats.org/officeDocument/2006/relationships/customXml" Target="../ink/ink385.xml"/><Relationship Id="rId164" Type="http://schemas.openxmlformats.org/officeDocument/2006/relationships/image" Target="../media/image420.png"/><Relationship Id="rId185" Type="http://schemas.openxmlformats.org/officeDocument/2006/relationships/customXml" Target="../ink/ink406.xml"/><Relationship Id="rId9" Type="http://schemas.openxmlformats.org/officeDocument/2006/relationships/customXml" Target="../ink/ink318.xml"/><Relationship Id="rId210" Type="http://schemas.openxmlformats.org/officeDocument/2006/relationships/customXml" Target="../ink/ink419.xml"/><Relationship Id="rId26" Type="http://schemas.openxmlformats.org/officeDocument/2006/relationships/image" Target="../media/image352.png"/><Relationship Id="rId231" Type="http://schemas.openxmlformats.org/officeDocument/2006/relationships/image" Target="../media/image453.png"/><Relationship Id="rId252" Type="http://schemas.openxmlformats.org/officeDocument/2006/relationships/image" Target="../media/image463.png"/><Relationship Id="rId273" Type="http://schemas.openxmlformats.org/officeDocument/2006/relationships/customXml" Target="../ink/ink451.xml"/><Relationship Id="rId294" Type="http://schemas.openxmlformats.org/officeDocument/2006/relationships/image" Target="../media/image484.png"/><Relationship Id="rId47" Type="http://schemas.openxmlformats.org/officeDocument/2006/relationships/customXml" Target="../ink/ink337.xml"/><Relationship Id="rId68" Type="http://schemas.openxmlformats.org/officeDocument/2006/relationships/image" Target="../media/image372.png"/><Relationship Id="rId89" Type="http://schemas.openxmlformats.org/officeDocument/2006/relationships/customXml" Target="../ink/ink358.xml"/><Relationship Id="rId112" Type="http://schemas.openxmlformats.org/officeDocument/2006/relationships/image" Target="../media/image394.png"/><Relationship Id="rId133" Type="http://schemas.openxmlformats.org/officeDocument/2006/relationships/customXml" Target="../ink/ink380.xml"/><Relationship Id="rId154" Type="http://schemas.openxmlformats.org/officeDocument/2006/relationships/image" Target="../media/image415.png"/><Relationship Id="rId175" Type="http://schemas.openxmlformats.org/officeDocument/2006/relationships/customXml" Target="../ink/ink401.xml"/><Relationship Id="rId196" Type="http://schemas.openxmlformats.org/officeDocument/2006/relationships/image" Target="../media/image436.png"/><Relationship Id="rId200" Type="http://schemas.openxmlformats.org/officeDocument/2006/relationships/image" Target="../media/image438.png"/><Relationship Id="rId16" Type="http://schemas.openxmlformats.org/officeDocument/2006/relationships/image" Target="../media/image347.png"/><Relationship Id="rId221" Type="http://schemas.openxmlformats.org/officeDocument/2006/relationships/image" Target="../media/image448.png"/><Relationship Id="rId242" Type="http://schemas.openxmlformats.org/officeDocument/2006/relationships/customXml" Target="../ink/ink435.xml"/><Relationship Id="rId263" Type="http://schemas.openxmlformats.org/officeDocument/2006/relationships/customXml" Target="../ink/ink446.xml"/><Relationship Id="rId284" Type="http://schemas.openxmlformats.org/officeDocument/2006/relationships/image" Target="../media/image479.png"/><Relationship Id="rId37" Type="http://schemas.openxmlformats.org/officeDocument/2006/relationships/customXml" Target="../ink/ink332.xml"/><Relationship Id="rId58" Type="http://schemas.openxmlformats.org/officeDocument/2006/relationships/image" Target="../media/image367.png"/><Relationship Id="rId79" Type="http://schemas.openxmlformats.org/officeDocument/2006/relationships/customXml" Target="../ink/ink353.xml"/><Relationship Id="rId102" Type="http://schemas.openxmlformats.org/officeDocument/2006/relationships/image" Target="../media/image389.png"/><Relationship Id="rId123" Type="http://schemas.openxmlformats.org/officeDocument/2006/relationships/customXml" Target="../ink/ink375.xml"/><Relationship Id="rId144" Type="http://schemas.openxmlformats.org/officeDocument/2006/relationships/image" Target="../media/image410.png"/><Relationship Id="rId90" Type="http://schemas.openxmlformats.org/officeDocument/2006/relationships/image" Target="../media/image383.png"/><Relationship Id="rId165" Type="http://schemas.openxmlformats.org/officeDocument/2006/relationships/customXml" Target="../ink/ink396.xml"/><Relationship Id="rId186" Type="http://schemas.openxmlformats.org/officeDocument/2006/relationships/image" Target="../media/image431.png"/><Relationship Id="rId211" Type="http://schemas.openxmlformats.org/officeDocument/2006/relationships/image" Target="../media/image443.png"/><Relationship Id="rId232" Type="http://schemas.openxmlformats.org/officeDocument/2006/relationships/customXml" Target="../ink/ink430.xml"/><Relationship Id="rId253" Type="http://schemas.openxmlformats.org/officeDocument/2006/relationships/customXml" Target="../ink/ink441.xml"/><Relationship Id="rId274" Type="http://schemas.openxmlformats.org/officeDocument/2006/relationships/image" Target="../media/image474.png"/><Relationship Id="rId295" Type="http://schemas.openxmlformats.org/officeDocument/2006/relationships/customXml" Target="../ink/ink462.xml"/><Relationship Id="rId27" Type="http://schemas.openxmlformats.org/officeDocument/2006/relationships/customXml" Target="../ink/ink327.xml"/><Relationship Id="rId48" Type="http://schemas.openxmlformats.org/officeDocument/2006/relationships/image" Target="../media/image362.png"/><Relationship Id="rId69" Type="http://schemas.openxmlformats.org/officeDocument/2006/relationships/customXml" Target="../ink/ink348.xml"/><Relationship Id="rId113" Type="http://schemas.openxmlformats.org/officeDocument/2006/relationships/customXml" Target="../ink/ink370.xml"/><Relationship Id="rId134" Type="http://schemas.openxmlformats.org/officeDocument/2006/relationships/image" Target="../media/image405.png"/><Relationship Id="rId80" Type="http://schemas.openxmlformats.org/officeDocument/2006/relationships/image" Target="../media/image378.png"/><Relationship Id="rId155" Type="http://schemas.openxmlformats.org/officeDocument/2006/relationships/customXml" Target="../ink/ink391.xml"/><Relationship Id="rId176" Type="http://schemas.openxmlformats.org/officeDocument/2006/relationships/image" Target="../media/image426.png"/><Relationship Id="rId197" Type="http://schemas.openxmlformats.org/officeDocument/2006/relationships/customXml" Target="../ink/ink412.xml"/><Relationship Id="rId201" Type="http://schemas.openxmlformats.org/officeDocument/2006/relationships/customXml" Target="../ink/ink414.xml"/><Relationship Id="rId222" Type="http://schemas.openxmlformats.org/officeDocument/2006/relationships/customXml" Target="../ink/ink425.xml"/><Relationship Id="rId243" Type="http://schemas.openxmlformats.org/officeDocument/2006/relationships/image" Target="../media/image459.png"/><Relationship Id="rId264" Type="http://schemas.openxmlformats.org/officeDocument/2006/relationships/image" Target="../media/image469.png"/><Relationship Id="rId285" Type="http://schemas.openxmlformats.org/officeDocument/2006/relationships/customXml" Target="../ink/ink457.xml"/><Relationship Id="rId17" Type="http://schemas.openxmlformats.org/officeDocument/2006/relationships/customXml" Target="../ink/ink322.xml"/><Relationship Id="rId38" Type="http://schemas.openxmlformats.org/officeDocument/2006/relationships/image" Target="../media/image357.png"/><Relationship Id="rId59" Type="http://schemas.openxmlformats.org/officeDocument/2006/relationships/customXml" Target="../ink/ink343.xml"/><Relationship Id="rId103" Type="http://schemas.openxmlformats.org/officeDocument/2006/relationships/customXml" Target="../ink/ink365.xml"/><Relationship Id="rId124" Type="http://schemas.openxmlformats.org/officeDocument/2006/relationships/image" Target="../media/image400.png"/><Relationship Id="rId70" Type="http://schemas.openxmlformats.org/officeDocument/2006/relationships/image" Target="../media/image373.png"/><Relationship Id="rId91" Type="http://schemas.openxmlformats.org/officeDocument/2006/relationships/customXml" Target="../ink/ink359.xml"/><Relationship Id="rId145" Type="http://schemas.openxmlformats.org/officeDocument/2006/relationships/customXml" Target="../ink/ink386.xml"/><Relationship Id="rId166" Type="http://schemas.openxmlformats.org/officeDocument/2006/relationships/image" Target="../media/image421.png"/><Relationship Id="rId187" Type="http://schemas.openxmlformats.org/officeDocument/2006/relationships/customXml" Target="../ink/ink407.xml"/><Relationship Id="rId1" Type="http://schemas.openxmlformats.org/officeDocument/2006/relationships/slideLayout" Target="../slideLayouts/slideLayout4.xml"/><Relationship Id="rId212" Type="http://schemas.openxmlformats.org/officeDocument/2006/relationships/customXml" Target="../ink/ink420.xml"/><Relationship Id="rId233" Type="http://schemas.openxmlformats.org/officeDocument/2006/relationships/image" Target="../media/image454.png"/><Relationship Id="rId254" Type="http://schemas.openxmlformats.org/officeDocument/2006/relationships/image" Target="../media/image464.png"/><Relationship Id="rId28" Type="http://schemas.openxmlformats.org/officeDocument/2006/relationships/image" Target="../media/image353.png"/><Relationship Id="rId49" Type="http://schemas.openxmlformats.org/officeDocument/2006/relationships/customXml" Target="../ink/ink338.xml"/><Relationship Id="rId114" Type="http://schemas.openxmlformats.org/officeDocument/2006/relationships/image" Target="../media/image395.png"/><Relationship Id="rId275" Type="http://schemas.openxmlformats.org/officeDocument/2006/relationships/customXml" Target="../ink/ink452.xml"/><Relationship Id="rId296" Type="http://schemas.openxmlformats.org/officeDocument/2006/relationships/image" Target="../media/image485.png"/><Relationship Id="rId300" Type="http://schemas.openxmlformats.org/officeDocument/2006/relationships/customXml" Target="../ink/ink465.xml"/><Relationship Id="rId60" Type="http://schemas.openxmlformats.org/officeDocument/2006/relationships/image" Target="../media/image368.png"/><Relationship Id="rId81" Type="http://schemas.openxmlformats.org/officeDocument/2006/relationships/customXml" Target="../ink/ink354.xml"/><Relationship Id="rId135" Type="http://schemas.openxmlformats.org/officeDocument/2006/relationships/customXml" Target="../ink/ink381.xml"/><Relationship Id="rId156" Type="http://schemas.openxmlformats.org/officeDocument/2006/relationships/image" Target="../media/image416.png"/><Relationship Id="rId177" Type="http://schemas.openxmlformats.org/officeDocument/2006/relationships/customXml" Target="../ink/ink402.xml"/><Relationship Id="rId198" Type="http://schemas.openxmlformats.org/officeDocument/2006/relationships/image" Target="../media/image437.png"/><Relationship Id="rId202" Type="http://schemas.openxmlformats.org/officeDocument/2006/relationships/image" Target="../media/image439.png"/><Relationship Id="rId223" Type="http://schemas.openxmlformats.org/officeDocument/2006/relationships/image" Target="../media/image449.png"/><Relationship Id="rId244" Type="http://schemas.openxmlformats.org/officeDocument/2006/relationships/customXml" Target="../ink/ink436.xml"/><Relationship Id="rId18" Type="http://schemas.openxmlformats.org/officeDocument/2006/relationships/image" Target="../media/image348.png"/><Relationship Id="rId39" Type="http://schemas.openxmlformats.org/officeDocument/2006/relationships/customXml" Target="../ink/ink333.xml"/><Relationship Id="rId265" Type="http://schemas.openxmlformats.org/officeDocument/2006/relationships/customXml" Target="../ink/ink447.xml"/><Relationship Id="rId286" Type="http://schemas.openxmlformats.org/officeDocument/2006/relationships/image" Target="../media/image480.png"/><Relationship Id="rId50" Type="http://schemas.openxmlformats.org/officeDocument/2006/relationships/image" Target="../media/image363.png"/><Relationship Id="rId104" Type="http://schemas.openxmlformats.org/officeDocument/2006/relationships/image" Target="../media/image390.png"/><Relationship Id="rId125" Type="http://schemas.openxmlformats.org/officeDocument/2006/relationships/customXml" Target="../ink/ink376.xml"/><Relationship Id="rId146" Type="http://schemas.openxmlformats.org/officeDocument/2006/relationships/image" Target="../media/image411.png"/><Relationship Id="rId167" Type="http://schemas.openxmlformats.org/officeDocument/2006/relationships/customXml" Target="../ink/ink397.xml"/><Relationship Id="rId188" Type="http://schemas.openxmlformats.org/officeDocument/2006/relationships/image" Target="../media/image432.png"/><Relationship Id="rId71" Type="http://schemas.openxmlformats.org/officeDocument/2006/relationships/customXml" Target="../ink/ink349.xml"/><Relationship Id="rId92" Type="http://schemas.openxmlformats.org/officeDocument/2006/relationships/image" Target="../media/image384.png"/><Relationship Id="rId213" Type="http://schemas.openxmlformats.org/officeDocument/2006/relationships/image" Target="../media/image444.png"/><Relationship Id="rId234" Type="http://schemas.openxmlformats.org/officeDocument/2006/relationships/customXml" Target="../ink/ink431.xml"/><Relationship Id="rId2" Type="http://schemas.openxmlformats.org/officeDocument/2006/relationships/image" Target="../media/image153.wmf"/><Relationship Id="rId29" Type="http://schemas.openxmlformats.org/officeDocument/2006/relationships/customXml" Target="../ink/ink328.xml"/><Relationship Id="rId255" Type="http://schemas.openxmlformats.org/officeDocument/2006/relationships/customXml" Target="../ink/ink442.xml"/><Relationship Id="rId276" Type="http://schemas.openxmlformats.org/officeDocument/2006/relationships/image" Target="../media/image475.png"/><Relationship Id="rId297" Type="http://schemas.openxmlformats.org/officeDocument/2006/relationships/customXml" Target="../ink/ink463.xml"/><Relationship Id="rId40" Type="http://schemas.openxmlformats.org/officeDocument/2006/relationships/image" Target="../media/image358.png"/><Relationship Id="rId115" Type="http://schemas.openxmlformats.org/officeDocument/2006/relationships/customXml" Target="../ink/ink371.xml"/><Relationship Id="rId136" Type="http://schemas.openxmlformats.org/officeDocument/2006/relationships/image" Target="../media/image406.png"/><Relationship Id="rId157" Type="http://schemas.openxmlformats.org/officeDocument/2006/relationships/customXml" Target="../ink/ink392.xml"/><Relationship Id="rId178" Type="http://schemas.openxmlformats.org/officeDocument/2006/relationships/image" Target="../media/image427.png"/><Relationship Id="rId301" Type="http://schemas.openxmlformats.org/officeDocument/2006/relationships/image" Target="../media/image487.png"/><Relationship Id="rId61" Type="http://schemas.openxmlformats.org/officeDocument/2006/relationships/customXml" Target="../ink/ink344.xml"/><Relationship Id="rId82" Type="http://schemas.openxmlformats.org/officeDocument/2006/relationships/image" Target="../media/image379.png"/><Relationship Id="rId199" Type="http://schemas.openxmlformats.org/officeDocument/2006/relationships/customXml" Target="../ink/ink413.xml"/><Relationship Id="rId203" Type="http://schemas.openxmlformats.org/officeDocument/2006/relationships/customXml" Target="../ink/ink415.xml"/><Relationship Id="rId19" Type="http://schemas.openxmlformats.org/officeDocument/2006/relationships/customXml" Target="../ink/ink323.xml"/><Relationship Id="rId224" Type="http://schemas.openxmlformats.org/officeDocument/2006/relationships/customXml" Target="../ink/ink426.xml"/><Relationship Id="rId245" Type="http://schemas.openxmlformats.org/officeDocument/2006/relationships/image" Target="../media/image460.png"/><Relationship Id="rId266" Type="http://schemas.openxmlformats.org/officeDocument/2006/relationships/image" Target="../media/image470.png"/><Relationship Id="rId287" Type="http://schemas.openxmlformats.org/officeDocument/2006/relationships/customXml" Target="../ink/ink458.xml"/><Relationship Id="rId30" Type="http://schemas.openxmlformats.org/officeDocument/2006/relationships/image" Target="../media/image354.png"/><Relationship Id="rId105" Type="http://schemas.openxmlformats.org/officeDocument/2006/relationships/customXml" Target="../ink/ink366.xml"/><Relationship Id="rId126" Type="http://schemas.openxmlformats.org/officeDocument/2006/relationships/image" Target="../media/image401.png"/><Relationship Id="rId147" Type="http://schemas.openxmlformats.org/officeDocument/2006/relationships/customXml" Target="../ink/ink387.xml"/><Relationship Id="rId168" Type="http://schemas.openxmlformats.org/officeDocument/2006/relationships/image" Target="../media/image422.png"/><Relationship Id="rId51" Type="http://schemas.openxmlformats.org/officeDocument/2006/relationships/customXml" Target="../ink/ink339.xml"/><Relationship Id="rId72" Type="http://schemas.openxmlformats.org/officeDocument/2006/relationships/image" Target="../media/image374.png"/><Relationship Id="rId93" Type="http://schemas.openxmlformats.org/officeDocument/2006/relationships/customXml" Target="../ink/ink360.xml"/><Relationship Id="rId189" Type="http://schemas.openxmlformats.org/officeDocument/2006/relationships/customXml" Target="../ink/ink408.xml"/><Relationship Id="rId3" Type="http://schemas.openxmlformats.org/officeDocument/2006/relationships/image" Target="../media/image154.wmf"/><Relationship Id="rId214" Type="http://schemas.openxmlformats.org/officeDocument/2006/relationships/customXml" Target="../ink/ink421.xml"/><Relationship Id="rId235" Type="http://schemas.openxmlformats.org/officeDocument/2006/relationships/image" Target="../media/image455.png"/><Relationship Id="rId256" Type="http://schemas.openxmlformats.org/officeDocument/2006/relationships/image" Target="../media/image465.png"/><Relationship Id="rId277" Type="http://schemas.openxmlformats.org/officeDocument/2006/relationships/customXml" Target="../ink/ink453.xml"/><Relationship Id="rId298" Type="http://schemas.openxmlformats.org/officeDocument/2006/relationships/customXml" Target="../ink/ink464.xml"/><Relationship Id="rId116" Type="http://schemas.openxmlformats.org/officeDocument/2006/relationships/image" Target="../media/image396.png"/><Relationship Id="rId137" Type="http://schemas.openxmlformats.org/officeDocument/2006/relationships/customXml" Target="../ink/ink382.xml"/><Relationship Id="rId158" Type="http://schemas.openxmlformats.org/officeDocument/2006/relationships/image" Target="../media/image417.png"/><Relationship Id="rId20" Type="http://schemas.openxmlformats.org/officeDocument/2006/relationships/image" Target="../media/image349.png"/><Relationship Id="rId41" Type="http://schemas.openxmlformats.org/officeDocument/2006/relationships/customXml" Target="../ink/ink334.xml"/><Relationship Id="rId62" Type="http://schemas.openxmlformats.org/officeDocument/2006/relationships/image" Target="../media/image369.png"/><Relationship Id="rId83" Type="http://schemas.openxmlformats.org/officeDocument/2006/relationships/customXml" Target="../ink/ink355.xml"/><Relationship Id="rId179" Type="http://schemas.openxmlformats.org/officeDocument/2006/relationships/customXml" Target="../ink/ink403.xml"/><Relationship Id="rId190" Type="http://schemas.openxmlformats.org/officeDocument/2006/relationships/image" Target="../media/image433.png"/><Relationship Id="rId204" Type="http://schemas.openxmlformats.org/officeDocument/2006/relationships/image" Target="../media/image440.png"/><Relationship Id="rId225" Type="http://schemas.openxmlformats.org/officeDocument/2006/relationships/image" Target="../media/image450.png"/><Relationship Id="rId246" Type="http://schemas.openxmlformats.org/officeDocument/2006/relationships/customXml" Target="../ink/ink437.xml"/><Relationship Id="rId267" Type="http://schemas.openxmlformats.org/officeDocument/2006/relationships/customXml" Target="../ink/ink448.xml"/><Relationship Id="rId288" Type="http://schemas.openxmlformats.org/officeDocument/2006/relationships/image" Target="../media/image481.png"/><Relationship Id="rId106" Type="http://schemas.openxmlformats.org/officeDocument/2006/relationships/image" Target="../media/image391.png"/><Relationship Id="rId127" Type="http://schemas.openxmlformats.org/officeDocument/2006/relationships/customXml" Target="../ink/ink377.xml"/><Relationship Id="rId10" Type="http://schemas.openxmlformats.org/officeDocument/2006/relationships/image" Target="../media/image299.png"/><Relationship Id="rId31" Type="http://schemas.openxmlformats.org/officeDocument/2006/relationships/customXml" Target="../ink/ink329.xml"/><Relationship Id="rId52" Type="http://schemas.openxmlformats.org/officeDocument/2006/relationships/image" Target="../media/image364.png"/><Relationship Id="rId73" Type="http://schemas.openxmlformats.org/officeDocument/2006/relationships/customXml" Target="../ink/ink350.xml"/><Relationship Id="rId94" Type="http://schemas.openxmlformats.org/officeDocument/2006/relationships/image" Target="../media/image385.png"/><Relationship Id="rId148" Type="http://schemas.openxmlformats.org/officeDocument/2006/relationships/image" Target="../media/image412.png"/><Relationship Id="rId169" Type="http://schemas.openxmlformats.org/officeDocument/2006/relationships/customXml" Target="../ink/ink398.xml"/><Relationship Id="rId4" Type="http://schemas.openxmlformats.org/officeDocument/2006/relationships/image" Target="../media/image155.wmf"/><Relationship Id="rId180" Type="http://schemas.openxmlformats.org/officeDocument/2006/relationships/image" Target="../media/image428.png"/><Relationship Id="rId215" Type="http://schemas.openxmlformats.org/officeDocument/2006/relationships/image" Target="../media/image445.png"/><Relationship Id="rId236" Type="http://schemas.openxmlformats.org/officeDocument/2006/relationships/customXml" Target="../ink/ink432.xml"/><Relationship Id="rId257" Type="http://schemas.openxmlformats.org/officeDocument/2006/relationships/customXml" Target="../ink/ink443.xml"/><Relationship Id="rId278" Type="http://schemas.openxmlformats.org/officeDocument/2006/relationships/image" Target="../media/image476.png"/><Relationship Id="rId42" Type="http://schemas.openxmlformats.org/officeDocument/2006/relationships/image" Target="../media/image359.png"/><Relationship Id="rId84" Type="http://schemas.openxmlformats.org/officeDocument/2006/relationships/image" Target="../media/image380.png"/><Relationship Id="rId138" Type="http://schemas.openxmlformats.org/officeDocument/2006/relationships/image" Target="../media/image407.png"/><Relationship Id="rId191" Type="http://schemas.openxmlformats.org/officeDocument/2006/relationships/customXml" Target="../ink/ink409.xml"/><Relationship Id="rId205" Type="http://schemas.openxmlformats.org/officeDocument/2006/relationships/customXml" Target="../ink/ink416.xml"/><Relationship Id="rId247" Type="http://schemas.openxmlformats.org/officeDocument/2006/relationships/image" Target="../media/image461.png"/><Relationship Id="rId107" Type="http://schemas.openxmlformats.org/officeDocument/2006/relationships/customXml" Target="../ink/ink367.xml"/><Relationship Id="rId289" Type="http://schemas.openxmlformats.org/officeDocument/2006/relationships/customXml" Target="../ink/ink459.xml"/><Relationship Id="rId11" Type="http://schemas.openxmlformats.org/officeDocument/2006/relationships/customXml" Target="../ink/ink319.xml"/><Relationship Id="rId53" Type="http://schemas.openxmlformats.org/officeDocument/2006/relationships/customXml" Target="../ink/ink340.xml"/><Relationship Id="rId149" Type="http://schemas.openxmlformats.org/officeDocument/2006/relationships/customXml" Target="../ink/ink388.xml"/><Relationship Id="rId95" Type="http://schemas.openxmlformats.org/officeDocument/2006/relationships/customXml" Target="../ink/ink361.xml"/><Relationship Id="rId160" Type="http://schemas.openxmlformats.org/officeDocument/2006/relationships/image" Target="../media/image418.png"/><Relationship Id="rId216" Type="http://schemas.openxmlformats.org/officeDocument/2006/relationships/customXml" Target="../ink/ink422.xml"/><Relationship Id="rId258" Type="http://schemas.openxmlformats.org/officeDocument/2006/relationships/image" Target="../media/image466.png"/><Relationship Id="rId22" Type="http://schemas.openxmlformats.org/officeDocument/2006/relationships/image" Target="../media/image350.png"/><Relationship Id="rId64" Type="http://schemas.openxmlformats.org/officeDocument/2006/relationships/image" Target="../media/image370.png"/><Relationship Id="rId118" Type="http://schemas.openxmlformats.org/officeDocument/2006/relationships/image" Target="../media/image397.png"/><Relationship Id="rId171" Type="http://schemas.openxmlformats.org/officeDocument/2006/relationships/customXml" Target="../ink/ink399.xml"/><Relationship Id="rId227" Type="http://schemas.openxmlformats.org/officeDocument/2006/relationships/image" Target="../media/image451.png"/><Relationship Id="rId269" Type="http://schemas.openxmlformats.org/officeDocument/2006/relationships/customXml" Target="../ink/ink449.xml"/><Relationship Id="rId33" Type="http://schemas.openxmlformats.org/officeDocument/2006/relationships/customXml" Target="../ink/ink330.xml"/><Relationship Id="rId129" Type="http://schemas.openxmlformats.org/officeDocument/2006/relationships/customXml" Target="../ink/ink378.xml"/><Relationship Id="rId280" Type="http://schemas.openxmlformats.org/officeDocument/2006/relationships/image" Target="../media/image477.png"/><Relationship Id="rId75" Type="http://schemas.openxmlformats.org/officeDocument/2006/relationships/customXml" Target="../ink/ink351.xml"/><Relationship Id="rId140" Type="http://schemas.openxmlformats.org/officeDocument/2006/relationships/image" Target="../media/image408.png"/><Relationship Id="rId182" Type="http://schemas.openxmlformats.org/officeDocument/2006/relationships/image" Target="../media/image429.png"/></Relationships>
</file>

<file path=ppt/slides/_rels/slide23.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17" Type="http://schemas.openxmlformats.org/officeDocument/2006/relationships/customXml" Target="../ink/ink523.xml"/><Relationship Id="rId21" Type="http://schemas.openxmlformats.org/officeDocument/2006/relationships/customXml" Target="../ink/ink475.xml"/><Relationship Id="rId42" Type="http://schemas.openxmlformats.org/officeDocument/2006/relationships/image" Target="../media/image507.png"/><Relationship Id="rId63" Type="http://schemas.openxmlformats.org/officeDocument/2006/relationships/customXml" Target="../ink/ink496.xml"/><Relationship Id="rId84" Type="http://schemas.openxmlformats.org/officeDocument/2006/relationships/image" Target="../media/image528.png"/><Relationship Id="rId138" Type="http://schemas.openxmlformats.org/officeDocument/2006/relationships/image" Target="../media/image555.png"/><Relationship Id="rId159" Type="http://schemas.openxmlformats.org/officeDocument/2006/relationships/customXml" Target="../ink/ink544.xml"/><Relationship Id="rId170" Type="http://schemas.openxmlformats.org/officeDocument/2006/relationships/image" Target="../media/image571.png"/><Relationship Id="rId191" Type="http://schemas.openxmlformats.org/officeDocument/2006/relationships/customXml" Target="../ink/ink560.xml"/><Relationship Id="rId107" Type="http://schemas.openxmlformats.org/officeDocument/2006/relationships/customXml" Target="../ink/ink518.xml"/><Relationship Id="rId11" Type="http://schemas.openxmlformats.org/officeDocument/2006/relationships/customXml" Target="../ink/ink470.xml"/><Relationship Id="rId32" Type="http://schemas.openxmlformats.org/officeDocument/2006/relationships/image" Target="../media/image502.png"/><Relationship Id="rId53" Type="http://schemas.openxmlformats.org/officeDocument/2006/relationships/customXml" Target="../ink/ink491.xml"/><Relationship Id="rId74" Type="http://schemas.openxmlformats.org/officeDocument/2006/relationships/image" Target="../media/image523.png"/><Relationship Id="rId128" Type="http://schemas.openxmlformats.org/officeDocument/2006/relationships/image" Target="../media/image550.png"/><Relationship Id="rId149" Type="http://schemas.openxmlformats.org/officeDocument/2006/relationships/customXml" Target="../ink/ink539.xml"/><Relationship Id="rId5" Type="http://schemas.openxmlformats.org/officeDocument/2006/relationships/customXml" Target="../ink/ink467.xml"/><Relationship Id="rId95" Type="http://schemas.openxmlformats.org/officeDocument/2006/relationships/customXml" Target="../ink/ink512.xml"/><Relationship Id="rId160" Type="http://schemas.openxmlformats.org/officeDocument/2006/relationships/image" Target="../media/image566.png"/><Relationship Id="rId181" Type="http://schemas.openxmlformats.org/officeDocument/2006/relationships/customXml" Target="../ink/ink555.xml"/><Relationship Id="rId22" Type="http://schemas.openxmlformats.org/officeDocument/2006/relationships/image" Target="../media/image497.png"/><Relationship Id="rId43" Type="http://schemas.openxmlformats.org/officeDocument/2006/relationships/customXml" Target="../ink/ink486.xml"/><Relationship Id="rId64" Type="http://schemas.openxmlformats.org/officeDocument/2006/relationships/image" Target="../media/image518.png"/><Relationship Id="rId118" Type="http://schemas.openxmlformats.org/officeDocument/2006/relationships/image" Target="../media/image545.png"/><Relationship Id="rId139" Type="http://schemas.openxmlformats.org/officeDocument/2006/relationships/customXml" Target="../ink/ink534.xml"/><Relationship Id="rId85" Type="http://schemas.openxmlformats.org/officeDocument/2006/relationships/customXml" Target="../ink/ink507.xml"/><Relationship Id="rId150" Type="http://schemas.openxmlformats.org/officeDocument/2006/relationships/image" Target="../media/image561.png"/><Relationship Id="rId171" Type="http://schemas.openxmlformats.org/officeDocument/2006/relationships/customXml" Target="../ink/ink550.xml"/><Relationship Id="rId192" Type="http://schemas.openxmlformats.org/officeDocument/2006/relationships/image" Target="../media/image582.png"/><Relationship Id="rId12" Type="http://schemas.openxmlformats.org/officeDocument/2006/relationships/image" Target="../media/image492.png"/><Relationship Id="rId33" Type="http://schemas.openxmlformats.org/officeDocument/2006/relationships/customXml" Target="../ink/ink481.xml"/><Relationship Id="rId108" Type="http://schemas.openxmlformats.org/officeDocument/2006/relationships/image" Target="../media/image540.png"/><Relationship Id="rId129" Type="http://schemas.openxmlformats.org/officeDocument/2006/relationships/customXml" Target="../ink/ink529.xml"/><Relationship Id="rId54" Type="http://schemas.openxmlformats.org/officeDocument/2006/relationships/image" Target="../media/image513.png"/><Relationship Id="rId75" Type="http://schemas.openxmlformats.org/officeDocument/2006/relationships/customXml" Target="../ink/ink502.xml"/><Relationship Id="rId96" Type="http://schemas.openxmlformats.org/officeDocument/2006/relationships/image" Target="../media/image534.png"/><Relationship Id="rId140" Type="http://schemas.openxmlformats.org/officeDocument/2006/relationships/image" Target="../media/image556.png"/><Relationship Id="rId161" Type="http://schemas.openxmlformats.org/officeDocument/2006/relationships/customXml" Target="../ink/ink545.xml"/><Relationship Id="rId182" Type="http://schemas.openxmlformats.org/officeDocument/2006/relationships/image" Target="../media/image577.png"/><Relationship Id="rId6" Type="http://schemas.openxmlformats.org/officeDocument/2006/relationships/image" Target="../media/image22.png"/><Relationship Id="rId23" Type="http://schemas.openxmlformats.org/officeDocument/2006/relationships/customXml" Target="../ink/ink476.xml"/><Relationship Id="rId119" Type="http://schemas.openxmlformats.org/officeDocument/2006/relationships/customXml" Target="../ink/ink524.xml"/><Relationship Id="rId44" Type="http://schemas.openxmlformats.org/officeDocument/2006/relationships/image" Target="../media/image508.png"/><Relationship Id="rId65" Type="http://schemas.openxmlformats.org/officeDocument/2006/relationships/customXml" Target="../ink/ink497.xml"/><Relationship Id="rId86" Type="http://schemas.openxmlformats.org/officeDocument/2006/relationships/image" Target="../media/image529.png"/><Relationship Id="rId130" Type="http://schemas.openxmlformats.org/officeDocument/2006/relationships/image" Target="../media/image551.png"/><Relationship Id="rId151" Type="http://schemas.openxmlformats.org/officeDocument/2006/relationships/customXml" Target="../ink/ink540.xml"/><Relationship Id="rId172" Type="http://schemas.openxmlformats.org/officeDocument/2006/relationships/image" Target="../media/image572.png"/><Relationship Id="rId193" Type="http://schemas.openxmlformats.org/officeDocument/2006/relationships/customXml" Target="../ink/ink561.xml"/><Relationship Id="rId13" Type="http://schemas.openxmlformats.org/officeDocument/2006/relationships/customXml" Target="../ink/ink471.xml"/><Relationship Id="rId109" Type="http://schemas.openxmlformats.org/officeDocument/2006/relationships/customXml" Target="../ink/ink519.xml"/><Relationship Id="rId34" Type="http://schemas.openxmlformats.org/officeDocument/2006/relationships/image" Target="../media/image503.png"/><Relationship Id="rId50" Type="http://schemas.openxmlformats.org/officeDocument/2006/relationships/image" Target="../media/image511.png"/><Relationship Id="rId55" Type="http://schemas.openxmlformats.org/officeDocument/2006/relationships/customXml" Target="../ink/ink492.xml"/><Relationship Id="rId76" Type="http://schemas.openxmlformats.org/officeDocument/2006/relationships/image" Target="../media/image524.png"/><Relationship Id="rId97" Type="http://schemas.openxmlformats.org/officeDocument/2006/relationships/customXml" Target="../ink/ink513.xml"/><Relationship Id="rId104" Type="http://schemas.openxmlformats.org/officeDocument/2006/relationships/image" Target="../media/image538.png"/><Relationship Id="rId120" Type="http://schemas.openxmlformats.org/officeDocument/2006/relationships/image" Target="../media/image546.png"/><Relationship Id="rId125" Type="http://schemas.openxmlformats.org/officeDocument/2006/relationships/customXml" Target="../ink/ink527.xml"/><Relationship Id="rId141" Type="http://schemas.openxmlformats.org/officeDocument/2006/relationships/customXml" Target="../ink/ink535.xml"/><Relationship Id="rId146" Type="http://schemas.openxmlformats.org/officeDocument/2006/relationships/image" Target="../media/image559.png"/><Relationship Id="rId167" Type="http://schemas.openxmlformats.org/officeDocument/2006/relationships/customXml" Target="../ink/ink548.xml"/><Relationship Id="rId188" Type="http://schemas.openxmlformats.org/officeDocument/2006/relationships/image" Target="../media/image580.png"/><Relationship Id="rId7" Type="http://schemas.openxmlformats.org/officeDocument/2006/relationships/customXml" Target="../ink/ink468.xml"/><Relationship Id="rId71" Type="http://schemas.openxmlformats.org/officeDocument/2006/relationships/customXml" Target="../ink/ink500.xml"/><Relationship Id="rId92" Type="http://schemas.openxmlformats.org/officeDocument/2006/relationships/image" Target="../media/image532.png"/><Relationship Id="rId162" Type="http://schemas.openxmlformats.org/officeDocument/2006/relationships/image" Target="../media/image567.png"/><Relationship Id="rId183" Type="http://schemas.openxmlformats.org/officeDocument/2006/relationships/customXml" Target="../ink/ink556.xml"/><Relationship Id="rId2" Type="http://schemas.openxmlformats.org/officeDocument/2006/relationships/image" Target="../media/image213.png"/><Relationship Id="rId29" Type="http://schemas.openxmlformats.org/officeDocument/2006/relationships/customXml" Target="../ink/ink479.xml"/><Relationship Id="rId24" Type="http://schemas.openxmlformats.org/officeDocument/2006/relationships/image" Target="../media/image498.png"/><Relationship Id="rId40" Type="http://schemas.openxmlformats.org/officeDocument/2006/relationships/image" Target="../media/image506.png"/><Relationship Id="rId45" Type="http://schemas.openxmlformats.org/officeDocument/2006/relationships/customXml" Target="../ink/ink487.xml"/><Relationship Id="rId66" Type="http://schemas.openxmlformats.org/officeDocument/2006/relationships/image" Target="../media/image519.png"/><Relationship Id="rId87" Type="http://schemas.openxmlformats.org/officeDocument/2006/relationships/customXml" Target="../ink/ink508.xml"/><Relationship Id="rId110" Type="http://schemas.openxmlformats.org/officeDocument/2006/relationships/image" Target="../media/image541.png"/><Relationship Id="rId115" Type="http://schemas.openxmlformats.org/officeDocument/2006/relationships/customXml" Target="../ink/ink522.xml"/><Relationship Id="rId131" Type="http://schemas.openxmlformats.org/officeDocument/2006/relationships/customXml" Target="../ink/ink530.xml"/><Relationship Id="rId136" Type="http://schemas.openxmlformats.org/officeDocument/2006/relationships/image" Target="../media/image554.png"/><Relationship Id="rId157" Type="http://schemas.openxmlformats.org/officeDocument/2006/relationships/customXml" Target="../ink/ink543.xml"/><Relationship Id="rId178" Type="http://schemas.openxmlformats.org/officeDocument/2006/relationships/image" Target="../media/image575.png"/><Relationship Id="rId61" Type="http://schemas.openxmlformats.org/officeDocument/2006/relationships/customXml" Target="../ink/ink495.xml"/><Relationship Id="rId82" Type="http://schemas.openxmlformats.org/officeDocument/2006/relationships/image" Target="../media/image527.png"/><Relationship Id="rId152" Type="http://schemas.openxmlformats.org/officeDocument/2006/relationships/image" Target="../media/image562.png"/><Relationship Id="rId173" Type="http://schemas.openxmlformats.org/officeDocument/2006/relationships/customXml" Target="../ink/ink551.xml"/><Relationship Id="rId194" Type="http://schemas.openxmlformats.org/officeDocument/2006/relationships/image" Target="../media/image583.png"/><Relationship Id="rId19" Type="http://schemas.openxmlformats.org/officeDocument/2006/relationships/customXml" Target="../ink/ink474.xml"/><Relationship Id="rId14" Type="http://schemas.openxmlformats.org/officeDocument/2006/relationships/image" Target="../media/image493.png"/><Relationship Id="rId30" Type="http://schemas.openxmlformats.org/officeDocument/2006/relationships/image" Target="../media/image501.png"/><Relationship Id="rId35" Type="http://schemas.openxmlformats.org/officeDocument/2006/relationships/customXml" Target="../ink/ink482.xml"/><Relationship Id="rId56" Type="http://schemas.openxmlformats.org/officeDocument/2006/relationships/image" Target="../media/image514.png"/><Relationship Id="rId77" Type="http://schemas.openxmlformats.org/officeDocument/2006/relationships/customXml" Target="../ink/ink503.xml"/><Relationship Id="rId100" Type="http://schemas.openxmlformats.org/officeDocument/2006/relationships/image" Target="../media/image536.png"/><Relationship Id="rId105" Type="http://schemas.openxmlformats.org/officeDocument/2006/relationships/customXml" Target="../ink/ink517.xml"/><Relationship Id="rId126" Type="http://schemas.openxmlformats.org/officeDocument/2006/relationships/image" Target="../media/image549.png"/><Relationship Id="rId147" Type="http://schemas.openxmlformats.org/officeDocument/2006/relationships/customXml" Target="../ink/ink538.xml"/><Relationship Id="rId168" Type="http://schemas.openxmlformats.org/officeDocument/2006/relationships/image" Target="../media/image570.png"/><Relationship Id="rId8" Type="http://schemas.openxmlformats.org/officeDocument/2006/relationships/image" Target="../media/image490.png"/><Relationship Id="rId51" Type="http://schemas.openxmlformats.org/officeDocument/2006/relationships/customXml" Target="../ink/ink490.xml"/><Relationship Id="rId72" Type="http://schemas.openxmlformats.org/officeDocument/2006/relationships/image" Target="../media/image522.png"/><Relationship Id="rId93" Type="http://schemas.openxmlformats.org/officeDocument/2006/relationships/customXml" Target="../ink/ink511.xml"/><Relationship Id="rId98" Type="http://schemas.openxmlformats.org/officeDocument/2006/relationships/image" Target="../media/image535.png"/><Relationship Id="rId121" Type="http://schemas.openxmlformats.org/officeDocument/2006/relationships/customXml" Target="../ink/ink525.xml"/><Relationship Id="rId142" Type="http://schemas.openxmlformats.org/officeDocument/2006/relationships/image" Target="../media/image557.png"/><Relationship Id="rId163" Type="http://schemas.openxmlformats.org/officeDocument/2006/relationships/customXml" Target="../ink/ink546.xml"/><Relationship Id="rId184" Type="http://schemas.openxmlformats.org/officeDocument/2006/relationships/image" Target="../media/image578.png"/><Relationship Id="rId189" Type="http://schemas.openxmlformats.org/officeDocument/2006/relationships/customXml" Target="../ink/ink559.xml"/><Relationship Id="rId3" Type="http://schemas.openxmlformats.org/officeDocument/2006/relationships/customXml" Target="../ink/ink466.xml"/><Relationship Id="rId25" Type="http://schemas.openxmlformats.org/officeDocument/2006/relationships/customXml" Target="../ink/ink477.xml"/><Relationship Id="rId46" Type="http://schemas.openxmlformats.org/officeDocument/2006/relationships/image" Target="../media/image509.png"/><Relationship Id="rId67" Type="http://schemas.openxmlformats.org/officeDocument/2006/relationships/customXml" Target="../ink/ink498.xml"/><Relationship Id="rId116" Type="http://schemas.openxmlformats.org/officeDocument/2006/relationships/image" Target="../media/image544.png"/><Relationship Id="rId137" Type="http://schemas.openxmlformats.org/officeDocument/2006/relationships/customXml" Target="../ink/ink533.xml"/><Relationship Id="rId158" Type="http://schemas.openxmlformats.org/officeDocument/2006/relationships/image" Target="../media/image565.png"/><Relationship Id="rId20" Type="http://schemas.openxmlformats.org/officeDocument/2006/relationships/image" Target="../media/image496.png"/><Relationship Id="rId41" Type="http://schemas.openxmlformats.org/officeDocument/2006/relationships/customXml" Target="../ink/ink485.xml"/><Relationship Id="rId62" Type="http://schemas.openxmlformats.org/officeDocument/2006/relationships/image" Target="../media/image517.png"/><Relationship Id="rId83" Type="http://schemas.openxmlformats.org/officeDocument/2006/relationships/customXml" Target="../ink/ink506.xml"/><Relationship Id="rId88" Type="http://schemas.openxmlformats.org/officeDocument/2006/relationships/image" Target="../media/image530.png"/><Relationship Id="rId111" Type="http://schemas.openxmlformats.org/officeDocument/2006/relationships/customXml" Target="../ink/ink520.xml"/><Relationship Id="rId132" Type="http://schemas.openxmlformats.org/officeDocument/2006/relationships/image" Target="../media/image552.png"/><Relationship Id="rId153" Type="http://schemas.openxmlformats.org/officeDocument/2006/relationships/customXml" Target="../ink/ink541.xml"/><Relationship Id="rId174" Type="http://schemas.openxmlformats.org/officeDocument/2006/relationships/image" Target="../media/image573.png"/><Relationship Id="rId179" Type="http://schemas.openxmlformats.org/officeDocument/2006/relationships/customXml" Target="../ink/ink554.xml"/><Relationship Id="rId195" Type="http://schemas.openxmlformats.org/officeDocument/2006/relationships/customXml" Target="../ink/ink562.xml"/><Relationship Id="rId190" Type="http://schemas.openxmlformats.org/officeDocument/2006/relationships/image" Target="../media/image581.png"/><Relationship Id="rId15" Type="http://schemas.openxmlformats.org/officeDocument/2006/relationships/customXml" Target="../ink/ink472.xml"/><Relationship Id="rId36" Type="http://schemas.openxmlformats.org/officeDocument/2006/relationships/image" Target="../media/image504.png"/><Relationship Id="rId57" Type="http://schemas.openxmlformats.org/officeDocument/2006/relationships/customXml" Target="../ink/ink493.xml"/><Relationship Id="rId106" Type="http://schemas.openxmlformats.org/officeDocument/2006/relationships/image" Target="../media/image539.png"/><Relationship Id="rId127" Type="http://schemas.openxmlformats.org/officeDocument/2006/relationships/customXml" Target="../ink/ink528.xml"/><Relationship Id="rId10" Type="http://schemas.openxmlformats.org/officeDocument/2006/relationships/image" Target="../media/image491.png"/><Relationship Id="rId31" Type="http://schemas.openxmlformats.org/officeDocument/2006/relationships/customXml" Target="../ink/ink480.xml"/><Relationship Id="rId52" Type="http://schemas.openxmlformats.org/officeDocument/2006/relationships/image" Target="../media/image512.png"/><Relationship Id="rId73" Type="http://schemas.openxmlformats.org/officeDocument/2006/relationships/customXml" Target="../ink/ink501.xml"/><Relationship Id="rId78" Type="http://schemas.openxmlformats.org/officeDocument/2006/relationships/image" Target="../media/image525.png"/><Relationship Id="rId94" Type="http://schemas.openxmlformats.org/officeDocument/2006/relationships/image" Target="../media/image533.png"/><Relationship Id="rId99" Type="http://schemas.openxmlformats.org/officeDocument/2006/relationships/customXml" Target="../ink/ink514.xml"/><Relationship Id="rId101" Type="http://schemas.openxmlformats.org/officeDocument/2006/relationships/customXml" Target="../ink/ink515.xml"/><Relationship Id="rId122" Type="http://schemas.openxmlformats.org/officeDocument/2006/relationships/image" Target="../media/image547.png"/><Relationship Id="rId143" Type="http://schemas.openxmlformats.org/officeDocument/2006/relationships/customXml" Target="../ink/ink536.xml"/><Relationship Id="rId148" Type="http://schemas.openxmlformats.org/officeDocument/2006/relationships/image" Target="../media/image560.png"/><Relationship Id="rId164" Type="http://schemas.openxmlformats.org/officeDocument/2006/relationships/image" Target="../media/image568.png"/><Relationship Id="rId169" Type="http://schemas.openxmlformats.org/officeDocument/2006/relationships/customXml" Target="../ink/ink549.xml"/><Relationship Id="rId185" Type="http://schemas.openxmlformats.org/officeDocument/2006/relationships/customXml" Target="../ink/ink557.xml"/><Relationship Id="rId4" Type="http://schemas.openxmlformats.org/officeDocument/2006/relationships/image" Target="../media/image96.png"/><Relationship Id="rId9" Type="http://schemas.openxmlformats.org/officeDocument/2006/relationships/customXml" Target="../ink/ink469.xml"/><Relationship Id="rId180" Type="http://schemas.openxmlformats.org/officeDocument/2006/relationships/image" Target="../media/image576.png"/><Relationship Id="rId26" Type="http://schemas.openxmlformats.org/officeDocument/2006/relationships/image" Target="../media/image499.png"/><Relationship Id="rId47" Type="http://schemas.openxmlformats.org/officeDocument/2006/relationships/customXml" Target="../ink/ink488.xml"/><Relationship Id="rId68" Type="http://schemas.openxmlformats.org/officeDocument/2006/relationships/image" Target="../media/image520.png"/><Relationship Id="rId89" Type="http://schemas.openxmlformats.org/officeDocument/2006/relationships/customXml" Target="../ink/ink509.xml"/><Relationship Id="rId112" Type="http://schemas.openxmlformats.org/officeDocument/2006/relationships/image" Target="../media/image542.png"/><Relationship Id="rId133" Type="http://schemas.openxmlformats.org/officeDocument/2006/relationships/customXml" Target="../ink/ink531.xml"/><Relationship Id="rId154" Type="http://schemas.openxmlformats.org/officeDocument/2006/relationships/image" Target="../media/image563.png"/><Relationship Id="rId175" Type="http://schemas.openxmlformats.org/officeDocument/2006/relationships/customXml" Target="../ink/ink552.xml"/><Relationship Id="rId196" Type="http://schemas.openxmlformats.org/officeDocument/2006/relationships/image" Target="../media/image584.png"/><Relationship Id="rId16" Type="http://schemas.openxmlformats.org/officeDocument/2006/relationships/image" Target="../media/image494.png"/><Relationship Id="rId37" Type="http://schemas.openxmlformats.org/officeDocument/2006/relationships/customXml" Target="../ink/ink483.xml"/><Relationship Id="rId58" Type="http://schemas.openxmlformats.org/officeDocument/2006/relationships/image" Target="../media/image515.png"/><Relationship Id="rId79" Type="http://schemas.openxmlformats.org/officeDocument/2006/relationships/customXml" Target="../ink/ink504.xml"/><Relationship Id="rId102" Type="http://schemas.openxmlformats.org/officeDocument/2006/relationships/image" Target="../media/image537.png"/><Relationship Id="rId123" Type="http://schemas.openxmlformats.org/officeDocument/2006/relationships/customXml" Target="../ink/ink526.xml"/><Relationship Id="rId144" Type="http://schemas.openxmlformats.org/officeDocument/2006/relationships/image" Target="../media/image558.png"/><Relationship Id="rId90" Type="http://schemas.openxmlformats.org/officeDocument/2006/relationships/image" Target="../media/image531.png"/><Relationship Id="rId165" Type="http://schemas.openxmlformats.org/officeDocument/2006/relationships/customXml" Target="../ink/ink547.xml"/><Relationship Id="rId186" Type="http://schemas.openxmlformats.org/officeDocument/2006/relationships/image" Target="../media/image579.png"/><Relationship Id="rId27" Type="http://schemas.openxmlformats.org/officeDocument/2006/relationships/customXml" Target="../ink/ink478.xml"/><Relationship Id="rId48" Type="http://schemas.openxmlformats.org/officeDocument/2006/relationships/image" Target="../media/image510.png"/><Relationship Id="rId69" Type="http://schemas.openxmlformats.org/officeDocument/2006/relationships/customXml" Target="../ink/ink499.xml"/><Relationship Id="rId113" Type="http://schemas.openxmlformats.org/officeDocument/2006/relationships/customXml" Target="../ink/ink521.xml"/><Relationship Id="rId134" Type="http://schemas.openxmlformats.org/officeDocument/2006/relationships/image" Target="../media/image553.png"/><Relationship Id="rId80" Type="http://schemas.openxmlformats.org/officeDocument/2006/relationships/image" Target="../media/image526.png"/><Relationship Id="rId155" Type="http://schemas.openxmlformats.org/officeDocument/2006/relationships/customXml" Target="../ink/ink542.xml"/><Relationship Id="rId176" Type="http://schemas.openxmlformats.org/officeDocument/2006/relationships/image" Target="../media/image574.png"/><Relationship Id="rId17" Type="http://schemas.openxmlformats.org/officeDocument/2006/relationships/customXml" Target="../ink/ink473.xml"/><Relationship Id="rId38" Type="http://schemas.openxmlformats.org/officeDocument/2006/relationships/image" Target="../media/image505.png"/><Relationship Id="rId59" Type="http://schemas.openxmlformats.org/officeDocument/2006/relationships/customXml" Target="../ink/ink494.xml"/><Relationship Id="rId103" Type="http://schemas.openxmlformats.org/officeDocument/2006/relationships/customXml" Target="../ink/ink516.xml"/><Relationship Id="rId124" Type="http://schemas.openxmlformats.org/officeDocument/2006/relationships/image" Target="../media/image548.png"/><Relationship Id="rId70" Type="http://schemas.openxmlformats.org/officeDocument/2006/relationships/image" Target="../media/image521.png"/><Relationship Id="rId91" Type="http://schemas.openxmlformats.org/officeDocument/2006/relationships/customXml" Target="../ink/ink510.xml"/><Relationship Id="rId145" Type="http://schemas.openxmlformats.org/officeDocument/2006/relationships/customXml" Target="../ink/ink537.xml"/><Relationship Id="rId166" Type="http://schemas.openxmlformats.org/officeDocument/2006/relationships/image" Target="../media/image569.png"/><Relationship Id="rId187" Type="http://schemas.openxmlformats.org/officeDocument/2006/relationships/customXml" Target="../ink/ink558.xml"/><Relationship Id="rId1" Type="http://schemas.openxmlformats.org/officeDocument/2006/relationships/slideLayout" Target="../slideLayouts/slideLayout6.xml"/><Relationship Id="rId28" Type="http://schemas.openxmlformats.org/officeDocument/2006/relationships/image" Target="../media/image500.png"/><Relationship Id="rId49" Type="http://schemas.openxmlformats.org/officeDocument/2006/relationships/customXml" Target="../ink/ink489.xml"/><Relationship Id="rId114" Type="http://schemas.openxmlformats.org/officeDocument/2006/relationships/image" Target="../media/image543.png"/><Relationship Id="rId60" Type="http://schemas.openxmlformats.org/officeDocument/2006/relationships/image" Target="../media/image516.png"/><Relationship Id="rId81" Type="http://schemas.openxmlformats.org/officeDocument/2006/relationships/customXml" Target="../ink/ink505.xml"/><Relationship Id="rId135" Type="http://schemas.openxmlformats.org/officeDocument/2006/relationships/customXml" Target="../ink/ink532.xml"/><Relationship Id="rId156" Type="http://schemas.openxmlformats.org/officeDocument/2006/relationships/image" Target="../media/image564.png"/><Relationship Id="rId177" Type="http://schemas.openxmlformats.org/officeDocument/2006/relationships/customXml" Target="../ink/ink553.xml"/><Relationship Id="rId18" Type="http://schemas.openxmlformats.org/officeDocument/2006/relationships/image" Target="../media/image495.png"/><Relationship Id="rId39" Type="http://schemas.openxmlformats.org/officeDocument/2006/relationships/customXml" Target="../ink/ink484.xml"/></Relationships>
</file>

<file path=ppt/slides/_rels/slide25.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image" Target="../media/image2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17" Type="http://schemas.openxmlformats.org/officeDocument/2006/relationships/customXml" Target="../ink/ink620.xml"/><Relationship Id="rId21" Type="http://schemas.openxmlformats.org/officeDocument/2006/relationships/customXml" Target="../ink/ink572.xml"/><Relationship Id="rId42" Type="http://schemas.openxmlformats.org/officeDocument/2006/relationships/image" Target="../media/image607.png"/><Relationship Id="rId63" Type="http://schemas.openxmlformats.org/officeDocument/2006/relationships/customXml" Target="../ink/ink593.xml"/><Relationship Id="rId84" Type="http://schemas.openxmlformats.org/officeDocument/2006/relationships/image" Target="../media/image628.png"/><Relationship Id="rId138" Type="http://schemas.openxmlformats.org/officeDocument/2006/relationships/image" Target="../media/image655.png"/><Relationship Id="rId107" Type="http://schemas.openxmlformats.org/officeDocument/2006/relationships/customXml" Target="../ink/ink615.xml"/><Relationship Id="rId11" Type="http://schemas.openxmlformats.org/officeDocument/2006/relationships/customXml" Target="../ink/ink567.xml"/><Relationship Id="rId32" Type="http://schemas.openxmlformats.org/officeDocument/2006/relationships/image" Target="../media/image602.png"/><Relationship Id="rId53" Type="http://schemas.openxmlformats.org/officeDocument/2006/relationships/customXml" Target="../ink/ink588.xml"/><Relationship Id="rId74" Type="http://schemas.openxmlformats.org/officeDocument/2006/relationships/image" Target="../media/image623.png"/><Relationship Id="rId128" Type="http://schemas.openxmlformats.org/officeDocument/2006/relationships/image" Target="../media/image650.png"/><Relationship Id="rId149" Type="http://schemas.openxmlformats.org/officeDocument/2006/relationships/customXml" Target="../ink/ink636.xml"/><Relationship Id="rId5" Type="http://schemas.openxmlformats.org/officeDocument/2006/relationships/customXml" Target="../ink/ink564.xml"/><Relationship Id="rId95" Type="http://schemas.openxmlformats.org/officeDocument/2006/relationships/customXml" Target="../ink/ink609.xml"/><Relationship Id="rId22" Type="http://schemas.openxmlformats.org/officeDocument/2006/relationships/image" Target="../media/image597.png"/><Relationship Id="rId27" Type="http://schemas.openxmlformats.org/officeDocument/2006/relationships/customXml" Target="../ink/ink575.xml"/><Relationship Id="rId43" Type="http://schemas.openxmlformats.org/officeDocument/2006/relationships/customXml" Target="../ink/ink583.xml"/><Relationship Id="rId48" Type="http://schemas.openxmlformats.org/officeDocument/2006/relationships/image" Target="../media/image610.png"/><Relationship Id="rId64" Type="http://schemas.openxmlformats.org/officeDocument/2006/relationships/image" Target="../media/image618.png"/><Relationship Id="rId69" Type="http://schemas.openxmlformats.org/officeDocument/2006/relationships/customXml" Target="../ink/ink596.xml"/><Relationship Id="rId113" Type="http://schemas.openxmlformats.org/officeDocument/2006/relationships/customXml" Target="../ink/ink618.xml"/><Relationship Id="rId118" Type="http://schemas.openxmlformats.org/officeDocument/2006/relationships/image" Target="../media/image645.png"/><Relationship Id="rId134" Type="http://schemas.openxmlformats.org/officeDocument/2006/relationships/image" Target="../media/image653.png"/><Relationship Id="rId139" Type="http://schemas.openxmlformats.org/officeDocument/2006/relationships/customXml" Target="../ink/ink631.xml"/><Relationship Id="rId80" Type="http://schemas.openxmlformats.org/officeDocument/2006/relationships/image" Target="../media/image626.png"/><Relationship Id="rId85" Type="http://schemas.openxmlformats.org/officeDocument/2006/relationships/customXml" Target="../ink/ink604.xml"/><Relationship Id="rId150" Type="http://schemas.openxmlformats.org/officeDocument/2006/relationships/image" Target="../media/image661.png"/><Relationship Id="rId12" Type="http://schemas.openxmlformats.org/officeDocument/2006/relationships/image" Target="../media/image592.png"/><Relationship Id="rId17" Type="http://schemas.openxmlformats.org/officeDocument/2006/relationships/customXml" Target="../ink/ink570.xml"/><Relationship Id="rId33" Type="http://schemas.openxmlformats.org/officeDocument/2006/relationships/customXml" Target="../ink/ink578.xml"/><Relationship Id="rId38" Type="http://schemas.openxmlformats.org/officeDocument/2006/relationships/image" Target="../media/image605.png"/><Relationship Id="rId59" Type="http://schemas.openxmlformats.org/officeDocument/2006/relationships/customXml" Target="../ink/ink591.xml"/><Relationship Id="rId103" Type="http://schemas.openxmlformats.org/officeDocument/2006/relationships/customXml" Target="../ink/ink613.xml"/><Relationship Id="rId108" Type="http://schemas.openxmlformats.org/officeDocument/2006/relationships/image" Target="../media/image640.png"/><Relationship Id="rId124" Type="http://schemas.openxmlformats.org/officeDocument/2006/relationships/image" Target="../media/image648.png"/><Relationship Id="rId129" Type="http://schemas.openxmlformats.org/officeDocument/2006/relationships/customXml" Target="../ink/ink626.xml"/><Relationship Id="rId54" Type="http://schemas.openxmlformats.org/officeDocument/2006/relationships/image" Target="../media/image613.png"/><Relationship Id="rId70" Type="http://schemas.openxmlformats.org/officeDocument/2006/relationships/image" Target="../media/image621.png"/><Relationship Id="rId75" Type="http://schemas.openxmlformats.org/officeDocument/2006/relationships/customXml" Target="../ink/ink599.xml"/><Relationship Id="rId91" Type="http://schemas.openxmlformats.org/officeDocument/2006/relationships/customXml" Target="../ink/ink607.xml"/><Relationship Id="rId96" Type="http://schemas.openxmlformats.org/officeDocument/2006/relationships/image" Target="../media/image634.png"/><Relationship Id="rId140" Type="http://schemas.openxmlformats.org/officeDocument/2006/relationships/image" Target="../media/image656.png"/><Relationship Id="rId145" Type="http://schemas.openxmlformats.org/officeDocument/2006/relationships/customXml" Target="../ink/ink634.xml"/><Relationship Id="rId1" Type="http://schemas.openxmlformats.org/officeDocument/2006/relationships/slideLayout" Target="../slideLayouts/slideLayout2.xml"/><Relationship Id="rId6" Type="http://schemas.openxmlformats.org/officeDocument/2006/relationships/image" Target="../media/image589.png"/><Relationship Id="rId23" Type="http://schemas.openxmlformats.org/officeDocument/2006/relationships/customXml" Target="../ink/ink573.xml"/><Relationship Id="rId28" Type="http://schemas.openxmlformats.org/officeDocument/2006/relationships/image" Target="../media/image600.png"/><Relationship Id="rId49" Type="http://schemas.openxmlformats.org/officeDocument/2006/relationships/customXml" Target="../ink/ink586.xml"/><Relationship Id="rId114" Type="http://schemas.openxmlformats.org/officeDocument/2006/relationships/image" Target="../media/image643.png"/><Relationship Id="rId119" Type="http://schemas.openxmlformats.org/officeDocument/2006/relationships/customXml" Target="../ink/ink621.xml"/><Relationship Id="rId44" Type="http://schemas.openxmlformats.org/officeDocument/2006/relationships/image" Target="../media/image608.png"/><Relationship Id="rId60" Type="http://schemas.openxmlformats.org/officeDocument/2006/relationships/image" Target="../media/image616.png"/><Relationship Id="rId65" Type="http://schemas.openxmlformats.org/officeDocument/2006/relationships/customXml" Target="../ink/ink594.xml"/><Relationship Id="rId81" Type="http://schemas.openxmlformats.org/officeDocument/2006/relationships/customXml" Target="../ink/ink602.xml"/><Relationship Id="rId86" Type="http://schemas.openxmlformats.org/officeDocument/2006/relationships/image" Target="../media/image629.png"/><Relationship Id="rId130" Type="http://schemas.openxmlformats.org/officeDocument/2006/relationships/image" Target="../media/image651.png"/><Relationship Id="rId135" Type="http://schemas.openxmlformats.org/officeDocument/2006/relationships/customXml" Target="../ink/ink629.xml"/><Relationship Id="rId13" Type="http://schemas.openxmlformats.org/officeDocument/2006/relationships/customXml" Target="../ink/ink568.xml"/><Relationship Id="rId18" Type="http://schemas.openxmlformats.org/officeDocument/2006/relationships/image" Target="../media/image595.png"/><Relationship Id="rId39" Type="http://schemas.openxmlformats.org/officeDocument/2006/relationships/customXml" Target="../ink/ink581.xml"/><Relationship Id="rId109" Type="http://schemas.openxmlformats.org/officeDocument/2006/relationships/customXml" Target="../ink/ink616.xml"/><Relationship Id="rId34" Type="http://schemas.openxmlformats.org/officeDocument/2006/relationships/image" Target="../media/image603.png"/><Relationship Id="rId50" Type="http://schemas.openxmlformats.org/officeDocument/2006/relationships/image" Target="../media/image611.png"/><Relationship Id="rId55" Type="http://schemas.openxmlformats.org/officeDocument/2006/relationships/customXml" Target="../ink/ink589.xml"/><Relationship Id="rId76" Type="http://schemas.openxmlformats.org/officeDocument/2006/relationships/image" Target="../media/image624.png"/><Relationship Id="rId97" Type="http://schemas.openxmlformats.org/officeDocument/2006/relationships/customXml" Target="../ink/ink610.xml"/><Relationship Id="rId104" Type="http://schemas.openxmlformats.org/officeDocument/2006/relationships/image" Target="../media/image638.png"/><Relationship Id="rId120" Type="http://schemas.openxmlformats.org/officeDocument/2006/relationships/image" Target="../media/image646.png"/><Relationship Id="rId125" Type="http://schemas.openxmlformats.org/officeDocument/2006/relationships/customXml" Target="../ink/ink624.xml"/><Relationship Id="rId141" Type="http://schemas.openxmlformats.org/officeDocument/2006/relationships/customXml" Target="../ink/ink632.xml"/><Relationship Id="rId146" Type="http://schemas.openxmlformats.org/officeDocument/2006/relationships/image" Target="../media/image659.png"/><Relationship Id="rId7" Type="http://schemas.openxmlformats.org/officeDocument/2006/relationships/customXml" Target="../ink/ink565.xml"/><Relationship Id="rId71" Type="http://schemas.openxmlformats.org/officeDocument/2006/relationships/customXml" Target="../ink/ink597.xml"/><Relationship Id="rId92" Type="http://schemas.openxmlformats.org/officeDocument/2006/relationships/image" Target="../media/image632.png"/><Relationship Id="rId2" Type="http://schemas.openxmlformats.org/officeDocument/2006/relationships/image" Target="../media/image338.png"/><Relationship Id="rId29" Type="http://schemas.openxmlformats.org/officeDocument/2006/relationships/customXml" Target="../ink/ink576.xml"/><Relationship Id="rId24" Type="http://schemas.openxmlformats.org/officeDocument/2006/relationships/image" Target="../media/image598.png"/><Relationship Id="rId40" Type="http://schemas.openxmlformats.org/officeDocument/2006/relationships/image" Target="../media/image606.png"/><Relationship Id="rId45" Type="http://schemas.openxmlformats.org/officeDocument/2006/relationships/customXml" Target="../ink/ink584.xml"/><Relationship Id="rId66" Type="http://schemas.openxmlformats.org/officeDocument/2006/relationships/image" Target="../media/image619.png"/><Relationship Id="rId87" Type="http://schemas.openxmlformats.org/officeDocument/2006/relationships/customXml" Target="../ink/ink605.xml"/><Relationship Id="rId110" Type="http://schemas.openxmlformats.org/officeDocument/2006/relationships/image" Target="../media/image641.png"/><Relationship Id="rId115" Type="http://schemas.openxmlformats.org/officeDocument/2006/relationships/customXml" Target="../ink/ink619.xml"/><Relationship Id="rId131" Type="http://schemas.openxmlformats.org/officeDocument/2006/relationships/customXml" Target="../ink/ink627.xml"/><Relationship Id="rId136" Type="http://schemas.openxmlformats.org/officeDocument/2006/relationships/image" Target="../media/image654.png"/><Relationship Id="rId61" Type="http://schemas.openxmlformats.org/officeDocument/2006/relationships/customXml" Target="../ink/ink592.xml"/><Relationship Id="rId82" Type="http://schemas.openxmlformats.org/officeDocument/2006/relationships/image" Target="../media/image627.png"/><Relationship Id="rId19" Type="http://schemas.openxmlformats.org/officeDocument/2006/relationships/customXml" Target="../ink/ink571.xml"/><Relationship Id="rId14" Type="http://schemas.openxmlformats.org/officeDocument/2006/relationships/image" Target="../media/image593.png"/><Relationship Id="rId30" Type="http://schemas.openxmlformats.org/officeDocument/2006/relationships/image" Target="../media/image601.png"/><Relationship Id="rId35" Type="http://schemas.openxmlformats.org/officeDocument/2006/relationships/customXml" Target="../ink/ink579.xml"/><Relationship Id="rId56" Type="http://schemas.openxmlformats.org/officeDocument/2006/relationships/image" Target="../media/image614.png"/><Relationship Id="rId77" Type="http://schemas.openxmlformats.org/officeDocument/2006/relationships/customXml" Target="../ink/ink600.xml"/><Relationship Id="rId100" Type="http://schemas.openxmlformats.org/officeDocument/2006/relationships/image" Target="../media/image636.png"/><Relationship Id="rId105" Type="http://schemas.openxmlformats.org/officeDocument/2006/relationships/customXml" Target="../ink/ink614.xml"/><Relationship Id="rId126" Type="http://schemas.openxmlformats.org/officeDocument/2006/relationships/image" Target="../media/image649.png"/><Relationship Id="rId147" Type="http://schemas.openxmlformats.org/officeDocument/2006/relationships/customXml" Target="../ink/ink635.xml"/><Relationship Id="rId8" Type="http://schemas.openxmlformats.org/officeDocument/2006/relationships/image" Target="../media/image590.png"/><Relationship Id="rId51" Type="http://schemas.openxmlformats.org/officeDocument/2006/relationships/customXml" Target="../ink/ink587.xml"/><Relationship Id="rId72" Type="http://schemas.openxmlformats.org/officeDocument/2006/relationships/image" Target="../media/image622.png"/><Relationship Id="rId93" Type="http://schemas.openxmlformats.org/officeDocument/2006/relationships/customXml" Target="../ink/ink608.xml"/><Relationship Id="rId98" Type="http://schemas.openxmlformats.org/officeDocument/2006/relationships/image" Target="../media/image635.png"/><Relationship Id="rId121" Type="http://schemas.openxmlformats.org/officeDocument/2006/relationships/customXml" Target="../ink/ink622.xml"/><Relationship Id="rId142" Type="http://schemas.openxmlformats.org/officeDocument/2006/relationships/image" Target="../media/image657.png"/><Relationship Id="rId3" Type="http://schemas.openxmlformats.org/officeDocument/2006/relationships/customXml" Target="../ink/ink563.xml"/><Relationship Id="rId25" Type="http://schemas.openxmlformats.org/officeDocument/2006/relationships/customXml" Target="../ink/ink574.xml"/><Relationship Id="rId46" Type="http://schemas.openxmlformats.org/officeDocument/2006/relationships/image" Target="../media/image609.png"/><Relationship Id="rId67" Type="http://schemas.openxmlformats.org/officeDocument/2006/relationships/customXml" Target="../ink/ink595.xml"/><Relationship Id="rId116" Type="http://schemas.openxmlformats.org/officeDocument/2006/relationships/image" Target="../media/image644.png"/><Relationship Id="rId137" Type="http://schemas.openxmlformats.org/officeDocument/2006/relationships/customXml" Target="../ink/ink630.xml"/><Relationship Id="rId20" Type="http://schemas.openxmlformats.org/officeDocument/2006/relationships/image" Target="../media/image596.png"/><Relationship Id="rId41" Type="http://schemas.openxmlformats.org/officeDocument/2006/relationships/customXml" Target="../ink/ink582.xml"/><Relationship Id="rId62" Type="http://schemas.openxmlformats.org/officeDocument/2006/relationships/image" Target="../media/image617.png"/><Relationship Id="rId83" Type="http://schemas.openxmlformats.org/officeDocument/2006/relationships/customXml" Target="../ink/ink603.xml"/><Relationship Id="rId88" Type="http://schemas.openxmlformats.org/officeDocument/2006/relationships/image" Target="../media/image630.png"/><Relationship Id="rId111" Type="http://schemas.openxmlformats.org/officeDocument/2006/relationships/customXml" Target="../ink/ink617.xml"/><Relationship Id="rId132" Type="http://schemas.openxmlformats.org/officeDocument/2006/relationships/image" Target="../media/image652.png"/><Relationship Id="rId15" Type="http://schemas.openxmlformats.org/officeDocument/2006/relationships/customXml" Target="../ink/ink569.xml"/><Relationship Id="rId36" Type="http://schemas.openxmlformats.org/officeDocument/2006/relationships/image" Target="../media/image604.png"/><Relationship Id="rId57" Type="http://schemas.openxmlformats.org/officeDocument/2006/relationships/customXml" Target="../ink/ink590.xml"/><Relationship Id="rId106" Type="http://schemas.openxmlformats.org/officeDocument/2006/relationships/image" Target="../media/image639.png"/><Relationship Id="rId127" Type="http://schemas.openxmlformats.org/officeDocument/2006/relationships/customXml" Target="../ink/ink625.xml"/><Relationship Id="rId10" Type="http://schemas.openxmlformats.org/officeDocument/2006/relationships/image" Target="../media/image591.png"/><Relationship Id="rId31" Type="http://schemas.openxmlformats.org/officeDocument/2006/relationships/customXml" Target="../ink/ink577.xml"/><Relationship Id="rId52" Type="http://schemas.openxmlformats.org/officeDocument/2006/relationships/image" Target="../media/image612.png"/><Relationship Id="rId73" Type="http://schemas.openxmlformats.org/officeDocument/2006/relationships/customXml" Target="../ink/ink598.xml"/><Relationship Id="rId78" Type="http://schemas.openxmlformats.org/officeDocument/2006/relationships/image" Target="../media/image625.png"/><Relationship Id="rId94" Type="http://schemas.openxmlformats.org/officeDocument/2006/relationships/image" Target="../media/image633.png"/><Relationship Id="rId99" Type="http://schemas.openxmlformats.org/officeDocument/2006/relationships/customXml" Target="../ink/ink611.xml"/><Relationship Id="rId101" Type="http://schemas.openxmlformats.org/officeDocument/2006/relationships/customXml" Target="../ink/ink612.xml"/><Relationship Id="rId122" Type="http://schemas.openxmlformats.org/officeDocument/2006/relationships/image" Target="../media/image647.png"/><Relationship Id="rId143" Type="http://schemas.openxmlformats.org/officeDocument/2006/relationships/customXml" Target="../ink/ink633.xml"/><Relationship Id="rId148" Type="http://schemas.openxmlformats.org/officeDocument/2006/relationships/image" Target="../media/image660.png"/><Relationship Id="rId4" Type="http://schemas.openxmlformats.org/officeDocument/2006/relationships/image" Target="../media/image588.png"/><Relationship Id="rId9" Type="http://schemas.openxmlformats.org/officeDocument/2006/relationships/customXml" Target="../ink/ink566.xml"/><Relationship Id="rId26" Type="http://schemas.openxmlformats.org/officeDocument/2006/relationships/image" Target="../media/image599.png"/><Relationship Id="rId47" Type="http://schemas.openxmlformats.org/officeDocument/2006/relationships/customXml" Target="../ink/ink585.xml"/><Relationship Id="rId68" Type="http://schemas.openxmlformats.org/officeDocument/2006/relationships/image" Target="../media/image620.png"/><Relationship Id="rId89" Type="http://schemas.openxmlformats.org/officeDocument/2006/relationships/customXml" Target="../ink/ink606.xml"/><Relationship Id="rId112" Type="http://schemas.openxmlformats.org/officeDocument/2006/relationships/image" Target="../media/image642.png"/><Relationship Id="rId133" Type="http://schemas.openxmlformats.org/officeDocument/2006/relationships/customXml" Target="../ink/ink628.xml"/><Relationship Id="rId16" Type="http://schemas.openxmlformats.org/officeDocument/2006/relationships/image" Target="../media/image594.png"/><Relationship Id="rId37" Type="http://schemas.openxmlformats.org/officeDocument/2006/relationships/customXml" Target="../ink/ink580.xml"/><Relationship Id="rId58" Type="http://schemas.openxmlformats.org/officeDocument/2006/relationships/image" Target="../media/image615.png"/><Relationship Id="rId79" Type="http://schemas.openxmlformats.org/officeDocument/2006/relationships/customXml" Target="../ink/ink601.xml"/><Relationship Id="rId102" Type="http://schemas.openxmlformats.org/officeDocument/2006/relationships/image" Target="../media/image637.png"/><Relationship Id="rId123" Type="http://schemas.openxmlformats.org/officeDocument/2006/relationships/customXml" Target="../ink/ink623.xml"/><Relationship Id="rId144" Type="http://schemas.openxmlformats.org/officeDocument/2006/relationships/image" Target="../media/image658.png"/><Relationship Id="rId90" Type="http://schemas.openxmlformats.org/officeDocument/2006/relationships/image" Target="../media/image631.png"/></Relationships>
</file>

<file path=ppt/slides/_rels/slide27.xml.rels><?xml version="1.0" encoding="UTF-8" standalone="yes"?>
<Relationships xmlns="http://schemas.openxmlformats.org/package/2006/relationships"><Relationship Id="rId26" Type="http://schemas.openxmlformats.org/officeDocument/2006/relationships/image" Target="../media/image673.png"/><Relationship Id="rId21" Type="http://schemas.openxmlformats.org/officeDocument/2006/relationships/customXml" Target="../ink/ink646.xml"/><Relationship Id="rId42" Type="http://schemas.openxmlformats.org/officeDocument/2006/relationships/image" Target="../media/image681.png"/><Relationship Id="rId47" Type="http://schemas.openxmlformats.org/officeDocument/2006/relationships/customXml" Target="../ink/ink659.xml"/><Relationship Id="rId63" Type="http://schemas.openxmlformats.org/officeDocument/2006/relationships/customXml" Target="../ink/ink667.xml"/><Relationship Id="rId68" Type="http://schemas.openxmlformats.org/officeDocument/2006/relationships/image" Target="../media/image694.png"/><Relationship Id="rId84" Type="http://schemas.openxmlformats.org/officeDocument/2006/relationships/customXml" Target="../ink/ink678.xml"/><Relationship Id="rId89" Type="http://schemas.openxmlformats.org/officeDocument/2006/relationships/image" Target="../media/image704.png"/><Relationship Id="rId16" Type="http://schemas.openxmlformats.org/officeDocument/2006/relationships/image" Target="../media/image669.png"/><Relationship Id="rId107" Type="http://schemas.openxmlformats.org/officeDocument/2006/relationships/image" Target="../media/image713.png"/><Relationship Id="rId11" Type="http://schemas.openxmlformats.org/officeDocument/2006/relationships/customXml" Target="../ink/ink641.xml"/><Relationship Id="rId32" Type="http://schemas.openxmlformats.org/officeDocument/2006/relationships/image" Target="../media/image676.png"/><Relationship Id="rId37" Type="http://schemas.openxmlformats.org/officeDocument/2006/relationships/customXml" Target="../ink/ink654.xml"/><Relationship Id="rId53" Type="http://schemas.openxmlformats.org/officeDocument/2006/relationships/customXml" Target="../ink/ink662.xml"/><Relationship Id="rId58" Type="http://schemas.openxmlformats.org/officeDocument/2006/relationships/image" Target="../media/image689.png"/><Relationship Id="rId74" Type="http://schemas.openxmlformats.org/officeDocument/2006/relationships/customXml" Target="../ink/ink673.xml"/><Relationship Id="rId79" Type="http://schemas.openxmlformats.org/officeDocument/2006/relationships/image" Target="../media/image699.png"/><Relationship Id="rId102" Type="http://schemas.openxmlformats.org/officeDocument/2006/relationships/customXml" Target="../ink/ink687.xml"/><Relationship Id="rId5" Type="http://schemas.openxmlformats.org/officeDocument/2006/relationships/customXml" Target="../ink/ink638.xml"/><Relationship Id="rId90" Type="http://schemas.openxmlformats.org/officeDocument/2006/relationships/customXml" Target="../ink/ink681.xml"/><Relationship Id="rId95" Type="http://schemas.openxmlformats.org/officeDocument/2006/relationships/image" Target="../media/image707.png"/><Relationship Id="rId22" Type="http://schemas.openxmlformats.org/officeDocument/2006/relationships/image" Target="../media/image671.png"/><Relationship Id="rId27" Type="http://schemas.openxmlformats.org/officeDocument/2006/relationships/customXml" Target="../ink/ink649.xml"/><Relationship Id="rId43" Type="http://schemas.openxmlformats.org/officeDocument/2006/relationships/customXml" Target="../ink/ink657.xml"/><Relationship Id="rId48" Type="http://schemas.openxmlformats.org/officeDocument/2006/relationships/image" Target="../media/image684.png"/><Relationship Id="rId64" Type="http://schemas.openxmlformats.org/officeDocument/2006/relationships/image" Target="../media/image692.png"/><Relationship Id="rId69" Type="http://schemas.openxmlformats.org/officeDocument/2006/relationships/customXml" Target="../ink/ink670.xml"/><Relationship Id="rId80" Type="http://schemas.openxmlformats.org/officeDocument/2006/relationships/customXml" Target="../ink/ink676.xml"/><Relationship Id="rId85" Type="http://schemas.openxmlformats.org/officeDocument/2006/relationships/image" Target="../media/image702.png"/><Relationship Id="rId12" Type="http://schemas.openxmlformats.org/officeDocument/2006/relationships/image" Target="../media/image667.png"/><Relationship Id="rId17" Type="http://schemas.openxmlformats.org/officeDocument/2006/relationships/customXml" Target="../ink/ink644.xml"/><Relationship Id="rId33" Type="http://schemas.openxmlformats.org/officeDocument/2006/relationships/customXml" Target="../ink/ink652.xml"/><Relationship Id="rId38" Type="http://schemas.openxmlformats.org/officeDocument/2006/relationships/image" Target="../media/image679.png"/><Relationship Id="rId59" Type="http://schemas.openxmlformats.org/officeDocument/2006/relationships/customXml" Target="../ink/ink665.xml"/><Relationship Id="rId103" Type="http://schemas.openxmlformats.org/officeDocument/2006/relationships/image" Target="../media/image711.png"/><Relationship Id="rId108" Type="http://schemas.openxmlformats.org/officeDocument/2006/relationships/customXml" Target="../ink/ink690.xml"/><Relationship Id="rId54" Type="http://schemas.openxmlformats.org/officeDocument/2006/relationships/image" Target="../media/image687.png"/><Relationship Id="rId70" Type="http://schemas.openxmlformats.org/officeDocument/2006/relationships/customXml" Target="../ink/ink671.xml"/><Relationship Id="rId75" Type="http://schemas.openxmlformats.org/officeDocument/2006/relationships/image" Target="../media/image697.png"/><Relationship Id="rId91" Type="http://schemas.openxmlformats.org/officeDocument/2006/relationships/image" Target="../media/image705.png"/><Relationship Id="rId96" Type="http://schemas.openxmlformats.org/officeDocument/2006/relationships/customXml" Target="../ink/ink684.xml"/><Relationship Id="rId1" Type="http://schemas.openxmlformats.org/officeDocument/2006/relationships/slideLayout" Target="../slideLayouts/slideLayout2.xml"/><Relationship Id="rId6" Type="http://schemas.openxmlformats.org/officeDocument/2006/relationships/image" Target="../media/image664.png"/><Relationship Id="rId15" Type="http://schemas.openxmlformats.org/officeDocument/2006/relationships/customXml" Target="../ink/ink643.xml"/><Relationship Id="rId23" Type="http://schemas.openxmlformats.org/officeDocument/2006/relationships/customXml" Target="../ink/ink647.xml"/><Relationship Id="rId28" Type="http://schemas.openxmlformats.org/officeDocument/2006/relationships/image" Target="../media/image674.png"/><Relationship Id="rId36" Type="http://schemas.openxmlformats.org/officeDocument/2006/relationships/image" Target="../media/image678.png"/><Relationship Id="rId49" Type="http://schemas.openxmlformats.org/officeDocument/2006/relationships/customXml" Target="../ink/ink660.xml"/><Relationship Id="rId57" Type="http://schemas.openxmlformats.org/officeDocument/2006/relationships/customXml" Target="../ink/ink664.xml"/><Relationship Id="rId106" Type="http://schemas.openxmlformats.org/officeDocument/2006/relationships/customXml" Target="../ink/ink689.xml"/><Relationship Id="rId10" Type="http://schemas.openxmlformats.org/officeDocument/2006/relationships/image" Target="../media/image666.png"/><Relationship Id="rId31" Type="http://schemas.openxmlformats.org/officeDocument/2006/relationships/customXml" Target="../ink/ink651.xml"/><Relationship Id="rId44" Type="http://schemas.openxmlformats.org/officeDocument/2006/relationships/image" Target="../media/image682.png"/><Relationship Id="rId52" Type="http://schemas.openxmlformats.org/officeDocument/2006/relationships/image" Target="../media/image686.png"/><Relationship Id="rId60" Type="http://schemas.openxmlformats.org/officeDocument/2006/relationships/image" Target="../media/image690.png"/><Relationship Id="rId65" Type="http://schemas.openxmlformats.org/officeDocument/2006/relationships/customXml" Target="../ink/ink668.xml"/><Relationship Id="rId73" Type="http://schemas.openxmlformats.org/officeDocument/2006/relationships/image" Target="../media/image696.png"/><Relationship Id="rId78" Type="http://schemas.openxmlformats.org/officeDocument/2006/relationships/customXml" Target="../ink/ink675.xml"/><Relationship Id="rId81" Type="http://schemas.openxmlformats.org/officeDocument/2006/relationships/image" Target="../media/image700.png"/><Relationship Id="rId86" Type="http://schemas.openxmlformats.org/officeDocument/2006/relationships/customXml" Target="../ink/ink679.xml"/><Relationship Id="rId94" Type="http://schemas.openxmlformats.org/officeDocument/2006/relationships/customXml" Target="../ink/ink683.xml"/><Relationship Id="rId99" Type="http://schemas.openxmlformats.org/officeDocument/2006/relationships/image" Target="../media/image709.png"/><Relationship Id="rId101" Type="http://schemas.openxmlformats.org/officeDocument/2006/relationships/image" Target="../media/image710.png"/><Relationship Id="rId4" Type="http://schemas.openxmlformats.org/officeDocument/2006/relationships/image" Target="../media/image663.png"/><Relationship Id="rId9" Type="http://schemas.openxmlformats.org/officeDocument/2006/relationships/customXml" Target="../ink/ink640.xml"/><Relationship Id="rId13" Type="http://schemas.openxmlformats.org/officeDocument/2006/relationships/customXml" Target="../ink/ink642.xml"/><Relationship Id="rId18" Type="http://schemas.openxmlformats.org/officeDocument/2006/relationships/image" Target="../media/image22.png"/><Relationship Id="rId39" Type="http://schemas.openxmlformats.org/officeDocument/2006/relationships/customXml" Target="../ink/ink655.xml"/><Relationship Id="rId109" Type="http://schemas.openxmlformats.org/officeDocument/2006/relationships/image" Target="../media/image714.png"/><Relationship Id="rId34" Type="http://schemas.openxmlformats.org/officeDocument/2006/relationships/image" Target="../media/image677.png"/><Relationship Id="rId50" Type="http://schemas.openxmlformats.org/officeDocument/2006/relationships/image" Target="../media/image685.png"/><Relationship Id="rId55" Type="http://schemas.openxmlformats.org/officeDocument/2006/relationships/customXml" Target="../ink/ink663.xml"/><Relationship Id="rId76" Type="http://schemas.openxmlformats.org/officeDocument/2006/relationships/customXml" Target="../ink/ink674.xml"/><Relationship Id="rId97" Type="http://schemas.openxmlformats.org/officeDocument/2006/relationships/image" Target="../media/image708.png"/><Relationship Id="rId104" Type="http://schemas.openxmlformats.org/officeDocument/2006/relationships/customXml" Target="../ink/ink688.xml"/><Relationship Id="rId7" Type="http://schemas.openxmlformats.org/officeDocument/2006/relationships/customXml" Target="../ink/ink639.xml"/><Relationship Id="rId71" Type="http://schemas.openxmlformats.org/officeDocument/2006/relationships/image" Target="../media/image695.png"/><Relationship Id="rId92" Type="http://schemas.openxmlformats.org/officeDocument/2006/relationships/customXml" Target="../ink/ink682.xml"/><Relationship Id="rId2" Type="http://schemas.openxmlformats.org/officeDocument/2006/relationships/image" Target="../media/image339.jpg"/><Relationship Id="rId29" Type="http://schemas.openxmlformats.org/officeDocument/2006/relationships/customXml" Target="../ink/ink650.xml"/><Relationship Id="rId24" Type="http://schemas.openxmlformats.org/officeDocument/2006/relationships/image" Target="../media/image672.png"/><Relationship Id="rId40" Type="http://schemas.openxmlformats.org/officeDocument/2006/relationships/image" Target="../media/image680.png"/><Relationship Id="rId45" Type="http://schemas.openxmlformats.org/officeDocument/2006/relationships/customXml" Target="../ink/ink658.xml"/><Relationship Id="rId66" Type="http://schemas.openxmlformats.org/officeDocument/2006/relationships/image" Target="../media/image693.png"/><Relationship Id="rId87" Type="http://schemas.openxmlformats.org/officeDocument/2006/relationships/image" Target="../media/image703.png"/><Relationship Id="rId110" Type="http://schemas.openxmlformats.org/officeDocument/2006/relationships/customXml" Target="../ink/ink691.xml"/><Relationship Id="rId61" Type="http://schemas.openxmlformats.org/officeDocument/2006/relationships/customXml" Target="../ink/ink666.xml"/><Relationship Id="rId82" Type="http://schemas.openxmlformats.org/officeDocument/2006/relationships/customXml" Target="../ink/ink677.xml"/><Relationship Id="rId19" Type="http://schemas.openxmlformats.org/officeDocument/2006/relationships/customXml" Target="../ink/ink645.xml"/><Relationship Id="rId14" Type="http://schemas.openxmlformats.org/officeDocument/2006/relationships/image" Target="../media/image668.png"/><Relationship Id="rId30" Type="http://schemas.openxmlformats.org/officeDocument/2006/relationships/image" Target="../media/image675.png"/><Relationship Id="rId35" Type="http://schemas.openxmlformats.org/officeDocument/2006/relationships/customXml" Target="../ink/ink653.xml"/><Relationship Id="rId56" Type="http://schemas.openxmlformats.org/officeDocument/2006/relationships/image" Target="../media/image688.png"/><Relationship Id="rId77" Type="http://schemas.openxmlformats.org/officeDocument/2006/relationships/image" Target="../media/image698.png"/><Relationship Id="rId100" Type="http://schemas.openxmlformats.org/officeDocument/2006/relationships/customXml" Target="../ink/ink686.xml"/><Relationship Id="rId105" Type="http://schemas.openxmlformats.org/officeDocument/2006/relationships/image" Target="../media/image712.png"/><Relationship Id="rId8" Type="http://schemas.openxmlformats.org/officeDocument/2006/relationships/image" Target="../media/image665.png"/><Relationship Id="rId51" Type="http://schemas.openxmlformats.org/officeDocument/2006/relationships/customXml" Target="../ink/ink661.xml"/><Relationship Id="rId72" Type="http://schemas.openxmlformats.org/officeDocument/2006/relationships/customXml" Target="../ink/ink672.xml"/><Relationship Id="rId93" Type="http://schemas.openxmlformats.org/officeDocument/2006/relationships/image" Target="../media/image706.png"/><Relationship Id="rId98" Type="http://schemas.openxmlformats.org/officeDocument/2006/relationships/customXml" Target="../ink/ink685.xml"/><Relationship Id="rId3" Type="http://schemas.openxmlformats.org/officeDocument/2006/relationships/customXml" Target="../ink/ink637.xml"/><Relationship Id="rId25" Type="http://schemas.openxmlformats.org/officeDocument/2006/relationships/customXml" Target="../ink/ink648.xml"/><Relationship Id="rId46" Type="http://schemas.openxmlformats.org/officeDocument/2006/relationships/image" Target="../media/image683.png"/><Relationship Id="rId67" Type="http://schemas.openxmlformats.org/officeDocument/2006/relationships/customXml" Target="../ink/ink669.xml"/><Relationship Id="rId20" Type="http://schemas.openxmlformats.org/officeDocument/2006/relationships/image" Target="../media/image670.png"/><Relationship Id="rId41" Type="http://schemas.openxmlformats.org/officeDocument/2006/relationships/customXml" Target="../ink/ink656.xml"/><Relationship Id="rId62" Type="http://schemas.openxmlformats.org/officeDocument/2006/relationships/image" Target="../media/image691.png"/><Relationship Id="rId83" Type="http://schemas.openxmlformats.org/officeDocument/2006/relationships/image" Target="../media/image701.png"/><Relationship Id="rId88" Type="http://schemas.openxmlformats.org/officeDocument/2006/relationships/customXml" Target="../ink/ink680.xml"/></Relationships>
</file>

<file path=ppt/slides/_rels/slide28.xml.rels><?xml version="1.0" encoding="UTF-8" standalone="yes"?>
<Relationships xmlns="http://schemas.openxmlformats.org/package/2006/relationships"><Relationship Id="rId117" Type="http://schemas.openxmlformats.org/officeDocument/2006/relationships/image" Target="../media/image769.png"/><Relationship Id="rId21" Type="http://schemas.openxmlformats.org/officeDocument/2006/relationships/customXml" Target="../ink/ink701.xml"/><Relationship Id="rId42" Type="http://schemas.openxmlformats.org/officeDocument/2006/relationships/image" Target="../media/image142.png"/><Relationship Id="rId63" Type="http://schemas.openxmlformats.org/officeDocument/2006/relationships/image" Target="../media/image743.png"/><Relationship Id="rId84" Type="http://schemas.openxmlformats.org/officeDocument/2006/relationships/customXml" Target="../ink/ink734.xml"/><Relationship Id="rId138" Type="http://schemas.openxmlformats.org/officeDocument/2006/relationships/customXml" Target="../ink/ink761.xml"/><Relationship Id="rId159" Type="http://schemas.openxmlformats.org/officeDocument/2006/relationships/image" Target="../media/image790.png"/><Relationship Id="rId170" Type="http://schemas.openxmlformats.org/officeDocument/2006/relationships/customXml" Target="../ink/ink777.xml"/><Relationship Id="rId191" Type="http://schemas.openxmlformats.org/officeDocument/2006/relationships/image" Target="../media/image806.png"/><Relationship Id="rId205" Type="http://schemas.openxmlformats.org/officeDocument/2006/relationships/image" Target="../media/image813.png"/><Relationship Id="rId107" Type="http://schemas.openxmlformats.org/officeDocument/2006/relationships/image" Target="../media/image764.png"/><Relationship Id="rId11" Type="http://schemas.openxmlformats.org/officeDocument/2006/relationships/customXml" Target="../ink/ink696.xml"/><Relationship Id="rId32" Type="http://schemas.openxmlformats.org/officeDocument/2006/relationships/image" Target="../media/image729.png"/><Relationship Id="rId53" Type="http://schemas.openxmlformats.org/officeDocument/2006/relationships/image" Target="../media/image738.png"/><Relationship Id="rId74" Type="http://schemas.openxmlformats.org/officeDocument/2006/relationships/customXml" Target="../ink/ink729.xml"/><Relationship Id="rId128" Type="http://schemas.openxmlformats.org/officeDocument/2006/relationships/customXml" Target="../ink/ink756.xml"/><Relationship Id="rId149" Type="http://schemas.openxmlformats.org/officeDocument/2006/relationships/image" Target="../media/image785.png"/><Relationship Id="rId5" Type="http://schemas.openxmlformats.org/officeDocument/2006/relationships/customXml" Target="../ink/ink693.xml"/><Relationship Id="rId95" Type="http://schemas.openxmlformats.org/officeDocument/2006/relationships/image" Target="../media/image758.png"/><Relationship Id="rId160" Type="http://schemas.openxmlformats.org/officeDocument/2006/relationships/customXml" Target="../ink/ink772.xml"/><Relationship Id="rId181" Type="http://schemas.openxmlformats.org/officeDocument/2006/relationships/image" Target="../media/image801.png"/><Relationship Id="rId216" Type="http://schemas.openxmlformats.org/officeDocument/2006/relationships/customXml" Target="../ink/ink800.xml"/><Relationship Id="rId22" Type="http://schemas.openxmlformats.org/officeDocument/2006/relationships/image" Target="../media/image724.png"/><Relationship Id="rId43" Type="http://schemas.openxmlformats.org/officeDocument/2006/relationships/customXml" Target="../ink/ink712.xml"/><Relationship Id="rId64" Type="http://schemas.openxmlformats.org/officeDocument/2006/relationships/customXml" Target="../ink/ink723.xml"/><Relationship Id="rId118" Type="http://schemas.openxmlformats.org/officeDocument/2006/relationships/customXml" Target="../ink/ink751.xml"/><Relationship Id="rId139" Type="http://schemas.openxmlformats.org/officeDocument/2006/relationships/image" Target="../media/image780.png"/><Relationship Id="rId85" Type="http://schemas.openxmlformats.org/officeDocument/2006/relationships/image" Target="../media/image753.png"/><Relationship Id="rId150" Type="http://schemas.openxmlformats.org/officeDocument/2006/relationships/customXml" Target="../ink/ink767.xml"/><Relationship Id="rId171" Type="http://schemas.openxmlformats.org/officeDocument/2006/relationships/image" Target="../media/image796.png"/><Relationship Id="rId192" Type="http://schemas.openxmlformats.org/officeDocument/2006/relationships/customXml" Target="../ink/ink788.xml"/><Relationship Id="rId206" Type="http://schemas.openxmlformats.org/officeDocument/2006/relationships/customXml" Target="../ink/ink795.xml"/><Relationship Id="rId12" Type="http://schemas.openxmlformats.org/officeDocument/2006/relationships/image" Target="../media/image719.png"/><Relationship Id="rId33" Type="http://schemas.openxmlformats.org/officeDocument/2006/relationships/customXml" Target="../ink/ink707.xml"/><Relationship Id="rId108" Type="http://schemas.openxmlformats.org/officeDocument/2006/relationships/customXml" Target="../ink/ink746.xml"/><Relationship Id="rId129" Type="http://schemas.openxmlformats.org/officeDocument/2006/relationships/image" Target="../media/image775.png"/><Relationship Id="rId54" Type="http://schemas.openxmlformats.org/officeDocument/2006/relationships/customXml" Target="../ink/ink718.xml"/><Relationship Id="rId75" Type="http://schemas.openxmlformats.org/officeDocument/2006/relationships/image" Target="../media/image748.png"/><Relationship Id="rId96" Type="http://schemas.openxmlformats.org/officeDocument/2006/relationships/customXml" Target="../ink/ink740.xml"/><Relationship Id="rId140" Type="http://schemas.openxmlformats.org/officeDocument/2006/relationships/customXml" Target="../ink/ink762.xml"/><Relationship Id="rId161" Type="http://schemas.openxmlformats.org/officeDocument/2006/relationships/image" Target="../media/image791.png"/><Relationship Id="rId182" Type="http://schemas.openxmlformats.org/officeDocument/2006/relationships/customXml" Target="../ink/ink783.xml"/><Relationship Id="rId217" Type="http://schemas.openxmlformats.org/officeDocument/2006/relationships/image" Target="../media/image819.png"/><Relationship Id="rId6" Type="http://schemas.openxmlformats.org/officeDocument/2006/relationships/image" Target="../media/image717.png"/><Relationship Id="rId23" Type="http://schemas.openxmlformats.org/officeDocument/2006/relationships/customXml" Target="../ink/ink702.xml"/><Relationship Id="rId119" Type="http://schemas.openxmlformats.org/officeDocument/2006/relationships/image" Target="../media/image770.png"/><Relationship Id="rId44" Type="http://schemas.openxmlformats.org/officeDocument/2006/relationships/customXml" Target="../ink/ink713.xml"/><Relationship Id="rId65" Type="http://schemas.openxmlformats.org/officeDocument/2006/relationships/image" Target="../media/image744.png"/><Relationship Id="rId86" Type="http://schemas.openxmlformats.org/officeDocument/2006/relationships/customXml" Target="../ink/ink735.xml"/><Relationship Id="rId130" Type="http://schemas.openxmlformats.org/officeDocument/2006/relationships/customXml" Target="../ink/ink757.xml"/><Relationship Id="rId151" Type="http://schemas.openxmlformats.org/officeDocument/2006/relationships/image" Target="../media/image786.png"/><Relationship Id="rId172" Type="http://schemas.openxmlformats.org/officeDocument/2006/relationships/customXml" Target="../ink/ink778.xml"/><Relationship Id="rId193" Type="http://schemas.openxmlformats.org/officeDocument/2006/relationships/image" Target="../media/image807.png"/><Relationship Id="rId207" Type="http://schemas.openxmlformats.org/officeDocument/2006/relationships/image" Target="../media/image814.png"/><Relationship Id="rId13" Type="http://schemas.openxmlformats.org/officeDocument/2006/relationships/customXml" Target="../ink/ink697.xml"/><Relationship Id="rId109" Type="http://schemas.openxmlformats.org/officeDocument/2006/relationships/image" Target="../media/image765.png"/><Relationship Id="rId34" Type="http://schemas.openxmlformats.org/officeDocument/2006/relationships/image" Target="../media/image730.png"/><Relationship Id="rId55" Type="http://schemas.openxmlformats.org/officeDocument/2006/relationships/image" Target="../media/image739.png"/><Relationship Id="rId76" Type="http://schemas.openxmlformats.org/officeDocument/2006/relationships/customXml" Target="../ink/ink730.xml"/><Relationship Id="rId97" Type="http://schemas.openxmlformats.org/officeDocument/2006/relationships/image" Target="../media/image759.png"/><Relationship Id="rId120" Type="http://schemas.openxmlformats.org/officeDocument/2006/relationships/customXml" Target="../ink/ink752.xml"/><Relationship Id="rId141" Type="http://schemas.openxmlformats.org/officeDocument/2006/relationships/image" Target="../media/image781.png"/><Relationship Id="rId7" Type="http://schemas.openxmlformats.org/officeDocument/2006/relationships/customXml" Target="../ink/ink694.xml"/><Relationship Id="rId162" Type="http://schemas.openxmlformats.org/officeDocument/2006/relationships/customXml" Target="../ink/ink773.xml"/><Relationship Id="rId183" Type="http://schemas.openxmlformats.org/officeDocument/2006/relationships/image" Target="../media/image802.png"/><Relationship Id="rId218" Type="http://schemas.openxmlformats.org/officeDocument/2006/relationships/customXml" Target="../ink/ink801.xml"/><Relationship Id="rId24" Type="http://schemas.openxmlformats.org/officeDocument/2006/relationships/image" Target="../media/image725.png"/><Relationship Id="rId45" Type="http://schemas.openxmlformats.org/officeDocument/2006/relationships/image" Target="../media/image734.png"/><Relationship Id="rId66" Type="http://schemas.openxmlformats.org/officeDocument/2006/relationships/customXml" Target="../ink/ink724.xml"/><Relationship Id="rId87" Type="http://schemas.openxmlformats.org/officeDocument/2006/relationships/image" Target="../media/image754.png"/><Relationship Id="rId110" Type="http://schemas.openxmlformats.org/officeDocument/2006/relationships/customXml" Target="../ink/ink747.xml"/><Relationship Id="rId131" Type="http://schemas.openxmlformats.org/officeDocument/2006/relationships/image" Target="../media/image776.png"/><Relationship Id="rId152" Type="http://schemas.openxmlformats.org/officeDocument/2006/relationships/customXml" Target="../ink/ink768.xml"/><Relationship Id="rId173" Type="http://schemas.openxmlformats.org/officeDocument/2006/relationships/image" Target="../media/image797.png"/><Relationship Id="rId194" Type="http://schemas.openxmlformats.org/officeDocument/2006/relationships/customXml" Target="../ink/ink789.xml"/><Relationship Id="rId208" Type="http://schemas.openxmlformats.org/officeDocument/2006/relationships/customXml" Target="../ink/ink796.xml"/><Relationship Id="rId14" Type="http://schemas.openxmlformats.org/officeDocument/2006/relationships/image" Target="../media/image720.png"/><Relationship Id="rId35" Type="http://schemas.openxmlformats.org/officeDocument/2006/relationships/customXml" Target="../ink/ink708.xml"/><Relationship Id="rId56" Type="http://schemas.openxmlformats.org/officeDocument/2006/relationships/customXml" Target="../ink/ink719.xml"/><Relationship Id="rId77" Type="http://schemas.openxmlformats.org/officeDocument/2006/relationships/image" Target="../media/image749.png"/><Relationship Id="rId100" Type="http://schemas.openxmlformats.org/officeDocument/2006/relationships/customXml" Target="../ink/ink742.xml"/><Relationship Id="rId8" Type="http://schemas.openxmlformats.org/officeDocument/2006/relationships/image" Target="../media/image22.png"/><Relationship Id="rId51" Type="http://schemas.openxmlformats.org/officeDocument/2006/relationships/image" Target="../media/image737.png"/><Relationship Id="rId72" Type="http://schemas.openxmlformats.org/officeDocument/2006/relationships/customXml" Target="../ink/ink727.xml"/><Relationship Id="rId93" Type="http://schemas.openxmlformats.org/officeDocument/2006/relationships/image" Target="../media/image757.png"/><Relationship Id="rId98" Type="http://schemas.openxmlformats.org/officeDocument/2006/relationships/customXml" Target="../ink/ink741.xml"/><Relationship Id="rId121" Type="http://schemas.openxmlformats.org/officeDocument/2006/relationships/image" Target="../media/image771.png"/><Relationship Id="rId142" Type="http://schemas.openxmlformats.org/officeDocument/2006/relationships/customXml" Target="../ink/ink763.xml"/><Relationship Id="rId163" Type="http://schemas.openxmlformats.org/officeDocument/2006/relationships/image" Target="../media/image792.png"/><Relationship Id="rId184" Type="http://schemas.openxmlformats.org/officeDocument/2006/relationships/customXml" Target="../ink/ink784.xml"/><Relationship Id="rId189" Type="http://schemas.openxmlformats.org/officeDocument/2006/relationships/image" Target="../media/image805.png"/><Relationship Id="rId219" Type="http://schemas.openxmlformats.org/officeDocument/2006/relationships/image" Target="../media/image820.png"/><Relationship Id="rId3" Type="http://schemas.openxmlformats.org/officeDocument/2006/relationships/customXml" Target="../ink/ink692.xml"/><Relationship Id="rId214" Type="http://schemas.openxmlformats.org/officeDocument/2006/relationships/customXml" Target="../ink/ink799.xml"/><Relationship Id="rId25" Type="http://schemas.openxmlformats.org/officeDocument/2006/relationships/customXml" Target="../ink/ink703.xml"/><Relationship Id="rId46" Type="http://schemas.openxmlformats.org/officeDocument/2006/relationships/customXml" Target="../ink/ink714.xml"/><Relationship Id="rId67" Type="http://schemas.openxmlformats.org/officeDocument/2006/relationships/image" Target="../media/image745.png"/><Relationship Id="rId116" Type="http://schemas.openxmlformats.org/officeDocument/2006/relationships/customXml" Target="../ink/ink750.xml"/><Relationship Id="rId137" Type="http://schemas.openxmlformats.org/officeDocument/2006/relationships/image" Target="../media/image779.png"/><Relationship Id="rId158" Type="http://schemas.openxmlformats.org/officeDocument/2006/relationships/customXml" Target="../ink/ink771.xml"/><Relationship Id="rId20" Type="http://schemas.openxmlformats.org/officeDocument/2006/relationships/image" Target="../media/image723.png"/><Relationship Id="rId41" Type="http://schemas.openxmlformats.org/officeDocument/2006/relationships/customXml" Target="../ink/ink711.xml"/><Relationship Id="rId62" Type="http://schemas.openxmlformats.org/officeDocument/2006/relationships/customXml" Target="../ink/ink722.xml"/><Relationship Id="rId83" Type="http://schemas.openxmlformats.org/officeDocument/2006/relationships/image" Target="../media/image752.png"/><Relationship Id="rId88" Type="http://schemas.openxmlformats.org/officeDocument/2006/relationships/customXml" Target="../ink/ink736.xml"/><Relationship Id="rId111" Type="http://schemas.openxmlformats.org/officeDocument/2006/relationships/image" Target="../media/image766.png"/><Relationship Id="rId132" Type="http://schemas.openxmlformats.org/officeDocument/2006/relationships/customXml" Target="../ink/ink758.xml"/><Relationship Id="rId153" Type="http://schemas.openxmlformats.org/officeDocument/2006/relationships/image" Target="../media/image787.png"/><Relationship Id="rId174" Type="http://schemas.openxmlformats.org/officeDocument/2006/relationships/customXml" Target="../ink/ink779.xml"/><Relationship Id="rId179" Type="http://schemas.openxmlformats.org/officeDocument/2006/relationships/image" Target="../media/image800.png"/><Relationship Id="rId195" Type="http://schemas.openxmlformats.org/officeDocument/2006/relationships/image" Target="../media/image808.png"/><Relationship Id="rId209" Type="http://schemas.openxmlformats.org/officeDocument/2006/relationships/image" Target="../media/image815.png"/><Relationship Id="rId190" Type="http://schemas.openxmlformats.org/officeDocument/2006/relationships/customXml" Target="../ink/ink787.xml"/><Relationship Id="rId204" Type="http://schemas.openxmlformats.org/officeDocument/2006/relationships/customXml" Target="../ink/ink794.xml"/><Relationship Id="rId220" Type="http://schemas.openxmlformats.org/officeDocument/2006/relationships/customXml" Target="../ink/ink802.xml"/><Relationship Id="rId15" Type="http://schemas.openxmlformats.org/officeDocument/2006/relationships/customXml" Target="../ink/ink698.xml"/><Relationship Id="rId36" Type="http://schemas.openxmlformats.org/officeDocument/2006/relationships/image" Target="../media/image731.png"/><Relationship Id="rId57" Type="http://schemas.openxmlformats.org/officeDocument/2006/relationships/image" Target="../media/image740.png"/><Relationship Id="rId106" Type="http://schemas.openxmlformats.org/officeDocument/2006/relationships/customXml" Target="../ink/ink745.xml"/><Relationship Id="rId127" Type="http://schemas.openxmlformats.org/officeDocument/2006/relationships/image" Target="../media/image774.png"/><Relationship Id="rId10" Type="http://schemas.openxmlformats.org/officeDocument/2006/relationships/image" Target="../media/image718.png"/><Relationship Id="rId31" Type="http://schemas.openxmlformats.org/officeDocument/2006/relationships/customXml" Target="../ink/ink706.xml"/><Relationship Id="rId52" Type="http://schemas.openxmlformats.org/officeDocument/2006/relationships/customXml" Target="../ink/ink717.xml"/><Relationship Id="rId73" Type="http://schemas.openxmlformats.org/officeDocument/2006/relationships/customXml" Target="../ink/ink728.xml"/><Relationship Id="rId78" Type="http://schemas.openxmlformats.org/officeDocument/2006/relationships/customXml" Target="../ink/ink731.xml"/><Relationship Id="rId94" Type="http://schemas.openxmlformats.org/officeDocument/2006/relationships/customXml" Target="../ink/ink739.xml"/><Relationship Id="rId99" Type="http://schemas.openxmlformats.org/officeDocument/2006/relationships/image" Target="../media/image760.png"/><Relationship Id="rId101" Type="http://schemas.openxmlformats.org/officeDocument/2006/relationships/image" Target="../media/image761.png"/><Relationship Id="rId122" Type="http://schemas.openxmlformats.org/officeDocument/2006/relationships/customXml" Target="../ink/ink753.xml"/><Relationship Id="rId143" Type="http://schemas.openxmlformats.org/officeDocument/2006/relationships/image" Target="../media/image782.png"/><Relationship Id="rId148" Type="http://schemas.openxmlformats.org/officeDocument/2006/relationships/customXml" Target="../ink/ink766.xml"/><Relationship Id="rId164" Type="http://schemas.openxmlformats.org/officeDocument/2006/relationships/customXml" Target="../ink/ink774.xml"/><Relationship Id="rId169" Type="http://schemas.openxmlformats.org/officeDocument/2006/relationships/image" Target="../media/image795.png"/><Relationship Id="rId185" Type="http://schemas.openxmlformats.org/officeDocument/2006/relationships/image" Target="../media/image803.png"/><Relationship Id="rId4" Type="http://schemas.openxmlformats.org/officeDocument/2006/relationships/image" Target="../media/image716.png"/><Relationship Id="rId9" Type="http://schemas.openxmlformats.org/officeDocument/2006/relationships/customXml" Target="../ink/ink695.xml"/><Relationship Id="rId180" Type="http://schemas.openxmlformats.org/officeDocument/2006/relationships/customXml" Target="../ink/ink782.xml"/><Relationship Id="rId210" Type="http://schemas.openxmlformats.org/officeDocument/2006/relationships/customXml" Target="../ink/ink797.xml"/><Relationship Id="rId215" Type="http://schemas.openxmlformats.org/officeDocument/2006/relationships/image" Target="../media/image818.png"/><Relationship Id="rId26" Type="http://schemas.openxmlformats.org/officeDocument/2006/relationships/image" Target="../media/image726.png"/><Relationship Id="rId47" Type="http://schemas.openxmlformats.org/officeDocument/2006/relationships/image" Target="../media/image735.png"/><Relationship Id="rId68" Type="http://schemas.openxmlformats.org/officeDocument/2006/relationships/customXml" Target="../ink/ink725.xml"/><Relationship Id="rId89" Type="http://schemas.openxmlformats.org/officeDocument/2006/relationships/image" Target="../media/image755.png"/><Relationship Id="rId112" Type="http://schemas.openxmlformats.org/officeDocument/2006/relationships/customXml" Target="../ink/ink748.xml"/><Relationship Id="rId133" Type="http://schemas.openxmlformats.org/officeDocument/2006/relationships/image" Target="../media/image777.png"/><Relationship Id="rId154" Type="http://schemas.openxmlformats.org/officeDocument/2006/relationships/customXml" Target="../ink/ink769.xml"/><Relationship Id="rId175" Type="http://schemas.openxmlformats.org/officeDocument/2006/relationships/image" Target="../media/image798.png"/><Relationship Id="rId196" Type="http://schemas.openxmlformats.org/officeDocument/2006/relationships/customXml" Target="../ink/ink790.xml"/><Relationship Id="rId200" Type="http://schemas.openxmlformats.org/officeDocument/2006/relationships/customXml" Target="../ink/ink792.xml"/><Relationship Id="rId16" Type="http://schemas.openxmlformats.org/officeDocument/2006/relationships/image" Target="../media/image721.png"/><Relationship Id="rId221" Type="http://schemas.openxmlformats.org/officeDocument/2006/relationships/image" Target="../media/image821.png"/><Relationship Id="rId37" Type="http://schemas.openxmlformats.org/officeDocument/2006/relationships/customXml" Target="../ink/ink709.xml"/><Relationship Id="rId58" Type="http://schemas.openxmlformats.org/officeDocument/2006/relationships/customXml" Target="../ink/ink720.xml"/><Relationship Id="rId79" Type="http://schemas.openxmlformats.org/officeDocument/2006/relationships/image" Target="../media/image750.png"/><Relationship Id="rId102" Type="http://schemas.openxmlformats.org/officeDocument/2006/relationships/customXml" Target="../ink/ink743.xml"/><Relationship Id="rId123" Type="http://schemas.openxmlformats.org/officeDocument/2006/relationships/image" Target="../media/image772.png"/><Relationship Id="rId144" Type="http://schemas.openxmlformats.org/officeDocument/2006/relationships/customXml" Target="../ink/ink764.xml"/><Relationship Id="rId90" Type="http://schemas.openxmlformats.org/officeDocument/2006/relationships/customXml" Target="../ink/ink737.xml"/><Relationship Id="rId165" Type="http://schemas.openxmlformats.org/officeDocument/2006/relationships/image" Target="../media/image793.png"/><Relationship Id="rId186" Type="http://schemas.openxmlformats.org/officeDocument/2006/relationships/customXml" Target="../ink/ink785.xml"/><Relationship Id="rId211" Type="http://schemas.openxmlformats.org/officeDocument/2006/relationships/image" Target="../media/image816.png"/><Relationship Id="rId27" Type="http://schemas.openxmlformats.org/officeDocument/2006/relationships/customXml" Target="../ink/ink704.xml"/><Relationship Id="rId48" Type="http://schemas.openxmlformats.org/officeDocument/2006/relationships/customXml" Target="../ink/ink715.xml"/><Relationship Id="rId69" Type="http://schemas.openxmlformats.org/officeDocument/2006/relationships/image" Target="../media/image746.png"/><Relationship Id="rId113" Type="http://schemas.openxmlformats.org/officeDocument/2006/relationships/image" Target="../media/image767.png"/><Relationship Id="rId134" Type="http://schemas.openxmlformats.org/officeDocument/2006/relationships/customXml" Target="../ink/ink759.xml"/><Relationship Id="rId80" Type="http://schemas.openxmlformats.org/officeDocument/2006/relationships/customXml" Target="../ink/ink732.xml"/><Relationship Id="rId155" Type="http://schemas.openxmlformats.org/officeDocument/2006/relationships/image" Target="../media/image788.png"/><Relationship Id="rId176" Type="http://schemas.openxmlformats.org/officeDocument/2006/relationships/customXml" Target="../ink/ink780.xml"/><Relationship Id="rId197" Type="http://schemas.openxmlformats.org/officeDocument/2006/relationships/image" Target="../media/image809.png"/><Relationship Id="rId201" Type="http://schemas.openxmlformats.org/officeDocument/2006/relationships/image" Target="../media/image811.png"/><Relationship Id="rId17" Type="http://schemas.openxmlformats.org/officeDocument/2006/relationships/customXml" Target="../ink/ink699.xml"/><Relationship Id="rId38" Type="http://schemas.openxmlformats.org/officeDocument/2006/relationships/image" Target="../media/image732.png"/><Relationship Id="rId59" Type="http://schemas.openxmlformats.org/officeDocument/2006/relationships/image" Target="../media/image741.png"/><Relationship Id="rId103" Type="http://schemas.openxmlformats.org/officeDocument/2006/relationships/image" Target="../media/image762.png"/><Relationship Id="rId124" Type="http://schemas.openxmlformats.org/officeDocument/2006/relationships/customXml" Target="../ink/ink754.xml"/><Relationship Id="rId70" Type="http://schemas.openxmlformats.org/officeDocument/2006/relationships/customXml" Target="../ink/ink726.xml"/><Relationship Id="rId91" Type="http://schemas.openxmlformats.org/officeDocument/2006/relationships/image" Target="../media/image756.png"/><Relationship Id="rId145" Type="http://schemas.openxmlformats.org/officeDocument/2006/relationships/image" Target="../media/image783.png"/><Relationship Id="rId166" Type="http://schemas.openxmlformats.org/officeDocument/2006/relationships/customXml" Target="../ink/ink775.xml"/><Relationship Id="rId187" Type="http://schemas.openxmlformats.org/officeDocument/2006/relationships/image" Target="../media/image804.png"/><Relationship Id="rId1" Type="http://schemas.openxmlformats.org/officeDocument/2006/relationships/slideLayout" Target="../slideLayouts/slideLayout2.xml"/><Relationship Id="rId212" Type="http://schemas.openxmlformats.org/officeDocument/2006/relationships/customXml" Target="../ink/ink798.xml"/><Relationship Id="rId28" Type="http://schemas.openxmlformats.org/officeDocument/2006/relationships/image" Target="../media/image727.png"/><Relationship Id="rId49" Type="http://schemas.openxmlformats.org/officeDocument/2006/relationships/image" Target="../media/image736.png"/><Relationship Id="rId114" Type="http://schemas.openxmlformats.org/officeDocument/2006/relationships/customXml" Target="../ink/ink749.xml"/><Relationship Id="rId60" Type="http://schemas.openxmlformats.org/officeDocument/2006/relationships/customXml" Target="../ink/ink721.xml"/><Relationship Id="rId81" Type="http://schemas.openxmlformats.org/officeDocument/2006/relationships/image" Target="../media/image751.png"/><Relationship Id="rId135" Type="http://schemas.openxmlformats.org/officeDocument/2006/relationships/image" Target="../media/image778.png"/><Relationship Id="rId156" Type="http://schemas.openxmlformats.org/officeDocument/2006/relationships/customXml" Target="../ink/ink770.xml"/><Relationship Id="rId177" Type="http://schemas.openxmlformats.org/officeDocument/2006/relationships/image" Target="../media/image799.png"/><Relationship Id="rId198" Type="http://schemas.openxmlformats.org/officeDocument/2006/relationships/customXml" Target="../ink/ink791.xml"/><Relationship Id="rId202" Type="http://schemas.openxmlformats.org/officeDocument/2006/relationships/customXml" Target="../ink/ink793.xml"/><Relationship Id="rId18" Type="http://schemas.openxmlformats.org/officeDocument/2006/relationships/image" Target="../media/image722.png"/><Relationship Id="rId39" Type="http://schemas.openxmlformats.org/officeDocument/2006/relationships/customXml" Target="../ink/ink710.xml"/><Relationship Id="rId50" Type="http://schemas.openxmlformats.org/officeDocument/2006/relationships/customXml" Target="../ink/ink716.xml"/><Relationship Id="rId104" Type="http://schemas.openxmlformats.org/officeDocument/2006/relationships/customXml" Target="../ink/ink744.xml"/><Relationship Id="rId125" Type="http://schemas.openxmlformats.org/officeDocument/2006/relationships/image" Target="../media/image773.png"/><Relationship Id="rId146" Type="http://schemas.openxmlformats.org/officeDocument/2006/relationships/customXml" Target="../ink/ink765.xml"/><Relationship Id="rId167" Type="http://schemas.openxmlformats.org/officeDocument/2006/relationships/image" Target="../media/image794.png"/><Relationship Id="rId188" Type="http://schemas.openxmlformats.org/officeDocument/2006/relationships/customXml" Target="../ink/ink786.xml"/><Relationship Id="rId71" Type="http://schemas.openxmlformats.org/officeDocument/2006/relationships/image" Target="../media/image747.png"/><Relationship Id="rId92" Type="http://schemas.openxmlformats.org/officeDocument/2006/relationships/customXml" Target="../ink/ink738.xml"/><Relationship Id="rId213" Type="http://schemas.openxmlformats.org/officeDocument/2006/relationships/image" Target="../media/image817.png"/><Relationship Id="rId2" Type="http://schemas.openxmlformats.org/officeDocument/2006/relationships/image" Target="../media/image340.png"/><Relationship Id="rId29" Type="http://schemas.openxmlformats.org/officeDocument/2006/relationships/customXml" Target="../ink/ink705.xml"/><Relationship Id="rId40" Type="http://schemas.openxmlformats.org/officeDocument/2006/relationships/image" Target="../media/image733.png"/><Relationship Id="rId115" Type="http://schemas.openxmlformats.org/officeDocument/2006/relationships/image" Target="../media/image768.png"/><Relationship Id="rId136" Type="http://schemas.openxmlformats.org/officeDocument/2006/relationships/customXml" Target="../ink/ink760.xml"/><Relationship Id="rId157" Type="http://schemas.openxmlformats.org/officeDocument/2006/relationships/image" Target="../media/image789.png"/><Relationship Id="rId178" Type="http://schemas.openxmlformats.org/officeDocument/2006/relationships/customXml" Target="../ink/ink781.xml"/><Relationship Id="rId61" Type="http://schemas.openxmlformats.org/officeDocument/2006/relationships/image" Target="../media/image742.png"/><Relationship Id="rId82" Type="http://schemas.openxmlformats.org/officeDocument/2006/relationships/customXml" Target="../ink/ink733.xml"/><Relationship Id="rId199" Type="http://schemas.openxmlformats.org/officeDocument/2006/relationships/image" Target="../media/image810.png"/><Relationship Id="rId203" Type="http://schemas.openxmlformats.org/officeDocument/2006/relationships/image" Target="../media/image812.png"/><Relationship Id="rId19" Type="http://schemas.openxmlformats.org/officeDocument/2006/relationships/customXml" Target="../ink/ink700.xml"/><Relationship Id="rId30" Type="http://schemas.openxmlformats.org/officeDocument/2006/relationships/image" Target="../media/image728.png"/><Relationship Id="rId105" Type="http://schemas.openxmlformats.org/officeDocument/2006/relationships/image" Target="../media/image763.png"/><Relationship Id="rId126" Type="http://schemas.openxmlformats.org/officeDocument/2006/relationships/customXml" Target="../ink/ink755.xml"/><Relationship Id="rId147" Type="http://schemas.openxmlformats.org/officeDocument/2006/relationships/image" Target="../media/image784.png"/><Relationship Id="rId168" Type="http://schemas.openxmlformats.org/officeDocument/2006/relationships/customXml" Target="../ink/ink776.xml"/></Relationships>
</file>

<file path=ppt/slides/_rels/slide29.xml.rels><?xml version="1.0" encoding="UTF-8" standalone="yes"?>
<Relationships xmlns="http://schemas.openxmlformats.org/package/2006/relationships"><Relationship Id="rId3" Type="http://schemas.openxmlformats.org/officeDocument/2006/relationships/image" Target="../media/image342.png"/><Relationship Id="rId2" Type="http://schemas.openxmlformats.org/officeDocument/2006/relationships/image" Target="../media/image341.png"/><Relationship Id="rId1" Type="http://schemas.openxmlformats.org/officeDocument/2006/relationships/slideLayout" Target="../slideLayouts/slideLayout6.xml"/><Relationship Id="rId4" Type="http://schemas.openxmlformats.org/officeDocument/2006/relationships/image" Target="../media/image48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customXml" Target="../ink/ink860.xml"/><Relationship Id="rId21" Type="http://schemas.openxmlformats.org/officeDocument/2006/relationships/customXml" Target="../ink/ink812.xml"/><Relationship Id="rId42" Type="http://schemas.openxmlformats.org/officeDocument/2006/relationships/image" Target="../media/image844.png"/><Relationship Id="rId47" Type="http://schemas.openxmlformats.org/officeDocument/2006/relationships/customXml" Target="../ink/ink825.xml"/><Relationship Id="rId63" Type="http://schemas.openxmlformats.org/officeDocument/2006/relationships/customXml" Target="../ink/ink833.xml"/><Relationship Id="rId68" Type="http://schemas.openxmlformats.org/officeDocument/2006/relationships/image" Target="../media/image857.png"/><Relationship Id="rId84" Type="http://schemas.openxmlformats.org/officeDocument/2006/relationships/image" Target="../media/image865.png"/><Relationship Id="rId89" Type="http://schemas.openxmlformats.org/officeDocument/2006/relationships/customXml" Target="../ink/ink846.xml"/><Relationship Id="rId112" Type="http://schemas.openxmlformats.org/officeDocument/2006/relationships/image" Target="../media/image878.png"/><Relationship Id="rId16" Type="http://schemas.openxmlformats.org/officeDocument/2006/relationships/image" Target="../media/image831.png"/><Relationship Id="rId107" Type="http://schemas.openxmlformats.org/officeDocument/2006/relationships/customXml" Target="../ink/ink855.xml"/><Relationship Id="rId11" Type="http://schemas.openxmlformats.org/officeDocument/2006/relationships/customXml" Target="../ink/ink807.xml"/><Relationship Id="rId32" Type="http://schemas.openxmlformats.org/officeDocument/2006/relationships/image" Target="../media/image839.png"/><Relationship Id="rId37" Type="http://schemas.openxmlformats.org/officeDocument/2006/relationships/customXml" Target="../ink/ink820.xml"/><Relationship Id="rId53" Type="http://schemas.openxmlformats.org/officeDocument/2006/relationships/customXml" Target="../ink/ink828.xml"/><Relationship Id="rId58" Type="http://schemas.openxmlformats.org/officeDocument/2006/relationships/image" Target="../media/image852.png"/><Relationship Id="rId74" Type="http://schemas.openxmlformats.org/officeDocument/2006/relationships/image" Target="../media/image860.png"/><Relationship Id="rId79" Type="http://schemas.openxmlformats.org/officeDocument/2006/relationships/customXml" Target="../ink/ink841.xml"/><Relationship Id="rId102" Type="http://schemas.openxmlformats.org/officeDocument/2006/relationships/image" Target="../media/image873.png"/><Relationship Id="rId123" Type="http://schemas.openxmlformats.org/officeDocument/2006/relationships/customXml" Target="../ink/ink863.xml"/><Relationship Id="rId128" Type="http://schemas.openxmlformats.org/officeDocument/2006/relationships/image" Target="../media/image886.png"/><Relationship Id="rId5" Type="http://schemas.openxmlformats.org/officeDocument/2006/relationships/customXml" Target="../ink/ink804.xml"/><Relationship Id="rId90" Type="http://schemas.openxmlformats.org/officeDocument/2006/relationships/image" Target="../media/image96.png"/><Relationship Id="rId95" Type="http://schemas.openxmlformats.org/officeDocument/2006/relationships/customXml" Target="../ink/ink849.xml"/><Relationship Id="rId22" Type="http://schemas.openxmlformats.org/officeDocument/2006/relationships/image" Target="../media/image834.png"/><Relationship Id="rId27" Type="http://schemas.openxmlformats.org/officeDocument/2006/relationships/customXml" Target="../ink/ink815.xml"/><Relationship Id="rId43" Type="http://schemas.openxmlformats.org/officeDocument/2006/relationships/customXml" Target="../ink/ink823.xml"/><Relationship Id="rId48" Type="http://schemas.openxmlformats.org/officeDocument/2006/relationships/image" Target="../media/image847.png"/><Relationship Id="rId64" Type="http://schemas.openxmlformats.org/officeDocument/2006/relationships/image" Target="../media/image855.png"/><Relationship Id="rId69" Type="http://schemas.openxmlformats.org/officeDocument/2006/relationships/customXml" Target="../ink/ink836.xml"/><Relationship Id="rId113" Type="http://schemas.openxmlformats.org/officeDocument/2006/relationships/customXml" Target="../ink/ink858.xml"/><Relationship Id="rId118" Type="http://schemas.openxmlformats.org/officeDocument/2006/relationships/image" Target="../media/image881.png"/><Relationship Id="rId80" Type="http://schemas.openxmlformats.org/officeDocument/2006/relationships/image" Target="../media/image863.png"/><Relationship Id="rId85" Type="http://schemas.openxmlformats.org/officeDocument/2006/relationships/customXml" Target="../ink/ink844.xml"/><Relationship Id="rId12" Type="http://schemas.openxmlformats.org/officeDocument/2006/relationships/image" Target="../media/image22.png"/><Relationship Id="rId17" Type="http://schemas.openxmlformats.org/officeDocument/2006/relationships/customXml" Target="../ink/ink810.xml"/><Relationship Id="rId33" Type="http://schemas.openxmlformats.org/officeDocument/2006/relationships/customXml" Target="../ink/ink818.xml"/><Relationship Id="rId38" Type="http://schemas.openxmlformats.org/officeDocument/2006/relationships/image" Target="../media/image842.png"/><Relationship Id="rId59" Type="http://schemas.openxmlformats.org/officeDocument/2006/relationships/customXml" Target="../ink/ink831.xml"/><Relationship Id="rId103" Type="http://schemas.openxmlformats.org/officeDocument/2006/relationships/customXml" Target="../ink/ink853.xml"/><Relationship Id="rId108" Type="http://schemas.openxmlformats.org/officeDocument/2006/relationships/image" Target="../media/image876.png"/><Relationship Id="rId124" Type="http://schemas.openxmlformats.org/officeDocument/2006/relationships/image" Target="../media/image884.png"/><Relationship Id="rId129" Type="http://schemas.openxmlformats.org/officeDocument/2006/relationships/customXml" Target="../ink/ink866.xml"/><Relationship Id="rId54" Type="http://schemas.openxmlformats.org/officeDocument/2006/relationships/image" Target="../media/image850.png"/><Relationship Id="rId70" Type="http://schemas.openxmlformats.org/officeDocument/2006/relationships/image" Target="../media/image858.png"/><Relationship Id="rId75" Type="http://schemas.openxmlformats.org/officeDocument/2006/relationships/customXml" Target="../ink/ink839.xml"/><Relationship Id="rId91" Type="http://schemas.openxmlformats.org/officeDocument/2006/relationships/customXml" Target="../ink/ink847.xml"/><Relationship Id="rId96" Type="http://schemas.openxmlformats.org/officeDocument/2006/relationships/image" Target="../media/image870.png"/><Relationship Id="rId1" Type="http://schemas.openxmlformats.org/officeDocument/2006/relationships/slideLayout" Target="../slideLayouts/slideLayout7.xml"/><Relationship Id="rId6" Type="http://schemas.openxmlformats.org/officeDocument/2006/relationships/image" Target="../media/image827.png"/><Relationship Id="rId23" Type="http://schemas.openxmlformats.org/officeDocument/2006/relationships/customXml" Target="../ink/ink813.xml"/><Relationship Id="rId28" Type="http://schemas.openxmlformats.org/officeDocument/2006/relationships/image" Target="../media/image837.png"/><Relationship Id="rId49" Type="http://schemas.openxmlformats.org/officeDocument/2006/relationships/customXml" Target="../ink/ink826.xml"/><Relationship Id="rId114" Type="http://schemas.openxmlformats.org/officeDocument/2006/relationships/image" Target="../media/image879.png"/><Relationship Id="rId119" Type="http://schemas.openxmlformats.org/officeDocument/2006/relationships/customXml" Target="../ink/ink861.xml"/><Relationship Id="rId44" Type="http://schemas.openxmlformats.org/officeDocument/2006/relationships/image" Target="../media/image845.png"/><Relationship Id="rId60" Type="http://schemas.openxmlformats.org/officeDocument/2006/relationships/image" Target="../media/image853.png"/><Relationship Id="rId65" Type="http://schemas.openxmlformats.org/officeDocument/2006/relationships/customXml" Target="../ink/ink834.xml"/><Relationship Id="rId81" Type="http://schemas.openxmlformats.org/officeDocument/2006/relationships/customXml" Target="../ink/ink842.xml"/><Relationship Id="rId86" Type="http://schemas.openxmlformats.org/officeDocument/2006/relationships/image" Target="../media/image866.png"/><Relationship Id="rId130" Type="http://schemas.openxmlformats.org/officeDocument/2006/relationships/image" Target="../media/image887.png"/><Relationship Id="rId13" Type="http://schemas.openxmlformats.org/officeDocument/2006/relationships/customXml" Target="../ink/ink808.xml"/><Relationship Id="rId18" Type="http://schemas.openxmlformats.org/officeDocument/2006/relationships/image" Target="../media/image832.png"/><Relationship Id="rId39" Type="http://schemas.openxmlformats.org/officeDocument/2006/relationships/customXml" Target="../ink/ink821.xml"/><Relationship Id="rId109" Type="http://schemas.openxmlformats.org/officeDocument/2006/relationships/customXml" Target="../ink/ink856.xml"/><Relationship Id="rId34" Type="http://schemas.openxmlformats.org/officeDocument/2006/relationships/image" Target="../media/image840.png"/><Relationship Id="rId50" Type="http://schemas.openxmlformats.org/officeDocument/2006/relationships/image" Target="../media/image848.png"/><Relationship Id="rId55" Type="http://schemas.openxmlformats.org/officeDocument/2006/relationships/customXml" Target="../ink/ink829.xml"/><Relationship Id="rId76" Type="http://schemas.openxmlformats.org/officeDocument/2006/relationships/image" Target="../media/image861.png"/><Relationship Id="rId97" Type="http://schemas.openxmlformats.org/officeDocument/2006/relationships/customXml" Target="../ink/ink850.xml"/><Relationship Id="rId104" Type="http://schemas.openxmlformats.org/officeDocument/2006/relationships/image" Target="../media/image874.png"/><Relationship Id="rId120" Type="http://schemas.openxmlformats.org/officeDocument/2006/relationships/image" Target="../media/image882.png"/><Relationship Id="rId125" Type="http://schemas.openxmlformats.org/officeDocument/2006/relationships/customXml" Target="../ink/ink864.xml"/><Relationship Id="rId7" Type="http://schemas.openxmlformats.org/officeDocument/2006/relationships/customXml" Target="../ink/ink805.xml"/><Relationship Id="rId71" Type="http://schemas.openxmlformats.org/officeDocument/2006/relationships/customXml" Target="../ink/ink837.xml"/><Relationship Id="rId92" Type="http://schemas.openxmlformats.org/officeDocument/2006/relationships/image" Target="../media/image868.png"/><Relationship Id="rId2" Type="http://schemas.openxmlformats.org/officeDocument/2006/relationships/image" Target="../media/image489.png"/><Relationship Id="rId29" Type="http://schemas.openxmlformats.org/officeDocument/2006/relationships/customXml" Target="../ink/ink816.xml"/><Relationship Id="rId24" Type="http://schemas.openxmlformats.org/officeDocument/2006/relationships/image" Target="../media/image835.png"/><Relationship Id="rId40" Type="http://schemas.openxmlformats.org/officeDocument/2006/relationships/image" Target="../media/image843.png"/><Relationship Id="rId45" Type="http://schemas.openxmlformats.org/officeDocument/2006/relationships/customXml" Target="../ink/ink824.xml"/><Relationship Id="rId66" Type="http://schemas.openxmlformats.org/officeDocument/2006/relationships/image" Target="../media/image856.png"/><Relationship Id="rId87" Type="http://schemas.openxmlformats.org/officeDocument/2006/relationships/customXml" Target="../ink/ink845.xml"/><Relationship Id="rId110" Type="http://schemas.openxmlformats.org/officeDocument/2006/relationships/image" Target="../media/image877.png"/><Relationship Id="rId115" Type="http://schemas.openxmlformats.org/officeDocument/2006/relationships/customXml" Target="../ink/ink859.xml"/><Relationship Id="rId131" Type="http://schemas.openxmlformats.org/officeDocument/2006/relationships/customXml" Target="../ink/ink867.xml"/><Relationship Id="rId61" Type="http://schemas.openxmlformats.org/officeDocument/2006/relationships/customXml" Target="../ink/ink832.xml"/><Relationship Id="rId82" Type="http://schemas.openxmlformats.org/officeDocument/2006/relationships/image" Target="../media/image864.png"/><Relationship Id="rId19" Type="http://schemas.openxmlformats.org/officeDocument/2006/relationships/customXml" Target="../ink/ink811.xml"/><Relationship Id="rId14" Type="http://schemas.openxmlformats.org/officeDocument/2006/relationships/image" Target="../media/image830.png"/><Relationship Id="rId30" Type="http://schemas.openxmlformats.org/officeDocument/2006/relationships/image" Target="../media/image838.png"/><Relationship Id="rId35" Type="http://schemas.openxmlformats.org/officeDocument/2006/relationships/customXml" Target="../ink/ink819.xml"/><Relationship Id="rId56" Type="http://schemas.openxmlformats.org/officeDocument/2006/relationships/image" Target="../media/image851.png"/><Relationship Id="rId77" Type="http://schemas.openxmlformats.org/officeDocument/2006/relationships/customXml" Target="../ink/ink840.xml"/><Relationship Id="rId100" Type="http://schemas.openxmlformats.org/officeDocument/2006/relationships/image" Target="../media/image872.png"/><Relationship Id="rId105" Type="http://schemas.openxmlformats.org/officeDocument/2006/relationships/customXml" Target="../ink/ink854.xml"/><Relationship Id="rId126" Type="http://schemas.openxmlformats.org/officeDocument/2006/relationships/image" Target="../media/image885.png"/><Relationship Id="rId8" Type="http://schemas.openxmlformats.org/officeDocument/2006/relationships/image" Target="../media/image828.png"/><Relationship Id="rId51" Type="http://schemas.openxmlformats.org/officeDocument/2006/relationships/customXml" Target="../ink/ink827.xml"/><Relationship Id="rId72" Type="http://schemas.openxmlformats.org/officeDocument/2006/relationships/image" Target="../media/image859.png"/><Relationship Id="rId93" Type="http://schemas.openxmlformats.org/officeDocument/2006/relationships/customXml" Target="../ink/ink848.xml"/><Relationship Id="rId98" Type="http://schemas.openxmlformats.org/officeDocument/2006/relationships/image" Target="../media/image871.png"/><Relationship Id="rId121" Type="http://schemas.openxmlformats.org/officeDocument/2006/relationships/customXml" Target="../ink/ink862.xml"/><Relationship Id="rId3" Type="http://schemas.openxmlformats.org/officeDocument/2006/relationships/customXml" Target="../ink/ink803.xml"/><Relationship Id="rId25" Type="http://schemas.openxmlformats.org/officeDocument/2006/relationships/customXml" Target="../ink/ink814.xml"/><Relationship Id="rId46" Type="http://schemas.openxmlformats.org/officeDocument/2006/relationships/image" Target="../media/image846.png"/><Relationship Id="rId67" Type="http://schemas.openxmlformats.org/officeDocument/2006/relationships/customXml" Target="../ink/ink835.xml"/><Relationship Id="rId116" Type="http://schemas.openxmlformats.org/officeDocument/2006/relationships/image" Target="../media/image880.png"/><Relationship Id="rId20" Type="http://schemas.openxmlformats.org/officeDocument/2006/relationships/image" Target="../media/image833.png"/><Relationship Id="rId41" Type="http://schemas.openxmlformats.org/officeDocument/2006/relationships/customXml" Target="../ink/ink822.xml"/><Relationship Id="rId62" Type="http://schemas.openxmlformats.org/officeDocument/2006/relationships/image" Target="../media/image854.png"/><Relationship Id="rId83" Type="http://schemas.openxmlformats.org/officeDocument/2006/relationships/customXml" Target="../ink/ink843.xml"/><Relationship Id="rId88" Type="http://schemas.openxmlformats.org/officeDocument/2006/relationships/image" Target="../media/image867.png"/><Relationship Id="rId111" Type="http://schemas.openxmlformats.org/officeDocument/2006/relationships/customXml" Target="../ink/ink857.xml"/><Relationship Id="rId132" Type="http://schemas.openxmlformats.org/officeDocument/2006/relationships/image" Target="../media/image888.png"/><Relationship Id="rId15" Type="http://schemas.openxmlformats.org/officeDocument/2006/relationships/customXml" Target="../ink/ink809.xml"/><Relationship Id="rId36" Type="http://schemas.openxmlformats.org/officeDocument/2006/relationships/image" Target="../media/image841.png"/><Relationship Id="rId57" Type="http://schemas.openxmlformats.org/officeDocument/2006/relationships/customXml" Target="../ink/ink830.xml"/><Relationship Id="rId106" Type="http://schemas.openxmlformats.org/officeDocument/2006/relationships/image" Target="../media/image875.png"/><Relationship Id="rId127" Type="http://schemas.openxmlformats.org/officeDocument/2006/relationships/customXml" Target="../ink/ink865.xml"/><Relationship Id="rId10" Type="http://schemas.openxmlformats.org/officeDocument/2006/relationships/image" Target="../media/image829.png"/><Relationship Id="rId31" Type="http://schemas.openxmlformats.org/officeDocument/2006/relationships/customXml" Target="../ink/ink817.xml"/><Relationship Id="rId52" Type="http://schemas.openxmlformats.org/officeDocument/2006/relationships/image" Target="../media/image849.png"/><Relationship Id="rId73" Type="http://schemas.openxmlformats.org/officeDocument/2006/relationships/customXml" Target="../ink/ink838.xml"/><Relationship Id="rId78" Type="http://schemas.openxmlformats.org/officeDocument/2006/relationships/image" Target="../media/image862.png"/><Relationship Id="rId94" Type="http://schemas.openxmlformats.org/officeDocument/2006/relationships/image" Target="../media/image869.png"/><Relationship Id="rId99" Type="http://schemas.openxmlformats.org/officeDocument/2006/relationships/customXml" Target="../ink/ink851.xml"/><Relationship Id="rId101" Type="http://schemas.openxmlformats.org/officeDocument/2006/relationships/customXml" Target="../ink/ink852.xml"/><Relationship Id="rId122" Type="http://schemas.openxmlformats.org/officeDocument/2006/relationships/image" Target="../media/image883.png"/><Relationship Id="rId4" Type="http://schemas.openxmlformats.org/officeDocument/2006/relationships/image" Target="../media/image826.png"/><Relationship Id="rId9" Type="http://schemas.openxmlformats.org/officeDocument/2006/relationships/customXml" Target="../ink/ink806.xml"/><Relationship Id="rId26" Type="http://schemas.openxmlformats.org/officeDocument/2006/relationships/image" Target="../media/image836.png"/></Relationships>
</file>

<file path=ppt/slides/_rels/slide31.xml.rels><?xml version="1.0" encoding="UTF-8" standalone="yes"?>
<Relationships xmlns="http://schemas.openxmlformats.org/package/2006/relationships"><Relationship Id="rId117" Type="http://schemas.openxmlformats.org/officeDocument/2006/relationships/customXml" Target="../ink/ink925.xml"/><Relationship Id="rId21" Type="http://schemas.openxmlformats.org/officeDocument/2006/relationships/customXml" Target="../ink/ink877.xml"/><Relationship Id="rId42" Type="http://schemas.openxmlformats.org/officeDocument/2006/relationships/image" Target="../media/image908.png"/><Relationship Id="rId63" Type="http://schemas.openxmlformats.org/officeDocument/2006/relationships/customXml" Target="../ink/ink898.xml"/><Relationship Id="rId84" Type="http://schemas.openxmlformats.org/officeDocument/2006/relationships/image" Target="../media/image929.png"/><Relationship Id="rId138" Type="http://schemas.openxmlformats.org/officeDocument/2006/relationships/image" Target="../media/image956.png"/><Relationship Id="rId159" Type="http://schemas.openxmlformats.org/officeDocument/2006/relationships/customXml" Target="../ink/ink946.xml"/><Relationship Id="rId170" Type="http://schemas.openxmlformats.org/officeDocument/2006/relationships/image" Target="../media/image972.png"/><Relationship Id="rId191" Type="http://schemas.openxmlformats.org/officeDocument/2006/relationships/customXml" Target="../ink/ink962.xml"/><Relationship Id="rId107" Type="http://schemas.openxmlformats.org/officeDocument/2006/relationships/customXml" Target="../ink/ink920.xml"/><Relationship Id="rId11" Type="http://schemas.openxmlformats.org/officeDocument/2006/relationships/customXml" Target="../ink/ink872.xml"/><Relationship Id="rId32" Type="http://schemas.openxmlformats.org/officeDocument/2006/relationships/image" Target="../media/image903.png"/><Relationship Id="rId53" Type="http://schemas.openxmlformats.org/officeDocument/2006/relationships/customXml" Target="../ink/ink893.xml"/><Relationship Id="rId74" Type="http://schemas.openxmlformats.org/officeDocument/2006/relationships/image" Target="../media/image924.png"/><Relationship Id="rId128" Type="http://schemas.openxmlformats.org/officeDocument/2006/relationships/image" Target="../media/image951.png"/><Relationship Id="rId149" Type="http://schemas.openxmlformats.org/officeDocument/2006/relationships/customXml" Target="../ink/ink941.xml"/><Relationship Id="rId5" Type="http://schemas.openxmlformats.org/officeDocument/2006/relationships/customXml" Target="../ink/ink869.xml"/><Relationship Id="rId95" Type="http://schemas.openxmlformats.org/officeDocument/2006/relationships/customXml" Target="../ink/ink914.xml"/><Relationship Id="rId160" Type="http://schemas.openxmlformats.org/officeDocument/2006/relationships/image" Target="../media/image967.png"/><Relationship Id="rId181" Type="http://schemas.openxmlformats.org/officeDocument/2006/relationships/customXml" Target="../ink/ink957.xml"/><Relationship Id="rId22" Type="http://schemas.openxmlformats.org/officeDocument/2006/relationships/image" Target="../media/image898.png"/><Relationship Id="rId43" Type="http://schemas.openxmlformats.org/officeDocument/2006/relationships/customXml" Target="../ink/ink888.xml"/><Relationship Id="rId64" Type="http://schemas.openxmlformats.org/officeDocument/2006/relationships/image" Target="../media/image919.png"/><Relationship Id="rId118" Type="http://schemas.openxmlformats.org/officeDocument/2006/relationships/image" Target="../media/image946.png"/><Relationship Id="rId139" Type="http://schemas.openxmlformats.org/officeDocument/2006/relationships/customXml" Target="../ink/ink936.xml"/><Relationship Id="rId85" Type="http://schemas.openxmlformats.org/officeDocument/2006/relationships/customXml" Target="../ink/ink909.xml"/><Relationship Id="rId150" Type="http://schemas.openxmlformats.org/officeDocument/2006/relationships/image" Target="../media/image962.png"/><Relationship Id="rId171" Type="http://schemas.openxmlformats.org/officeDocument/2006/relationships/customXml" Target="../ink/ink952.xml"/><Relationship Id="rId192" Type="http://schemas.openxmlformats.org/officeDocument/2006/relationships/image" Target="../media/image983.png"/><Relationship Id="rId12" Type="http://schemas.openxmlformats.org/officeDocument/2006/relationships/image" Target="../media/image893.png"/><Relationship Id="rId33" Type="http://schemas.openxmlformats.org/officeDocument/2006/relationships/customXml" Target="../ink/ink883.xml"/><Relationship Id="rId108" Type="http://schemas.openxmlformats.org/officeDocument/2006/relationships/image" Target="../media/image941.png"/><Relationship Id="rId129" Type="http://schemas.openxmlformats.org/officeDocument/2006/relationships/customXml" Target="../ink/ink931.xml"/><Relationship Id="rId54" Type="http://schemas.openxmlformats.org/officeDocument/2006/relationships/image" Target="../media/image914.png"/><Relationship Id="rId75" Type="http://schemas.openxmlformats.org/officeDocument/2006/relationships/customXml" Target="../ink/ink904.xml"/><Relationship Id="rId96" Type="http://schemas.openxmlformats.org/officeDocument/2006/relationships/image" Target="../media/image935.png"/><Relationship Id="rId140" Type="http://schemas.openxmlformats.org/officeDocument/2006/relationships/image" Target="../media/image957.png"/><Relationship Id="rId161" Type="http://schemas.openxmlformats.org/officeDocument/2006/relationships/customXml" Target="../ink/ink947.xml"/><Relationship Id="rId182" Type="http://schemas.openxmlformats.org/officeDocument/2006/relationships/image" Target="../media/image978.png"/><Relationship Id="rId6" Type="http://schemas.openxmlformats.org/officeDocument/2006/relationships/image" Target="../media/image890.png"/><Relationship Id="rId23" Type="http://schemas.openxmlformats.org/officeDocument/2006/relationships/customXml" Target="../ink/ink878.xml"/><Relationship Id="rId119" Type="http://schemas.openxmlformats.org/officeDocument/2006/relationships/customXml" Target="../ink/ink926.xml"/><Relationship Id="rId44" Type="http://schemas.openxmlformats.org/officeDocument/2006/relationships/image" Target="../media/image909.png"/><Relationship Id="rId65" Type="http://schemas.openxmlformats.org/officeDocument/2006/relationships/customXml" Target="../ink/ink899.xml"/><Relationship Id="rId86" Type="http://schemas.openxmlformats.org/officeDocument/2006/relationships/image" Target="../media/image930.png"/><Relationship Id="rId130" Type="http://schemas.openxmlformats.org/officeDocument/2006/relationships/image" Target="../media/image952.png"/><Relationship Id="rId151" Type="http://schemas.openxmlformats.org/officeDocument/2006/relationships/customXml" Target="../ink/ink942.xml"/><Relationship Id="rId172" Type="http://schemas.openxmlformats.org/officeDocument/2006/relationships/image" Target="../media/image973.png"/><Relationship Id="rId193" Type="http://schemas.openxmlformats.org/officeDocument/2006/relationships/customXml" Target="../ink/ink963.xml"/><Relationship Id="rId13" Type="http://schemas.openxmlformats.org/officeDocument/2006/relationships/customXml" Target="../ink/ink873.xml"/><Relationship Id="rId109" Type="http://schemas.openxmlformats.org/officeDocument/2006/relationships/customXml" Target="../ink/ink921.xml"/><Relationship Id="rId34" Type="http://schemas.openxmlformats.org/officeDocument/2006/relationships/image" Target="../media/image904.png"/><Relationship Id="rId55" Type="http://schemas.openxmlformats.org/officeDocument/2006/relationships/customXml" Target="../ink/ink894.xml"/><Relationship Id="rId76" Type="http://schemas.openxmlformats.org/officeDocument/2006/relationships/image" Target="../media/image925.png"/><Relationship Id="rId97" Type="http://schemas.openxmlformats.org/officeDocument/2006/relationships/customXml" Target="../ink/ink915.xml"/><Relationship Id="rId120" Type="http://schemas.openxmlformats.org/officeDocument/2006/relationships/image" Target="../media/image947.png"/><Relationship Id="rId141" Type="http://schemas.openxmlformats.org/officeDocument/2006/relationships/customXml" Target="../ink/ink937.xml"/><Relationship Id="rId7" Type="http://schemas.openxmlformats.org/officeDocument/2006/relationships/customXml" Target="../ink/ink870.xml"/><Relationship Id="rId162" Type="http://schemas.openxmlformats.org/officeDocument/2006/relationships/image" Target="../media/image968.png"/><Relationship Id="rId183" Type="http://schemas.openxmlformats.org/officeDocument/2006/relationships/customXml" Target="../ink/ink958.xml"/><Relationship Id="rId2" Type="http://schemas.openxmlformats.org/officeDocument/2006/relationships/image" Target="../media/image585.png"/><Relationship Id="rId29" Type="http://schemas.openxmlformats.org/officeDocument/2006/relationships/customXml" Target="../ink/ink881.xml"/><Relationship Id="rId24" Type="http://schemas.openxmlformats.org/officeDocument/2006/relationships/image" Target="../media/image899.png"/><Relationship Id="rId40" Type="http://schemas.openxmlformats.org/officeDocument/2006/relationships/image" Target="../media/image907.png"/><Relationship Id="rId45" Type="http://schemas.openxmlformats.org/officeDocument/2006/relationships/customXml" Target="../ink/ink889.xml"/><Relationship Id="rId66" Type="http://schemas.openxmlformats.org/officeDocument/2006/relationships/image" Target="../media/image920.png"/><Relationship Id="rId87" Type="http://schemas.openxmlformats.org/officeDocument/2006/relationships/customXml" Target="../ink/ink910.xml"/><Relationship Id="rId110" Type="http://schemas.openxmlformats.org/officeDocument/2006/relationships/image" Target="../media/image942.png"/><Relationship Id="rId115" Type="http://schemas.openxmlformats.org/officeDocument/2006/relationships/customXml" Target="../ink/ink924.xml"/><Relationship Id="rId131" Type="http://schemas.openxmlformats.org/officeDocument/2006/relationships/customXml" Target="../ink/ink932.xml"/><Relationship Id="rId136" Type="http://schemas.openxmlformats.org/officeDocument/2006/relationships/image" Target="../media/image955.png"/><Relationship Id="rId157" Type="http://schemas.openxmlformats.org/officeDocument/2006/relationships/customXml" Target="../ink/ink945.xml"/><Relationship Id="rId178" Type="http://schemas.openxmlformats.org/officeDocument/2006/relationships/image" Target="../media/image976.png"/><Relationship Id="rId61" Type="http://schemas.openxmlformats.org/officeDocument/2006/relationships/customXml" Target="../ink/ink897.xml"/><Relationship Id="rId82" Type="http://schemas.openxmlformats.org/officeDocument/2006/relationships/image" Target="../media/image928.png"/><Relationship Id="rId152" Type="http://schemas.openxmlformats.org/officeDocument/2006/relationships/image" Target="../media/image963.png"/><Relationship Id="rId173" Type="http://schemas.openxmlformats.org/officeDocument/2006/relationships/customXml" Target="../ink/ink953.xml"/><Relationship Id="rId194" Type="http://schemas.openxmlformats.org/officeDocument/2006/relationships/image" Target="../media/image984.png"/><Relationship Id="rId199" Type="http://schemas.openxmlformats.org/officeDocument/2006/relationships/customXml" Target="../ink/ink966.xml"/><Relationship Id="rId19" Type="http://schemas.openxmlformats.org/officeDocument/2006/relationships/customXml" Target="../ink/ink876.xml"/><Relationship Id="rId14" Type="http://schemas.openxmlformats.org/officeDocument/2006/relationships/image" Target="../media/image894.png"/><Relationship Id="rId30" Type="http://schemas.openxmlformats.org/officeDocument/2006/relationships/image" Target="../media/image902.png"/><Relationship Id="rId35" Type="http://schemas.openxmlformats.org/officeDocument/2006/relationships/customXml" Target="../ink/ink884.xml"/><Relationship Id="rId56" Type="http://schemas.openxmlformats.org/officeDocument/2006/relationships/image" Target="../media/image915.png"/><Relationship Id="rId77" Type="http://schemas.openxmlformats.org/officeDocument/2006/relationships/customXml" Target="../ink/ink905.xml"/><Relationship Id="rId100" Type="http://schemas.openxmlformats.org/officeDocument/2006/relationships/image" Target="../media/image937.png"/><Relationship Id="rId105" Type="http://schemas.openxmlformats.org/officeDocument/2006/relationships/customXml" Target="../ink/ink919.xml"/><Relationship Id="rId126" Type="http://schemas.openxmlformats.org/officeDocument/2006/relationships/image" Target="../media/image950.png"/><Relationship Id="rId147" Type="http://schemas.openxmlformats.org/officeDocument/2006/relationships/customXml" Target="../ink/ink940.xml"/><Relationship Id="rId168" Type="http://schemas.openxmlformats.org/officeDocument/2006/relationships/image" Target="../media/image971.png"/><Relationship Id="rId8" Type="http://schemas.openxmlformats.org/officeDocument/2006/relationships/image" Target="../media/image891.png"/><Relationship Id="rId51" Type="http://schemas.openxmlformats.org/officeDocument/2006/relationships/customXml" Target="../ink/ink892.xml"/><Relationship Id="rId72" Type="http://schemas.openxmlformats.org/officeDocument/2006/relationships/image" Target="../media/image923.png"/><Relationship Id="rId93" Type="http://schemas.openxmlformats.org/officeDocument/2006/relationships/customXml" Target="../ink/ink913.xml"/><Relationship Id="rId98" Type="http://schemas.openxmlformats.org/officeDocument/2006/relationships/image" Target="../media/image936.png"/><Relationship Id="rId121" Type="http://schemas.openxmlformats.org/officeDocument/2006/relationships/customXml" Target="../ink/ink927.xml"/><Relationship Id="rId142" Type="http://schemas.openxmlformats.org/officeDocument/2006/relationships/image" Target="../media/image958.png"/><Relationship Id="rId163" Type="http://schemas.openxmlformats.org/officeDocument/2006/relationships/customXml" Target="../ink/ink948.xml"/><Relationship Id="rId184" Type="http://schemas.openxmlformats.org/officeDocument/2006/relationships/image" Target="../media/image979.png"/><Relationship Id="rId189" Type="http://schemas.openxmlformats.org/officeDocument/2006/relationships/customXml" Target="../ink/ink961.xml"/><Relationship Id="rId3" Type="http://schemas.openxmlformats.org/officeDocument/2006/relationships/customXml" Target="../ink/ink868.xml"/><Relationship Id="rId25" Type="http://schemas.openxmlformats.org/officeDocument/2006/relationships/customXml" Target="../ink/ink879.xml"/><Relationship Id="rId46" Type="http://schemas.openxmlformats.org/officeDocument/2006/relationships/image" Target="../media/image910.png"/><Relationship Id="rId67" Type="http://schemas.openxmlformats.org/officeDocument/2006/relationships/customXml" Target="../ink/ink900.xml"/><Relationship Id="rId116" Type="http://schemas.openxmlformats.org/officeDocument/2006/relationships/image" Target="../media/image945.png"/><Relationship Id="rId137" Type="http://schemas.openxmlformats.org/officeDocument/2006/relationships/customXml" Target="../ink/ink935.xml"/><Relationship Id="rId158" Type="http://schemas.openxmlformats.org/officeDocument/2006/relationships/image" Target="../media/image966.png"/><Relationship Id="rId20" Type="http://schemas.openxmlformats.org/officeDocument/2006/relationships/image" Target="../media/image897.png"/><Relationship Id="rId41" Type="http://schemas.openxmlformats.org/officeDocument/2006/relationships/customXml" Target="../ink/ink887.xml"/><Relationship Id="rId62" Type="http://schemas.openxmlformats.org/officeDocument/2006/relationships/image" Target="../media/image918.png"/><Relationship Id="rId83" Type="http://schemas.openxmlformats.org/officeDocument/2006/relationships/customXml" Target="../ink/ink908.xml"/><Relationship Id="rId88" Type="http://schemas.openxmlformats.org/officeDocument/2006/relationships/image" Target="../media/image931.png"/><Relationship Id="rId111" Type="http://schemas.openxmlformats.org/officeDocument/2006/relationships/customXml" Target="../ink/ink922.xml"/><Relationship Id="rId132" Type="http://schemas.openxmlformats.org/officeDocument/2006/relationships/image" Target="../media/image953.png"/><Relationship Id="rId153" Type="http://schemas.openxmlformats.org/officeDocument/2006/relationships/customXml" Target="../ink/ink943.xml"/><Relationship Id="rId174" Type="http://schemas.openxmlformats.org/officeDocument/2006/relationships/image" Target="../media/image974.png"/><Relationship Id="rId179" Type="http://schemas.openxmlformats.org/officeDocument/2006/relationships/customXml" Target="../ink/ink956.xml"/><Relationship Id="rId195" Type="http://schemas.openxmlformats.org/officeDocument/2006/relationships/customXml" Target="../ink/ink964.xml"/><Relationship Id="rId190" Type="http://schemas.openxmlformats.org/officeDocument/2006/relationships/image" Target="../media/image982.png"/><Relationship Id="rId15" Type="http://schemas.openxmlformats.org/officeDocument/2006/relationships/customXml" Target="../ink/ink874.xml"/><Relationship Id="rId36" Type="http://schemas.openxmlformats.org/officeDocument/2006/relationships/image" Target="../media/image905.png"/><Relationship Id="rId57" Type="http://schemas.openxmlformats.org/officeDocument/2006/relationships/customXml" Target="../ink/ink895.xml"/><Relationship Id="rId106" Type="http://schemas.openxmlformats.org/officeDocument/2006/relationships/image" Target="../media/image940.png"/><Relationship Id="rId127" Type="http://schemas.openxmlformats.org/officeDocument/2006/relationships/customXml" Target="../ink/ink930.xml"/><Relationship Id="rId10" Type="http://schemas.openxmlformats.org/officeDocument/2006/relationships/image" Target="../media/image892.png"/><Relationship Id="rId31" Type="http://schemas.openxmlformats.org/officeDocument/2006/relationships/customXml" Target="../ink/ink882.xml"/><Relationship Id="rId52" Type="http://schemas.openxmlformats.org/officeDocument/2006/relationships/image" Target="../media/image913.png"/><Relationship Id="rId73" Type="http://schemas.openxmlformats.org/officeDocument/2006/relationships/customXml" Target="../ink/ink903.xml"/><Relationship Id="rId78" Type="http://schemas.openxmlformats.org/officeDocument/2006/relationships/image" Target="../media/image926.png"/><Relationship Id="rId94" Type="http://schemas.openxmlformats.org/officeDocument/2006/relationships/image" Target="../media/image934.png"/><Relationship Id="rId99" Type="http://schemas.openxmlformats.org/officeDocument/2006/relationships/customXml" Target="../ink/ink916.xml"/><Relationship Id="rId101" Type="http://schemas.openxmlformats.org/officeDocument/2006/relationships/customXml" Target="../ink/ink917.xml"/><Relationship Id="rId122" Type="http://schemas.openxmlformats.org/officeDocument/2006/relationships/image" Target="../media/image948.png"/><Relationship Id="rId143" Type="http://schemas.openxmlformats.org/officeDocument/2006/relationships/customXml" Target="../ink/ink938.xml"/><Relationship Id="rId148" Type="http://schemas.openxmlformats.org/officeDocument/2006/relationships/image" Target="../media/image961.png"/><Relationship Id="rId164" Type="http://schemas.openxmlformats.org/officeDocument/2006/relationships/image" Target="../media/image969.png"/><Relationship Id="rId169" Type="http://schemas.openxmlformats.org/officeDocument/2006/relationships/customXml" Target="../ink/ink951.xml"/><Relationship Id="rId185" Type="http://schemas.openxmlformats.org/officeDocument/2006/relationships/customXml" Target="../ink/ink959.xml"/><Relationship Id="rId4" Type="http://schemas.openxmlformats.org/officeDocument/2006/relationships/image" Target="../media/image434.png"/><Relationship Id="rId9" Type="http://schemas.openxmlformats.org/officeDocument/2006/relationships/customXml" Target="../ink/ink871.xml"/><Relationship Id="rId180" Type="http://schemas.openxmlformats.org/officeDocument/2006/relationships/image" Target="../media/image977.png"/><Relationship Id="rId26" Type="http://schemas.openxmlformats.org/officeDocument/2006/relationships/image" Target="../media/image900.png"/><Relationship Id="rId47" Type="http://schemas.openxmlformats.org/officeDocument/2006/relationships/customXml" Target="../ink/ink890.xml"/><Relationship Id="rId68" Type="http://schemas.openxmlformats.org/officeDocument/2006/relationships/image" Target="../media/image921.png"/><Relationship Id="rId89" Type="http://schemas.openxmlformats.org/officeDocument/2006/relationships/customXml" Target="../ink/ink911.xml"/><Relationship Id="rId112" Type="http://schemas.openxmlformats.org/officeDocument/2006/relationships/image" Target="../media/image943.png"/><Relationship Id="rId133" Type="http://schemas.openxmlformats.org/officeDocument/2006/relationships/customXml" Target="../ink/ink933.xml"/><Relationship Id="rId154" Type="http://schemas.openxmlformats.org/officeDocument/2006/relationships/image" Target="../media/image964.png"/><Relationship Id="rId175" Type="http://schemas.openxmlformats.org/officeDocument/2006/relationships/customXml" Target="../ink/ink954.xml"/><Relationship Id="rId196" Type="http://schemas.openxmlformats.org/officeDocument/2006/relationships/image" Target="../media/image985.png"/><Relationship Id="rId200" Type="http://schemas.openxmlformats.org/officeDocument/2006/relationships/image" Target="../media/image987.png"/><Relationship Id="rId16" Type="http://schemas.openxmlformats.org/officeDocument/2006/relationships/image" Target="../media/image895.png"/><Relationship Id="rId37" Type="http://schemas.openxmlformats.org/officeDocument/2006/relationships/customXml" Target="../ink/ink885.xml"/><Relationship Id="rId58" Type="http://schemas.openxmlformats.org/officeDocument/2006/relationships/image" Target="../media/image916.png"/><Relationship Id="rId79" Type="http://schemas.openxmlformats.org/officeDocument/2006/relationships/customXml" Target="../ink/ink906.xml"/><Relationship Id="rId102" Type="http://schemas.openxmlformats.org/officeDocument/2006/relationships/image" Target="../media/image938.png"/><Relationship Id="rId123" Type="http://schemas.openxmlformats.org/officeDocument/2006/relationships/customXml" Target="../ink/ink928.xml"/><Relationship Id="rId144" Type="http://schemas.openxmlformats.org/officeDocument/2006/relationships/image" Target="../media/image959.png"/><Relationship Id="rId90" Type="http://schemas.openxmlformats.org/officeDocument/2006/relationships/image" Target="../media/image932.png"/><Relationship Id="rId165" Type="http://schemas.openxmlformats.org/officeDocument/2006/relationships/customXml" Target="../ink/ink949.xml"/><Relationship Id="rId186" Type="http://schemas.openxmlformats.org/officeDocument/2006/relationships/image" Target="../media/image980.png"/><Relationship Id="rId27" Type="http://schemas.openxmlformats.org/officeDocument/2006/relationships/customXml" Target="../ink/ink880.xml"/><Relationship Id="rId48" Type="http://schemas.openxmlformats.org/officeDocument/2006/relationships/image" Target="../media/image911.png"/><Relationship Id="rId69" Type="http://schemas.openxmlformats.org/officeDocument/2006/relationships/customXml" Target="../ink/ink901.xml"/><Relationship Id="rId113" Type="http://schemas.openxmlformats.org/officeDocument/2006/relationships/customXml" Target="../ink/ink923.xml"/><Relationship Id="rId134" Type="http://schemas.openxmlformats.org/officeDocument/2006/relationships/image" Target="../media/image954.png"/><Relationship Id="rId80" Type="http://schemas.openxmlformats.org/officeDocument/2006/relationships/image" Target="../media/image927.png"/><Relationship Id="rId155" Type="http://schemas.openxmlformats.org/officeDocument/2006/relationships/customXml" Target="../ink/ink944.xml"/><Relationship Id="rId176" Type="http://schemas.openxmlformats.org/officeDocument/2006/relationships/image" Target="../media/image975.png"/><Relationship Id="rId197" Type="http://schemas.openxmlformats.org/officeDocument/2006/relationships/customXml" Target="../ink/ink965.xml"/><Relationship Id="rId201" Type="http://schemas.openxmlformats.org/officeDocument/2006/relationships/customXml" Target="../ink/ink967.xml"/><Relationship Id="rId17" Type="http://schemas.openxmlformats.org/officeDocument/2006/relationships/customXml" Target="../ink/ink875.xml"/><Relationship Id="rId38" Type="http://schemas.openxmlformats.org/officeDocument/2006/relationships/image" Target="../media/image906.png"/><Relationship Id="rId59" Type="http://schemas.openxmlformats.org/officeDocument/2006/relationships/customXml" Target="../ink/ink896.xml"/><Relationship Id="rId103" Type="http://schemas.openxmlformats.org/officeDocument/2006/relationships/customXml" Target="../ink/ink918.xml"/><Relationship Id="rId124" Type="http://schemas.openxmlformats.org/officeDocument/2006/relationships/image" Target="../media/image949.png"/><Relationship Id="rId70" Type="http://schemas.openxmlformats.org/officeDocument/2006/relationships/image" Target="../media/image922.png"/><Relationship Id="rId91" Type="http://schemas.openxmlformats.org/officeDocument/2006/relationships/customXml" Target="../ink/ink912.xml"/><Relationship Id="rId145" Type="http://schemas.openxmlformats.org/officeDocument/2006/relationships/customXml" Target="../ink/ink939.xml"/><Relationship Id="rId166" Type="http://schemas.openxmlformats.org/officeDocument/2006/relationships/image" Target="../media/image970.png"/><Relationship Id="rId187" Type="http://schemas.openxmlformats.org/officeDocument/2006/relationships/customXml" Target="../ink/ink960.xml"/><Relationship Id="rId1" Type="http://schemas.openxmlformats.org/officeDocument/2006/relationships/slideLayout" Target="../slideLayouts/slideLayout7.xml"/><Relationship Id="rId28" Type="http://schemas.openxmlformats.org/officeDocument/2006/relationships/image" Target="../media/image901.png"/><Relationship Id="rId49" Type="http://schemas.openxmlformats.org/officeDocument/2006/relationships/customXml" Target="../ink/ink891.xml"/><Relationship Id="rId114" Type="http://schemas.openxmlformats.org/officeDocument/2006/relationships/image" Target="../media/image944.png"/><Relationship Id="rId60" Type="http://schemas.openxmlformats.org/officeDocument/2006/relationships/image" Target="../media/image917.png"/><Relationship Id="rId81" Type="http://schemas.openxmlformats.org/officeDocument/2006/relationships/customXml" Target="../ink/ink907.xml"/><Relationship Id="rId135" Type="http://schemas.openxmlformats.org/officeDocument/2006/relationships/customXml" Target="../ink/ink934.xml"/><Relationship Id="rId156" Type="http://schemas.openxmlformats.org/officeDocument/2006/relationships/image" Target="../media/image965.png"/><Relationship Id="rId177" Type="http://schemas.openxmlformats.org/officeDocument/2006/relationships/customXml" Target="../ink/ink955.xml"/><Relationship Id="rId198" Type="http://schemas.openxmlformats.org/officeDocument/2006/relationships/image" Target="../media/image986.png"/><Relationship Id="rId202" Type="http://schemas.openxmlformats.org/officeDocument/2006/relationships/image" Target="../media/image988.png"/><Relationship Id="rId18" Type="http://schemas.openxmlformats.org/officeDocument/2006/relationships/image" Target="../media/image896.png"/><Relationship Id="rId39" Type="http://schemas.openxmlformats.org/officeDocument/2006/relationships/customXml" Target="../ink/ink886.xml"/><Relationship Id="rId50" Type="http://schemas.openxmlformats.org/officeDocument/2006/relationships/image" Target="../media/image912.png"/><Relationship Id="rId104" Type="http://schemas.openxmlformats.org/officeDocument/2006/relationships/image" Target="../media/image939.png"/><Relationship Id="rId125" Type="http://schemas.openxmlformats.org/officeDocument/2006/relationships/customXml" Target="../ink/ink929.xml"/><Relationship Id="rId146" Type="http://schemas.openxmlformats.org/officeDocument/2006/relationships/image" Target="../media/image960.png"/><Relationship Id="rId167" Type="http://schemas.openxmlformats.org/officeDocument/2006/relationships/customXml" Target="../ink/ink950.xml"/><Relationship Id="rId188" Type="http://schemas.openxmlformats.org/officeDocument/2006/relationships/image" Target="../media/image981.png"/><Relationship Id="rId71" Type="http://schemas.openxmlformats.org/officeDocument/2006/relationships/customXml" Target="../ink/ink902.xml"/><Relationship Id="rId92" Type="http://schemas.openxmlformats.org/officeDocument/2006/relationships/image" Target="../media/image933.png"/></Relationships>
</file>

<file path=ppt/slides/_rels/slide32.xml.rels><?xml version="1.0" encoding="UTF-8" standalone="yes"?>
<Relationships xmlns="http://schemas.openxmlformats.org/package/2006/relationships"><Relationship Id="rId117" Type="http://schemas.openxmlformats.org/officeDocument/2006/relationships/customXml" Target="../ink/ink1025.xml"/><Relationship Id="rId299" Type="http://schemas.openxmlformats.org/officeDocument/2006/relationships/image" Target="../media/image1134.png"/><Relationship Id="rId21" Type="http://schemas.openxmlformats.org/officeDocument/2006/relationships/customXml" Target="../ink/ink977.xml"/><Relationship Id="rId63" Type="http://schemas.openxmlformats.org/officeDocument/2006/relationships/customXml" Target="../ink/ink998.xml"/><Relationship Id="rId159" Type="http://schemas.openxmlformats.org/officeDocument/2006/relationships/customXml" Target="../ink/ink1046.xml"/><Relationship Id="rId170" Type="http://schemas.openxmlformats.org/officeDocument/2006/relationships/customXml" Target="../ink/ink1052.xml"/><Relationship Id="rId226" Type="http://schemas.openxmlformats.org/officeDocument/2006/relationships/image" Target="../media/image1098.png"/><Relationship Id="rId268" Type="http://schemas.openxmlformats.org/officeDocument/2006/relationships/customXml" Target="../ink/ink1102.xml"/><Relationship Id="rId32" Type="http://schemas.openxmlformats.org/officeDocument/2006/relationships/image" Target="../media/image1004.png"/><Relationship Id="rId74" Type="http://schemas.openxmlformats.org/officeDocument/2006/relationships/image" Target="../media/image1025.png"/><Relationship Id="rId128" Type="http://schemas.openxmlformats.org/officeDocument/2006/relationships/image" Target="../media/image1052.png"/><Relationship Id="rId5" Type="http://schemas.openxmlformats.org/officeDocument/2006/relationships/customXml" Target="../ink/ink969.xml"/><Relationship Id="rId181" Type="http://schemas.openxmlformats.org/officeDocument/2006/relationships/image" Target="../media/image1076.png"/><Relationship Id="rId237" Type="http://schemas.openxmlformats.org/officeDocument/2006/relationships/customXml" Target="../ink/ink1086.xml"/><Relationship Id="rId279" Type="http://schemas.openxmlformats.org/officeDocument/2006/relationships/image" Target="../media/image1124.png"/><Relationship Id="rId43" Type="http://schemas.openxmlformats.org/officeDocument/2006/relationships/customXml" Target="../ink/ink988.xml"/><Relationship Id="rId139" Type="http://schemas.openxmlformats.org/officeDocument/2006/relationships/customXml" Target="../ink/ink1036.xml"/><Relationship Id="rId290" Type="http://schemas.openxmlformats.org/officeDocument/2006/relationships/customXml" Target="../ink/ink1113.xml"/><Relationship Id="rId304" Type="http://schemas.openxmlformats.org/officeDocument/2006/relationships/image" Target="../media/image1136.png"/><Relationship Id="rId85" Type="http://schemas.openxmlformats.org/officeDocument/2006/relationships/customXml" Target="../ink/ink1009.xml"/><Relationship Id="rId150" Type="http://schemas.openxmlformats.org/officeDocument/2006/relationships/image" Target="../media/image96.png"/><Relationship Id="rId192" Type="http://schemas.openxmlformats.org/officeDocument/2006/relationships/customXml" Target="../ink/ink1063.xml"/><Relationship Id="rId206" Type="http://schemas.openxmlformats.org/officeDocument/2006/relationships/image" Target="../media/image1088.png"/><Relationship Id="rId248" Type="http://schemas.openxmlformats.org/officeDocument/2006/relationships/image" Target="../media/image1109.png"/><Relationship Id="rId12" Type="http://schemas.openxmlformats.org/officeDocument/2006/relationships/image" Target="../media/image994.png"/><Relationship Id="rId108" Type="http://schemas.openxmlformats.org/officeDocument/2006/relationships/image" Target="../media/image1042.png"/><Relationship Id="rId54" Type="http://schemas.openxmlformats.org/officeDocument/2006/relationships/image" Target="../media/image1015.png"/><Relationship Id="rId96" Type="http://schemas.openxmlformats.org/officeDocument/2006/relationships/image" Target="../media/image1036.png"/><Relationship Id="rId161" Type="http://schemas.openxmlformats.org/officeDocument/2006/relationships/image" Target="../media/image1066.png"/><Relationship Id="rId217" Type="http://schemas.openxmlformats.org/officeDocument/2006/relationships/customXml" Target="../ink/ink1076.xml"/><Relationship Id="rId259" Type="http://schemas.openxmlformats.org/officeDocument/2006/relationships/image" Target="../media/image1114.png"/><Relationship Id="rId23" Type="http://schemas.openxmlformats.org/officeDocument/2006/relationships/customXml" Target="../ink/ink978.xml"/><Relationship Id="rId119" Type="http://schemas.openxmlformats.org/officeDocument/2006/relationships/customXml" Target="../ink/ink1026.xml"/><Relationship Id="rId270" Type="http://schemas.openxmlformats.org/officeDocument/2006/relationships/customXml" Target="../ink/ink1103.xml"/><Relationship Id="rId44" Type="http://schemas.openxmlformats.org/officeDocument/2006/relationships/image" Target="../media/image1010.png"/><Relationship Id="rId65" Type="http://schemas.openxmlformats.org/officeDocument/2006/relationships/customXml" Target="../ink/ink999.xml"/><Relationship Id="rId86" Type="http://schemas.openxmlformats.org/officeDocument/2006/relationships/image" Target="../media/image1031.png"/><Relationship Id="rId130" Type="http://schemas.openxmlformats.org/officeDocument/2006/relationships/image" Target="../media/image1053.png"/><Relationship Id="rId151" Type="http://schemas.openxmlformats.org/officeDocument/2006/relationships/customXml" Target="../ink/ink1042.xml"/><Relationship Id="rId172" Type="http://schemas.openxmlformats.org/officeDocument/2006/relationships/customXml" Target="../ink/ink1053.xml"/><Relationship Id="rId193" Type="http://schemas.openxmlformats.org/officeDocument/2006/relationships/image" Target="../media/image1082.png"/><Relationship Id="rId207" Type="http://schemas.openxmlformats.org/officeDocument/2006/relationships/customXml" Target="../ink/ink1071.xml"/><Relationship Id="rId228" Type="http://schemas.openxmlformats.org/officeDocument/2006/relationships/image" Target="../media/image1099.png"/><Relationship Id="rId249" Type="http://schemas.openxmlformats.org/officeDocument/2006/relationships/customXml" Target="../ink/ink1092.xml"/><Relationship Id="rId13" Type="http://schemas.openxmlformats.org/officeDocument/2006/relationships/customXml" Target="../ink/ink973.xml"/><Relationship Id="rId109" Type="http://schemas.openxmlformats.org/officeDocument/2006/relationships/customXml" Target="../ink/ink1021.xml"/><Relationship Id="rId260" Type="http://schemas.openxmlformats.org/officeDocument/2006/relationships/customXml" Target="../ink/ink1098.xml"/><Relationship Id="rId281" Type="http://schemas.openxmlformats.org/officeDocument/2006/relationships/image" Target="../media/image1125.png"/><Relationship Id="rId34" Type="http://schemas.openxmlformats.org/officeDocument/2006/relationships/image" Target="../media/image1005.png"/><Relationship Id="rId55" Type="http://schemas.openxmlformats.org/officeDocument/2006/relationships/customXml" Target="../ink/ink994.xml"/><Relationship Id="rId76" Type="http://schemas.openxmlformats.org/officeDocument/2006/relationships/image" Target="../media/image1026.png"/><Relationship Id="rId97" Type="http://schemas.openxmlformats.org/officeDocument/2006/relationships/customXml" Target="../ink/ink1015.xml"/><Relationship Id="rId120" Type="http://schemas.openxmlformats.org/officeDocument/2006/relationships/image" Target="../media/image1048.png"/><Relationship Id="rId141" Type="http://schemas.openxmlformats.org/officeDocument/2006/relationships/customXml" Target="../ink/ink1037.xml"/><Relationship Id="rId7" Type="http://schemas.openxmlformats.org/officeDocument/2006/relationships/customXml" Target="../ink/ink970.xml"/><Relationship Id="rId162" Type="http://schemas.openxmlformats.org/officeDocument/2006/relationships/customXml" Target="../ink/ink1048.xml"/><Relationship Id="rId183" Type="http://schemas.openxmlformats.org/officeDocument/2006/relationships/image" Target="../media/image1077.png"/><Relationship Id="rId218" Type="http://schemas.openxmlformats.org/officeDocument/2006/relationships/image" Target="../media/image1094.png"/><Relationship Id="rId239" Type="http://schemas.openxmlformats.org/officeDocument/2006/relationships/customXml" Target="../ink/ink1087.xml"/><Relationship Id="rId250" Type="http://schemas.openxmlformats.org/officeDocument/2006/relationships/image" Target="../media/image1110.png"/><Relationship Id="rId271" Type="http://schemas.openxmlformats.org/officeDocument/2006/relationships/image" Target="../media/image1120.png"/><Relationship Id="rId292" Type="http://schemas.openxmlformats.org/officeDocument/2006/relationships/customXml" Target="../ink/ink1114.xml"/><Relationship Id="rId306" Type="http://schemas.openxmlformats.org/officeDocument/2006/relationships/image" Target="../media/image1137.png"/><Relationship Id="rId24" Type="http://schemas.openxmlformats.org/officeDocument/2006/relationships/image" Target="../media/image1000.png"/><Relationship Id="rId45" Type="http://schemas.openxmlformats.org/officeDocument/2006/relationships/customXml" Target="../ink/ink989.xml"/><Relationship Id="rId66" Type="http://schemas.openxmlformats.org/officeDocument/2006/relationships/image" Target="../media/image1021.png"/><Relationship Id="rId87" Type="http://schemas.openxmlformats.org/officeDocument/2006/relationships/customXml" Target="../ink/ink1010.xml"/><Relationship Id="rId110" Type="http://schemas.openxmlformats.org/officeDocument/2006/relationships/image" Target="../media/image1043.png"/><Relationship Id="rId131" Type="http://schemas.openxmlformats.org/officeDocument/2006/relationships/customXml" Target="../ink/ink1032.xml"/><Relationship Id="rId152" Type="http://schemas.openxmlformats.org/officeDocument/2006/relationships/image" Target="../media/image22.png"/><Relationship Id="rId173" Type="http://schemas.openxmlformats.org/officeDocument/2006/relationships/image" Target="../media/image1072.png"/><Relationship Id="rId194" Type="http://schemas.openxmlformats.org/officeDocument/2006/relationships/customXml" Target="../ink/ink1064.xml"/><Relationship Id="rId208" Type="http://schemas.openxmlformats.org/officeDocument/2006/relationships/image" Target="../media/image1089.png"/><Relationship Id="rId229" Type="http://schemas.openxmlformats.org/officeDocument/2006/relationships/customXml" Target="../ink/ink1082.xml"/><Relationship Id="rId240" Type="http://schemas.openxmlformats.org/officeDocument/2006/relationships/image" Target="../media/image1105.png"/><Relationship Id="rId261" Type="http://schemas.openxmlformats.org/officeDocument/2006/relationships/image" Target="../media/image1115.png"/><Relationship Id="rId14" Type="http://schemas.openxmlformats.org/officeDocument/2006/relationships/image" Target="../media/image995.png"/><Relationship Id="rId35" Type="http://schemas.openxmlformats.org/officeDocument/2006/relationships/customXml" Target="../ink/ink984.xml"/><Relationship Id="rId56" Type="http://schemas.openxmlformats.org/officeDocument/2006/relationships/image" Target="../media/image1016.png"/><Relationship Id="rId77" Type="http://schemas.openxmlformats.org/officeDocument/2006/relationships/customXml" Target="../ink/ink1005.xml"/><Relationship Id="rId100" Type="http://schemas.openxmlformats.org/officeDocument/2006/relationships/image" Target="../media/image1038.png"/><Relationship Id="rId282" Type="http://schemas.openxmlformats.org/officeDocument/2006/relationships/customXml" Target="../ink/ink1109.xml"/><Relationship Id="rId8" Type="http://schemas.openxmlformats.org/officeDocument/2006/relationships/image" Target="../media/image992.png"/><Relationship Id="rId98" Type="http://schemas.openxmlformats.org/officeDocument/2006/relationships/image" Target="../media/image1037.png"/><Relationship Id="rId121" Type="http://schemas.openxmlformats.org/officeDocument/2006/relationships/customXml" Target="../ink/ink1027.xml"/><Relationship Id="rId142" Type="http://schemas.openxmlformats.org/officeDocument/2006/relationships/image" Target="../media/image1059.png"/><Relationship Id="rId163" Type="http://schemas.openxmlformats.org/officeDocument/2006/relationships/image" Target="../media/image1067.png"/><Relationship Id="rId184" Type="http://schemas.openxmlformats.org/officeDocument/2006/relationships/customXml" Target="../ink/ink1059.xml"/><Relationship Id="rId219" Type="http://schemas.openxmlformats.org/officeDocument/2006/relationships/customXml" Target="../ink/ink1077.xml"/><Relationship Id="rId230" Type="http://schemas.openxmlformats.org/officeDocument/2006/relationships/image" Target="../media/image1100.png"/><Relationship Id="rId251" Type="http://schemas.openxmlformats.org/officeDocument/2006/relationships/customXml" Target="../ink/ink1093.xml"/><Relationship Id="rId25" Type="http://schemas.openxmlformats.org/officeDocument/2006/relationships/customXml" Target="../ink/ink979.xml"/><Relationship Id="rId46" Type="http://schemas.openxmlformats.org/officeDocument/2006/relationships/image" Target="../media/image1011.png"/><Relationship Id="rId67" Type="http://schemas.openxmlformats.org/officeDocument/2006/relationships/customXml" Target="../ink/ink1000.xml"/><Relationship Id="rId272" Type="http://schemas.openxmlformats.org/officeDocument/2006/relationships/customXml" Target="../ink/ink1104.xml"/><Relationship Id="rId293" Type="http://schemas.openxmlformats.org/officeDocument/2006/relationships/image" Target="../media/image1131.png"/><Relationship Id="rId307" Type="http://schemas.openxmlformats.org/officeDocument/2006/relationships/customXml" Target="../ink/ink1122.xml"/><Relationship Id="rId88" Type="http://schemas.openxmlformats.org/officeDocument/2006/relationships/image" Target="../media/image1032.png"/><Relationship Id="rId111" Type="http://schemas.openxmlformats.org/officeDocument/2006/relationships/customXml" Target="../ink/ink1022.xml"/><Relationship Id="rId132" Type="http://schemas.openxmlformats.org/officeDocument/2006/relationships/image" Target="../media/image1054.png"/><Relationship Id="rId153" Type="http://schemas.openxmlformats.org/officeDocument/2006/relationships/customXml" Target="../ink/ink1043.xml"/><Relationship Id="rId174" Type="http://schemas.openxmlformats.org/officeDocument/2006/relationships/customXml" Target="../ink/ink1054.xml"/><Relationship Id="rId195" Type="http://schemas.openxmlformats.org/officeDocument/2006/relationships/image" Target="../media/image1083.png"/><Relationship Id="rId209" Type="http://schemas.openxmlformats.org/officeDocument/2006/relationships/customXml" Target="../ink/ink1072.xml"/><Relationship Id="rId220" Type="http://schemas.openxmlformats.org/officeDocument/2006/relationships/image" Target="../media/image1095.png"/><Relationship Id="rId241" Type="http://schemas.openxmlformats.org/officeDocument/2006/relationships/customXml" Target="../ink/ink1088.xml"/><Relationship Id="rId15" Type="http://schemas.openxmlformats.org/officeDocument/2006/relationships/customXml" Target="../ink/ink974.xml"/><Relationship Id="rId36" Type="http://schemas.openxmlformats.org/officeDocument/2006/relationships/image" Target="../media/image1006.png"/><Relationship Id="rId57" Type="http://schemas.openxmlformats.org/officeDocument/2006/relationships/customXml" Target="../ink/ink995.xml"/><Relationship Id="rId262" Type="http://schemas.openxmlformats.org/officeDocument/2006/relationships/customXml" Target="../ink/ink1099.xml"/><Relationship Id="rId283" Type="http://schemas.openxmlformats.org/officeDocument/2006/relationships/image" Target="../media/image1126.png"/><Relationship Id="rId78" Type="http://schemas.openxmlformats.org/officeDocument/2006/relationships/image" Target="../media/image1027.png"/><Relationship Id="rId99" Type="http://schemas.openxmlformats.org/officeDocument/2006/relationships/customXml" Target="../ink/ink1016.xml"/><Relationship Id="rId101" Type="http://schemas.openxmlformats.org/officeDocument/2006/relationships/customXml" Target="../ink/ink1017.xml"/><Relationship Id="rId122" Type="http://schemas.openxmlformats.org/officeDocument/2006/relationships/image" Target="../media/image1049.png"/><Relationship Id="rId143" Type="http://schemas.openxmlformats.org/officeDocument/2006/relationships/customXml" Target="../ink/ink1038.xml"/><Relationship Id="rId164" Type="http://schemas.openxmlformats.org/officeDocument/2006/relationships/customXml" Target="../ink/ink1049.xml"/><Relationship Id="rId185" Type="http://schemas.openxmlformats.org/officeDocument/2006/relationships/image" Target="../media/image1078.png"/><Relationship Id="rId9" Type="http://schemas.openxmlformats.org/officeDocument/2006/relationships/customXml" Target="../ink/ink971.xml"/><Relationship Id="rId210" Type="http://schemas.openxmlformats.org/officeDocument/2006/relationships/image" Target="../media/image1090.png"/><Relationship Id="rId26" Type="http://schemas.openxmlformats.org/officeDocument/2006/relationships/image" Target="../media/image1001.png"/><Relationship Id="rId231" Type="http://schemas.openxmlformats.org/officeDocument/2006/relationships/customXml" Target="../ink/ink1083.xml"/><Relationship Id="rId252" Type="http://schemas.openxmlformats.org/officeDocument/2006/relationships/image" Target="../media/image1111.png"/><Relationship Id="rId273" Type="http://schemas.openxmlformats.org/officeDocument/2006/relationships/image" Target="../media/image1121.png"/><Relationship Id="rId294" Type="http://schemas.openxmlformats.org/officeDocument/2006/relationships/customXml" Target="../ink/ink1115.xml"/><Relationship Id="rId308" Type="http://schemas.openxmlformats.org/officeDocument/2006/relationships/image" Target="../media/image1138.png"/><Relationship Id="rId47" Type="http://schemas.openxmlformats.org/officeDocument/2006/relationships/customXml" Target="../ink/ink990.xml"/><Relationship Id="rId68" Type="http://schemas.openxmlformats.org/officeDocument/2006/relationships/image" Target="../media/image1022.png"/><Relationship Id="rId89" Type="http://schemas.openxmlformats.org/officeDocument/2006/relationships/customXml" Target="../ink/ink1011.xml"/><Relationship Id="rId112" Type="http://schemas.openxmlformats.org/officeDocument/2006/relationships/image" Target="../media/image1044.png"/><Relationship Id="rId133" Type="http://schemas.openxmlformats.org/officeDocument/2006/relationships/customXml" Target="../ink/ink1033.xml"/><Relationship Id="rId154" Type="http://schemas.openxmlformats.org/officeDocument/2006/relationships/image" Target="../media/image1063.png"/><Relationship Id="rId175" Type="http://schemas.openxmlformats.org/officeDocument/2006/relationships/image" Target="../media/image1073.png"/><Relationship Id="rId196" Type="http://schemas.openxmlformats.org/officeDocument/2006/relationships/customXml" Target="../ink/ink1065.xml"/><Relationship Id="rId200" Type="http://schemas.openxmlformats.org/officeDocument/2006/relationships/image" Target="../media/image1085.png"/><Relationship Id="rId16" Type="http://schemas.openxmlformats.org/officeDocument/2006/relationships/image" Target="../media/image996.png"/><Relationship Id="rId221" Type="http://schemas.openxmlformats.org/officeDocument/2006/relationships/customXml" Target="../ink/ink1078.xml"/><Relationship Id="rId242" Type="http://schemas.openxmlformats.org/officeDocument/2006/relationships/image" Target="../media/image1106.png"/><Relationship Id="rId263" Type="http://schemas.openxmlformats.org/officeDocument/2006/relationships/image" Target="../media/image1116.png"/><Relationship Id="rId284" Type="http://schemas.openxmlformats.org/officeDocument/2006/relationships/customXml" Target="../ink/ink1110.xml"/><Relationship Id="rId37" Type="http://schemas.openxmlformats.org/officeDocument/2006/relationships/customXml" Target="../ink/ink985.xml"/><Relationship Id="rId58" Type="http://schemas.openxmlformats.org/officeDocument/2006/relationships/image" Target="../media/image1017.png"/><Relationship Id="rId79" Type="http://schemas.openxmlformats.org/officeDocument/2006/relationships/customXml" Target="../ink/ink1006.xml"/><Relationship Id="rId102" Type="http://schemas.openxmlformats.org/officeDocument/2006/relationships/image" Target="../media/image1039.png"/><Relationship Id="rId123" Type="http://schemas.openxmlformats.org/officeDocument/2006/relationships/customXml" Target="../ink/ink1028.xml"/><Relationship Id="rId144" Type="http://schemas.openxmlformats.org/officeDocument/2006/relationships/image" Target="../media/image1060.png"/><Relationship Id="rId90" Type="http://schemas.openxmlformats.org/officeDocument/2006/relationships/image" Target="../media/image1033.png"/><Relationship Id="rId165" Type="http://schemas.openxmlformats.org/officeDocument/2006/relationships/image" Target="../media/image1068.png"/><Relationship Id="rId186" Type="http://schemas.openxmlformats.org/officeDocument/2006/relationships/customXml" Target="../ink/ink1060.xml"/><Relationship Id="rId211" Type="http://schemas.openxmlformats.org/officeDocument/2006/relationships/customXml" Target="../ink/ink1073.xml"/><Relationship Id="rId232" Type="http://schemas.openxmlformats.org/officeDocument/2006/relationships/image" Target="../media/image1101.png"/><Relationship Id="rId253" Type="http://schemas.openxmlformats.org/officeDocument/2006/relationships/customXml" Target="../ink/ink1094.xml"/><Relationship Id="rId274" Type="http://schemas.openxmlformats.org/officeDocument/2006/relationships/customXml" Target="../ink/ink1105.xml"/><Relationship Id="rId295" Type="http://schemas.openxmlformats.org/officeDocument/2006/relationships/image" Target="../media/image1132.png"/><Relationship Id="rId309" Type="http://schemas.openxmlformats.org/officeDocument/2006/relationships/customXml" Target="../ink/ink1123.xml"/><Relationship Id="rId27" Type="http://schemas.openxmlformats.org/officeDocument/2006/relationships/customXml" Target="../ink/ink980.xml"/><Relationship Id="rId48" Type="http://schemas.openxmlformats.org/officeDocument/2006/relationships/image" Target="../media/image1012.png"/><Relationship Id="rId69" Type="http://schemas.openxmlformats.org/officeDocument/2006/relationships/customXml" Target="../ink/ink1001.xml"/><Relationship Id="rId113" Type="http://schemas.openxmlformats.org/officeDocument/2006/relationships/customXml" Target="../ink/ink1023.xml"/><Relationship Id="rId134" Type="http://schemas.openxmlformats.org/officeDocument/2006/relationships/image" Target="../media/image1055.png"/><Relationship Id="rId80" Type="http://schemas.openxmlformats.org/officeDocument/2006/relationships/image" Target="../media/image1028.png"/><Relationship Id="rId155" Type="http://schemas.openxmlformats.org/officeDocument/2006/relationships/customXml" Target="../ink/ink1044.xml"/><Relationship Id="rId176" Type="http://schemas.openxmlformats.org/officeDocument/2006/relationships/customXml" Target="../ink/ink1055.xml"/><Relationship Id="rId197" Type="http://schemas.openxmlformats.org/officeDocument/2006/relationships/customXml" Target="../ink/ink1066.xml"/><Relationship Id="rId201" Type="http://schemas.openxmlformats.org/officeDocument/2006/relationships/customXml" Target="../ink/ink1068.xml"/><Relationship Id="rId222" Type="http://schemas.openxmlformats.org/officeDocument/2006/relationships/image" Target="../media/image1096.png"/><Relationship Id="rId243" Type="http://schemas.openxmlformats.org/officeDocument/2006/relationships/customXml" Target="../ink/ink1089.xml"/><Relationship Id="rId264" Type="http://schemas.openxmlformats.org/officeDocument/2006/relationships/customXml" Target="../ink/ink1100.xml"/><Relationship Id="rId285" Type="http://schemas.openxmlformats.org/officeDocument/2006/relationships/image" Target="../media/image1127.png"/><Relationship Id="rId17" Type="http://schemas.openxmlformats.org/officeDocument/2006/relationships/customXml" Target="../ink/ink975.xml"/><Relationship Id="rId38" Type="http://schemas.openxmlformats.org/officeDocument/2006/relationships/image" Target="../media/image1007.png"/><Relationship Id="rId59" Type="http://schemas.openxmlformats.org/officeDocument/2006/relationships/customXml" Target="../ink/ink996.xml"/><Relationship Id="rId103" Type="http://schemas.openxmlformats.org/officeDocument/2006/relationships/customXml" Target="../ink/ink1018.xml"/><Relationship Id="rId124" Type="http://schemas.openxmlformats.org/officeDocument/2006/relationships/image" Target="../media/image1050.png"/><Relationship Id="rId310" Type="http://schemas.openxmlformats.org/officeDocument/2006/relationships/image" Target="../media/image1139.png"/><Relationship Id="rId70" Type="http://schemas.openxmlformats.org/officeDocument/2006/relationships/image" Target="../media/image1023.png"/><Relationship Id="rId91" Type="http://schemas.openxmlformats.org/officeDocument/2006/relationships/customXml" Target="../ink/ink1012.xml"/><Relationship Id="rId145" Type="http://schemas.openxmlformats.org/officeDocument/2006/relationships/customXml" Target="../ink/ink1039.xml"/><Relationship Id="rId166" Type="http://schemas.openxmlformats.org/officeDocument/2006/relationships/customXml" Target="../ink/ink1050.xml"/><Relationship Id="rId187" Type="http://schemas.openxmlformats.org/officeDocument/2006/relationships/image" Target="../media/image1079.png"/><Relationship Id="rId1" Type="http://schemas.openxmlformats.org/officeDocument/2006/relationships/slideLayout" Target="../slideLayouts/slideLayout7.xml"/><Relationship Id="rId212" Type="http://schemas.openxmlformats.org/officeDocument/2006/relationships/image" Target="../media/image1091.png"/><Relationship Id="rId233" Type="http://schemas.openxmlformats.org/officeDocument/2006/relationships/customXml" Target="../ink/ink1084.xml"/><Relationship Id="rId254" Type="http://schemas.openxmlformats.org/officeDocument/2006/relationships/image" Target="../media/image1112.png"/><Relationship Id="rId28" Type="http://schemas.openxmlformats.org/officeDocument/2006/relationships/image" Target="../media/image1002.png"/><Relationship Id="rId49" Type="http://schemas.openxmlformats.org/officeDocument/2006/relationships/customXml" Target="../ink/ink991.xml"/><Relationship Id="rId114" Type="http://schemas.openxmlformats.org/officeDocument/2006/relationships/image" Target="../media/image1045.png"/><Relationship Id="rId275" Type="http://schemas.openxmlformats.org/officeDocument/2006/relationships/image" Target="../media/image1122.png"/><Relationship Id="rId296" Type="http://schemas.openxmlformats.org/officeDocument/2006/relationships/customXml" Target="../ink/ink1116.xml"/><Relationship Id="rId300" Type="http://schemas.openxmlformats.org/officeDocument/2006/relationships/customXml" Target="../ink/ink1118.xml"/><Relationship Id="rId60" Type="http://schemas.openxmlformats.org/officeDocument/2006/relationships/image" Target="../media/image1018.png"/><Relationship Id="rId81" Type="http://schemas.openxmlformats.org/officeDocument/2006/relationships/customXml" Target="../ink/ink1007.xml"/><Relationship Id="rId135" Type="http://schemas.openxmlformats.org/officeDocument/2006/relationships/customXml" Target="../ink/ink1034.xml"/><Relationship Id="rId156" Type="http://schemas.openxmlformats.org/officeDocument/2006/relationships/image" Target="../media/image1064.png"/><Relationship Id="rId177" Type="http://schemas.openxmlformats.org/officeDocument/2006/relationships/image" Target="../media/image1074.png"/><Relationship Id="rId198" Type="http://schemas.openxmlformats.org/officeDocument/2006/relationships/image" Target="../media/image1084.png"/><Relationship Id="rId202" Type="http://schemas.openxmlformats.org/officeDocument/2006/relationships/image" Target="../media/image1086.png"/><Relationship Id="rId223" Type="http://schemas.openxmlformats.org/officeDocument/2006/relationships/customXml" Target="../ink/ink1079.xml"/><Relationship Id="rId244" Type="http://schemas.openxmlformats.org/officeDocument/2006/relationships/image" Target="../media/image1107.png"/><Relationship Id="rId18" Type="http://schemas.openxmlformats.org/officeDocument/2006/relationships/image" Target="../media/image997.png"/><Relationship Id="rId39" Type="http://schemas.openxmlformats.org/officeDocument/2006/relationships/customXml" Target="../ink/ink986.xml"/><Relationship Id="rId265" Type="http://schemas.openxmlformats.org/officeDocument/2006/relationships/image" Target="../media/image1117.png"/><Relationship Id="rId286" Type="http://schemas.openxmlformats.org/officeDocument/2006/relationships/customXml" Target="../ink/ink1111.xml"/><Relationship Id="rId50" Type="http://schemas.openxmlformats.org/officeDocument/2006/relationships/image" Target="../media/image1013.png"/><Relationship Id="rId104" Type="http://schemas.openxmlformats.org/officeDocument/2006/relationships/image" Target="../media/image1040.png"/><Relationship Id="rId125" Type="http://schemas.openxmlformats.org/officeDocument/2006/relationships/customXml" Target="../ink/ink1029.xml"/><Relationship Id="rId146" Type="http://schemas.openxmlformats.org/officeDocument/2006/relationships/image" Target="../media/image1061.png"/><Relationship Id="rId167" Type="http://schemas.openxmlformats.org/officeDocument/2006/relationships/image" Target="../media/image1069.png"/><Relationship Id="rId188" Type="http://schemas.openxmlformats.org/officeDocument/2006/relationships/customXml" Target="../ink/ink1061.xml"/><Relationship Id="rId311" Type="http://schemas.openxmlformats.org/officeDocument/2006/relationships/customXml" Target="../ink/ink1124.xml"/><Relationship Id="rId71" Type="http://schemas.openxmlformats.org/officeDocument/2006/relationships/customXml" Target="../ink/ink1002.xml"/><Relationship Id="rId92" Type="http://schemas.openxmlformats.org/officeDocument/2006/relationships/image" Target="../media/image1034.png"/><Relationship Id="rId213" Type="http://schemas.openxmlformats.org/officeDocument/2006/relationships/customXml" Target="../ink/ink1074.xml"/><Relationship Id="rId234" Type="http://schemas.openxmlformats.org/officeDocument/2006/relationships/image" Target="../media/image1102.png"/><Relationship Id="rId2" Type="http://schemas.openxmlformats.org/officeDocument/2006/relationships/image" Target="../media/image586.png"/><Relationship Id="rId29" Type="http://schemas.openxmlformats.org/officeDocument/2006/relationships/customXml" Target="../ink/ink981.xml"/><Relationship Id="rId255" Type="http://schemas.openxmlformats.org/officeDocument/2006/relationships/customXml" Target="../ink/ink1095.xml"/><Relationship Id="rId276" Type="http://schemas.openxmlformats.org/officeDocument/2006/relationships/customXml" Target="../ink/ink1106.xml"/><Relationship Id="rId297" Type="http://schemas.openxmlformats.org/officeDocument/2006/relationships/image" Target="../media/image1133.png"/><Relationship Id="rId40" Type="http://schemas.openxmlformats.org/officeDocument/2006/relationships/image" Target="../media/image1008.png"/><Relationship Id="rId115" Type="http://schemas.openxmlformats.org/officeDocument/2006/relationships/customXml" Target="../ink/ink1024.xml"/><Relationship Id="rId136" Type="http://schemas.openxmlformats.org/officeDocument/2006/relationships/image" Target="../media/image1056.png"/><Relationship Id="rId157" Type="http://schemas.openxmlformats.org/officeDocument/2006/relationships/customXml" Target="../ink/ink1045.xml"/><Relationship Id="rId178" Type="http://schemas.openxmlformats.org/officeDocument/2006/relationships/customXml" Target="../ink/ink1056.xml"/><Relationship Id="rId301" Type="http://schemas.openxmlformats.org/officeDocument/2006/relationships/image" Target="../media/image1135.png"/><Relationship Id="rId61" Type="http://schemas.openxmlformats.org/officeDocument/2006/relationships/customXml" Target="../ink/ink997.xml"/><Relationship Id="rId82" Type="http://schemas.openxmlformats.org/officeDocument/2006/relationships/image" Target="../media/image1029.png"/><Relationship Id="rId199" Type="http://schemas.openxmlformats.org/officeDocument/2006/relationships/customXml" Target="../ink/ink1067.xml"/><Relationship Id="rId203" Type="http://schemas.openxmlformats.org/officeDocument/2006/relationships/customXml" Target="../ink/ink1069.xml"/><Relationship Id="rId19" Type="http://schemas.openxmlformats.org/officeDocument/2006/relationships/customXml" Target="../ink/ink976.xml"/><Relationship Id="rId224" Type="http://schemas.openxmlformats.org/officeDocument/2006/relationships/image" Target="../media/image1097.png"/><Relationship Id="rId245" Type="http://schemas.openxmlformats.org/officeDocument/2006/relationships/customXml" Target="../ink/ink1090.xml"/><Relationship Id="rId266" Type="http://schemas.openxmlformats.org/officeDocument/2006/relationships/customXml" Target="../ink/ink1101.xml"/><Relationship Id="rId287" Type="http://schemas.openxmlformats.org/officeDocument/2006/relationships/image" Target="../media/image1128.png"/><Relationship Id="rId30" Type="http://schemas.openxmlformats.org/officeDocument/2006/relationships/image" Target="../media/image1003.png"/><Relationship Id="rId105" Type="http://schemas.openxmlformats.org/officeDocument/2006/relationships/customXml" Target="../ink/ink1019.xml"/><Relationship Id="rId126" Type="http://schemas.openxmlformats.org/officeDocument/2006/relationships/image" Target="../media/image1051.png"/><Relationship Id="rId147" Type="http://schemas.openxmlformats.org/officeDocument/2006/relationships/customXml" Target="../ink/ink1040.xml"/><Relationship Id="rId168" Type="http://schemas.openxmlformats.org/officeDocument/2006/relationships/customXml" Target="../ink/ink1051.xml"/><Relationship Id="rId312" Type="http://schemas.openxmlformats.org/officeDocument/2006/relationships/image" Target="../media/image1140.png"/><Relationship Id="rId51" Type="http://schemas.openxmlformats.org/officeDocument/2006/relationships/customXml" Target="../ink/ink992.xml"/><Relationship Id="rId72" Type="http://schemas.openxmlformats.org/officeDocument/2006/relationships/image" Target="../media/image1024.png"/><Relationship Id="rId93" Type="http://schemas.openxmlformats.org/officeDocument/2006/relationships/customXml" Target="../ink/ink1013.xml"/><Relationship Id="rId189" Type="http://schemas.openxmlformats.org/officeDocument/2006/relationships/image" Target="../media/image1080.png"/><Relationship Id="rId3" Type="http://schemas.openxmlformats.org/officeDocument/2006/relationships/customXml" Target="../ink/ink968.xml"/><Relationship Id="rId214" Type="http://schemas.openxmlformats.org/officeDocument/2006/relationships/image" Target="../media/image1092.png"/><Relationship Id="rId235" Type="http://schemas.openxmlformats.org/officeDocument/2006/relationships/customXml" Target="../ink/ink1085.xml"/><Relationship Id="rId256" Type="http://schemas.openxmlformats.org/officeDocument/2006/relationships/customXml" Target="../ink/ink1096.xml"/><Relationship Id="rId277" Type="http://schemas.openxmlformats.org/officeDocument/2006/relationships/image" Target="../media/image1123.png"/><Relationship Id="rId298" Type="http://schemas.openxmlformats.org/officeDocument/2006/relationships/customXml" Target="../ink/ink1117.xml"/><Relationship Id="rId116" Type="http://schemas.openxmlformats.org/officeDocument/2006/relationships/image" Target="../media/image1046.png"/><Relationship Id="rId137" Type="http://schemas.openxmlformats.org/officeDocument/2006/relationships/customXml" Target="../ink/ink1035.xml"/><Relationship Id="rId158" Type="http://schemas.openxmlformats.org/officeDocument/2006/relationships/image" Target="../media/image1065.png"/><Relationship Id="rId302" Type="http://schemas.openxmlformats.org/officeDocument/2006/relationships/customXml" Target="../ink/ink1119.xml"/><Relationship Id="rId20" Type="http://schemas.openxmlformats.org/officeDocument/2006/relationships/image" Target="../media/image998.png"/><Relationship Id="rId41" Type="http://schemas.openxmlformats.org/officeDocument/2006/relationships/customXml" Target="../ink/ink987.xml"/><Relationship Id="rId62" Type="http://schemas.openxmlformats.org/officeDocument/2006/relationships/image" Target="../media/image1019.png"/><Relationship Id="rId83" Type="http://schemas.openxmlformats.org/officeDocument/2006/relationships/customXml" Target="../ink/ink1008.xml"/><Relationship Id="rId179" Type="http://schemas.openxmlformats.org/officeDocument/2006/relationships/image" Target="../media/image1075.png"/><Relationship Id="rId190" Type="http://schemas.openxmlformats.org/officeDocument/2006/relationships/customXml" Target="../ink/ink1062.xml"/><Relationship Id="rId204" Type="http://schemas.openxmlformats.org/officeDocument/2006/relationships/image" Target="../media/image1087.png"/><Relationship Id="rId225" Type="http://schemas.openxmlformats.org/officeDocument/2006/relationships/customXml" Target="../ink/ink1080.xml"/><Relationship Id="rId246" Type="http://schemas.openxmlformats.org/officeDocument/2006/relationships/image" Target="../media/image1108.png"/><Relationship Id="rId267" Type="http://schemas.openxmlformats.org/officeDocument/2006/relationships/image" Target="../media/image1118.png"/><Relationship Id="rId288" Type="http://schemas.openxmlformats.org/officeDocument/2006/relationships/customXml" Target="../ink/ink1112.xml"/><Relationship Id="rId106" Type="http://schemas.openxmlformats.org/officeDocument/2006/relationships/image" Target="../media/image1041.png"/><Relationship Id="rId127" Type="http://schemas.openxmlformats.org/officeDocument/2006/relationships/customXml" Target="../ink/ink1030.xml"/><Relationship Id="rId10" Type="http://schemas.openxmlformats.org/officeDocument/2006/relationships/image" Target="../media/image993.png"/><Relationship Id="rId31" Type="http://schemas.openxmlformats.org/officeDocument/2006/relationships/customXml" Target="../ink/ink982.xml"/><Relationship Id="rId52" Type="http://schemas.openxmlformats.org/officeDocument/2006/relationships/image" Target="../media/image1014.png"/><Relationship Id="rId73" Type="http://schemas.openxmlformats.org/officeDocument/2006/relationships/customXml" Target="../ink/ink1003.xml"/><Relationship Id="rId94" Type="http://schemas.openxmlformats.org/officeDocument/2006/relationships/image" Target="../media/image1035.png"/><Relationship Id="rId148" Type="http://schemas.openxmlformats.org/officeDocument/2006/relationships/image" Target="../media/image1062.png"/><Relationship Id="rId169" Type="http://schemas.openxmlformats.org/officeDocument/2006/relationships/image" Target="../media/image1070.png"/><Relationship Id="rId4" Type="http://schemas.openxmlformats.org/officeDocument/2006/relationships/image" Target="../media/image990.png"/><Relationship Id="rId180" Type="http://schemas.openxmlformats.org/officeDocument/2006/relationships/customXml" Target="../ink/ink1057.xml"/><Relationship Id="rId215" Type="http://schemas.openxmlformats.org/officeDocument/2006/relationships/customXml" Target="../ink/ink1075.xml"/><Relationship Id="rId236" Type="http://schemas.openxmlformats.org/officeDocument/2006/relationships/image" Target="../media/image1103.png"/><Relationship Id="rId257" Type="http://schemas.openxmlformats.org/officeDocument/2006/relationships/image" Target="../media/image1113.png"/><Relationship Id="rId278" Type="http://schemas.openxmlformats.org/officeDocument/2006/relationships/customXml" Target="../ink/ink1107.xml"/><Relationship Id="rId303" Type="http://schemas.openxmlformats.org/officeDocument/2006/relationships/customXml" Target="../ink/ink1120.xml"/><Relationship Id="rId42" Type="http://schemas.openxmlformats.org/officeDocument/2006/relationships/image" Target="../media/image1009.png"/><Relationship Id="rId84" Type="http://schemas.openxmlformats.org/officeDocument/2006/relationships/image" Target="../media/image1030.png"/><Relationship Id="rId138" Type="http://schemas.openxmlformats.org/officeDocument/2006/relationships/image" Target="../media/image1057.png"/><Relationship Id="rId191" Type="http://schemas.openxmlformats.org/officeDocument/2006/relationships/image" Target="../media/image1081.png"/><Relationship Id="rId205" Type="http://schemas.openxmlformats.org/officeDocument/2006/relationships/customXml" Target="../ink/ink1070.xml"/><Relationship Id="rId247" Type="http://schemas.openxmlformats.org/officeDocument/2006/relationships/customXml" Target="../ink/ink1091.xml"/><Relationship Id="rId107" Type="http://schemas.openxmlformats.org/officeDocument/2006/relationships/customXml" Target="../ink/ink1020.xml"/><Relationship Id="rId289" Type="http://schemas.openxmlformats.org/officeDocument/2006/relationships/image" Target="../media/image1129.png"/><Relationship Id="rId11" Type="http://schemas.openxmlformats.org/officeDocument/2006/relationships/customXml" Target="../ink/ink972.xml"/><Relationship Id="rId53" Type="http://schemas.openxmlformats.org/officeDocument/2006/relationships/customXml" Target="../ink/ink993.xml"/><Relationship Id="rId149" Type="http://schemas.openxmlformats.org/officeDocument/2006/relationships/customXml" Target="../ink/ink1041.xml"/><Relationship Id="rId95" Type="http://schemas.openxmlformats.org/officeDocument/2006/relationships/customXml" Target="../ink/ink1014.xml"/><Relationship Id="rId160" Type="http://schemas.openxmlformats.org/officeDocument/2006/relationships/customXml" Target="../ink/ink1047.xml"/><Relationship Id="rId216" Type="http://schemas.openxmlformats.org/officeDocument/2006/relationships/image" Target="../media/image1093.png"/><Relationship Id="rId258" Type="http://schemas.openxmlformats.org/officeDocument/2006/relationships/customXml" Target="../ink/ink1097.xml"/><Relationship Id="rId22" Type="http://schemas.openxmlformats.org/officeDocument/2006/relationships/image" Target="../media/image999.png"/><Relationship Id="rId64" Type="http://schemas.openxmlformats.org/officeDocument/2006/relationships/image" Target="../media/image1020.png"/><Relationship Id="rId118" Type="http://schemas.openxmlformats.org/officeDocument/2006/relationships/image" Target="../media/image1047.png"/><Relationship Id="rId171" Type="http://schemas.openxmlformats.org/officeDocument/2006/relationships/image" Target="../media/image1071.png"/><Relationship Id="rId227" Type="http://schemas.openxmlformats.org/officeDocument/2006/relationships/customXml" Target="../ink/ink1081.xml"/><Relationship Id="rId269" Type="http://schemas.openxmlformats.org/officeDocument/2006/relationships/image" Target="../media/image1119.png"/><Relationship Id="rId33" Type="http://schemas.openxmlformats.org/officeDocument/2006/relationships/customXml" Target="../ink/ink983.xml"/><Relationship Id="rId129" Type="http://schemas.openxmlformats.org/officeDocument/2006/relationships/customXml" Target="../ink/ink1031.xml"/><Relationship Id="rId280" Type="http://schemas.openxmlformats.org/officeDocument/2006/relationships/customXml" Target="../ink/ink1108.xml"/><Relationship Id="rId75" Type="http://schemas.openxmlformats.org/officeDocument/2006/relationships/customXml" Target="../ink/ink1004.xml"/><Relationship Id="rId140" Type="http://schemas.openxmlformats.org/officeDocument/2006/relationships/image" Target="../media/image1058.png"/><Relationship Id="rId182" Type="http://schemas.openxmlformats.org/officeDocument/2006/relationships/customXml" Target="../ink/ink1058.xml"/><Relationship Id="rId6" Type="http://schemas.openxmlformats.org/officeDocument/2006/relationships/image" Target="../media/image991.png"/><Relationship Id="rId238" Type="http://schemas.openxmlformats.org/officeDocument/2006/relationships/image" Target="../media/image1104.png"/><Relationship Id="rId291" Type="http://schemas.openxmlformats.org/officeDocument/2006/relationships/image" Target="../media/image1130.png"/><Relationship Id="rId305" Type="http://schemas.openxmlformats.org/officeDocument/2006/relationships/customXml" Target="../ink/ink1121.xml"/></Relationships>
</file>

<file path=ppt/slides/_rels/slide33.xml.rels><?xml version="1.0" encoding="UTF-8" standalone="yes"?>
<Relationships xmlns="http://schemas.openxmlformats.org/package/2006/relationships"><Relationship Id="rId2" Type="http://schemas.openxmlformats.org/officeDocument/2006/relationships/image" Target="../media/image58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6" Type="http://schemas.openxmlformats.org/officeDocument/2006/relationships/image" Target="../media/image1154.png"/><Relationship Id="rId21" Type="http://schemas.openxmlformats.org/officeDocument/2006/relationships/customXml" Target="../ink/ink1134.xml"/><Relationship Id="rId42" Type="http://schemas.openxmlformats.org/officeDocument/2006/relationships/image" Target="../media/image1162.png"/><Relationship Id="rId47" Type="http://schemas.openxmlformats.org/officeDocument/2006/relationships/customXml" Target="../ink/ink1147.xml"/><Relationship Id="rId63" Type="http://schemas.openxmlformats.org/officeDocument/2006/relationships/customXml" Target="../ink/ink1155.xml"/><Relationship Id="rId68" Type="http://schemas.openxmlformats.org/officeDocument/2006/relationships/image" Target="../media/image1174.png"/><Relationship Id="rId2" Type="http://schemas.openxmlformats.org/officeDocument/2006/relationships/image" Target="../media/image662.png"/><Relationship Id="rId16" Type="http://schemas.openxmlformats.org/officeDocument/2006/relationships/image" Target="../media/image1149.png"/><Relationship Id="rId29" Type="http://schemas.openxmlformats.org/officeDocument/2006/relationships/customXml" Target="../ink/ink1138.xml"/><Relationship Id="rId11" Type="http://schemas.openxmlformats.org/officeDocument/2006/relationships/customXml" Target="../ink/ink1129.xml"/><Relationship Id="rId24" Type="http://schemas.openxmlformats.org/officeDocument/2006/relationships/image" Target="../media/image1153.png"/><Relationship Id="rId32" Type="http://schemas.openxmlformats.org/officeDocument/2006/relationships/image" Target="../media/image1157.png"/><Relationship Id="rId37" Type="http://schemas.openxmlformats.org/officeDocument/2006/relationships/customXml" Target="../ink/ink1142.xml"/><Relationship Id="rId40" Type="http://schemas.openxmlformats.org/officeDocument/2006/relationships/image" Target="../media/image1161.png"/><Relationship Id="rId45" Type="http://schemas.openxmlformats.org/officeDocument/2006/relationships/customXml" Target="../ink/ink1146.xml"/><Relationship Id="rId53" Type="http://schemas.openxmlformats.org/officeDocument/2006/relationships/customXml" Target="../ink/ink1150.xml"/><Relationship Id="rId58" Type="http://schemas.openxmlformats.org/officeDocument/2006/relationships/image" Target="../media/image1169.png"/><Relationship Id="rId66" Type="http://schemas.openxmlformats.org/officeDocument/2006/relationships/image" Target="../media/image1173.png"/><Relationship Id="rId74" Type="http://schemas.openxmlformats.org/officeDocument/2006/relationships/image" Target="../media/image1177.png"/><Relationship Id="rId5" Type="http://schemas.openxmlformats.org/officeDocument/2006/relationships/customXml" Target="../ink/ink1126.xml"/><Relationship Id="rId61" Type="http://schemas.openxmlformats.org/officeDocument/2006/relationships/customXml" Target="../ink/ink1154.xml"/><Relationship Id="rId19" Type="http://schemas.openxmlformats.org/officeDocument/2006/relationships/customXml" Target="../ink/ink1133.xml"/><Relationship Id="rId14" Type="http://schemas.openxmlformats.org/officeDocument/2006/relationships/image" Target="../media/image1148.png"/><Relationship Id="rId22" Type="http://schemas.openxmlformats.org/officeDocument/2006/relationships/image" Target="../media/image1152.png"/><Relationship Id="rId27" Type="http://schemas.openxmlformats.org/officeDocument/2006/relationships/customXml" Target="../ink/ink1137.xml"/><Relationship Id="rId30" Type="http://schemas.openxmlformats.org/officeDocument/2006/relationships/image" Target="../media/image1156.png"/><Relationship Id="rId35" Type="http://schemas.openxmlformats.org/officeDocument/2006/relationships/customXml" Target="../ink/ink1141.xml"/><Relationship Id="rId43" Type="http://schemas.openxmlformats.org/officeDocument/2006/relationships/customXml" Target="../ink/ink1145.xml"/><Relationship Id="rId48" Type="http://schemas.openxmlformats.org/officeDocument/2006/relationships/image" Target="../media/image1164.png"/><Relationship Id="rId56" Type="http://schemas.openxmlformats.org/officeDocument/2006/relationships/image" Target="../media/image1168.png"/><Relationship Id="rId64" Type="http://schemas.openxmlformats.org/officeDocument/2006/relationships/image" Target="../media/image1172.png"/><Relationship Id="rId69" Type="http://schemas.openxmlformats.org/officeDocument/2006/relationships/customXml" Target="../ink/ink1158.xml"/><Relationship Id="rId8" Type="http://schemas.openxmlformats.org/officeDocument/2006/relationships/image" Target="../media/image1145.png"/><Relationship Id="rId51" Type="http://schemas.openxmlformats.org/officeDocument/2006/relationships/customXml" Target="../ink/ink1149.xml"/><Relationship Id="rId72" Type="http://schemas.openxmlformats.org/officeDocument/2006/relationships/image" Target="../media/image1176.png"/><Relationship Id="rId3" Type="http://schemas.openxmlformats.org/officeDocument/2006/relationships/customXml" Target="../ink/ink1125.xml"/><Relationship Id="rId12" Type="http://schemas.openxmlformats.org/officeDocument/2006/relationships/image" Target="../media/image1147.png"/><Relationship Id="rId17" Type="http://schemas.openxmlformats.org/officeDocument/2006/relationships/customXml" Target="../ink/ink1132.xml"/><Relationship Id="rId25" Type="http://schemas.openxmlformats.org/officeDocument/2006/relationships/customXml" Target="../ink/ink1136.xml"/><Relationship Id="rId33" Type="http://schemas.openxmlformats.org/officeDocument/2006/relationships/customXml" Target="../ink/ink1140.xml"/><Relationship Id="rId38" Type="http://schemas.openxmlformats.org/officeDocument/2006/relationships/image" Target="../media/image1160.png"/><Relationship Id="rId46" Type="http://schemas.openxmlformats.org/officeDocument/2006/relationships/image" Target="../media/image1163.png"/><Relationship Id="rId59" Type="http://schemas.openxmlformats.org/officeDocument/2006/relationships/customXml" Target="../ink/ink1153.xml"/><Relationship Id="rId67" Type="http://schemas.openxmlformats.org/officeDocument/2006/relationships/customXml" Target="../ink/ink1157.xml"/><Relationship Id="rId20" Type="http://schemas.openxmlformats.org/officeDocument/2006/relationships/image" Target="../media/image1151.png"/><Relationship Id="rId41" Type="http://schemas.openxmlformats.org/officeDocument/2006/relationships/customXml" Target="../ink/ink1144.xml"/><Relationship Id="rId54" Type="http://schemas.openxmlformats.org/officeDocument/2006/relationships/image" Target="../media/image1167.png"/><Relationship Id="rId62" Type="http://schemas.openxmlformats.org/officeDocument/2006/relationships/image" Target="../media/image1171.png"/><Relationship Id="rId70" Type="http://schemas.openxmlformats.org/officeDocument/2006/relationships/image" Target="../media/image1175.png"/><Relationship Id="rId1" Type="http://schemas.openxmlformats.org/officeDocument/2006/relationships/slideLayout" Target="../slideLayouts/slideLayout7.xml"/><Relationship Id="rId6" Type="http://schemas.openxmlformats.org/officeDocument/2006/relationships/image" Target="../media/image1144.png"/><Relationship Id="rId15" Type="http://schemas.openxmlformats.org/officeDocument/2006/relationships/customXml" Target="../ink/ink1131.xml"/><Relationship Id="rId23" Type="http://schemas.openxmlformats.org/officeDocument/2006/relationships/customXml" Target="../ink/ink1135.xml"/><Relationship Id="rId28" Type="http://schemas.openxmlformats.org/officeDocument/2006/relationships/image" Target="../media/image1155.png"/><Relationship Id="rId36" Type="http://schemas.openxmlformats.org/officeDocument/2006/relationships/image" Target="../media/image1159.png"/><Relationship Id="rId49" Type="http://schemas.openxmlformats.org/officeDocument/2006/relationships/customXml" Target="../ink/ink1148.xml"/><Relationship Id="rId57" Type="http://schemas.openxmlformats.org/officeDocument/2006/relationships/customXml" Target="../ink/ink1152.xml"/><Relationship Id="rId10" Type="http://schemas.openxmlformats.org/officeDocument/2006/relationships/image" Target="../media/image1146.png"/><Relationship Id="rId31" Type="http://schemas.openxmlformats.org/officeDocument/2006/relationships/customXml" Target="../ink/ink1139.xml"/><Relationship Id="rId44" Type="http://schemas.openxmlformats.org/officeDocument/2006/relationships/image" Target="../media/image22.png"/><Relationship Id="rId52" Type="http://schemas.openxmlformats.org/officeDocument/2006/relationships/image" Target="../media/image1166.png"/><Relationship Id="rId60" Type="http://schemas.openxmlformats.org/officeDocument/2006/relationships/image" Target="../media/image1170.png"/><Relationship Id="rId65" Type="http://schemas.openxmlformats.org/officeDocument/2006/relationships/customXml" Target="../ink/ink1156.xml"/><Relationship Id="rId73" Type="http://schemas.openxmlformats.org/officeDocument/2006/relationships/customXml" Target="../ink/ink1160.xml"/><Relationship Id="rId4" Type="http://schemas.openxmlformats.org/officeDocument/2006/relationships/image" Target="../media/image1143.png"/><Relationship Id="rId9" Type="http://schemas.openxmlformats.org/officeDocument/2006/relationships/customXml" Target="../ink/ink1128.xml"/><Relationship Id="rId13" Type="http://schemas.openxmlformats.org/officeDocument/2006/relationships/customXml" Target="../ink/ink1130.xml"/><Relationship Id="rId18" Type="http://schemas.openxmlformats.org/officeDocument/2006/relationships/image" Target="../media/image1150.png"/><Relationship Id="rId39" Type="http://schemas.openxmlformats.org/officeDocument/2006/relationships/customXml" Target="../ink/ink1143.xml"/><Relationship Id="rId34" Type="http://schemas.openxmlformats.org/officeDocument/2006/relationships/image" Target="../media/image1158.png"/><Relationship Id="rId50" Type="http://schemas.openxmlformats.org/officeDocument/2006/relationships/image" Target="../media/image1165.png"/><Relationship Id="rId55" Type="http://schemas.openxmlformats.org/officeDocument/2006/relationships/customXml" Target="../ink/ink1151.xml"/><Relationship Id="rId7" Type="http://schemas.openxmlformats.org/officeDocument/2006/relationships/customXml" Target="../ink/ink1127.xml"/><Relationship Id="rId71" Type="http://schemas.openxmlformats.org/officeDocument/2006/relationships/customXml" Target="../ink/ink1159.xml"/></Relationships>
</file>

<file path=ppt/slides/_rels/slide35.xml.rels><?xml version="1.0" encoding="UTF-8" standalone="yes"?>
<Relationships xmlns="http://schemas.openxmlformats.org/package/2006/relationships"><Relationship Id="rId117" Type="http://schemas.openxmlformats.org/officeDocument/2006/relationships/image" Target="../media/image98.png"/><Relationship Id="rId21" Type="http://schemas.openxmlformats.org/officeDocument/2006/relationships/customXml" Target="../ink/ink1170.xml"/><Relationship Id="rId42" Type="http://schemas.openxmlformats.org/officeDocument/2006/relationships/image" Target="../media/image1197.png"/><Relationship Id="rId63" Type="http://schemas.openxmlformats.org/officeDocument/2006/relationships/customXml" Target="../ink/ink1191.xml"/><Relationship Id="rId84" Type="http://schemas.openxmlformats.org/officeDocument/2006/relationships/image" Target="../media/image1217.png"/><Relationship Id="rId138" Type="http://schemas.openxmlformats.org/officeDocument/2006/relationships/image" Target="../media/image1242.png"/><Relationship Id="rId159" Type="http://schemas.openxmlformats.org/officeDocument/2006/relationships/image" Target="../media/image1252.png"/><Relationship Id="rId170" Type="http://schemas.openxmlformats.org/officeDocument/2006/relationships/customXml" Target="../ink/ink1246.xml"/><Relationship Id="rId191" Type="http://schemas.openxmlformats.org/officeDocument/2006/relationships/image" Target="../media/image1268.png"/><Relationship Id="rId205" Type="http://schemas.openxmlformats.org/officeDocument/2006/relationships/image" Target="../media/image1275.png"/><Relationship Id="rId107" Type="http://schemas.openxmlformats.org/officeDocument/2006/relationships/customXml" Target="../ink/ink1213.xml"/><Relationship Id="rId11" Type="http://schemas.openxmlformats.org/officeDocument/2006/relationships/customXml" Target="../ink/ink1165.xml"/><Relationship Id="rId32" Type="http://schemas.openxmlformats.org/officeDocument/2006/relationships/image" Target="../media/image1192.png"/><Relationship Id="rId53" Type="http://schemas.openxmlformats.org/officeDocument/2006/relationships/customXml" Target="../ink/ink1186.xml"/><Relationship Id="rId74" Type="http://schemas.openxmlformats.org/officeDocument/2006/relationships/image" Target="../media/image1212.png"/><Relationship Id="rId128" Type="http://schemas.openxmlformats.org/officeDocument/2006/relationships/image" Target="../media/image1237.png"/><Relationship Id="rId149" Type="http://schemas.openxmlformats.org/officeDocument/2006/relationships/customXml" Target="../ink/ink1235.xml"/><Relationship Id="rId5" Type="http://schemas.openxmlformats.org/officeDocument/2006/relationships/customXml" Target="../ink/ink1162.xml"/><Relationship Id="rId95" Type="http://schemas.openxmlformats.org/officeDocument/2006/relationships/customXml" Target="../ink/ink1207.xml"/><Relationship Id="rId160" Type="http://schemas.openxmlformats.org/officeDocument/2006/relationships/customXml" Target="../ink/ink1241.xml"/><Relationship Id="rId181" Type="http://schemas.openxmlformats.org/officeDocument/2006/relationships/image" Target="../media/image1263.png"/><Relationship Id="rId22" Type="http://schemas.openxmlformats.org/officeDocument/2006/relationships/image" Target="../media/image1187.png"/><Relationship Id="rId43" Type="http://schemas.openxmlformats.org/officeDocument/2006/relationships/customXml" Target="../ink/ink1181.xml"/><Relationship Id="rId64" Type="http://schemas.openxmlformats.org/officeDocument/2006/relationships/image" Target="../media/image1207.png"/><Relationship Id="rId118" Type="http://schemas.openxmlformats.org/officeDocument/2006/relationships/customXml" Target="../ink/ink1219.xml"/><Relationship Id="rId139" Type="http://schemas.openxmlformats.org/officeDocument/2006/relationships/customXml" Target="../ink/ink1230.xml"/><Relationship Id="rId85" Type="http://schemas.openxmlformats.org/officeDocument/2006/relationships/customXml" Target="../ink/ink1202.xml"/><Relationship Id="rId150" Type="http://schemas.openxmlformats.org/officeDocument/2006/relationships/customXml" Target="../ink/ink1236.xml"/><Relationship Id="rId171" Type="http://schemas.openxmlformats.org/officeDocument/2006/relationships/image" Target="../media/image1258.png"/><Relationship Id="rId192" Type="http://schemas.openxmlformats.org/officeDocument/2006/relationships/customXml" Target="../ink/ink1257.xml"/><Relationship Id="rId206" Type="http://schemas.openxmlformats.org/officeDocument/2006/relationships/customXml" Target="../ink/ink1264.xml"/><Relationship Id="rId12" Type="http://schemas.openxmlformats.org/officeDocument/2006/relationships/image" Target="../media/image1183.png"/><Relationship Id="rId33" Type="http://schemas.openxmlformats.org/officeDocument/2006/relationships/customXml" Target="../ink/ink1176.xml"/><Relationship Id="rId108" Type="http://schemas.openxmlformats.org/officeDocument/2006/relationships/image" Target="../media/image1229.png"/><Relationship Id="rId129" Type="http://schemas.openxmlformats.org/officeDocument/2006/relationships/customXml" Target="../ink/ink1225.xml"/><Relationship Id="rId54" Type="http://schemas.openxmlformats.org/officeDocument/2006/relationships/image" Target="../media/image1202.png"/><Relationship Id="rId75" Type="http://schemas.openxmlformats.org/officeDocument/2006/relationships/customXml" Target="../ink/ink1197.xml"/><Relationship Id="rId96" Type="http://schemas.openxmlformats.org/officeDocument/2006/relationships/image" Target="../media/image1223.png"/><Relationship Id="rId140" Type="http://schemas.openxmlformats.org/officeDocument/2006/relationships/image" Target="../media/image1243.png"/><Relationship Id="rId161" Type="http://schemas.openxmlformats.org/officeDocument/2006/relationships/image" Target="../media/image1253.png"/><Relationship Id="rId182" Type="http://schemas.openxmlformats.org/officeDocument/2006/relationships/customXml" Target="../ink/ink1252.xml"/><Relationship Id="rId6" Type="http://schemas.openxmlformats.org/officeDocument/2006/relationships/image" Target="../media/image1180.png"/><Relationship Id="rId23" Type="http://schemas.openxmlformats.org/officeDocument/2006/relationships/customXml" Target="../ink/ink1171.xml"/><Relationship Id="rId119" Type="http://schemas.openxmlformats.org/officeDocument/2006/relationships/image" Target="../media/image1233.png"/><Relationship Id="rId44" Type="http://schemas.openxmlformats.org/officeDocument/2006/relationships/image" Target="../media/image1198.png"/><Relationship Id="rId65" Type="http://schemas.openxmlformats.org/officeDocument/2006/relationships/customXml" Target="../ink/ink1192.xml"/><Relationship Id="rId86" Type="http://schemas.openxmlformats.org/officeDocument/2006/relationships/image" Target="../media/image1218.png"/><Relationship Id="rId130" Type="http://schemas.openxmlformats.org/officeDocument/2006/relationships/image" Target="../media/image1238.png"/><Relationship Id="rId151" Type="http://schemas.openxmlformats.org/officeDocument/2006/relationships/image" Target="../media/image1248.png"/><Relationship Id="rId172" Type="http://schemas.openxmlformats.org/officeDocument/2006/relationships/customXml" Target="../ink/ink1247.xml"/><Relationship Id="rId193" Type="http://schemas.openxmlformats.org/officeDocument/2006/relationships/image" Target="../media/image1269.png"/><Relationship Id="rId207" Type="http://schemas.openxmlformats.org/officeDocument/2006/relationships/image" Target="../media/image1276.png"/><Relationship Id="rId13" Type="http://schemas.openxmlformats.org/officeDocument/2006/relationships/customXml" Target="../ink/ink1166.xml"/><Relationship Id="rId109" Type="http://schemas.openxmlformats.org/officeDocument/2006/relationships/customXml" Target="../ink/ink1214.xml"/><Relationship Id="rId34" Type="http://schemas.openxmlformats.org/officeDocument/2006/relationships/image" Target="../media/image1193.png"/><Relationship Id="rId55" Type="http://schemas.openxmlformats.org/officeDocument/2006/relationships/customXml" Target="../ink/ink1187.xml"/><Relationship Id="rId76" Type="http://schemas.openxmlformats.org/officeDocument/2006/relationships/image" Target="../media/image1213.png"/><Relationship Id="rId97" Type="http://schemas.openxmlformats.org/officeDocument/2006/relationships/customXml" Target="../ink/ink1208.xml"/><Relationship Id="rId120" Type="http://schemas.openxmlformats.org/officeDocument/2006/relationships/customXml" Target="../ink/ink1220.xml"/><Relationship Id="rId141" Type="http://schemas.openxmlformats.org/officeDocument/2006/relationships/customXml" Target="../ink/ink1231.xml"/><Relationship Id="rId7" Type="http://schemas.openxmlformats.org/officeDocument/2006/relationships/customXml" Target="../ink/ink1163.xml"/><Relationship Id="rId162" Type="http://schemas.openxmlformats.org/officeDocument/2006/relationships/customXml" Target="../ink/ink1242.xml"/><Relationship Id="rId183" Type="http://schemas.openxmlformats.org/officeDocument/2006/relationships/image" Target="../media/image1264.png"/><Relationship Id="rId24" Type="http://schemas.openxmlformats.org/officeDocument/2006/relationships/image" Target="../media/image1188.png"/><Relationship Id="rId45" Type="http://schemas.openxmlformats.org/officeDocument/2006/relationships/customXml" Target="../ink/ink1182.xml"/><Relationship Id="rId66" Type="http://schemas.openxmlformats.org/officeDocument/2006/relationships/image" Target="../media/image1208.png"/><Relationship Id="rId87" Type="http://schemas.openxmlformats.org/officeDocument/2006/relationships/customXml" Target="../ink/ink1203.xml"/><Relationship Id="rId110" Type="http://schemas.openxmlformats.org/officeDocument/2006/relationships/customXml" Target="../ink/ink1215.xml"/><Relationship Id="rId131" Type="http://schemas.openxmlformats.org/officeDocument/2006/relationships/customXml" Target="../ink/ink1226.xml"/><Relationship Id="rId152" Type="http://schemas.openxmlformats.org/officeDocument/2006/relationships/customXml" Target="../ink/ink1237.xml"/><Relationship Id="rId173" Type="http://schemas.openxmlformats.org/officeDocument/2006/relationships/image" Target="../media/image1259.png"/><Relationship Id="rId194" Type="http://schemas.openxmlformats.org/officeDocument/2006/relationships/customXml" Target="../ink/ink1258.xml"/><Relationship Id="rId208" Type="http://schemas.openxmlformats.org/officeDocument/2006/relationships/customXml" Target="../ink/ink1265.xml"/><Relationship Id="rId19" Type="http://schemas.openxmlformats.org/officeDocument/2006/relationships/customXml" Target="../ink/ink1169.xml"/><Relationship Id="rId14" Type="http://schemas.openxmlformats.org/officeDocument/2006/relationships/image" Target="../media/image434.png"/><Relationship Id="rId30" Type="http://schemas.openxmlformats.org/officeDocument/2006/relationships/image" Target="../media/image1191.png"/><Relationship Id="rId35" Type="http://schemas.openxmlformats.org/officeDocument/2006/relationships/customXml" Target="../ink/ink1177.xml"/><Relationship Id="rId56" Type="http://schemas.openxmlformats.org/officeDocument/2006/relationships/image" Target="../media/image1203.png"/><Relationship Id="rId77" Type="http://schemas.openxmlformats.org/officeDocument/2006/relationships/customXml" Target="../ink/ink1198.xml"/><Relationship Id="rId100" Type="http://schemas.openxmlformats.org/officeDocument/2006/relationships/image" Target="../media/image1225.png"/><Relationship Id="rId105" Type="http://schemas.openxmlformats.org/officeDocument/2006/relationships/customXml" Target="../ink/ink1212.xml"/><Relationship Id="rId126" Type="http://schemas.openxmlformats.org/officeDocument/2006/relationships/customXml" Target="../ink/ink1223.xml"/><Relationship Id="rId147" Type="http://schemas.openxmlformats.org/officeDocument/2006/relationships/customXml" Target="../ink/ink1234.xml"/><Relationship Id="rId168" Type="http://schemas.openxmlformats.org/officeDocument/2006/relationships/customXml" Target="../ink/ink1245.xml"/><Relationship Id="rId8" Type="http://schemas.openxmlformats.org/officeDocument/2006/relationships/image" Target="../media/image1181.png"/><Relationship Id="rId51" Type="http://schemas.openxmlformats.org/officeDocument/2006/relationships/customXml" Target="../ink/ink1185.xml"/><Relationship Id="rId72" Type="http://schemas.openxmlformats.org/officeDocument/2006/relationships/image" Target="../media/image1211.png"/><Relationship Id="rId93" Type="http://schemas.openxmlformats.org/officeDocument/2006/relationships/customXml" Target="../ink/ink1206.xml"/><Relationship Id="rId98" Type="http://schemas.openxmlformats.org/officeDocument/2006/relationships/image" Target="../media/image1224.png"/><Relationship Id="rId121" Type="http://schemas.openxmlformats.org/officeDocument/2006/relationships/image" Target="../media/image1234.png"/><Relationship Id="rId142" Type="http://schemas.openxmlformats.org/officeDocument/2006/relationships/image" Target="../media/image1244.png"/><Relationship Id="rId163" Type="http://schemas.openxmlformats.org/officeDocument/2006/relationships/image" Target="../media/image1254.png"/><Relationship Id="rId184" Type="http://schemas.openxmlformats.org/officeDocument/2006/relationships/customXml" Target="../ink/ink1253.xml"/><Relationship Id="rId189" Type="http://schemas.openxmlformats.org/officeDocument/2006/relationships/image" Target="../media/image1267.png"/><Relationship Id="rId3" Type="http://schemas.openxmlformats.org/officeDocument/2006/relationships/customXml" Target="../ink/ink1161.xml"/><Relationship Id="rId25" Type="http://schemas.openxmlformats.org/officeDocument/2006/relationships/customXml" Target="../ink/ink1172.xml"/><Relationship Id="rId46" Type="http://schemas.openxmlformats.org/officeDocument/2006/relationships/image" Target="../media/image22.png"/><Relationship Id="rId67" Type="http://schemas.openxmlformats.org/officeDocument/2006/relationships/customXml" Target="../ink/ink1193.xml"/><Relationship Id="rId116" Type="http://schemas.openxmlformats.org/officeDocument/2006/relationships/customXml" Target="../ink/ink1218.xml"/><Relationship Id="rId137" Type="http://schemas.openxmlformats.org/officeDocument/2006/relationships/customXml" Target="../ink/ink1229.xml"/><Relationship Id="rId158" Type="http://schemas.openxmlformats.org/officeDocument/2006/relationships/customXml" Target="../ink/ink1240.xml"/><Relationship Id="rId20" Type="http://schemas.openxmlformats.org/officeDocument/2006/relationships/image" Target="../media/image1186.png"/><Relationship Id="rId41" Type="http://schemas.openxmlformats.org/officeDocument/2006/relationships/customXml" Target="../ink/ink1180.xml"/><Relationship Id="rId62" Type="http://schemas.openxmlformats.org/officeDocument/2006/relationships/image" Target="../media/image1206.png"/><Relationship Id="rId83" Type="http://schemas.openxmlformats.org/officeDocument/2006/relationships/customXml" Target="../ink/ink1201.xml"/><Relationship Id="rId88" Type="http://schemas.openxmlformats.org/officeDocument/2006/relationships/image" Target="../media/image1219.png"/><Relationship Id="rId111" Type="http://schemas.openxmlformats.org/officeDocument/2006/relationships/image" Target="../media/image1230.png"/><Relationship Id="rId132" Type="http://schemas.openxmlformats.org/officeDocument/2006/relationships/image" Target="../media/image1239.png"/><Relationship Id="rId153" Type="http://schemas.openxmlformats.org/officeDocument/2006/relationships/image" Target="../media/image1249.png"/><Relationship Id="rId174" Type="http://schemas.openxmlformats.org/officeDocument/2006/relationships/customXml" Target="../ink/ink1248.xml"/><Relationship Id="rId179" Type="http://schemas.openxmlformats.org/officeDocument/2006/relationships/image" Target="../media/image1262.png"/><Relationship Id="rId195" Type="http://schemas.openxmlformats.org/officeDocument/2006/relationships/image" Target="../media/image1270.png"/><Relationship Id="rId209" Type="http://schemas.openxmlformats.org/officeDocument/2006/relationships/image" Target="../media/image1277.png"/><Relationship Id="rId190" Type="http://schemas.openxmlformats.org/officeDocument/2006/relationships/customXml" Target="../ink/ink1256.xml"/><Relationship Id="rId204" Type="http://schemas.openxmlformats.org/officeDocument/2006/relationships/customXml" Target="../ink/ink1263.xml"/><Relationship Id="rId15" Type="http://schemas.openxmlformats.org/officeDocument/2006/relationships/customXml" Target="../ink/ink1167.xml"/><Relationship Id="rId36" Type="http://schemas.openxmlformats.org/officeDocument/2006/relationships/image" Target="../media/image1194.png"/><Relationship Id="rId57" Type="http://schemas.openxmlformats.org/officeDocument/2006/relationships/customXml" Target="../ink/ink1188.xml"/><Relationship Id="rId106" Type="http://schemas.openxmlformats.org/officeDocument/2006/relationships/image" Target="../media/image1228.png"/><Relationship Id="rId127" Type="http://schemas.openxmlformats.org/officeDocument/2006/relationships/customXml" Target="../ink/ink1224.xml"/><Relationship Id="rId10" Type="http://schemas.openxmlformats.org/officeDocument/2006/relationships/image" Target="../media/image1182.png"/><Relationship Id="rId31" Type="http://schemas.openxmlformats.org/officeDocument/2006/relationships/customXml" Target="../ink/ink1175.xml"/><Relationship Id="rId52" Type="http://schemas.openxmlformats.org/officeDocument/2006/relationships/image" Target="../media/image1201.png"/><Relationship Id="rId73" Type="http://schemas.openxmlformats.org/officeDocument/2006/relationships/customXml" Target="../ink/ink1196.xml"/><Relationship Id="rId78" Type="http://schemas.openxmlformats.org/officeDocument/2006/relationships/image" Target="../media/image1214.png"/><Relationship Id="rId94" Type="http://schemas.openxmlformats.org/officeDocument/2006/relationships/image" Target="../media/image1222.png"/><Relationship Id="rId99" Type="http://schemas.openxmlformats.org/officeDocument/2006/relationships/customXml" Target="../ink/ink1209.xml"/><Relationship Id="rId101" Type="http://schemas.openxmlformats.org/officeDocument/2006/relationships/customXml" Target="../ink/ink1210.xml"/><Relationship Id="rId122" Type="http://schemas.openxmlformats.org/officeDocument/2006/relationships/customXml" Target="../ink/ink1221.xml"/><Relationship Id="rId143" Type="http://schemas.openxmlformats.org/officeDocument/2006/relationships/customXml" Target="../ink/ink1232.xml"/><Relationship Id="rId148" Type="http://schemas.openxmlformats.org/officeDocument/2006/relationships/image" Target="../media/image1247.png"/><Relationship Id="rId164" Type="http://schemas.openxmlformats.org/officeDocument/2006/relationships/customXml" Target="../ink/ink1243.xml"/><Relationship Id="rId169" Type="http://schemas.openxmlformats.org/officeDocument/2006/relationships/image" Target="../media/image1257.png"/><Relationship Id="rId185" Type="http://schemas.openxmlformats.org/officeDocument/2006/relationships/image" Target="../media/image1265.png"/><Relationship Id="rId4" Type="http://schemas.openxmlformats.org/officeDocument/2006/relationships/image" Target="../media/image1179.png"/><Relationship Id="rId9" Type="http://schemas.openxmlformats.org/officeDocument/2006/relationships/customXml" Target="../ink/ink1164.xml"/><Relationship Id="rId180" Type="http://schemas.openxmlformats.org/officeDocument/2006/relationships/customXml" Target="../ink/ink1251.xml"/><Relationship Id="rId210" Type="http://schemas.openxmlformats.org/officeDocument/2006/relationships/customXml" Target="../ink/ink1266.xml"/><Relationship Id="rId26" Type="http://schemas.openxmlformats.org/officeDocument/2006/relationships/image" Target="../media/image1189.png"/><Relationship Id="rId47" Type="http://schemas.openxmlformats.org/officeDocument/2006/relationships/customXml" Target="../ink/ink1183.xml"/><Relationship Id="rId68" Type="http://schemas.openxmlformats.org/officeDocument/2006/relationships/image" Target="../media/image1209.png"/><Relationship Id="rId89" Type="http://schemas.openxmlformats.org/officeDocument/2006/relationships/customXml" Target="../ink/ink1204.xml"/><Relationship Id="rId112" Type="http://schemas.openxmlformats.org/officeDocument/2006/relationships/customXml" Target="../ink/ink1216.xml"/><Relationship Id="rId133" Type="http://schemas.openxmlformats.org/officeDocument/2006/relationships/customXml" Target="../ink/ink1227.xml"/><Relationship Id="rId154" Type="http://schemas.openxmlformats.org/officeDocument/2006/relationships/customXml" Target="../ink/ink1238.xml"/><Relationship Id="rId175" Type="http://schemas.openxmlformats.org/officeDocument/2006/relationships/image" Target="../media/image1260.png"/><Relationship Id="rId196" Type="http://schemas.openxmlformats.org/officeDocument/2006/relationships/customXml" Target="../ink/ink1259.xml"/><Relationship Id="rId200" Type="http://schemas.openxmlformats.org/officeDocument/2006/relationships/customXml" Target="../ink/ink1261.xml"/><Relationship Id="rId16" Type="http://schemas.openxmlformats.org/officeDocument/2006/relationships/image" Target="../media/image1184.png"/><Relationship Id="rId37" Type="http://schemas.openxmlformats.org/officeDocument/2006/relationships/customXml" Target="../ink/ink1178.xml"/><Relationship Id="rId58" Type="http://schemas.openxmlformats.org/officeDocument/2006/relationships/image" Target="../media/image1204.png"/><Relationship Id="rId79" Type="http://schemas.openxmlformats.org/officeDocument/2006/relationships/customXml" Target="../ink/ink1199.xml"/><Relationship Id="rId102" Type="http://schemas.openxmlformats.org/officeDocument/2006/relationships/image" Target="../media/image1226.png"/><Relationship Id="rId123" Type="http://schemas.openxmlformats.org/officeDocument/2006/relationships/image" Target="../media/image1235.png"/><Relationship Id="rId144" Type="http://schemas.openxmlformats.org/officeDocument/2006/relationships/image" Target="../media/image1245.png"/><Relationship Id="rId90" Type="http://schemas.openxmlformats.org/officeDocument/2006/relationships/image" Target="../media/image1220.png"/><Relationship Id="rId165" Type="http://schemas.openxmlformats.org/officeDocument/2006/relationships/image" Target="../media/image1255.png"/><Relationship Id="rId186" Type="http://schemas.openxmlformats.org/officeDocument/2006/relationships/customXml" Target="../ink/ink1254.xml"/><Relationship Id="rId211" Type="http://schemas.openxmlformats.org/officeDocument/2006/relationships/image" Target="../media/image1278.png"/><Relationship Id="rId27" Type="http://schemas.openxmlformats.org/officeDocument/2006/relationships/customXml" Target="../ink/ink1173.xml"/><Relationship Id="rId48" Type="http://schemas.openxmlformats.org/officeDocument/2006/relationships/image" Target="../media/image1199.png"/><Relationship Id="rId69" Type="http://schemas.openxmlformats.org/officeDocument/2006/relationships/customXml" Target="../ink/ink1194.xml"/><Relationship Id="rId113" Type="http://schemas.openxmlformats.org/officeDocument/2006/relationships/image" Target="../media/image1231.png"/><Relationship Id="rId134" Type="http://schemas.openxmlformats.org/officeDocument/2006/relationships/image" Target="../media/image1240.png"/><Relationship Id="rId80" Type="http://schemas.openxmlformats.org/officeDocument/2006/relationships/image" Target="../media/image1215.png"/><Relationship Id="rId155" Type="http://schemas.openxmlformats.org/officeDocument/2006/relationships/image" Target="../media/image1250.png"/><Relationship Id="rId176" Type="http://schemas.openxmlformats.org/officeDocument/2006/relationships/customXml" Target="../ink/ink1249.xml"/><Relationship Id="rId197" Type="http://schemas.openxmlformats.org/officeDocument/2006/relationships/image" Target="../media/image1271.png"/><Relationship Id="rId201" Type="http://schemas.openxmlformats.org/officeDocument/2006/relationships/image" Target="../media/image1273.png"/><Relationship Id="rId17" Type="http://schemas.openxmlformats.org/officeDocument/2006/relationships/customXml" Target="../ink/ink1168.xml"/><Relationship Id="rId38" Type="http://schemas.openxmlformats.org/officeDocument/2006/relationships/image" Target="../media/image1195.png"/><Relationship Id="rId59" Type="http://schemas.openxmlformats.org/officeDocument/2006/relationships/customXml" Target="../ink/ink1189.xml"/><Relationship Id="rId103" Type="http://schemas.openxmlformats.org/officeDocument/2006/relationships/customXml" Target="../ink/ink1211.xml"/><Relationship Id="rId124" Type="http://schemas.openxmlformats.org/officeDocument/2006/relationships/customXml" Target="../ink/ink1222.xml"/><Relationship Id="rId70" Type="http://schemas.openxmlformats.org/officeDocument/2006/relationships/image" Target="../media/image1210.png"/><Relationship Id="rId91" Type="http://schemas.openxmlformats.org/officeDocument/2006/relationships/customXml" Target="../ink/ink1205.xml"/><Relationship Id="rId145" Type="http://schemas.openxmlformats.org/officeDocument/2006/relationships/customXml" Target="../ink/ink1233.xml"/><Relationship Id="rId166" Type="http://schemas.openxmlformats.org/officeDocument/2006/relationships/customXml" Target="../ink/ink1244.xml"/><Relationship Id="rId187" Type="http://schemas.openxmlformats.org/officeDocument/2006/relationships/image" Target="../media/image1266.png"/><Relationship Id="rId1" Type="http://schemas.openxmlformats.org/officeDocument/2006/relationships/slideLayout" Target="../slideLayouts/slideLayout7.xml"/><Relationship Id="rId212" Type="http://schemas.openxmlformats.org/officeDocument/2006/relationships/customXml" Target="../ink/ink1267.xml"/><Relationship Id="rId28" Type="http://schemas.openxmlformats.org/officeDocument/2006/relationships/image" Target="../media/image1190.png"/><Relationship Id="rId49" Type="http://schemas.openxmlformats.org/officeDocument/2006/relationships/customXml" Target="../ink/ink1184.xml"/><Relationship Id="rId114" Type="http://schemas.openxmlformats.org/officeDocument/2006/relationships/customXml" Target="../ink/ink1217.xml"/><Relationship Id="rId60" Type="http://schemas.openxmlformats.org/officeDocument/2006/relationships/image" Target="../media/image1205.png"/><Relationship Id="rId81" Type="http://schemas.openxmlformats.org/officeDocument/2006/relationships/customXml" Target="../ink/ink1200.xml"/><Relationship Id="rId135" Type="http://schemas.openxmlformats.org/officeDocument/2006/relationships/customXml" Target="../ink/ink1228.xml"/><Relationship Id="rId156" Type="http://schemas.openxmlformats.org/officeDocument/2006/relationships/customXml" Target="../ink/ink1239.xml"/><Relationship Id="rId177" Type="http://schemas.openxmlformats.org/officeDocument/2006/relationships/image" Target="../media/image1261.png"/><Relationship Id="rId198" Type="http://schemas.openxmlformats.org/officeDocument/2006/relationships/customXml" Target="../ink/ink1260.xml"/><Relationship Id="rId202" Type="http://schemas.openxmlformats.org/officeDocument/2006/relationships/customXml" Target="../ink/ink1262.xml"/><Relationship Id="rId18" Type="http://schemas.openxmlformats.org/officeDocument/2006/relationships/image" Target="../media/image1185.png"/><Relationship Id="rId39" Type="http://schemas.openxmlformats.org/officeDocument/2006/relationships/customXml" Target="../ink/ink1179.xml"/><Relationship Id="rId50" Type="http://schemas.openxmlformats.org/officeDocument/2006/relationships/image" Target="../media/image1200.png"/><Relationship Id="rId104" Type="http://schemas.openxmlformats.org/officeDocument/2006/relationships/image" Target="../media/image1227.png"/><Relationship Id="rId125" Type="http://schemas.openxmlformats.org/officeDocument/2006/relationships/image" Target="../media/image1236.png"/><Relationship Id="rId146" Type="http://schemas.openxmlformats.org/officeDocument/2006/relationships/image" Target="../media/image1246.png"/><Relationship Id="rId167" Type="http://schemas.openxmlformats.org/officeDocument/2006/relationships/image" Target="../media/image1256.png"/><Relationship Id="rId188" Type="http://schemas.openxmlformats.org/officeDocument/2006/relationships/customXml" Target="../ink/ink1255.xml"/><Relationship Id="rId71" Type="http://schemas.openxmlformats.org/officeDocument/2006/relationships/customXml" Target="../ink/ink1195.xml"/><Relationship Id="rId92" Type="http://schemas.openxmlformats.org/officeDocument/2006/relationships/image" Target="../media/image1221.png"/><Relationship Id="rId213" Type="http://schemas.openxmlformats.org/officeDocument/2006/relationships/image" Target="../media/image1279.png"/><Relationship Id="rId2" Type="http://schemas.openxmlformats.org/officeDocument/2006/relationships/image" Target="../media/image663.jpg"/><Relationship Id="rId29" Type="http://schemas.openxmlformats.org/officeDocument/2006/relationships/customXml" Target="../ink/ink1174.xml"/><Relationship Id="rId40" Type="http://schemas.openxmlformats.org/officeDocument/2006/relationships/image" Target="../media/image1196.png"/><Relationship Id="rId115" Type="http://schemas.openxmlformats.org/officeDocument/2006/relationships/image" Target="../media/image1232.png"/><Relationship Id="rId136" Type="http://schemas.openxmlformats.org/officeDocument/2006/relationships/image" Target="../media/image1241.png"/><Relationship Id="rId157" Type="http://schemas.openxmlformats.org/officeDocument/2006/relationships/image" Target="../media/image1251.png"/><Relationship Id="rId178" Type="http://schemas.openxmlformats.org/officeDocument/2006/relationships/customXml" Target="../ink/ink1250.xml"/><Relationship Id="rId61" Type="http://schemas.openxmlformats.org/officeDocument/2006/relationships/customXml" Target="../ink/ink1190.xml"/><Relationship Id="rId82" Type="http://schemas.openxmlformats.org/officeDocument/2006/relationships/image" Target="../media/image1216.png"/><Relationship Id="rId199" Type="http://schemas.openxmlformats.org/officeDocument/2006/relationships/image" Target="../media/image1272.png"/><Relationship Id="rId203" Type="http://schemas.openxmlformats.org/officeDocument/2006/relationships/image" Target="../media/image1274.png"/></Relationships>
</file>

<file path=ppt/slides/_rels/slide36.xml.rels><?xml version="1.0" encoding="UTF-8" standalone="yes"?>
<Relationships xmlns="http://schemas.openxmlformats.org/package/2006/relationships"><Relationship Id="rId117" Type="http://schemas.openxmlformats.org/officeDocument/2006/relationships/customXml" Target="../ink/ink1325.xml"/><Relationship Id="rId671" Type="http://schemas.openxmlformats.org/officeDocument/2006/relationships/customXml" Target="../ink/ink1606.xml"/><Relationship Id="rId769" Type="http://schemas.openxmlformats.org/officeDocument/2006/relationships/customXml" Target="../ink/ink1655.xml"/><Relationship Id="rId21" Type="http://schemas.openxmlformats.org/officeDocument/2006/relationships/customXml" Target="../ink/ink1277.xml"/><Relationship Id="rId324" Type="http://schemas.openxmlformats.org/officeDocument/2006/relationships/customXml" Target="../ink/ink1430.xml"/><Relationship Id="rId531" Type="http://schemas.openxmlformats.org/officeDocument/2006/relationships/customXml" Target="../ink/ink1536.xml"/><Relationship Id="rId629" Type="http://schemas.openxmlformats.org/officeDocument/2006/relationships/customXml" Target="../ink/ink1585.xml"/><Relationship Id="rId170" Type="http://schemas.openxmlformats.org/officeDocument/2006/relationships/image" Target="../media/image13410.png"/><Relationship Id="rId268" Type="http://schemas.openxmlformats.org/officeDocument/2006/relationships/customXml" Target="../ink/ink1401.xml"/><Relationship Id="rId475" Type="http://schemas.openxmlformats.org/officeDocument/2006/relationships/customXml" Target="../ink/ink1508.xml"/><Relationship Id="rId682" Type="http://schemas.openxmlformats.org/officeDocument/2006/relationships/image" Target="../media/image1392.png"/><Relationship Id="rId32" Type="http://schemas.openxmlformats.org/officeDocument/2006/relationships/image" Target="../media/image6510.png"/><Relationship Id="rId128" Type="http://schemas.openxmlformats.org/officeDocument/2006/relationships/image" Target="../media/image11310.png"/><Relationship Id="rId335" Type="http://schemas.openxmlformats.org/officeDocument/2006/relationships/image" Target="../media/image2150.png"/><Relationship Id="rId542" Type="http://schemas.openxmlformats.org/officeDocument/2006/relationships/image" Target="../media/image1322.png"/><Relationship Id="rId181" Type="http://schemas.openxmlformats.org/officeDocument/2006/relationships/customXml" Target="../ink/ink1357.xml"/><Relationship Id="rId402" Type="http://schemas.openxmlformats.org/officeDocument/2006/relationships/image" Target="../media/image2470.png"/><Relationship Id="rId279" Type="http://schemas.openxmlformats.org/officeDocument/2006/relationships/image" Target="../media/image1880.png"/><Relationship Id="rId486" Type="http://schemas.openxmlformats.org/officeDocument/2006/relationships/image" Target="../media/image1295.png"/><Relationship Id="rId693" Type="http://schemas.openxmlformats.org/officeDocument/2006/relationships/customXml" Target="../ink/ink1617.xml"/><Relationship Id="rId707" Type="http://schemas.openxmlformats.org/officeDocument/2006/relationships/customXml" Target="../ink/ink1624.xml"/><Relationship Id="rId43" Type="http://schemas.openxmlformats.org/officeDocument/2006/relationships/customXml" Target="../ink/ink1288.xml"/><Relationship Id="rId139" Type="http://schemas.openxmlformats.org/officeDocument/2006/relationships/customXml" Target="../ink/ink1336.xml"/><Relationship Id="rId346" Type="http://schemas.openxmlformats.org/officeDocument/2006/relationships/customXml" Target="../ink/ink1441.xml"/><Relationship Id="rId553" Type="http://schemas.openxmlformats.org/officeDocument/2006/relationships/customXml" Target="../ink/ink1547.xml"/><Relationship Id="rId760" Type="http://schemas.openxmlformats.org/officeDocument/2006/relationships/image" Target="../media/image1430.png"/><Relationship Id="rId192" Type="http://schemas.openxmlformats.org/officeDocument/2006/relationships/image" Target="../media/image14510.png"/><Relationship Id="rId206" Type="http://schemas.openxmlformats.org/officeDocument/2006/relationships/customXml" Target="../ink/ink1370.xml"/><Relationship Id="rId413" Type="http://schemas.openxmlformats.org/officeDocument/2006/relationships/customXml" Target="../ink/ink1476.xml"/><Relationship Id="rId497" Type="http://schemas.openxmlformats.org/officeDocument/2006/relationships/customXml" Target="../ink/ink1519.xml"/><Relationship Id="rId620" Type="http://schemas.openxmlformats.org/officeDocument/2006/relationships/image" Target="../media/image1361.png"/><Relationship Id="rId718" Type="http://schemas.openxmlformats.org/officeDocument/2006/relationships/image" Target="../media/image1410.png"/><Relationship Id="rId357" Type="http://schemas.openxmlformats.org/officeDocument/2006/relationships/customXml" Target="../ink/ink1447.xml"/><Relationship Id="rId54" Type="http://schemas.openxmlformats.org/officeDocument/2006/relationships/image" Target="../media/image7610.png"/><Relationship Id="rId217" Type="http://schemas.openxmlformats.org/officeDocument/2006/relationships/image" Target="../media/image15710.png"/><Relationship Id="rId564" Type="http://schemas.openxmlformats.org/officeDocument/2006/relationships/image" Target="../media/image1333.png"/><Relationship Id="rId771" Type="http://schemas.openxmlformats.org/officeDocument/2006/relationships/customXml" Target="../ink/ink1656.xml"/><Relationship Id="rId424" Type="http://schemas.openxmlformats.org/officeDocument/2006/relationships/image" Target="../media/image2580.png"/><Relationship Id="rId631" Type="http://schemas.openxmlformats.org/officeDocument/2006/relationships/customXml" Target="../ink/ink1586.xml"/><Relationship Id="rId729" Type="http://schemas.openxmlformats.org/officeDocument/2006/relationships/customXml" Target="../ink/ink1635.xml"/><Relationship Id="rId270" Type="http://schemas.openxmlformats.org/officeDocument/2006/relationships/customXml" Target="../ink/ink1402.xml"/><Relationship Id="rId65" Type="http://schemas.openxmlformats.org/officeDocument/2006/relationships/customXml" Target="../ink/ink1299.xml"/><Relationship Id="rId130" Type="http://schemas.openxmlformats.org/officeDocument/2006/relationships/image" Target="../media/image11410.png"/><Relationship Id="rId368" Type="http://schemas.openxmlformats.org/officeDocument/2006/relationships/customXml" Target="../ink/ink1453.xml"/><Relationship Id="rId575" Type="http://schemas.openxmlformats.org/officeDocument/2006/relationships/customXml" Target="../ink/ink1558.xml"/><Relationship Id="rId782" Type="http://schemas.openxmlformats.org/officeDocument/2006/relationships/image" Target="../media/image1441.png"/><Relationship Id="rId228" Type="http://schemas.openxmlformats.org/officeDocument/2006/relationships/customXml" Target="../ink/ink1381.xml"/><Relationship Id="rId435" Type="http://schemas.openxmlformats.org/officeDocument/2006/relationships/customXml" Target="../ink/ink1487.xml"/><Relationship Id="rId642" Type="http://schemas.openxmlformats.org/officeDocument/2006/relationships/image" Target="../media/image1372.png"/><Relationship Id="rId281" Type="http://schemas.openxmlformats.org/officeDocument/2006/relationships/image" Target="../media/image1890.png"/><Relationship Id="rId502" Type="http://schemas.openxmlformats.org/officeDocument/2006/relationships/image" Target="../media/image1303.png"/><Relationship Id="rId76" Type="http://schemas.openxmlformats.org/officeDocument/2006/relationships/image" Target="../media/image8710.png"/><Relationship Id="rId141" Type="http://schemas.openxmlformats.org/officeDocument/2006/relationships/customXml" Target="../ink/ink1337.xml"/><Relationship Id="rId379" Type="http://schemas.openxmlformats.org/officeDocument/2006/relationships/image" Target="../media/image2360.png"/><Relationship Id="rId586" Type="http://schemas.openxmlformats.org/officeDocument/2006/relationships/image" Target="../media/image1344.png"/><Relationship Id="rId793" Type="http://schemas.openxmlformats.org/officeDocument/2006/relationships/customXml" Target="../ink/ink1667.xml"/><Relationship Id="rId807" Type="http://schemas.openxmlformats.org/officeDocument/2006/relationships/customXml" Target="../ink/ink1674.xml"/><Relationship Id="rId7" Type="http://schemas.openxmlformats.org/officeDocument/2006/relationships/customXml" Target="../ink/ink1270.xml"/><Relationship Id="rId239" Type="http://schemas.openxmlformats.org/officeDocument/2006/relationships/image" Target="../media/image1680.png"/><Relationship Id="rId446" Type="http://schemas.openxmlformats.org/officeDocument/2006/relationships/customXml" Target="../ink/ink1493.xml"/><Relationship Id="rId653" Type="http://schemas.openxmlformats.org/officeDocument/2006/relationships/customXml" Target="../ink/ink1597.xml"/><Relationship Id="rId292" Type="http://schemas.openxmlformats.org/officeDocument/2006/relationships/customXml" Target="../ink/ink1413.xml"/><Relationship Id="rId306" Type="http://schemas.openxmlformats.org/officeDocument/2006/relationships/image" Target="../media/image2010.png"/><Relationship Id="rId87" Type="http://schemas.openxmlformats.org/officeDocument/2006/relationships/customXml" Target="../ink/ink1310.xml"/><Relationship Id="rId513" Type="http://schemas.openxmlformats.org/officeDocument/2006/relationships/customXml" Target="../ink/ink1527.xml"/><Relationship Id="rId597" Type="http://schemas.openxmlformats.org/officeDocument/2006/relationships/customXml" Target="../ink/ink1569.xml"/><Relationship Id="rId720" Type="http://schemas.openxmlformats.org/officeDocument/2006/relationships/image" Target="../media/image1411.png"/><Relationship Id="rId152" Type="http://schemas.openxmlformats.org/officeDocument/2006/relationships/image" Target="../media/image12510.png"/><Relationship Id="rId457" Type="http://schemas.openxmlformats.org/officeDocument/2006/relationships/image" Target="../media/image1281.png"/><Relationship Id="rId664" Type="http://schemas.openxmlformats.org/officeDocument/2006/relationships/image" Target="../media/image1383.png"/><Relationship Id="rId14" Type="http://schemas.openxmlformats.org/officeDocument/2006/relationships/image" Target="../media/image5610.png"/><Relationship Id="rId317" Type="http://schemas.openxmlformats.org/officeDocument/2006/relationships/customXml" Target="../ink/ink1426.xml"/><Relationship Id="rId524" Type="http://schemas.openxmlformats.org/officeDocument/2006/relationships/image" Target="../media/image1314.png"/><Relationship Id="rId731" Type="http://schemas.openxmlformats.org/officeDocument/2006/relationships/customXml" Target="../ink/ink1636.xml"/><Relationship Id="rId98" Type="http://schemas.openxmlformats.org/officeDocument/2006/relationships/image" Target="../media/image9810.png"/><Relationship Id="rId163" Type="http://schemas.openxmlformats.org/officeDocument/2006/relationships/customXml" Target="../ink/ink1348.xml"/><Relationship Id="rId370" Type="http://schemas.openxmlformats.org/officeDocument/2006/relationships/customXml" Target="../ink/ink1454.xml"/><Relationship Id="rId230" Type="http://schemas.openxmlformats.org/officeDocument/2006/relationships/customXml" Target="../ink/ink1382.xml"/><Relationship Id="rId468" Type="http://schemas.openxmlformats.org/officeDocument/2006/relationships/image" Target="../media/image1286.png"/><Relationship Id="rId675" Type="http://schemas.openxmlformats.org/officeDocument/2006/relationships/customXml" Target="../ink/ink1608.xml"/><Relationship Id="rId25" Type="http://schemas.openxmlformats.org/officeDocument/2006/relationships/customXml" Target="../ink/ink1279.xml"/><Relationship Id="rId328" Type="http://schemas.openxmlformats.org/officeDocument/2006/relationships/customXml" Target="../ink/ink1432.xml"/><Relationship Id="rId535" Type="http://schemas.openxmlformats.org/officeDocument/2006/relationships/customXml" Target="../ink/ink1538.xml"/><Relationship Id="rId742" Type="http://schemas.openxmlformats.org/officeDocument/2006/relationships/image" Target="../media/image1422.png"/><Relationship Id="rId174" Type="http://schemas.openxmlformats.org/officeDocument/2006/relationships/image" Target="../media/image13610.png"/><Relationship Id="rId381" Type="http://schemas.openxmlformats.org/officeDocument/2006/relationships/image" Target="../media/image2370.png"/><Relationship Id="rId602" Type="http://schemas.openxmlformats.org/officeDocument/2006/relationships/image" Target="../media/image1352.png"/><Relationship Id="rId241" Type="http://schemas.openxmlformats.org/officeDocument/2006/relationships/image" Target="../media/image1690.png"/><Relationship Id="rId479" Type="http://schemas.openxmlformats.org/officeDocument/2006/relationships/customXml" Target="../ink/ink1510.xml"/><Relationship Id="rId686" Type="http://schemas.openxmlformats.org/officeDocument/2006/relationships/image" Target="../media/image1394.png"/><Relationship Id="rId36" Type="http://schemas.openxmlformats.org/officeDocument/2006/relationships/image" Target="../media/image6710.png"/><Relationship Id="rId339" Type="http://schemas.openxmlformats.org/officeDocument/2006/relationships/image" Target="../media/image2170.png"/><Relationship Id="rId546" Type="http://schemas.openxmlformats.org/officeDocument/2006/relationships/image" Target="../media/image1324.png"/><Relationship Id="rId753" Type="http://schemas.openxmlformats.org/officeDocument/2006/relationships/customXml" Target="../ink/ink1647.xml"/><Relationship Id="rId101" Type="http://schemas.openxmlformats.org/officeDocument/2006/relationships/customXml" Target="../ink/ink1317.xml"/><Relationship Id="rId185" Type="http://schemas.openxmlformats.org/officeDocument/2006/relationships/customXml" Target="../ink/ink1359.xml"/><Relationship Id="rId406" Type="http://schemas.openxmlformats.org/officeDocument/2006/relationships/image" Target="../media/image2490.png"/><Relationship Id="rId392" Type="http://schemas.openxmlformats.org/officeDocument/2006/relationships/customXml" Target="../ink/ink1465.xml"/><Relationship Id="rId613" Type="http://schemas.openxmlformats.org/officeDocument/2006/relationships/customXml" Target="../ink/ink1577.xml"/><Relationship Id="rId697" Type="http://schemas.openxmlformats.org/officeDocument/2006/relationships/customXml" Target="../ink/ink1619.xml"/><Relationship Id="rId252" Type="http://schemas.openxmlformats.org/officeDocument/2006/relationships/customXml" Target="../ink/ink1393.xml"/><Relationship Id="rId47" Type="http://schemas.openxmlformats.org/officeDocument/2006/relationships/customXml" Target="../ink/ink1290.xml"/><Relationship Id="rId112" Type="http://schemas.openxmlformats.org/officeDocument/2006/relationships/image" Target="../media/image10510.png"/><Relationship Id="rId557" Type="http://schemas.openxmlformats.org/officeDocument/2006/relationships/customXml" Target="../ink/ink1549.xml"/><Relationship Id="rId764" Type="http://schemas.openxmlformats.org/officeDocument/2006/relationships/image" Target="../media/image1432.png"/><Relationship Id="rId196" Type="http://schemas.openxmlformats.org/officeDocument/2006/relationships/image" Target="../media/image14710.png"/><Relationship Id="rId417" Type="http://schemas.openxmlformats.org/officeDocument/2006/relationships/customXml" Target="../ink/ink1478.xml"/><Relationship Id="rId624" Type="http://schemas.openxmlformats.org/officeDocument/2006/relationships/image" Target="../media/image1363.png"/><Relationship Id="rId263" Type="http://schemas.openxmlformats.org/officeDocument/2006/relationships/image" Target="../media/image1800.png"/><Relationship Id="rId470" Type="http://schemas.openxmlformats.org/officeDocument/2006/relationships/image" Target="../media/image1287.png"/><Relationship Id="rId58" Type="http://schemas.openxmlformats.org/officeDocument/2006/relationships/image" Target="../media/image7810.png"/><Relationship Id="rId123" Type="http://schemas.openxmlformats.org/officeDocument/2006/relationships/customXml" Target="../ink/ink1328.xml"/><Relationship Id="rId330" Type="http://schemas.openxmlformats.org/officeDocument/2006/relationships/customXml" Target="../ink/ink1433.xml"/><Relationship Id="rId568" Type="http://schemas.openxmlformats.org/officeDocument/2006/relationships/image" Target="../media/image1335.png"/><Relationship Id="rId775" Type="http://schemas.openxmlformats.org/officeDocument/2006/relationships/customXml" Target="../ink/ink1658.xml"/><Relationship Id="rId428" Type="http://schemas.openxmlformats.org/officeDocument/2006/relationships/image" Target="../media/image2600.png"/><Relationship Id="rId635" Type="http://schemas.openxmlformats.org/officeDocument/2006/relationships/customXml" Target="../ink/ink1588.xml"/><Relationship Id="rId274" Type="http://schemas.openxmlformats.org/officeDocument/2006/relationships/customXml" Target="../ink/ink1404.xml"/><Relationship Id="rId481" Type="http://schemas.openxmlformats.org/officeDocument/2006/relationships/customXml" Target="../ink/ink1511.xml"/><Relationship Id="rId702" Type="http://schemas.openxmlformats.org/officeDocument/2006/relationships/image" Target="../media/image1402.png"/><Relationship Id="rId69" Type="http://schemas.openxmlformats.org/officeDocument/2006/relationships/customXml" Target="../ink/ink1301.xml"/><Relationship Id="rId134" Type="http://schemas.openxmlformats.org/officeDocument/2006/relationships/image" Target="../media/image11610.png"/><Relationship Id="rId579" Type="http://schemas.openxmlformats.org/officeDocument/2006/relationships/customXml" Target="../ink/ink1560.xml"/><Relationship Id="rId786" Type="http://schemas.openxmlformats.org/officeDocument/2006/relationships/image" Target="../media/image1443.png"/><Relationship Id="rId341" Type="http://schemas.openxmlformats.org/officeDocument/2006/relationships/image" Target="../media/image2180.png"/><Relationship Id="rId439" Type="http://schemas.openxmlformats.org/officeDocument/2006/relationships/customXml" Target="../ink/ink1489.xml"/><Relationship Id="rId646" Type="http://schemas.openxmlformats.org/officeDocument/2006/relationships/image" Target="../media/image1374.png"/><Relationship Id="rId201" Type="http://schemas.openxmlformats.org/officeDocument/2006/relationships/image" Target="../media/image14910.png"/><Relationship Id="rId285" Type="http://schemas.openxmlformats.org/officeDocument/2006/relationships/image" Target="../media/image1910.png"/><Relationship Id="rId506" Type="http://schemas.openxmlformats.org/officeDocument/2006/relationships/image" Target="../media/image1305.png"/><Relationship Id="rId492" Type="http://schemas.openxmlformats.org/officeDocument/2006/relationships/image" Target="../media/image1298.png"/><Relationship Id="rId713" Type="http://schemas.openxmlformats.org/officeDocument/2006/relationships/customXml" Target="../ink/ink1627.xml"/><Relationship Id="rId797" Type="http://schemas.openxmlformats.org/officeDocument/2006/relationships/customXml" Target="../ink/ink1669.xml"/><Relationship Id="rId145" Type="http://schemas.openxmlformats.org/officeDocument/2006/relationships/customXml" Target="../ink/ink1339.xml"/><Relationship Id="rId352" Type="http://schemas.openxmlformats.org/officeDocument/2006/relationships/customXml" Target="../ink/ink1444.xml"/><Relationship Id="rId212" Type="http://schemas.openxmlformats.org/officeDocument/2006/relationships/customXml" Target="../ink/ink1373.xml"/><Relationship Id="rId657" Type="http://schemas.openxmlformats.org/officeDocument/2006/relationships/customXml" Target="../ink/ink1599.xml"/><Relationship Id="rId296" Type="http://schemas.openxmlformats.org/officeDocument/2006/relationships/image" Target="../media/image1960.png"/><Relationship Id="rId517" Type="http://schemas.openxmlformats.org/officeDocument/2006/relationships/customXml" Target="../ink/ink1529.xml"/><Relationship Id="rId724" Type="http://schemas.openxmlformats.org/officeDocument/2006/relationships/image" Target="../media/image1413.png"/><Relationship Id="rId60" Type="http://schemas.openxmlformats.org/officeDocument/2006/relationships/image" Target="../media/image7910.png"/><Relationship Id="rId156" Type="http://schemas.openxmlformats.org/officeDocument/2006/relationships/image" Target="../media/image12710.png"/><Relationship Id="rId363" Type="http://schemas.openxmlformats.org/officeDocument/2006/relationships/image" Target="../media/image2280.png"/><Relationship Id="rId570" Type="http://schemas.openxmlformats.org/officeDocument/2006/relationships/image" Target="../media/image1336.png"/><Relationship Id="rId223" Type="http://schemas.openxmlformats.org/officeDocument/2006/relationships/image" Target="../media/image16010.png"/><Relationship Id="rId430" Type="http://schemas.openxmlformats.org/officeDocument/2006/relationships/image" Target="../media/image2610.png"/><Relationship Id="rId668" Type="http://schemas.openxmlformats.org/officeDocument/2006/relationships/image" Target="../media/image1385.png"/><Relationship Id="rId18" Type="http://schemas.openxmlformats.org/officeDocument/2006/relationships/image" Target="../media/image5810.png"/><Relationship Id="rId528" Type="http://schemas.openxmlformats.org/officeDocument/2006/relationships/image" Target="../media/image1316.png"/><Relationship Id="rId735" Type="http://schemas.openxmlformats.org/officeDocument/2006/relationships/customXml" Target="../ink/ink1638.xml"/><Relationship Id="rId167" Type="http://schemas.openxmlformats.org/officeDocument/2006/relationships/customXml" Target="../ink/ink1350.xml"/><Relationship Id="rId374" Type="http://schemas.openxmlformats.org/officeDocument/2006/relationships/customXml" Target="../ink/ink1456.xml"/><Relationship Id="rId581" Type="http://schemas.openxmlformats.org/officeDocument/2006/relationships/customXml" Target="../ink/ink1561.xml"/><Relationship Id="rId71" Type="http://schemas.openxmlformats.org/officeDocument/2006/relationships/customXml" Target="../ink/ink1302.xml"/><Relationship Id="rId234" Type="http://schemas.openxmlformats.org/officeDocument/2006/relationships/customXml" Target="../ink/ink1384.xml"/><Relationship Id="rId679" Type="http://schemas.openxmlformats.org/officeDocument/2006/relationships/customXml" Target="../ink/ink1610.xml"/><Relationship Id="rId802" Type="http://schemas.openxmlformats.org/officeDocument/2006/relationships/image" Target="../media/image1451.png"/><Relationship Id="rId2" Type="http://schemas.openxmlformats.org/officeDocument/2006/relationships/image" Target="../media/image715.png"/><Relationship Id="rId29" Type="http://schemas.openxmlformats.org/officeDocument/2006/relationships/customXml" Target="../ink/ink1281.xml"/><Relationship Id="rId441" Type="http://schemas.openxmlformats.org/officeDocument/2006/relationships/customXml" Target="../ink/ink1490.xml"/><Relationship Id="rId539" Type="http://schemas.openxmlformats.org/officeDocument/2006/relationships/customXml" Target="../ink/ink1540.xml"/><Relationship Id="rId746" Type="http://schemas.openxmlformats.org/officeDocument/2006/relationships/image" Target="../media/image1424.png"/><Relationship Id="rId178" Type="http://schemas.openxmlformats.org/officeDocument/2006/relationships/image" Target="../media/image13810.png"/><Relationship Id="rId301" Type="http://schemas.openxmlformats.org/officeDocument/2006/relationships/customXml" Target="../ink/ink1418.xml"/><Relationship Id="rId82" Type="http://schemas.openxmlformats.org/officeDocument/2006/relationships/image" Target="../media/image9010.png"/><Relationship Id="rId385" Type="http://schemas.openxmlformats.org/officeDocument/2006/relationships/image" Target="../media/image2390.png"/><Relationship Id="rId592" Type="http://schemas.openxmlformats.org/officeDocument/2006/relationships/image" Target="../media/image1347.png"/><Relationship Id="rId606" Type="http://schemas.openxmlformats.org/officeDocument/2006/relationships/image" Target="../media/image1354.png"/><Relationship Id="rId245" Type="http://schemas.openxmlformats.org/officeDocument/2006/relationships/image" Target="../media/image1710.png"/><Relationship Id="rId452" Type="http://schemas.openxmlformats.org/officeDocument/2006/relationships/customXml" Target="../ink/ink1496.xml"/><Relationship Id="rId105" Type="http://schemas.openxmlformats.org/officeDocument/2006/relationships/customXml" Target="../ink/ink1319.xml"/><Relationship Id="rId312" Type="http://schemas.openxmlformats.org/officeDocument/2006/relationships/image" Target="../media/image2040.png"/><Relationship Id="rId757" Type="http://schemas.openxmlformats.org/officeDocument/2006/relationships/customXml" Target="../ink/ink1649.xml"/><Relationship Id="rId93" Type="http://schemas.openxmlformats.org/officeDocument/2006/relationships/customXml" Target="../ink/ink1313.xml"/><Relationship Id="rId189" Type="http://schemas.openxmlformats.org/officeDocument/2006/relationships/customXml" Target="../ink/ink1361.xml"/><Relationship Id="rId396" Type="http://schemas.openxmlformats.org/officeDocument/2006/relationships/customXml" Target="../ink/ink1467.xml"/><Relationship Id="rId617" Type="http://schemas.openxmlformats.org/officeDocument/2006/relationships/customXml" Target="../ink/ink1579.xml"/><Relationship Id="rId256" Type="http://schemas.openxmlformats.org/officeDocument/2006/relationships/customXml" Target="../ink/ink1395.xml"/><Relationship Id="rId463" Type="http://schemas.openxmlformats.org/officeDocument/2006/relationships/image" Target="../media/image1284.png"/><Relationship Id="rId670" Type="http://schemas.openxmlformats.org/officeDocument/2006/relationships/image" Target="../media/image1386.png"/><Relationship Id="rId116" Type="http://schemas.openxmlformats.org/officeDocument/2006/relationships/image" Target="../media/image10710.png"/><Relationship Id="rId323" Type="http://schemas.openxmlformats.org/officeDocument/2006/relationships/image" Target="../media/image2090.png"/><Relationship Id="rId530" Type="http://schemas.openxmlformats.org/officeDocument/2006/relationships/image" Target="../media/image1317.png"/><Relationship Id="rId768" Type="http://schemas.openxmlformats.org/officeDocument/2006/relationships/image" Target="../media/image1434.png"/><Relationship Id="rId20" Type="http://schemas.openxmlformats.org/officeDocument/2006/relationships/image" Target="../media/image5910.png"/><Relationship Id="rId628" Type="http://schemas.openxmlformats.org/officeDocument/2006/relationships/image" Target="../media/image1365.png"/><Relationship Id="rId267" Type="http://schemas.openxmlformats.org/officeDocument/2006/relationships/image" Target="../media/image1820.png"/><Relationship Id="rId474" Type="http://schemas.openxmlformats.org/officeDocument/2006/relationships/image" Target="../media/image1289.png"/><Relationship Id="rId127" Type="http://schemas.openxmlformats.org/officeDocument/2006/relationships/customXml" Target="../ink/ink1330.xml"/><Relationship Id="rId681" Type="http://schemas.openxmlformats.org/officeDocument/2006/relationships/customXml" Target="../ink/ink1611.xml"/><Relationship Id="rId779" Type="http://schemas.openxmlformats.org/officeDocument/2006/relationships/customXml" Target="../ink/ink1660.xml"/><Relationship Id="rId31" Type="http://schemas.openxmlformats.org/officeDocument/2006/relationships/customXml" Target="../ink/ink1282.xml"/><Relationship Id="rId334" Type="http://schemas.openxmlformats.org/officeDocument/2006/relationships/customXml" Target="../ink/ink1435.xml"/><Relationship Id="rId541" Type="http://schemas.openxmlformats.org/officeDocument/2006/relationships/customXml" Target="../ink/ink1541.xml"/><Relationship Id="rId639" Type="http://schemas.openxmlformats.org/officeDocument/2006/relationships/customXml" Target="../ink/ink1590.xml"/><Relationship Id="rId180" Type="http://schemas.openxmlformats.org/officeDocument/2006/relationships/image" Target="../media/image13910.png"/><Relationship Id="rId278" Type="http://schemas.openxmlformats.org/officeDocument/2006/relationships/customXml" Target="../ink/ink1406.xml"/><Relationship Id="rId401" Type="http://schemas.openxmlformats.org/officeDocument/2006/relationships/customXml" Target="../ink/ink1470.xml"/><Relationship Id="rId485" Type="http://schemas.openxmlformats.org/officeDocument/2006/relationships/customXml" Target="../ink/ink1513.xml"/><Relationship Id="rId692" Type="http://schemas.openxmlformats.org/officeDocument/2006/relationships/image" Target="../media/image1397.png"/><Relationship Id="rId706" Type="http://schemas.openxmlformats.org/officeDocument/2006/relationships/image" Target="../media/image1404.png"/><Relationship Id="rId42" Type="http://schemas.openxmlformats.org/officeDocument/2006/relationships/image" Target="../media/image7010.png"/><Relationship Id="rId138" Type="http://schemas.openxmlformats.org/officeDocument/2006/relationships/image" Target="../media/image11810.png"/><Relationship Id="rId345" Type="http://schemas.openxmlformats.org/officeDocument/2006/relationships/image" Target="../media/image2200.png"/><Relationship Id="rId552" Type="http://schemas.openxmlformats.org/officeDocument/2006/relationships/image" Target="../media/image1327.png"/><Relationship Id="rId191" Type="http://schemas.openxmlformats.org/officeDocument/2006/relationships/customXml" Target="../ink/ink1362.xml"/><Relationship Id="rId205" Type="http://schemas.openxmlformats.org/officeDocument/2006/relationships/image" Target="../media/image15110.png"/><Relationship Id="rId412" Type="http://schemas.openxmlformats.org/officeDocument/2006/relationships/image" Target="../media/image2520.png"/><Relationship Id="rId289" Type="http://schemas.openxmlformats.org/officeDocument/2006/relationships/image" Target="../media/image1930.png"/><Relationship Id="rId496" Type="http://schemas.openxmlformats.org/officeDocument/2006/relationships/image" Target="../media/image1300.png"/><Relationship Id="rId717" Type="http://schemas.openxmlformats.org/officeDocument/2006/relationships/customXml" Target="../ink/ink1629.xml"/><Relationship Id="rId53" Type="http://schemas.openxmlformats.org/officeDocument/2006/relationships/customXml" Target="../ink/ink1293.xml"/><Relationship Id="rId149" Type="http://schemas.openxmlformats.org/officeDocument/2006/relationships/customXml" Target="../ink/ink1341.xml"/><Relationship Id="rId356" Type="http://schemas.openxmlformats.org/officeDocument/2006/relationships/customXml" Target="../ink/ink1446.xml"/><Relationship Id="rId563" Type="http://schemas.openxmlformats.org/officeDocument/2006/relationships/customXml" Target="../ink/ink1552.xml"/><Relationship Id="rId770" Type="http://schemas.openxmlformats.org/officeDocument/2006/relationships/image" Target="../media/image1435.png"/><Relationship Id="rId216" Type="http://schemas.openxmlformats.org/officeDocument/2006/relationships/customXml" Target="../ink/ink1375.xml"/><Relationship Id="rId423" Type="http://schemas.openxmlformats.org/officeDocument/2006/relationships/customXml" Target="../ink/ink1481.xml"/><Relationship Id="rId630" Type="http://schemas.openxmlformats.org/officeDocument/2006/relationships/image" Target="../media/image1366.png"/><Relationship Id="rId728" Type="http://schemas.openxmlformats.org/officeDocument/2006/relationships/image" Target="../media/image1415.png"/><Relationship Id="rId64" Type="http://schemas.openxmlformats.org/officeDocument/2006/relationships/image" Target="../media/image8110.png"/><Relationship Id="rId367" Type="http://schemas.openxmlformats.org/officeDocument/2006/relationships/image" Target="../media/image2300.png"/><Relationship Id="rId574" Type="http://schemas.openxmlformats.org/officeDocument/2006/relationships/image" Target="../media/image1338.png"/><Relationship Id="rId227" Type="http://schemas.openxmlformats.org/officeDocument/2006/relationships/image" Target="../media/image16210.png"/><Relationship Id="rId781" Type="http://schemas.openxmlformats.org/officeDocument/2006/relationships/customXml" Target="../ink/ink1661.xml"/><Relationship Id="rId434" Type="http://schemas.openxmlformats.org/officeDocument/2006/relationships/image" Target="../media/image2630.png"/><Relationship Id="rId641" Type="http://schemas.openxmlformats.org/officeDocument/2006/relationships/customXml" Target="../ink/ink1591.xml"/><Relationship Id="rId739" Type="http://schemas.openxmlformats.org/officeDocument/2006/relationships/customXml" Target="../ink/ink1640.xml"/><Relationship Id="rId33" Type="http://schemas.openxmlformats.org/officeDocument/2006/relationships/customXml" Target="../ink/ink1283.xml"/><Relationship Id="rId129" Type="http://schemas.openxmlformats.org/officeDocument/2006/relationships/customXml" Target="../ink/ink1331.xml"/><Relationship Id="rId280" Type="http://schemas.openxmlformats.org/officeDocument/2006/relationships/customXml" Target="../ink/ink1407.xml"/><Relationship Id="rId336" Type="http://schemas.openxmlformats.org/officeDocument/2006/relationships/customXml" Target="../ink/ink1436.xml"/><Relationship Id="rId501" Type="http://schemas.openxmlformats.org/officeDocument/2006/relationships/customXml" Target="../ink/ink1521.xml"/><Relationship Id="rId543" Type="http://schemas.openxmlformats.org/officeDocument/2006/relationships/customXml" Target="../ink/ink1542.xml"/><Relationship Id="rId75" Type="http://schemas.openxmlformats.org/officeDocument/2006/relationships/customXml" Target="../ink/ink1304.xml"/><Relationship Id="rId140" Type="http://schemas.openxmlformats.org/officeDocument/2006/relationships/image" Target="../media/image11910.png"/><Relationship Id="rId182" Type="http://schemas.openxmlformats.org/officeDocument/2006/relationships/image" Target="../media/image14010.png"/><Relationship Id="rId378" Type="http://schemas.openxmlformats.org/officeDocument/2006/relationships/customXml" Target="../ink/ink1458.xml"/><Relationship Id="rId403" Type="http://schemas.openxmlformats.org/officeDocument/2006/relationships/customXml" Target="../ink/ink1471.xml"/><Relationship Id="rId585" Type="http://schemas.openxmlformats.org/officeDocument/2006/relationships/customXml" Target="../ink/ink1563.xml"/><Relationship Id="rId750" Type="http://schemas.openxmlformats.org/officeDocument/2006/relationships/image" Target="../media/image1426.png"/><Relationship Id="rId792" Type="http://schemas.openxmlformats.org/officeDocument/2006/relationships/image" Target="../media/image1446.png"/><Relationship Id="rId806" Type="http://schemas.openxmlformats.org/officeDocument/2006/relationships/image" Target="../media/image1453.png"/><Relationship Id="rId6" Type="http://schemas.openxmlformats.org/officeDocument/2006/relationships/image" Target="../media/image5210.png"/><Relationship Id="rId238" Type="http://schemas.openxmlformats.org/officeDocument/2006/relationships/customXml" Target="../ink/ink1386.xml"/><Relationship Id="rId445" Type="http://schemas.openxmlformats.org/officeDocument/2006/relationships/customXml" Target="../ink/ink1492.xml"/><Relationship Id="rId487" Type="http://schemas.openxmlformats.org/officeDocument/2006/relationships/customXml" Target="../ink/ink1514.xml"/><Relationship Id="rId610" Type="http://schemas.openxmlformats.org/officeDocument/2006/relationships/image" Target="../media/image1356.png"/><Relationship Id="rId652" Type="http://schemas.openxmlformats.org/officeDocument/2006/relationships/image" Target="../media/image1377.png"/><Relationship Id="rId694" Type="http://schemas.openxmlformats.org/officeDocument/2006/relationships/image" Target="../media/image1398.png"/><Relationship Id="rId708" Type="http://schemas.openxmlformats.org/officeDocument/2006/relationships/image" Target="../media/image1405.png"/><Relationship Id="rId291" Type="http://schemas.openxmlformats.org/officeDocument/2006/relationships/image" Target="../media/image1940.png"/><Relationship Id="rId305" Type="http://schemas.openxmlformats.org/officeDocument/2006/relationships/customXml" Target="../ink/ink1420.xml"/><Relationship Id="rId347" Type="http://schemas.openxmlformats.org/officeDocument/2006/relationships/image" Target="../media/image2210.png"/><Relationship Id="rId512" Type="http://schemas.openxmlformats.org/officeDocument/2006/relationships/image" Target="../media/image1308.png"/><Relationship Id="rId44" Type="http://schemas.openxmlformats.org/officeDocument/2006/relationships/image" Target="../media/image7110.png"/><Relationship Id="rId86" Type="http://schemas.openxmlformats.org/officeDocument/2006/relationships/image" Target="../media/image9210.png"/><Relationship Id="rId151" Type="http://schemas.openxmlformats.org/officeDocument/2006/relationships/customXml" Target="../ink/ink1342.xml"/><Relationship Id="rId389" Type="http://schemas.openxmlformats.org/officeDocument/2006/relationships/image" Target="../media/image2410.png"/><Relationship Id="rId554" Type="http://schemas.openxmlformats.org/officeDocument/2006/relationships/image" Target="../media/image1328.png"/><Relationship Id="rId596" Type="http://schemas.openxmlformats.org/officeDocument/2006/relationships/image" Target="../media/image1349.png"/><Relationship Id="rId761" Type="http://schemas.openxmlformats.org/officeDocument/2006/relationships/customXml" Target="../ink/ink1651.xml"/><Relationship Id="rId193" Type="http://schemas.openxmlformats.org/officeDocument/2006/relationships/customXml" Target="../ink/ink1363.xml"/><Relationship Id="rId207" Type="http://schemas.openxmlformats.org/officeDocument/2006/relationships/image" Target="../media/image15210.png"/><Relationship Id="rId249" Type="http://schemas.openxmlformats.org/officeDocument/2006/relationships/image" Target="../media/image1730.png"/><Relationship Id="rId414" Type="http://schemas.openxmlformats.org/officeDocument/2006/relationships/image" Target="../media/image2530.png"/><Relationship Id="rId456" Type="http://schemas.openxmlformats.org/officeDocument/2006/relationships/customXml" Target="../ink/ink1498.xml"/><Relationship Id="rId498" Type="http://schemas.openxmlformats.org/officeDocument/2006/relationships/image" Target="../media/image1301.png"/><Relationship Id="rId621" Type="http://schemas.openxmlformats.org/officeDocument/2006/relationships/customXml" Target="../ink/ink1581.xml"/><Relationship Id="rId663" Type="http://schemas.openxmlformats.org/officeDocument/2006/relationships/customXml" Target="../ink/ink1602.xml"/><Relationship Id="rId13" Type="http://schemas.openxmlformats.org/officeDocument/2006/relationships/customXml" Target="../ink/ink1273.xml"/><Relationship Id="rId109" Type="http://schemas.openxmlformats.org/officeDocument/2006/relationships/customXml" Target="../ink/ink1321.xml"/><Relationship Id="rId260" Type="http://schemas.openxmlformats.org/officeDocument/2006/relationships/customXml" Target="../ink/ink1397.xml"/><Relationship Id="rId316" Type="http://schemas.openxmlformats.org/officeDocument/2006/relationships/image" Target="../media/image2060.png"/><Relationship Id="rId523" Type="http://schemas.openxmlformats.org/officeDocument/2006/relationships/customXml" Target="../ink/ink1532.xml"/><Relationship Id="rId719" Type="http://schemas.openxmlformats.org/officeDocument/2006/relationships/customXml" Target="../ink/ink1630.xml"/><Relationship Id="rId55" Type="http://schemas.openxmlformats.org/officeDocument/2006/relationships/customXml" Target="../ink/ink1294.xml"/><Relationship Id="rId97" Type="http://schemas.openxmlformats.org/officeDocument/2006/relationships/customXml" Target="../ink/ink1315.xml"/><Relationship Id="rId120" Type="http://schemas.openxmlformats.org/officeDocument/2006/relationships/image" Target="../media/image10910.png"/><Relationship Id="rId358" Type="http://schemas.openxmlformats.org/officeDocument/2006/relationships/image" Target="../media/image2260.png"/><Relationship Id="rId565" Type="http://schemas.openxmlformats.org/officeDocument/2006/relationships/customXml" Target="../ink/ink1553.xml"/><Relationship Id="rId730" Type="http://schemas.openxmlformats.org/officeDocument/2006/relationships/image" Target="../media/image1416.png"/><Relationship Id="rId772" Type="http://schemas.openxmlformats.org/officeDocument/2006/relationships/image" Target="../media/image1436.png"/><Relationship Id="rId162" Type="http://schemas.openxmlformats.org/officeDocument/2006/relationships/image" Target="../media/image13010.png"/><Relationship Id="rId218" Type="http://schemas.openxmlformats.org/officeDocument/2006/relationships/customXml" Target="../ink/ink1376.xml"/><Relationship Id="rId425" Type="http://schemas.openxmlformats.org/officeDocument/2006/relationships/customXml" Target="../ink/ink1482.xml"/><Relationship Id="rId467" Type="http://schemas.openxmlformats.org/officeDocument/2006/relationships/customXml" Target="../ink/ink1504.xml"/><Relationship Id="rId632" Type="http://schemas.openxmlformats.org/officeDocument/2006/relationships/image" Target="../media/image1367.png"/><Relationship Id="rId271" Type="http://schemas.openxmlformats.org/officeDocument/2006/relationships/image" Target="../media/image1840.png"/><Relationship Id="rId674" Type="http://schemas.openxmlformats.org/officeDocument/2006/relationships/image" Target="../media/image1388.png"/><Relationship Id="rId24" Type="http://schemas.openxmlformats.org/officeDocument/2006/relationships/image" Target="../media/image6110.png"/><Relationship Id="rId66" Type="http://schemas.openxmlformats.org/officeDocument/2006/relationships/image" Target="../media/image8210.png"/><Relationship Id="rId131" Type="http://schemas.openxmlformats.org/officeDocument/2006/relationships/customXml" Target="../ink/ink1332.xml"/><Relationship Id="rId327" Type="http://schemas.openxmlformats.org/officeDocument/2006/relationships/image" Target="../media/image2110.png"/><Relationship Id="rId369" Type="http://schemas.openxmlformats.org/officeDocument/2006/relationships/image" Target="../media/image2310.png"/><Relationship Id="rId534" Type="http://schemas.openxmlformats.org/officeDocument/2006/relationships/image" Target="../media/image1318.png"/><Relationship Id="rId576" Type="http://schemas.openxmlformats.org/officeDocument/2006/relationships/image" Target="../media/image1339.png"/><Relationship Id="rId741" Type="http://schemas.openxmlformats.org/officeDocument/2006/relationships/customXml" Target="../ink/ink1641.xml"/><Relationship Id="rId783" Type="http://schemas.openxmlformats.org/officeDocument/2006/relationships/customXml" Target="../ink/ink1662.xml"/><Relationship Id="rId173" Type="http://schemas.openxmlformats.org/officeDocument/2006/relationships/customXml" Target="../ink/ink1353.xml"/><Relationship Id="rId229" Type="http://schemas.openxmlformats.org/officeDocument/2006/relationships/image" Target="../media/image1634.png"/><Relationship Id="rId380" Type="http://schemas.openxmlformats.org/officeDocument/2006/relationships/customXml" Target="../ink/ink1459.xml"/><Relationship Id="rId436" Type="http://schemas.openxmlformats.org/officeDocument/2006/relationships/image" Target="../media/image2640.png"/><Relationship Id="rId601" Type="http://schemas.openxmlformats.org/officeDocument/2006/relationships/customXml" Target="../ink/ink1571.xml"/><Relationship Id="rId643" Type="http://schemas.openxmlformats.org/officeDocument/2006/relationships/customXml" Target="../ink/ink1592.xml"/><Relationship Id="rId240" Type="http://schemas.openxmlformats.org/officeDocument/2006/relationships/customXml" Target="../ink/ink1387.xml"/><Relationship Id="rId478" Type="http://schemas.openxmlformats.org/officeDocument/2006/relationships/image" Target="../media/image1291.png"/><Relationship Id="rId685" Type="http://schemas.openxmlformats.org/officeDocument/2006/relationships/customXml" Target="../ink/ink1613.xml"/><Relationship Id="rId35" Type="http://schemas.openxmlformats.org/officeDocument/2006/relationships/customXml" Target="../ink/ink1284.xml"/><Relationship Id="rId77" Type="http://schemas.openxmlformats.org/officeDocument/2006/relationships/customXml" Target="../ink/ink1305.xml"/><Relationship Id="rId100" Type="http://schemas.openxmlformats.org/officeDocument/2006/relationships/image" Target="../media/image9910.png"/><Relationship Id="rId282" Type="http://schemas.openxmlformats.org/officeDocument/2006/relationships/customXml" Target="../ink/ink1408.xml"/><Relationship Id="rId338" Type="http://schemas.openxmlformats.org/officeDocument/2006/relationships/customXml" Target="../ink/ink1437.xml"/><Relationship Id="rId503" Type="http://schemas.openxmlformats.org/officeDocument/2006/relationships/customXml" Target="../ink/ink1522.xml"/><Relationship Id="rId545" Type="http://schemas.openxmlformats.org/officeDocument/2006/relationships/customXml" Target="../ink/ink1543.xml"/><Relationship Id="rId587" Type="http://schemas.openxmlformats.org/officeDocument/2006/relationships/customXml" Target="../ink/ink1564.xml"/><Relationship Id="rId710" Type="http://schemas.openxmlformats.org/officeDocument/2006/relationships/image" Target="../media/image1406.png"/><Relationship Id="rId752" Type="http://schemas.openxmlformats.org/officeDocument/2006/relationships/image" Target="../media/image1427.png"/><Relationship Id="rId808" Type="http://schemas.openxmlformats.org/officeDocument/2006/relationships/image" Target="../media/image1454.png"/><Relationship Id="rId8" Type="http://schemas.openxmlformats.org/officeDocument/2006/relationships/image" Target="../media/image5310.png"/><Relationship Id="rId142" Type="http://schemas.openxmlformats.org/officeDocument/2006/relationships/image" Target="../media/image12010.png"/><Relationship Id="rId184" Type="http://schemas.openxmlformats.org/officeDocument/2006/relationships/image" Target="../media/image14110.png"/><Relationship Id="rId391" Type="http://schemas.openxmlformats.org/officeDocument/2006/relationships/image" Target="../media/image2420.png"/><Relationship Id="rId405" Type="http://schemas.openxmlformats.org/officeDocument/2006/relationships/customXml" Target="../ink/ink1472.xml"/><Relationship Id="rId447" Type="http://schemas.openxmlformats.org/officeDocument/2006/relationships/image" Target="../media/image2690.png"/><Relationship Id="rId612" Type="http://schemas.openxmlformats.org/officeDocument/2006/relationships/image" Target="../media/image1357.png"/><Relationship Id="rId794" Type="http://schemas.openxmlformats.org/officeDocument/2006/relationships/image" Target="../media/image1447.png"/><Relationship Id="rId251" Type="http://schemas.openxmlformats.org/officeDocument/2006/relationships/image" Target="../media/image1740.png"/><Relationship Id="rId489" Type="http://schemas.openxmlformats.org/officeDocument/2006/relationships/customXml" Target="../ink/ink1515.xml"/><Relationship Id="rId654" Type="http://schemas.openxmlformats.org/officeDocument/2006/relationships/image" Target="../media/image1378.png"/><Relationship Id="rId696" Type="http://schemas.openxmlformats.org/officeDocument/2006/relationships/image" Target="../media/image1399.png"/><Relationship Id="rId46" Type="http://schemas.openxmlformats.org/officeDocument/2006/relationships/image" Target="../media/image7210.png"/><Relationship Id="rId293" Type="http://schemas.openxmlformats.org/officeDocument/2006/relationships/customXml" Target="../ink/ink1414.xml"/><Relationship Id="rId307" Type="http://schemas.openxmlformats.org/officeDocument/2006/relationships/customXml" Target="../ink/ink1421.xml"/><Relationship Id="rId349" Type="http://schemas.openxmlformats.org/officeDocument/2006/relationships/image" Target="../media/image2220.png"/><Relationship Id="rId514" Type="http://schemas.openxmlformats.org/officeDocument/2006/relationships/image" Target="../media/image1309.png"/><Relationship Id="rId556" Type="http://schemas.openxmlformats.org/officeDocument/2006/relationships/image" Target="../media/image1329.png"/><Relationship Id="rId721" Type="http://schemas.openxmlformats.org/officeDocument/2006/relationships/customXml" Target="../ink/ink1631.xml"/><Relationship Id="rId763" Type="http://schemas.openxmlformats.org/officeDocument/2006/relationships/customXml" Target="../ink/ink1652.xml"/><Relationship Id="rId88" Type="http://schemas.openxmlformats.org/officeDocument/2006/relationships/image" Target="../media/image9310.png"/><Relationship Id="rId111" Type="http://schemas.openxmlformats.org/officeDocument/2006/relationships/customXml" Target="../ink/ink1322.xml"/><Relationship Id="rId153" Type="http://schemas.openxmlformats.org/officeDocument/2006/relationships/customXml" Target="../ink/ink1343.xml"/><Relationship Id="rId195" Type="http://schemas.openxmlformats.org/officeDocument/2006/relationships/customXml" Target="../ink/ink1364.xml"/><Relationship Id="rId209" Type="http://schemas.openxmlformats.org/officeDocument/2006/relationships/image" Target="../media/image15310.png"/><Relationship Id="rId360" Type="http://schemas.openxmlformats.org/officeDocument/2006/relationships/customXml" Target="../ink/ink1449.xml"/><Relationship Id="rId416" Type="http://schemas.openxmlformats.org/officeDocument/2006/relationships/image" Target="../media/image2540.png"/><Relationship Id="rId598" Type="http://schemas.openxmlformats.org/officeDocument/2006/relationships/image" Target="../media/image1350.png"/><Relationship Id="rId220" Type="http://schemas.openxmlformats.org/officeDocument/2006/relationships/customXml" Target="../ink/ink1377.xml"/><Relationship Id="rId458" Type="http://schemas.openxmlformats.org/officeDocument/2006/relationships/customXml" Target="../ink/ink1499.xml"/><Relationship Id="rId623" Type="http://schemas.openxmlformats.org/officeDocument/2006/relationships/customXml" Target="../ink/ink1582.xml"/><Relationship Id="rId665" Type="http://schemas.openxmlformats.org/officeDocument/2006/relationships/customXml" Target="../ink/ink1603.xml"/><Relationship Id="rId15" Type="http://schemas.openxmlformats.org/officeDocument/2006/relationships/customXml" Target="../ink/ink1274.xml"/><Relationship Id="rId57" Type="http://schemas.openxmlformats.org/officeDocument/2006/relationships/customXml" Target="../ink/ink1295.xml"/><Relationship Id="rId262" Type="http://schemas.openxmlformats.org/officeDocument/2006/relationships/customXml" Target="../ink/ink1398.xml"/><Relationship Id="rId318" Type="http://schemas.openxmlformats.org/officeDocument/2006/relationships/customXml" Target="../ink/ink1427.xml"/><Relationship Id="rId525" Type="http://schemas.openxmlformats.org/officeDocument/2006/relationships/customXml" Target="../ink/ink1533.xml"/><Relationship Id="rId567" Type="http://schemas.openxmlformats.org/officeDocument/2006/relationships/customXml" Target="../ink/ink1554.xml"/><Relationship Id="rId732" Type="http://schemas.openxmlformats.org/officeDocument/2006/relationships/image" Target="../media/image1417.png"/><Relationship Id="rId99" Type="http://schemas.openxmlformats.org/officeDocument/2006/relationships/customXml" Target="../ink/ink1316.xml"/><Relationship Id="rId122" Type="http://schemas.openxmlformats.org/officeDocument/2006/relationships/image" Target="../media/image11010.png"/><Relationship Id="rId164" Type="http://schemas.openxmlformats.org/officeDocument/2006/relationships/image" Target="../media/image13110.png"/><Relationship Id="rId371" Type="http://schemas.openxmlformats.org/officeDocument/2006/relationships/image" Target="../media/image2320.png"/><Relationship Id="rId774" Type="http://schemas.openxmlformats.org/officeDocument/2006/relationships/image" Target="../media/image1437.png"/><Relationship Id="rId427" Type="http://schemas.openxmlformats.org/officeDocument/2006/relationships/customXml" Target="../ink/ink1483.xml"/><Relationship Id="rId469" Type="http://schemas.openxmlformats.org/officeDocument/2006/relationships/customXml" Target="../ink/ink1505.xml"/><Relationship Id="rId634" Type="http://schemas.openxmlformats.org/officeDocument/2006/relationships/image" Target="../media/image1368.png"/><Relationship Id="rId676" Type="http://schemas.openxmlformats.org/officeDocument/2006/relationships/image" Target="../media/image1389.png"/><Relationship Id="rId26" Type="http://schemas.openxmlformats.org/officeDocument/2006/relationships/image" Target="../media/image6210.png"/><Relationship Id="rId231" Type="http://schemas.openxmlformats.org/officeDocument/2006/relationships/image" Target="../media/image1640.png"/><Relationship Id="rId273" Type="http://schemas.openxmlformats.org/officeDocument/2006/relationships/image" Target="../media/image1850.png"/><Relationship Id="rId329" Type="http://schemas.openxmlformats.org/officeDocument/2006/relationships/image" Target="../media/image2120.png"/><Relationship Id="rId480" Type="http://schemas.openxmlformats.org/officeDocument/2006/relationships/image" Target="../media/image1292.png"/><Relationship Id="rId536" Type="http://schemas.openxmlformats.org/officeDocument/2006/relationships/image" Target="../media/image1319.png"/><Relationship Id="rId701" Type="http://schemas.openxmlformats.org/officeDocument/2006/relationships/customXml" Target="../ink/ink1621.xml"/><Relationship Id="rId68" Type="http://schemas.openxmlformats.org/officeDocument/2006/relationships/image" Target="../media/image8310.png"/><Relationship Id="rId133" Type="http://schemas.openxmlformats.org/officeDocument/2006/relationships/customXml" Target="../ink/ink1333.xml"/><Relationship Id="rId175" Type="http://schemas.openxmlformats.org/officeDocument/2006/relationships/customXml" Target="../ink/ink1354.xml"/><Relationship Id="rId340" Type="http://schemas.openxmlformats.org/officeDocument/2006/relationships/customXml" Target="../ink/ink1438.xml"/><Relationship Id="rId578" Type="http://schemas.openxmlformats.org/officeDocument/2006/relationships/image" Target="../media/image1340.png"/><Relationship Id="rId743" Type="http://schemas.openxmlformats.org/officeDocument/2006/relationships/customXml" Target="../ink/ink1642.xml"/><Relationship Id="rId785" Type="http://schemas.openxmlformats.org/officeDocument/2006/relationships/customXml" Target="../ink/ink1663.xml"/><Relationship Id="rId200" Type="http://schemas.openxmlformats.org/officeDocument/2006/relationships/customXml" Target="../ink/ink1367.xml"/><Relationship Id="rId382" Type="http://schemas.openxmlformats.org/officeDocument/2006/relationships/customXml" Target="../ink/ink1460.xml"/><Relationship Id="rId438" Type="http://schemas.openxmlformats.org/officeDocument/2006/relationships/image" Target="../media/image2650.png"/><Relationship Id="rId603" Type="http://schemas.openxmlformats.org/officeDocument/2006/relationships/customXml" Target="../ink/ink1572.xml"/><Relationship Id="rId645" Type="http://schemas.openxmlformats.org/officeDocument/2006/relationships/customXml" Target="../ink/ink1593.xml"/><Relationship Id="rId687" Type="http://schemas.openxmlformats.org/officeDocument/2006/relationships/customXml" Target="../ink/ink1614.xml"/><Relationship Id="rId242" Type="http://schemas.openxmlformats.org/officeDocument/2006/relationships/customXml" Target="../ink/ink1388.xml"/><Relationship Id="rId284" Type="http://schemas.openxmlformats.org/officeDocument/2006/relationships/customXml" Target="../ink/ink1409.xml"/><Relationship Id="rId491" Type="http://schemas.openxmlformats.org/officeDocument/2006/relationships/customXml" Target="../ink/ink1516.xml"/><Relationship Id="rId505" Type="http://schemas.openxmlformats.org/officeDocument/2006/relationships/customXml" Target="../ink/ink1523.xml"/><Relationship Id="rId712" Type="http://schemas.openxmlformats.org/officeDocument/2006/relationships/image" Target="../media/image1407.png"/><Relationship Id="rId37" Type="http://schemas.openxmlformats.org/officeDocument/2006/relationships/customXml" Target="../ink/ink1285.xml"/><Relationship Id="rId79" Type="http://schemas.openxmlformats.org/officeDocument/2006/relationships/customXml" Target="../ink/ink1306.xml"/><Relationship Id="rId102" Type="http://schemas.openxmlformats.org/officeDocument/2006/relationships/image" Target="../media/image10010.png"/><Relationship Id="rId144" Type="http://schemas.openxmlformats.org/officeDocument/2006/relationships/image" Target="../media/image12110.png"/><Relationship Id="rId547" Type="http://schemas.openxmlformats.org/officeDocument/2006/relationships/customXml" Target="../ink/ink1544.xml"/><Relationship Id="rId589" Type="http://schemas.openxmlformats.org/officeDocument/2006/relationships/customXml" Target="../ink/ink1565.xml"/><Relationship Id="rId754" Type="http://schemas.openxmlformats.org/officeDocument/2006/relationships/image" Target="../media/image22.png"/><Relationship Id="rId796" Type="http://schemas.openxmlformats.org/officeDocument/2006/relationships/image" Target="../media/image1448.png"/><Relationship Id="rId90" Type="http://schemas.openxmlformats.org/officeDocument/2006/relationships/image" Target="../media/image9410.png"/><Relationship Id="rId186" Type="http://schemas.openxmlformats.org/officeDocument/2006/relationships/image" Target="../media/image14210.png"/><Relationship Id="rId351" Type="http://schemas.openxmlformats.org/officeDocument/2006/relationships/image" Target="../media/image2230.png"/><Relationship Id="rId393" Type="http://schemas.openxmlformats.org/officeDocument/2006/relationships/image" Target="../media/image2430.png"/><Relationship Id="rId407" Type="http://schemas.openxmlformats.org/officeDocument/2006/relationships/customXml" Target="../ink/ink1473.xml"/><Relationship Id="rId449" Type="http://schemas.openxmlformats.org/officeDocument/2006/relationships/image" Target="../media/image2700.png"/><Relationship Id="rId614" Type="http://schemas.openxmlformats.org/officeDocument/2006/relationships/image" Target="../media/image1358.png"/><Relationship Id="rId656" Type="http://schemas.openxmlformats.org/officeDocument/2006/relationships/image" Target="../media/image1379.png"/><Relationship Id="rId211" Type="http://schemas.openxmlformats.org/officeDocument/2006/relationships/image" Target="../media/image15410.png"/><Relationship Id="rId253" Type="http://schemas.openxmlformats.org/officeDocument/2006/relationships/image" Target="../media/image1750.png"/><Relationship Id="rId295" Type="http://schemas.openxmlformats.org/officeDocument/2006/relationships/customXml" Target="../ink/ink1415.xml"/><Relationship Id="rId309" Type="http://schemas.openxmlformats.org/officeDocument/2006/relationships/customXml" Target="../ink/ink1422.xml"/><Relationship Id="rId460" Type="http://schemas.openxmlformats.org/officeDocument/2006/relationships/customXml" Target="../ink/ink1500.xml"/><Relationship Id="rId516" Type="http://schemas.openxmlformats.org/officeDocument/2006/relationships/image" Target="../media/image1310.png"/><Relationship Id="rId698" Type="http://schemas.openxmlformats.org/officeDocument/2006/relationships/image" Target="../media/image1400.png"/><Relationship Id="rId48" Type="http://schemas.openxmlformats.org/officeDocument/2006/relationships/image" Target="../media/image7310.png"/><Relationship Id="rId113" Type="http://schemas.openxmlformats.org/officeDocument/2006/relationships/customXml" Target="../ink/ink1323.xml"/><Relationship Id="rId320" Type="http://schemas.openxmlformats.org/officeDocument/2006/relationships/customXml" Target="../ink/ink1428.xml"/><Relationship Id="rId558" Type="http://schemas.openxmlformats.org/officeDocument/2006/relationships/image" Target="../media/image1330.png"/><Relationship Id="rId723" Type="http://schemas.openxmlformats.org/officeDocument/2006/relationships/customXml" Target="../ink/ink1632.xml"/><Relationship Id="rId765" Type="http://schemas.openxmlformats.org/officeDocument/2006/relationships/customXml" Target="../ink/ink1653.xml"/><Relationship Id="rId155" Type="http://schemas.openxmlformats.org/officeDocument/2006/relationships/customXml" Target="../ink/ink1344.xml"/><Relationship Id="rId197" Type="http://schemas.openxmlformats.org/officeDocument/2006/relationships/customXml" Target="../ink/ink1365.xml"/><Relationship Id="rId362" Type="http://schemas.openxmlformats.org/officeDocument/2006/relationships/customXml" Target="../ink/ink1450.xml"/><Relationship Id="rId418" Type="http://schemas.openxmlformats.org/officeDocument/2006/relationships/image" Target="../media/image2550.png"/><Relationship Id="rId625" Type="http://schemas.openxmlformats.org/officeDocument/2006/relationships/customXml" Target="../ink/ink1583.xml"/><Relationship Id="rId222" Type="http://schemas.openxmlformats.org/officeDocument/2006/relationships/customXml" Target="../ink/ink1378.xml"/><Relationship Id="rId264" Type="http://schemas.openxmlformats.org/officeDocument/2006/relationships/customXml" Target="../ink/ink1399.xml"/><Relationship Id="rId471" Type="http://schemas.openxmlformats.org/officeDocument/2006/relationships/customXml" Target="../ink/ink1506.xml"/><Relationship Id="rId667" Type="http://schemas.openxmlformats.org/officeDocument/2006/relationships/customXml" Target="../ink/ink1604.xml"/><Relationship Id="rId17" Type="http://schemas.openxmlformats.org/officeDocument/2006/relationships/customXml" Target="../ink/ink1275.xml"/><Relationship Id="rId59" Type="http://schemas.openxmlformats.org/officeDocument/2006/relationships/customXml" Target="../ink/ink1296.xml"/><Relationship Id="rId124" Type="http://schemas.openxmlformats.org/officeDocument/2006/relationships/image" Target="../media/image11110.png"/><Relationship Id="rId527" Type="http://schemas.openxmlformats.org/officeDocument/2006/relationships/customXml" Target="../ink/ink1534.xml"/><Relationship Id="rId569" Type="http://schemas.openxmlformats.org/officeDocument/2006/relationships/customXml" Target="../ink/ink1555.xml"/><Relationship Id="rId734" Type="http://schemas.openxmlformats.org/officeDocument/2006/relationships/image" Target="../media/image1418.png"/><Relationship Id="rId776" Type="http://schemas.openxmlformats.org/officeDocument/2006/relationships/image" Target="../media/image1438.png"/><Relationship Id="rId70" Type="http://schemas.openxmlformats.org/officeDocument/2006/relationships/image" Target="../media/image8410.png"/><Relationship Id="rId166" Type="http://schemas.openxmlformats.org/officeDocument/2006/relationships/image" Target="../media/image13210.png"/><Relationship Id="rId331" Type="http://schemas.openxmlformats.org/officeDocument/2006/relationships/image" Target="../media/image2130.png"/><Relationship Id="rId373" Type="http://schemas.openxmlformats.org/officeDocument/2006/relationships/image" Target="../media/image2330.png"/><Relationship Id="rId429" Type="http://schemas.openxmlformats.org/officeDocument/2006/relationships/customXml" Target="../ink/ink1484.xml"/><Relationship Id="rId580" Type="http://schemas.openxmlformats.org/officeDocument/2006/relationships/image" Target="../media/image1341.png"/><Relationship Id="rId636" Type="http://schemas.openxmlformats.org/officeDocument/2006/relationships/image" Target="../media/image1369.png"/><Relationship Id="rId801" Type="http://schemas.openxmlformats.org/officeDocument/2006/relationships/customXml" Target="../ink/ink1671.xml"/><Relationship Id="rId1" Type="http://schemas.openxmlformats.org/officeDocument/2006/relationships/slideLayout" Target="../slideLayouts/slideLayout7.xml"/><Relationship Id="rId233" Type="http://schemas.openxmlformats.org/officeDocument/2006/relationships/image" Target="../media/image1650.png"/><Relationship Id="rId440" Type="http://schemas.openxmlformats.org/officeDocument/2006/relationships/image" Target="../media/image2660.png"/><Relationship Id="rId678" Type="http://schemas.openxmlformats.org/officeDocument/2006/relationships/image" Target="../media/image1390.png"/><Relationship Id="rId28" Type="http://schemas.openxmlformats.org/officeDocument/2006/relationships/image" Target="../media/image6310.png"/><Relationship Id="rId275" Type="http://schemas.openxmlformats.org/officeDocument/2006/relationships/image" Target="../media/image1860.png"/><Relationship Id="rId300" Type="http://schemas.openxmlformats.org/officeDocument/2006/relationships/image" Target="../media/image1980.png"/><Relationship Id="rId482" Type="http://schemas.openxmlformats.org/officeDocument/2006/relationships/image" Target="../media/image1293.png"/><Relationship Id="rId538" Type="http://schemas.openxmlformats.org/officeDocument/2006/relationships/image" Target="../media/image1320.png"/><Relationship Id="rId703" Type="http://schemas.openxmlformats.org/officeDocument/2006/relationships/customXml" Target="../ink/ink1622.xml"/><Relationship Id="rId745" Type="http://schemas.openxmlformats.org/officeDocument/2006/relationships/customXml" Target="../ink/ink1643.xml"/><Relationship Id="rId81" Type="http://schemas.openxmlformats.org/officeDocument/2006/relationships/customXml" Target="../ink/ink1307.xml"/><Relationship Id="rId135" Type="http://schemas.openxmlformats.org/officeDocument/2006/relationships/customXml" Target="../ink/ink1334.xml"/><Relationship Id="rId177" Type="http://schemas.openxmlformats.org/officeDocument/2006/relationships/customXml" Target="../ink/ink1355.xml"/><Relationship Id="rId342" Type="http://schemas.openxmlformats.org/officeDocument/2006/relationships/customXml" Target="../ink/ink1439.xml"/><Relationship Id="rId384" Type="http://schemas.openxmlformats.org/officeDocument/2006/relationships/customXml" Target="../ink/ink1461.xml"/><Relationship Id="rId591" Type="http://schemas.openxmlformats.org/officeDocument/2006/relationships/customXml" Target="../ink/ink1566.xml"/><Relationship Id="rId605" Type="http://schemas.openxmlformats.org/officeDocument/2006/relationships/customXml" Target="../ink/ink1573.xml"/><Relationship Id="rId787" Type="http://schemas.openxmlformats.org/officeDocument/2006/relationships/customXml" Target="../ink/ink1664.xml"/><Relationship Id="rId202" Type="http://schemas.openxmlformats.org/officeDocument/2006/relationships/customXml" Target="../ink/ink1368.xml"/><Relationship Id="rId244" Type="http://schemas.openxmlformats.org/officeDocument/2006/relationships/customXml" Target="../ink/ink1389.xml"/><Relationship Id="rId647" Type="http://schemas.openxmlformats.org/officeDocument/2006/relationships/customXml" Target="../ink/ink1594.xml"/><Relationship Id="rId689" Type="http://schemas.openxmlformats.org/officeDocument/2006/relationships/customXml" Target="../ink/ink1615.xml"/><Relationship Id="rId39" Type="http://schemas.openxmlformats.org/officeDocument/2006/relationships/customXml" Target="../ink/ink1286.xml"/><Relationship Id="rId286" Type="http://schemas.openxmlformats.org/officeDocument/2006/relationships/customXml" Target="../ink/ink1410.xml"/><Relationship Id="rId451" Type="http://schemas.openxmlformats.org/officeDocument/2006/relationships/image" Target="../media/image2710.png"/><Relationship Id="rId493" Type="http://schemas.openxmlformats.org/officeDocument/2006/relationships/customXml" Target="../ink/ink1517.xml"/><Relationship Id="rId507" Type="http://schemas.openxmlformats.org/officeDocument/2006/relationships/customXml" Target="../ink/ink1524.xml"/><Relationship Id="rId549" Type="http://schemas.openxmlformats.org/officeDocument/2006/relationships/customXml" Target="../ink/ink1545.xml"/><Relationship Id="rId714" Type="http://schemas.openxmlformats.org/officeDocument/2006/relationships/image" Target="../media/image1408.png"/><Relationship Id="rId756" Type="http://schemas.openxmlformats.org/officeDocument/2006/relationships/image" Target="../media/image1428.png"/><Relationship Id="rId50" Type="http://schemas.openxmlformats.org/officeDocument/2006/relationships/image" Target="../media/image7410.png"/><Relationship Id="rId104" Type="http://schemas.openxmlformats.org/officeDocument/2006/relationships/image" Target="../media/image10110.png"/><Relationship Id="rId146" Type="http://schemas.openxmlformats.org/officeDocument/2006/relationships/image" Target="../media/image12210.png"/><Relationship Id="rId188" Type="http://schemas.openxmlformats.org/officeDocument/2006/relationships/image" Target="../media/image14310.png"/><Relationship Id="rId311" Type="http://schemas.openxmlformats.org/officeDocument/2006/relationships/customXml" Target="../ink/ink1423.xml"/><Relationship Id="rId353" Type="http://schemas.openxmlformats.org/officeDocument/2006/relationships/image" Target="../media/image2240.png"/><Relationship Id="rId395" Type="http://schemas.openxmlformats.org/officeDocument/2006/relationships/image" Target="../media/image2440.png"/><Relationship Id="rId409" Type="http://schemas.openxmlformats.org/officeDocument/2006/relationships/customXml" Target="../ink/ink1474.xml"/><Relationship Id="rId560" Type="http://schemas.openxmlformats.org/officeDocument/2006/relationships/image" Target="../media/image1331.png"/><Relationship Id="rId798" Type="http://schemas.openxmlformats.org/officeDocument/2006/relationships/image" Target="../media/image1449.png"/><Relationship Id="rId92" Type="http://schemas.openxmlformats.org/officeDocument/2006/relationships/image" Target="../media/image9510.png"/><Relationship Id="rId213" Type="http://schemas.openxmlformats.org/officeDocument/2006/relationships/image" Target="../media/image1551.png"/><Relationship Id="rId420" Type="http://schemas.openxmlformats.org/officeDocument/2006/relationships/image" Target="../media/image2560.png"/><Relationship Id="rId616" Type="http://schemas.openxmlformats.org/officeDocument/2006/relationships/image" Target="../media/image1359.png"/><Relationship Id="rId658" Type="http://schemas.openxmlformats.org/officeDocument/2006/relationships/image" Target="../media/image1380.png"/><Relationship Id="rId255" Type="http://schemas.openxmlformats.org/officeDocument/2006/relationships/image" Target="../media/image1760.png"/><Relationship Id="rId297" Type="http://schemas.openxmlformats.org/officeDocument/2006/relationships/customXml" Target="../ink/ink1416.xml"/><Relationship Id="rId462" Type="http://schemas.openxmlformats.org/officeDocument/2006/relationships/customXml" Target="../ink/ink1501.xml"/><Relationship Id="rId518" Type="http://schemas.openxmlformats.org/officeDocument/2006/relationships/image" Target="../media/image1311.png"/><Relationship Id="rId725" Type="http://schemas.openxmlformats.org/officeDocument/2006/relationships/customXml" Target="../ink/ink1633.xml"/><Relationship Id="rId115" Type="http://schemas.openxmlformats.org/officeDocument/2006/relationships/customXml" Target="../ink/ink1324.xml"/><Relationship Id="rId157" Type="http://schemas.openxmlformats.org/officeDocument/2006/relationships/customXml" Target="../ink/ink1345.xml"/><Relationship Id="rId322" Type="http://schemas.openxmlformats.org/officeDocument/2006/relationships/customXml" Target="../ink/ink1429.xml"/><Relationship Id="rId364" Type="http://schemas.openxmlformats.org/officeDocument/2006/relationships/customXml" Target="../ink/ink1451.xml"/><Relationship Id="rId767" Type="http://schemas.openxmlformats.org/officeDocument/2006/relationships/customXml" Target="../ink/ink1654.xml"/><Relationship Id="rId61" Type="http://schemas.openxmlformats.org/officeDocument/2006/relationships/customXml" Target="../ink/ink1297.xml"/><Relationship Id="rId199" Type="http://schemas.openxmlformats.org/officeDocument/2006/relationships/image" Target="../media/image148.png"/><Relationship Id="rId571" Type="http://schemas.openxmlformats.org/officeDocument/2006/relationships/customXml" Target="../ink/ink1556.xml"/><Relationship Id="rId627" Type="http://schemas.openxmlformats.org/officeDocument/2006/relationships/customXml" Target="../ink/ink1584.xml"/><Relationship Id="rId669" Type="http://schemas.openxmlformats.org/officeDocument/2006/relationships/customXml" Target="../ink/ink1605.xml"/><Relationship Id="rId19" Type="http://schemas.openxmlformats.org/officeDocument/2006/relationships/customXml" Target="../ink/ink1276.xml"/><Relationship Id="rId224" Type="http://schemas.openxmlformats.org/officeDocument/2006/relationships/customXml" Target="../ink/ink1379.xml"/><Relationship Id="rId266" Type="http://schemas.openxmlformats.org/officeDocument/2006/relationships/customXml" Target="../ink/ink1400.xml"/><Relationship Id="rId431" Type="http://schemas.openxmlformats.org/officeDocument/2006/relationships/customXml" Target="../ink/ink1485.xml"/><Relationship Id="rId473" Type="http://schemas.openxmlformats.org/officeDocument/2006/relationships/customXml" Target="../ink/ink1507.xml"/><Relationship Id="rId529" Type="http://schemas.openxmlformats.org/officeDocument/2006/relationships/customXml" Target="../ink/ink1535.xml"/><Relationship Id="rId680" Type="http://schemas.openxmlformats.org/officeDocument/2006/relationships/image" Target="../media/image1391.png"/><Relationship Id="rId736" Type="http://schemas.openxmlformats.org/officeDocument/2006/relationships/image" Target="../media/image1419.png"/><Relationship Id="rId30" Type="http://schemas.openxmlformats.org/officeDocument/2006/relationships/image" Target="../media/image6410.png"/><Relationship Id="rId126" Type="http://schemas.openxmlformats.org/officeDocument/2006/relationships/image" Target="../media/image11210.png"/><Relationship Id="rId168" Type="http://schemas.openxmlformats.org/officeDocument/2006/relationships/image" Target="../media/image13310.png"/><Relationship Id="rId333" Type="http://schemas.openxmlformats.org/officeDocument/2006/relationships/image" Target="../media/image2140.png"/><Relationship Id="rId540" Type="http://schemas.openxmlformats.org/officeDocument/2006/relationships/image" Target="../media/image1321.png"/><Relationship Id="rId778" Type="http://schemas.openxmlformats.org/officeDocument/2006/relationships/image" Target="../media/image1439.png"/><Relationship Id="rId72" Type="http://schemas.openxmlformats.org/officeDocument/2006/relationships/image" Target="../media/image8510.png"/><Relationship Id="rId375" Type="http://schemas.openxmlformats.org/officeDocument/2006/relationships/image" Target="../media/image2340.png"/><Relationship Id="rId582" Type="http://schemas.openxmlformats.org/officeDocument/2006/relationships/image" Target="../media/image1342.png"/><Relationship Id="rId638" Type="http://schemas.openxmlformats.org/officeDocument/2006/relationships/image" Target="../media/image1370.png"/><Relationship Id="rId803" Type="http://schemas.openxmlformats.org/officeDocument/2006/relationships/customXml" Target="../ink/ink1672.xml"/><Relationship Id="rId3" Type="http://schemas.openxmlformats.org/officeDocument/2006/relationships/customXml" Target="../ink/ink1268.xml"/><Relationship Id="rId235" Type="http://schemas.openxmlformats.org/officeDocument/2006/relationships/image" Target="../media/image1660.png"/><Relationship Id="rId277" Type="http://schemas.openxmlformats.org/officeDocument/2006/relationships/image" Target="../media/image1870.png"/><Relationship Id="rId400" Type="http://schemas.openxmlformats.org/officeDocument/2006/relationships/image" Target="../media/image2460.png"/><Relationship Id="rId442" Type="http://schemas.openxmlformats.org/officeDocument/2006/relationships/image" Target="../media/image2670.png"/><Relationship Id="rId484" Type="http://schemas.openxmlformats.org/officeDocument/2006/relationships/image" Target="../media/image1294.png"/><Relationship Id="rId705" Type="http://schemas.openxmlformats.org/officeDocument/2006/relationships/customXml" Target="../ink/ink1623.xml"/><Relationship Id="rId137" Type="http://schemas.openxmlformats.org/officeDocument/2006/relationships/customXml" Target="../ink/ink1335.xml"/><Relationship Id="rId302" Type="http://schemas.openxmlformats.org/officeDocument/2006/relationships/image" Target="../media/image1990.png"/><Relationship Id="rId344" Type="http://schemas.openxmlformats.org/officeDocument/2006/relationships/customXml" Target="../ink/ink1440.xml"/><Relationship Id="rId691" Type="http://schemas.openxmlformats.org/officeDocument/2006/relationships/customXml" Target="../ink/ink1616.xml"/><Relationship Id="rId747" Type="http://schemas.openxmlformats.org/officeDocument/2006/relationships/customXml" Target="../ink/ink1644.xml"/><Relationship Id="rId789" Type="http://schemas.openxmlformats.org/officeDocument/2006/relationships/customXml" Target="../ink/ink1665.xml"/><Relationship Id="rId41" Type="http://schemas.openxmlformats.org/officeDocument/2006/relationships/customXml" Target="../ink/ink1287.xml"/><Relationship Id="rId83" Type="http://schemas.openxmlformats.org/officeDocument/2006/relationships/customXml" Target="../ink/ink1308.xml"/><Relationship Id="rId179" Type="http://schemas.openxmlformats.org/officeDocument/2006/relationships/customXml" Target="../ink/ink1356.xml"/><Relationship Id="rId386" Type="http://schemas.openxmlformats.org/officeDocument/2006/relationships/customXml" Target="../ink/ink1462.xml"/><Relationship Id="rId551" Type="http://schemas.openxmlformats.org/officeDocument/2006/relationships/customXml" Target="../ink/ink1546.xml"/><Relationship Id="rId593" Type="http://schemas.openxmlformats.org/officeDocument/2006/relationships/customXml" Target="../ink/ink1567.xml"/><Relationship Id="rId607" Type="http://schemas.openxmlformats.org/officeDocument/2006/relationships/customXml" Target="../ink/ink1574.xml"/><Relationship Id="rId649" Type="http://schemas.openxmlformats.org/officeDocument/2006/relationships/customXml" Target="../ink/ink1595.xml"/><Relationship Id="rId190" Type="http://schemas.openxmlformats.org/officeDocument/2006/relationships/image" Target="../media/image14410.png"/><Relationship Id="rId204" Type="http://schemas.openxmlformats.org/officeDocument/2006/relationships/customXml" Target="../ink/ink1369.xml"/><Relationship Id="rId246" Type="http://schemas.openxmlformats.org/officeDocument/2006/relationships/customXml" Target="../ink/ink1390.xml"/><Relationship Id="rId288" Type="http://schemas.openxmlformats.org/officeDocument/2006/relationships/customXml" Target="../ink/ink1411.xml"/><Relationship Id="rId411" Type="http://schemas.openxmlformats.org/officeDocument/2006/relationships/customXml" Target="../ink/ink1475.xml"/><Relationship Id="rId453" Type="http://schemas.openxmlformats.org/officeDocument/2006/relationships/image" Target="../media/image2720.png"/><Relationship Id="rId509" Type="http://schemas.openxmlformats.org/officeDocument/2006/relationships/customXml" Target="../ink/ink1525.xml"/><Relationship Id="rId660" Type="http://schemas.openxmlformats.org/officeDocument/2006/relationships/image" Target="../media/image1381.png"/><Relationship Id="rId106" Type="http://schemas.openxmlformats.org/officeDocument/2006/relationships/image" Target="../media/image10210.png"/><Relationship Id="rId313" Type="http://schemas.openxmlformats.org/officeDocument/2006/relationships/customXml" Target="../ink/ink1424.xml"/><Relationship Id="rId495" Type="http://schemas.openxmlformats.org/officeDocument/2006/relationships/customXml" Target="../ink/ink1518.xml"/><Relationship Id="rId716" Type="http://schemas.openxmlformats.org/officeDocument/2006/relationships/image" Target="../media/image1409.png"/><Relationship Id="rId758" Type="http://schemas.openxmlformats.org/officeDocument/2006/relationships/image" Target="../media/image1429.png"/><Relationship Id="rId10" Type="http://schemas.openxmlformats.org/officeDocument/2006/relationships/image" Target="../media/image5410.png"/><Relationship Id="rId52" Type="http://schemas.openxmlformats.org/officeDocument/2006/relationships/image" Target="../media/image7510.png"/><Relationship Id="rId94" Type="http://schemas.openxmlformats.org/officeDocument/2006/relationships/image" Target="../media/image9610.png"/><Relationship Id="rId148" Type="http://schemas.openxmlformats.org/officeDocument/2006/relationships/image" Target="../media/image12310.png"/><Relationship Id="rId355" Type="http://schemas.openxmlformats.org/officeDocument/2006/relationships/image" Target="../media/image2250.png"/><Relationship Id="rId397" Type="http://schemas.openxmlformats.org/officeDocument/2006/relationships/customXml" Target="../ink/ink1468.xml"/><Relationship Id="rId520" Type="http://schemas.openxmlformats.org/officeDocument/2006/relationships/image" Target="../media/image1312.png"/><Relationship Id="rId562" Type="http://schemas.openxmlformats.org/officeDocument/2006/relationships/image" Target="../media/image1332.png"/><Relationship Id="rId618" Type="http://schemas.openxmlformats.org/officeDocument/2006/relationships/image" Target="../media/image1360.png"/><Relationship Id="rId215" Type="http://schemas.openxmlformats.org/officeDocument/2006/relationships/image" Target="../media/image15610.png"/><Relationship Id="rId257" Type="http://schemas.openxmlformats.org/officeDocument/2006/relationships/image" Target="../media/image1770.png"/><Relationship Id="rId422" Type="http://schemas.openxmlformats.org/officeDocument/2006/relationships/image" Target="../media/image2570.png"/><Relationship Id="rId464" Type="http://schemas.openxmlformats.org/officeDocument/2006/relationships/customXml" Target="../ink/ink1502.xml"/><Relationship Id="rId299" Type="http://schemas.openxmlformats.org/officeDocument/2006/relationships/customXml" Target="../ink/ink1417.xml"/><Relationship Id="rId727" Type="http://schemas.openxmlformats.org/officeDocument/2006/relationships/customXml" Target="../ink/ink1634.xml"/><Relationship Id="rId63" Type="http://schemas.openxmlformats.org/officeDocument/2006/relationships/customXml" Target="../ink/ink1298.xml"/><Relationship Id="rId159" Type="http://schemas.openxmlformats.org/officeDocument/2006/relationships/customXml" Target="../ink/ink1346.xml"/><Relationship Id="rId366" Type="http://schemas.openxmlformats.org/officeDocument/2006/relationships/customXml" Target="../ink/ink1452.xml"/><Relationship Id="rId573" Type="http://schemas.openxmlformats.org/officeDocument/2006/relationships/customXml" Target="../ink/ink1557.xml"/><Relationship Id="rId780" Type="http://schemas.openxmlformats.org/officeDocument/2006/relationships/image" Target="../media/image1440.png"/><Relationship Id="rId226" Type="http://schemas.openxmlformats.org/officeDocument/2006/relationships/customXml" Target="../ink/ink1380.xml"/><Relationship Id="rId433" Type="http://schemas.openxmlformats.org/officeDocument/2006/relationships/customXml" Target="../ink/ink1486.xml"/><Relationship Id="rId640" Type="http://schemas.openxmlformats.org/officeDocument/2006/relationships/image" Target="../media/image1371.png"/><Relationship Id="rId738" Type="http://schemas.openxmlformats.org/officeDocument/2006/relationships/image" Target="../media/image1420.png"/><Relationship Id="rId74" Type="http://schemas.openxmlformats.org/officeDocument/2006/relationships/image" Target="../media/image8610.png"/><Relationship Id="rId377" Type="http://schemas.openxmlformats.org/officeDocument/2006/relationships/image" Target="../media/image2350.png"/><Relationship Id="rId500" Type="http://schemas.openxmlformats.org/officeDocument/2006/relationships/image" Target="../media/image1302.png"/><Relationship Id="rId584" Type="http://schemas.openxmlformats.org/officeDocument/2006/relationships/image" Target="../media/image1343.png"/><Relationship Id="rId805" Type="http://schemas.openxmlformats.org/officeDocument/2006/relationships/customXml" Target="../ink/ink1673.xml"/><Relationship Id="rId5" Type="http://schemas.openxmlformats.org/officeDocument/2006/relationships/customXml" Target="../ink/ink1269.xml"/><Relationship Id="rId237" Type="http://schemas.openxmlformats.org/officeDocument/2006/relationships/image" Target="../media/image1670.png"/><Relationship Id="rId791" Type="http://schemas.openxmlformats.org/officeDocument/2006/relationships/customXml" Target="../ink/ink1666.xml"/><Relationship Id="rId444" Type="http://schemas.openxmlformats.org/officeDocument/2006/relationships/image" Target="../media/image2680.png"/><Relationship Id="rId651" Type="http://schemas.openxmlformats.org/officeDocument/2006/relationships/customXml" Target="../ink/ink1596.xml"/><Relationship Id="rId749" Type="http://schemas.openxmlformats.org/officeDocument/2006/relationships/customXml" Target="../ink/ink1645.xml"/><Relationship Id="rId290" Type="http://schemas.openxmlformats.org/officeDocument/2006/relationships/customXml" Target="../ink/ink1412.xml"/><Relationship Id="rId304" Type="http://schemas.openxmlformats.org/officeDocument/2006/relationships/image" Target="../media/image2000.png"/><Relationship Id="rId388" Type="http://schemas.openxmlformats.org/officeDocument/2006/relationships/customXml" Target="../ink/ink1463.xml"/><Relationship Id="rId511" Type="http://schemas.openxmlformats.org/officeDocument/2006/relationships/customXml" Target="../ink/ink1526.xml"/><Relationship Id="rId609" Type="http://schemas.openxmlformats.org/officeDocument/2006/relationships/customXml" Target="../ink/ink1575.xml"/><Relationship Id="rId85" Type="http://schemas.openxmlformats.org/officeDocument/2006/relationships/customXml" Target="../ink/ink1309.xml"/><Relationship Id="rId150" Type="http://schemas.openxmlformats.org/officeDocument/2006/relationships/image" Target="../media/image12410.png"/><Relationship Id="rId595" Type="http://schemas.openxmlformats.org/officeDocument/2006/relationships/customXml" Target="../ink/ink1568.xml"/><Relationship Id="rId248" Type="http://schemas.openxmlformats.org/officeDocument/2006/relationships/customXml" Target="../ink/ink1391.xml"/><Relationship Id="rId455" Type="http://schemas.openxmlformats.org/officeDocument/2006/relationships/image" Target="../media/image2730.png"/><Relationship Id="rId662" Type="http://schemas.openxmlformats.org/officeDocument/2006/relationships/image" Target="../media/image1382.png"/><Relationship Id="rId12" Type="http://schemas.openxmlformats.org/officeDocument/2006/relationships/image" Target="../media/image5510.png"/><Relationship Id="rId108" Type="http://schemas.openxmlformats.org/officeDocument/2006/relationships/image" Target="../media/image10310.png"/><Relationship Id="rId315" Type="http://schemas.openxmlformats.org/officeDocument/2006/relationships/customXml" Target="../ink/ink1425.xml"/><Relationship Id="rId522" Type="http://schemas.openxmlformats.org/officeDocument/2006/relationships/image" Target="../media/image1313.png"/><Relationship Id="rId96" Type="http://schemas.openxmlformats.org/officeDocument/2006/relationships/image" Target="../media/image9710.png"/><Relationship Id="rId161" Type="http://schemas.openxmlformats.org/officeDocument/2006/relationships/customXml" Target="../ink/ink1347.xml"/><Relationship Id="rId399" Type="http://schemas.openxmlformats.org/officeDocument/2006/relationships/customXml" Target="../ink/ink1469.xml"/><Relationship Id="rId259" Type="http://schemas.openxmlformats.org/officeDocument/2006/relationships/image" Target="../media/image1780.png"/><Relationship Id="rId466" Type="http://schemas.openxmlformats.org/officeDocument/2006/relationships/image" Target="../media/image1285.png"/><Relationship Id="rId673" Type="http://schemas.openxmlformats.org/officeDocument/2006/relationships/customXml" Target="../ink/ink1607.xml"/><Relationship Id="rId23" Type="http://schemas.openxmlformats.org/officeDocument/2006/relationships/customXml" Target="../ink/ink1278.xml"/><Relationship Id="rId119" Type="http://schemas.openxmlformats.org/officeDocument/2006/relationships/customXml" Target="../ink/ink1326.xml"/><Relationship Id="rId326" Type="http://schemas.openxmlformats.org/officeDocument/2006/relationships/customXml" Target="../ink/ink1431.xml"/><Relationship Id="rId533" Type="http://schemas.openxmlformats.org/officeDocument/2006/relationships/customXml" Target="../ink/ink1537.xml"/><Relationship Id="rId740" Type="http://schemas.openxmlformats.org/officeDocument/2006/relationships/image" Target="../media/image1421.png"/><Relationship Id="rId172" Type="http://schemas.openxmlformats.org/officeDocument/2006/relationships/image" Target="../media/image13510.png"/><Relationship Id="rId477" Type="http://schemas.openxmlformats.org/officeDocument/2006/relationships/customXml" Target="../ink/ink1509.xml"/><Relationship Id="rId600" Type="http://schemas.openxmlformats.org/officeDocument/2006/relationships/image" Target="../media/image1351.png"/><Relationship Id="rId684" Type="http://schemas.openxmlformats.org/officeDocument/2006/relationships/image" Target="../media/image1393.png"/><Relationship Id="rId337" Type="http://schemas.openxmlformats.org/officeDocument/2006/relationships/image" Target="../media/image2160.png"/><Relationship Id="rId34" Type="http://schemas.openxmlformats.org/officeDocument/2006/relationships/image" Target="../media/image6620.png"/><Relationship Id="rId544" Type="http://schemas.openxmlformats.org/officeDocument/2006/relationships/image" Target="../media/image1323.png"/><Relationship Id="rId751" Type="http://schemas.openxmlformats.org/officeDocument/2006/relationships/customXml" Target="../ink/ink1646.xml"/><Relationship Id="rId183" Type="http://schemas.openxmlformats.org/officeDocument/2006/relationships/customXml" Target="../ink/ink1358.xml"/><Relationship Id="rId390" Type="http://schemas.openxmlformats.org/officeDocument/2006/relationships/customXml" Target="../ink/ink1464.xml"/><Relationship Id="rId404" Type="http://schemas.openxmlformats.org/officeDocument/2006/relationships/image" Target="../media/image2480.png"/><Relationship Id="rId611" Type="http://schemas.openxmlformats.org/officeDocument/2006/relationships/customXml" Target="../ink/ink1576.xml"/><Relationship Id="rId250" Type="http://schemas.openxmlformats.org/officeDocument/2006/relationships/customXml" Target="../ink/ink1392.xml"/><Relationship Id="rId488" Type="http://schemas.openxmlformats.org/officeDocument/2006/relationships/image" Target="../media/image1296.png"/><Relationship Id="rId695" Type="http://schemas.openxmlformats.org/officeDocument/2006/relationships/customXml" Target="../ink/ink1618.xml"/><Relationship Id="rId709" Type="http://schemas.openxmlformats.org/officeDocument/2006/relationships/customXml" Target="../ink/ink1625.xml"/><Relationship Id="rId45" Type="http://schemas.openxmlformats.org/officeDocument/2006/relationships/customXml" Target="../ink/ink1289.xml"/><Relationship Id="rId110" Type="http://schemas.openxmlformats.org/officeDocument/2006/relationships/image" Target="../media/image10410.png"/><Relationship Id="rId348" Type="http://schemas.openxmlformats.org/officeDocument/2006/relationships/customXml" Target="../ink/ink1442.xml"/><Relationship Id="rId555" Type="http://schemas.openxmlformats.org/officeDocument/2006/relationships/customXml" Target="../ink/ink1548.xml"/><Relationship Id="rId762" Type="http://schemas.openxmlformats.org/officeDocument/2006/relationships/image" Target="../media/image1431.png"/><Relationship Id="rId194" Type="http://schemas.openxmlformats.org/officeDocument/2006/relationships/image" Target="../media/image14610.png"/><Relationship Id="rId208" Type="http://schemas.openxmlformats.org/officeDocument/2006/relationships/customXml" Target="../ink/ink1371.xml"/><Relationship Id="rId415" Type="http://schemas.openxmlformats.org/officeDocument/2006/relationships/customXml" Target="../ink/ink1477.xml"/><Relationship Id="rId622" Type="http://schemas.openxmlformats.org/officeDocument/2006/relationships/image" Target="../media/image1362.png"/><Relationship Id="rId261" Type="http://schemas.openxmlformats.org/officeDocument/2006/relationships/image" Target="../media/image1790.png"/><Relationship Id="rId499" Type="http://schemas.openxmlformats.org/officeDocument/2006/relationships/customXml" Target="../ink/ink1520.xml"/><Relationship Id="rId56" Type="http://schemas.openxmlformats.org/officeDocument/2006/relationships/image" Target="../media/image7710.png"/><Relationship Id="rId359" Type="http://schemas.openxmlformats.org/officeDocument/2006/relationships/customXml" Target="../ink/ink1448.xml"/><Relationship Id="rId566" Type="http://schemas.openxmlformats.org/officeDocument/2006/relationships/image" Target="../media/image1334.png"/><Relationship Id="rId773" Type="http://schemas.openxmlformats.org/officeDocument/2006/relationships/customXml" Target="../ink/ink1657.xml"/><Relationship Id="rId121" Type="http://schemas.openxmlformats.org/officeDocument/2006/relationships/customXml" Target="../ink/ink1327.xml"/><Relationship Id="rId219" Type="http://schemas.openxmlformats.org/officeDocument/2006/relationships/image" Target="../media/image15810.png"/><Relationship Id="rId426" Type="http://schemas.openxmlformats.org/officeDocument/2006/relationships/image" Target="../media/image2590.png"/><Relationship Id="rId633" Type="http://schemas.openxmlformats.org/officeDocument/2006/relationships/customXml" Target="../ink/ink1587.xml"/><Relationship Id="rId67" Type="http://schemas.openxmlformats.org/officeDocument/2006/relationships/customXml" Target="../ink/ink1300.xml"/><Relationship Id="rId272" Type="http://schemas.openxmlformats.org/officeDocument/2006/relationships/customXml" Target="../ink/ink1403.xml"/><Relationship Id="rId577" Type="http://schemas.openxmlformats.org/officeDocument/2006/relationships/customXml" Target="../ink/ink1559.xml"/><Relationship Id="rId700" Type="http://schemas.openxmlformats.org/officeDocument/2006/relationships/image" Target="../media/image1401.png"/><Relationship Id="rId132" Type="http://schemas.openxmlformats.org/officeDocument/2006/relationships/image" Target="../media/image11510.png"/><Relationship Id="rId784" Type="http://schemas.openxmlformats.org/officeDocument/2006/relationships/image" Target="../media/image1442.png"/><Relationship Id="rId437" Type="http://schemas.openxmlformats.org/officeDocument/2006/relationships/customXml" Target="../ink/ink1488.xml"/><Relationship Id="rId644" Type="http://schemas.openxmlformats.org/officeDocument/2006/relationships/image" Target="../media/image1373.png"/><Relationship Id="rId283" Type="http://schemas.openxmlformats.org/officeDocument/2006/relationships/image" Target="../media/image1900.png"/><Relationship Id="rId490" Type="http://schemas.openxmlformats.org/officeDocument/2006/relationships/image" Target="../media/image1297.png"/><Relationship Id="rId504" Type="http://schemas.openxmlformats.org/officeDocument/2006/relationships/image" Target="../media/image1304.png"/><Relationship Id="rId711" Type="http://schemas.openxmlformats.org/officeDocument/2006/relationships/customXml" Target="../ink/ink1626.xml"/><Relationship Id="rId78" Type="http://schemas.openxmlformats.org/officeDocument/2006/relationships/image" Target="../media/image8810.png"/><Relationship Id="rId143" Type="http://schemas.openxmlformats.org/officeDocument/2006/relationships/customXml" Target="../ink/ink1338.xml"/><Relationship Id="rId350" Type="http://schemas.openxmlformats.org/officeDocument/2006/relationships/customXml" Target="../ink/ink1443.xml"/><Relationship Id="rId588" Type="http://schemas.openxmlformats.org/officeDocument/2006/relationships/image" Target="../media/image1345.png"/><Relationship Id="rId795" Type="http://schemas.openxmlformats.org/officeDocument/2006/relationships/customXml" Target="../ink/ink1668.xml"/><Relationship Id="rId9" Type="http://schemas.openxmlformats.org/officeDocument/2006/relationships/customXml" Target="../ink/ink1271.xml"/><Relationship Id="rId210" Type="http://schemas.openxmlformats.org/officeDocument/2006/relationships/customXml" Target="../ink/ink1372.xml"/><Relationship Id="rId448" Type="http://schemas.openxmlformats.org/officeDocument/2006/relationships/customXml" Target="../ink/ink1494.xml"/><Relationship Id="rId655" Type="http://schemas.openxmlformats.org/officeDocument/2006/relationships/customXml" Target="../ink/ink1598.xml"/><Relationship Id="rId294" Type="http://schemas.openxmlformats.org/officeDocument/2006/relationships/image" Target="../media/image1950.png"/><Relationship Id="rId308" Type="http://schemas.openxmlformats.org/officeDocument/2006/relationships/image" Target="../media/image2020.png"/><Relationship Id="rId515" Type="http://schemas.openxmlformats.org/officeDocument/2006/relationships/customXml" Target="../ink/ink1528.xml"/><Relationship Id="rId722" Type="http://schemas.openxmlformats.org/officeDocument/2006/relationships/image" Target="../media/image1412.png"/><Relationship Id="rId89" Type="http://schemas.openxmlformats.org/officeDocument/2006/relationships/customXml" Target="../ink/ink1311.xml"/><Relationship Id="rId154" Type="http://schemas.openxmlformats.org/officeDocument/2006/relationships/image" Target="../media/image12610.png"/><Relationship Id="rId361" Type="http://schemas.openxmlformats.org/officeDocument/2006/relationships/image" Target="../media/image2270.png"/><Relationship Id="rId599" Type="http://schemas.openxmlformats.org/officeDocument/2006/relationships/customXml" Target="../ink/ink1570.xml"/><Relationship Id="rId459" Type="http://schemas.openxmlformats.org/officeDocument/2006/relationships/image" Target="../media/image1282.png"/><Relationship Id="rId666" Type="http://schemas.openxmlformats.org/officeDocument/2006/relationships/image" Target="../media/image1384.png"/><Relationship Id="rId16" Type="http://schemas.openxmlformats.org/officeDocument/2006/relationships/image" Target="../media/image5710.png"/><Relationship Id="rId221" Type="http://schemas.openxmlformats.org/officeDocument/2006/relationships/image" Target="../media/image15910.png"/><Relationship Id="rId319" Type="http://schemas.openxmlformats.org/officeDocument/2006/relationships/image" Target="../media/image2070.png"/><Relationship Id="rId526" Type="http://schemas.openxmlformats.org/officeDocument/2006/relationships/image" Target="../media/image1315.png"/><Relationship Id="rId733" Type="http://schemas.openxmlformats.org/officeDocument/2006/relationships/customXml" Target="../ink/ink1637.xml"/><Relationship Id="rId165" Type="http://schemas.openxmlformats.org/officeDocument/2006/relationships/customXml" Target="../ink/ink1349.xml"/><Relationship Id="rId372" Type="http://schemas.openxmlformats.org/officeDocument/2006/relationships/customXml" Target="../ink/ink1455.xml"/><Relationship Id="rId677" Type="http://schemas.openxmlformats.org/officeDocument/2006/relationships/customXml" Target="../ink/ink1609.xml"/><Relationship Id="rId800" Type="http://schemas.openxmlformats.org/officeDocument/2006/relationships/image" Target="../media/image1450.png"/><Relationship Id="rId232" Type="http://schemas.openxmlformats.org/officeDocument/2006/relationships/customXml" Target="../ink/ink1383.xml"/><Relationship Id="rId27" Type="http://schemas.openxmlformats.org/officeDocument/2006/relationships/customXml" Target="../ink/ink1280.xml"/><Relationship Id="rId537" Type="http://schemas.openxmlformats.org/officeDocument/2006/relationships/customXml" Target="../ink/ink1539.xml"/><Relationship Id="rId744" Type="http://schemas.openxmlformats.org/officeDocument/2006/relationships/image" Target="../media/image1423.png"/><Relationship Id="rId80" Type="http://schemas.openxmlformats.org/officeDocument/2006/relationships/image" Target="../media/image8910.png"/><Relationship Id="rId176" Type="http://schemas.openxmlformats.org/officeDocument/2006/relationships/image" Target="../media/image13710.png"/><Relationship Id="rId383" Type="http://schemas.openxmlformats.org/officeDocument/2006/relationships/image" Target="../media/image2380.png"/><Relationship Id="rId590" Type="http://schemas.openxmlformats.org/officeDocument/2006/relationships/image" Target="../media/image1346.png"/><Relationship Id="rId604" Type="http://schemas.openxmlformats.org/officeDocument/2006/relationships/image" Target="../media/image1353.png"/><Relationship Id="rId243" Type="http://schemas.openxmlformats.org/officeDocument/2006/relationships/image" Target="../media/image1700.png"/><Relationship Id="rId450" Type="http://schemas.openxmlformats.org/officeDocument/2006/relationships/customXml" Target="../ink/ink1495.xml"/><Relationship Id="rId688" Type="http://schemas.openxmlformats.org/officeDocument/2006/relationships/image" Target="../media/image1395.png"/><Relationship Id="rId38" Type="http://schemas.openxmlformats.org/officeDocument/2006/relationships/image" Target="../media/image6810.png"/><Relationship Id="rId103" Type="http://schemas.openxmlformats.org/officeDocument/2006/relationships/customXml" Target="../ink/ink1318.xml"/><Relationship Id="rId310" Type="http://schemas.openxmlformats.org/officeDocument/2006/relationships/image" Target="../media/image2030.png"/><Relationship Id="rId548" Type="http://schemas.openxmlformats.org/officeDocument/2006/relationships/image" Target="../media/image1325.png"/><Relationship Id="rId755" Type="http://schemas.openxmlformats.org/officeDocument/2006/relationships/customXml" Target="../ink/ink1648.xml"/><Relationship Id="rId91" Type="http://schemas.openxmlformats.org/officeDocument/2006/relationships/customXml" Target="../ink/ink1312.xml"/><Relationship Id="rId187" Type="http://schemas.openxmlformats.org/officeDocument/2006/relationships/customXml" Target="../ink/ink1360.xml"/><Relationship Id="rId394" Type="http://schemas.openxmlformats.org/officeDocument/2006/relationships/customXml" Target="../ink/ink1466.xml"/><Relationship Id="rId408" Type="http://schemas.openxmlformats.org/officeDocument/2006/relationships/image" Target="../media/image2500.png"/><Relationship Id="rId615" Type="http://schemas.openxmlformats.org/officeDocument/2006/relationships/customXml" Target="../ink/ink1578.xml"/><Relationship Id="rId254" Type="http://schemas.openxmlformats.org/officeDocument/2006/relationships/customXml" Target="../ink/ink1394.xml"/><Relationship Id="rId699" Type="http://schemas.openxmlformats.org/officeDocument/2006/relationships/customXml" Target="../ink/ink1620.xml"/><Relationship Id="rId49" Type="http://schemas.openxmlformats.org/officeDocument/2006/relationships/customXml" Target="../ink/ink1291.xml"/><Relationship Id="rId114" Type="http://schemas.openxmlformats.org/officeDocument/2006/relationships/image" Target="../media/image10610.png"/><Relationship Id="rId461" Type="http://schemas.openxmlformats.org/officeDocument/2006/relationships/image" Target="../media/image1283.png"/><Relationship Id="rId559" Type="http://schemas.openxmlformats.org/officeDocument/2006/relationships/customXml" Target="../ink/ink1550.xml"/><Relationship Id="rId766" Type="http://schemas.openxmlformats.org/officeDocument/2006/relationships/image" Target="../media/image1433.png"/><Relationship Id="rId198" Type="http://schemas.openxmlformats.org/officeDocument/2006/relationships/customXml" Target="../ink/ink1366.xml"/><Relationship Id="rId321" Type="http://schemas.openxmlformats.org/officeDocument/2006/relationships/image" Target="../media/image2080.png"/><Relationship Id="rId419" Type="http://schemas.openxmlformats.org/officeDocument/2006/relationships/customXml" Target="../ink/ink1479.xml"/><Relationship Id="rId626" Type="http://schemas.openxmlformats.org/officeDocument/2006/relationships/image" Target="../media/image1364.png"/><Relationship Id="rId265" Type="http://schemas.openxmlformats.org/officeDocument/2006/relationships/image" Target="../media/image1810.png"/><Relationship Id="rId472" Type="http://schemas.openxmlformats.org/officeDocument/2006/relationships/image" Target="../media/image1288.png"/><Relationship Id="rId125" Type="http://schemas.openxmlformats.org/officeDocument/2006/relationships/customXml" Target="../ink/ink1329.xml"/><Relationship Id="rId332" Type="http://schemas.openxmlformats.org/officeDocument/2006/relationships/customXml" Target="../ink/ink1434.xml"/><Relationship Id="rId777" Type="http://schemas.openxmlformats.org/officeDocument/2006/relationships/customXml" Target="../ink/ink1659.xml"/><Relationship Id="rId637" Type="http://schemas.openxmlformats.org/officeDocument/2006/relationships/customXml" Target="../ink/ink1589.xml"/><Relationship Id="rId276" Type="http://schemas.openxmlformats.org/officeDocument/2006/relationships/customXml" Target="../ink/ink1405.xml"/><Relationship Id="rId483" Type="http://schemas.openxmlformats.org/officeDocument/2006/relationships/customXml" Target="../ink/ink1512.xml"/><Relationship Id="rId690" Type="http://schemas.openxmlformats.org/officeDocument/2006/relationships/image" Target="../media/image1396.png"/><Relationship Id="rId704" Type="http://schemas.openxmlformats.org/officeDocument/2006/relationships/image" Target="../media/image1403.png"/><Relationship Id="rId40" Type="http://schemas.openxmlformats.org/officeDocument/2006/relationships/image" Target="../media/image6910.png"/><Relationship Id="rId136" Type="http://schemas.openxmlformats.org/officeDocument/2006/relationships/image" Target="../media/image1178.png"/><Relationship Id="rId343" Type="http://schemas.openxmlformats.org/officeDocument/2006/relationships/image" Target="../media/image2190.png"/><Relationship Id="rId550" Type="http://schemas.openxmlformats.org/officeDocument/2006/relationships/image" Target="../media/image1326.png"/><Relationship Id="rId788" Type="http://schemas.openxmlformats.org/officeDocument/2006/relationships/image" Target="../media/image1444.png"/><Relationship Id="rId203" Type="http://schemas.openxmlformats.org/officeDocument/2006/relationships/image" Target="../media/image15010.png"/><Relationship Id="rId648" Type="http://schemas.openxmlformats.org/officeDocument/2006/relationships/image" Target="../media/image1375.png"/><Relationship Id="rId287" Type="http://schemas.openxmlformats.org/officeDocument/2006/relationships/image" Target="../media/image1920.png"/><Relationship Id="rId410" Type="http://schemas.openxmlformats.org/officeDocument/2006/relationships/image" Target="../media/image2510.png"/><Relationship Id="rId494" Type="http://schemas.openxmlformats.org/officeDocument/2006/relationships/image" Target="../media/image1299.png"/><Relationship Id="rId508" Type="http://schemas.openxmlformats.org/officeDocument/2006/relationships/image" Target="../media/image1306.png"/><Relationship Id="rId715" Type="http://schemas.openxmlformats.org/officeDocument/2006/relationships/customXml" Target="../ink/ink1628.xml"/><Relationship Id="rId147" Type="http://schemas.openxmlformats.org/officeDocument/2006/relationships/customXml" Target="../ink/ink1340.xml"/><Relationship Id="rId354" Type="http://schemas.openxmlformats.org/officeDocument/2006/relationships/customXml" Target="../ink/ink1445.xml"/><Relationship Id="rId799" Type="http://schemas.openxmlformats.org/officeDocument/2006/relationships/customXml" Target="../ink/ink1670.xml"/><Relationship Id="rId51" Type="http://schemas.openxmlformats.org/officeDocument/2006/relationships/customXml" Target="../ink/ink1292.xml"/><Relationship Id="rId561" Type="http://schemas.openxmlformats.org/officeDocument/2006/relationships/customXml" Target="../ink/ink1551.xml"/><Relationship Id="rId659" Type="http://schemas.openxmlformats.org/officeDocument/2006/relationships/customXml" Target="../ink/ink1600.xml"/><Relationship Id="rId214" Type="http://schemas.openxmlformats.org/officeDocument/2006/relationships/customXml" Target="../ink/ink1374.xml"/><Relationship Id="rId298" Type="http://schemas.openxmlformats.org/officeDocument/2006/relationships/image" Target="../media/image1970.png"/><Relationship Id="rId421" Type="http://schemas.openxmlformats.org/officeDocument/2006/relationships/customXml" Target="../ink/ink1480.xml"/><Relationship Id="rId519" Type="http://schemas.openxmlformats.org/officeDocument/2006/relationships/customXml" Target="../ink/ink1530.xml"/><Relationship Id="rId158" Type="http://schemas.openxmlformats.org/officeDocument/2006/relationships/image" Target="../media/image12810.png"/><Relationship Id="rId726" Type="http://schemas.openxmlformats.org/officeDocument/2006/relationships/image" Target="../media/image1414.png"/><Relationship Id="rId62" Type="http://schemas.openxmlformats.org/officeDocument/2006/relationships/image" Target="../media/image8010.png"/><Relationship Id="rId365" Type="http://schemas.openxmlformats.org/officeDocument/2006/relationships/image" Target="../media/image2290.png"/><Relationship Id="rId572" Type="http://schemas.openxmlformats.org/officeDocument/2006/relationships/image" Target="../media/image1337.png"/><Relationship Id="rId225" Type="http://schemas.openxmlformats.org/officeDocument/2006/relationships/image" Target="../media/image16110.png"/><Relationship Id="rId432" Type="http://schemas.openxmlformats.org/officeDocument/2006/relationships/image" Target="../media/image2620.png"/><Relationship Id="rId737" Type="http://schemas.openxmlformats.org/officeDocument/2006/relationships/customXml" Target="../ink/ink1639.xml"/><Relationship Id="rId73" Type="http://schemas.openxmlformats.org/officeDocument/2006/relationships/customXml" Target="../ink/ink1303.xml"/><Relationship Id="rId169" Type="http://schemas.openxmlformats.org/officeDocument/2006/relationships/customXml" Target="../ink/ink1351.xml"/><Relationship Id="rId376" Type="http://schemas.openxmlformats.org/officeDocument/2006/relationships/customXml" Target="../ink/ink1457.xml"/><Relationship Id="rId583" Type="http://schemas.openxmlformats.org/officeDocument/2006/relationships/customXml" Target="../ink/ink1562.xml"/><Relationship Id="rId790" Type="http://schemas.openxmlformats.org/officeDocument/2006/relationships/image" Target="../media/image1445.png"/><Relationship Id="rId804" Type="http://schemas.openxmlformats.org/officeDocument/2006/relationships/image" Target="../media/image1452.png"/><Relationship Id="rId4" Type="http://schemas.openxmlformats.org/officeDocument/2006/relationships/image" Target="../media/image5100.png"/><Relationship Id="rId236" Type="http://schemas.openxmlformats.org/officeDocument/2006/relationships/customXml" Target="../ink/ink1385.xml"/><Relationship Id="rId443" Type="http://schemas.openxmlformats.org/officeDocument/2006/relationships/customXml" Target="../ink/ink1491.xml"/><Relationship Id="rId650" Type="http://schemas.openxmlformats.org/officeDocument/2006/relationships/image" Target="../media/image1376.png"/><Relationship Id="rId303" Type="http://schemas.openxmlformats.org/officeDocument/2006/relationships/customXml" Target="../ink/ink1419.xml"/><Relationship Id="rId748" Type="http://schemas.openxmlformats.org/officeDocument/2006/relationships/image" Target="../media/image1425.png"/><Relationship Id="rId84" Type="http://schemas.openxmlformats.org/officeDocument/2006/relationships/image" Target="../media/image9110.png"/><Relationship Id="rId387" Type="http://schemas.openxmlformats.org/officeDocument/2006/relationships/image" Target="../media/image2400.png"/><Relationship Id="rId510" Type="http://schemas.openxmlformats.org/officeDocument/2006/relationships/image" Target="../media/image1307.png"/><Relationship Id="rId594" Type="http://schemas.openxmlformats.org/officeDocument/2006/relationships/image" Target="../media/image1348.png"/><Relationship Id="rId608" Type="http://schemas.openxmlformats.org/officeDocument/2006/relationships/image" Target="../media/image1355.png"/><Relationship Id="rId247" Type="http://schemas.openxmlformats.org/officeDocument/2006/relationships/image" Target="../media/image1720.png"/><Relationship Id="rId107" Type="http://schemas.openxmlformats.org/officeDocument/2006/relationships/customXml" Target="../ink/ink1320.xml"/><Relationship Id="rId454" Type="http://schemas.openxmlformats.org/officeDocument/2006/relationships/customXml" Target="../ink/ink1497.xml"/><Relationship Id="rId661" Type="http://schemas.openxmlformats.org/officeDocument/2006/relationships/customXml" Target="../ink/ink1601.xml"/><Relationship Id="rId759" Type="http://schemas.openxmlformats.org/officeDocument/2006/relationships/customXml" Target="../ink/ink1650.xml"/><Relationship Id="rId11" Type="http://schemas.openxmlformats.org/officeDocument/2006/relationships/customXml" Target="../ink/ink1272.xml"/><Relationship Id="rId314" Type="http://schemas.openxmlformats.org/officeDocument/2006/relationships/image" Target="../media/image2050.png"/><Relationship Id="rId398" Type="http://schemas.openxmlformats.org/officeDocument/2006/relationships/image" Target="../media/image2450.png"/><Relationship Id="rId521" Type="http://schemas.openxmlformats.org/officeDocument/2006/relationships/customXml" Target="../ink/ink1531.xml"/><Relationship Id="rId619" Type="http://schemas.openxmlformats.org/officeDocument/2006/relationships/customXml" Target="../ink/ink1580.xml"/><Relationship Id="rId95" Type="http://schemas.openxmlformats.org/officeDocument/2006/relationships/customXml" Target="../ink/ink1314.xml"/><Relationship Id="rId160" Type="http://schemas.openxmlformats.org/officeDocument/2006/relationships/image" Target="../media/image12910.png"/><Relationship Id="rId258" Type="http://schemas.openxmlformats.org/officeDocument/2006/relationships/customXml" Target="../ink/ink1396.xml"/><Relationship Id="rId465" Type="http://schemas.openxmlformats.org/officeDocument/2006/relationships/customXml" Target="../ink/ink1503.xml"/><Relationship Id="rId672" Type="http://schemas.openxmlformats.org/officeDocument/2006/relationships/image" Target="../media/image1387.png"/><Relationship Id="rId22" Type="http://schemas.openxmlformats.org/officeDocument/2006/relationships/image" Target="../media/image6010.png"/><Relationship Id="rId118" Type="http://schemas.openxmlformats.org/officeDocument/2006/relationships/image" Target="../media/image10810.png"/><Relationship Id="rId325" Type="http://schemas.openxmlformats.org/officeDocument/2006/relationships/image" Target="../media/image2100.png"/><Relationship Id="rId532" Type="http://schemas.openxmlformats.org/officeDocument/2006/relationships/image" Target="../media/image1107.png"/><Relationship Id="rId171" Type="http://schemas.openxmlformats.org/officeDocument/2006/relationships/customXml" Target="../ink/ink1352.xml"/><Relationship Id="rId269" Type="http://schemas.openxmlformats.org/officeDocument/2006/relationships/image" Target="../media/image1830.png"/><Relationship Id="rId476" Type="http://schemas.openxmlformats.org/officeDocument/2006/relationships/image" Target="../media/image1290.png"/><Relationship Id="rId683" Type="http://schemas.openxmlformats.org/officeDocument/2006/relationships/customXml" Target="../ink/ink1612.xml"/></Relationships>
</file>

<file path=ppt/slides/_rels/slide37.xml.rels><?xml version="1.0" encoding="UTF-8" standalone="yes"?>
<Relationships xmlns="http://schemas.openxmlformats.org/package/2006/relationships"><Relationship Id="rId26" Type="http://schemas.openxmlformats.org/officeDocument/2006/relationships/image" Target="../media/image1467.png"/><Relationship Id="rId21" Type="http://schemas.openxmlformats.org/officeDocument/2006/relationships/customXml" Target="../ink/ink1684.xml"/><Relationship Id="rId42" Type="http://schemas.openxmlformats.org/officeDocument/2006/relationships/image" Target="../media/image1475.png"/><Relationship Id="rId47" Type="http://schemas.openxmlformats.org/officeDocument/2006/relationships/customXml" Target="../ink/ink1697.xml"/><Relationship Id="rId63" Type="http://schemas.openxmlformats.org/officeDocument/2006/relationships/customXml" Target="../ink/ink1705.xml"/><Relationship Id="rId68" Type="http://schemas.openxmlformats.org/officeDocument/2006/relationships/image" Target="../media/image1488.png"/><Relationship Id="rId16" Type="http://schemas.openxmlformats.org/officeDocument/2006/relationships/image" Target="../media/image1462.png"/><Relationship Id="rId11" Type="http://schemas.openxmlformats.org/officeDocument/2006/relationships/customXml" Target="../ink/ink1679.xml"/><Relationship Id="rId24" Type="http://schemas.openxmlformats.org/officeDocument/2006/relationships/image" Target="../media/image1466.png"/><Relationship Id="rId32" Type="http://schemas.openxmlformats.org/officeDocument/2006/relationships/image" Target="../media/image1470.png"/><Relationship Id="rId37" Type="http://schemas.openxmlformats.org/officeDocument/2006/relationships/customXml" Target="../ink/ink1692.xml"/><Relationship Id="rId40" Type="http://schemas.openxmlformats.org/officeDocument/2006/relationships/image" Target="../media/image1474.png"/><Relationship Id="rId45" Type="http://schemas.openxmlformats.org/officeDocument/2006/relationships/customXml" Target="../ink/ink1696.xml"/><Relationship Id="rId53" Type="http://schemas.openxmlformats.org/officeDocument/2006/relationships/customXml" Target="../ink/ink1700.xml"/><Relationship Id="rId58" Type="http://schemas.openxmlformats.org/officeDocument/2006/relationships/image" Target="../media/image1483.png"/><Relationship Id="rId66" Type="http://schemas.openxmlformats.org/officeDocument/2006/relationships/image" Target="../media/image1487.png"/><Relationship Id="rId74" Type="http://schemas.openxmlformats.org/officeDocument/2006/relationships/image" Target="../media/image1490.png"/><Relationship Id="rId79" Type="http://schemas.openxmlformats.org/officeDocument/2006/relationships/customXml" Target="../ink/ink1713.xml"/><Relationship Id="rId5" Type="http://schemas.openxmlformats.org/officeDocument/2006/relationships/customXml" Target="../ink/ink1676.xml"/><Relationship Id="rId61" Type="http://schemas.openxmlformats.org/officeDocument/2006/relationships/customXml" Target="../ink/ink1704.xml"/><Relationship Id="rId19" Type="http://schemas.openxmlformats.org/officeDocument/2006/relationships/customXml" Target="../ink/ink1683.xml"/><Relationship Id="rId14" Type="http://schemas.openxmlformats.org/officeDocument/2006/relationships/image" Target="../media/image1461.png"/><Relationship Id="rId22" Type="http://schemas.openxmlformats.org/officeDocument/2006/relationships/image" Target="../media/image1465.png"/><Relationship Id="rId27" Type="http://schemas.openxmlformats.org/officeDocument/2006/relationships/customXml" Target="../ink/ink1687.xml"/><Relationship Id="rId30" Type="http://schemas.openxmlformats.org/officeDocument/2006/relationships/image" Target="../media/image1469.png"/><Relationship Id="rId35" Type="http://schemas.openxmlformats.org/officeDocument/2006/relationships/customXml" Target="../ink/ink1691.xml"/><Relationship Id="rId43" Type="http://schemas.openxmlformats.org/officeDocument/2006/relationships/customXml" Target="../ink/ink1695.xml"/><Relationship Id="rId48" Type="http://schemas.openxmlformats.org/officeDocument/2006/relationships/image" Target="../media/image1478.png"/><Relationship Id="rId56" Type="http://schemas.openxmlformats.org/officeDocument/2006/relationships/image" Target="../media/image1482.png"/><Relationship Id="rId64" Type="http://schemas.openxmlformats.org/officeDocument/2006/relationships/image" Target="../media/image1486.png"/><Relationship Id="rId69" Type="http://schemas.openxmlformats.org/officeDocument/2006/relationships/customXml" Target="../ink/ink1708.xml"/><Relationship Id="rId77" Type="http://schemas.openxmlformats.org/officeDocument/2006/relationships/customXml" Target="../ink/ink1712.xml"/><Relationship Id="rId8" Type="http://schemas.openxmlformats.org/officeDocument/2006/relationships/image" Target="../media/image1458.png"/><Relationship Id="rId51" Type="http://schemas.openxmlformats.org/officeDocument/2006/relationships/customXml" Target="../ink/ink1699.xml"/><Relationship Id="rId72" Type="http://schemas.openxmlformats.org/officeDocument/2006/relationships/image" Target="../media/image22.png"/><Relationship Id="rId80" Type="http://schemas.openxmlformats.org/officeDocument/2006/relationships/image" Target="../media/image1493.png"/><Relationship Id="rId3" Type="http://schemas.openxmlformats.org/officeDocument/2006/relationships/customXml" Target="../ink/ink1675.xml"/><Relationship Id="rId12" Type="http://schemas.openxmlformats.org/officeDocument/2006/relationships/image" Target="../media/image1460.png"/><Relationship Id="rId17" Type="http://schemas.openxmlformats.org/officeDocument/2006/relationships/customXml" Target="../ink/ink1682.xml"/><Relationship Id="rId25" Type="http://schemas.openxmlformats.org/officeDocument/2006/relationships/customXml" Target="../ink/ink1686.xml"/><Relationship Id="rId33" Type="http://schemas.openxmlformats.org/officeDocument/2006/relationships/customXml" Target="../ink/ink1690.xml"/><Relationship Id="rId38" Type="http://schemas.openxmlformats.org/officeDocument/2006/relationships/image" Target="../media/image1473.png"/><Relationship Id="rId46" Type="http://schemas.openxmlformats.org/officeDocument/2006/relationships/image" Target="../media/image1477.png"/><Relationship Id="rId59" Type="http://schemas.openxmlformats.org/officeDocument/2006/relationships/customXml" Target="../ink/ink1703.xml"/><Relationship Id="rId67" Type="http://schemas.openxmlformats.org/officeDocument/2006/relationships/customXml" Target="../ink/ink1707.xml"/><Relationship Id="rId20" Type="http://schemas.openxmlformats.org/officeDocument/2006/relationships/image" Target="../media/image1464.png"/><Relationship Id="rId41" Type="http://schemas.openxmlformats.org/officeDocument/2006/relationships/customXml" Target="../ink/ink1694.xml"/><Relationship Id="rId54" Type="http://schemas.openxmlformats.org/officeDocument/2006/relationships/image" Target="../media/image1481.png"/><Relationship Id="rId62" Type="http://schemas.openxmlformats.org/officeDocument/2006/relationships/image" Target="../media/image1485.png"/><Relationship Id="rId70" Type="http://schemas.openxmlformats.org/officeDocument/2006/relationships/image" Target="../media/image1489.png"/><Relationship Id="rId75" Type="http://schemas.openxmlformats.org/officeDocument/2006/relationships/customXml" Target="../ink/ink1711.xml"/><Relationship Id="rId1" Type="http://schemas.openxmlformats.org/officeDocument/2006/relationships/slideLayout" Target="../slideLayouts/slideLayout7.xml"/><Relationship Id="rId6" Type="http://schemas.openxmlformats.org/officeDocument/2006/relationships/image" Target="../media/image1457.png"/><Relationship Id="rId15" Type="http://schemas.openxmlformats.org/officeDocument/2006/relationships/customXml" Target="../ink/ink1681.xml"/><Relationship Id="rId23" Type="http://schemas.openxmlformats.org/officeDocument/2006/relationships/customXml" Target="../ink/ink1685.xml"/><Relationship Id="rId28" Type="http://schemas.openxmlformats.org/officeDocument/2006/relationships/image" Target="../media/image1468.png"/><Relationship Id="rId36" Type="http://schemas.openxmlformats.org/officeDocument/2006/relationships/image" Target="../media/image1472.png"/><Relationship Id="rId49" Type="http://schemas.openxmlformats.org/officeDocument/2006/relationships/customXml" Target="../ink/ink1698.xml"/><Relationship Id="rId57" Type="http://schemas.openxmlformats.org/officeDocument/2006/relationships/customXml" Target="../ink/ink1702.xml"/><Relationship Id="rId10" Type="http://schemas.openxmlformats.org/officeDocument/2006/relationships/image" Target="../media/image1459.png"/><Relationship Id="rId31" Type="http://schemas.openxmlformats.org/officeDocument/2006/relationships/customXml" Target="../ink/ink1689.xml"/><Relationship Id="rId44" Type="http://schemas.openxmlformats.org/officeDocument/2006/relationships/image" Target="../media/image1476.png"/><Relationship Id="rId52" Type="http://schemas.openxmlformats.org/officeDocument/2006/relationships/image" Target="../media/image1480.png"/><Relationship Id="rId60" Type="http://schemas.openxmlformats.org/officeDocument/2006/relationships/image" Target="../media/image1484.png"/><Relationship Id="rId65" Type="http://schemas.openxmlformats.org/officeDocument/2006/relationships/customXml" Target="../ink/ink1706.xml"/><Relationship Id="rId73" Type="http://schemas.openxmlformats.org/officeDocument/2006/relationships/customXml" Target="../ink/ink1710.xml"/><Relationship Id="rId78" Type="http://schemas.openxmlformats.org/officeDocument/2006/relationships/image" Target="../media/image1492.png"/><Relationship Id="rId4" Type="http://schemas.openxmlformats.org/officeDocument/2006/relationships/image" Target="../media/image1456.png"/><Relationship Id="rId9" Type="http://schemas.openxmlformats.org/officeDocument/2006/relationships/customXml" Target="../ink/ink1678.xml"/><Relationship Id="rId13" Type="http://schemas.openxmlformats.org/officeDocument/2006/relationships/customXml" Target="../ink/ink1680.xml"/><Relationship Id="rId18" Type="http://schemas.openxmlformats.org/officeDocument/2006/relationships/image" Target="../media/image1463.png"/><Relationship Id="rId39" Type="http://schemas.openxmlformats.org/officeDocument/2006/relationships/customXml" Target="../ink/ink1693.xml"/><Relationship Id="rId34" Type="http://schemas.openxmlformats.org/officeDocument/2006/relationships/image" Target="../media/image1471.png"/><Relationship Id="rId50" Type="http://schemas.openxmlformats.org/officeDocument/2006/relationships/image" Target="../media/image1479.png"/><Relationship Id="rId55" Type="http://schemas.openxmlformats.org/officeDocument/2006/relationships/customXml" Target="../ink/ink1701.xml"/><Relationship Id="rId76" Type="http://schemas.openxmlformats.org/officeDocument/2006/relationships/image" Target="../media/image1491.png"/><Relationship Id="rId7" Type="http://schemas.openxmlformats.org/officeDocument/2006/relationships/customXml" Target="../ink/ink1677.xml"/><Relationship Id="rId71" Type="http://schemas.openxmlformats.org/officeDocument/2006/relationships/customXml" Target="../ink/ink1709.xml"/><Relationship Id="rId2" Type="http://schemas.openxmlformats.org/officeDocument/2006/relationships/image" Target="../media/image822.png"/><Relationship Id="rId29" Type="http://schemas.openxmlformats.org/officeDocument/2006/relationships/customXml" Target="../ink/ink1688.xml"/></Relationships>
</file>

<file path=ppt/slides/_rels/slide38.xml.rels><?xml version="1.0" encoding="UTF-8" standalone="yes"?>
<Relationships xmlns="http://schemas.openxmlformats.org/package/2006/relationships"><Relationship Id="rId117" Type="http://schemas.openxmlformats.org/officeDocument/2006/relationships/customXml" Target="../ink/ink1772.xml"/><Relationship Id="rId299" Type="http://schemas.openxmlformats.org/officeDocument/2006/relationships/image" Target="../media/image1631.png"/><Relationship Id="rId21" Type="http://schemas.openxmlformats.org/officeDocument/2006/relationships/customXml" Target="../ink/ink1723.xml"/><Relationship Id="rId63" Type="http://schemas.openxmlformats.org/officeDocument/2006/relationships/customXml" Target="../ink/ink1744.xml"/><Relationship Id="rId159" Type="http://schemas.openxmlformats.org/officeDocument/2006/relationships/customXml" Target="../ink/ink1793.xml"/><Relationship Id="rId170" Type="http://schemas.openxmlformats.org/officeDocument/2006/relationships/image" Target="../media/image1567.png"/><Relationship Id="rId226" Type="http://schemas.openxmlformats.org/officeDocument/2006/relationships/customXml" Target="../ink/ink1827.xml"/><Relationship Id="rId268" Type="http://schemas.openxmlformats.org/officeDocument/2006/relationships/customXml" Target="../ink/ink1848.xml"/><Relationship Id="rId32" Type="http://schemas.openxmlformats.org/officeDocument/2006/relationships/image" Target="../media/image1509.png"/><Relationship Id="rId74" Type="http://schemas.openxmlformats.org/officeDocument/2006/relationships/customXml" Target="../ink/ink1750.xml"/><Relationship Id="rId128" Type="http://schemas.openxmlformats.org/officeDocument/2006/relationships/image" Target="../media/image1280.png"/><Relationship Id="rId5" Type="http://schemas.openxmlformats.org/officeDocument/2006/relationships/customXml" Target="../ink/ink1715.xml"/><Relationship Id="rId181" Type="http://schemas.openxmlformats.org/officeDocument/2006/relationships/customXml" Target="../ink/ink1804.xml"/><Relationship Id="rId237" Type="http://schemas.openxmlformats.org/officeDocument/2006/relationships/image" Target="../media/image1600.png"/><Relationship Id="rId279" Type="http://schemas.openxmlformats.org/officeDocument/2006/relationships/image" Target="../media/image1621.png"/><Relationship Id="rId43" Type="http://schemas.openxmlformats.org/officeDocument/2006/relationships/customXml" Target="../ink/ink1734.xml"/><Relationship Id="rId139" Type="http://schemas.openxmlformats.org/officeDocument/2006/relationships/customXml" Target="../ink/ink1783.xml"/><Relationship Id="rId290" Type="http://schemas.openxmlformats.org/officeDocument/2006/relationships/customXml" Target="../ink/ink1859.xml"/><Relationship Id="rId304" Type="http://schemas.openxmlformats.org/officeDocument/2006/relationships/customXml" Target="../ink/ink1866.xml"/><Relationship Id="rId85" Type="http://schemas.openxmlformats.org/officeDocument/2006/relationships/image" Target="../media/image1534.png"/><Relationship Id="rId150" Type="http://schemas.openxmlformats.org/officeDocument/2006/relationships/image" Target="../media/image1557.png"/><Relationship Id="rId192" Type="http://schemas.openxmlformats.org/officeDocument/2006/relationships/customXml" Target="../ink/ink1810.xml"/><Relationship Id="rId206" Type="http://schemas.openxmlformats.org/officeDocument/2006/relationships/customXml" Target="../ink/ink1817.xml"/><Relationship Id="rId248" Type="http://schemas.openxmlformats.org/officeDocument/2006/relationships/customXml" Target="../ink/ink1838.xml"/><Relationship Id="rId12" Type="http://schemas.openxmlformats.org/officeDocument/2006/relationships/image" Target="../media/image1499.png"/><Relationship Id="rId108" Type="http://schemas.openxmlformats.org/officeDocument/2006/relationships/customXml" Target="../ink/ink1767.xml"/><Relationship Id="rId54" Type="http://schemas.openxmlformats.org/officeDocument/2006/relationships/image" Target="../media/image1519.png"/><Relationship Id="rId96" Type="http://schemas.openxmlformats.org/officeDocument/2006/relationships/customXml" Target="../ink/ink1761.xml"/><Relationship Id="rId161" Type="http://schemas.openxmlformats.org/officeDocument/2006/relationships/customXml" Target="../ink/ink1794.xml"/><Relationship Id="rId217" Type="http://schemas.openxmlformats.org/officeDocument/2006/relationships/image" Target="../media/image1590.png"/><Relationship Id="rId259" Type="http://schemas.openxmlformats.org/officeDocument/2006/relationships/image" Target="../media/image1611.png"/><Relationship Id="rId23" Type="http://schemas.openxmlformats.org/officeDocument/2006/relationships/customXml" Target="../ink/ink1724.xml"/><Relationship Id="rId119" Type="http://schemas.openxmlformats.org/officeDocument/2006/relationships/customXml" Target="../ink/ink1773.xml"/><Relationship Id="rId270" Type="http://schemas.openxmlformats.org/officeDocument/2006/relationships/customXml" Target="../ink/ink1849.xml"/><Relationship Id="rId291" Type="http://schemas.openxmlformats.org/officeDocument/2006/relationships/image" Target="../media/image1627.png"/><Relationship Id="rId305" Type="http://schemas.openxmlformats.org/officeDocument/2006/relationships/image" Target="../media/image1635.png"/><Relationship Id="rId44" Type="http://schemas.openxmlformats.org/officeDocument/2006/relationships/image" Target="../media/image1515.png"/><Relationship Id="rId65" Type="http://schemas.openxmlformats.org/officeDocument/2006/relationships/image" Target="../media/image1524.png"/><Relationship Id="rId86" Type="http://schemas.openxmlformats.org/officeDocument/2006/relationships/customXml" Target="../ink/ink1756.xml"/><Relationship Id="rId130" Type="http://schemas.openxmlformats.org/officeDocument/2006/relationships/image" Target="../media/image1455.png"/><Relationship Id="rId151" Type="http://schemas.openxmlformats.org/officeDocument/2006/relationships/customXml" Target="../ink/ink1789.xml"/><Relationship Id="rId172" Type="http://schemas.openxmlformats.org/officeDocument/2006/relationships/image" Target="../media/image1568.png"/><Relationship Id="rId193" Type="http://schemas.openxmlformats.org/officeDocument/2006/relationships/image" Target="../media/image1578.png"/><Relationship Id="rId207" Type="http://schemas.openxmlformats.org/officeDocument/2006/relationships/image" Target="../media/image1585.png"/><Relationship Id="rId228" Type="http://schemas.openxmlformats.org/officeDocument/2006/relationships/customXml" Target="../ink/ink1828.xml"/><Relationship Id="rId249" Type="http://schemas.openxmlformats.org/officeDocument/2006/relationships/image" Target="../media/image1606.png"/><Relationship Id="rId13" Type="http://schemas.openxmlformats.org/officeDocument/2006/relationships/customXml" Target="../ink/ink1719.xml"/><Relationship Id="rId109" Type="http://schemas.openxmlformats.org/officeDocument/2006/relationships/customXml" Target="../ink/ink1768.xml"/><Relationship Id="rId260" Type="http://schemas.openxmlformats.org/officeDocument/2006/relationships/customXml" Target="../ink/ink1844.xml"/><Relationship Id="rId281" Type="http://schemas.openxmlformats.org/officeDocument/2006/relationships/image" Target="../media/image1622.png"/><Relationship Id="rId34" Type="http://schemas.openxmlformats.org/officeDocument/2006/relationships/image" Target="../media/image1510.png"/><Relationship Id="rId55" Type="http://schemas.openxmlformats.org/officeDocument/2006/relationships/customXml" Target="../ink/ink1740.xml"/><Relationship Id="rId76" Type="http://schemas.openxmlformats.org/officeDocument/2006/relationships/customXml" Target="../ink/ink1751.xml"/><Relationship Id="rId97" Type="http://schemas.openxmlformats.org/officeDocument/2006/relationships/image" Target="../media/image1539.png"/><Relationship Id="rId120" Type="http://schemas.openxmlformats.org/officeDocument/2006/relationships/image" Target="../media/image889.png"/><Relationship Id="rId141" Type="http://schemas.openxmlformats.org/officeDocument/2006/relationships/customXml" Target="../ink/ink1784.xml"/><Relationship Id="rId7" Type="http://schemas.openxmlformats.org/officeDocument/2006/relationships/customXml" Target="../ink/ink1716.xml"/><Relationship Id="rId162" Type="http://schemas.openxmlformats.org/officeDocument/2006/relationships/image" Target="../media/image1563.png"/><Relationship Id="rId183" Type="http://schemas.openxmlformats.org/officeDocument/2006/relationships/customXml" Target="../ink/ink1805.xml"/><Relationship Id="rId218" Type="http://schemas.openxmlformats.org/officeDocument/2006/relationships/customXml" Target="../ink/ink1823.xml"/><Relationship Id="rId239" Type="http://schemas.openxmlformats.org/officeDocument/2006/relationships/image" Target="../media/image1601.png"/><Relationship Id="rId250" Type="http://schemas.openxmlformats.org/officeDocument/2006/relationships/customXml" Target="../ink/ink1839.xml"/><Relationship Id="rId271" Type="http://schemas.openxmlformats.org/officeDocument/2006/relationships/image" Target="../media/image1617.png"/><Relationship Id="rId292" Type="http://schemas.openxmlformats.org/officeDocument/2006/relationships/customXml" Target="../ink/ink1860.xml"/><Relationship Id="rId24" Type="http://schemas.openxmlformats.org/officeDocument/2006/relationships/image" Target="../media/image1505.png"/><Relationship Id="rId45" Type="http://schemas.openxmlformats.org/officeDocument/2006/relationships/customXml" Target="../ink/ink1735.xml"/><Relationship Id="rId66" Type="http://schemas.openxmlformats.org/officeDocument/2006/relationships/customXml" Target="../ink/ink1746.xml"/><Relationship Id="rId87" Type="http://schemas.openxmlformats.org/officeDocument/2006/relationships/image" Target="../media/image1535.png"/><Relationship Id="rId110" Type="http://schemas.openxmlformats.org/officeDocument/2006/relationships/image" Target="../media/image1545.png"/><Relationship Id="rId131" Type="http://schemas.openxmlformats.org/officeDocument/2006/relationships/customXml" Target="../ink/ink1779.xml"/><Relationship Id="rId152" Type="http://schemas.openxmlformats.org/officeDocument/2006/relationships/image" Target="../media/image1558.png"/><Relationship Id="rId173" Type="http://schemas.openxmlformats.org/officeDocument/2006/relationships/customXml" Target="../ink/ink1800.xml"/><Relationship Id="rId194" Type="http://schemas.openxmlformats.org/officeDocument/2006/relationships/customXml" Target="../ink/ink1811.xml"/><Relationship Id="rId208" Type="http://schemas.openxmlformats.org/officeDocument/2006/relationships/customXml" Target="../ink/ink1818.xml"/><Relationship Id="rId229" Type="http://schemas.openxmlformats.org/officeDocument/2006/relationships/image" Target="../media/image1596.png"/><Relationship Id="rId240" Type="http://schemas.openxmlformats.org/officeDocument/2006/relationships/customXml" Target="../ink/ink1834.xml"/><Relationship Id="rId261" Type="http://schemas.openxmlformats.org/officeDocument/2006/relationships/image" Target="../media/image1612.png"/><Relationship Id="rId14" Type="http://schemas.openxmlformats.org/officeDocument/2006/relationships/image" Target="../media/image1500.png"/><Relationship Id="rId35" Type="http://schemas.openxmlformats.org/officeDocument/2006/relationships/customXml" Target="../ink/ink1730.xml"/><Relationship Id="rId56" Type="http://schemas.openxmlformats.org/officeDocument/2006/relationships/image" Target="../media/image1520.png"/><Relationship Id="rId77" Type="http://schemas.openxmlformats.org/officeDocument/2006/relationships/image" Target="../media/image1530.png"/><Relationship Id="rId100" Type="http://schemas.openxmlformats.org/officeDocument/2006/relationships/customXml" Target="../ink/ink1763.xml"/><Relationship Id="rId282" Type="http://schemas.openxmlformats.org/officeDocument/2006/relationships/customXml" Target="../ink/ink1855.xml"/><Relationship Id="rId8" Type="http://schemas.openxmlformats.org/officeDocument/2006/relationships/image" Target="../media/image1497.png"/><Relationship Id="rId98" Type="http://schemas.openxmlformats.org/officeDocument/2006/relationships/customXml" Target="../ink/ink1762.xml"/><Relationship Id="rId121" Type="http://schemas.openxmlformats.org/officeDocument/2006/relationships/customXml" Target="../ink/ink1774.xml"/><Relationship Id="rId142" Type="http://schemas.openxmlformats.org/officeDocument/2006/relationships/image" Target="../media/image1553.png"/><Relationship Id="rId163" Type="http://schemas.openxmlformats.org/officeDocument/2006/relationships/customXml" Target="../ink/ink1795.xml"/><Relationship Id="rId184" Type="http://schemas.openxmlformats.org/officeDocument/2006/relationships/image" Target="../media/image1574.png"/><Relationship Id="rId219" Type="http://schemas.openxmlformats.org/officeDocument/2006/relationships/image" Target="../media/image1591.png"/><Relationship Id="rId230" Type="http://schemas.openxmlformats.org/officeDocument/2006/relationships/customXml" Target="../ink/ink1829.xml"/><Relationship Id="rId251" Type="http://schemas.openxmlformats.org/officeDocument/2006/relationships/image" Target="../media/image1607.png"/><Relationship Id="rId25" Type="http://schemas.openxmlformats.org/officeDocument/2006/relationships/customXml" Target="../ink/ink1725.xml"/><Relationship Id="rId46" Type="http://schemas.openxmlformats.org/officeDocument/2006/relationships/image" Target="../media/image1516.png"/><Relationship Id="rId67" Type="http://schemas.openxmlformats.org/officeDocument/2006/relationships/image" Target="../media/image1525.png"/><Relationship Id="rId272" Type="http://schemas.openxmlformats.org/officeDocument/2006/relationships/customXml" Target="../ink/ink1850.xml"/><Relationship Id="rId293" Type="http://schemas.openxmlformats.org/officeDocument/2006/relationships/image" Target="../media/image1628.png"/><Relationship Id="rId88" Type="http://schemas.openxmlformats.org/officeDocument/2006/relationships/customXml" Target="../ink/ink1757.xml"/><Relationship Id="rId111" Type="http://schemas.openxmlformats.org/officeDocument/2006/relationships/customXml" Target="../ink/ink1769.xml"/><Relationship Id="rId132" Type="http://schemas.openxmlformats.org/officeDocument/2006/relationships/image" Target="../media/image1494.png"/><Relationship Id="rId153" Type="http://schemas.openxmlformats.org/officeDocument/2006/relationships/customXml" Target="../ink/ink1790.xml"/><Relationship Id="rId174" Type="http://schemas.openxmlformats.org/officeDocument/2006/relationships/image" Target="../media/image1569.png"/><Relationship Id="rId195" Type="http://schemas.openxmlformats.org/officeDocument/2006/relationships/image" Target="../media/image1579.png"/><Relationship Id="rId209" Type="http://schemas.openxmlformats.org/officeDocument/2006/relationships/image" Target="../media/image1586.png"/><Relationship Id="rId220" Type="http://schemas.openxmlformats.org/officeDocument/2006/relationships/customXml" Target="../ink/ink1824.xml"/><Relationship Id="rId241" Type="http://schemas.openxmlformats.org/officeDocument/2006/relationships/image" Target="../media/image1602.png"/><Relationship Id="rId15" Type="http://schemas.openxmlformats.org/officeDocument/2006/relationships/customXml" Target="../ink/ink1720.xml"/><Relationship Id="rId36" Type="http://schemas.openxmlformats.org/officeDocument/2006/relationships/image" Target="../media/image1511.png"/><Relationship Id="rId57" Type="http://schemas.openxmlformats.org/officeDocument/2006/relationships/customXml" Target="../ink/ink1741.xml"/><Relationship Id="rId262" Type="http://schemas.openxmlformats.org/officeDocument/2006/relationships/customXml" Target="../ink/ink1845.xml"/><Relationship Id="rId283" Type="http://schemas.openxmlformats.org/officeDocument/2006/relationships/image" Target="../media/image1623.png"/><Relationship Id="rId78" Type="http://schemas.openxmlformats.org/officeDocument/2006/relationships/customXml" Target="../ink/ink1752.xml"/><Relationship Id="rId99" Type="http://schemas.openxmlformats.org/officeDocument/2006/relationships/image" Target="../media/image1540.png"/><Relationship Id="rId101" Type="http://schemas.openxmlformats.org/officeDocument/2006/relationships/image" Target="../media/image1541.png"/><Relationship Id="rId122" Type="http://schemas.openxmlformats.org/officeDocument/2006/relationships/image" Target="../media/image989.png"/><Relationship Id="rId143" Type="http://schemas.openxmlformats.org/officeDocument/2006/relationships/customXml" Target="../ink/ink1785.xml"/><Relationship Id="rId164" Type="http://schemas.openxmlformats.org/officeDocument/2006/relationships/image" Target="../media/image1564.png"/><Relationship Id="rId185" Type="http://schemas.openxmlformats.org/officeDocument/2006/relationships/customXml" Target="../ink/ink1806.xml"/><Relationship Id="rId9" Type="http://schemas.openxmlformats.org/officeDocument/2006/relationships/customXml" Target="../ink/ink1717.xml"/><Relationship Id="rId210" Type="http://schemas.openxmlformats.org/officeDocument/2006/relationships/customXml" Target="../ink/ink1819.xml"/><Relationship Id="rId26" Type="http://schemas.openxmlformats.org/officeDocument/2006/relationships/image" Target="../media/image1506.png"/><Relationship Id="rId231" Type="http://schemas.openxmlformats.org/officeDocument/2006/relationships/image" Target="../media/image1597.png"/><Relationship Id="rId252" Type="http://schemas.openxmlformats.org/officeDocument/2006/relationships/customXml" Target="../ink/ink1840.xml"/><Relationship Id="rId273" Type="http://schemas.openxmlformats.org/officeDocument/2006/relationships/image" Target="../media/image1618.png"/><Relationship Id="rId294" Type="http://schemas.openxmlformats.org/officeDocument/2006/relationships/customXml" Target="../ink/ink1861.xml"/><Relationship Id="rId47" Type="http://schemas.openxmlformats.org/officeDocument/2006/relationships/customXml" Target="../ink/ink1736.xml"/><Relationship Id="rId68" Type="http://schemas.openxmlformats.org/officeDocument/2006/relationships/customXml" Target="../ink/ink1747.xml"/><Relationship Id="rId89" Type="http://schemas.openxmlformats.org/officeDocument/2006/relationships/image" Target="../media/image1536.png"/><Relationship Id="rId112" Type="http://schemas.openxmlformats.org/officeDocument/2006/relationships/image" Target="../media/image1546.png"/><Relationship Id="rId133" Type="http://schemas.openxmlformats.org/officeDocument/2006/relationships/customXml" Target="../ink/ink1780.xml"/><Relationship Id="rId154" Type="http://schemas.openxmlformats.org/officeDocument/2006/relationships/image" Target="../media/image1559.png"/><Relationship Id="rId175" Type="http://schemas.openxmlformats.org/officeDocument/2006/relationships/customXml" Target="../ink/ink1801.xml"/><Relationship Id="rId196" Type="http://schemas.openxmlformats.org/officeDocument/2006/relationships/customXml" Target="../ink/ink1812.xml"/><Relationship Id="rId200" Type="http://schemas.openxmlformats.org/officeDocument/2006/relationships/customXml" Target="../ink/ink1814.xml"/><Relationship Id="rId16" Type="http://schemas.openxmlformats.org/officeDocument/2006/relationships/image" Target="../media/image1501.png"/><Relationship Id="rId221" Type="http://schemas.openxmlformats.org/officeDocument/2006/relationships/image" Target="../media/image1592.png"/><Relationship Id="rId242" Type="http://schemas.openxmlformats.org/officeDocument/2006/relationships/customXml" Target="../ink/ink1835.xml"/><Relationship Id="rId263" Type="http://schemas.openxmlformats.org/officeDocument/2006/relationships/image" Target="../media/image1613.png"/><Relationship Id="rId284" Type="http://schemas.openxmlformats.org/officeDocument/2006/relationships/customXml" Target="../ink/ink1856.xml"/><Relationship Id="rId37" Type="http://schemas.openxmlformats.org/officeDocument/2006/relationships/customXml" Target="../ink/ink1731.xml"/><Relationship Id="rId58" Type="http://schemas.openxmlformats.org/officeDocument/2006/relationships/image" Target="../media/image1521.png"/><Relationship Id="rId79" Type="http://schemas.openxmlformats.org/officeDocument/2006/relationships/image" Target="../media/image1531.png"/><Relationship Id="rId102" Type="http://schemas.openxmlformats.org/officeDocument/2006/relationships/customXml" Target="../ink/ink1764.xml"/><Relationship Id="rId123" Type="http://schemas.openxmlformats.org/officeDocument/2006/relationships/customXml" Target="../ink/ink1775.xml"/><Relationship Id="rId144" Type="http://schemas.openxmlformats.org/officeDocument/2006/relationships/image" Target="../media/image1554.png"/><Relationship Id="rId90" Type="http://schemas.openxmlformats.org/officeDocument/2006/relationships/customXml" Target="../ink/ink1758.xml"/><Relationship Id="rId165" Type="http://schemas.openxmlformats.org/officeDocument/2006/relationships/customXml" Target="../ink/ink1796.xml"/><Relationship Id="rId186" Type="http://schemas.openxmlformats.org/officeDocument/2006/relationships/image" Target="../media/image1575.png"/><Relationship Id="rId211" Type="http://schemas.openxmlformats.org/officeDocument/2006/relationships/image" Target="../media/image1587.png"/><Relationship Id="rId232" Type="http://schemas.openxmlformats.org/officeDocument/2006/relationships/customXml" Target="../ink/ink1830.xml"/><Relationship Id="rId253" Type="http://schemas.openxmlformats.org/officeDocument/2006/relationships/image" Target="../media/image1608.png"/><Relationship Id="rId274" Type="http://schemas.openxmlformats.org/officeDocument/2006/relationships/customXml" Target="../ink/ink1851.xml"/><Relationship Id="rId295" Type="http://schemas.openxmlformats.org/officeDocument/2006/relationships/image" Target="../media/image1629.png"/><Relationship Id="rId27" Type="http://schemas.openxmlformats.org/officeDocument/2006/relationships/customXml" Target="../ink/ink1726.xml"/><Relationship Id="rId48" Type="http://schemas.openxmlformats.org/officeDocument/2006/relationships/image" Target="../media/image1517.png"/><Relationship Id="rId69" Type="http://schemas.openxmlformats.org/officeDocument/2006/relationships/image" Target="../media/image1526.png"/><Relationship Id="rId113" Type="http://schemas.openxmlformats.org/officeDocument/2006/relationships/customXml" Target="../ink/ink1770.xml"/><Relationship Id="rId134" Type="http://schemas.openxmlformats.org/officeDocument/2006/relationships/image" Target="../media/image1548.png"/><Relationship Id="rId80" Type="http://schemas.openxmlformats.org/officeDocument/2006/relationships/customXml" Target="../ink/ink1753.xml"/><Relationship Id="rId155" Type="http://schemas.openxmlformats.org/officeDocument/2006/relationships/customXml" Target="../ink/ink1791.xml"/><Relationship Id="rId176" Type="http://schemas.openxmlformats.org/officeDocument/2006/relationships/image" Target="../media/image1570.png"/><Relationship Id="rId197" Type="http://schemas.openxmlformats.org/officeDocument/2006/relationships/image" Target="../media/image1580.png"/><Relationship Id="rId201" Type="http://schemas.openxmlformats.org/officeDocument/2006/relationships/image" Target="../media/image1582.png"/><Relationship Id="rId222" Type="http://schemas.openxmlformats.org/officeDocument/2006/relationships/customXml" Target="../ink/ink1825.xml"/><Relationship Id="rId243" Type="http://schemas.openxmlformats.org/officeDocument/2006/relationships/image" Target="../media/image1603.png"/><Relationship Id="rId264" Type="http://schemas.openxmlformats.org/officeDocument/2006/relationships/customXml" Target="../ink/ink1846.xml"/><Relationship Id="rId285" Type="http://schemas.openxmlformats.org/officeDocument/2006/relationships/image" Target="../media/image1624.png"/><Relationship Id="rId17" Type="http://schemas.openxmlformats.org/officeDocument/2006/relationships/customXml" Target="../ink/ink1721.xml"/><Relationship Id="rId38" Type="http://schemas.openxmlformats.org/officeDocument/2006/relationships/image" Target="../media/image1512.png"/><Relationship Id="rId59" Type="http://schemas.openxmlformats.org/officeDocument/2006/relationships/customXml" Target="../ink/ink1742.xml"/><Relationship Id="rId103" Type="http://schemas.openxmlformats.org/officeDocument/2006/relationships/image" Target="../media/image1542.png"/><Relationship Id="rId124" Type="http://schemas.openxmlformats.org/officeDocument/2006/relationships/image" Target="../media/image1141.png"/><Relationship Id="rId70" Type="http://schemas.openxmlformats.org/officeDocument/2006/relationships/customXml" Target="../ink/ink1748.xml"/><Relationship Id="rId91" Type="http://schemas.openxmlformats.org/officeDocument/2006/relationships/image" Target="../media/image1537.png"/><Relationship Id="rId145" Type="http://schemas.openxmlformats.org/officeDocument/2006/relationships/customXml" Target="../ink/ink1786.xml"/><Relationship Id="rId166" Type="http://schemas.openxmlformats.org/officeDocument/2006/relationships/image" Target="../media/image1565.png"/><Relationship Id="rId187" Type="http://schemas.openxmlformats.org/officeDocument/2006/relationships/customXml" Target="../ink/ink1807.xml"/><Relationship Id="rId1" Type="http://schemas.openxmlformats.org/officeDocument/2006/relationships/slideLayout" Target="../slideLayouts/slideLayout7.xml"/><Relationship Id="rId212" Type="http://schemas.openxmlformats.org/officeDocument/2006/relationships/customXml" Target="../ink/ink1820.xml"/><Relationship Id="rId233" Type="http://schemas.openxmlformats.org/officeDocument/2006/relationships/image" Target="../media/image1598.png"/><Relationship Id="rId254" Type="http://schemas.openxmlformats.org/officeDocument/2006/relationships/customXml" Target="../ink/ink1841.xml"/><Relationship Id="rId28" Type="http://schemas.openxmlformats.org/officeDocument/2006/relationships/image" Target="../media/image1507.png"/><Relationship Id="rId49" Type="http://schemas.openxmlformats.org/officeDocument/2006/relationships/customXml" Target="../ink/ink1737.xml"/><Relationship Id="rId114" Type="http://schemas.openxmlformats.org/officeDocument/2006/relationships/image" Target="../media/image1547.png"/><Relationship Id="rId275" Type="http://schemas.openxmlformats.org/officeDocument/2006/relationships/image" Target="../media/image1619.png"/><Relationship Id="rId296" Type="http://schemas.openxmlformats.org/officeDocument/2006/relationships/customXml" Target="../ink/ink1862.xml"/><Relationship Id="rId300" Type="http://schemas.openxmlformats.org/officeDocument/2006/relationships/customXml" Target="../ink/ink1864.xml"/><Relationship Id="rId60" Type="http://schemas.openxmlformats.org/officeDocument/2006/relationships/image" Target="../media/image1522.png"/><Relationship Id="rId81" Type="http://schemas.openxmlformats.org/officeDocument/2006/relationships/image" Target="../media/image1532.png"/><Relationship Id="rId135" Type="http://schemas.openxmlformats.org/officeDocument/2006/relationships/customXml" Target="../ink/ink1781.xml"/><Relationship Id="rId156" Type="http://schemas.openxmlformats.org/officeDocument/2006/relationships/image" Target="../media/image1560.png"/><Relationship Id="rId177" Type="http://schemas.openxmlformats.org/officeDocument/2006/relationships/customXml" Target="../ink/ink1802.xml"/><Relationship Id="rId198" Type="http://schemas.openxmlformats.org/officeDocument/2006/relationships/customXml" Target="../ink/ink1813.xml"/><Relationship Id="rId202" Type="http://schemas.openxmlformats.org/officeDocument/2006/relationships/customXml" Target="../ink/ink1815.xml"/><Relationship Id="rId223" Type="http://schemas.openxmlformats.org/officeDocument/2006/relationships/image" Target="../media/image1593.png"/><Relationship Id="rId244" Type="http://schemas.openxmlformats.org/officeDocument/2006/relationships/customXml" Target="../ink/ink1836.xml"/><Relationship Id="rId18" Type="http://schemas.openxmlformats.org/officeDocument/2006/relationships/image" Target="../media/image1502.png"/><Relationship Id="rId39" Type="http://schemas.openxmlformats.org/officeDocument/2006/relationships/customXml" Target="../ink/ink1732.xml"/><Relationship Id="rId265" Type="http://schemas.openxmlformats.org/officeDocument/2006/relationships/image" Target="../media/image1614.png"/><Relationship Id="rId286" Type="http://schemas.openxmlformats.org/officeDocument/2006/relationships/customXml" Target="../ink/ink1857.xml"/><Relationship Id="rId50" Type="http://schemas.openxmlformats.org/officeDocument/2006/relationships/image" Target="../media/image22.png"/><Relationship Id="rId104" Type="http://schemas.openxmlformats.org/officeDocument/2006/relationships/customXml" Target="../ink/ink1765.xml"/><Relationship Id="rId125" Type="http://schemas.openxmlformats.org/officeDocument/2006/relationships/customXml" Target="../ink/ink1776.xml"/><Relationship Id="rId146" Type="http://schemas.openxmlformats.org/officeDocument/2006/relationships/image" Target="../media/image1555.png"/><Relationship Id="rId167" Type="http://schemas.openxmlformats.org/officeDocument/2006/relationships/customXml" Target="../ink/ink1797.xml"/><Relationship Id="rId188" Type="http://schemas.openxmlformats.org/officeDocument/2006/relationships/image" Target="../media/image1576.png"/><Relationship Id="rId71" Type="http://schemas.openxmlformats.org/officeDocument/2006/relationships/image" Target="../media/image1527.png"/><Relationship Id="rId92" Type="http://schemas.openxmlformats.org/officeDocument/2006/relationships/customXml" Target="../ink/ink1759.xml"/><Relationship Id="rId213" Type="http://schemas.openxmlformats.org/officeDocument/2006/relationships/image" Target="../media/image1588.png"/><Relationship Id="rId234" Type="http://schemas.openxmlformats.org/officeDocument/2006/relationships/customXml" Target="../ink/ink1831.xml"/><Relationship Id="rId2" Type="http://schemas.openxmlformats.org/officeDocument/2006/relationships/image" Target="../media/image823.png"/><Relationship Id="rId29" Type="http://schemas.openxmlformats.org/officeDocument/2006/relationships/customXml" Target="../ink/ink1727.xml"/><Relationship Id="rId255" Type="http://schemas.openxmlformats.org/officeDocument/2006/relationships/image" Target="../media/image1609.png"/><Relationship Id="rId276" Type="http://schemas.openxmlformats.org/officeDocument/2006/relationships/customXml" Target="../ink/ink1852.xml"/><Relationship Id="rId297" Type="http://schemas.openxmlformats.org/officeDocument/2006/relationships/image" Target="../media/image1630.png"/><Relationship Id="rId40" Type="http://schemas.openxmlformats.org/officeDocument/2006/relationships/image" Target="../media/image1513.png"/><Relationship Id="rId115" Type="http://schemas.openxmlformats.org/officeDocument/2006/relationships/customXml" Target="../ink/ink1771.xml"/><Relationship Id="rId136" Type="http://schemas.openxmlformats.org/officeDocument/2006/relationships/image" Target="../media/image1549.png"/><Relationship Id="rId157" Type="http://schemas.openxmlformats.org/officeDocument/2006/relationships/customXml" Target="../ink/ink1792.xml"/><Relationship Id="rId178" Type="http://schemas.openxmlformats.org/officeDocument/2006/relationships/image" Target="../media/image1571.png"/><Relationship Id="rId301" Type="http://schemas.openxmlformats.org/officeDocument/2006/relationships/image" Target="../media/image1632.png"/><Relationship Id="rId61" Type="http://schemas.openxmlformats.org/officeDocument/2006/relationships/customXml" Target="../ink/ink1743.xml"/><Relationship Id="rId82" Type="http://schemas.openxmlformats.org/officeDocument/2006/relationships/customXml" Target="../ink/ink1754.xml"/><Relationship Id="rId199" Type="http://schemas.openxmlformats.org/officeDocument/2006/relationships/image" Target="../media/image1581.png"/><Relationship Id="rId203" Type="http://schemas.openxmlformats.org/officeDocument/2006/relationships/image" Target="../media/image1583.png"/><Relationship Id="rId19" Type="http://schemas.openxmlformats.org/officeDocument/2006/relationships/customXml" Target="../ink/ink1722.xml"/><Relationship Id="rId224" Type="http://schemas.openxmlformats.org/officeDocument/2006/relationships/customXml" Target="../ink/ink1826.xml"/><Relationship Id="rId245" Type="http://schemas.openxmlformats.org/officeDocument/2006/relationships/image" Target="../media/image1604.png"/><Relationship Id="rId266" Type="http://schemas.openxmlformats.org/officeDocument/2006/relationships/customXml" Target="../ink/ink1847.xml"/><Relationship Id="rId287" Type="http://schemas.openxmlformats.org/officeDocument/2006/relationships/image" Target="../media/image1625.png"/><Relationship Id="rId30" Type="http://schemas.openxmlformats.org/officeDocument/2006/relationships/image" Target="../media/image1508.png"/><Relationship Id="rId105" Type="http://schemas.openxmlformats.org/officeDocument/2006/relationships/image" Target="../media/image1543.png"/><Relationship Id="rId126" Type="http://schemas.openxmlformats.org/officeDocument/2006/relationships/image" Target="../media/image1142.png"/><Relationship Id="rId147" Type="http://schemas.openxmlformats.org/officeDocument/2006/relationships/customXml" Target="../ink/ink1787.xml"/><Relationship Id="rId168" Type="http://schemas.openxmlformats.org/officeDocument/2006/relationships/image" Target="../media/image1566.png"/><Relationship Id="rId51" Type="http://schemas.openxmlformats.org/officeDocument/2006/relationships/customXml" Target="../ink/ink1738.xml"/><Relationship Id="rId72" Type="http://schemas.openxmlformats.org/officeDocument/2006/relationships/customXml" Target="../ink/ink1749.xml"/><Relationship Id="rId93" Type="http://schemas.openxmlformats.org/officeDocument/2006/relationships/image" Target="../media/image1068.png"/><Relationship Id="rId189" Type="http://schemas.openxmlformats.org/officeDocument/2006/relationships/customXml" Target="../ink/ink1808.xml"/><Relationship Id="rId3" Type="http://schemas.openxmlformats.org/officeDocument/2006/relationships/customXml" Target="../ink/ink1714.xml"/><Relationship Id="rId214" Type="http://schemas.openxmlformats.org/officeDocument/2006/relationships/customXml" Target="../ink/ink1821.xml"/><Relationship Id="rId235" Type="http://schemas.openxmlformats.org/officeDocument/2006/relationships/image" Target="../media/image1599.png"/><Relationship Id="rId256" Type="http://schemas.openxmlformats.org/officeDocument/2006/relationships/customXml" Target="../ink/ink1842.xml"/><Relationship Id="rId277" Type="http://schemas.openxmlformats.org/officeDocument/2006/relationships/image" Target="../media/image1620.png"/><Relationship Id="rId298" Type="http://schemas.openxmlformats.org/officeDocument/2006/relationships/customXml" Target="../ink/ink1863.xml"/><Relationship Id="rId116" Type="http://schemas.openxmlformats.org/officeDocument/2006/relationships/image" Target="../media/image824.png"/><Relationship Id="rId137" Type="http://schemas.openxmlformats.org/officeDocument/2006/relationships/customXml" Target="../ink/ink1782.xml"/><Relationship Id="rId158" Type="http://schemas.openxmlformats.org/officeDocument/2006/relationships/image" Target="../media/image1561.png"/><Relationship Id="rId302" Type="http://schemas.openxmlformats.org/officeDocument/2006/relationships/customXml" Target="../ink/ink1865.xml"/><Relationship Id="rId20" Type="http://schemas.openxmlformats.org/officeDocument/2006/relationships/image" Target="../media/image1503.png"/><Relationship Id="rId41" Type="http://schemas.openxmlformats.org/officeDocument/2006/relationships/customXml" Target="../ink/ink1733.xml"/><Relationship Id="rId62" Type="http://schemas.openxmlformats.org/officeDocument/2006/relationships/image" Target="../media/image1523.png"/><Relationship Id="rId83" Type="http://schemas.openxmlformats.org/officeDocument/2006/relationships/image" Target="../media/image1533.png"/><Relationship Id="rId179" Type="http://schemas.openxmlformats.org/officeDocument/2006/relationships/customXml" Target="../ink/ink1803.xml"/><Relationship Id="rId190" Type="http://schemas.openxmlformats.org/officeDocument/2006/relationships/image" Target="../media/image1577.png"/><Relationship Id="rId204" Type="http://schemas.openxmlformats.org/officeDocument/2006/relationships/customXml" Target="../ink/ink1816.xml"/><Relationship Id="rId225" Type="http://schemas.openxmlformats.org/officeDocument/2006/relationships/image" Target="../media/image1594.png"/><Relationship Id="rId246" Type="http://schemas.openxmlformats.org/officeDocument/2006/relationships/customXml" Target="../ink/ink1837.xml"/><Relationship Id="rId267" Type="http://schemas.openxmlformats.org/officeDocument/2006/relationships/image" Target="../media/image1615.png"/><Relationship Id="rId288" Type="http://schemas.openxmlformats.org/officeDocument/2006/relationships/customXml" Target="../ink/ink1858.xml"/><Relationship Id="rId106" Type="http://schemas.openxmlformats.org/officeDocument/2006/relationships/customXml" Target="../ink/ink1766.xml"/><Relationship Id="rId127" Type="http://schemas.openxmlformats.org/officeDocument/2006/relationships/customXml" Target="../ink/ink1777.xml"/><Relationship Id="rId10" Type="http://schemas.openxmlformats.org/officeDocument/2006/relationships/image" Target="../media/image1498.png"/><Relationship Id="rId31" Type="http://schemas.openxmlformats.org/officeDocument/2006/relationships/customXml" Target="../ink/ink1728.xml"/><Relationship Id="rId52" Type="http://schemas.openxmlformats.org/officeDocument/2006/relationships/image" Target="../media/image1518.png"/><Relationship Id="rId73" Type="http://schemas.openxmlformats.org/officeDocument/2006/relationships/image" Target="../media/image1528.png"/><Relationship Id="rId94" Type="http://schemas.openxmlformats.org/officeDocument/2006/relationships/customXml" Target="../ink/ink1760.xml"/><Relationship Id="rId148" Type="http://schemas.openxmlformats.org/officeDocument/2006/relationships/image" Target="../media/image1556.png"/><Relationship Id="rId169" Type="http://schemas.openxmlformats.org/officeDocument/2006/relationships/customXml" Target="../ink/ink1798.xml"/><Relationship Id="rId4" Type="http://schemas.openxmlformats.org/officeDocument/2006/relationships/image" Target="../media/image1495.png"/><Relationship Id="rId180" Type="http://schemas.openxmlformats.org/officeDocument/2006/relationships/image" Target="../media/image1572.png"/><Relationship Id="rId215" Type="http://schemas.openxmlformats.org/officeDocument/2006/relationships/image" Target="../media/image1589.png"/><Relationship Id="rId236" Type="http://schemas.openxmlformats.org/officeDocument/2006/relationships/customXml" Target="../ink/ink1832.xml"/><Relationship Id="rId257" Type="http://schemas.openxmlformats.org/officeDocument/2006/relationships/image" Target="../media/image1610.png"/><Relationship Id="rId278" Type="http://schemas.openxmlformats.org/officeDocument/2006/relationships/customXml" Target="../ink/ink1853.xml"/><Relationship Id="rId303" Type="http://schemas.openxmlformats.org/officeDocument/2006/relationships/image" Target="../media/image1633.png"/><Relationship Id="rId42" Type="http://schemas.openxmlformats.org/officeDocument/2006/relationships/image" Target="../media/image1514.png"/><Relationship Id="rId84" Type="http://schemas.openxmlformats.org/officeDocument/2006/relationships/customXml" Target="../ink/ink1755.xml"/><Relationship Id="rId138" Type="http://schemas.openxmlformats.org/officeDocument/2006/relationships/image" Target="../media/image1550.png"/><Relationship Id="rId191" Type="http://schemas.openxmlformats.org/officeDocument/2006/relationships/customXml" Target="../ink/ink1809.xml"/><Relationship Id="rId205" Type="http://schemas.openxmlformats.org/officeDocument/2006/relationships/image" Target="../media/image1584.png"/><Relationship Id="rId247" Type="http://schemas.openxmlformats.org/officeDocument/2006/relationships/image" Target="../media/image1605.png"/><Relationship Id="rId107" Type="http://schemas.openxmlformats.org/officeDocument/2006/relationships/image" Target="../media/image1544.png"/><Relationship Id="rId289" Type="http://schemas.openxmlformats.org/officeDocument/2006/relationships/image" Target="../media/image1626.png"/><Relationship Id="rId11" Type="http://schemas.openxmlformats.org/officeDocument/2006/relationships/customXml" Target="../ink/ink1718.xml"/><Relationship Id="rId53" Type="http://schemas.openxmlformats.org/officeDocument/2006/relationships/customXml" Target="../ink/ink1739.xml"/><Relationship Id="rId149" Type="http://schemas.openxmlformats.org/officeDocument/2006/relationships/customXml" Target="../ink/ink1788.xml"/><Relationship Id="rId95" Type="http://schemas.openxmlformats.org/officeDocument/2006/relationships/image" Target="../media/image1538.png"/><Relationship Id="rId160" Type="http://schemas.openxmlformats.org/officeDocument/2006/relationships/image" Target="../media/image1562.png"/><Relationship Id="rId216" Type="http://schemas.openxmlformats.org/officeDocument/2006/relationships/customXml" Target="../ink/ink1822.xml"/><Relationship Id="rId258" Type="http://schemas.openxmlformats.org/officeDocument/2006/relationships/customXml" Target="../ink/ink1843.xml"/><Relationship Id="rId22" Type="http://schemas.openxmlformats.org/officeDocument/2006/relationships/image" Target="../media/image1504.png"/><Relationship Id="rId64" Type="http://schemas.openxmlformats.org/officeDocument/2006/relationships/customXml" Target="../ink/ink1745.xml"/><Relationship Id="rId118" Type="http://schemas.openxmlformats.org/officeDocument/2006/relationships/image" Target="../media/image825.png"/><Relationship Id="rId171" Type="http://schemas.openxmlformats.org/officeDocument/2006/relationships/customXml" Target="../ink/ink1799.xml"/><Relationship Id="rId227" Type="http://schemas.openxmlformats.org/officeDocument/2006/relationships/image" Target="../media/image1595.png"/><Relationship Id="rId269" Type="http://schemas.openxmlformats.org/officeDocument/2006/relationships/image" Target="../media/image1616.png"/><Relationship Id="rId33" Type="http://schemas.openxmlformats.org/officeDocument/2006/relationships/customXml" Target="../ink/ink1729.xml"/><Relationship Id="rId129" Type="http://schemas.openxmlformats.org/officeDocument/2006/relationships/customXml" Target="../ink/ink1778.xml"/><Relationship Id="rId280" Type="http://schemas.openxmlformats.org/officeDocument/2006/relationships/customXml" Target="../ink/ink1854.xml"/><Relationship Id="rId75" Type="http://schemas.openxmlformats.org/officeDocument/2006/relationships/image" Target="../media/image1529.png"/><Relationship Id="rId140" Type="http://schemas.openxmlformats.org/officeDocument/2006/relationships/image" Target="../media/image1552.png"/><Relationship Id="rId182" Type="http://schemas.openxmlformats.org/officeDocument/2006/relationships/image" Target="../media/image1573.png"/><Relationship Id="rId6" Type="http://schemas.openxmlformats.org/officeDocument/2006/relationships/image" Target="../media/image1496.png"/><Relationship Id="rId238" Type="http://schemas.openxmlformats.org/officeDocument/2006/relationships/customXml" Target="../ink/ink1833.xml"/></Relationships>
</file>

<file path=ppt/slides/_rels/slide39.xml.rels><?xml version="1.0" encoding="UTF-8" standalone="yes"?>
<Relationships xmlns="http://schemas.openxmlformats.org/package/2006/relationships"><Relationship Id="rId2" Type="http://schemas.openxmlformats.org/officeDocument/2006/relationships/image" Target="../media/image16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38.png"/><Relationship Id="rId7" Type="http://schemas.openxmlformats.org/officeDocument/2006/relationships/image" Target="../media/image1643.png"/><Relationship Id="rId2" Type="http://schemas.openxmlformats.org/officeDocument/2006/relationships/image" Target="../media/image1637.png"/><Relationship Id="rId1" Type="http://schemas.openxmlformats.org/officeDocument/2006/relationships/slideLayout" Target="../slideLayouts/slideLayout7.xml"/><Relationship Id="rId6" Type="http://schemas.openxmlformats.org/officeDocument/2006/relationships/image" Target="../media/image1642.png"/><Relationship Id="rId5" Type="http://schemas.openxmlformats.org/officeDocument/2006/relationships/image" Target="../media/image1641.png"/><Relationship Id="rId4" Type="http://schemas.openxmlformats.org/officeDocument/2006/relationships/image" Target="../media/image1639.jpg"/></Relationships>
</file>

<file path=ppt/slides/_rels/slide41.xml.rels><?xml version="1.0" encoding="UTF-8" standalone="yes"?>
<Relationships xmlns="http://schemas.openxmlformats.org/package/2006/relationships"><Relationship Id="rId2" Type="http://schemas.openxmlformats.org/officeDocument/2006/relationships/image" Target="../media/image16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4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4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17" Type="http://schemas.openxmlformats.org/officeDocument/2006/relationships/image" Target="../media/image16030.png"/><Relationship Id="rId21" Type="http://schemas.openxmlformats.org/officeDocument/2006/relationships/image" Target="../media/image295.emf"/><Relationship Id="rId42" Type="http://schemas.openxmlformats.org/officeDocument/2006/relationships/customXml" Target="../ink/ink1887.xml"/><Relationship Id="rId63" Type="http://schemas.openxmlformats.org/officeDocument/2006/relationships/image" Target="../media/image15760.png"/><Relationship Id="rId84" Type="http://schemas.openxmlformats.org/officeDocument/2006/relationships/customXml" Target="../ink/ink1908.xml"/><Relationship Id="rId138" Type="http://schemas.openxmlformats.org/officeDocument/2006/relationships/customXml" Target="../ink/ink1935.xml"/><Relationship Id="rId107" Type="http://schemas.openxmlformats.org/officeDocument/2006/relationships/image" Target="../media/image15980.png"/><Relationship Id="rId11" Type="http://schemas.openxmlformats.org/officeDocument/2006/relationships/image" Target="../media/image290.emf"/><Relationship Id="rId32" Type="http://schemas.openxmlformats.org/officeDocument/2006/relationships/customXml" Target="../ink/ink1882.xml"/><Relationship Id="rId37" Type="http://schemas.openxmlformats.org/officeDocument/2006/relationships/image" Target="../media/image15630.png"/><Relationship Id="rId53" Type="http://schemas.openxmlformats.org/officeDocument/2006/relationships/image" Target="../media/image15711.png"/><Relationship Id="rId58" Type="http://schemas.openxmlformats.org/officeDocument/2006/relationships/customXml" Target="../ink/ink1895.xml"/><Relationship Id="rId74" Type="http://schemas.openxmlformats.org/officeDocument/2006/relationships/customXml" Target="../ink/ink1903.xml"/><Relationship Id="rId79" Type="http://schemas.openxmlformats.org/officeDocument/2006/relationships/image" Target="../media/image15840.png"/><Relationship Id="rId102" Type="http://schemas.openxmlformats.org/officeDocument/2006/relationships/customXml" Target="../ink/ink1917.xml"/><Relationship Id="rId123" Type="http://schemas.openxmlformats.org/officeDocument/2006/relationships/image" Target="../media/image16060.png"/><Relationship Id="rId128" Type="http://schemas.openxmlformats.org/officeDocument/2006/relationships/customXml" Target="../ink/ink1930.xml"/><Relationship Id="rId5" Type="http://schemas.openxmlformats.org/officeDocument/2006/relationships/image" Target="../media/image287.emf"/><Relationship Id="rId90" Type="http://schemas.openxmlformats.org/officeDocument/2006/relationships/customXml" Target="../ink/ink1911.xml"/><Relationship Id="rId95" Type="http://schemas.openxmlformats.org/officeDocument/2006/relationships/image" Target="../media/image15920.png"/><Relationship Id="rId22" Type="http://schemas.openxmlformats.org/officeDocument/2006/relationships/customXml" Target="../ink/ink1877.xml"/><Relationship Id="rId27" Type="http://schemas.openxmlformats.org/officeDocument/2006/relationships/image" Target="../media/image15580.png"/><Relationship Id="rId43" Type="http://schemas.openxmlformats.org/officeDocument/2006/relationships/image" Target="../media/image15660.png"/><Relationship Id="rId48" Type="http://schemas.openxmlformats.org/officeDocument/2006/relationships/customXml" Target="../ink/ink1890.xml"/><Relationship Id="rId64" Type="http://schemas.openxmlformats.org/officeDocument/2006/relationships/customXml" Target="../ink/ink1898.xml"/><Relationship Id="rId69" Type="http://schemas.openxmlformats.org/officeDocument/2006/relationships/image" Target="../media/image15790.png"/><Relationship Id="rId113" Type="http://schemas.openxmlformats.org/officeDocument/2006/relationships/image" Target="../media/image16011.png"/><Relationship Id="rId118" Type="http://schemas.openxmlformats.org/officeDocument/2006/relationships/customXml" Target="../ink/ink1925.xml"/><Relationship Id="rId134" Type="http://schemas.openxmlformats.org/officeDocument/2006/relationships/customXml" Target="../ink/ink1933.xml"/><Relationship Id="rId139" Type="http://schemas.openxmlformats.org/officeDocument/2006/relationships/image" Target="../media/image16140.png"/><Relationship Id="rId80" Type="http://schemas.openxmlformats.org/officeDocument/2006/relationships/customXml" Target="../ink/ink1906.xml"/><Relationship Id="rId85" Type="http://schemas.openxmlformats.org/officeDocument/2006/relationships/image" Target="../media/image15870.png"/><Relationship Id="rId12" Type="http://schemas.openxmlformats.org/officeDocument/2006/relationships/customXml" Target="../ink/ink1872.xml"/><Relationship Id="rId17" Type="http://schemas.openxmlformats.org/officeDocument/2006/relationships/image" Target="../media/image293.emf"/><Relationship Id="rId33" Type="http://schemas.openxmlformats.org/officeDocument/2006/relationships/image" Target="../media/image15611.png"/><Relationship Id="rId38" Type="http://schemas.openxmlformats.org/officeDocument/2006/relationships/customXml" Target="../ink/ink1885.xml"/><Relationship Id="rId59" Type="http://schemas.openxmlformats.org/officeDocument/2006/relationships/image" Target="../media/image15740.png"/><Relationship Id="rId103" Type="http://schemas.openxmlformats.org/officeDocument/2006/relationships/image" Target="../media/image15960.png"/><Relationship Id="rId108" Type="http://schemas.openxmlformats.org/officeDocument/2006/relationships/customXml" Target="../ink/ink1920.xml"/><Relationship Id="rId124" Type="http://schemas.openxmlformats.org/officeDocument/2006/relationships/customXml" Target="../ink/ink1928.xml"/><Relationship Id="rId129" Type="http://schemas.openxmlformats.org/officeDocument/2006/relationships/image" Target="../media/image16090.png"/><Relationship Id="rId54" Type="http://schemas.openxmlformats.org/officeDocument/2006/relationships/customXml" Target="../ink/ink1893.xml"/><Relationship Id="rId70" Type="http://schemas.openxmlformats.org/officeDocument/2006/relationships/customXml" Target="../ink/ink1901.xml"/><Relationship Id="rId75" Type="http://schemas.openxmlformats.org/officeDocument/2006/relationships/image" Target="../media/image15820.png"/><Relationship Id="rId91" Type="http://schemas.openxmlformats.org/officeDocument/2006/relationships/image" Target="../media/image15900.png"/><Relationship Id="rId96" Type="http://schemas.openxmlformats.org/officeDocument/2006/relationships/customXml" Target="../ink/ink1914.xml"/><Relationship Id="rId140" Type="http://schemas.openxmlformats.org/officeDocument/2006/relationships/customXml" Target="../ink/ink1936.xml"/><Relationship Id="rId1" Type="http://schemas.openxmlformats.org/officeDocument/2006/relationships/slideLayout" Target="../slideLayouts/slideLayout7.xml"/><Relationship Id="rId6" Type="http://schemas.openxmlformats.org/officeDocument/2006/relationships/customXml" Target="../ink/ink1869.xml"/><Relationship Id="rId23" Type="http://schemas.openxmlformats.org/officeDocument/2006/relationships/image" Target="../media/image296.emf"/><Relationship Id="rId28" Type="http://schemas.openxmlformats.org/officeDocument/2006/relationships/customXml" Target="../ink/ink1880.xml"/><Relationship Id="rId49" Type="http://schemas.openxmlformats.org/officeDocument/2006/relationships/image" Target="../media/image15690.png"/><Relationship Id="rId114" Type="http://schemas.openxmlformats.org/officeDocument/2006/relationships/customXml" Target="../ink/ink1923.xml"/><Relationship Id="rId119" Type="http://schemas.openxmlformats.org/officeDocument/2006/relationships/image" Target="../media/image16040.png"/><Relationship Id="rId44" Type="http://schemas.openxmlformats.org/officeDocument/2006/relationships/customXml" Target="../ink/ink1888.xml"/><Relationship Id="rId60" Type="http://schemas.openxmlformats.org/officeDocument/2006/relationships/customXml" Target="../ink/ink1896.xml"/><Relationship Id="rId65" Type="http://schemas.openxmlformats.org/officeDocument/2006/relationships/image" Target="../media/image15770.png"/><Relationship Id="rId81" Type="http://schemas.openxmlformats.org/officeDocument/2006/relationships/image" Target="../media/image15850.png"/><Relationship Id="rId86" Type="http://schemas.openxmlformats.org/officeDocument/2006/relationships/customXml" Target="../ink/ink1909.xml"/><Relationship Id="rId130" Type="http://schemas.openxmlformats.org/officeDocument/2006/relationships/customXml" Target="../ink/ink1931.xml"/><Relationship Id="rId135" Type="http://schemas.openxmlformats.org/officeDocument/2006/relationships/image" Target="../media/image16120.png"/><Relationship Id="rId13" Type="http://schemas.openxmlformats.org/officeDocument/2006/relationships/image" Target="../media/image291.emf"/><Relationship Id="rId18" Type="http://schemas.openxmlformats.org/officeDocument/2006/relationships/customXml" Target="../ink/ink1875.xml"/><Relationship Id="rId39" Type="http://schemas.openxmlformats.org/officeDocument/2006/relationships/image" Target="../media/image15640.png"/><Relationship Id="rId109" Type="http://schemas.openxmlformats.org/officeDocument/2006/relationships/image" Target="../media/image15990.png"/><Relationship Id="rId34" Type="http://schemas.openxmlformats.org/officeDocument/2006/relationships/customXml" Target="../ink/ink1883.xml"/><Relationship Id="rId50" Type="http://schemas.openxmlformats.org/officeDocument/2006/relationships/customXml" Target="../ink/ink1891.xml"/><Relationship Id="rId55" Type="http://schemas.openxmlformats.org/officeDocument/2006/relationships/image" Target="../media/image15720.png"/><Relationship Id="rId76" Type="http://schemas.openxmlformats.org/officeDocument/2006/relationships/customXml" Target="../ink/ink1904.xml"/><Relationship Id="rId97" Type="http://schemas.openxmlformats.org/officeDocument/2006/relationships/image" Target="../media/image15930.png"/><Relationship Id="rId104" Type="http://schemas.openxmlformats.org/officeDocument/2006/relationships/customXml" Target="../ink/ink1918.xml"/><Relationship Id="rId120" Type="http://schemas.openxmlformats.org/officeDocument/2006/relationships/customXml" Target="../ink/ink1926.xml"/><Relationship Id="rId125" Type="http://schemas.openxmlformats.org/officeDocument/2006/relationships/image" Target="../media/image16070.png"/><Relationship Id="rId141" Type="http://schemas.openxmlformats.org/officeDocument/2006/relationships/image" Target="../media/image16150.png"/><Relationship Id="rId7" Type="http://schemas.openxmlformats.org/officeDocument/2006/relationships/image" Target="../media/image288.emf"/><Relationship Id="rId71" Type="http://schemas.openxmlformats.org/officeDocument/2006/relationships/image" Target="../media/image15800.png"/><Relationship Id="rId92" Type="http://schemas.openxmlformats.org/officeDocument/2006/relationships/customXml" Target="../ink/ink1912.xml"/><Relationship Id="rId2" Type="http://schemas.openxmlformats.org/officeDocument/2006/relationships/customXml" Target="../ink/ink1867.xml"/><Relationship Id="rId29" Type="http://schemas.openxmlformats.org/officeDocument/2006/relationships/image" Target="../media/image15590.png"/><Relationship Id="rId24" Type="http://schemas.openxmlformats.org/officeDocument/2006/relationships/customXml" Target="../ink/ink1878.xml"/><Relationship Id="rId40" Type="http://schemas.openxmlformats.org/officeDocument/2006/relationships/customXml" Target="../ink/ink1886.xml"/><Relationship Id="rId45" Type="http://schemas.openxmlformats.org/officeDocument/2006/relationships/image" Target="../media/image15670.png"/><Relationship Id="rId66" Type="http://schemas.openxmlformats.org/officeDocument/2006/relationships/customXml" Target="../ink/ink1899.xml"/><Relationship Id="rId87" Type="http://schemas.openxmlformats.org/officeDocument/2006/relationships/image" Target="../media/image15880.png"/><Relationship Id="rId110" Type="http://schemas.openxmlformats.org/officeDocument/2006/relationships/customXml" Target="../ink/ink1921.xml"/><Relationship Id="rId115" Type="http://schemas.openxmlformats.org/officeDocument/2006/relationships/image" Target="../media/image16020.png"/><Relationship Id="rId131" Type="http://schemas.openxmlformats.org/officeDocument/2006/relationships/image" Target="../media/image16100.png"/><Relationship Id="rId136" Type="http://schemas.openxmlformats.org/officeDocument/2006/relationships/customXml" Target="../ink/ink1934.xml"/><Relationship Id="rId61" Type="http://schemas.openxmlformats.org/officeDocument/2006/relationships/image" Target="../media/image15750.png"/><Relationship Id="rId82" Type="http://schemas.openxmlformats.org/officeDocument/2006/relationships/customXml" Target="../ink/ink1907.xml"/><Relationship Id="rId19" Type="http://schemas.openxmlformats.org/officeDocument/2006/relationships/image" Target="../media/image294.emf"/><Relationship Id="rId14" Type="http://schemas.openxmlformats.org/officeDocument/2006/relationships/customXml" Target="../ink/ink1873.xml"/><Relationship Id="rId30" Type="http://schemas.openxmlformats.org/officeDocument/2006/relationships/customXml" Target="../ink/ink1881.xml"/><Relationship Id="rId35" Type="http://schemas.openxmlformats.org/officeDocument/2006/relationships/image" Target="../media/image15620.png"/><Relationship Id="rId56" Type="http://schemas.openxmlformats.org/officeDocument/2006/relationships/customXml" Target="../ink/ink1894.xml"/><Relationship Id="rId77" Type="http://schemas.openxmlformats.org/officeDocument/2006/relationships/image" Target="../media/image15830.png"/><Relationship Id="rId100" Type="http://schemas.openxmlformats.org/officeDocument/2006/relationships/customXml" Target="../ink/ink1916.xml"/><Relationship Id="rId105" Type="http://schemas.openxmlformats.org/officeDocument/2006/relationships/image" Target="../media/image15970.png"/><Relationship Id="rId126" Type="http://schemas.openxmlformats.org/officeDocument/2006/relationships/customXml" Target="../ink/ink1929.xml"/><Relationship Id="rId8" Type="http://schemas.openxmlformats.org/officeDocument/2006/relationships/customXml" Target="../ink/ink1870.xml"/><Relationship Id="rId51" Type="http://schemas.openxmlformats.org/officeDocument/2006/relationships/image" Target="../media/image15700.png"/><Relationship Id="rId72" Type="http://schemas.openxmlformats.org/officeDocument/2006/relationships/customXml" Target="../ink/ink1902.xml"/><Relationship Id="rId93" Type="http://schemas.openxmlformats.org/officeDocument/2006/relationships/image" Target="../media/image15911.png"/><Relationship Id="rId98" Type="http://schemas.openxmlformats.org/officeDocument/2006/relationships/customXml" Target="../ink/ink1915.xml"/><Relationship Id="rId121" Type="http://schemas.openxmlformats.org/officeDocument/2006/relationships/image" Target="../media/image16050.png"/><Relationship Id="rId3" Type="http://schemas.openxmlformats.org/officeDocument/2006/relationships/image" Target="../media/image286.emf"/><Relationship Id="rId25" Type="http://schemas.openxmlformats.org/officeDocument/2006/relationships/image" Target="../media/image297.emf"/><Relationship Id="rId46" Type="http://schemas.openxmlformats.org/officeDocument/2006/relationships/customXml" Target="../ink/ink1889.xml"/><Relationship Id="rId67" Type="http://schemas.openxmlformats.org/officeDocument/2006/relationships/image" Target="../media/image15780.png"/><Relationship Id="rId116" Type="http://schemas.openxmlformats.org/officeDocument/2006/relationships/customXml" Target="../ink/ink1924.xml"/><Relationship Id="rId137" Type="http://schemas.openxmlformats.org/officeDocument/2006/relationships/image" Target="../media/image16130.png"/><Relationship Id="rId20" Type="http://schemas.openxmlformats.org/officeDocument/2006/relationships/customXml" Target="../ink/ink1876.xml"/><Relationship Id="rId41" Type="http://schemas.openxmlformats.org/officeDocument/2006/relationships/image" Target="../media/image15650.png"/><Relationship Id="rId62" Type="http://schemas.openxmlformats.org/officeDocument/2006/relationships/customXml" Target="../ink/ink1897.xml"/><Relationship Id="rId83" Type="http://schemas.openxmlformats.org/officeDocument/2006/relationships/image" Target="../media/image15860.png"/><Relationship Id="rId88" Type="http://schemas.openxmlformats.org/officeDocument/2006/relationships/customXml" Target="../ink/ink1910.xml"/><Relationship Id="rId111" Type="http://schemas.openxmlformats.org/officeDocument/2006/relationships/image" Target="../media/image16000.png"/><Relationship Id="rId132" Type="http://schemas.openxmlformats.org/officeDocument/2006/relationships/customXml" Target="../ink/ink1932.xml"/><Relationship Id="rId15" Type="http://schemas.openxmlformats.org/officeDocument/2006/relationships/image" Target="../media/image292.emf"/><Relationship Id="rId36" Type="http://schemas.openxmlformats.org/officeDocument/2006/relationships/customXml" Target="../ink/ink1884.xml"/><Relationship Id="rId57" Type="http://schemas.openxmlformats.org/officeDocument/2006/relationships/image" Target="../media/image15730.png"/><Relationship Id="rId106" Type="http://schemas.openxmlformats.org/officeDocument/2006/relationships/customXml" Target="../ink/ink1919.xml"/><Relationship Id="rId127" Type="http://schemas.openxmlformats.org/officeDocument/2006/relationships/image" Target="../media/image16080.png"/><Relationship Id="rId10" Type="http://schemas.openxmlformats.org/officeDocument/2006/relationships/customXml" Target="../ink/ink1871.xml"/><Relationship Id="rId31" Type="http://schemas.openxmlformats.org/officeDocument/2006/relationships/image" Target="../media/image15600.png"/><Relationship Id="rId52" Type="http://schemas.openxmlformats.org/officeDocument/2006/relationships/customXml" Target="../ink/ink1892.xml"/><Relationship Id="rId73" Type="http://schemas.openxmlformats.org/officeDocument/2006/relationships/image" Target="../media/image15811.png"/><Relationship Id="rId78" Type="http://schemas.openxmlformats.org/officeDocument/2006/relationships/customXml" Target="../ink/ink1905.xml"/><Relationship Id="rId94" Type="http://schemas.openxmlformats.org/officeDocument/2006/relationships/customXml" Target="../ink/ink1913.xml"/><Relationship Id="rId99" Type="http://schemas.openxmlformats.org/officeDocument/2006/relationships/image" Target="../media/image15940.png"/><Relationship Id="rId101" Type="http://schemas.openxmlformats.org/officeDocument/2006/relationships/image" Target="../media/image15950.png"/><Relationship Id="rId122" Type="http://schemas.openxmlformats.org/officeDocument/2006/relationships/customXml" Target="../ink/ink1927.xml"/><Relationship Id="rId4" Type="http://schemas.openxmlformats.org/officeDocument/2006/relationships/customXml" Target="../ink/ink1868.xml"/><Relationship Id="rId9" Type="http://schemas.openxmlformats.org/officeDocument/2006/relationships/image" Target="../media/image289.emf"/><Relationship Id="rId26" Type="http://schemas.openxmlformats.org/officeDocument/2006/relationships/customXml" Target="../ink/ink1879.xml"/><Relationship Id="rId47" Type="http://schemas.openxmlformats.org/officeDocument/2006/relationships/image" Target="../media/image15680.png"/><Relationship Id="rId68" Type="http://schemas.openxmlformats.org/officeDocument/2006/relationships/customXml" Target="../ink/ink1900.xml"/><Relationship Id="rId89" Type="http://schemas.openxmlformats.org/officeDocument/2006/relationships/image" Target="../media/image15890.png"/><Relationship Id="rId112" Type="http://schemas.openxmlformats.org/officeDocument/2006/relationships/customXml" Target="../ink/ink1922.xml"/><Relationship Id="rId133" Type="http://schemas.openxmlformats.org/officeDocument/2006/relationships/image" Target="../media/image16111.png"/><Relationship Id="rId16" Type="http://schemas.openxmlformats.org/officeDocument/2006/relationships/customXml" Target="../ink/ink1874.xml"/></Relationships>
</file>

<file path=ppt/slides/_rels/slide45.xml.rels><?xml version="1.0" encoding="UTF-8" standalone="yes"?>
<Relationships xmlns="http://schemas.openxmlformats.org/package/2006/relationships"><Relationship Id="rId3" Type="http://schemas.openxmlformats.org/officeDocument/2006/relationships/image" Target="../media/image298.emf"/><Relationship Id="rId2" Type="http://schemas.openxmlformats.org/officeDocument/2006/relationships/customXml" Target="../ink/ink19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customXml" Target="../ink/ink1941.xml"/><Relationship Id="rId3" Type="http://schemas.openxmlformats.org/officeDocument/2006/relationships/image" Target="../media/image299.emf"/><Relationship Id="rId7" Type="http://schemas.openxmlformats.org/officeDocument/2006/relationships/image" Target="../media/image301.emf"/><Relationship Id="rId2" Type="http://schemas.openxmlformats.org/officeDocument/2006/relationships/customXml" Target="../ink/ink1938.xml"/><Relationship Id="rId1" Type="http://schemas.openxmlformats.org/officeDocument/2006/relationships/slideLayout" Target="../slideLayouts/slideLayout7.xml"/><Relationship Id="rId6" Type="http://schemas.openxmlformats.org/officeDocument/2006/relationships/customXml" Target="../ink/ink1940.xml"/><Relationship Id="rId11" Type="http://schemas.openxmlformats.org/officeDocument/2006/relationships/image" Target="../media/image303.emf"/><Relationship Id="rId5" Type="http://schemas.openxmlformats.org/officeDocument/2006/relationships/image" Target="../media/image300.emf"/><Relationship Id="rId10" Type="http://schemas.openxmlformats.org/officeDocument/2006/relationships/customXml" Target="../ink/ink1942.xml"/><Relationship Id="rId4" Type="http://schemas.openxmlformats.org/officeDocument/2006/relationships/customXml" Target="../ink/ink1939.xml"/><Relationship Id="rId9" Type="http://schemas.openxmlformats.org/officeDocument/2006/relationships/image" Target="../media/image302.emf"/></Relationships>
</file>

<file path=ppt/slides/_rels/slide47.xml.rels><?xml version="1.0" encoding="UTF-8" standalone="yes"?>
<Relationships xmlns="http://schemas.openxmlformats.org/package/2006/relationships"><Relationship Id="rId8" Type="http://schemas.openxmlformats.org/officeDocument/2006/relationships/customXml" Target="../ink/ink1946.xml"/><Relationship Id="rId13" Type="http://schemas.openxmlformats.org/officeDocument/2006/relationships/image" Target="../media/image309.emf"/><Relationship Id="rId3" Type="http://schemas.openxmlformats.org/officeDocument/2006/relationships/image" Target="../media/image304.emf"/><Relationship Id="rId7" Type="http://schemas.openxmlformats.org/officeDocument/2006/relationships/image" Target="../media/image306.emf"/><Relationship Id="rId12" Type="http://schemas.openxmlformats.org/officeDocument/2006/relationships/customXml" Target="../ink/ink1948.xml"/><Relationship Id="rId2" Type="http://schemas.openxmlformats.org/officeDocument/2006/relationships/customXml" Target="../ink/ink1943.xml"/><Relationship Id="rId1" Type="http://schemas.openxmlformats.org/officeDocument/2006/relationships/slideLayout" Target="../slideLayouts/slideLayout7.xml"/><Relationship Id="rId6" Type="http://schemas.openxmlformats.org/officeDocument/2006/relationships/customXml" Target="../ink/ink1945.xml"/><Relationship Id="rId11" Type="http://schemas.openxmlformats.org/officeDocument/2006/relationships/image" Target="../media/image308.emf"/><Relationship Id="rId5" Type="http://schemas.openxmlformats.org/officeDocument/2006/relationships/image" Target="../media/image305.emf"/><Relationship Id="rId10" Type="http://schemas.openxmlformats.org/officeDocument/2006/relationships/customXml" Target="../ink/ink1947.xml"/><Relationship Id="rId4" Type="http://schemas.openxmlformats.org/officeDocument/2006/relationships/customXml" Target="../ink/ink1944.xml"/><Relationship Id="rId9" Type="http://schemas.openxmlformats.org/officeDocument/2006/relationships/image" Target="../media/image307.emf"/></Relationships>
</file>

<file path=ppt/slides/_rels/slide48.xml.rels><?xml version="1.0" encoding="UTF-8" standalone="yes"?>
<Relationships xmlns="http://schemas.openxmlformats.org/package/2006/relationships"><Relationship Id="rId26" Type="http://schemas.openxmlformats.org/officeDocument/2006/relationships/customXml" Target="../ink/ink1961.xml"/><Relationship Id="rId21" Type="http://schemas.openxmlformats.org/officeDocument/2006/relationships/image" Target="../media/image319.emf"/><Relationship Id="rId34" Type="http://schemas.openxmlformats.org/officeDocument/2006/relationships/customXml" Target="../ink/ink1965.xml"/><Relationship Id="rId42" Type="http://schemas.openxmlformats.org/officeDocument/2006/relationships/customXml" Target="../ink/ink1969.xml"/><Relationship Id="rId47" Type="http://schemas.openxmlformats.org/officeDocument/2006/relationships/image" Target="../media/image16240.png"/><Relationship Id="rId50" Type="http://schemas.openxmlformats.org/officeDocument/2006/relationships/customXml" Target="../ink/ink1973.xml"/><Relationship Id="rId55" Type="http://schemas.openxmlformats.org/officeDocument/2006/relationships/customXml" Target="../ink/ink1976.xml"/><Relationship Id="rId63" Type="http://schemas.openxmlformats.org/officeDocument/2006/relationships/customXml" Target="../ink/ink1980.xml"/><Relationship Id="rId7" Type="http://schemas.openxmlformats.org/officeDocument/2006/relationships/image" Target="../media/image312.emf"/><Relationship Id="rId2" Type="http://schemas.openxmlformats.org/officeDocument/2006/relationships/customXml" Target="../ink/ink1949.xml"/><Relationship Id="rId16" Type="http://schemas.openxmlformats.org/officeDocument/2006/relationships/customXml" Target="../ink/ink1956.xml"/><Relationship Id="rId29" Type="http://schemas.openxmlformats.org/officeDocument/2006/relationships/image" Target="../media/image16160.png"/><Relationship Id="rId11" Type="http://schemas.openxmlformats.org/officeDocument/2006/relationships/image" Target="../media/image314.emf"/><Relationship Id="rId24" Type="http://schemas.openxmlformats.org/officeDocument/2006/relationships/customXml" Target="../ink/ink1960.xml"/><Relationship Id="rId32" Type="http://schemas.openxmlformats.org/officeDocument/2006/relationships/customXml" Target="../ink/ink1964.xml"/><Relationship Id="rId37" Type="http://schemas.openxmlformats.org/officeDocument/2006/relationships/image" Target="../media/image16190.png"/><Relationship Id="rId40" Type="http://schemas.openxmlformats.org/officeDocument/2006/relationships/customXml" Target="../ink/ink1968.xml"/><Relationship Id="rId45" Type="http://schemas.openxmlformats.org/officeDocument/2006/relationships/image" Target="../media/image16230.png"/><Relationship Id="rId53" Type="http://schemas.openxmlformats.org/officeDocument/2006/relationships/customXml" Target="../ink/ink1975.xml"/><Relationship Id="rId58" Type="http://schemas.openxmlformats.org/officeDocument/2006/relationships/image" Target="../media/image16290.png"/><Relationship Id="rId66" Type="http://schemas.openxmlformats.org/officeDocument/2006/relationships/image" Target="../media/image16330.png"/><Relationship Id="rId5" Type="http://schemas.openxmlformats.org/officeDocument/2006/relationships/image" Target="../media/image311.emf"/><Relationship Id="rId61" Type="http://schemas.openxmlformats.org/officeDocument/2006/relationships/customXml" Target="../ink/ink1979.xml"/><Relationship Id="rId19" Type="http://schemas.openxmlformats.org/officeDocument/2006/relationships/image" Target="../media/image318.emf"/><Relationship Id="rId14" Type="http://schemas.openxmlformats.org/officeDocument/2006/relationships/customXml" Target="../ink/ink1955.xml"/><Relationship Id="rId22" Type="http://schemas.openxmlformats.org/officeDocument/2006/relationships/customXml" Target="../ink/ink1959.xml"/><Relationship Id="rId27" Type="http://schemas.openxmlformats.org/officeDocument/2006/relationships/image" Target="../media/image322.emf"/><Relationship Id="rId30" Type="http://schemas.openxmlformats.org/officeDocument/2006/relationships/customXml" Target="../ink/ink1963.xml"/><Relationship Id="rId35" Type="http://schemas.openxmlformats.org/officeDocument/2006/relationships/image" Target="../media/image22.png"/><Relationship Id="rId43" Type="http://schemas.openxmlformats.org/officeDocument/2006/relationships/image" Target="../media/image16220.png"/><Relationship Id="rId48" Type="http://schemas.openxmlformats.org/officeDocument/2006/relationships/customXml" Target="../ink/ink1972.xml"/><Relationship Id="rId56" Type="http://schemas.openxmlformats.org/officeDocument/2006/relationships/image" Target="../media/image16280.png"/><Relationship Id="rId64" Type="http://schemas.openxmlformats.org/officeDocument/2006/relationships/image" Target="../media/image16320.png"/><Relationship Id="rId8" Type="http://schemas.openxmlformats.org/officeDocument/2006/relationships/customXml" Target="../ink/ink1952.xml"/><Relationship Id="rId51" Type="http://schemas.openxmlformats.org/officeDocument/2006/relationships/image" Target="../media/image16260.png"/><Relationship Id="rId3" Type="http://schemas.openxmlformats.org/officeDocument/2006/relationships/image" Target="../media/image310.emf"/><Relationship Id="rId12" Type="http://schemas.openxmlformats.org/officeDocument/2006/relationships/customXml" Target="../ink/ink1954.xml"/><Relationship Id="rId17" Type="http://schemas.openxmlformats.org/officeDocument/2006/relationships/image" Target="../media/image317.emf"/><Relationship Id="rId25" Type="http://schemas.openxmlformats.org/officeDocument/2006/relationships/image" Target="../media/image321.emf"/><Relationship Id="rId33" Type="http://schemas.openxmlformats.org/officeDocument/2006/relationships/image" Target="../media/image16180.png"/><Relationship Id="rId38" Type="http://schemas.openxmlformats.org/officeDocument/2006/relationships/customXml" Target="../ink/ink1967.xml"/><Relationship Id="rId46" Type="http://schemas.openxmlformats.org/officeDocument/2006/relationships/customXml" Target="../ink/ink1971.xml"/><Relationship Id="rId59" Type="http://schemas.openxmlformats.org/officeDocument/2006/relationships/customXml" Target="../ink/ink1978.xml"/><Relationship Id="rId20" Type="http://schemas.openxmlformats.org/officeDocument/2006/relationships/customXml" Target="../ink/ink1958.xml"/><Relationship Id="rId41" Type="http://schemas.openxmlformats.org/officeDocument/2006/relationships/image" Target="../media/image16211.png"/><Relationship Id="rId54" Type="http://schemas.openxmlformats.org/officeDocument/2006/relationships/image" Target="../media/image16270.png"/><Relationship Id="rId62" Type="http://schemas.openxmlformats.org/officeDocument/2006/relationships/image" Target="../media/image16310.png"/><Relationship Id="rId1" Type="http://schemas.openxmlformats.org/officeDocument/2006/relationships/slideLayout" Target="../slideLayouts/slideLayout7.xml"/><Relationship Id="rId6" Type="http://schemas.openxmlformats.org/officeDocument/2006/relationships/customXml" Target="../ink/ink1951.xml"/><Relationship Id="rId15" Type="http://schemas.openxmlformats.org/officeDocument/2006/relationships/image" Target="../media/image316.emf"/><Relationship Id="rId23" Type="http://schemas.openxmlformats.org/officeDocument/2006/relationships/image" Target="../media/image320.emf"/><Relationship Id="rId28" Type="http://schemas.openxmlformats.org/officeDocument/2006/relationships/customXml" Target="../ink/ink1962.xml"/><Relationship Id="rId36" Type="http://schemas.openxmlformats.org/officeDocument/2006/relationships/customXml" Target="../ink/ink1966.xml"/><Relationship Id="rId49" Type="http://schemas.openxmlformats.org/officeDocument/2006/relationships/image" Target="../media/image16250.png"/><Relationship Id="rId57" Type="http://schemas.openxmlformats.org/officeDocument/2006/relationships/customXml" Target="../ink/ink1977.xml"/><Relationship Id="rId10" Type="http://schemas.openxmlformats.org/officeDocument/2006/relationships/customXml" Target="../ink/ink1953.xml"/><Relationship Id="rId31" Type="http://schemas.openxmlformats.org/officeDocument/2006/relationships/image" Target="../media/image16170.png"/><Relationship Id="rId44" Type="http://schemas.openxmlformats.org/officeDocument/2006/relationships/customXml" Target="../ink/ink1970.xml"/><Relationship Id="rId52" Type="http://schemas.openxmlformats.org/officeDocument/2006/relationships/customXml" Target="../ink/ink1974.xml"/><Relationship Id="rId60" Type="http://schemas.openxmlformats.org/officeDocument/2006/relationships/image" Target="../media/image16300.png"/><Relationship Id="rId65" Type="http://schemas.openxmlformats.org/officeDocument/2006/relationships/customXml" Target="../ink/ink1981.xml"/><Relationship Id="rId4" Type="http://schemas.openxmlformats.org/officeDocument/2006/relationships/customXml" Target="../ink/ink1950.xml"/><Relationship Id="rId9" Type="http://schemas.openxmlformats.org/officeDocument/2006/relationships/image" Target="../media/image313.emf"/><Relationship Id="rId13" Type="http://schemas.openxmlformats.org/officeDocument/2006/relationships/image" Target="../media/image315.emf"/><Relationship Id="rId18" Type="http://schemas.openxmlformats.org/officeDocument/2006/relationships/customXml" Target="../ink/ink1957.xml"/><Relationship Id="rId39" Type="http://schemas.openxmlformats.org/officeDocument/2006/relationships/image" Target="../media/image162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Elektri</a:t>
            </a:r>
            <a:r>
              <a:rPr lang="sr-Latn-RS" dirty="0"/>
              <a:t>čne lokomotive naizmeničnog sistema napajanja</a:t>
            </a:r>
            <a:endParaRPr lang="en-US" dirty="0"/>
          </a:p>
        </p:txBody>
      </p:sp>
      <p:sp>
        <p:nvSpPr>
          <p:cNvPr id="3" name="Subtitle 2"/>
          <p:cNvSpPr>
            <a:spLocks noGrp="1"/>
          </p:cNvSpPr>
          <p:nvPr>
            <p:ph type="subTitle" idx="1"/>
          </p:nvPr>
        </p:nvSpPr>
        <p:spPr/>
        <p:txBody>
          <a:bodyPr/>
          <a:lstStyle/>
          <a:p>
            <a:r>
              <a:rPr lang="sr-Latn-RS" dirty="0"/>
              <a:t>Sastav i oprema</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8C8F326-5F62-44EE-826A-A9C8FBF1D8CC}"/>
                  </a:ext>
                </a:extLst>
              </p14:cNvPr>
              <p14:cNvContentPartPr/>
              <p14:nvPr/>
            </p14:nvContentPartPr>
            <p14:xfrm>
              <a:off x="979742" y="2378922"/>
              <a:ext cx="45360" cy="84960"/>
            </p14:xfrm>
          </p:contentPart>
        </mc:Choice>
        <mc:Fallback xmlns="">
          <p:pic>
            <p:nvPicPr>
              <p:cNvPr id="4" name="Ink 3">
                <a:extLst>
                  <a:ext uri="{FF2B5EF4-FFF2-40B4-BE49-F238E27FC236}">
                    <a16:creationId xmlns:a16="http://schemas.microsoft.com/office/drawing/2014/main" id="{48C8F326-5F62-44EE-826A-A9C8FBF1D8CC}"/>
                  </a:ext>
                </a:extLst>
              </p:cNvPr>
              <p:cNvPicPr/>
              <p:nvPr/>
            </p:nvPicPr>
            <p:blipFill>
              <a:blip r:embed="rId3"/>
              <a:stretch>
                <a:fillRect/>
              </a:stretch>
            </p:blipFill>
            <p:spPr>
              <a:xfrm>
                <a:off x="970742" y="2369922"/>
                <a:ext cx="63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818F783-6798-4BD0-A75A-83B9A1F54AC1}"/>
                  </a:ext>
                </a:extLst>
              </p14:cNvPr>
              <p14:cNvContentPartPr/>
              <p14:nvPr/>
            </p14:nvContentPartPr>
            <p14:xfrm>
              <a:off x="1179182" y="2433282"/>
              <a:ext cx="227880" cy="74160"/>
            </p14:xfrm>
          </p:contentPart>
        </mc:Choice>
        <mc:Fallback xmlns="">
          <p:pic>
            <p:nvPicPr>
              <p:cNvPr id="5" name="Ink 4">
                <a:extLst>
                  <a:ext uri="{FF2B5EF4-FFF2-40B4-BE49-F238E27FC236}">
                    <a16:creationId xmlns:a16="http://schemas.microsoft.com/office/drawing/2014/main" id="{1818F783-6798-4BD0-A75A-83B9A1F54AC1}"/>
                  </a:ext>
                </a:extLst>
              </p:cNvPr>
              <p:cNvPicPr/>
              <p:nvPr/>
            </p:nvPicPr>
            <p:blipFill>
              <a:blip r:embed="rId5"/>
              <a:stretch>
                <a:fillRect/>
              </a:stretch>
            </p:blipFill>
            <p:spPr>
              <a:xfrm>
                <a:off x="1170542" y="2424642"/>
                <a:ext cx="245520" cy="918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Latn-RS" dirty="0"/>
              <a:t>OSNOVNI SKLOPOVI DIZEL-ELEKTRIČNOG VUČNOG VOZILA</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43100" y="2819400"/>
            <a:ext cx="5410200" cy="2114550"/>
          </a:xfrm>
          <a:prstGeom prst="rect">
            <a:avLst/>
          </a:prstGeom>
          <a:noFill/>
          <a:ln w="9525">
            <a:noFill/>
            <a:miter lim="800000"/>
            <a:headEnd/>
            <a:tailEnd/>
          </a:ln>
        </p:spPr>
      </p:pic>
      <p:pic>
        <p:nvPicPr>
          <p:cNvPr id="4" name="Picture 3">
            <a:extLst>
              <a:ext uri="{FF2B5EF4-FFF2-40B4-BE49-F238E27FC236}">
                <a16:creationId xmlns:a16="http://schemas.microsoft.com/office/drawing/2014/main" id="{8721D141-CAC5-4B00-BD6B-2CE327ABA17E}"/>
              </a:ext>
            </a:extLst>
          </p:cNvPr>
          <p:cNvPicPr>
            <a:picLocks noChangeAspect="1"/>
          </p:cNvPicPr>
          <p:nvPr/>
        </p:nvPicPr>
        <p:blipFill>
          <a:blip r:embed="rId3"/>
          <a:stretch>
            <a:fillRect/>
          </a:stretch>
        </p:blipFill>
        <p:spPr>
          <a:xfrm>
            <a:off x="1533101" y="2542841"/>
            <a:ext cx="6077798" cy="23911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E0CD-1536-4EB3-BE0A-2B4C2EFBF31B}"/>
              </a:ext>
            </a:extLst>
          </p:cNvPr>
          <p:cNvSpPr>
            <a:spLocks noGrp="1"/>
          </p:cNvSpPr>
          <p:nvPr>
            <p:ph type="title"/>
          </p:nvPr>
        </p:nvSpPr>
        <p:spPr/>
        <p:txBody>
          <a:bodyPr>
            <a:normAutofit/>
          </a:bodyPr>
          <a:lstStyle/>
          <a:p>
            <a:r>
              <a:rPr lang="sr-Cyrl-RS" sz="2400" dirty="0"/>
              <a:t>Основни склопови дизел електричне локомотиве</a:t>
            </a:r>
            <a:endParaRPr lang="en-US" sz="2400" dirty="0"/>
          </a:p>
        </p:txBody>
      </p:sp>
      <p:pic>
        <p:nvPicPr>
          <p:cNvPr id="5" name="Content Placeholder 4">
            <a:extLst>
              <a:ext uri="{FF2B5EF4-FFF2-40B4-BE49-F238E27FC236}">
                <a16:creationId xmlns:a16="http://schemas.microsoft.com/office/drawing/2014/main" id="{542489A4-DB0D-49F8-9E51-1717C0FA3747}"/>
              </a:ext>
            </a:extLst>
          </p:cNvPr>
          <p:cNvPicPr>
            <a:picLocks noGrp="1" noChangeAspect="1"/>
          </p:cNvPicPr>
          <p:nvPr>
            <p:ph idx="1"/>
          </p:nvPr>
        </p:nvPicPr>
        <p:blipFill>
          <a:blip r:embed="rId2"/>
          <a:stretch>
            <a:fillRect/>
          </a:stretch>
        </p:blipFill>
        <p:spPr>
          <a:xfrm>
            <a:off x="990600" y="1447800"/>
            <a:ext cx="6124575" cy="2762250"/>
          </a:xfrm>
        </p:spPr>
      </p:pic>
      <p:pic>
        <p:nvPicPr>
          <p:cNvPr id="7" name="Picture 6">
            <a:extLst>
              <a:ext uri="{FF2B5EF4-FFF2-40B4-BE49-F238E27FC236}">
                <a16:creationId xmlns:a16="http://schemas.microsoft.com/office/drawing/2014/main" id="{5CA4FBD2-0FD3-4E52-9FFB-3EE6609E7214}"/>
              </a:ext>
            </a:extLst>
          </p:cNvPr>
          <p:cNvPicPr>
            <a:picLocks noChangeAspect="1"/>
          </p:cNvPicPr>
          <p:nvPr/>
        </p:nvPicPr>
        <p:blipFill>
          <a:blip r:embed="rId3"/>
          <a:stretch>
            <a:fillRect/>
          </a:stretch>
        </p:blipFill>
        <p:spPr>
          <a:xfrm>
            <a:off x="818943" y="4297432"/>
            <a:ext cx="3609975" cy="2524125"/>
          </a:xfrm>
          <a:prstGeom prst="rect">
            <a:avLst/>
          </a:prstGeom>
        </p:spPr>
      </p:pic>
      <p:pic>
        <p:nvPicPr>
          <p:cNvPr id="9" name="Picture 8">
            <a:extLst>
              <a:ext uri="{FF2B5EF4-FFF2-40B4-BE49-F238E27FC236}">
                <a16:creationId xmlns:a16="http://schemas.microsoft.com/office/drawing/2014/main" id="{187AF1B6-DA37-4D1A-B267-37C8C53E18EA}"/>
              </a:ext>
            </a:extLst>
          </p:cNvPr>
          <p:cNvPicPr>
            <a:picLocks noChangeAspect="1"/>
          </p:cNvPicPr>
          <p:nvPr/>
        </p:nvPicPr>
        <p:blipFill>
          <a:blip r:embed="rId4"/>
          <a:stretch>
            <a:fillRect/>
          </a:stretch>
        </p:blipFill>
        <p:spPr>
          <a:xfrm>
            <a:off x="4649235" y="4251877"/>
            <a:ext cx="3276600" cy="2038350"/>
          </a:xfrm>
          <a:prstGeom prst="rect">
            <a:avLst/>
          </a:prstGeom>
        </p:spPr>
      </p:pic>
      <p:pic>
        <p:nvPicPr>
          <p:cNvPr id="13" name="Picture 12">
            <a:extLst>
              <a:ext uri="{FF2B5EF4-FFF2-40B4-BE49-F238E27FC236}">
                <a16:creationId xmlns:a16="http://schemas.microsoft.com/office/drawing/2014/main" id="{40E65D5A-07D1-4AF8-91AE-6BCACD1F6CE3}"/>
              </a:ext>
            </a:extLst>
          </p:cNvPr>
          <p:cNvPicPr>
            <a:picLocks noChangeAspect="1"/>
          </p:cNvPicPr>
          <p:nvPr/>
        </p:nvPicPr>
        <p:blipFill>
          <a:blip r:embed="rId5"/>
          <a:stretch>
            <a:fillRect/>
          </a:stretch>
        </p:blipFill>
        <p:spPr>
          <a:xfrm>
            <a:off x="4428918" y="6273042"/>
            <a:ext cx="2409825" cy="495300"/>
          </a:xfrm>
          <a:prstGeom prst="rect">
            <a:avLst/>
          </a:prstGeom>
        </p:spPr>
      </p:pic>
      <p:pic>
        <p:nvPicPr>
          <p:cNvPr id="15" name="Picture 14">
            <a:extLst>
              <a:ext uri="{FF2B5EF4-FFF2-40B4-BE49-F238E27FC236}">
                <a16:creationId xmlns:a16="http://schemas.microsoft.com/office/drawing/2014/main" id="{2BC5463B-3F70-4ADC-A5F3-578C513FF0F5}"/>
              </a:ext>
            </a:extLst>
          </p:cNvPr>
          <p:cNvPicPr>
            <a:picLocks noChangeAspect="1"/>
          </p:cNvPicPr>
          <p:nvPr/>
        </p:nvPicPr>
        <p:blipFill>
          <a:blip r:embed="rId6"/>
          <a:stretch>
            <a:fillRect/>
          </a:stretch>
        </p:blipFill>
        <p:spPr>
          <a:xfrm>
            <a:off x="6855308" y="6216616"/>
            <a:ext cx="1057275" cy="552450"/>
          </a:xfrm>
          <a:prstGeom prst="rect">
            <a:avLst/>
          </a:prstGeom>
        </p:spPr>
      </p:pic>
    </p:spTree>
    <p:extLst>
      <p:ext uri="{BB962C8B-B14F-4D97-AF65-F5344CB8AC3E}">
        <p14:creationId xmlns:p14="http://schemas.microsoft.com/office/powerpoint/2010/main" val="417090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8BA5-9445-43AA-AE69-B332E4F582C7}"/>
              </a:ext>
            </a:extLst>
          </p:cNvPr>
          <p:cNvSpPr>
            <a:spLocks noGrp="1"/>
          </p:cNvSpPr>
          <p:nvPr>
            <p:ph type="title"/>
          </p:nvPr>
        </p:nvSpPr>
        <p:spPr/>
        <p:txBody>
          <a:bodyPr>
            <a:normAutofit fontScale="90000"/>
          </a:bodyPr>
          <a:lstStyle/>
          <a:p>
            <a:pPr algn="ctr"/>
            <a:r>
              <a:rPr lang="sr-Cyrl-RS" dirty="0"/>
              <a:t>Ознаке локомотиве према структури осовина</a:t>
            </a:r>
            <a:endParaRPr lang="en-US" dirty="0"/>
          </a:p>
        </p:txBody>
      </p:sp>
      <p:pic>
        <p:nvPicPr>
          <p:cNvPr id="5" name="Content Placeholder 4">
            <a:extLst>
              <a:ext uri="{FF2B5EF4-FFF2-40B4-BE49-F238E27FC236}">
                <a16:creationId xmlns:a16="http://schemas.microsoft.com/office/drawing/2014/main" id="{38B0CD1A-8A17-49D9-9E82-1273EFDBD01E}"/>
              </a:ext>
            </a:extLst>
          </p:cNvPr>
          <p:cNvPicPr>
            <a:picLocks noGrp="1" noChangeAspect="1"/>
          </p:cNvPicPr>
          <p:nvPr>
            <p:ph idx="1"/>
          </p:nvPr>
        </p:nvPicPr>
        <p:blipFill>
          <a:blip r:embed="rId2"/>
          <a:stretch>
            <a:fillRect/>
          </a:stretch>
        </p:blipFill>
        <p:spPr>
          <a:xfrm>
            <a:off x="1066800" y="1390452"/>
            <a:ext cx="6731675" cy="4019748"/>
          </a:xfrm>
        </p:spPr>
      </p:pic>
    </p:spTree>
    <p:extLst>
      <p:ext uri="{BB962C8B-B14F-4D97-AF65-F5344CB8AC3E}">
        <p14:creationId xmlns:p14="http://schemas.microsoft.com/office/powerpoint/2010/main" val="288920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type="title"/>
          </p:nvPr>
        </p:nvPicPr>
        <p:blipFill>
          <a:blip r:embed="rId2" cstate="print"/>
          <a:srcRect/>
          <a:stretch>
            <a:fillRect/>
          </a:stretch>
        </p:blipFill>
        <p:spPr>
          <a:xfrm>
            <a:off x="3486150" y="573088"/>
            <a:ext cx="2171700" cy="546100"/>
          </a:xfrm>
          <a:noFill/>
        </p:spPr>
      </p:pic>
      <p:pic>
        <p:nvPicPr>
          <p:cNvPr id="4099" name="Picture 5"/>
          <p:cNvPicPr>
            <a:picLocks noGrp="1" noChangeAspect="1" noChangeArrowheads="1"/>
          </p:cNvPicPr>
          <p:nvPr>
            <p:ph idx="1"/>
          </p:nvPr>
        </p:nvPicPr>
        <p:blipFill>
          <a:blip r:embed="rId3" cstate="print"/>
          <a:srcRect/>
          <a:stretch>
            <a:fillRect/>
          </a:stretch>
        </p:blipFill>
        <p:spPr>
          <a:xfrm>
            <a:off x="1331912" y="1524000"/>
            <a:ext cx="6480175" cy="4171950"/>
          </a:xfrm>
          <a:noFill/>
        </p:spPr>
      </p:pic>
      <p:pic>
        <p:nvPicPr>
          <p:cNvPr id="3" name="Picture 2">
            <a:extLst>
              <a:ext uri="{FF2B5EF4-FFF2-40B4-BE49-F238E27FC236}">
                <a16:creationId xmlns:a16="http://schemas.microsoft.com/office/drawing/2014/main" id="{8FE98D6F-DCB7-4150-BDED-CB337289CF2E}"/>
              </a:ext>
            </a:extLst>
          </p:cNvPr>
          <p:cNvPicPr>
            <a:picLocks noChangeAspect="1"/>
          </p:cNvPicPr>
          <p:nvPr/>
        </p:nvPicPr>
        <p:blipFill>
          <a:blip r:embed="rId4"/>
          <a:stretch>
            <a:fillRect/>
          </a:stretch>
        </p:blipFill>
        <p:spPr>
          <a:xfrm>
            <a:off x="1331912" y="1371601"/>
            <a:ext cx="6480175" cy="44958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2907473-3564-4452-A88F-BA4ED095B4F8}"/>
                  </a:ext>
                </a:extLst>
              </p14:cNvPr>
              <p14:cNvContentPartPr/>
              <p14:nvPr/>
            </p14:nvContentPartPr>
            <p14:xfrm>
              <a:off x="5140904" y="1915654"/>
              <a:ext cx="120240" cy="118800"/>
            </p14:xfrm>
          </p:contentPart>
        </mc:Choice>
        <mc:Fallback xmlns="">
          <p:pic>
            <p:nvPicPr>
              <p:cNvPr id="2" name="Ink 1">
                <a:extLst>
                  <a:ext uri="{FF2B5EF4-FFF2-40B4-BE49-F238E27FC236}">
                    <a16:creationId xmlns:a16="http://schemas.microsoft.com/office/drawing/2014/main" id="{A2907473-3564-4452-A88F-BA4ED095B4F8}"/>
                  </a:ext>
                </a:extLst>
              </p:cNvPr>
              <p:cNvPicPr/>
              <p:nvPr/>
            </p:nvPicPr>
            <p:blipFill>
              <a:blip r:embed="rId6"/>
              <a:stretch>
                <a:fillRect/>
              </a:stretch>
            </p:blipFill>
            <p:spPr>
              <a:xfrm>
                <a:off x="5132264" y="1907014"/>
                <a:ext cx="13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81D59B38-F3B8-4AA4-A487-FC02E1518C50}"/>
                  </a:ext>
                </a:extLst>
              </p14:cNvPr>
              <p14:cNvContentPartPr/>
              <p14:nvPr/>
            </p14:nvContentPartPr>
            <p14:xfrm>
              <a:off x="3111584" y="4165294"/>
              <a:ext cx="360" cy="1800"/>
            </p14:xfrm>
          </p:contentPart>
        </mc:Choice>
        <mc:Fallback xmlns="">
          <p:pic>
            <p:nvPicPr>
              <p:cNvPr id="10" name="Ink 9">
                <a:extLst>
                  <a:ext uri="{FF2B5EF4-FFF2-40B4-BE49-F238E27FC236}">
                    <a16:creationId xmlns:a16="http://schemas.microsoft.com/office/drawing/2014/main" id="{81D59B38-F3B8-4AA4-A487-FC02E1518C50}"/>
                  </a:ext>
                </a:extLst>
              </p:cNvPr>
              <p:cNvPicPr/>
              <p:nvPr/>
            </p:nvPicPr>
            <p:blipFill>
              <a:blip r:embed="rId8"/>
              <a:stretch>
                <a:fillRect/>
              </a:stretch>
            </p:blipFill>
            <p:spPr>
              <a:xfrm>
                <a:off x="3102584" y="4156294"/>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935B2635-7B67-44BF-968C-74D9193E22D6}"/>
                  </a:ext>
                </a:extLst>
              </p14:cNvPr>
              <p14:cNvContentPartPr/>
              <p14:nvPr/>
            </p14:nvContentPartPr>
            <p14:xfrm>
              <a:off x="3123104" y="3415054"/>
              <a:ext cx="909000" cy="744480"/>
            </p14:xfrm>
          </p:contentPart>
        </mc:Choice>
        <mc:Fallback xmlns="">
          <p:pic>
            <p:nvPicPr>
              <p:cNvPr id="11" name="Ink 10">
                <a:extLst>
                  <a:ext uri="{FF2B5EF4-FFF2-40B4-BE49-F238E27FC236}">
                    <a16:creationId xmlns:a16="http://schemas.microsoft.com/office/drawing/2014/main" id="{935B2635-7B67-44BF-968C-74D9193E22D6}"/>
                  </a:ext>
                </a:extLst>
              </p:cNvPr>
              <p:cNvPicPr/>
              <p:nvPr/>
            </p:nvPicPr>
            <p:blipFill>
              <a:blip r:embed="rId10"/>
              <a:stretch>
                <a:fillRect/>
              </a:stretch>
            </p:blipFill>
            <p:spPr>
              <a:xfrm>
                <a:off x="3114464" y="3406054"/>
                <a:ext cx="926640" cy="762120"/>
              </a:xfrm>
              <a:prstGeom prst="rect">
                <a:avLst/>
              </a:prstGeom>
            </p:spPr>
          </p:pic>
        </mc:Fallback>
      </mc:AlternateContent>
      <p:grpSp>
        <p:nvGrpSpPr>
          <p:cNvPr id="21" name="Group 20">
            <a:extLst>
              <a:ext uri="{FF2B5EF4-FFF2-40B4-BE49-F238E27FC236}">
                <a16:creationId xmlns:a16="http://schemas.microsoft.com/office/drawing/2014/main" id="{05266C10-47D3-4B70-B3A9-3A761FFF80F5}"/>
              </a:ext>
            </a:extLst>
          </p:cNvPr>
          <p:cNvGrpSpPr/>
          <p:nvPr/>
        </p:nvGrpSpPr>
        <p:grpSpPr>
          <a:xfrm>
            <a:off x="4018064" y="2623414"/>
            <a:ext cx="3303720" cy="1589400"/>
            <a:chOff x="4018064" y="2623414"/>
            <a:chExt cx="3303720" cy="1589400"/>
          </a:xfrm>
        </p:grpSpPr>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D0FBD2E2-7415-4743-BB01-AD399326BA5D}"/>
                    </a:ext>
                  </a:extLst>
                </p14:cNvPr>
                <p14:cNvContentPartPr/>
                <p14:nvPr/>
              </p14:nvContentPartPr>
              <p14:xfrm>
                <a:off x="4184384" y="3167734"/>
                <a:ext cx="1593720" cy="220320"/>
              </p14:xfrm>
            </p:contentPart>
          </mc:Choice>
          <mc:Fallback xmlns="">
            <p:pic>
              <p:nvPicPr>
                <p:cNvPr id="13" name="Ink 12">
                  <a:extLst>
                    <a:ext uri="{FF2B5EF4-FFF2-40B4-BE49-F238E27FC236}">
                      <a16:creationId xmlns:a16="http://schemas.microsoft.com/office/drawing/2014/main" id="{D0FBD2E2-7415-4743-BB01-AD399326BA5D}"/>
                    </a:ext>
                  </a:extLst>
                </p:cNvPr>
                <p:cNvPicPr/>
                <p:nvPr/>
              </p:nvPicPr>
              <p:blipFill>
                <a:blip r:embed="rId12"/>
                <a:stretch>
                  <a:fillRect/>
                </a:stretch>
              </p:blipFill>
              <p:spPr>
                <a:xfrm>
                  <a:off x="4175744" y="3159094"/>
                  <a:ext cx="1611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A5618BCC-A42D-46C1-8F26-71B70FD85209}"/>
                    </a:ext>
                  </a:extLst>
                </p14:cNvPr>
                <p14:cNvContentPartPr/>
                <p14:nvPr/>
              </p14:nvContentPartPr>
              <p14:xfrm>
                <a:off x="4590104" y="2649694"/>
                <a:ext cx="207360" cy="187200"/>
              </p14:xfrm>
            </p:contentPart>
          </mc:Choice>
          <mc:Fallback xmlns="">
            <p:pic>
              <p:nvPicPr>
                <p:cNvPr id="4" name="Ink 3">
                  <a:extLst>
                    <a:ext uri="{FF2B5EF4-FFF2-40B4-BE49-F238E27FC236}">
                      <a16:creationId xmlns:a16="http://schemas.microsoft.com/office/drawing/2014/main" id="{A5618BCC-A42D-46C1-8F26-71B70FD85209}"/>
                    </a:ext>
                  </a:extLst>
                </p:cNvPr>
                <p:cNvPicPr/>
                <p:nvPr/>
              </p:nvPicPr>
              <p:blipFill>
                <a:blip r:embed="rId14"/>
                <a:stretch>
                  <a:fillRect/>
                </a:stretch>
              </p:blipFill>
              <p:spPr>
                <a:xfrm>
                  <a:off x="4581464" y="2640694"/>
                  <a:ext cx="225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4">
                  <a:extLst>
                    <a:ext uri="{FF2B5EF4-FFF2-40B4-BE49-F238E27FC236}">
                      <a16:creationId xmlns:a16="http://schemas.microsoft.com/office/drawing/2014/main" id="{4EE230C0-4942-4363-8AAB-19081655BE7C}"/>
                    </a:ext>
                  </a:extLst>
                </p14:cNvPr>
                <p14:cNvContentPartPr/>
                <p14:nvPr/>
              </p14:nvContentPartPr>
              <p14:xfrm>
                <a:off x="4437104" y="3016174"/>
                <a:ext cx="203040" cy="190440"/>
              </p14:xfrm>
            </p:contentPart>
          </mc:Choice>
          <mc:Fallback xmlns="">
            <p:pic>
              <p:nvPicPr>
                <p:cNvPr id="5" name="Ink 4">
                  <a:extLst>
                    <a:ext uri="{FF2B5EF4-FFF2-40B4-BE49-F238E27FC236}">
                      <a16:creationId xmlns:a16="http://schemas.microsoft.com/office/drawing/2014/main" id="{4EE230C0-4942-4363-8AAB-19081655BE7C}"/>
                    </a:ext>
                  </a:extLst>
                </p:cNvPr>
                <p:cNvPicPr/>
                <p:nvPr/>
              </p:nvPicPr>
              <p:blipFill>
                <a:blip r:embed="rId16"/>
                <a:stretch>
                  <a:fillRect/>
                </a:stretch>
              </p:blipFill>
              <p:spPr>
                <a:xfrm>
                  <a:off x="4428464" y="3007174"/>
                  <a:ext cx="220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Ink 5">
                  <a:extLst>
                    <a:ext uri="{FF2B5EF4-FFF2-40B4-BE49-F238E27FC236}">
                      <a16:creationId xmlns:a16="http://schemas.microsoft.com/office/drawing/2014/main" id="{31B4F042-0016-4E8B-B5AD-3F2368F76D70}"/>
                    </a:ext>
                  </a:extLst>
                </p14:cNvPr>
                <p14:cNvContentPartPr/>
                <p14:nvPr/>
              </p14:nvContentPartPr>
              <p14:xfrm>
                <a:off x="4018064" y="3311014"/>
                <a:ext cx="181800" cy="194400"/>
              </p14:xfrm>
            </p:contentPart>
          </mc:Choice>
          <mc:Fallback xmlns="">
            <p:pic>
              <p:nvPicPr>
                <p:cNvPr id="6" name="Ink 5">
                  <a:extLst>
                    <a:ext uri="{FF2B5EF4-FFF2-40B4-BE49-F238E27FC236}">
                      <a16:creationId xmlns:a16="http://schemas.microsoft.com/office/drawing/2014/main" id="{31B4F042-0016-4E8B-B5AD-3F2368F76D70}"/>
                    </a:ext>
                  </a:extLst>
                </p:cNvPr>
                <p:cNvPicPr/>
                <p:nvPr/>
              </p:nvPicPr>
              <p:blipFill>
                <a:blip r:embed="rId18"/>
                <a:stretch>
                  <a:fillRect/>
                </a:stretch>
              </p:blipFill>
              <p:spPr>
                <a:xfrm>
                  <a:off x="4009424" y="3302374"/>
                  <a:ext cx="199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a:extLst>
                    <a:ext uri="{FF2B5EF4-FFF2-40B4-BE49-F238E27FC236}">
                      <a16:creationId xmlns:a16="http://schemas.microsoft.com/office/drawing/2014/main" id="{AACCD11E-CD13-4BCA-B3A1-E4DC40608A2E}"/>
                    </a:ext>
                  </a:extLst>
                </p14:cNvPr>
                <p14:cNvContentPartPr/>
                <p14:nvPr/>
              </p14:nvContentPartPr>
              <p14:xfrm>
                <a:off x="4172864" y="3532414"/>
                <a:ext cx="360" cy="360"/>
              </p14:xfrm>
            </p:contentPart>
          </mc:Choice>
          <mc:Fallback xmlns="">
            <p:pic>
              <p:nvPicPr>
                <p:cNvPr id="7" name="Ink 6">
                  <a:extLst>
                    <a:ext uri="{FF2B5EF4-FFF2-40B4-BE49-F238E27FC236}">
                      <a16:creationId xmlns:a16="http://schemas.microsoft.com/office/drawing/2014/main" id="{AACCD11E-CD13-4BCA-B3A1-E4DC40608A2E}"/>
                    </a:ext>
                  </a:extLst>
                </p:cNvPr>
                <p:cNvPicPr/>
                <p:nvPr/>
              </p:nvPicPr>
              <p:blipFill>
                <a:blip r:embed="rId8"/>
                <a:stretch>
                  <a:fillRect/>
                </a:stretch>
              </p:blipFill>
              <p:spPr>
                <a:xfrm>
                  <a:off x="4163864" y="35237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Ink 7">
                  <a:extLst>
                    <a:ext uri="{FF2B5EF4-FFF2-40B4-BE49-F238E27FC236}">
                      <a16:creationId xmlns:a16="http://schemas.microsoft.com/office/drawing/2014/main" id="{92D5097B-F423-4816-825A-8845DF26B949}"/>
                    </a:ext>
                  </a:extLst>
                </p14:cNvPr>
                <p14:cNvContentPartPr/>
                <p14:nvPr/>
              </p14:nvContentPartPr>
              <p14:xfrm>
                <a:off x="4155224" y="3485614"/>
                <a:ext cx="49680" cy="727200"/>
              </p14:xfrm>
            </p:contentPart>
          </mc:Choice>
          <mc:Fallback xmlns="">
            <p:pic>
              <p:nvPicPr>
                <p:cNvPr id="8" name="Ink 7">
                  <a:extLst>
                    <a:ext uri="{FF2B5EF4-FFF2-40B4-BE49-F238E27FC236}">
                      <a16:creationId xmlns:a16="http://schemas.microsoft.com/office/drawing/2014/main" id="{92D5097B-F423-4816-825A-8845DF26B949}"/>
                    </a:ext>
                  </a:extLst>
                </p:cNvPr>
                <p:cNvPicPr/>
                <p:nvPr/>
              </p:nvPicPr>
              <p:blipFill>
                <a:blip r:embed="rId21"/>
                <a:stretch>
                  <a:fillRect/>
                </a:stretch>
              </p:blipFill>
              <p:spPr>
                <a:xfrm>
                  <a:off x="4146584" y="3476614"/>
                  <a:ext cx="6732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E18EE43-5325-4C26-B977-201EE7ED440D}"/>
                    </a:ext>
                  </a:extLst>
                </p14:cNvPr>
                <p14:cNvContentPartPr/>
                <p14:nvPr/>
              </p14:nvContentPartPr>
              <p14:xfrm>
                <a:off x="4150904" y="3210214"/>
                <a:ext cx="1662120" cy="256320"/>
              </p14:xfrm>
            </p:contentPart>
          </mc:Choice>
          <mc:Fallback xmlns="">
            <p:pic>
              <p:nvPicPr>
                <p:cNvPr id="14" name="Ink 13">
                  <a:extLst>
                    <a:ext uri="{FF2B5EF4-FFF2-40B4-BE49-F238E27FC236}">
                      <a16:creationId xmlns:a16="http://schemas.microsoft.com/office/drawing/2014/main" id="{AE18EE43-5325-4C26-B977-201EE7ED440D}"/>
                    </a:ext>
                  </a:extLst>
                </p:cNvPr>
                <p:cNvPicPr/>
                <p:nvPr/>
              </p:nvPicPr>
              <p:blipFill>
                <a:blip r:embed="rId23"/>
                <a:stretch>
                  <a:fillRect/>
                </a:stretch>
              </p:blipFill>
              <p:spPr>
                <a:xfrm>
                  <a:off x="4141904" y="3201214"/>
                  <a:ext cx="1679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D52C6C54-333C-4293-9295-45120D2FA867}"/>
                    </a:ext>
                  </a:extLst>
                </p14:cNvPr>
                <p14:cNvContentPartPr/>
                <p14:nvPr/>
              </p14:nvContentPartPr>
              <p14:xfrm>
                <a:off x="5901944" y="2771734"/>
                <a:ext cx="226800" cy="392760"/>
              </p14:xfrm>
            </p:contentPart>
          </mc:Choice>
          <mc:Fallback xmlns="">
            <p:pic>
              <p:nvPicPr>
                <p:cNvPr id="15" name="Ink 14">
                  <a:extLst>
                    <a:ext uri="{FF2B5EF4-FFF2-40B4-BE49-F238E27FC236}">
                      <a16:creationId xmlns:a16="http://schemas.microsoft.com/office/drawing/2014/main" id="{D52C6C54-333C-4293-9295-45120D2FA867}"/>
                    </a:ext>
                  </a:extLst>
                </p:cNvPr>
                <p:cNvPicPr/>
                <p:nvPr/>
              </p:nvPicPr>
              <p:blipFill>
                <a:blip r:embed="rId25"/>
                <a:stretch>
                  <a:fillRect/>
                </a:stretch>
              </p:blipFill>
              <p:spPr>
                <a:xfrm>
                  <a:off x="5892944" y="2762734"/>
                  <a:ext cx="24444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E501688-6575-4F90-B163-0E9DDAC564B7}"/>
                    </a:ext>
                  </a:extLst>
                </p14:cNvPr>
                <p14:cNvContentPartPr/>
                <p14:nvPr/>
              </p14:nvContentPartPr>
              <p14:xfrm>
                <a:off x="6387224" y="2940574"/>
                <a:ext cx="97560" cy="32040"/>
              </p14:xfrm>
            </p:contentPart>
          </mc:Choice>
          <mc:Fallback xmlns="">
            <p:pic>
              <p:nvPicPr>
                <p:cNvPr id="16" name="Ink 15">
                  <a:extLst>
                    <a:ext uri="{FF2B5EF4-FFF2-40B4-BE49-F238E27FC236}">
                      <a16:creationId xmlns:a16="http://schemas.microsoft.com/office/drawing/2014/main" id="{1E501688-6575-4F90-B163-0E9DDAC564B7}"/>
                    </a:ext>
                  </a:extLst>
                </p:cNvPr>
                <p:cNvPicPr/>
                <p:nvPr/>
              </p:nvPicPr>
              <p:blipFill>
                <a:blip r:embed="rId27"/>
                <a:stretch>
                  <a:fillRect/>
                </a:stretch>
              </p:blipFill>
              <p:spPr>
                <a:xfrm>
                  <a:off x="6378584" y="2931574"/>
                  <a:ext cx="11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94D792B-4EAD-4FF6-B397-D62AFA4C4A95}"/>
                    </a:ext>
                  </a:extLst>
                </p14:cNvPr>
                <p14:cNvContentPartPr/>
                <p14:nvPr/>
              </p14:nvContentPartPr>
              <p14:xfrm>
                <a:off x="6317024" y="2836534"/>
                <a:ext cx="181080" cy="136080"/>
              </p14:xfrm>
            </p:contentPart>
          </mc:Choice>
          <mc:Fallback xmlns="">
            <p:pic>
              <p:nvPicPr>
                <p:cNvPr id="17" name="Ink 16">
                  <a:extLst>
                    <a:ext uri="{FF2B5EF4-FFF2-40B4-BE49-F238E27FC236}">
                      <a16:creationId xmlns:a16="http://schemas.microsoft.com/office/drawing/2014/main" id="{494D792B-4EAD-4FF6-B397-D62AFA4C4A95}"/>
                    </a:ext>
                  </a:extLst>
                </p:cNvPr>
                <p:cNvPicPr/>
                <p:nvPr/>
              </p:nvPicPr>
              <p:blipFill>
                <a:blip r:embed="rId29"/>
                <a:stretch>
                  <a:fillRect/>
                </a:stretch>
              </p:blipFill>
              <p:spPr>
                <a:xfrm>
                  <a:off x="6308024" y="2827534"/>
                  <a:ext cx="198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EBE5ED5-D14B-475A-99DD-6551FCD6A680}"/>
                    </a:ext>
                  </a:extLst>
                </p14:cNvPr>
                <p14:cNvContentPartPr/>
                <p14:nvPr/>
              </p14:nvContentPartPr>
              <p14:xfrm>
                <a:off x="6613664" y="2623414"/>
                <a:ext cx="489960" cy="379080"/>
              </p14:xfrm>
            </p:contentPart>
          </mc:Choice>
          <mc:Fallback xmlns="">
            <p:pic>
              <p:nvPicPr>
                <p:cNvPr id="18" name="Ink 17">
                  <a:extLst>
                    <a:ext uri="{FF2B5EF4-FFF2-40B4-BE49-F238E27FC236}">
                      <a16:creationId xmlns:a16="http://schemas.microsoft.com/office/drawing/2014/main" id="{CEBE5ED5-D14B-475A-99DD-6551FCD6A680}"/>
                    </a:ext>
                  </a:extLst>
                </p:cNvPr>
                <p:cNvPicPr/>
                <p:nvPr/>
              </p:nvPicPr>
              <p:blipFill>
                <a:blip r:embed="rId31"/>
                <a:stretch>
                  <a:fillRect/>
                </a:stretch>
              </p:blipFill>
              <p:spPr>
                <a:xfrm>
                  <a:off x="6605024" y="2614774"/>
                  <a:ext cx="50760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15438641-3E11-4C46-A70D-A3E986A28C71}"/>
                    </a:ext>
                  </a:extLst>
                </p14:cNvPr>
                <p14:cNvContentPartPr/>
                <p14:nvPr/>
              </p14:nvContentPartPr>
              <p14:xfrm>
                <a:off x="7114784" y="2735734"/>
                <a:ext cx="207000" cy="235440"/>
              </p14:xfrm>
            </p:contentPart>
          </mc:Choice>
          <mc:Fallback xmlns="">
            <p:pic>
              <p:nvPicPr>
                <p:cNvPr id="19" name="Ink 18">
                  <a:extLst>
                    <a:ext uri="{FF2B5EF4-FFF2-40B4-BE49-F238E27FC236}">
                      <a16:creationId xmlns:a16="http://schemas.microsoft.com/office/drawing/2014/main" id="{15438641-3E11-4C46-A70D-A3E986A28C71}"/>
                    </a:ext>
                  </a:extLst>
                </p:cNvPr>
                <p:cNvPicPr/>
                <p:nvPr/>
              </p:nvPicPr>
              <p:blipFill>
                <a:blip r:embed="rId33"/>
                <a:stretch>
                  <a:fillRect/>
                </a:stretch>
              </p:blipFill>
              <p:spPr>
                <a:xfrm>
                  <a:off x="7105784" y="2726734"/>
                  <a:ext cx="224640" cy="253080"/>
                </a:xfrm>
                <a:prstGeom prst="rect">
                  <a:avLst/>
                </a:prstGeom>
              </p:spPr>
            </p:pic>
          </mc:Fallback>
        </mc:AlternateContent>
      </p:grpSp>
      <p:grpSp>
        <p:nvGrpSpPr>
          <p:cNvPr id="29" name="Group 28">
            <a:extLst>
              <a:ext uri="{FF2B5EF4-FFF2-40B4-BE49-F238E27FC236}">
                <a16:creationId xmlns:a16="http://schemas.microsoft.com/office/drawing/2014/main" id="{2BB13BB6-36FF-4492-BDA2-56EA7C917412}"/>
              </a:ext>
            </a:extLst>
          </p:cNvPr>
          <p:cNvGrpSpPr/>
          <p:nvPr/>
        </p:nvGrpSpPr>
        <p:grpSpPr>
          <a:xfrm>
            <a:off x="3106544" y="3420814"/>
            <a:ext cx="514440" cy="466200"/>
            <a:chOff x="3106544" y="3420814"/>
            <a:chExt cx="514440" cy="466200"/>
          </a:xfrm>
        </p:grpSpPr>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2A01E36-2EF9-46C8-A053-7C5CEE0AA9BF}"/>
                    </a:ext>
                  </a:extLst>
                </p14:cNvPr>
                <p14:cNvContentPartPr/>
                <p14:nvPr/>
              </p14:nvContentPartPr>
              <p14:xfrm>
                <a:off x="3106544" y="3612334"/>
                <a:ext cx="84600" cy="274680"/>
              </p14:xfrm>
            </p:contentPart>
          </mc:Choice>
          <mc:Fallback xmlns="">
            <p:pic>
              <p:nvPicPr>
                <p:cNvPr id="22" name="Ink 21">
                  <a:extLst>
                    <a:ext uri="{FF2B5EF4-FFF2-40B4-BE49-F238E27FC236}">
                      <a16:creationId xmlns:a16="http://schemas.microsoft.com/office/drawing/2014/main" id="{32A01E36-2EF9-46C8-A053-7C5CEE0AA9BF}"/>
                    </a:ext>
                  </a:extLst>
                </p:cNvPr>
                <p:cNvPicPr/>
                <p:nvPr/>
              </p:nvPicPr>
              <p:blipFill>
                <a:blip r:embed="rId35"/>
                <a:stretch>
                  <a:fillRect/>
                </a:stretch>
              </p:blipFill>
              <p:spPr>
                <a:xfrm>
                  <a:off x="3097544" y="3603334"/>
                  <a:ext cx="1022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6B18C572-7A81-44B0-90DA-151B8477DDD0}"/>
                    </a:ext>
                  </a:extLst>
                </p14:cNvPr>
                <p14:cNvContentPartPr/>
                <p14:nvPr/>
              </p14:nvContentPartPr>
              <p14:xfrm>
                <a:off x="3250544" y="3704134"/>
                <a:ext cx="69120" cy="110520"/>
              </p14:xfrm>
            </p:contentPart>
          </mc:Choice>
          <mc:Fallback xmlns="">
            <p:pic>
              <p:nvPicPr>
                <p:cNvPr id="23" name="Ink 22">
                  <a:extLst>
                    <a:ext uri="{FF2B5EF4-FFF2-40B4-BE49-F238E27FC236}">
                      <a16:creationId xmlns:a16="http://schemas.microsoft.com/office/drawing/2014/main" id="{6B18C572-7A81-44B0-90DA-151B8477DDD0}"/>
                    </a:ext>
                  </a:extLst>
                </p:cNvPr>
                <p:cNvPicPr/>
                <p:nvPr/>
              </p:nvPicPr>
              <p:blipFill>
                <a:blip r:embed="rId37"/>
                <a:stretch>
                  <a:fillRect/>
                </a:stretch>
              </p:blipFill>
              <p:spPr>
                <a:xfrm>
                  <a:off x="3241544" y="3695494"/>
                  <a:ext cx="86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F2EF3C56-5443-49C8-96DB-1E99035F6DF4}"/>
                    </a:ext>
                  </a:extLst>
                </p14:cNvPr>
                <p14:cNvContentPartPr/>
                <p14:nvPr/>
              </p14:nvContentPartPr>
              <p14:xfrm>
                <a:off x="3238664" y="3696574"/>
                <a:ext cx="42120" cy="29160"/>
              </p14:xfrm>
            </p:contentPart>
          </mc:Choice>
          <mc:Fallback xmlns="">
            <p:pic>
              <p:nvPicPr>
                <p:cNvPr id="24" name="Ink 23">
                  <a:extLst>
                    <a:ext uri="{FF2B5EF4-FFF2-40B4-BE49-F238E27FC236}">
                      <a16:creationId xmlns:a16="http://schemas.microsoft.com/office/drawing/2014/main" id="{F2EF3C56-5443-49C8-96DB-1E99035F6DF4}"/>
                    </a:ext>
                  </a:extLst>
                </p:cNvPr>
                <p:cNvPicPr/>
                <p:nvPr/>
              </p:nvPicPr>
              <p:blipFill>
                <a:blip r:embed="rId39"/>
                <a:stretch>
                  <a:fillRect/>
                </a:stretch>
              </p:blipFill>
              <p:spPr>
                <a:xfrm>
                  <a:off x="3230024" y="3687934"/>
                  <a:ext cx="59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54FA1A9B-D3EE-4EFC-B566-675FA8C9BB18}"/>
                    </a:ext>
                  </a:extLst>
                </p14:cNvPr>
                <p14:cNvContentPartPr/>
                <p14:nvPr/>
              </p14:nvContentPartPr>
              <p14:xfrm>
                <a:off x="3340904" y="3547534"/>
                <a:ext cx="126000" cy="173520"/>
              </p14:xfrm>
            </p:contentPart>
          </mc:Choice>
          <mc:Fallback xmlns="">
            <p:pic>
              <p:nvPicPr>
                <p:cNvPr id="25" name="Ink 24">
                  <a:extLst>
                    <a:ext uri="{FF2B5EF4-FFF2-40B4-BE49-F238E27FC236}">
                      <a16:creationId xmlns:a16="http://schemas.microsoft.com/office/drawing/2014/main" id="{54FA1A9B-D3EE-4EFC-B566-675FA8C9BB18}"/>
                    </a:ext>
                  </a:extLst>
                </p:cNvPr>
                <p:cNvPicPr/>
                <p:nvPr/>
              </p:nvPicPr>
              <p:blipFill>
                <a:blip r:embed="rId41"/>
                <a:stretch>
                  <a:fillRect/>
                </a:stretch>
              </p:blipFill>
              <p:spPr>
                <a:xfrm>
                  <a:off x="3331904" y="3538894"/>
                  <a:ext cx="143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3F6B71D-45A6-42A3-8D8A-95A324C973B8}"/>
                    </a:ext>
                  </a:extLst>
                </p14:cNvPr>
                <p14:cNvContentPartPr/>
                <p14:nvPr/>
              </p14:nvContentPartPr>
              <p14:xfrm>
                <a:off x="3226064" y="3664174"/>
                <a:ext cx="126720" cy="117360"/>
              </p14:xfrm>
            </p:contentPart>
          </mc:Choice>
          <mc:Fallback xmlns="">
            <p:pic>
              <p:nvPicPr>
                <p:cNvPr id="27" name="Ink 26">
                  <a:extLst>
                    <a:ext uri="{FF2B5EF4-FFF2-40B4-BE49-F238E27FC236}">
                      <a16:creationId xmlns:a16="http://schemas.microsoft.com/office/drawing/2014/main" id="{C3F6B71D-45A6-42A3-8D8A-95A324C973B8}"/>
                    </a:ext>
                  </a:extLst>
                </p:cNvPr>
                <p:cNvPicPr/>
                <p:nvPr/>
              </p:nvPicPr>
              <p:blipFill>
                <a:blip r:embed="rId43"/>
                <a:stretch>
                  <a:fillRect/>
                </a:stretch>
              </p:blipFill>
              <p:spPr>
                <a:xfrm>
                  <a:off x="3217424" y="3655534"/>
                  <a:ext cx="144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2807729-DF32-45A7-8946-3B71222F588B}"/>
                    </a:ext>
                  </a:extLst>
                </p14:cNvPr>
                <p14:cNvContentPartPr/>
                <p14:nvPr/>
              </p14:nvContentPartPr>
              <p14:xfrm>
                <a:off x="3394544" y="3420814"/>
                <a:ext cx="226440" cy="236160"/>
              </p14:xfrm>
            </p:contentPart>
          </mc:Choice>
          <mc:Fallback xmlns="">
            <p:pic>
              <p:nvPicPr>
                <p:cNvPr id="28" name="Ink 27">
                  <a:extLst>
                    <a:ext uri="{FF2B5EF4-FFF2-40B4-BE49-F238E27FC236}">
                      <a16:creationId xmlns:a16="http://schemas.microsoft.com/office/drawing/2014/main" id="{22807729-DF32-45A7-8946-3B71222F588B}"/>
                    </a:ext>
                  </a:extLst>
                </p:cNvPr>
                <p:cNvPicPr/>
                <p:nvPr/>
              </p:nvPicPr>
              <p:blipFill>
                <a:blip r:embed="rId45"/>
                <a:stretch>
                  <a:fillRect/>
                </a:stretch>
              </p:blipFill>
              <p:spPr>
                <a:xfrm>
                  <a:off x="3385544" y="3412174"/>
                  <a:ext cx="244080" cy="253800"/>
                </a:xfrm>
                <a:prstGeom prst="rect">
                  <a:avLst/>
                </a:prstGeom>
              </p:spPr>
            </p:pic>
          </mc:Fallback>
        </mc:AlternateContent>
      </p:grpSp>
      <p:grpSp>
        <p:nvGrpSpPr>
          <p:cNvPr id="36" name="Group 35">
            <a:extLst>
              <a:ext uri="{FF2B5EF4-FFF2-40B4-BE49-F238E27FC236}">
                <a16:creationId xmlns:a16="http://schemas.microsoft.com/office/drawing/2014/main" id="{58C4CF5F-85AA-48B9-8707-D07CD35EBE6B}"/>
              </a:ext>
            </a:extLst>
          </p:cNvPr>
          <p:cNvGrpSpPr/>
          <p:nvPr/>
        </p:nvGrpSpPr>
        <p:grpSpPr>
          <a:xfrm>
            <a:off x="5388224" y="1515334"/>
            <a:ext cx="1166040" cy="304920"/>
            <a:chOff x="5388224" y="1515334"/>
            <a:chExt cx="1166040" cy="30492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87A273B-C626-425E-A304-B3C18FF25DA8}"/>
                    </a:ext>
                  </a:extLst>
                </p14:cNvPr>
                <p14:cNvContentPartPr/>
                <p14:nvPr/>
              </p14:nvContentPartPr>
              <p14:xfrm>
                <a:off x="5484704" y="1535134"/>
                <a:ext cx="46080" cy="285120"/>
              </p14:xfrm>
            </p:contentPart>
          </mc:Choice>
          <mc:Fallback xmlns="">
            <p:pic>
              <p:nvPicPr>
                <p:cNvPr id="30" name="Ink 29">
                  <a:extLst>
                    <a:ext uri="{FF2B5EF4-FFF2-40B4-BE49-F238E27FC236}">
                      <a16:creationId xmlns:a16="http://schemas.microsoft.com/office/drawing/2014/main" id="{E87A273B-C626-425E-A304-B3C18FF25DA8}"/>
                    </a:ext>
                  </a:extLst>
                </p:cNvPr>
                <p:cNvPicPr/>
                <p:nvPr/>
              </p:nvPicPr>
              <p:blipFill>
                <a:blip r:embed="rId47"/>
                <a:stretch>
                  <a:fillRect/>
                </a:stretch>
              </p:blipFill>
              <p:spPr>
                <a:xfrm>
                  <a:off x="5475704" y="1526134"/>
                  <a:ext cx="63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702090DC-FC74-4B1B-ABDE-743E2DD77804}"/>
                    </a:ext>
                  </a:extLst>
                </p14:cNvPr>
                <p14:cNvContentPartPr/>
                <p14:nvPr/>
              </p14:nvContentPartPr>
              <p14:xfrm>
                <a:off x="5388224" y="1563934"/>
                <a:ext cx="191160" cy="167040"/>
              </p14:xfrm>
            </p:contentPart>
          </mc:Choice>
          <mc:Fallback xmlns="">
            <p:pic>
              <p:nvPicPr>
                <p:cNvPr id="31" name="Ink 30">
                  <a:extLst>
                    <a:ext uri="{FF2B5EF4-FFF2-40B4-BE49-F238E27FC236}">
                      <a16:creationId xmlns:a16="http://schemas.microsoft.com/office/drawing/2014/main" id="{702090DC-FC74-4B1B-ABDE-743E2DD77804}"/>
                    </a:ext>
                  </a:extLst>
                </p:cNvPr>
                <p:cNvPicPr/>
                <p:nvPr/>
              </p:nvPicPr>
              <p:blipFill>
                <a:blip r:embed="rId49"/>
                <a:stretch>
                  <a:fillRect/>
                </a:stretch>
              </p:blipFill>
              <p:spPr>
                <a:xfrm>
                  <a:off x="5379224" y="1555294"/>
                  <a:ext cx="208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AD5B9A56-6D59-486D-90DE-72BAD7A9ADC9}"/>
                    </a:ext>
                  </a:extLst>
                </p14:cNvPr>
                <p14:cNvContentPartPr/>
                <p14:nvPr/>
              </p14:nvContentPartPr>
              <p14:xfrm>
                <a:off x="5694224" y="1744294"/>
                <a:ext cx="147960" cy="52920"/>
              </p14:xfrm>
            </p:contentPart>
          </mc:Choice>
          <mc:Fallback xmlns="">
            <p:pic>
              <p:nvPicPr>
                <p:cNvPr id="32" name="Ink 31">
                  <a:extLst>
                    <a:ext uri="{FF2B5EF4-FFF2-40B4-BE49-F238E27FC236}">
                      <a16:creationId xmlns:a16="http://schemas.microsoft.com/office/drawing/2014/main" id="{AD5B9A56-6D59-486D-90DE-72BAD7A9ADC9}"/>
                    </a:ext>
                  </a:extLst>
                </p:cNvPr>
                <p:cNvPicPr/>
                <p:nvPr/>
              </p:nvPicPr>
              <p:blipFill>
                <a:blip r:embed="rId51"/>
                <a:stretch>
                  <a:fillRect/>
                </a:stretch>
              </p:blipFill>
              <p:spPr>
                <a:xfrm>
                  <a:off x="5685584" y="1735654"/>
                  <a:ext cx="165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A2783C52-DD1D-4674-88D7-615366F4ED97}"/>
                    </a:ext>
                  </a:extLst>
                </p14:cNvPr>
                <p14:cNvContentPartPr/>
                <p14:nvPr/>
              </p14:nvContentPartPr>
              <p14:xfrm>
                <a:off x="5696024" y="1687054"/>
                <a:ext cx="82440" cy="25920"/>
              </p14:xfrm>
            </p:contentPart>
          </mc:Choice>
          <mc:Fallback xmlns="">
            <p:pic>
              <p:nvPicPr>
                <p:cNvPr id="33" name="Ink 32">
                  <a:extLst>
                    <a:ext uri="{FF2B5EF4-FFF2-40B4-BE49-F238E27FC236}">
                      <a16:creationId xmlns:a16="http://schemas.microsoft.com/office/drawing/2014/main" id="{A2783C52-DD1D-4674-88D7-615366F4ED97}"/>
                    </a:ext>
                  </a:extLst>
                </p:cNvPr>
                <p:cNvPicPr/>
                <p:nvPr/>
              </p:nvPicPr>
              <p:blipFill>
                <a:blip r:embed="rId53"/>
                <a:stretch>
                  <a:fillRect/>
                </a:stretch>
              </p:blipFill>
              <p:spPr>
                <a:xfrm>
                  <a:off x="5687024" y="1678414"/>
                  <a:ext cx="100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9E5EA4AE-0DF4-4F79-9E20-9337711C9B2E}"/>
                    </a:ext>
                  </a:extLst>
                </p14:cNvPr>
                <p14:cNvContentPartPr/>
                <p14:nvPr/>
              </p14:nvContentPartPr>
              <p14:xfrm>
                <a:off x="5975384" y="1576174"/>
                <a:ext cx="201600" cy="212400"/>
              </p14:xfrm>
            </p:contentPart>
          </mc:Choice>
          <mc:Fallback xmlns="">
            <p:pic>
              <p:nvPicPr>
                <p:cNvPr id="34" name="Ink 33">
                  <a:extLst>
                    <a:ext uri="{FF2B5EF4-FFF2-40B4-BE49-F238E27FC236}">
                      <a16:creationId xmlns:a16="http://schemas.microsoft.com/office/drawing/2014/main" id="{9E5EA4AE-0DF4-4F79-9E20-9337711C9B2E}"/>
                    </a:ext>
                  </a:extLst>
                </p:cNvPr>
                <p:cNvPicPr/>
                <p:nvPr/>
              </p:nvPicPr>
              <p:blipFill>
                <a:blip r:embed="rId55"/>
                <a:stretch>
                  <a:fillRect/>
                </a:stretch>
              </p:blipFill>
              <p:spPr>
                <a:xfrm>
                  <a:off x="5966744" y="1567174"/>
                  <a:ext cx="219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2BCC7598-ED1C-4F89-958F-CD7216977A7A}"/>
                    </a:ext>
                  </a:extLst>
                </p14:cNvPr>
                <p14:cNvContentPartPr/>
                <p14:nvPr/>
              </p14:nvContentPartPr>
              <p14:xfrm>
                <a:off x="6291824" y="1515334"/>
                <a:ext cx="262440" cy="285480"/>
              </p14:xfrm>
            </p:contentPart>
          </mc:Choice>
          <mc:Fallback xmlns="">
            <p:pic>
              <p:nvPicPr>
                <p:cNvPr id="35" name="Ink 34">
                  <a:extLst>
                    <a:ext uri="{FF2B5EF4-FFF2-40B4-BE49-F238E27FC236}">
                      <a16:creationId xmlns:a16="http://schemas.microsoft.com/office/drawing/2014/main" id="{2BCC7598-ED1C-4F89-958F-CD7216977A7A}"/>
                    </a:ext>
                  </a:extLst>
                </p:cNvPr>
                <p:cNvPicPr/>
                <p:nvPr/>
              </p:nvPicPr>
              <p:blipFill>
                <a:blip r:embed="rId57"/>
                <a:stretch>
                  <a:fillRect/>
                </a:stretch>
              </p:blipFill>
              <p:spPr>
                <a:xfrm>
                  <a:off x="6282824" y="1506694"/>
                  <a:ext cx="280080" cy="303120"/>
                </a:xfrm>
                <a:prstGeom prst="rect">
                  <a:avLst/>
                </a:prstGeom>
              </p:spPr>
            </p:pic>
          </mc:Fallback>
        </mc:AlternateContent>
      </p:grpSp>
      <p:grpSp>
        <p:nvGrpSpPr>
          <p:cNvPr id="47" name="Group 46">
            <a:extLst>
              <a:ext uri="{FF2B5EF4-FFF2-40B4-BE49-F238E27FC236}">
                <a16:creationId xmlns:a16="http://schemas.microsoft.com/office/drawing/2014/main" id="{93C89514-9722-4BF2-A406-80365687204E}"/>
              </a:ext>
            </a:extLst>
          </p:cNvPr>
          <p:cNvGrpSpPr/>
          <p:nvPr/>
        </p:nvGrpSpPr>
        <p:grpSpPr>
          <a:xfrm>
            <a:off x="1640264" y="1601374"/>
            <a:ext cx="1319400" cy="321120"/>
            <a:chOff x="1640264" y="1601374"/>
            <a:chExt cx="1319400" cy="32112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F66B3FC-E6D1-4CCA-B502-5D93FEDAEA46}"/>
                    </a:ext>
                  </a:extLst>
                </p14:cNvPr>
                <p14:cNvContentPartPr/>
                <p14:nvPr/>
              </p14:nvContentPartPr>
              <p14:xfrm>
                <a:off x="1746824" y="1601374"/>
                <a:ext cx="159480" cy="306000"/>
              </p14:xfrm>
            </p:contentPart>
          </mc:Choice>
          <mc:Fallback xmlns="">
            <p:pic>
              <p:nvPicPr>
                <p:cNvPr id="37" name="Ink 36">
                  <a:extLst>
                    <a:ext uri="{FF2B5EF4-FFF2-40B4-BE49-F238E27FC236}">
                      <a16:creationId xmlns:a16="http://schemas.microsoft.com/office/drawing/2014/main" id="{5F66B3FC-E6D1-4CCA-B502-5D93FEDAEA46}"/>
                    </a:ext>
                  </a:extLst>
                </p:cNvPr>
                <p:cNvPicPr/>
                <p:nvPr/>
              </p:nvPicPr>
              <p:blipFill>
                <a:blip r:embed="rId59"/>
                <a:stretch>
                  <a:fillRect/>
                </a:stretch>
              </p:blipFill>
              <p:spPr>
                <a:xfrm>
                  <a:off x="1738184" y="1592734"/>
                  <a:ext cx="1771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18D8D847-B54E-484E-BBA1-26D938E27EC0}"/>
                    </a:ext>
                  </a:extLst>
                </p14:cNvPr>
                <p14:cNvContentPartPr/>
                <p14:nvPr/>
              </p14:nvContentPartPr>
              <p14:xfrm>
                <a:off x="1640264" y="1657534"/>
                <a:ext cx="119160" cy="69120"/>
              </p14:xfrm>
            </p:contentPart>
          </mc:Choice>
          <mc:Fallback xmlns="">
            <p:pic>
              <p:nvPicPr>
                <p:cNvPr id="38" name="Ink 37">
                  <a:extLst>
                    <a:ext uri="{FF2B5EF4-FFF2-40B4-BE49-F238E27FC236}">
                      <a16:creationId xmlns:a16="http://schemas.microsoft.com/office/drawing/2014/main" id="{18D8D847-B54E-484E-BBA1-26D938E27EC0}"/>
                    </a:ext>
                  </a:extLst>
                </p:cNvPr>
                <p:cNvPicPr/>
                <p:nvPr/>
              </p:nvPicPr>
              <p:blipFill>
                <a:blip r:embed="rId61"/>
                <a:stretch>
                  <a:fillRect/>
                </a:stretch>
              </p:blipFill>
              <p:spPr>
                <a:xfrm>
                  <a:off x="1631264" y="1648894"/>
                  <a:ext cx="136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7BFE2D74-BB53-4143-BED1-B96FEF6D13CC}"/>
                    </a:ext>
                  </a:extLst>
                </p14:cNvPr>
                <p14:cNvContentPartPr/>
                <p14:nvPr/>
              </p14:nvContentPartPr>
              <p14:xfrm>
                <a:off x="2031944" y="1764094"/>
                <a:ext cx="77040" cy="14040"/>
              </p14:xfrm>
            </p:contentPart>
          </mc:Choice>
          <mc:Fallback xmlns="">
            <p:pic>
              <p:nvPicPr>
                <p:cNvPr id="40" name="Ink 39">
                  <a:extLst>
                    <a:ext uri="{FF2B5EF4-FFF2-40B4-BE49-F238E27FC236}">
                      <a16:creationId xmlns:a16="http://schemas.microsoft.com/office/drawing/2014/main" id="{7BFE2D74-BB53-4143-BED1-B96FEF6D13CC}"/>
                    </a:ext>
                  </a:extLst>
                </p:cNvPr>
                <p:cNvPicPr/>
                <p:nvPr/>
              </p:nvPicPr>
              <p:blipFill>
                <a:blip r:embed="rId63"/>
                <a:stretch>
                  <a:fillRect/>
                </a:stretch>
              </p:blipFill>
              <p:spPr>
                <a:xfrm>
                  <a:off x="2023304" y="1755094"/>
                  <a:ext cx="94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C992EE4F-037C-41AC-BA3D-12067C9E3AF9}"/>
                    </a:ext>
                  </a:extLst>
                </p14:cNvPr>
                <p14:cNvContentPartPr/>
                <p14:nvPr/>
              </p14:nvContentPartPr>
              <p14:xfrm>
                <a:off x="2036984" y="1764094"/>
                <a:ext cx="360" cy="360"/>
              </p14:xfrm>
            </p:contentPart>
          </mc:Choice>
          <mc:Fallback xmlns="">
            <p:pic>
              <p:nvPicPr>
                <p:cNvPr id="41" name="Ink 40">
                  <a:extLst>
                    <a:ext uri="{FF2B5EF4-FFF2-40B4-BE49-F238E27FC236}">
                      <a16:creationId xmlns:a16="http://schemas.microsoft.com/office/drawing/2014/main" id="{C992EE4F-037C-41AC-BA3D-12067C9E3AF9}"/>
                    </a:ext>
                  </a:extLst>
                </p:cNvPr>
                <p:cNvPicPr/>
                <p:nvPr/>
              </p:nvPicPr>
              <p:blipFill>
                <a:blip r:embed="rId8"/>
                <a:stretch>
                  <a:fillRect/>
                </a:stretch>
              </p:blipFill>
              <p:spPr>
                <a:xfrm>
                  <a:off x="2027984" y="17550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19F8B7E9-D5EF-40A9-80C7-5DCB2A422085}"/>
                    </a:ext>
                  </a:extLst>
                </p14:cNvPr>
                <p14:cNvContentPartPr/>
                <p14:nvPr/>
              </p14:nvContentPartPr>
              <p14:xfrm>
                <a:off x="1978304" y="1686694"/>
                <a:ext cx="127080" cy="77400"/>
              </p14:xfrm>
            </p:contentPart>
          </mc:Choice>
          <mc:Fallback xmlns="">
            <p:pic>
              <p:nvPicPr>
                <p:cNvPr id="42" name="Ink 41">
                  <a:extLst>
                    <a:ext uri="{FF2B5EF4-FFF2-40B4-BE49-F238E27FC236}">
                      <a16:creationId xmlns:a16="http://schemas.microsoft.com/office/drawing/2014/main" id="{19F8B7E9-D5EF-40A9-80C7-5DCB2A422085}"/>
                    </a:ext>
                  </a:extLst>
                </p:cNvPr>
                <p:cNvPicPr/>
                <p:nvPr/>
              </p:nvPicPr>
              <p:blipFill>
                <a:blip r:embed="rId66"/>
                <a:stretch>
                  <a:fillRect/>
                </a:stretch>
              </p:blipFill>
              <p:spPr>
                <a:xfrm>
                  <a:off x="1969664" y="1678054"/>
                  <a:ext cx="144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BE06A0C2-5714-4988-AA66-FE3AAB16332E}"/>
                    </a:ext>
                  </a:extLst>
                </p14:cNvPr>
                <p14:cNvContentPartPr/>
                <p14:nvPr/>
              </p14:nvContentPartPr>
              <p14:xfrm>
                <a:off x="2256224" y="1657174"/>
                <a:ext cx="37440" cy="265320"/>
              </p14:xfrm>
            </p:contentPart>
          </mc:Choice>
          <mc:Fallback xmlns="">
            <p:pic>
              <p:nvPicPr>
                <p:cNvPr id="43" name="Ink 42">
                  <a:extLst>
                    <a:ext uri="{FF2B5EF4-FFF2-40B4-BE49-F238E27FC236}">
                      <a16:creationId xmlns:a16="http://schemas.microsoft.com/office/drawing/2014/main" id="{BE06A0C2-5714-4988-AA66-FE3AAB16332E}"/>
                    </a:ext>
                  </a:extLst>
                </p:cNvPr>
                <p:cNvPicPr/>
                <p:nvPr/>
              </p:nvPicPr>
              <p:blipFill>
                <a:blip r:embed="rId68"/>
                <a:stretch>
                  <a:fillRect/>
                </a:stretch>
              </p:blipFill>
              <p:spPr>
                <a:xfrm>
                  <a:off x="2247224" y="1648534"/>
                  <a:ext cx="550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B7DDFEE1-AA2E-4D68-8040-0C22B18BCD4C}"/>
                    </a:ext>
                  </a:extLst>
                </p14:cNvPr>
                <p14:cNvContentPartPr/>
                <p14:nvPr/>
              </p14:nvContentPartPr>
              <p14:xfrm>
                <a:off x="2351624" y="1710094"/>
                <a:ext cx="139680" cy="168120"/>
              </p14:xfrm>
            </p:contentPart>
          </mc:Choice>
          <mc:Fallback xmlns="">
            <p:pic>
              <p:nvPicPr>
                <p:cNvPr id="44" name="Ink 43">
                  <a:extLst>
                    <a:ext uri="{FF2B5EF4-FFF2-40B4-BE49-F238E27FC236}">
                      <a16:creationId xmlns:a16="http://schemas.microsoft.com/office/drawing/2014/main" id="{B7DDFEE1-AA2E-4D68-8040-0C22B18BCD4C}"/>
                    </a:ext>
                  </a:extLst>
                </p:cNvPr>
                <p:cNvPicPr/>
                <p:nvPr/>
              </p:nvPicPr>
              <p:blipFill>
                <a:blip r:embed="rId70"/>
                <a:stretch>
                  <a:fillRect/>
                </a:stretch>
              </p:blipFill>
              <p:spPr>
                <a:xfrm>
                  <a:off x="2342624" y="1701454"/>
                  <a:ext cx="157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2664BF61-82D9-4872-BC2F-C104E11076D7}"/>
                    </a:ext>
                  </a:extLst>
                </p14:cNvPr>
                <p14:cNvContentPartPr/>
                <p14:nvPr/>
              </p14:nvContentPartPr>
              <p14:xfrm>
                <a:off x="2542424" y="1714054"/>
                <a:ext cx="176400" cy="175680"/>
              </p14:xfrm>
            </p:contentPart>
          </mc:Choice>
          <mc:Fallback xmlns="">
            <p:pic>
              <p:nvPicPr>
                <p:cNvPr id="45" name="Ink 44">
                  <a:extLst>
                    <a:ext uri="{FF2B5EF4-FFF2-40B4-BE49-F238E27FC236}">
                      <a16:creationId xmlns:a16="http://schemas.microsoft.com/office/drawing/2014/main" id="{2664BF61-82D9-4872-BC2F-C104E11076D7}"/>
                    </a:ext>
                  </a:extLst>
                </p:cNvPr>
                <p:cNvPicPr/>
                <p:nvPr/>
              </p:nvPicPr>
              <p:blipFill>
                <a:blip r:embed="rId72"/>
                <a:stretch>
                  <a:fillRect/>
                </a:stretch>
              </p:blipFill>
              <p:spPr>
                <a:xfrm>
                  <a:off x="2533784" y="1705414"/>
                  <a:ext cx="194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F5FC3C7F-748F-4CC7-96BE-E710F1287920}"/>
                    </a:ext>
                  </a:extLst>
                </p14:cNvPr>
                <p14:cNvContentPartPr/>
                <p14:nvPr/>
              </p14:nvContentPartPr>
              <p14:xfrm>
                <a:off x="2823584" y="1610374"/>
                <a:ext cx="136080" cy="253080"/>
              </p14:xfrm>
            </p:contentPart>
          </mc:Choice>
          <mc:Fallback xmlns="">
            <p:pic>
              <p:nvPicPr>
                <p:cNvPr id="46" name="Ink 45">
                  <a:extLst>
                    <a:ext uri="{FF2B5EF4-FFF2-40B4-BE49-F238E27FC236}">
                      <a16:creationId xmlns:a16="http://schemas.microsoft.com/office/drawing/2014/main" id="{F5FC3C7F-748F-4CC7-96BE-E710F1287920}"/>
                    </a:ext>
                  </a:extLst>
                </p:cNvPr>
                <p:cNvPicPr/>
                <p:nvPr/>
              </p:nvPicPr>
              <p:blipFill>
                <a:blip r:embed="rId74"/>
                <a:stretch>
                  <a:fillRect/>
                </a:stretch>
              </p:blipFill>
              <p:spPr>
                <a:xfrm>
                  <a:off x="2814944" y="1601734"/>
                  <a:ext cx="153720" cy="270720"/>
                </a:xfrm>
                <a:prstGeom prst="rect">
                  <a:avLst/>
                </a:prstGeom>
              </p:spPr>
            </p:pic>
          </mc:Fallback>
        </mc:AlternateContent>
      </p:grpSp>
      <p:grpSp>
        <p:nvGrpSpPr>
          <p:cNvPr id="61" name="Group 60">
            <a:extLst>
              <a:ext uri="{FF2B5EF4-FFF2-40B4-BE49-F238E27FC236}">
                <a16:creationId xmlns:a16="http://schemas.microsoft.com/office/drawing/2014/main" id="{0328B2B7-F5F9-4B3D-92A1-E6F7C919676A}"/>
              </a:ext>
            </a:extLst>
          </p:cNvPr>
          <p:cNvGrpSpPr/>
          <p:nvPr/>
        </p:nvGrpSpPr>
        <p:grpSpPr>
          <a:xfrm>
            <a:off x="738104" y="229054"/>
            <a:ext cx="1216440" cy="370440"/>
            <a:chOff x="738104" y="229054"/>
            <a:chExt cx="1216440" cy="370440"/>
          </a:xfrm>
        </p:grpSpPr>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9D9C09B8-3818-42A2-9416-FE3B4D652BFC}"/>
                    </a:ext>
                  </a:extLst>
                </p14:cNvPr>
                <p14:cNvContentPartPr/>
                <p14:nvPr/>
              </p14:nvContentPartPr>
              <p14:xfrm>
                <a:off x="738104" y="285574"/>
                <a:ext cx="310320" cy="309960"/>
              </p14:xfrm>
            </p:contentPart>
          </mc:Choice>
          <mc:Fallback xmlns="">
            <p:pic>
              <p:nvPicPr>
                <p:cNvPr id="48" name="Ink 47">
                  <a:extLst>
                    <a:ext uri="{FF2B5EF4-FFF2-40B4-BE49-F238E27FC236}">
                      <a16:creationId xmlns:a16="http://schemas.microsoft.com/office/drawing/2014/main" id="{9D9C09B8-3818-42A2-9416-FE3B4D652BFC}"/>
                    </a:ext>
                  </a:extLst>
                </p:cNvPr>
                <p:cNvPicPr/>
                <p:nvPr/>
              </p:nvPicPr>
              <p:blipFill>
                <a:blip r:embed="rId76"/>
                <a:stretch>
                  <a:fillRect/>
                </a:stretch>
              </p:blipFill>
              <p:spPr>
                <a:xfrm>
                  <a:off x="729104" y="276934"/>
                  <a:ext cx="327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BB89DB0A-DE19-4089-AC64-68611D1886AA}"/>
                    </a:ext>
                  </a:extLst>
                </p14:cNvPr>
                <p14:cNvContentPartPr/>
                <p14:nvPr/>
              </p14:nvContentPartPr>
              <p14:xfrm>
                <a:off x="1194944" y="528574"/>
                <a:ext cx="136080" cy="29160"/>
              </p14:xfrm>
            </p:contentPart>
          </mc:Choice>
          <mc:Fallback xmlns="">
            <p:pic>
              <p:nvPicPr>
                <p:cNvPr id="49" name="Ink 48">
                  <a:extLst>
                    <a:ext uri="{FF2B5EF4-FFF2-40B4-BE49-F238E27FC236}">
                      <a16:creationId xmlns:a16="http://schemas.microsoft.com/office/drawing/2014/main" id="{BB89DB0A-DE19-4089-AC64-68611D1886AA}"/>
                    </a:ext>
                  </a:extLst>
                </p:cNvPr>
                <p:cNvPicPr/>
                <p:nvPr/>
              </p:nvPicPr>
              <p:blipFill>
                <a:blip r:embed="rId78"/>
                <a:stretch>
                  <a:fillRect/>
                </a:stretch>
              </p:blipFill>
              <p:spPr>
                <a:xfrm>
                  <a:off x="1186304" y="519934"/>
                  <a:ext cx="153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6AB8BD13-A28B-430B-A274-C15DBA075DDA}"/>
                    </a:ext>
                  </a:extLst>
                </p14:cNvPr>
                <p14:cNvContentPartPr/>
                <p14:nvPr/>
              </p14:nvContentPartPr>
              <p14:xfrm>
                <a:off x="1164704" y="436774"/>
                <a:ext cx="149400" cy="39600"/>
              </p14:xfrm>
            </p:contentPart>
          </mc:Choice>
          <mc:Fallback xmlns="">
            <p:pic>
              <p:nvPicPr>
                <p:cNvPr id="50" name="Ink 49">
                  <a:extLst>
                    <a:ext uri="{FF2B5EF4-FFF2-40B4-BE49-F238E27FC236}">
                      <a16:creationId xmlns:a16="http://schemas.microsoft.com/office/drawing/2014/main" id="{6AB8BD13-A28B-430B-A274-C15DBA075DDA}"/>
                    </a:ext>
                  </a:extLst>
                </p:cNvPr>
                <p:cNvPicPr/>
                <p:nvPr/>
              </p:nvPicPr>
              <p:blipFill>
                <a:blip r:embed="rId80"/>
                <a:stretch>
                  <a:fillRect/>
                </a:stretch>
              </p:blipFill>
              <p:spPr>
                <a:xfrm>
                  <a:off x="1156064" y="428134"/>
                  <a:ext cx="167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2414EAFA-E61E-4A92-A19C-6E12C65D9737}"/>
                    </a:ext>
                  </a:extLst>
                </p14:cNvPr>
                <p14:cNvContentPartPr/>
                <p14:nvPr/>
              </p14:nvContentPartPr>
              <p14:xfrm>
                <a:off x="1519304" y="229054"/>
                <a:ext cx="137880" cy="211320"/>
              </p14:xfrm>
            </p:contentPart>
          </mc:Choice>
          <mc:Fallback xmlns="">
            <p:pic>
              <p:nvPicPr>
                <p:cNvPr id="51" name="Ink 50">
                  <a:extLst>
                    <a:ext uri="{FF2B5EF4-FFF2-40B4-BE49-F238E27FC236}">
                      <a16:creationId xmlns:a16="http://schemas.microsoft.com/office/drawing/2014/main" id="{2414EAFA-E61E-4A92-A19C-6E12C65D9737}"/>
                    </a:ext>
                  </a:extLst>
                </p:cNvPr>
                <p:cNvPicPr/>
                <p:nvPr/>
              </p:nvPicPr>
              <p:blipFill>
                <a:blip r:embed="rId82"/>
                <a:stretch>
                  <a:fillRect/>
                </a:stretch>
              </p:blipFill>
              <p:spPr>
                <a:xfrm>
                  <a:off x="1510664" y="220054"/>
                  <a:ext cx="155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9047FD1B-377A-4C66-ABA4-C4A29C82401C}"/>
                    </a:ext>
                  </a:extLst>
                </p14:cNvPr>
                <p14:cNvContentPartPr/>
                <p14:nvPr/>
              </p14:nvContentPartPr>
              <p14:xfrm>
                <a:off x="1700384" y="296734"/>
                <a:ext cx="5400" cy="166680"/>
              </p14:xfrm>
            </p:contentPart>
          </mc:Choice>
          <mc:Fallback xmlns="">
            <p:pic>
              <p:nvPicPr>
                <p:cNvPr id="52" name="Ink 51">
                  <a:extLst>
                    <a:ext uri="{FF2B5EF4-FFF2-40B4-BE49-F238E27FC236}">
                      <a16:creationId xmlns:a16="http://schemas.microsoft.com/office/drawing/2014/main" id="{9047FD1B-377A-4C66-ABA4-C4A29C82401C}"/>
                    </a:ext>
                  </a:extLst>
                </p:cNvPr>
                <p:cNvPicPr/>
                <p:nvPr/>
              </p:nvPicPr>
              <p:blipFill>
                <a:blip r:embed="rId84"/>
                <a:stretch>
                  <a:fillRect/>
                </a:stretch>
              </p:blipFill>
              <p:spPr>
                <a:xfrm>
                  <a:off x="1691744" y="287734"/>
                  <a:ext cx="23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676BDB2A-7F8F-49C3-859B-590B4D83796B}"/>
                    </a:ext>
                  </a:extLst>
                </p14:cNvPr>
                <p14:cNvContentPartPr/>
                <p14:nvPr/>
              </p14:nvContentPartPr>
              <p14:xfrm>
                <a:off x="1737464" y="304294"/>
                <a:ext cx="20520" cy="130320"/>
              </p14:xfrm>
            </p:contentPart>
          </mc:Choice>
          <mc:Fallback xmlns="">
            <p:pic>
              <p:nvPicPr>
                <p:cNvPr id="53" name="Ink 52">
                  <a:extLst>
                    <a:ext uri="{FF2B5EF4-FFF2-40B4-BE49-F238E27FC236}">
                      <a16:creationId xmlns:a16="http://schemas.microsoft.com/office/drawing/2014/main" id="{676BDB2A-7F8F-49C3-859B-590B4D83796B}"/>
                    </a:ext>
                  </a:extLst>
                </p:cNvPr>
                <p:cNvPicPr/>
                <p:nvPr/>
              </p:nvPicPr>
              <p:blipFill>
                <a:blip r:embed="rId86"/>
                <a:stretch>
                  <a:fillRect/>
                </a:stretch>
              </p:blipFill>
              <p:spPr>
                <a:xfrm>
                  <a:off x="1728464" y="295294"/>
                  <a:ext cx="38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0C12C33E-1E4E-4A30-AC29-BC319358F22C}"/>
                    </a:ext>
                  </a:extLst>
                </p14:cNvPr>
                <p14:cNvContentPartPr/>
                <p14:nvPr/>
              </p14:nvContentPartPr>
              <p14:xfrm>
                <a:off x="1631984" y="234814"/>
                <a:ext cx="211320" cy="48600"/>
              </p14:xfrm>
            </p:contentPart>
          </mc:Choice>
          <mc:Fallback xmlns="">
            <p:pic>
              <p:nvPicPr>
                <p:cNvPr id="54" name="Ink 53">
                  <a:extLst>
                    <a:ext uri="{FF2B5EF4-FFF2-40B4-BE49-F238E27FC236}">
                      <a16:creationId xmlns:a16="http://schemas.microsoft.com/office/drawing/2014/main" id="{0C12C33E-1E4E-4A30-AC29-BC319358F22C}"/>
                    </a:ext>
                  </a:extLst>
                </p:cNvPr>
                <p:cNvPicPr/>
                <p:nvPr/>
              </p:nvPicPr>
              <p:blipFill>
                <a:blip r:embed="rId88"/>
                <a:stretch>
                  <a:fillRect/>
                </a:stretch>
              </p:blipFill>
              <p:spPr>
                <a:xfrm>
                  <a:off x="1622984" y="225814"/>
                  <a:ext cx="228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983EEE64-EA6A-40D0-99C6-0F0561BB0232}"/>
                    </a:ext>
                  </a:extLst>
                </p14:cNvPr>
                <p14:cNvContentPartPr/>
                <p14:nvPr/>
              </p14:nvContentPartPr>
              <p14:xfrm>
                <a:off x="1490144" y="566374"/>
                <a:ext cx="464400" cy="33120"/>
              </p14:xfrm>
            </p:contentPart>
          </mc:Choice>
          <mc:Fallback xmlns="">
            <p:pic>
              <p:nvPicPr>
                <p:cNvPr id="57" name="Ink 56">
                  <a:extLst>
                    <a:ext uri="{FF2B5EF4-FFF2-40B4-BE49-F238E27FC236}">
                      <a16:creationId xmlns:a16="http://schemas.microsoft.com/office/drawing/2014/main" id="{983EEE64-EA6A-40D0-99C6-0F0561BB0232}"/>
                    </a:ext>
                  </a:extLst>
                </p:cNvPr>
                <p:cNvPicPr/>
                <p:nvPr/>
              </p:nvPicPr>
              <p:blipFill>
                <a:blip r:embed="rId90"/>
                <a:stretch>
                  <a:fillRect/>
                </a:stretch>
              </p:blipFill>
              <p:spPr>
                <a:xfrm>
                  <a:off x="1481144" y="557374"/>
                  <a:ext cx="482040" cy="50760"/>
                </a:xfrm>
                <a:prstGeom prst="rect">
                  <a:avLst/>
                </a:prstGeom>
              </p:spPr>
            </p:pic>
          </mc:Fallback>
        </mc:AlternateContent>
      </p:grpSp>
      <p:grpSp>
        <p:nvGrpSpPr>
          <p:cNvPr id="60" name="Group 59">
            <a:extLst>
              <a:ext uri="{FF2B5EF4-FFF2-40B4-BE49-F238E27FC236}">
                <a16:creationId xmlns:a16="http://schemas.microsoft.com/office/drawing/2014/main" id="{F00A5DD7-29ED-4785-9BF0-17EF84102B10}"/>
              </a:ext>
            </a:extLst>
          </p:cNvPr>
          <p:cNvGrpSpPr/>
          <p:nvPr/>
        </p:nvGrpSpPr>
        <p:grpSpPr>
          <a:xfrm>
            <a:off x="1586264" y="736294"/>
            <a:ext cx="390600" cy="309240"/>
            <a:chOff x="1586264" y="736294"/>
            <a:chExt cx="390600" cy="309240"/>
          </a:xfrm>
        </p:grpSpPr>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0A114DE5-E3E0-417B-B1B8-43F360130156}"/>
                    </a:ext>
                  </a:extLst>
                </p14:cNvPr>
                <p14:cNvContentPartPr/>
                <p14:nvPr/>
              </p14:nvContentPartPr>
              <p14:xfrm>
                <a:off x="1586264" y="736294"/>
                <a:ext cx="151200" cy="309240"/>
              </p14:xfrm>
            </p:contentPart>
          </mc:Choice>
          <mc:Fallback xmlns="">
            <p:pic>
              <p:nvPicPr>
                <p:cNvPr id="58" name="Ink 57">
                  <a:extLst>
                    <a:ext uri="{FF2B5EF4-FFF2-40B4-BE49-F238E27FC236}">
                      <a16:creationId xmlns:a16="http://schemas.microsoft.com/office/drawing/2014/main" id="{0A114DE5-E3E0-417B-B1B8-43F360130156}"/>
                    </a:ext>
                  </a:extLst>
                </p:cNvPr>
                <p:cNvPicPr/>
                <p:nvPr/>
              </p:nvPicPr>
              <p:blipFill>
                <a:blip r:embed="rId92"/>
                <a:stretch>
                  <a:fillRect/>
                </a:stretch>
              </p:blipFill>
              <p:spPr>
                <a:xfrm>
                  <a:off x="1577624" y="727294"/>
                  <a:ext cx="1688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570F027D-9B04-40D2-9D70-46E4FD1696DB}"/>
                    </a:ext>
                  </a:extLst>
                </p14:cNvPr>
                <p14:cNvContentPartPr/>
                <p14:nvPr/>
              </p14:nvContentPartPr>
              <p14:xfrm>
                <a:off x="1797944" y="789214"/>
                <a:ext cx="178920" cy="246600"/>
              </p14:xfrm>
            </p:contentPart>
          </mc:Choice>
          <mc:Fallback xmlns="">
            <p:pic>
              <p:nvPicPr>
                <p:cNvPr id="59" name="Ink 58">
                  <a:extLst>
                    <a:ext uri="{FF2B5EF4-FFF2-40B4-BE49-F238E27FC236}">
                      <a16:creationId xmlns:a16="http://schemas.microsoft.com/office/drawing/2014/main" id="{570F027D-9B04-40D2-9D70-46E4FD1696DB}"/>
                    </a:ext>
                  </a:extLst>
                </p:cNvPr>
                <p:cNvPicPr/>
                <p:nvPr/>
              </p:nvPicPr>
              <p:blipFill>
                <a:blip r:embed="rId94"/>
                <a:stretch>
                  <a:fillRect/>
                </a:stretch>
              </p:blipFill>
              <p:spPr>
                <a:xfrm>
                  <a:off x="1789304" y="780574"/>
                  <a:ext cx="196560" cy="26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69789F9D-D089-4994-927E-86300BEA4A21}"/>
                  </a:ext>
                </a:extLst>
              </p14:cNvPr>
              <p14:cNvContentPartPr/>
              <p14:nvPr/>
            </p14:nvContentPartPr>
            <p14:xfrm>
              <a:off x="2172344" y="402934"/>
              <a:ext cx="447480" cy="276480"/>
            </p14:xfrm>
          </p:contentPart>
        </mc:Choice>
        <mc:Fallback xmlns="">
          <p:pic>
            <p:nvPicPr>
              <p:cNvPr id="62" name="Ink 61">
                <a:extLst>
                  <a:ext uri="{FF2B5EF4-FFF2-40B4-BE49-F238E27FC236}">
                    <a16:creationId xmlns:a16="http://schemas.microsoft.com/office/drawing/2014/main" id="{69789F9D-D089-4994-927E-86300BEA4A21}"/>
                  </a:ext>
                </a:extLst>
              </p:cNvPr>
              <p:cNvPicPr/>
              <p:nvPr/>
            </p:nvPicPr>
            <p:blipFill>
              <a:blip r:embed="rId96"/>
              <a:stretch>
                <a:fillRect/>
              </a:stretch>
            </p:blipFill>
            <p:spPr>
              <a:xfrm>
                <a:off x="2163344" y="394294"/>
                <a:ext cx="465120" cy="294120"/>
              </a:xfrm>
              <a:prstGeom prst="rect">
                <a:avLst/>
              </a:prstGeom>
            </p:spPr>
          </p:pic>
        </mc:Fallback>
      </mc:AlternateContent>
      <p:grpSp>
        <p:nvGrpSpPr>
          <p:cNvPr id="4108" name="Group 4107">
            <a:extLst>
              <a:ext uri="{FF2B5EF4-FFF2-40B4-BE49-F238E27FC236}">
                <a16:creationId xmlns:a16="http://schemas.microsoft.com/office/drawing/2014/main" id="{E9244177-FF20-410C-8F56-EE0151A7AE15}"/>
              </a:ext>
            </a:extLst>
          </p:cNvPr>
          <p:cNvGrpSpPr/>
          <p:nvPr/>
        </p:nvGrpSpPr>
        <p:grpSpPr>
          <a:xfrm>
            <a:off x="4025624" y="47974"/>
            <a:ext cx="1445400" cy="559800"/>
            <a:chOff x="4025624" y="47974"/>
            <a:chExt cx="1445400" cy="559800"/>
          </a:xfrm>
        </p:grpSpPr>
        <mc:AlternateContent xmlns:mc="http://schemas.openxmlformats.org/markup-compatibility/2006" xmlns:p14="http://schemas.microsoft.com/office/powerpoint/2010/main">
          <mc:Choice Requires="p14">
            <p:contentPart p14:bwMode="auto" r:id="rId97">
              <p14:nvContentPartPr>
                <p14:cNvPr id="63" name="Ink 62">
                  <a:extLst>
                    <a:ext uri="{FF2B5EF4-FFF2-40B4-BE49-F238E27FC236}">
                      <a16:creationId xmlns:a16="http://schemas.microsoft.com/office/drawing/2014/main" id="{44FF0EEB-E2B8-47BB-86C4-23B082B16CC1}"/>
                    </a:ext>
                  </a:extLst>
                </p14:cNvPr>
                <p14:cNvContentPartPr/>
                <p14:nvPr/>
              </p14:nvContentPartPr>
              <p14:xfrm>
                <a:off x="4032104" y="56614"/>
                <a:ext cx="226800" cy="443880"/>
              </p14:xfrm>
            </p:contentPart>
          </mc:Choice>
          <mc:Fallback xmlns="">
            <p:pic>
              <p:nvPicPr>
                <p:cNvPr id="63" name="Ink 62">
                  <a:extLst>
                    <a:ext uri="{FF2B5EF4-FFF2-40B4-BE49-F238E27FC236}">
                      <a16:creationId xmlns:a16="http://schemas.microsoft.com/office/drawing/2014/main" id="{44FF0EEB-E2B8-47BB-86C4-23B082B16CC1}"/>
                    </a:ext>
                  </a:extLst>
                </p:cNvPr>
                <p:cNvPicPr/>
                <p:nvPr/>
              </p:nvPicPr>
              <p:blipFill>
                <a:blip r:embed="rId98"/>
                <a:stretch>
                  <a:fillRect/>
                </a:stretch>
              </p:blipFill>
              <p:spPr>
                <a:xfrm>
                  <a:off x="4023464" y="47974"/>
                  <a:ext cx="2444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096" name="Ink 4095">
                  <a:extLst>
                    <a:ext uri="{FF2B5EF4-FFF2-40B4-BE49-F238E27FC236}">
                      <a16:creationId xmlns:a16="http://schemas.microsoft.com/office/drawing/2014/main" id="{BCC99020-C4D5-4BFC-AAE4-437720E7145D}"/>
                    </a:ext>
                  </a:extLst>
                </p14:cNvPr>
                <p14:cNvContentPartPr/>
                <p14:nvPr/>
              </p14:nvContentPartPr>
              <p14:xfrm>
                <a:off x="4331624" y="161014"/>
                <a:ext cx="43920" cy="271440"/>
              </p14:xfrm>
            </p:contentPart>
          </mc:Choice>
          <mc:Fallback xmlns="">
            <p:pic>
              <p:nvPicPr>
                <p:cNvPr id="4096" name="Ink 4095">
                  <a:extLst>
                    <a:ext uri="{FF2B5EF4-FFF2-40B4-BE49-F238E27FC236}">
                      <a16:creationId xmlns:a16="http://schemas.microsoft.com/office/drawing/2014/main" id="{BCC99020-C4D5-4BFC-AAE4-437720E7145D}"/>
                    </a:ext>
                  </a:extLst>
                </p:cNvPr>
                <p:cNvPicPr/>
                <p:nvPr/>
              </p:nvPicPr>
              <p:blipFill>
                <a:blip r:embed="rId100"/>
                <a:stretch>
                  <a:fillRect/>
                </a:stretch>
              </p:blipFill>
              <p:spPr>
                <a:xfrm>
                  <a:off x="4322984" y="152374"/>
                  <a:ext cx="615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97" name="Ink 4096">
                  <a:extLst>
                    <a:ext uri="{FF2B5EF4-FFF2-40B4-BE49-F238E27FC236}">
                      <a16:creationId xmlns:a16="http://schemas.microsoft.com/office/drawing/2014/main" id="{50F33B64-327C-49D7-99E7-D75087E530FC}"/>
                    </a:ext>
                  </a:extLst>
                </p14:cNvPr>
                <p14:cNvContentPartPr/>
                <p14:nvPr/>
              </p14:nvContentPartPr>
              <p14:xfrm>
                <a:off x="4025624" y="47974"/>
                <a:ext cx="452160" cy="86400"/>
              </p14:xfrm>
            </p:contentPart>
          </mc:Choice>
          <mc:Fallback xmlns="">
            <p:pic>
              <p:nvPicPr>
                <p:cNvPr id="4097" name="Ink 4096">
                  <a:extLst>
                    <a:ext uri="{FF2B5EF4-FFF2-40B4-BE49-F238E27FC236}">
                      <a16:creationId xmlns:a16="http://schemas.microsoft.com/office/drawing/2014/main" id="{50F33B64-327C-49D7-99E7-D75087E530FC}"/>
                    </a:ext>
                  </a:extLst>
                </p:cNvPr>
                <p:cNvPicPr/>
                <p:nvPr/>
              </p:nvPicPr>
              <p:blipFill>
                <a:blip r:embed="rId102"/>
                <a:stretch>
                  <a:fillRect/>
                </a:stretch>
              </p:blipFill>
              <p:spPr>
                <a:xfrm>
                  <a:off x="4016624" y="38974"/>
                  <a:ext cx="469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00" name="Ink 4099">
                  <a:extLst>
                    <a:ext uri="{FF2B5EF4-FFF2-40B4-BE49-F238E27FC236}">
                      <a16:creationId xmlns:a16="http://schemas.microsoft.com/office/drawing/2014/main" id="{B27BBC7B-217F-4B23-9A8A-0510C6FC90B4}"/>
                    </a:ext>
                  </a:extLst>
                </p14:cNvPr>
                <p14:cNvContentPartPr/>
                <p14:nvPr/>
              </p14:nvContentPartPr>
              <p14:xfrm>
                <a:off x="4533224" y="67774"/>
                <a:ext cx="209160" cy="540000"/>
              </p14:xfrm>
            </p:contentPart>
          </mc:Choice>
          <mc:Fallback xmlns="">
            <p:pic>
              <p:nvPicPr>
                <p:cNvPr id="4100" name="Ink 4099">
                  <a:extLst>
                    <a:ext uri="{FF2B5EF4-FFF2-40B4-BE49-F238E27FC236}">
                      <a16:creationId xmlns:a16="http://schemas.microsoft.com/office/drawing/2014/main" id="{B27BBC7B-217F-4B23-9A8A-0510C6FC90B4}"/>
                    </a:ext>
                  </a:extLst>
                </p:cNvPr>
                <p:cNvPicPr/>
                <p:nvPr/>
              </p:nvPicPr>
              <p:blipFill>
                <a:blip r:embed="rId104"/>
                <a:stretch>
                  <a:fillRect/>
                </a:stretch>
              </p:blipFill>
              <p:spPr>
                <a:xfrm>
                  <a:off x="4524224" y="58774"/>
                  <a:ext cx="22680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101" name="Ink 4100">
                  <a:extLst>
                    <a:ext uri="{FF2B5EF4-FFF2-40B4-BE49-F238E27FC236}">
                      <a16:creationId xmlns:a16="http://schemas.microsoft.com/office/drawing/2014/main" id="{9F522ED5-4602-44D5-A861-7FFEFB79FDD8}"/>
                    </a:ext>
                  </a:extLst>
                </p14:cNvPr>
                <p14:cNvContentPartPr/>
                <p14:nvPr/>
              </p14:nvContentPartPr>
              <p14:xfrm>
                <a:off x="4758944" y="203134"/>
                <a:ext cx="281880" cy="343440"/>
              </p14:xfrm>
            </p:contentPart>
          </mc:Choice>
          <mc:Fallback xmlns="">
            <p:pic>
              <p:nvPicPr>
                <p:cNvPr id="4101" name="Ink 4100">
                  <a:extLst>
                    <a:ext uri="{FF2B5EF4-FFF2-40B4-BE49-F238E27FC236}">
                      <a16:creationId xmlns:a16="http://schemas.microsoft.com/office/drawing/2014/main" id="{9F522ED5-4602-44D5-A861-7FFEFB79FDD8}"/>
                    </a:ext>
                  </a:extLst>
                </p:cNvPr>
                <p:cNvPicPr/>
                <p:nvPr/>
              </p:nvPicPr>
              <p:blipFill>
                <a:blip r:embed="rId106"/>
                <a:stretch>
                  <a:fillRect/>
                </a:stretch>
              </p:blipFill>
              <p:spPr>
                <a:xfrm>
                  <a:off x="4750304" y="194494"/>
                  <a:ext cx="2995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102" name="Ink 4101">
                  <a:extLst>
                    <a:ext uri="{FF2B5EF4-FFF2-40B4-BE49-F238E27FC236}">
                      <a16:creationId xmlns:a16="http://schemas.microsoft.com/office/drawing/2014/main" id="{03A3246E-B6C0-406F-9D34-02E95C097C68}"/>
                    </a:ext>
                  </a:extLst>
                </p14:cNvPr>
                <p14:cNvContentPartPr/>
                <p14:nvPr/>
              </p14:nvContentPartPr>
              <p14:xfrm>
                <a:off x="5220104" y="172894"/>
                <a:ext cx="250920" cy="333720"/>
              </p14:xfrm>
            </p:contentPart>
          </mc:Choice>
          <mc:Fallback xmlns="">
            <p:pic>
              <p:nvPicPr>
                <p:cNvPr id="4102" name="Ink 4101">
                  <a:extLst>
                    <a:ext uri="{FF2B5EF4-FFF2-40B4-BE49-F238E27FC236}">
                      <a16:creationId xmlns:a16="http://schemas.microsoft.com/office/drawing/2014/main" id="{03A3246E-B6C0-406F-9D34-02E95C097C68}"/>
                    </a:ext>
                  </a:extLst>
                </p:cNvPr>
                <p:cNvPicPr/>
                <p:nvPr/>
              </p:nvPicPr>
              <p:blipFill>
                <a:blip r:embed="rId108"/>
                <a:stretch>
                  <a:fillRect/>
                </a:stretch>
              </p:blipFill>
              <p:spPr>
                <a:xfrm>
                  <a:off x="5211104" y="164254"/>
                  <a:ext cx="268560" cy="351360"/>
                </a:xfrm>
                <a:prstGeom prst="rect">
                  <a:avLst/>
                </a:prstGeom>
              </p:spPr>
            </p:pic>
          </mc:Fallback>
        </mc:AlternateContent>
      </p:grpSp>
      <p:grpSp>
        <p:nvGrpSpPr>
          <p:cNvPr id="4107" name="Group 4106">
            <a:extLst>
              <a:ext uri="{FF2B5EF4-FFF2-40B4-BE49-F238E27FC236}">
                <a16:creationId xmlns:a16="http://schemas.microsoft.com/office/drawing/2014/main" id="{1C9D2D67-71E3-46EA-AFC9-A391E648C214}"/>
              </a:ext>
            </a:extLst>
          </p:cNvPr>
          <p:cNvGrpSpPr/>
          <p:nvPr/>
        </p:nvGrpSpPr>
        <p:grpSpPr>
          <a:xfrm>
            <a:off x="5990504" y="123574"/>
            <a:ext cx="566280" cy="379800"/>
            <a:chOff x="5990504" y="123574"/>
            <a:chExt cx="566280" cy="379800"/>
          </a:xfrm>
        </p:grpSpPr>
        <mc:AlternateContent xmlns:mc="http://schemas.openxmlformats.org/markup-compatibility/2006" xmlns:p14="http://schemas.microsoft.com/office/powerpoint/2010/main">
          <mc:Choice Requires="p14">
            <p:contentPart p14:bwMode="auto" r:id="rId109">
              <p14:nvContentPartPr>
                <p14:cNvPr id="4103" name="Ink 4102">
                  <a:extLst>
                    <a:ext uri="{FF2B5EF4-FFF2-40B4-BE49-F238E27FC236}">
                      <a16:creationId xmlns:a16="http://schemas.microsoft.com/office/drawing/2014/main" id="{7D427B8D-17CF-494E-93E4-75F676A70FFA}"/>
                    </a:ext>
                  </a:extLst>
                </p14:cNvPr>
                <p14:cNvContentPartPr/>
                <p14:nvPr/>
              </p14:nvContentPartPr>
              <p14:xfrm>
                <a:off x="6004184" y="337414"/>
                <a:ext cx="289440" cy="36360"/>
              </p14:xfrm>
            </p:contentPart>
          </mc:Choice>
          <mc:Fallback xmlns="">
            <p:pic>
              <p:nvPicPr>
                <p:cNvPr id="4103" name="Ink 4102">
                  <a:extLst>
                    <a:ext uri="{FF2B5EF4-FFF2-40B4-BE49-F238E27FC236}">
                      <a16:creationId xmlns:a16="http://schemas.microsoft.com/office/drawing/2014/main" id="{7D427B8D-17CF-494E-93E4-75F676A70FFA}"/>
                    </a:ext>
                  </a:extLst>
                </p:cNvPr>
                <p:cNvPicPr/>
                <p:nvPr/>
              </p:nvPicPr>
              <p:blipFill>
                <a:blip r:embed="rId110"/>
                <a:stretch>
                  <a:fillRect/>
                </a:stretch>
              </p:blipFill>
              <p:spPr>
                <a:xfrm>
                  <a:off x="5995184" y="328414"/>
                  <a:ext cx="307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104" name="Ink 4103">
                  <a:extLst>
                    <a:ext uri="{FF2B5EF4-FFF2-40B4-BE49-F238E27FC236}">
                      <a16:creationId xmlns:a16="http://schemas.microsoft.com/office/drawing/2014/main" id="{253FBB29-3377-427F-AAF5-1D8748579804}"/>
                    </a:ext>
                  </a:extLst>
                </p14:cNvPr>
                <p14:cNvContentPartPr/>
                <p14:nvPr/>
              </p14:nvContentPartPr>
              <p14:xfrm>
                <a:off x="6003824" y="222934"/>
                <a:ext cx="213120" cy="19800"/>
              </p14:xfrm>
            </p:contentPart>
          </mc:Choice>
          <mc:Fallback xmlns="">
            <p:pic>
              <p:nvPicPr>
                <p:cNvPr id="4104" name="Ink 4103">
                  <a:extLst>
                    <a:ext uri="{FF2B5EF4-FFF2-40B4-BE49-F238E27FC236}">
                      <a16:creationId xmlns:a16="http://schemas.microsoft.com/office/drawing/2014/main" id="{253FBB29-3377-427F-AAF5-1D8748579804}"/>
                    </a:ext>
                  </a:extLst>
                </p:cNvPr>
                <p:cNvPicPr/>
                <p:nvPr/>
              </p:nvPicPr>
              <p:blipFill>
                <a:blip r:embed="rId112"/>
                <a:stretch>
                  <a:fillRect/>
                </a:stretch>
              </p:blipFill>
              <p:spPr>
                <a:xfrm>
                  <a:off x="5995184" y="213934"/>
                  <a:ext cx="230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105" name="Ink 4104">
                  <a:extLst>
                    <a:ext uri="{FF2B5EF4-FFF2-40B4-BE49-F238E27FC236}">
                      <a16:creationId xmlns:a16="http://schemas.microsoft.com/office/drawing/2014/main" id="{FD97F66A-0AC7-4D43-8023-7A153A430238}"/>
                    </a:ext>
                  </a:extLst>
                </p14:cNvPr>
                <p14:cNvContentPartPr/>
                <p14:nvPr/>
              </p14:nvContentPartPr>
              <p14:xfrm>
                <a:off x="5990504" y="123574"/>
                <a:ext cx="407160" cy="143640"/>
              </p14:xfrm>
            </p:contentPart>
          </mc:Choice>
          <mc:Fallback xmlns="">
            <p:pic>
              <p:nvPicPr>
                <p:cNvPr id="4105" name="Ink 4104">
                  <a:extLst>
                    <a:ext uri="{FF2B5EF4-FFF2-40B4-BE49-F238E27FC236}">
                      <a16:creationId xmlns:a16="http://schemas.microsoft.com/office/drawing/2014/main" id="{FD97F66A-0AC7-4D43-8023-7A153A430238}"/>
                    </a:ext>
                  </a:extLst>
                </p:cNvPr>
                <p:cNvPicPr/>
                <p:nvPr/>
              </p:nvPicPr>
              <p:blipFill>
                <a:blip r:embed="rId114"/>
                <a:stretch>
                  <a:fillRect/>
                </a:stretch>
              </p:blipFill>
              <p:spPr>
                <a:xfrm>
                  <a:off x="5981504" y="114574"/>
                  <a:ext cx="424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106" name="Ink 4105">
                  <a:extLst>
                    <a:ext uri="{FF2B5EF4-FFF2-40B4-BE49-F238E27FC236}">
                      <a16:creationId xmlns:a16="http://schemas.microsoft.com/office/drawing/2014/main" id="{2BB761F8-6656-4D43-BA1A-51A213519D15}"/>
                    </a:ext>
                  </a:extLst>
                </p14:cNvPr>
                <p14:cNvContentPartPr/>
                <p14:nvPr/>
              </p14:nvContentPartPr>
              <p14:xfrm>
                <a:off x="5992304" y="258934"/>
                <a:ext cx="564480" cy="244440"/>
              </p14:xfrm>
            </p:contentPart>
          </mc:Choice>
          <mc:Fallback xmlns="">
            <p:pic>
              <p:nvPicPr>
                <p:cNvPr id="4106" name="Ink 4105">
                  <a:extLst>
                    <a:ext uri="{FF2B5EF4-FFF2-40B4-BE49-F238E27FC236}">
                      <a16:creationId xmlns:a16="http://schemas.microsoft.com/office/drawing/2014/main" id="{2BB761F8-6656-4D43-BA1A-51A213519D15}"/>
                    </a:ext>
                  </a:extLst>
                </p:cNvPr>
                <p:cNvPicPr/>
                <p:nvPr/>
              </p:nvPicPr>
              <p:blipFill>
                <a:blip r:embed="rId116"/>
                <a:stretch>
                  <a:fillRect/>
                </a:stretch>
              </p:blipFill>
              <p:spPr>
                <a:xfrm>
                  <a:off x="5983304" y="250294"/>
                  <a:ext cx="582120" cy="262080"/>
                </a:xfrm>
                <a:prstGeom prst="rect">
                  <a:avLst/>
                </a:prstGeom>
              </p:spPr>
            </p:pic>
          </mc:Fallback>
        </mc:AlternateContent>
      </p:grpSp>
      <p:grpSp>
        <p:nvGrpSpPr>
          <p:cNvPr id="4115" name="Group 4114">
            <a:extLst>
              <a:ext uri="{FF2B5EF4-FFF2-40B4-BE49-F238E27FC236}">
                <a16:creationId xmlns:a16="http://schemas.microsoft.com/office/drawing/2014/main" id="{9D7C890C-242E-40C6-A814-3B27445D8C9B}"/>
              </a:ext>
            </a:extLst>
          </p:cNvPr>
          <p:cNvGrpSpPr/>
          <p:nvPr/>
        </p:nvGrpSpPr>
        <p:grpSpPr>
          <a:xfrm>
            <a:off x="6874304" y="111334"/>
            <a:ext cx="1522080" cy="576000"/>
            <a:chOff x="6874304" y="111334"/>
            <a:chExt cx="1522080" cy="576000"/>
          </a:xfrm>
        </p:grpSpPr>
        <mc:AlternateContent xmlns:mc="http://schemas.openxmlformats.org/markup-compatibility/2006" xmlns:p14="http://schemas.microsoft.com/office/powerpoint/2010/main">
          <mc:Choice Requires="p14">
            <p:contentPart p14:bwMode="auto" r:id="rId117">
              <p14:nvContentPartPr>
                <p14:cNvPr id="4109" name="Ink 4108">
                  <a:extLst>
                    <a:ext uri="{FF2B5EF4-FFF2-40B4-BE49-F238E27FC236}">
                      <a16:creationId xmlns:a16="http://schemas.microsoft.com/office/drawing/2014/main" id="{79ABDA7B-623F-42ED-B37E-D076ECD5E632}"/>
                    </a:ext>
                  </a:extLst>
                </p14:cNvPr>
                <p14:cNvContentPartPr/>
                <p14:nvPr/>
              </p14:nvContentPartPr>
              <p14:xfrm>
                <a:off x="6874304" y="224374"/>
                <a:ext cx="261720" cy="330120"/>
              </p14:xfrm>
            </p:contentPart>
          </mc:Choice>
          <mc:Fallback xmlns="">
            <p:pic>
              <p:nvPicPr>
                <p:cNvPr id="4109" name="Ink 4108">
                  <a:extLst>
                    <a:ext uri="{FF2B5EF4-FFF2-40B4-BE49-F238E27FC236}">
                      <a16:creationId xmlns:a16="http://schemas.microsoft.com/office/drawing/2014/main" id="{79ABDA7B-623F-42ED-B37E-D076ECD5E632}"/>
                    </a:ext>
                  </a:extLst>
                </p:cNvPr>
                <p:cNvPicPr/>
                <p:nvPr/>
              </p:nvPicPr>
              <p:blipFill>
                <a:blip r:embed="rId118"/>
                <a:stretch>
                  <a:fillRect/>
                </a:stretch>
              </p:blipFill>
              <p:spPr>
                <a:xfrm>
                  <a:off x="6865304" y="215734"/>
                  <a:ext cx="2793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10" name="Ink 4109">
                  <a:extLst>
                    <a:ext uri="{FF2B5EF4-FFF2-40B4-BE49-F238E27FC236}">
                      <a16:creationId xmlns:a16="http://schemas.microsoft.com/office/drawing/2014/main" id="{E9879432-C1AB-491C-97F9-3C2DBAA3A6AB}"/>
                    </a:ext>
                  </a:extLst>
                </p14:cNvPr>
                <p14:cNvContentPartPr/>
                <p14:nvPr/>
              </p14:nvContentPartPr>
              <p14:xfrm>
                <a:off x="7368224" y="449374"/>
                <a:ext cx="69120" cy="237960"/>
              </p14:xfrm>
            </p:contentPart>
          </mc:Choice>
          <mc:Fallback xmlns="">
            <p:pic>
              <p:nvPicPr>
                <p:cNvPr id="4110" name="Ink 4109">
                  <a:extLst>
                    <a:ext uri="{FF2B5EF4-FFF2-40B4-BE49-F238E27FC236}">
                      <a16:creationId xmlns:a16="http://schemas.microsoft.com/office/drawing/2014/main" id="{E9879432-C1AB-491C-97F9-3C2DBAA3A6AB}"/>
                    </a:ext>
                  </a:extLst>
                </p:cNvPr>
                <p:cNvPicPr/>
                <p:nvPr/>
              </p:nvPicPr>
              <p:blipFill>
                <a:blip r:embed="rId120"/>
                <a:stretch>
                  <a:fillRect/>
                </a:stretch>
              </p:blipFill>
              <p:spPr>
                <a:xfrm>
                  <a:off x="7359224" y="440374"/>
                  <a:ext cx="86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11" name="Ink 4110">
                  <a:extLst>
                    <a:ext uri="{FF2B5EF4-FFF2-40B4-BE49-F238E27FC236}">
                      <a16:creationId xmlns:a16="http://schemas.microsoft.com/office/drawing/2014/main" id="{6F3D3FFC-785C-42FA-95C7-362D84963A7C}"/>
                    </a:ext>
                  </a:extLst>
                </p14:cNvPr>
                <p14:cNvContentPartPr/>
                <p14:nvPr/>
              </p14:nvContentPartPr>
              <p14:xfrm>
                <a:off x="7548944" y="252454"/>
                <a:ext cx="71280" cy="317160"/>
              </p14:xfrm>
            </p:contentPart>
          </mc:Choice>
          <mc:Fallback xmlns="">
            <p:pic>
              <p:nvPicPr>
                <p:cNvPr id="4111" name="Ink 4110">
                  <a:extLst>
                    <a:ext uri="{FF2B5EF4-FFF2-40B4-BE49-F238E27FC236}">
                      <a16:creationId xmlns:a16="http://schemas.microsoft.com/office/drawing/2014/main" id="{6F3D3FFC-785C-42FA-95C7-362D84963A7C}"/>
                    </a:ext>
                  </a:extLst>
                </p:cNvPr>
                <p:cNvPicPr/>
                <p:nvPr/>
              </p:nvPicPr>
              <p:blipFill>
                <a:blip r:embed="rId122"/>
                <a:stretch>
                  <a:fillRect/>
                </a:stretch>
              </p:blipFill>
              <p:spPr>
                <a:xfrm>
                  <a:off x="7539944" y="243454"/>
                  <a:ext cx="889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112" name="Ink 4111">
                  <a:extLst>
                    <a:ext uri="{FF2B5EF4-FFF2-40B4-BE49-F238E27FC236}">
                      <a16:creationId xmlns:a16="http://schemas.microsoft.com/office/drawing/2014/main" id="{206AA45A-33BA-458D-B404-635E959DDA93}"/>
                    </a:ext>
                  </a:extLst>
                </p14:cNvPr>
                <p14:cNvContentPartPr/>
                <p14:nvPr/>
              </p14:nvContentPartPr>
              <p14:xfrm>
                <a:off x="7749824" y="241294"/>
                <a:ext cx="134280" cy="230040"/>
              </p14:xfrm>
            </p:contentPart>
          </mc:Choice>
          <mc:Fallback xmlns="">
            <p:pic>
              <p:nvPicPr>
                <p:cNvPr id="4112" name="Ink 4111">
                  <a:extLst>
                    <a:ext uri="{FF2B5EF4-FFF2-40B4-BE49-F238E27FC236}">
                      <a16:creationId xmlns:a16="http://schemas.microsoft.com/office/drawing/2014/main" id="{206AA45A-33BA-458D-B404-635E959DDA93}"/>
                    </a:ext>
                  </a:extLst>
                </p:cNvPr>
                <p:cNvPicPr/>
                <p:nvPr/>
              </p:nvPicPr>
              <p:blipFill>
                <a:blip r:embed="rId124"/>
                <a:stretch>
                  <a:fillRect/>
                </a:stretch>
              </p:blipFill>
              <p:spPr>
                <a:xfrm>
                  <a:off x="7740824" y="232294"/>
                  <a:ext cx="151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113" name="Ink 4112">
                  <a:extLst>
                    <a:ext uri="{FF2B5EF4-FFF2-40B4-BE49-F238E27FC236}">
                      <a16:creationId xmlns:a16="http://schemas.microsoft.com/office/drawing/2014/main" id="{8573BD5E-982B-4E8E-9C4E-55A3D5178312}"/>
                    </a:ext>
                  </a:extLst>
                </p14:cNvPr>
                <p14:cNvContentPartPr/>
                <p14:nvPr/>
              </p14:nvContentPartPr>
              <p14:xfrm>
                <a:off x="8084264" y="229414"/>
                <a:ext cx="205200" cy="295200"/>
              </p14:xfrm>
            </p:contentPart>
          </mc:Choice>
          <mc:Fallback xmlns="">
            <p:pic>
              <p:nvPicPr>
                <p:cNvPr id="4113" name="Ink 4112">
                  <a:extLst>
                    <a:ext uri="{FF2B5EF4-FFF2-40B4-BE49-F238E27FC236}">
                      <a16:creationId xmlns:a16="http://schemas.microsoft.com/office/drawing/2014/main" id="{8573BD5E-982B-4E8E-9C4E-55A3D5178312}"/>
                    </a:ext>
                  </a:extLst>
                </p:cNvPr>
                <p:cNvPicPr/>
                <p:nvPr/>
              </p:nvPicPr>
              <p:blipFill>
                <a:blip r:embed="rId126"/>
                <a:stretch>
                  <a:fillRect/>
                </a:stretch>
              </p:blipFill>
              <p:spPr>
                <a:xfrm>
                  <a:off x="8075624" y="220774"/>
                  <a:ext cx="222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114" name="Ink 4113">
                  <a:extLst>
                    <a:ext uri="{FF2B5EF4-FFF2-40B4-BE49-F238E27FC236}">
                      <a16:creationId xmlns:a16="http://schemas.microsoft.com/office/drawing/2014/main" id="{F0936048-B08F-46C4-9E58-EFBDB232A48E}"/>
                    </a:ext>
                  </a:extLst>
                </p14:cNvPr>
                <p14:cNvContentPartPr/>
                <p14:nvPr/>
              </p14:nvContentPartPr>
              <p14:xfrm>
                <a:off x="8171744" y="111334"/>
                <a:ext cx="224640" cy="38160"/>
              </p14:xfrm>
            </p:contentPart>
          </mc:Choice>
          <mc:Fallback xmlns="">
            <p:pic>
              <p:nvPicPr>
                <p:cNvPr id="4114" name="Ink 4113">
                  <a:extLst>
                    <a:ext uri="{FF2B5EF4-FFF2-40B4-BE49-F238E27FC236}">
                      <a16:creationId xmlns:a16="http://schemas.microsoft.com/office/drawing/2014/main" id="{F0936048-B08F-46C4-9E58-EFBDB232A48E}"/>
                    </a:ext>
                  </a:extLst>
                </p:cNvPr>
                <p:cNvPicPr/>
                <p:nvPr/>
              </p:nvPicPr>
              <p:blipFill>
                <a:blip r:embed="rId128"/>
                <a:stretch>
                  <a:fillRect/>
                </a:stretch>
              </p:blipFill>
              <p:spPr>
                <a:xfrm>
                  <a:off x="8162744" y="102694"/>
                  <a:ext cx="242280" cy="55800"/>
                </a:xfrm>
                <a:prstGeom prst="rect">
                  <a:avLst/>
                </a:prstGeom>
              </p:spPr>
            </p:pic>
          </mc:Fallback>
        </mc:AlternateContent>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VUČNI PASOŠ</a:t>
            </a:r>
            <a:endParaRPr lang="en-US" dirty="0"/>
          </a:p>
        </p:txBody>
      </p:sp>
      <p:pic>
        <p:nvPicPr>
          <p:cNvPr id="1026" name="Picture 2" descr="C:\Users\d.kostic\Desktop\Transporteri2016\evv2015\Vucni pasos\LastScan4.JPG"/>
          <p:cNvPicPr>
            <a:picLocks noGrp="1" noChangeAspect="1" noChangeArrowheads="1"/>
          </p:cNvPicPr>
          <p:nvPr>
            <p:ph idx="1"/>
          </p:nvPr>
        </p:nvPicPr>
        <p:blipFill>
          <a:blip r:embed="rId2" cstate="print"/>
          <a:srcRect/>
          <a:stretch>
            <a:fillRect/>
          </a:stretch>
        </p:blipFill>
        <p:spPr bwMode="auto">
          <a:xfrm>
            <a:off x="2565932" y="1554163"/>
            <a:ext cx="4164535" cy="45259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a:stretch>
            <a:fillRect/>
          </a:stretch>
        </p:blipFill>
        <p:spPr bwMode="auto">
          <a:xfrm>
            <a:off x="1187450" y="692150"/>
            <a:ext cx="6913563" cy="4392613"/>
          </a:xfrm>
          <a:prstGeom prst="rect">
            <a:avLst/>
          </a:prstGeom>
          <a:noFill/>
          <a:ln w="9525">
            <a:noFill/>
            <a:miter lim="800000"/>
            <a:headEnd/>
            <a:tailEnd/>
          </a:ln>
        </p:spPr>
      </p:pic>
      <p:pic>
        <p:nvPicPr>
          <p:cNvPr id="6147" name="Picture 5"/>
          <p:cNvPicPr>
            <a:picLocks noChangeAspect="1" noChangeArrowheads="1"/>
          </p:cNvPicPr>
          <p:nvPr/>
        </p:nvPicPr>
        <p:blipFill>
          <a:blip r:embed="rId3" cstate="print"/>
          <a:srcRect/>
          <a:stretch>
            <a:fillRect/>
          </a:stretch>
        </p:blipFill>
        <p:spPr bwMode="auto">
          <a:xfrm>
            <a:off x="1547813" y="5013325"/>
            <a:ext cx="6408737" cy="13684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308B28-C199-4802-BBFB-D639F85BA0EF}"/>
              </a:ext>
            </a:extLst>
          </p:cNvPr>
          <p:cNvPicPr>
            <a:picLocks noChangeAspect="1"/>
          </p:cNvPicPr>
          <p:nvPr/>
        </p:nvPicPr>
        <p:blipFill>
          <a:blip r:embed="rId2"/>
          <a:stretch>
            <a:fillRect/>
          </a:stretch>
        </p:blipFill>
        <p:spPr>
          <a:xfrm>
            <a:off x="1933575" y="2176462"/>
            <a:ext cx="5276850" cy="2505075"/>
          </a:xfrm>
          <a:prstGeom prst="rect">
            <a:avLst/>
          </a:prstGeom>
        </p:spPr>
      </p:pic>
      <p:sp>
        <p:nvSpPr>
          <p:cNvPr id="4" name="Title 3">
            <a:extLst>
              <a:ext uri="{FF2B5EF4-FFF2-40B4-BE49-F238E27FC236}">
                <a16:creationId xmlns:a16="http://schemas.microsoft.com/office/drawing/2014/main" id="{16502DF5-B0FE-4013-9130-9263D0E687F9}"/>
              </a:ext>
            </a:extLst>
          </p:cNvPr>
          <p:cNvSpPr>
            <a:spLocks noGrp="1"/>
          </p:cNvSpPr>
          <p:nvPr>
            <p:ph type="title"/>
          </p:nvPr>
        </p:nvSpPr>
        <p:spPr/>
        <p:txBody>
          <a:bodyPr>
            <a:normAutofit fontScale="90000"/>
          </a:bodyPr>
          <a:lstStyle/>
          <a:p>
            <a:pPr algn="ctr"/>
            <a:r>
              <a:rPr lang="sr-Cyrl-RS" dirty="0"/>
              <a:t>МОТОРНО –погонско и немоторно-трчеће постоље</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6E67F0D-00F4-4772-9063-D6B1D3E6C63E}"/>
                  </a:ext>
                </a:extLst>
              </p14:cNvPr>
              <p14:cNvContentPartPr/>
              <p14:nvPr/>
            </p14:nvContentPartPr>
            <p14:xfrm>
              <a:off x="4268342" y="4813602"/>
              <a:ext cx="48600" cy="404640"/>
            </p14:xfrm>
          </p:contentPart>
        </mc:Choice>
        <mc:Fallback xmlns="">
          <p:pic>
            <p:nvPicPr>
              <p:cNvPr id="2" name="Ink 1">
                <a:extLst>
                  <a:ext uri="{FF2B5EF4-FFF2-40B4-BE49-F238E27FC236}">
                    <a16:creationId xmlns:a16="http://schemas.microsoft.com/office/drawing/2014/main" id="{86E67F0D-00F4-4772-9063-D6B1D3E6C63E}"/>
                  </a:ext>
                </a:extLst>
              </p:cNvPr>
              <p:cNvPicPr/>
              <p:nvPr/>
            </p:nvPicPr>
            <p:blipFill>
              <a:blip r:embed="rId4"/>
              <a:stretch>
                <a:fillRect/>
              </a:stretch>
            </p:blipFill>
            <p:spPr>
              <a:xfrm>
                <a:off x="4259342" y="4804602"/>
                <a:ext cx="662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7FB13DC-9FAE-451E-9B9C-0D81D3A7611D}"/>
                  </a:ext>
                </a:extLst>
              </p14:cNvPr>
              <p14:cNvContentPartPr/>
              <p14:nvPr/>
            </p14:nvContentPartPr>
            <p14:xfrm>
              <a:off x="4251782" y="4709202"/>
              <a:ext cx="307080" cy="308880"/>
            </p14:xfrm>
          </p:contentPart>
        </mc:Choice>
        <mc:Fallback xmlns="">
          <p:pic>
            <p:nvPicPr>
              <p:cNvPr id="5" name="Ink 4">
                <a:extLst>
                  <a:ext uri="{FF2B5EF4-FFF2-40B4-BE49-F238E27FC236}">
                    <a16:creationId xmlns:a16="http://schemas.microsoft.com/office/drawing/2014/main" id="{87FB13DC-9FAE-451E-9B9C-0D81D3A7611D}"/>
                  </a:ext>
                </a:extLst>
              </p:cNvPr>
              <p:cNvPicPr/>
              <p:nvPr/>
            </p:nvPicPr>
            <p:blipFill>
              <a:blip r:embed="rId6"/>
              <a:stretch>
                <a:fillRect/>
              </a:stretch>
            </p:blipFill>
            <p:spPr>
              <a:xfrm>
                <a:off x="4243142" y="4700202"/>
                <a:ext cx="3247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07FF513-99B5-40DC-B0E0-6B99DAB0845F}"/>
                  </a:ext>
                </a:extLst>
              </p14:cNvPr>
              <p14:cNvContentPartPr/>
              <p14:nvPr/>
            </p14:nvContentPartPr>
            <p14:xfrm>
              <a:off x="4697102" y="5000802"/>
              <a:ext cx="174960" cy="21960"/>
            </p14:xfrm>
          </p:contentPart>
        </mc:Choice>
        <mc:Fallback xmlns="">
          <p:pic>
            <p:nvPicPr>
              <p:cNvPr id="6" name="Ink 5">
                <a:extLst>
                  <a:ext uri="{FF2B5EF4-FFF2-40B4-BE49-F238E27FC236}">
                    <a16:creationId xmlns:a16="http://schemas.microsoft.com/office/drawing/2014/main" id="{F07FF513-99B5-40DC-B0E0-6B99DAB0845F}"/>
                  </a:ext>
                </a:extLst>
              </p:cNvPr>
              <p:cNvPicPr/>
              <p:nvPr/>
            </p:nvPicPr>
            <p:blipFill>
              <a:blip r:embed="rId8"/>
              <a:stretch>
                <a:fillRect/>
              </a:stretch>
            </p:blipFill>
            <p:spPr>
              <a:xfrm>
                <a:off x="4688462" y="4991802"/>
                <a:ext cx="19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01F1832-7A5B-4058-AB36-79FC1391F598}"/>
                  </a:ext>
                </a:extLst>
              </p14:cNvPr>
              <p14:cNvContentPartPr/>
              <p14:nvPr/>
            </p14:nvContentPartPr>
            <p14:xfrm>
              <a:off x="4680902" y="4918722"/>
              <a:ext cx="182160" cy="28440"/>
            </p14:xfrm>
          </p:contentPart>
        </mc:Choice>
        <mc:Fallback xmlns="">
          <p:pic>
            <p:nvPicPr>
              <p:cNvPr id="7" name="Ink 6">
                <a:extLst>
                  <a:ext uri="{FF2B5EF4-FFF2-40B4-BE49-F238E27FC236}">
                    <a16:creationId xmlns:a16="http://schemas.microsoft.com/office/drawing/2014/main" id="{D01F1832-7A5B-4058-AB36-79FC1391F598}"/>
                  </a:ext>
                </a:extLst>
              </p:cNvPr>
              <p:cNvPicPr/>
              <p:nvPr/>
            </p:nvPicPr>
            <p:blipFill>
              <a:blip r:embed="rId10"/>
              <a:stretch>
                <a:fillRect/>
              </a:stretch>
            </p:blipFill>
            <p:spPr>
              <a:xfrm>
                <a:off x="4672262" y="4910082"/>
                <a:ext cx="199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07A484D-D525-4BBF-BA4A-1A61D235E598}"/>
                  </a:ext>
                </a:extLst>
              </p14:cNvPr>
              <p14:cNvContentPartPr/>
              <p14:nvPr/>
            </p14:nvContentPartPr>
            <p14:xfrm>
              <a:off x="4991582" y="4734042"/>
              <a:ext cx="40680" cy="457920"/>
            </p14:xfrm>
          </p:contentPart>
        </mc:Choice>
        <mc:Fallback xmlns="">
          <p:pic>
            <p:nvPicPr>
              <p:cNvPr id="9" name="Ink 8">
                <a:extLst>
                  <a:ext uri="{FF2B5EF4-FFF2-40B4-BE49-F238E27FC236}">
                    <a16:creationId xmlns:a16="http://schemas.microsoft.com/office/drawing/2014/main" id="{D07A484D-D525-4BBF-BA4A-1A61D235E598}"/>
                  </a:ext>
                </a:extLst>
              </p:cNvPr>
              <p:cNvPicPr/>
              <p:nvPr/>
            </p:nvPicPr>
            <p:blipFill>
              <a:blip r:embed="rId12"/>
              <a:stretch>
                <a:fillRect/>
              </a:stretch>
            </p:blipFill>
            <p:spPr>
              <a:xfrm>
                <a:off x="4982942" y="4725042"/>
                <a:ext cx="5832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8D32F53C-628B-470E-94ED-DFF83424C178}"/>
                  </a:ext>
                </a:extLst>
              </p14:cNvPr>
              <p14:cNvContentPartPr/>
              <p14:nvPr/>
            </p14:nvContentPartPr>
            <p14:xfrm>
              <a:off x="5021822" y="4744122"/>
              <a:ext cx="233280" cy="508320"/>
            </p14:xfrm>
          </p:contentPart>
        </mc:Choice>
        <mc:Fallback xmlns="">
          <p:pic>
            <p:nvPicPr>
              <p:cNvPr id="10" name="Ink 9">
                <a:extLst>
                  <a:ext uri="{FF2B5EF4-FFF2-40B4-BE49-F238E27FC236}">
                    <a16:creationId xmlns:a16="http://schemas.microsoft.com/office/drawing/2014/main" id="{8D32F53C-628B-470E-94ED-DFF83424C178}"/>
                  </a:ext>
                </a:extLst>
              </p:cNvPr>
              <p:cNvPicPr/>
              <p:nvPr/>
            </p:nvPicPr>
            <p:blipFill>
              <a:blip r:embed="rId14"/>
              <a:stretch>
                <a:fillRect/>
              </a:stretch>
            </p:blipFill>
            <p:spPr>
              <a:xfrm>
                <a:off x="5013182" y="4735482"/>
                <a:ext cx="2509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0E5DFBA-85D6-4690-A4C1-D5F2BA0A14C0}"/>
                  </a:ext>
                </a:extLst>
              </p14:cNvPr>
              <p14:cNvContentPartPr/>
              <p14:nvPr/>
            </p14:nvContentPartPr>
            <p14:xfrm>
              <a:off x="5400542" y="4853202"/>
              <a:ext cx="317160" cy="288720"/>
            </p14:xfrm>
          </p:contentPart>
        </mc:Choice>
        <mc:Fallback xmlns="">
          <p:pic>
            <p:nvPicPr>
              <p:cNvPr id="11" name="Ink 10">
                <a:extLst>
                  <a:ext uri="{FF2B5EF4-FFF2-40B4-BE49-F238E27FC236}">
                    <a16:creationId xmlns:a16="http://schemas.microsoft.com/office/drawing/2014/main" id="{10E5DFBA-85D6-4690-A4C1-D5F2BA0A14C0}"/>
                  </a:ext>
                </a:extLst>
              </p:cNvPr>
              <p:cNvPicPr/>
              <p:nvPr/>
            </p:nvPicPr>
            <p:blipFill>
              <a:blip r:embed="rId16"/>
              <a:stretch>
                <a:fillRect/>
              </a:stretch>
            </p:blipFill>
            <p:spPr>
              <a:xfrm>
                <a:off x="5391902" y="4844562"/>
                <a:ext cx="3348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C08FC7D9-1487-4FED-B8C1-F2512175130C}"/>
                  </a:ext>
                </a:extLst>
              </p14:cNvPr>
              <p14:cNvContentPartPr/>
              <p14:nvPr/>
            </p14:nvContentPartPr>
            <p14:xfrm>
              <a:off x="5913542" y="5042922"/>
              <a:ext cx="112320" cy="17640"/>
            </p14:xfrm>
          </p:contentPart>
        </mc:Choice>
        <mc:Fallback xmlns="">
          <p:pic>
            <p:nvPicPr>
              <p:cNvPr id="13" name="Ink 12">
                <a:extLst>
                  <a:ext uri="{FF2B5EF4-FFF2-40B4-BE49-F238E27FC236}">
                    <a16:creationId xmlns:a16="http://schemas.microsoft.com/office/drawing/2014/main" id="{C08FC7D9-1487-4FED-B8C1-F2512175130C}"/>
                  </a:ext>
                </a:extLst>
              </p:cNvPr>
              <p:cNvPicPr/>
              <p:nvPr/>
            </p:nvPicPr>
            <p:blipFill>
              <a:blip r:embed="rId18"/>
              <a:stretch>
                <a:fillRect/>
              </a:stretch>
            </p:blipFill>
            <p:spPr>
              <a:xfrm>
                <a:off x="5904542" y="5034282"/>
                <a:ext cx="129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C7CA78A-B706-4FFA-A19B-884F9A530EA2}"/>
                  </a:ext>
                </a:extLst>
              </p14:cNvPr>
              <p14:cNvContentPartPr/>
              <p14:nvPr/>
            </p14:nvContentPartPr>
            <p14:xfrm>
              <a:off x="5911022" y="4975242"/>
              <a:ext cx="120240" cy="21960"/>
            </p14:xfrm>
          </p:contentPart>
        </mc:Choice>
        <mc:Fallback xmlns="">
          <p:pic>
            <p:nvPicPr>
              <p:cNvPr id="14" name="Ink 13">
                <a:extLst>
                  <a:ext uri="{FF2B5EF4-FFF2-40B4-BE49-F238E27FC236}">
                    <a16:creationId xmlns:a16="http://schemas.microsoft.com/office/drawing/2014/main" id="{0C7CA78A-B706-4FFA-A19B-884F9A530EA2}"/>
                  </a:ext>
                </a:extLst>
              </p:cNvPr>
              <p:cNvPicPr/>
              <p:nvPr/>
            </p:nvPicPr>
            <p:blipFill>
              <a:blip r:embed="rId20"/>
              <a:stretch>
                <a:fillRect/>
              </a:stretch>
            </p:blipFill>
            <p:spPr>
              <a:xfrm>
                <a:off x="5902382" y="4966602"/>
                <a:ext cx="137880" cy="39600"/>
              </a:xfrm>
              <a:prstGeom prst="rect">
                <a:avLst/>
              </a:prstGeom>
            </p:spPr>
          </p:pic>
        </mc:Fallback>
      </mc:AlternateContent>
      <p:grpSp>
        <p:nvGrpSpPr>
          <p:cNvPr id="44" name="Group 43">
            <a:extLst>
              <a:ext uri="{FF2B5EF4-FFF2-40B4-BE49-F238E27FC236}">
                <a16:creationId xmlns:a16="http://schemas.microsoft.com/office/drawing/2014/main" id="{2EF3370D-EED6-4954-92E0-7BFF61239488}"/>
              </a:ext>
            </a:extLst>
          </p:cNvPr>
          <p:cNvGrpSpPr/>
          <p:nvPr/>
        </p:nvGrpSpPr>
        <p:grpSpPr>
          <a:xfrm>
            <a:off x="6206582" y="4786602"/>
            <a:ext cx="2638080" cy="582480"/>
            <a:chOff x="6206582" y="4786602"/>
            <a:chExt cx="2638080" cy="582480"/>
          </a:xfrm>
        </p:grpSpPr>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A72E7C94-2409-46B4-9CE8-AA5D7A98F9F6}"/>
                    </a:ext>
                  </a:extLst>
                </p14:cNvPr>
                <p14:cNvContentPartPr/>
                <p14:nvPr/>
              </p14:nvContentPartPr>
              <p14:xfrm>
                <a:off x="6206582" y="4850682"/>
                <a:ext cx="199440" cy="300960"/>
              </p14:xfrm>
            </p:contentPart>
          </mc:Choice>
          <mc:Fallback xmlns="">
            <p:pic>
              <p:nvPicPr>
                <p:cNvPr id="16" name="Ink 15">
                  <a:extLst>
                    <a:ext uri="{FF2B5EF4-FFF2-40B4-BE49-F238E27FC236}">
                      <a16:creationId xmlns:a16="http://schemas.microsoft.com/office/drawing/2014/main" id="{A72E7C94-2409-46B4-9CE8-AA5D7A98F9F6}"/>
                    </a:ext>
                  </a:extLst>
                </p:cNvPr>
                <p:cNvPicPr/>
                <p:nvPr/>
              </p:nvPicPr>
              <p:blipFill>
                <a:blip r:embed="rId22"/>
                <a:stretch>
                  <a:fillRect/>
                </a:stretch>
              </p:blipFill>
              <p:spPr>
                <a:xfrm>
                  <a:off x="6197942" y="4841682"/>
                  <a:ext cx="2170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C7EA40A3-1715-44C1-9896-E393953E8C9E}"/>
                    </a:ext>
                  </a:extLst>
                </p14:cNvPr>
                <p14:cNvContentPartPr/>
                <p14:nvPr/>
              </p14:nvContentPartPr>
              <p14:xfrm>
                <a:off x="6492062" y="5018802"/>
                <a:ext cx="1440" cy="8280"/>
              </p14:xfrm>
            </p:contentPart>
          </mc:Choice>
          <mc:Fallback xmlns="">
            <p:pic>
              <p:nvPicPr>
                <p:cNvPr id="17" name="Ink 16">
                  <a:extLst>
                    <a:ext uri="{FF2B5EF4-FFF2-40B4-BE49-F238E27FC236}">
                      <a16:creationId xmlns:a16="http://schemas.microsoft.com/office/drawing/2014/main" id="{C7EA40A3-1715-44C1-9896-E393953E8C9E}"/>
                    </a:ext>
                  </a:extLst>
                </p:cNvPr>
                <p:cNvPicPr/>
                <p:nvPr/>
              </p:nvPicPr>
              <p:blipFill>
                <a:blip r:embed="rId24"/>
                <a:stretch>
                  <a:fillRect/>
                </a:stretch>
              </p:blipFill>
              <p:spPr>
                <a:xfrm>
                  <a:off x="6483062" y="5009802"/>
                  <a:ext cx="19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3A98D7D9-9CCD-4BAB-A223-BFDDCF8807B4}"/>
                    </a:ext>
                  </a:extLst>
                </p14:cNvPr>
                <p14:cNvContentPartPr/>
                <p14:nvPr/>
              </p14:nvContentPartPr>
              <p14:xfrm>
                <a:off x="6568382" y="4887042"/>
                <a:ext cx="169560" cy="234000"/>
              </p14:xfrm>
            </p:contentPart>
          </mc:Choice>
          <mc:Fallback xmlns="">
            <p:pic>
              <p:nvPicPr>
                <p:cNvPr id="19" name="Ink 18">
                  <a:extLst>
                    <a:ext uri="{FF2B5EF4-FFF2-40B4-BE49-F238E27FC236}">
                      <a16:creationId xmlns:a16="http://schemas.microsoft.com/office/drawing/2014/main" id="{3A98D7D9-9CCD-4BAB-A223-BFDDCF8807B4}"/>
                    </a:ext>
                  </a:extLst>
                </p:cNvPr>
                <p:cNvPicPr/>
                <p:nvPr/>
              </p:nvPicPr>
              <p:blipFill>
                <a:blip r:embed="rId26"/>
                <a:stretch>
                  <a:fillRect/>
                </a:stretch>
              </p:blipFill>
              <p:spPr>
                <a:xfrm>
                  <a:off x="6559382" y="4878402"/>
                  <a:ext cx="187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FCB2262D-163D-44AC-B72B-A4165E29A9C6}"/>
                    </a:ext>
                  </a:extLst>
                </p14:cNvPr>
                <p14:cNvContentPartPr/>
                <p14:nvPr/>
              </p14:nvContentPartPr>
              <p14:xfrm>
                <a:off x="6864302" y="4958322"/>
                <a:ext cx="12600" cy="360"/>
              </p14:xfrm>
            </p:contentPart>
          </mc:Choice>
          <mc:Fallback xmlns="">
            <p:pic>
              <p:nvPicPr>
                <p:cNvPr id="20" name="Ink 19">
                  <a:extLst>
                    <a:ext uri="{FF2B5EF4-FFF2-40B4-BE49-F238E27FC236}">
                      <a16:creationId xmlns:a16="http://schemas.microsoft.com/office/drawing/2014/main" id="{FCB2262D-163D-44AC-B72B-A4165E29A9C6}"/>
                    </a:ext>
                  </a:extLst>
                </p:cNvPr>
                <p:cNvPicPr/>
                <p:nvPr/>
              </p:nvPicPr>
              <p:blipFill>
                <a:blip r:embed="rId28"/>
                <a:stretch>
                  <a:fillRect/>
                </a:stretch>
              </p:blipFill>
              <p:spPr>
                <a:xfrm>
                  <a:off x="6855302" y="4949322"/>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5611C760-2E24-4602-9FD0-8FF37E88B689}"/>
                    </a:ext>
                  </a:extLst>
                </p14:cNvPr>
                <p14:cNvContentPartPr/>
                <p14:nvPr/>
              </p14:nvContentPartPr>
              <p14:xfrm>
                <a:off x="7038182" y="4846362"/>
                <a:ext cx="1440" cy="161280"/>
              </p14:xfrm>
            </p:contentPart>
          </mc:Choice>
          <mc:Fallback xmlns="">
            <p:pic>
              <p:nvPicPr>
                <p:cNvPr id="22" name="Ink 21">
                  <a:extLst>
                    <a:ext uri="{FF2B5EF4-FFF2-40B4-BE49-F238E27FC236}">
                      <a16:creationId xmlns:a16="http://schemas.microsoft.com/office/drawing/2014/main" id="{5611C760-2E24-4602-9FD0-8FF37E88B689}"/>
                    </a:ext>
                  </a:extLst>
                </p:cNvPr>
                <p:cNvPicPr/>
                <p:nvPr/>
              </p:nvPicPr>
              <p:blipFill>
                <a:blip r:embed="rId30"/>
                <a:stretch>
                  <a:fillRect/>
                </a:stretch>
              </p:blipFill>
              <p:spPr>
                <a:xfrm>
                  <a:off x="7029182" y="4837362"/>
                  <a:ext cx="19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15F7A360-8D3E-447C-8041-5F5C54C9E6CC}"/>
                    </a:ext>
                  </a:extLst>
                </p14:cNvPr>
                <p14:cNvContentPartPr/>
                <p14:nvPr/>
              </p14:nvContentPartPr>
              <p14:xfrm>
                <a:off x="7097582" y="4858242"/>
                <a:ext cx="2880" cy="125640"/>
              </p14:xfrm>
            </p:contentPart>
          </mc:Choice>
          <mc:Fallback xmlns="">
            <p:pic>
              <p:nvPicPr>
                <p:cNvPr id="23" name="Ink 22">
                  <a:extLst>
                    <a:ext uri="{FF2B5EF4-FFF2-40B4-BE49-F238E27FC236}">
                      <a16:creationId xmlns:a16="http://schemas.microsoft.com/office/drawing/2014/main" id="{15F7A360-8D3E-447C-8041-5F5C54C9E6CC}"/>
                    </a:ext>
                  </a:extLst>
                </p:cNvPr>
                <p:cNvPicPr/>
                <p:nvPr/>
              </p:nvPicPr>
              <p:blipFill>
                <a:blip r:embed="rId32"/>
                <a:stretch>
                  <a:fillRect/>
                </a:stretch>
              </p:blipFill>
              <p:spPr>
                <a:xfrm>
                  <a:off x="7088582" y="4849602"/>
                  <a:ext cx="20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610AC8EA-1DBF-415E-A89D-044B8FA1B892}"/>
                    </a:ext>
                  </a:extLst>
                </p14:cNvPr>
                <p14:cNvContentPartPr/>
                <p14:nvPr/>
              </p14:nvContentPartPr>
              <p14:xfrm>
                <a:off x="6931622" y="4786602"/>
                <a:ext cx="302040" cy="4320"/>
              </p14:xfrm>
            </p:contentPart>
          </mc:Choice>
          <mc:Fallback xmlns="">
            <p:pic>
              <p:nvPicPr>
                <p:cNvPr id="24" name="Ink 23">
                  <a:extLst>
                    <a:ext uri="{FF2B5EF4-FFF2-40B4-BE49-F238E27FC236}">
                      <a16:creationId xmlns:a16="http://schemas.microsoft.com/office/drawing/2014/main" id="{610AC8EA-1DBF-415E-A89D-044B8FA1B892}"/>
                    </a:ext>
                  </a:extLst>
                </p:cNvPr>
                <p:cNvPicPr/>
                <p:nvPr/>
              </p:nvPicPr>
              <p:blipFill>
                <a:blip r:embed="rId34"/>
                <a:stretch>
                  <a:fillRect/>
                </a:stretch>
              </p:blipFill>
              <p:spPr>
                <a:xfrm>
                  <a:off x="6922622" y="4777962"/>
                  <a:ext cx="31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211E8D0C-1E14-459E-A24D-6F67CDDC6B85}"/>
                    </a:ext>
                  </a:extLst>
                </p14:cNvPr>
                <p14:cNvContentPartPr/>
                <p14:nvPr/>
              </p14:nvContentPartPr>
              <p14:xfrm>
                <a:off x="6994262" y="5020602"/>
                <a:ext cx="260640" cy="45720"/>
              </p14:xfrm>
            </p:contentPart>
          </mc:Choice>
          <mc:Fallback xmlns="">
            <p:pic>
              <p:nvPicPr>
                <p:cNvPr id="26" name="Ink 25">
                  <a:extLst>
                    <a:ext uri="{FF2B5EF4-FFF2-40B4-BE49-F238E27FC236}">
                      <a16:creationId xmlns:a16="http://schemas.microsoft.com/office/drawing/2014/main" id="{211E8D0C-1E14-459E-A24D-6F67CDDC6B85}"/>
                    </a:ext>
                  </a:extLst>
                </p:cNvPr>
                <p:cNvPicPr/>
                <p:nvPr/>
              </p:nvPicPr>
              <p:blipFill>
                <a:blip r:embed="rId36"/>
                <a:stretch>
                  <a:fillRect/>
                </a:stretch>
              </p:blipFill>
              <p:spPr>
                <a:xfrm>
                  <a:off x="6985622" y="5011962"/>
                  <a:ext cx="278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7763A3E4-82EB-4459-884E-D5AE22A65F2F}"/>
                    </a:ext>
                  </a:extLst>
                </p14:cNvPr>
                <p14:cNvContentPartPr/>
                <p14:nvPr/>
              </p14:nvContentPartPr>
              <p14:xfrm>
                <a:off x="6932702" y="5159202"/>
                <a:ext cx="159840" cy="209880"/>
              </p14:xfrm>
            </p:contentPart>
          </mc:Choice>
          <mc:Fallback xmlns="">
            <p:pic>
              <p:nvPicPr>
                <p:cNvPr id="28" name="Ink 27">
                  <a:extLst>
                    <a:ext uri="{FF2B5EF4-FFF2-40B4-BE49-F238E27FC236}">
                      <a16:creationId xmlns:a16="http://schemas.microsoft.com/office/drawing/2014/main" id="{7763A3E4-82EB-4459-884E-D5AE22A65F2F}"/>
                    </a:ext>
                  </a:extLst>
                </p:cNvPr>
                <p:cNvPicPr/>
                <p:nvPr/>
              </p:nvPicPr>
              <p:blipFill>
                <a:blip r:embed="rId38"/>
                <a:stretch>
                  <a:fillRect/>
                </a:stretch>
              </p:blipFill>
              <p:spPr>
                <a:xfrm>
                  <a:off x="6923702" y="5150562"/>
                  <a:ext cx="177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CBFB4F08-3552-4D54-8325-CA4E80CDCCB0}"/>
                    </a:ext>
                  </a:extLst>
                </p14:cNvPr>
                <p14:cNvContentPartPr/>
                <p14:nvPr/>
              </p14:nvContentPartPr>
              <p14:xfrm>
                <a:off x="7160222" y="5144802"/>
                <a:ext cx="171000" cy="191880"/>
              </p14:xfrm>
            </p:contentPart>
          </mc:Choice>
          <mc:Fallback xmlns="">
            <p:pic>
              <p:nvPicPr>
                <p:cNvPr id="29" name="Ink 28">
                  <a:extLst>
                    <a:ext uri="{FF2B5EF4-FFF2-40B4-BE49-F238E27FC236}">
                      <a16:creationId xmlns:a16="http://schemas.microsoft.com/office/drawing/2014/main" id="{CBFB4F08-3552-4D54-8325-CA4E80CDCCB0}"/>
                    </a:ext>
                  </a:extLst>
                </p:cNvPr>
                <p:cNvPicPr/>
                <p:nvPr/>
              </p:nvPicPr>
              <p:blipFill>
                <a:blip r:embed="rId40"/>
                <a:stretch>
                  <a:fillRect/>
                </a:stretch>
              </p:blipFill>
              <p:spPr>
                <a:xfrm>
                  <a:off x="7151222" y="5135802"/>
                  <a:ext cx="188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AF899F97-AC28-4B20-A409-F9E7C4327135}"/>
                    </a:ext>
                  </a:extLst>
                </p14:cNvPr>
                <p14:cNvContentPartPr/>
                <p14:nvPr/>
              </p14:nvContentPartPr>
              <p14:xfrm>
                <a:off x="7367582" y="4998642"/>
                <a:ext cx="135000" cy="31680"/>
              </p14:xfrm>
            </p:contentPart>
          </mc:Choice>
          <mc:Fallback xmlns="">
            <p:pic>
              <p:nvPicPr>
                <p:cNvPr id="31" name="Ink 30">
                  <a:extLst>
                    <a:ext uri="{FF2B5EF4-FFF2-40B4-BE49-F238E27FC236}">
                      <a16:creationId xmlns:a16="http://schemas.microsoft.com/office/drawing/2014/main" id="{AF899F97-AC28-4B20-A409-F9E7C4327135}"/>
                    </a:ext>
                  </a:extLst>
                </p:cNvPr>
                <p:cNvPicPr/>
                <p:nvPr/>
              </p:nvPicPr>
              <p:blipFill>
                <a:blip r:embed="rId42"/>
                <a:stretch>
                  <a:fillRect/>
                </a:stretch>
              </p:blipFill>
              <p:spPr>
                <a:xfrm>
                  <a:off x="7358942" y="4989642"/>
                  <a:ext cx="152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7A440BBD-748E-4F8E-B2C5-DF1AF320BD42}"/>
                    </a:ext>
                  </a:extLst>
                </p14:cNvPr>
                <p14:cNvContentPartPr/>
                <p14:nvPr/>
              </p14:nvContentPartPr>
              <p14:xfrm>
                <a:off x="7451822" y="4923762"/>
                <a:ext cx="60840" cy="15480"/>
              </p14:xfrm>
            </p:contentPart>
          </mc:Choice>
          <mc:Fallback xmlns="">
            <p:pic>
              <p:nvPicPr>
                <p:cNvPr id="32" name="Ink 31">
                  <a:extLst>
                    <a:ext uri="{FF2B5EF4-FFF2-40B4-BE49-F238E27FC236}">
                      <a16:creationId xmlns:a16="http://schemas.microsoft.com/office/drawing/2014/main" id="{7A440BBD-748E-4F8E-B2C5-DF1AF320BD42}"/>
                    </a:ext>
                  </a:extLst>
                </p:cNvPr>
                <p:cNvPicPr/>
                <p:nvPr/>
              </p:nvPicPr>
              <p:blipFill>
                <a:blip r:embed="rId44"/>
                <a:stretch>
                  <a:fillRect/>
                </a:stretch>
              </p:blipFill>
              <p:spPr>
                <a:xfrm>
                  <a:off x="7443182" y="4915122"/>
                  <a:ext cx="78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9DF97137-FB01-4446-B819-55E646A55774}"/>
                    </a:ext>
                  </a:extLst>
                </p14:cNvPr>
                <p14:cNvContentPartPr/>
                <p14:nvPr/>
              </p14:nvContentPartPr>
              <p14:xfrm>
                <a:off x="7609142" y="4871562"/>
                <a:ext cx="131400" cy="249480"/>
              </p14:xfrm>
            </p:contentPart>
          </mc:Choice>
          <mc:Fallback xmlns="">
            <p:pic>
              <p:nvPicPr>
                <p:cNvPr id="34" name="Ink 33">
                  <a:extLst>
                    <a:ext uri="{FF2B5EF4-FFF2-40B4-BE49-F238E27FC236}">
                      <a16:creationId xmlns:a16="http://schemas.microsoft.com/office/drawing/2014/main" id="{9DF97137-FB01-4446-B819-55E646A55774}"/>
                    </a:ext>
                  </a:extLst>
                </p:cNvPr>
                <p:cNvPicPr/>
                <p:nvPr/>
              </p:nvPicPr>
              <p:blipFill>
                <a:blip r:embed="rId46"/>
                <a:stretch>
                  <a:fillRect/>
                </a:stretch>
              </p:blipFill>
              <p:spPr>
                <a:xfrm>
                  <a:off x="7600502" y="4862562"/>
                  <a:ext cx="149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3F615BD5-F079-454F-8199-20CC3E45D796}"/>
                    </a:ext>
                  </a:extLst>
                </p14:cNvPr>
                <p14:cNvContentPartPr/>
                <p14:nvPr/>
              </p14:nvContentPartPr>
              <p14:xfrm>
                <a:off x="7803902" y="5058042"/>
                <a:ext cx="13680" cy="131400"/>
              </p14:xfrm>
            </p:contentPart>
          </mc:Choice>
          <mc:Fallback xmlns="">
            <p:pic>
              <p:nvPicPr>
                <p:cNvPr id="35" name="Ink 34">
                  <a:extLst>
                    <a:ext uri="{FF2B5EF4-FFF2-40B4-BE49-F238E27FC236}">
                      <a16:creationId xmlns:a16="http://schemas.microsoft.com/office/drawing/2014/main" id="{3F615BD5-F079-454F-8199-20CC3E45D796}"/>
                    </a:ext>
                  </a:extLst>
                </p:cNvPr>
                <p:cNvPicPr/>
                <p:nvPr/>
              </p:nvPicPr>
              <p:blipFill>
                <a:blip r:embed="rId48"/>
                <a:stretch>
                  <a:fillRect/>
                </a:stretch>
              </p:blipFill>
              <p:spPr>
                <a:xfrm>
                  <a:off x="7795262" y="5049402"/>
                  <a:ext cx="3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3394698F-0513-4133-AE7F-37AB56212740}"/>
                    </a:ext>
                  </a:extLst>
                </p14:cNvPr>
                <p14:cNvContentPartPr/>
                <p14:nvPr/>
              </p14:nvContentPartPr>
              <p14:xfrm>
                <a:off x="7886702" y="4889562"/>
                <a:ext cx="27360" cy="222840"/>
              </p14:xfrm>
            </p:contentPart>
          </mc:Choice>
          <mc:Fallback xmlns="">
            <p:pic>
              <p:nvPicPr>
                <p:cNvPr id="36" name="Ink 35">
                  <a:extLst>
                    <a:ext uri="{FF2B5EF4-FFF2-40B4-BE49-F238E27FC236}">
                      <a16:creationId xmlns:a16="http://schemas.microsoft.com/office/drawing/2014/main" id="{3394698F-0513-4133-AE7F-37AB56212740}"/>
                    </a:ext>
                  </a:extLst>
                </p:cNvPr>
                <p:cNvPicPr/>
                <p:nvPr/>
              </p:nvPicPr>
              <p:blipFill>
                <a:blip r:embed="rId50"/>
                <a:stretch>
                  <a:fillRect/>
                </a:stretch>
              </p:blipFill>
              <p:spPr>
                <a:xfrm>
                  <a:off x="7878062" y="4880922"/>
                  <a:ext cx="45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784498C2-0BCA-4B65-BC73-FAABA3314169}"/>
                    </a:ext>
                  </a:extLst>
                </p14:cNvPr>
                <p14:cNvContentPartPr/>
                <p14:nvPr/>
              </p14:nvContentPartPr>
              <p14:xfrm>
                <a:off x="7967342" y="4872642"/>
                <a:ext cx="139680" cy="225720"/>
              </p14:xfrm>
            </p:contentPart>
          </mc:Choice>
          <mc:Fallback xmlns="">
            <p:pic>
              <p:nvPicPr>
                <p:cNvPr id="37" name="Ink 36">
                  <a:extLst>
                    <a:ext uri="{FF2B5EF4-FFF2-40B4-BE49-F238E27FC236}">
                      <a16:creationId xmlns:a16="http://schemas.microsoft.com/office/drawing/2014/main" id="{784498C2-0BCA-4B65-BC73-FAABA3314169}"/>
                    </a:ext>
                  </a:extLst>
                </p:cNvPr>
                <p:cNvPicPr/>
                <p:nvPr/>
              </p:nvPicPr>
              <p:blipFill>
                <a:blip r:embed="rId52"/>
                <a:stretch>
                  <a:fillRect/>
                </a:stretch>
              </p:blipFill>
              <p:spPr>
                <a:xfrm>
                  <a:off x="7958702" y="4863642"/>
                  <a:ext cx="157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733B2C77-1A22-4703-985F-637E0A036B88}"/>
                    </a:ext>
                  </a:extLst>
                </p14:cNvPr>
                <p14:cNvContentPartPr/>
                <p14:nvPr/>
              </p14:nvContentPartPr>
              <p14:xfrm>
                <a:off x="8178302" y="4884522"/>
                <a:ext cx="107640" cy="212760"/>
              </p14:xfrm>
            </p:contentPart>
          </mc:Choice>
          <mc:Fallback xmlns="">
            <p:pic>
              <p:nvPicPr>
                <p:cNvPr id="38" name="Ink 37">
                  <a:extLst>
                    <a:ext uri="{FF2B5EF4-FFF2-40B4-BE49-F238E27FC236}">
                      <a16:creationId xmlns:a16="http://schemas.microsoft.com/office/drawing/2014/main" id="{733B2C77-1A22-4703-985F-637E0A036B88}"/>
                    </a:ext>
                  </a:extLst>
                </p:cNvPr>
                <p:cNvPicPr/>
                <p:nvPr/>
              </p:nvPicPr>
              <p:blipFill>
                <a:blip r:embed="rId54"/>
                <a:stretch>
                  <a:fillRect/>
                </a:stretch>
              </p:blipFill>
              <p:spPr>
                <a:xfrm>
                  <a:off x="8169662" y="4875882"/>
                  <a:ext cx="1252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33A3F919-CE7B-4D2A-8A6A-89C7652124CE}"/>
                    </a:ext>
                  </a:extLst>
                </p14:cNvPr>
                <p14:cNvContentPartPr/>
                <p14:nvPr/>
              </p14:nvContentPartPr>
              <p14:xfrm>
                <a:off x="8215382" y="4833042"/>
                <a:ext cx="123840" cy="25560"/>
              </p14:xfrm>
            </p:contentPart>
          </mc:Choice>
          <mc:Fallback xmlns="">
            <p:pic>
              <p:nvPicPr>
                <p:cNvPr id="39" name="Ink 38">
                  <a:extLst>
                    <a:ext uri="{FF2B5EF4-FFF2-40B4-BE49-F238E27FC236}">
                      <a16:creationId xmlns:a16="http://schemas.microsoft.com/office/drawing/2014/main" id="{33A3F919-CE7B-4D2A-8A6A-89C7652124CE}"/>
                    </a:ext>
                  </a:extLst>
                </p:cNvPr>
                <p:cNvPicPr/>
                <p:nvPr/>
              </p:nvPicPr>
              <p:blipFill>
                <a:blip r:embed="rId56"/>
                <a:stretch>
                  <a:fillRect/>
                </a:stretch>
              </p:blipFill>
              <p:spPr>
                <a:xfrm>
                  <a:off x="8206742" y="4824402"/>
                  <a:ext cx="141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20C2E3B8-844C-4143-A57D-0DCF1C6563F3}"/>
                    </a:ext>
                  </a:extLst>
                </p14:cNvPr>
                <p14:cNvContentPartPr/>
                <p14:nvPr/>
              </p14:nvContentPartPr>
              <p14:xfrm>
                <a:off x="8409782" y="4808562"/>
                <a:ext cx="183960" cy="295560"/>
              </p14:xfrm>
            </p:contentPart>
          </mc:Choice>
          <mc:Fallback xmlns="">
            <p:pic>
              <p:nvPicPr>
                <p:cNvPr id="41" name="Ink 40">
                  <a:extLst>
                    <a:ext uri="{FF2B5EF4-FFF2-40B4-BE49-F238E27FC236}">
                      <a16:creationId xmlns:a16="http://schemas.microsoft.com/office/drawing/2014/main" id="{20C2E3B8-844C-4143-A57D-0DCF1C6563F3}"/>
                    </a:ext>
                  </a:extLst>
                </p:cNvPr>
                <p:cNvPicPr/>
                <p:nvPr/>
              </p:nvPicPr>
              <p:blipFill>
                <a:blip r:embed="rId58"/>
                <a:stretch>
                  <a:fillRect/>
                </a:stretch>
              </p:blipFill>
              <p:spPr>
                <a:xfrm>
                  <a:off x="8400782" y="4799562"/>
                  <a:ext cx="2016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4BEB9F2F-68F2-4041-A894-6B1DBD1BE5E8}"/>
                    </a:ext>
                  </a:extLst>
                </p14:cNvPr>
                <p14:cNvContentPartPr/>
                <p14:nvPr/>
              </p14:nvContentPartPr>
              <p14:xfrm>
                <a:off x="8719382" y="4873362"/>
                <a:ext cx="125280" cy="220320"/>
              </p14:xfrm>
            </p:contentPart>
          </mc:Choice>
          <mc:Fallback xmlns="">
            <p:pic>
              <p:nvPicPr>
                <p:cNvPr id="43" name="Ink 42">
                  <a:extLst>
                    <a:ext uri="{FF2B5EF4-FFF2-40B4-BE49-F238E27FC236}">
                      <a16:creationId xmlns:a16="http://schemas.microsoft.com/office/drawing/2014/main" id="{4BEB9F2F-68F2-4041-A894-6B1DBD1BE5E8}"/>
                    </a:ext>
                  </a:extLst>
                </p:cNvPr>
                <p:cNvPicPr/>
                <p:nvPr/>
              </p:nvPicPr>
              <p:blipFill>
                <a:blip r:embed="rId60"/>
                <a:stretch>
                  <a:fillRect/>
                </a:stretch>
              </p:blipFill>
              <p:spPr>
                <a:xfrm>
                  <a:off x="8710382" y="4864362"/>
                  <a:ext cx="14292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6AD02ABA-00B1-4730-9AFD-3D0CCD698787}"/>
                  </a:ext>
                </a:extLst>
              </p14:cNvPr>
              <p14:cNvContentPartPr/>
              <p14:nvPr/>
            </p14:nvContentPartPr>
            <p14:xfrm>
              <a:off x="5311262" y="5564202"/>
              <a:ext cx="290520" cy="355680"/>
            </p14:xfrm>
          </p:contentPart>
        </mc:Choice>
        <mc:Fallback xmlns="">
          <p:pic>
            <p:nvPicPr>
              <p:cNvPr id="45" name="Ink 44">
                <a:extLst>
                  <a:ext uri="{FF2B5EF4-FFF2-40B4-BE49-F238E27FC236}">
                    <a16:creationId xmlns:a16="http://schemas.microsoft.com/office/drawing/2014/main" id="{6AD02ABA-00B1-4730-9AFD-3D0CCD698787}"/>
                  </a:ext>
                </a:extLst>
              </p:cNvPr>
              <p:cNvPicPr/>
              <p:nvPr/>
            </p:nvPicPr>
            <p:blipFill>
              <a:blip r:embed="rId62"/>
              <a:stretch>
                <a:fillRect/>
              </a:stretch>
            </p:blipFill>
            <p:spPr>
              <a:xfrm>
                <a:off x="5302262" y="5555562"/>
                <a:ext cx="308160" cy="373320"/>
              </a:xfrm>
              <a:prstGeom prst="rect">
                <a:avLst/>
              </a:prstGeom>
            </p:spPr>
          </p:pic>
        </mc:Fallback>
      </mc:AlternateContent>
      <p:grpSp>
        <p:nvGrpSpPr>
          <p:cNvPr id="54" name="Group 53">
            <a:extLst>
              <a:ext uri="{FF2B5EF4-FFF2-40B4-BE49-F238E27FC236}">
                <a16:creationId xmlns:a16="http://schemas.microsoft.com/office/drawing/2014/main" id="{DC8CA807-F0DB-4D6B-B208-9D720AA82749}"/>
              </a:ext>
            </a:extLst>
          </p:cNvPr>
          <p:cNvGrpSpPr/>
          <p:nvPr/>
        </p:nvGrpSpPr>
        <p:grpSpPr>
          <a:xfrm>
            <a:off x="5843702" y="5499402"/>
            <a:ext cx="994680" cy="486360"/>
            <a:chOff x="5843702" y="5499402"/>
            <a:chExt cx="994680" cy="486360"/>
          </a:xfrm>
        </p:grpSpPr>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855D5C7F-6533-45B7-BE1C-173B325B1216}"/>
                    </a:ext>
                  </a:extLst>
                </p14:cNvPr>
                <p14:cNvContentPartPr/>
                <p14:nvPr/>
              </p14:nvContentPartPr>
              <p14:xfrm>
                <a:off x="5847662" y="5604162"/>
                <a:ext cx="271800" cy="381600"/>
              </p14:xfrm>
            </p:contentPart>
          </mc:Choice>
          <mc:Fallback xmlns="">
            <p:pic>
              <p:nvPicPr>
                <p:cNvPr id="46" name="Ink 45">
                  <a:extLst>
                    <a:ext uri="{FF2B5EF4-FFF2-40B4-BE49-F238E27FC236}">
                      <a16:creationId xmlns:a16="http://schemas.microsoft.com/office/drawing/2014/main" id="{855D5C7F-6533-45B7-BE1C-173B325B1216}"/>
                    </a:ext>
                  </a:extLst>
                </p:cNvPr>
                <p:cNvPicPr/>
                <p:nvPr/>
              </p:nvPicPr>
              <p:blipFill>
                <a:blip r:embed="rId64"/>
                <a:stretch>
                  <a:fillRect/>
                </a:stretch>
              </p:blipFill>
              <p:spPr>
                <a:xfrm>
                  <a:off x="5838662" y="5595162"/>
                  <a:ext cx="2894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7393BA34-1E29-49DC-96A9-6D79131C598A}"/>
                    </a:ext>
                  </a:extLst>
                </p14:cNvPr>
                <p14:cNvContentPartPr/>
                <p14:nvPr/>
              </p14:nvContentPartPr>
              <p14:xfrm>
                <a:off x="5843702" y="5537562"/>
                <a:ext cx="189360" cy="36720"/>
              </p14:xfrm>
            </p:contentPart>
          </mc:Choice>
          <mc:Fallback xmlns="">
            <p:pic>
              <p:nvPicPr>
                <p:cNvPr id="47" name="Ink 46">
                  <a:extLst>
                    <a:ext uri="{FF2B5EF4-FFF2-40B4-BE49-F238E27FC236}">
                      <a16:creationId xmlns:a16="http://schemas.microsoft.com/office/drawing/2014/main" id="{7393BA34-1E29-49DC-96A9-6D79131C598A}"/>
                    </a:ext>
                  </a:extLst>
                </p:cNvPr>
                <p:cNvPicPr/>
                <p:nvPr/>
              </p:nvPicPr>
              <p:blipFill>
                <a:blip r:embed="rId66"/>
                <a:stretch>
                  <a:fillRect/>
                </a:stretch>
              </p:blipFill>
              <p:spPr>
                <a:xfrm>
                  <a:off x="5835062" y="5528562"/>
                  <a:ext cx="207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DF3E6AF6-CEF0-4121-8003-CEB6ECFF8481}"/>
                    </a:ext>
                  </a:extLst>
                </p14:cNvPr>
                <p14:cNvContentPartPr/>
                <p14:nvPr/>
              </p14:nvContentPartPr>
              <p14:xfrm>
                <a:off x="6112622" y="5665722"/>
                <a:ext cx="10800" cy="144720"/>
              </p14:xfrm>
            </p:contentPart>
          </mc:Choice>
          <mc:Fallback xmlns="">
            <p:pic>
              <p:nvPicPr>
                <p:cNvPr id="48" name="Ink 47">
                  <a:extLst>
                    <a:ext uri="{FF2B5EF4-FFF2-40B4-BE49-F238E27FC236}">
                      <a16:creationId xmlns:a16="http://schemas.microsoft.com/office/drawing/2014/main" id="{DF3E6AF6-CEF0-4121-8003-CEB6ECFF8481}"/>
                    </a:ext>
                  </a:extLst>
                </p:cNvPr>
                <p:cNvPicPr/>
                <p:nvPr/>
              </p:nvPicPr>
              <p:blipFill>
                <a:blip r:embed="rId68"/>
                <a:stretch>
                  <a:fillRect/>
                </a:stretch>
              </p:blipFill>
              <p:spPr>
                <a:xfrm>
                  <a:off x="6103982" y="5656722"/>
                  <a:ext cx="28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F8139534-1338-4D1D-B2F0-17ADC35A5307}"/>
                    </a:ext>
                  </a:extLst>
                </p14:cNvPr>
                <p14:cNvContentPartPr/>
                <p14:nvPr/>
              </p14:nvContentPartPr>
              <p14:xfrm>
                <a:off x="6087062" y="5641242"/>
                <a:ext cx="154080" cy="59040"/>
              </p14:xfrm>
            </p:contentPart>
          </mc:Choice>
          <mc:Fallback xmlns="">
            <p:pic>
              <p:nvPicPr>
                <p:cNvPr id="49" name="Ink 48">
                  <a:extLst>
                    <a:ext uri="{FF2B5EF4-FFF2-40B4-BE49-F238E27FC236}">
                      <a16:creationId xmlns:a16="http://schemas.microsoft.com/office/drawing/2014/main" id="{F8139534-1338-4D1D-B2F0-17ADC35A5307}"/>
                    </a:ext>
                  </a:extLst>
                </p:cNvPr>
                <p:cNvPicPr/>
                <p:nvPr/>
              </p:nvPicPr>
              <p:blipFill>
                <a:blip r:embed="rId70"/>
                <a:stretch>
                  <a:fillRect/>
                </a:stretch>
              </p:blipFill>
              <p:spPr>
                <a:xfrm>
                  <a:off x="6078422" y="5632602"/>
                  <a:ext cx="171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2F24187A-54F3-442A-9939-253D01C86397}"/>
                    </a:ext>
                  </a:extLst>
                </p14:cNvPr>
                <p14:cNvContentPartPr/>
                <p14:nvPr/>
              </p14:nvContentPartPr>
              <p14:xfrm>
                <a:off x="6217022" y="5585802"/>
                <a:ext cx="43200" cy="190080"/>
              </p14:xfrm>
            </p:contentPart>
          </mc:Choice>
          <mc:Fallback xmlns="">
            <p:pic>
              <p:nvPicPr>
                <p:cNvPr id="50" name="Ink 49">
                  <a:extLst>
                    <a:ext uri="{FF2B5EF4-FFF2-40B4-BE49-F238E27FC236}">
                      <a16:creationId xmlns:a16="http://schemas.microsoft.com/office/drawing/2014/main" id="{2F24187A-54F3-442A-9939-253D01C86397}"/>
                    </a:ext>
                  </a:extLst>
                </p:cNvPr>
                <p:cNvPicPr/>
                <p:nvPr/>
              </p:nvPicPr>
              <p:blipFill>
                <a:blip r:embed="rId72"/>
                <a:stretch>
                  <a:fillRect/>
                </a:stretch>
              </p:blipFill>
              <p:spPr>
                <a:xfrm>
                  <a:off x="6208382" y="5577162"/>
                  <a:ext cx="60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CE8F572C-33EF-49F2-9E50-24BD41A97492}"/>
                    </a:ext>
                  </a:extLst>
                </p14:cNvPr>
                <p14:cNvContentPartPr/>
                <p14:nvPr/>
              </p14:nvContentPartPr>
              <p14:xfrm>
                <a:off x="6363182" y="5601282"/>
                <a:ext cx="300960" cy="148680"/>
              </p14:xfrm>
            </p:contentPart>
          </mc:Choice>
          <mc:Fallback xmlns="">
            <p:pic>
              <p:nvPicPr>
                <p:cNvPr id="52" name="Ink 51">
                  <a:extLst>
                    <a:ext uri="{FF2B5EF4-FFF2-40B4-BE49-F238E27FC236}">
                      <a16:creationId xmlns:a16="http://schemas.microsoft.com/office/drawing/2014/main" id="{CE8F572C-33EF-49F2-9E50-24BD41A97492}"/>
                    </a:ext>
                  </a:extLst>
                </p:cNvPr>
                <p:cNvPicPr/>
                <p:nvPr/>
              </p:nvPicPr>
              <p:blipFill>
                <a:blip r:embed="rId74"/>
                <a:stretch>
                  <a:fillRect/>
                </a:stretch>
              </p:blipFill>
              <p:spPr>
                <a:xfrm>
                  <a:off x="6354182" y="5592282"/>
                  <a:ext cx="318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47734977-6827-4F2D-82C9-541DA6CD41EF}"/>
                    </a:ext>
                  </a:extLst>
                </p14:cNvPr>
                <p14:cNvContentPartPr/>
                <p14:nvPr/>
              </p14:nvContentPartPr>
              <p14:xfrm>
                <a:off x="6649022" y="5499402"/>
                <a:ext cx="189360" cy="341280"/>
              </p14:xfrm>
            </p:contentPart>
          </mc:Choice>
          <mc:Fallback xmlns="">
            <p:pic>
              <p:nvPicPr>
                <p:cNvPr id="53" name="Ink 52">
                  <a:extLst>
                    <a:ext uri="{FF2B5EF4-FFF2-40B4-BE49-F238E27FC236}">
                      <a16:creationId xmlns:a16="http://schemas.microsoft.com/office/drawing/2014/main" id="{47734977-6827-4F2D-82C9-541DA6CD41EF}"/>
                    </a:ext>
                  </a:extLst>
                </p:cNvPr>
                <p:cNvPicPr/>
                <p:nvPr/>
              </p:nvPicPr>
              <p:blipFill>
                <a:blip r:embed="rId76"/>
                <a:stretch>
                  <a:fillRect/>
                </a:stretch>
              </p:blipFill>
              <p:spPr>
                <a:xfrm>
                  <a:off x="6640022" y="5490402"/>
                  <a:ext cx="207000" cy="35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FD7C1123-342F-4742-9919-04A723E7F4C6}"/>
                  </a:ext>
                </a:extLst>
              </p14:cNvPr>
              <p14:cNvContentPartPr/>
              <p14:nvPr/>
            </p14:nvContentPartPr>
            <p14:xfrm>
              <a:off x="5434382" y="6188802"/>
              <a:ext cx="230040" cy="207720"/>
            </p14:xfrm>
          </p:contentPart>
        </mc:Choice>
        <mc:Fallback xmlns="">
          <p:pic>
            <p:nvPicPr>
              <p:cNvPr id="55" name="Ink 54">
                <a:extLst>
                  <a:ext uri="{FF2B5EF4-FFF2-40B4-BE49-F238E27FC236}">
                    <a16:creationId xmlns:a16="http://schemas.microsoft.com/office/drawing/2014/main" id="{FD7C1123-342F-4742-9919-04A723E7F4C6}"/>
                  </a:ext>
                </a:extLst>
              </p:cNvPr>
              <p:cNvPicPr/>
              <p:nvPr/>
            </p:nvPicPr>
            <p:blipFill>
              <a:blip r:embed="rId78"/>
              <a:stretch>
                <a:fillRect/>
              </a:stretch>
            </p:blipFill>
            <p:spPr>
              <a:xfrm>
                <a:off x="5425742" y="6180162"/>
                <a:ext cx="247680" cy="225360"/>
              </a:xfrm>
              <a:prstGeom prst="rect">
                <a:avLst/>
              </a:prstGeom>
            </p:spPr>
          </p:pic>
        </mc:Fallback>
      </mc:AlternateContent>
      <p:grpSp>
        <p:nvGrpSpPr>
          <p:cNvPr id="66" name="Group 65">
            <a:extLst>
              <a:ext uri="{FF2B5EF4-FFF2-40B4-BE49-F238E27FC236}">
                <a16:creationId xmlns:a16="http://schemas.microsoft.com/office/drawing/2014/main" id="{3C57A555-EEFD-4070-B3DB-844127D7FF22}"/>
              </a:ext>
            </a:extLst>
          </p:cNvPr>
          <p:cNvGrpSpPr/>
          <p:nvPr/>
        </p:nvGrpSpPr>
        <p:grpSpPr>
          <a:xfrm>
            <a:off x="5973662" y="5914842"/>
            <a:ext cx="1296360" cy="573120"/>
            <a:chOff x="5973662" y="5914842"/>
            <a:chExt cx="1296360" cy="573120"/>
          </a:xfrm>
        </p:grpSpPr>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208E4729-D402-43EC-9691-00908FC4580F}"/>
                    </a:ext>
                  </a:extLst>
                </p14:cNvPr>
                <p14:cNvContentPartPr/>
                <p14:nvPr/>
              </p14:nvContentPartPr>
              <p14:xfrm>
                <a:off x="5973662" y="6154242"/>
                <a:ext cx="279360" cy="333720"/>
              </p14:xfrm>
            </p:contentPart>
          </mc:Choice>
          <mc:Fallback xmlns="">
            <p:pic>
              <p:nvPicPr>
                <p:cNvPr id="56" name="Ink 55">
                  <a:extLst>
                    <a:ext uri="{FF2B5EF4-FFF2-40B4-BE49-F238E27FC236}">
                      <a16:creationId xmlns:a16="http://schemas.microsoft.com/office/drawing/2014/main" id="{208E4729-D402-43EC-9691-00908FC4580F}"/>
                    </a:ext>
                  </a:extLst>
                </p:cNvPr>
                <p:cNvPicPr/>
                <p:nvPr/>
              </p:nvPicPr>
              <p:blipFill>
                <a:blip r:embed="rId80"/>
                <a:stretch>
                  <a:fillRect/>
                </a:stretch>
              </p:blipFill>
              <p:spPr>
                <a:xfrm>
                  <a:off x="5965022" y="6145242"/>
                  <a:ext cx="2970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196027F6-A036-4971-9435-CBC41E0F7D46}"/>
                    </a:ext>
                  </a:extLst>
                </p14:cNvPr>
                <p14:cNvContentPartPr/>
                <p14:nvPr/>
              </p14:nvContentPartPr>
              <p14:xfrm>
                <a:off x="5983022" y="6111762"/>
                <a:ext cx="118440" cy="35640"/>
              </p14:xfrm>
            </p:contentPart>
          </mc:Choice>
          <mc:Fallback xmlns="">
            <p:pic>
              <p:nvPicPr>
                <p:cNvPr id="57" name="Ink 56">
                  <a:extLst>
                    <a:ext uri="{FF2B5EF4-FFF2-40B4-BE49-F238E27FC236}">
                      <a16:creationId xmlns:a16="http://schemas.microsoft.com/office/drawing/2014/main" id="{196027F6-A036-4971-9435-CBC41E0F7D46}"/>
                    </a:ext>
                  </a:extLst>
                </p:cNvPr>
                <p:cNvPicPr/>
                <p:nvPr/>
              </p:nvPicPr>
              <p:blipFill>
                <a:blip r:embed="rId82"/>
                <a:stretch>
                  <a:fillRect/>
                </a:stretch>
              </p:blipFill>
              <p:spPr>
                <a:xfrm>
                  <a:off x="5974022" y="6102762"/>
                  <a:ext cx="136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Ink 57">
                  <a:extLst>
                    <a:ext uri="{FF2B5EF4-FFF2-40B4-BE49-F238E27FC236}">
                      <a16:creationId xmlns:a16="http://schemas.microsoft.com/office/drawing/2014/main" id="{62CFD463-63DD-4667-9922-2415ADA76ECC}"/>
                    </a:ext>
                  </a:extLst>
                </p14:cNvPr>
                <p14:cNvContentPartPr/>
                <p14:nvPr/>
              </p14:nvContentPartPr>
              <p14:xfrm>
                <a:off x="6208022" y="6126882"/>
                <a:ext cx="96480" cy="114480"/>
              </p14:xfrm>
            </p:contentPart>
          </mc:Choice>
          <mc:Fallback xmlns="">
            <p:pic>
              <p:nvPicPr>
                <p:cNvPr id="58" name="Ink 57">
                  <a:extLst>
                    <a:ext uri="{FF2B5EF4-FFF2-40B4-BE49-F238E27FC236}">
                      <a16:creationId xmlns:a16="http://schemas.microsoft.com/office/drawing/2014/main" id="{62CFD463-63DD-4667-9922-2415ADA76ECC}"/>
                    </a:ext>
                  </a:extLst>
                </p:cNvPr>
                <p:cNvPicPr/>
                <p:nvPr/>
              </p:nvPicPr>
              <p:blipFill>
                <a:blip r:embed="rId84"/>
                <a:stretch>
                  <a:fillRect/>
                </a:stretch>
              </p:blipFill>
              <p:spPr>
                <a:xfrm>
                  <a:off x="6199022" y="6117882"/>
                  <a:ext cx="114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Ink 58">
                  <a:extLst>
                    <a:ext uri="{FF2B5EF4-FFF2-40B4-BE49-F238E27FC236}">
                      <a16:creationId xmlns:a16="http://schemas.microsoft.com/office/drawing/2014/main" id="{EE62ACB0-D437-4FF0-BBC3-528790CC715B}"/>
                    </a:ext>
                  </a:extLst>
                </p14:cNvPr>
                <p14:cNvContentPartPr/>
                <p14:nvPr/>
              </p14:nvContentPartPr>
              <p14:xfrm>
                <a:off x="6457142" y="5979642"/>
                <a:ext cx="95040" cy="200160"/>
              </p14:xfrm>
            </p:contentPart>
          </mc:Choice>
          <mc:Fallback xmlns="">
            <p:pic>
              <p:nvPicPr>
                <p:cNvPr id="59" name="Ink 58">
                  <a:extLst>
                    <a:ext uri="{FF2B5EF4-FFF2-40B4-BE49-F238E27FC236}">
                      <a16:creationId xmlns:a16="http://schemas.microsoft.com/office/drawing/2014/main" id="{EE62ACB0-D437-4FF0-BBC3-528790CC715B}"/>
                    </a:ext>
                  </a:extLst>
                </p:cNvPr>
                <p:cNvPicPr/>
                <p:nvPr/>
              </p:nvPicPr>
              <p:blipFill>
                <a:blip r:embed="rId86"/>
                <a:stretch>
                  <a:fillRect/>
                </a:stretch>
              </p:blipFill>
              <p:spPr>
                <a:xfrm>
                  <a:off x="6448502" y="5970642"/>
                  <a:ext cx="112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Ink 59">
                  <a:extLst>
                    <a:ext uri="{FF2B5EF4-FFF2-40B4-BE49-F238E27FC236}">
                      <a16:creationId xmlns:a16="http://schemas.microsoft.com/office/drawing/2014/main" id="{5B2A7F4A-3074-4CFC-AFB6-B5169D5E84A2}"/>
                    </a:ext>
                  </a:extLst>
                </p14:cNvPr>
                <p14:cNvContentPartPr/>
                <p14:nvPr/>
              </p14:nvContentPartPr>
              <p14:xfrm>
                <a:off x="6300182" y="6232722"/>
                <a:ext cx="288720" cy="83160"/>
              </p14:xfrm>
            </p:contentPart>
          </mc:Choice>
          <mc:Fallback xmlns="">
            <p:pic>
              <p:nvPicPr>
                <p:cNvPr id="60" name="Ink 59">
                  <a:extLst>
                    <a:ext uri="{FF2B5EF4-FFF2-40B4-BE49-F238E27FC236}">
                      <a16:creationId xmlns:a16="http://schemas.microsoft.com/office/drawing/2014/main" id="{5B2A7F4A-3074-4CFC-AFB6-B5169D5E84A2}"/>
                    </a:ext>
                  </a:extLst>
                </p:cNvPr>
                <p:cNvPicPr/>
                <p:nvPr/>
              </p:nvPicPr>
              <p:blipFill>
                <a:blip r:embed="rId88"/>
                <a:stretch>
                  <a:fillRect/>
                </a:stretch>
              </p:blipFill>
              <p:spPr>
                <a:xfrm>
                  <a:off x="6291182" y="6224082"/>
                  <a:ext cx="306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Ink 60">
                  <a:extLst>
                    <a:ext uri="{FF2B5EF4-FFF2-40B4-BE49-F238E27FC236}">
                      <a16:creationId xmlns:a16="http://schemas.microsoft.com/office/drawing/2014/main" id="{3996D186-35C0-4F26-925B-BBCE9116D83B}"/>
                    </a:ext>
                  </a:extLst>
                </p14:cNvPr>
                <p14:cNvContentPartPr/>
                <p14:nvPr/>
              </p14:nvContentPartPr>
              <p14:xfrm>
                <a:off x="6456782" y="6347922"/>
                <a:ext cx="191520" cy="123480"/>
              </p14:xfrm>
            </p:contentPart>
          </mc:Choice>
          <mc:Fallback xmlns="">
            <p:pic>
              <p:nvPicPr>
                <p:cNvPr id="61" name="Ink 60">
                  <a:extLst>
                    <a:ext uri="{FF2B5EF4-FFF2-40B4-BE49-F238E27FC236}">
                      <a16:creationId xmlns:a16="http://schemas.microsoft.com/office/drawing/2014/main" id="{3996D186-35C0-4F26-925B-BBCE9116D83B}"/>
                    </a:ext>
                  </a:extLst>
                </p:cNvPr>
                <p:cNvPicPr/>
                <p:nvPr/>
              </p:nvPicPr>
              <p:blipFill>
                <a:blip r:embed="rId90"/>
                <a:stretch>
                  <a:fillRect/>
                </a:stretch>
              </p:blipFill>
              <p:spPr>
                <a:xfrm>
                  <a:off x="6447782" y="6338922"/>
                  <a:ext cx="209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176744C9-3219-4318-8B70-2213CCF44839}"/>
                    </a:ext>
                  </a:extLst>
                </p14:cNvPr>
                <p14:cNvContentPartPr/>
                <p14:nvPr/>
              </p14:nvContentPartPr>
              <p14:xfrm>
                <a:off x="6729662" y="6322722"/>
                <a:ext cx="57240" cy="105840"/>
              </p14:xfrm>
            </p:contentPart>
          </mc:Choice>
          <mc:Fallback xmlns="">
            <p:pic>
              <p:nvPicPr>
                <p:cNvPr id="62" name="Ink 61">
                  <a:extLst>
                    <a:ext uri="{FF2B5EF4-FFF2-40B4-BE49-F238E27FC236}">
                      <a16:creationId xmlns:a16="http://schemas.microsoft.com/office/drawing/2014/main" id="{176744C9-3219-4318-8B70-2213CCF44839}"/>
                    </a:ext>
                  </a:extLst>
                </p:cNvPr>
                <p:cNvPicPr/>
                <p:nvPr/>
              </p:nvPicPr>
              <p:blipFill>
                <a:blip r:embed="rId92"/>
                <a:stretch>
                  <a:fillRect/>
                </a:stretch>
              </p:blipFill>
              <p:spPr>
                <a:xfrm>
                  <a:off x="6721022" y="6313722"/>
                  <a:ext cx="74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7D8FCFF0-2BF5-4689-BEA9-19C339C20430}"/>
                    </a:ext>
                  </a:extLst>
                </p14:cNvPr>
                <p14:cNvContentPartPr/>
                <p14:nvPr/>
              </p14:nvContentPartPr>
              <p14:xfrm>
                <a:off x="6714182" y="6216522"/>
                <a:ext cx="360" cy="360"/>
              </p14:xfrm>
            </p:contentPart>
          </mc:Choice>
          <mc:Fallback xmlns="">
            <p:pic>
              <p:nvPicPr>
                <p:cNvPr id="63" name="Ink 62">
                  <a:extLst>
                    <a:ext uri="{FF2B5EF4-FFF2-40B4-BE49-F238E27FC236}">
                      <a16:creationId xmlns:a16="http://schemas.microsoft.com/office/drawing/2014/main" id="{7D8FCFF0-2BF5-4689-BEA9-19C339C20430}"/>
                    </a:ext>
                  </a:extLst>
                </p:cNvPr>
                <p:cNvPicPr/>
                <p:nvPr/>
              </p:nvPicPr>
              <p:blipFill>
                <a:blip r:embed="rId94"/>
                <a:stretch>
                  <a:fillRect/>
                </a:stretch>
              </p:blipFill>
              <p:spPr>
                <a:xfrm>
                  <a:off x="6705182" y="62078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110B5CAF-E24D-4317-B895-E3DFE7F55B51}"/>
                    </a:ext>
                  </a:extLst>
                </p14:cNvPr>
                <p14:cNvContentPartPr/>
                <p14:nvPr/>
              </p14:nvContentPartPr>
              <p14:xfrm>
                <a:off x="6828302" y="6287442"/>
                <a:ext cx="110160" cy="70920"/>
              </p14:xfrm>
            </p:contentPart>
          </mc:Choice>
          <mc:Fallback xmlns="">
            <p:pic>
              <p:nvPicPr>
                <p:cNvPr id="64" name="Ink 63">
                  <a:extLst>
                    <a:ext uri="{FF2B5EF4-FFF2-40B4-BE49-F238E27FC236}">
                      <a16:creationId xmlns:a16="http://schemas.microsoft.com/office/drawing/2014/main" id="{110B5CAF-E24D-4317-B895-E3DFE7F55B51}"/>
                    </a:ext>
                  </a:extLst>
                </p:cNvPr>
                <p:cNvPicPr/>
                <p:nvPr/>
              </p:nvPicPr>
              <p:blipFill>
                <a:blip r:embed="rId96"/>
                <a:stretch>
                  <a:fillRect/>
                </a:stretch>
              </p:blipFill>
              <p:spPr>
                <a:xfrm>
                  <a:off x="6819662" y="6278442"/>
                  <a:ext cx="127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5BAC3E0F-BF2F-4196-B793-861BEAB8EC86}"/>
                    </a:ext>
                  </a:extLst>
                </p14:cNvPr>
                <p14:cNvContentPartPr/>
                <p14:nvPr/>
              </p14:nvContentPartPr>
              <p14:xfrm>
                <a:off x="6871142" y="5914842"/>
                <a:ext cx="398880" cy="491040"/>
              </p14:xfrm>
            </p:contentPart>
          </mc:Choice>
          <mc:Fallback xmlns="">
            <p:pic>
              <p:nvPicPr>
                <p:cNvPr id="65" name="Ink 64">
                  <a:extLst>
                    <a:ext uri="{FF2B5EF4-FFF2-40B4-BE49-F238E27FC236}">
                      <a16:creationId xmlns:a16="http://schemas.microsoft.com/office/drawing/2014/main" id="{5BAC3E0F-BF2F-4196-B793-861BEAB8EC86}"/>
                    </a:ext>
                  </a:extLst>
                </p:cNvPr>
                <p:cNvPicPr/>
                <p:nvPr/>
              </p:nvPicPr>
              <p:blipFill>
                <a:blip r:embed="rId98"/>
                <a:stretch>
                  <a:fillRect/>
                </a:stretch>
              </p:blipFill>
              <p:spPr>
                <a:xfrm>
                  <a:off x="6862142" y="5906202"/>
                  <a:ext cx="416520" cy="508680"/>
                </a:xfrm>
                <a:prstGeom prst="rect">
                  <a:avLst/>
                </a:prstGeom>
              </p:spPr>
            </p:pic>
          </mc:Fallback>
        </mc:AlternateContent>
      </p:grpSp>
    </p:spTree>
    <p:extLst>
      <p:ext uri="{BB962C8B-B14F-4D97-AF65-F5344CB8AC3E}">
        <p14:creationId xmlns:p14="http://schemas.microsoft.com/office/powerpoint/2010/main" val="397933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3881-9D27-4794-BB33-17B4A2ACB0B5}"/>
              </a:ext>
            </a:extLst>
          </p:cNvPr>
          <p:cNvSpPr>
            <a:spLocks noGrp="1"/>
          </p:cNvSpPr>
          <p:nvPr>
            <p:ph type="title"/>
          </p:nvPr>
        </p:nvSpPr>
        <p:spPr/>
        <p:txBody>
          <a:bodyPr/>
          <a:lstStyle/>
          <a:p>
            <a:pPr algn="ctr"/>
            <a:r>
              <a:rPr lang="sr-Latn-RS" dirty="0"/>
              <a:t>Mehanički podsistem</a:t>
            </a:r>
            <a:endParaRPr lang="en-US" dirty="0"/>
          </a:p>
        </p:txBody>
      </p:sp>
      <p:pic>
        <p:nvPicPr>
          <p:cNvPr id="5" name="Content Placeholder 4">
            <a:extLst>
              <a:ext uri="{FF2B5EF4-FFF2-40B4-BE49-F238E27FC236}">
                <a16:creationId xmlns:a16="http://schemas.microsoft.com/office/drawing/2014/main" id="{78FE9EF3-F3F8-4CAB-AE47-CC91C654BD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612" y="1600200"/>
            <a:ext cx="8686800" cy="4433003"/>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DD11635-2548-4E5E-8C30-F5A4B2398D73}"/>
                  </a:ext>
                </a:extLst>
              </p14:cNvPr>
              <p14:cNvContentPartPr/>
              <p14:nvPr/>
            </p14:nvContentPartPr>
            <p14:xfrm>
              <a:off x="3592622" y="3167682"/>
              <a:ext cx="59400" cy="100440"/>
            </p14:xfrm>
          </p:contentPart>
        </mc:Choice>
        <mc:Fallback xmlns="">
          <p:pic>
            <p:nvPicPr>
              <p:cNvPr id="6" name="Ink 5">
                <a:extLst>
                  <a:ext uri="{FF2B5EF4-FFF2-40B4-BE49-F238E27FC236}">
                    <a16:creationId xmlns:a16="http://schemas.microsoft.com/office/drawing/2014/main" id="{3DD11635-2548-4E5E-8C30-F5A4B2398D73}"/>
                  </a:ext>
                </a:extLst>
              </p:cNvPr>
              <p:cNvPicPr/>
              <p:nvPr/>
            </p:nvPicPr>
            <p:blipFill>
              <a:blip r:embed="rId4"/>
              <a:stretch>
                <a:fillRect/>
              </a:stretch>
            </p:blipFill>
            <p:spPr>
              <a:xfrm>
                <a:off x="3583982" y="3158682"/>
                <a:ext cx="77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7DCA17D-0079-4B10-99DD-A72E1C8C4BFD}"/>
                  </a:ext>
                </a:extLst>
              </p14:cNvPr>
              <p14:cNvContentPartPr/>
              <p14:nvPr/>
            </p14:nvContentPartPr>
            <p14:xfrm>
              <a:off x="4406222" y="5447202"/>
              <a:ext cx="631800" cy="273240"/>
            </p14:xfrm>
          </p:contentPart>
        </mc:Choice>
        <mc:Fallback xmlns="">
          <p:pic>
            <p:nvPicPr>
              <p:cNvPr id="7" name="Ink 6">
                <a:extLst>
                  <a:ext uri="{FF2B5EF4-FFF2-40B4-BE49-F238E27FC236}">
                    <a16:creationId xmlns:a16="http://schemas.microsoft.com/office/drawing/2014/main" id="{D7DCA17D-0079-4B10-99DD-A72E1C8C4BFD}"/>
                  </a:ext>
                </a:extLst>
              </p:cNvPr>
              <p:cNvPicPr/>
              <p:nvPr/>
            </p:nvPicPr>
            <p:blipFill>
              <a:blip r:embed="rId6"/>
              <a:stretch>
                <a:fillRect/>
              </a:stretch>
            </p:blipFill>
            <p:spPr>
              <a:xfrm>
                <a:off x="4397222" y="5438562"/>
                <a:ext cx="6494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179D35C7-1A42-41EB-8D71-3145DDAA9A38}"/>
                  </a:ext>
                </a:extLst>
              </p14:cNvPr>
              <p14:cNvContentPartPr/>
              <p14:nvPr/>
            </p14:nvContentPartPr>
            <p14:xfrm>
              <a:off x="4456982" y="5454762"/>
              <a:ext cx="492480" cy="201960"/>
            </p14:xfrm>
          </p:contentPart>
        </mc:Choice>
        <mc:Fallback xmlns="">
          <p:pic>
            <p:nvPicPr>
              <p:cNvPr id="14" name="Ink 13">
                <a:extLst>
                  <a:ext uri="{FF2B5EF4-FFF2-40B4-BE49-F238E27FC236}">
                    <a16:creationId xmlns:a16="http://schemas.microsoft.com/office/drawing/2014/main" id="{179D35C7-1A42-41EB-8D71-3145DDAA9A38}"/>
                  </a:ext>
                </a:extLst>
              </p:cNvPr>
              <p:cNvPicPr/>
              <p:nvPr/>
            </p:nvPicPr>
            <p:blipFill>
              <a:blip r:embed="rId8"/>
              <a:stretch>
                <a:fillRect/>
              </a:stretch>
            </p:blipFill>
            <p:spPr>
              <a:xfrm>
                <a:off x="4447982" y="5446122"/>
                <a:ext cx="510120" cy="219600"/>
              </a:xfrm>
              <a:prstGeom prst="rect">
                <a:avLst/>
              </a:prstGeom>
            </p:spPr>
          </p:pic>
        </mc:Fallback>
      </mc:AlternateContent>
      <p:grpSp>
        <p:nvGrpSpPr>
          <p:cNvPr id="21" name="Group 20">
            <a:extLst>
              <a:ext uri="{FF2B5EF4-FFF2-40B4-BE49-F238E27FC236}">
                <a16:creationId xmlns:a16="http://schemas.microsoft.com/office/drawing/2014/main" id="{7F57FB5D-55AC-40BE-A73D-CC543AEB95F2}"/>
              </a:ext>
            </a:extLst>
          </p:cNvPr>
          <p:cNvGrpSpPr/>
          <p:nvPr/>
        </p:nvGrpSpPr>
        <p:grpSpPr>
          <a:xfrm>
            <a:off x="4529702" y="4559802"/>
            <a:ext cx="461160" cy="415800"/>
            <a:chOff x="4529702" y="4559802"/>
            <a:chExt cx="461160" cy="41580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54304F2-F97F-4BE1-AEC9-37F0D3EFBC35}"/>
                    </a:ext>
                  </a:extLst>
                </p14:cNvPr>
                <p14:cNvContentPartPr/>
                <p14:nvPr/>
              </p14:nvContentPartPr>
              <p14:xfrm>
                <a:off x="4562462" y="4763202"/>
                <a:ext cx="72000" cy="202320"/>
              </p14:xfrm>
            </p:contentPart>
          </mc:Choice>
          <mc:Fallback xmlns="">
            <p:pic>
              <p:nvPicPr>
                <p:cNvPr id="8" name="Ink 7">
                  <a:extLst>
                    <a:ext uri="{FF2B5EF4-FFF2-40B4-BE49-F238E27FC236}">
                      <a16:creationId xmlns:a16="http://schemas.microsoft.com/office/drawing/2014/main" id="{354304F2-F97F-4BE1-AEC9-37F0D3EFBC35}"/>
                    </a:ext>
                  </a:extLst>
                </p:cNvPr>
                <p:cNvPicPr/>
                <p:nvPr/>
              </p:nvPicPr>
              <p:blipFill>
                <a:blip r:embed="rId10"/>
                <a:stretch>
                  <a:fillRect/>
                </a:stretch>
              </p:blipFill>
              <p:spPr>
                <a:xfrm>
                  <a:off x="4553462" y="4754562"/>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E3B26696-7337-4191-A04F-7A822DAAC7E1}"/>
                    </a:ext>
                  </a:extLst>
                </p14:cNvPr>
                <p14:cNvContentPartPr/>
                <p14:nvPr/>
              </p14:nvContentPartPr>
              <p14:xfrm>
                <a:off x="4549862" y="4716042"/>
                <a:ext cx="146160" cy="64800"/>
              </p14:xfrm>
            </p:contentPart>
          </mc:Choice>
          <mc:Fallback xmlns="">
            <p:pic>
              <p:nvPicPr>
                <p:cNvPr id="9" name="Ink 8">
                  <a:extLst>
                    <a:ext uri="{FF2B5EF4-FFF2-40B4-BE49-F238E27FC236}">
                      <a16:creationId xmlns:a16="http://schemas.microsoft.com/office/drawing/2014/main" id="{E3B26696-7337-4191-A04F-7A822DAAC7E1}"/>
                    </a:ext>
                  </a:extLst>
                </p:cNvPr>
                <p:cNvPicPr/>
                <p:nvPr/>
              </p:nvPicPr>
              <p:blipFill>
                <a:blip r:embed="rId12"/>
                <a:stretch>
                  <a:fillRect/>
                </a:stretch>
              </p:blipFill>
              <p:spPr>
                <a:xfrm>
                  <a:off x="4541222" y="4707402"/>
                  <a:ext cx="163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0A9D9B3-7258-4A7D-9210-7F3EE9C870EF}"/>
                    </a:ext>
                  </a:extLst>
                </p14:cNvPr>
                <p14:cNvContentPartPr/>
                <p14:nvPr/>
              </p14:nvContentPartPr>
              <p14:xfrm>
                <a:off x="4585862" y="4873362"/>
                <a:ext cx="101160" cy="38880"/>
              </p14:xfrm>
            </p:contentPart>
          </mc:Choice>
          <mc:Fallback xmlns="">
            <p:pic>
              <p:nvPicPr>
                <p:cNvPr id="10" name="Ink 9">
                  <a:extLst>
                    <a:ext uri="{FF2B5EF4-FFF2-40B4-BE49-F238E27FC236}">
                      <a16:creationId xmlns:a16="http://schemas.microsoft.com/office/drawing/2014/main" id="{B0A9D9B3-7258-4A7D-9210-7F3EE9C870EF}"/>
                    </a:ext>
                  </a:extLst>
                </p:cNvPr>
                <p:cNvPicPr/>
                <p:nvPr/>
              </p:nvPicPr>
              <p:blipFill>
                <a:blip r:embed="rId14"/>
                <a:stretch>
                  <a:fillRect/>
                </a:stretch>
              </p:blipFill>
              <p:spPr>
                <a:xfrm>
                  <a:off x="4576862" y="4864722"/>
                  <a:ext cx="118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49441362-C4D4-4D95-8C1F-2F8BEE86BC39}"/>
                    </a:ext>
                  </a:extLst>
                </p14:cNvPr>
                <p14:cNvContentPartPr/>
                <p14:nvPr/>
              </p14:nvContentPartPr>
              <p14:xfrm>
                <a:off x="4752902" y="4877682"/>
                <a:ext cx="143640" cy="92520"/>
              </p14:xfrm>
            </p:contentPart>
          </mc:Choice>
          <mc:Fallback xmlns="">
            <p:pic>
              <p:nvPicPr>
                <p:cNvPr id="11" name="Ink 10">
                  <a:extLst>
                    <a:ext uri="{FF2B5EF4-FFF2-40B4-BE49-F238E27FC236}">
                      <a16:creationId xmlns:a16="http://schemas.microsoft.com/office/drawing/2014/main" id="{49441362-C4D4-4D95-8C1F-2F8BEE86BC39}"/>
                    </a:ext>
                  </a:extLst>
                </p:cNvPr>
                <p:cNvPicPr/>
                <p:nvPr/>
              </p:nvPicPr>
              <p:blipFill>
                <a:blip r:embed="rId16"/>
                <a:stretch>
                  <a:fillRect/>
                </a:stretch>
              </p:blipFill>
              <p:spPr>
                <a:xfrm>
                  <a:off x="4743902" y="4868682"/>
                  <a:ext cx="161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E40068E1-08BC-47D7-8536-85ABCE552771}"/>
                    </a:ext>
                  </a:extLst>
                </p14:cNvPr>
                <p14:cNvContentPartPr/>
                <p14:nvPr/>
              </p14:nvContentPartPr>
              <p14:xfrm>
                <a:off x="4797542" y="4559802"/>
                <a:ext cx="46440" cy="123480"/>
              </p14:xfrm>
            </p:contentPart>
          </mc:Choice>
          <mc:Fallback xmlns="">
            <p:pic>
              <p:nvPicPr>
                <p:cNvPr id="12" name="Ink 11">
                  <a:extLst>
                    <a:ext uri="{FF2B5EF4-FFF2-40B4-BE49-F238E27FC236}">
                      <a16:creationId xmlns:a16="http://schemas.microsoft.com/office/drawing/2014/main" id="{E40068E1-08BC-47D7-8536-85ABCE552771}"/>
                    </a:ext>
                  </a:extLst>
                </p:cNvPr>
                <p:cNvPicPr/>
                <p:nvPr/>
              </p:nvPicPr>
              <p:blipFill>
                <a:blip r:embed="rId18"/>
                <a:stretch>
                  <a:fillRect/>
                </a:stretch>
              </p:blipFill>
              <p:spPr>
                <a:xfrm>
                  <a:off x="4788902" y="4550802"/>
                  <a:ext cx="64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60E9A232-3261-4987-99DE-38C4DD6161CB}"/>
                    </a:ext>
                  </a:extLst>
                </p14:cNvPr>
                <p14:cNvContentPartPr/>
                <p14:nvPr/>
              </p14:nvContentPartPr>
              <p14:xfrm>
                <a:off x="4572182" y="4750242"/>
                <a:ext cx="8280" cy="360"/>
              </p14:xfrm>
            </p:contentPart>
          </mc:Choice>
          <mc:Fallback xmlns="">
            <p:pic>
              <p:nvPicPr>
                <p:cNvPr id="15" name="Ink 14">
                  <a:extLst>
                    <a:ext uri="{FF2B5EF4-FFF2-40B4-BE49-F238E27FC236}">
                      <a16:creationId xmlns:a16="http://schemas.microsoft.com/office/drawing/2014/main" id="{60E9A232-3261-4987-99DE-38C4DD6161CB}"/>
                    </a:ext>
                  </a:extLst>
                </p:cNvPr>
                <p:cNvPicPr/>
                <p:nvPr/>
              </p:nvPicPr>
              <p:blipFill>
                <a:blip r:embed="rId20"/>
                <a:stretch>
                  <a:fillRect/>
                </a:stretch>
              </p:blipFill>
              <p:spPr>
                <a:xfrm>
                  <a:off x="4563542" y="4741602"/>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09BC530C-0423-4D30-9258-786D99868587}"/>
                    </a:ext>
                  </a:extLst>
                </p14:cNvPr>
                <p14:cNvContentPartPr/>
                <p14:nvPr/>
              </p14:nvContentPartPr>
              <p14:xfrm>
                <a:off x="4529702" y="4711002"/>
                <a:ext cx="50760" cy="264600"/>
              </p14:xfrm>
            </p:contentPart>
          </mc:Choice>
          <mc:Fallback xmlns="">
            <p:pic>
              <p:nvPicPr>
                <p:cNvPr id="16" name="Ink 15">
                  <a:extLst>
                    <a:ext uri="{FF2B5EF4-FFF2-40B4-BE49-F238E27FC236}">
                      <a16:creationId xmlns:a16="http://schemas.microsoft.com/office/drawing/2014/main" id="{09BC530C-0423-4D30-9258-786D99868587}"/>
                    </a:ext>
                  </a:extLst>
                </p:cNvPr>
                <p:cNvPicPr/>
                <p:nvPr/>
              </p:nvPicPr>
              <p:blipFill>
                <a:blip r:embed="rId22"/>
                <a:stretch>
                  <a:fillRect/>
                </a:stretch>
              </p:blipFill>
              <p:spPr>
                <a:xfrm>
                  <a:off x="4520702" y="4702002"/>
                  <a:ext cx="684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0A8EB1B-6310-4518-9312-3AF0892BB1D9}"/>
                    </a:ext>
                  </a:extLst>
                </p14:cNvPr>
                <p14:cNvContentPartPr/>
                <p14:nvPr/>
              </p14:nvContentPartPr>
              <p14:xfrm>
                <a:off x="4532222" y="4709922"/>
                <a:ext cx="214200" cy="23760"/>
              </p14:xfrm>
            </p:contentPart>
          </mc:Choice>
          <mc:Fallback xmlns="">
            <p:pic>
              <p:nvPicPr>
                <p:cNvPr id="17" name="Ink 16">
                  <a:extLst>
                    <a:ext uri="{FF2B5EF4-FFF2-40B4-BE49-F238E27FC236}">
                      <a16:creationId xmlns:a16="http://schemas.microsoft.com/office/drawing/2014/main" id="{B0A8EB1B-6310-4518-9312-3AF0892BB1D9}"/>
                    </a:ext>
                  </a:extLst>
                </p:cNvPr>
                <p:cNvPicPr/>
                <p:nvPr/>
              </p:nvPicPr>
              <p:blipFill>
                <a:blip r:embed="rId24"/>
                <a:stretch>
                  <a:fillRect/>
                </a:stretch>
              </p:blipFill>
              <p:spPr>
                <a:xfrm>
                  <a:off x="4523582" y="4701282"/>
                  <a:ext cx="231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73CFFE75-B2A4-479D-835C-C65983D452DE}"/>
                    </a:ext>
                  </a:extLst>
                </p14:cNvPr>
                <p14:cNvContentPartPr/>
                <p14:nvPr/>
              </p14:nvContentPartPr>
              <p14:xfrm>
                <a:off x="4583342" y="4843122"/>
                <a:ext cx="141480" cy="47160"/>
              </p14:xfrm>
            </p:contentPart>
          </mc:Choice>
          <mc:Fallback xmlns="">
            <p:pic>
              <p:nvPicPr>
                <p:cNvPr id="18" name="Ink 17">
                  <a:extLst>
                    <a:ext uri="{FF2B5EF4-FFF2-40B4-BE49-F238E27FC236}">
                      <a16:creationId xmlns:a16="http://schemas.microsoft.com/office/drawing/2014/main" id="{73CFFE75-B2A4-479D-835C-C65983D452DE}"/>
                    </a:ext>
                  </a:extLst>
                </p:cNvPr>
                <p:cNvPicPr/>
                <p:nvPr/>
              </p:nvPicPr>
              <p:blipFill>
                <a:blip r:embed="rId26"/>
                <a:stretch>
                  <a:fillRect/>
                </a:stretch>
              </p:blipFill>
              <p:spPr>
                <a:xfrm>
                  <a:off x="4574702" y="4834482"/>
                  <a:ext cx="15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4CD37610-2999-44DC-957A-91DD09CA1878}"/>
                    </a:ext>
                  </a:extLst>
                </p14:cNvPr>
                <p14:cNvContentPartPr/>
                <p14:nvPr/>
              </p14:nvContentPartPr>
              <p14:xfrm>
                <a:off x="4758302" y="4855362"/>
                <a:ext cx="232560" cy="96120"/>
              </p14:xfrm>
            </p:contentPart>
          </mc:Choice>
          <mc:Fallback xmlns="">
            <p:pic>
              <p:nvPicPr>
                <p:cNvPr id="20" name="Ink 19">
                  <a:extLst>
                    <a:ext uri="{FF2B5EF4-FFF2-40B4-BE49-F238E27FC236}">
                      <a16:creationId xmlns:a16="http://schemas.microsoft.com/office/drawing/2014/main" id="{4CD37610-2999-44DC-957A-91DD09CA1878}"/>
                    </a:ext>
                  </a:extLst>
                </p:cNvPr>
                <p:cNvPicPr/>
                <p:nvPr/>
              </p:nvPicPr>
              <p:blipFill>
                <a:blip r:embed="rId28"/>
                <a:stretch>
                  <a:fillRect/>
                </a:stretch>
              </p:blipFill>
              <p:spPr>
                <a:xfrm>
                  <a:off x="4749662" y="4846362"/>
                  <a:ext cx="250200" cy="113760"/>
                </a:xfrm>
                <a:prstGeom prst="rect">
                  <a:avLst/>
                </a:prstGeom>
              </p:spPr>
            </p:pic>
          </mc:Fallback>
        </mc:AlternateContent>
      </p:grpSp>
    </p:spTree>
    <p:extLst>
      <p:ext uri="{BB962C8B-B14F-4D97-AF65-F5344CB8AC3E}">
        <p14:creationId xmlns:p14="http://schemas.microsoft.com/office/powerpoint/2010/main" val="14103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Grp="1" noChangeAspect="1" noChangeArrowheads="1"/>
          </p:cNvPicPr>
          <p:nvPr>
            <p:ph type="title"/>
          </p:nvPr>
        </p:nvPicPr>
        <p:blipFill>
          <a:blip r:embed="rId2" cstate="print"/>
          <a:srcRect/>
          <a:stretch>
            <a:fillRect/>
          </a:stretch>
        </p:blipFill>
        <p:spPr>
          <a:xfrm>
            <a:off x="3816350" y="719138"/>
            <a:ext cx="1511300" cy="254000"/>
          </a:xfrm>
          <a:noFill/>
        </p:spPr>
      </p:pic>
      <p:pic>
        <p:nvPicPr>
          <p:cNvPr id="7171" name="Picture 5"/>
          <p:cNvPicPr>
            <a:picLocks noGrp="1" noChangeAspect="1" noChangeArrowheads="1"/>
          </p:cNvPicPr>
          <p:nvPr>
            <p:ph idx="1"/>
          </p:nvPr>
        </p:nvPicPr>
        <p:blipFill>
          <a:blip r:embed="rId3" cstate="print"/>
          <a:srcRect/>
          <a:stretch>
            <a:fillRect/>
          </a:stretch>
        </p:blipFill>
        <p:spPr>
          <a:xfrm>
            <a:off x="395288" y="1844675"/>
            <a:ext cx="7777162" cy="3833813"/>
          </a:xfrm>
          <a:noFill/>
        </p:spPr>
      </p:pic>
      <p:pic>
        <p:nvPicPr>
          <p:cNvPr id="3" name="Picture 2">
            <a:extLst>
              <a:ext uri="{FF2B5EF4-FFF2-40B4-BE49-F238E27FC236}">
                <a16:creationId xmlns:a16="http://schemas.microsoft.com/office/drawing/2014/main" id="{1760FF85-378B-4126-9253-A6C9ECB5935E}"/>
              </a:ext>
            </a:extLst>
          </p:cNvPr>
          <p:cNvPicPr>
            <a:picLocks noChangeAspect="1"/>
          </p:cNvPicPr>
          <p:nvPr/>
        </p:nvPicPr>
        <p:blipFill>
          <a:blip r:embed="rId4"/>
          <a:stretch>
            <a:fillRect/>
          </a:stretch>
        </p:blipFill>
        <p:spPr>
          <a:xfrm>
            <a:off x="911548" y="449190"/>
            <a:ext cx="6744641" cy="1047896"/>
          </a:xfrm>
          <a:prstGeom prst="rect">
            <a:avLst/>
          </a:prstGeom>
        </p:spPr>
      </p:pic>
      <p:pic>
        <p:nvPicPr>
          <p:cNvPr id="4" name="Picture 3">
            <a:extLst>
              <a:ext uri="{FF2B5EF4-FFF2-40B4-BE49-F238E27FC236}">
                <a16:creationId xmlns:a16="http://schemas.microsoft.com/office/drawing/2014/main" id="{6B55F542-B082-4BEC-B868-427DD490C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583"/>
            <a:ext cx="9144000" cy="6698834"/>
          </a:xfrm>
          <a:prstGeom prst="rect">
            <a:avLst/>
          </a:prstGeom>
        </p:spPr>
      </p:pic>
      <p:grpSp>
        <p:nvGrpSpPr>
          <p:cNvPr id="13" name="Group 12">
            <a:extLst>
              <a:ext uri="{FF2B5EF4-FFF2-40B4-BE49-F238E27FC236}">
                <a16:creationId xmlns:a16="http://schemas.microsoft.com/office/drawing/2014/main" id="{8CC1FF67-3EC7-4693-8C57-077F32E4542A}"/>
              </a:ext>
            </a:extLst>
          </p:cNvPr>
          <p:cNvGrpSpPr/>
          <p:nvPr/>
        </p:nvGrpSpPr>
        <p:grpSpPr>
          <a:xfrm>
            <a:off x="4210022" y="2146722"/>
            <a:ext cx="1737360" cy="613080"/>
            <a:chOff x="4210022" y="2146722"/>
            <a:chExt cx="1737360" cy="6130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75451955-77F9-4BC5-9A12-39B36095A538}"/>
                    </a:ext>
                  </a:extLst>
                </p14:cNvPr>
                <p14:cNvContentPartPr/>
                <p14:nvPr/>
              </p14:nvContentPartPr>
              <p14:xfrm>
                <a:off x="4210022" y="2480802"/>
                <a:ext cx="30240" cy="279000"/>
              </p14:xfrm>
            </p:contentPart>
          </mc:Choice>
          <mc:Fallback xmlns="">
            <p:pic>
              <p:nvPicPr>
                <p:cNvPr id="2" name="Ink 1">
                  <a:extLst>
                    <a:ext uri="{FF2B5EF4-FFF2-40B4-BE49-F238E27FC236}">
                      <a16:creationId xmlns:a16="http://schemas.microsoft.com/office/drawing/2014/main" id="{75451955-77F9-4BC5-9A12-39B36095A538}"/>
                    </a:ext>
                  </a:extLst>
                </p:cNvPr>
                <p:cNvPicPr/>
                <p:nvPr/>
              </p:nvPicPr>
              <p:blipFill>
                <a:blip r:embed="rId7"/>
                <a:stretch>
                  <a:fillRect/>
                </a:stretch>
              </p:blipFill>
              <p:spPr>
                <a:xfrm>
                  <a:off x="4201382" y="2471802"/>
                  <a:ext cx="47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BE2690E-DD26-4C22-84A3-083E5AA339C6}"/>
                    </a:ext>
                  </a:extLst>
                </p14:cNvPr>
                <p14:cNvContentPartPr/>
                <p14:nvPr/>
              </p14:nvContentPartPr>
              <p14:xfrm>
                <a:off x="4217942" y="2465682"/>
                <a:ext cx="201240" cy="294120"/>
              </p14:xfrm>
            </p:contentPart>
          </mc:Choice>
          <mc:Fallback xmlns="">
            <p:pic>
              <p:nvPicPr>
                <p:cNvPr id="5" name="Ink 4">
                  <a:extLst>
                    <a:ext uri="{FF2B5EF4-FFF2-40B4-BE49-F238E27FC236}">
                      <a16:creationId xmlns:a16="http://schemas.microsoft.com/office/drawing/2014/main" id="{7BE2690E-DD26-4C22-84A3-083E5AA339C6}"/>
                    </a:ext>
                  </a:extLst>
                </p:cNvPr>
                <p:cNvPicPr/>
                <p:nvPr/>
              </p:nvPicPr>
              <p:blipFill>
                <a:blip r:embed="rId9"/>
                <a:stretch>
                  <a:fillRect/>
                </a:stretch>
              </p:blipFill>
              <p:spPr>
                <a:xfrm>
                  <a:off x="4209302" y="2456682"/>
                  <a:ext cx="2188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B92A8A0-1CD6-4862-8991-9CAC870F681F}"/>
                    </a:ext>
                  </a:extLst>
                </p14:cNvPr>
                <p14:cNvContentPartPr/>
                <p14:nvPr/>
              </p14:nvContentPartPr>
              <p14:xfrm>
                <a:off x="4508822" y="2542002"/>
                <a:ext cx="328320" cy="154800"/>
              </p14:xfrm>
            </p:contentPart>
          </mc:Choice>
          <mc:Fallback xmlns="">
            <p:pic>
              <p:nvPicPr>
                <p:cNvPr id="6" name="Ink 5">
                  <a:extLst>
                    <a:ext uri="{FF2B5EF4-FFF2-40B4-BE49-F238E27FC236}">
                      <a16:creationId xmlns:a16="http://schemas.microsoft.com/office/drawing/2014/main" id="{7B92A8A0-1CD6-4862-8991-9CAC870F681F}"/>
                    </a:ext>
                  </a:extLst>
                </p:cNvPr>
                <p:cNvPicPr/>
                <p:nvPr/>
              </p:nvPicPr>
              <p:blipFill>
                <a:blip r:embed="rId11"/>
                <a:stretch>
                  <a:fillRect/>
                </a:stretch>
              </p:blipFill>
              <p:spPr>
                <a:xfrm>
                  <a:off x="4500182" y="2533362"/>
                  <a:ext cx="345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9D76F35B-5507-407B-AB37-B44BA4098A2F}"/>
                    </a:ext>
                  </a:extLst>
                </p14:cNvPr>
                <p14:cNvContentPartPr/>
                <p14:nvPr/>
              </p14:nvContentPartPr>
              <p14:xfrm>
                <a:off x="4998422" y="2364522"/>
                <a:ext cx="290520" cy="390240"/>
              </p14:xfrm>
            </p:contentPart>
          </mc:Choice>
          <mc:Fallback xmlns="">
            <p:pic>
              <p:nvPicPr>
                <p:cNvPr id="8" name="Ink 7">
                  <a:extLst>
                    <a:ext uri="{FF2B5EF4-FFF2-40B4-BE49-F238E27FC236}">
                      <a16:creationId xmlns:a16="http://schemas.microsoft.com/office/drawing/2014/main" id="{9D76F35B-5507-407B-AB37-B44BA4098A2F}"/>
                    </a:ext>
                  </a:extLst>
                </p:cNvPr>
                <p:cNvPicPr/>
                <p:nvPr/>
              </p:nvPicPr>
              <p:blipFill>
                <a:blip r:embed="rId13"/>
                <a:stretch>
                  <a:fillRect/>
                </a:stretch>
              </p:blipFill>
              <p:spPr>
                <a:xfrm>
                  <a:off x="4989422" y="2355882"/>
                  <a:ext cx="30816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CE3ADD7F-CAA9-4586-8906-7FBD190EE2BA}"/>
                    </a:ext>
                  </a:extLst>
                </p14:cNvPr>
                <p14:cNvContentPartPr/>
                <p14:nvPr/>
              </p14:nvContentPartPr>
              <p14:xfrm>
                <a:off x="5441582" y="2146722"/>
                <a:ext cx="155880" cy="293040"/>
              </p14:xfrm>
            </p:contentPart>
          </mc:Choice>
          <mc:Fallback xmlns="">
            <p:pic>
              <p:nvPicPr>
                <p:cNvPr id="10" name="Ink 9">
                  <a:extLst>
                    <a:ext uri="{FF2B5EF4-FFF2-40B4-BE49-F238E27FC236}">
                      <a16:creationId xmlns:a16="http://schemas.microsoft.com/office/drawing/2014/main" id="{CE3ADD7F-CAA9-4586-8906-7FBD190EE2BA}"/>
                    </a:ext>
                  </a:extLst>
                </p:cNvPr>
                <p:cNvPicPr/>
                <p:nvPr/>
              </p:nvPicPr>
              <p:blipFill>
                <a:blip r:embed="rId15"/>
                <a:stretch>
                  <a:fillRect/>
                </a:stretch>
              </p:blipFill>
              <p:spPr>
                <a:xfrm>
                  <a:off x="5432942" y="2138082"/>
                  <a:ext cx="1735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028A903-F709-4831-8186-65324AE58F35}"/>
                    </a:ext>
                  </a:extLst>
                </p14:cNvPr>
                <p14:cNvContentPartPr/>
                <p14:nvPr/>
              </p14:nvContentPartPr>
              <p14:xfrm>
                <a:off x="5635622" y="2167962"/>
                <a:ext cx="163800" cy="365040"/>
              </p14:xfrm>
            </p:contentPart>
          </mc:Choice>
          <mc:Fallback xmlns="">
            <p:pic>
              <p:nvPicPr>
                <p:cNvPr id="11" name="Ink 10">
                  <a:extLst>
                    <a:ext uri="{FF2B5EF4-FFF2-40B4-BE49-F238E27FC236}">
                      <a16:creationId xmlns:a16="http://schemas.microsoft.com/office/drawing/2014/main" id="{3028A903-F709-4831-8186-65324AE58F35}"/>
                    </a:ext>
                  </a:extLst>
                </p:cNvPr>
                <p:cNvPicPr/>
                <p:nvPr/>
              </p:nvPicPr>
              <p:blipFill>
                <a:blip r:embed="rId17"/>
                <a:stretch>
                  <a:fillRect/>
                </a:stretch>
              </p:blipFill>
              <p:spPr>
                <a:xfrm>
                  <a:off x="5626622" y="2158962"/>
                  <a:ext cx="1814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41A629A-0729-4AD0-A5C9-8E74BAD5503B}"/>
                    </a:ext>
                  </a:extLst>
                </p14:cNvPr>
                <p14:cNvContentPartPr/>
                <p14:nvPr/>
              </p14:nvContentPartPr>
              <p14:xfrm>
                <a:off x="5803382" y="2319882"/>
                <a:ext cx="144000" cy="209520"/>
              </p14:xfrm>
            </p:contentPart>
          </mc:Choice>
          <mc:Fallback xmlns="">
            <p:pic>
              <p:nvPicPr>
                <p:cNvPr id="12" name="Ink 11">
                  <a:extLst>
                    <a:ext uri="{FF2B5EF4-FFF2-40B4-BE49-F238E27FC236}">
                      <a16:creationId xmlns:a16="http://schemas.microsoft.com/office/drawing/2014/main" id="{641A629A-0729-4AD0-A5C9-8E74BAD5503B}"/>
                    </a:ext>
                  </a:extLst>
                </p:cNvPr>
                <p:cNvPicPr/>
                <p:nvPr/>
              </p:nvPicPr>
              <p:blipFill>
                <a:blip r:embed="rId19"/>
                <a:stretch>
                  <a:fillRect/>
                </a:stretch>
              </p:blipFill>
              <p:spPr>
                <a:xfrm>
                  <a:off x="5794742" y="2311242"/>
                  <a:ext cx="161640" cy="227160"/>
                </a:xfrm>
                <a:prstGeom prst="rect">
                  <a:avLst/>
                </a:prstGeom>
              </p:spPr>
            </p:pic>
          </mc:Fallback>
        </mc:AlternateContent>
      </p:grpSp>
      <p:grpSp>
        <p:nvGrpSpPr>
          <p:cNvPr id="23" name="Group 22">
            <a:extLst>
              <a:ext uri="{FF2B5EF4-FFF2-40B4-BE49-F238E27FC236}">
                <a16:creationId xmlns:a16="http://schemas.microsoft.com/office/drawing/2014/main" id="{61082F00-6766-45DD-BABB-C95A69F9ADD1}"/>
              </a:ext>
            </a:extLst>
          </p:cNvPr>
          <p:cNvGrpSpPr/>
          <p:nvPr/>
        </p:nvGrpSpPr>
        <p:grpSpPr>
          <a:xfrm>
            <a:off x="6571622" y="2377482"/>
            <a:ext cx="1463760" cy="396720"/>
            <a:chOff x="6571622" y="2377482"/>
            <a:chExt cx="1463760" cy="39672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0F98577-9416-416C-AD2A-EA6AF27CD44C}"/>
                    </a:ext>
                  </a:extLst>
                </p14:cNvPr>
                <p14:cNvContentPartPr/>
                <p14:nvPr/>
              </p14:nvContentPartPr>
              <p14:xfrm>
                <a:off x="6620582" y="2436522"/>
                <a:ext cx="7200" cy="308520"/>
              </p14:xfrm>
            </p:contentPart>
          </mc:Choice>
          <mc:Fallback xmlns="">
            <p:pic>
              <p:nvPicPr>
                <p:cNvPr id="14" name="Ink 13">
                  <a:extLst>
                    <a:ext uri="{FF2B5EF4-FFF2-40B4-BE49-F238E27FC236}">
                      <a16:creationId xmlns:a16="http://schemas.microsoft.com/office/drawing/2014/main" id="{F0F98577-9416-416C-AD2A-EA6AF27CD44C}"/>
                    </a:ext>
                  </a:extLst>
                </p:cNvPr>
                <p:cNvPicPr/>
                <p:nvPr/>
              </p:nvPicPr>
              <p:blipFill>
                <a:blip r:embed="rId21"/>
                <a:stretch>
                  <a:fillRect/>
                </a:stretch>
              </p:blipFill>
              <p:spPr>
                <a:xfrm>
                  <a:off x="6611942" y="2427522"/>
                  <a:ext cx="24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DE22F85-2039-41A9-AD5D-416E6A12461E}"/>
                    </a:ext>
                  </a:extLst>
                </p14:cNvPr>
                <p14:cNvContentPartPr/>
                <p14:nvPr/>
              </p14:nvContentPartPr>
              <p14:xfrm>
                <a:off x="6571622" y="2377482"/>
                <a:ext cx="200520" cy="230760"/>
              </p14:xfrm>
            </p:contentPart>
          </mc:Choice>
          <mc:Fallback xmlns="">
            <p:pic>
              <p:nvPicPr>
                <p:cNvPr id="15" name="Ink 14">
                  <a:extLst>
                    <a:ext uri="{FF2B5EF4-FFF2-40B4-BE49-F238E27FC236}">
                      <a16:creationId xmlns:a16="http://schemas.microsoft.com/office/drawing/2014/main" id="{DDE22F85-2039-41A9-AD5D-416E6A12461E}"/>
                    </a:ext>
                  </a:extLst>
                </p:cNvPr>
                <p:cNvPicPr/>
                <p:nvPr/>
              </p:nvPicPr>
              <p:blipFill>
                <a:blip r:embed="rId23"/>
                <a:stretch>
                  <a:fillRect/>
                </a:stretch>
              </p:blipFill>
              <p:spPr>
                <a:xfrm>
                  <a:off x="6562622" y="2368842"/>
                  <a:ext cx="218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D69F39B-CDEA-407A-BFC8-420B4ED425CF}"/>
                    </a:ext>
                  </a:extLst>
                </p14:cNvPr>
                <p14:cNvContentPartPr/>
                <p14:nvPr/>
              </p14:nvContentPartPr>
              <p14:xfrm>
                <a:off x="6893462" y="2643162"/>
                <a:ext cx="75600" cy="19440"/>
              </p14:xfrm>
            </p:contentPart>
          </mc:Choice>
          <mc:Fallback xmlns="">
            <p:pic>
              <p:nvPicPr>
                <p:cNvPr id="16" name="Ink 15">
                  <a:extLst>
                    <a:ext uri="{FF2B5EF4-FFF2-40B4-BE49-F238E27FC236}">
                      <a16:creationId xmlns:a16="http://schemas.microsoft.com/office/drawing/2014/main" id="{0D69F39B-CDEA-407A-BFC8-420B4ED425CF}"/>
                    </a:ext>
                  </a:extLst>
                </p:cNvPr>
                <p:cNvPicPr/>
                <p:nvPr/>
              </p:nvPicPr>
              <p:blipFill>
                <a:blip r:embed="rId25"/>
                <a:stretch>
                  <a:fillRect/>
                </a:stretch>
              </p:blipFill>
              <p:spPr>
                <a:xfrm>
                  <a:off x="6884462" y="2634522"/>
                  <a:ext cx="93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36C4E5AA-4819-4058-A777-266601C150F1}"/>
                    </a:ext>
                  </a:extLst>
                </p14:cNvPr>
                <p14:cNvContentPartPr/>
                <p14:nvPr/>
              </p14:nvContentPartPr>
              <p14:xfrm>
                <a:off x="6898862" y="2548482"/>
                <a:ext cx="93600" cy="13320"/>
              </p14:xfrm>
            </p:contentPart>
          </mc:Choice>
          <mc:Fallback xmlns="">
            <p:pic>
              <p:nvPicPr>
                <p:cNvPr id="17" name="Ink 16">
                  <a:extLst>
                    <a:ext uri="{FF2B5EF4-FFF2-40B4-BE49-F238E27FC236}">
                      <a16:creationId xmlns:a16="http://schemas.microsoft.com/office/drawing/2014/main" id="{36C4E5AA-4819-4058-A777-266601C150F1}"/>
                    </a:ext>
                  </a:extLst>
                </p:cNvPr>
                <p:cNvPicPr/>
                <p:nvPr/>
              </p:nvPicPr>
              <p:blipFill>
                <a:blip r:embed="rId27"/>
                <a:stretch>
                  <a:fillRect/>
                </a:stretch>
              </p:blipFill>
              <p:spPr>
                <a:xfrm>
                  <a:off x="6890222" y="2539482"/>
                  <a:ext cx="111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23F41232-F916-4135-8D29-DD024A07706A}"/>
                    </a:ext>
                  </a:extLst>
                </p14:cNvPr>
                <p14:cNvContentPartPr/>
                <p14:nvPr/>
              </p14:nvContentPartPr>
              <p14:xfrm>
                <a:off x="7078502" y="2520042"/>
                <a:ext cx="11520" cy="254160"/>
              </p14:xfrm>
            </p:contentPart>
          </mc:Choice>
          <mc:Fallback xmlns="">
            <p:pic>
              <p:nvPicPr>
                <p:cNvPr id="18" name="Ink 17">
                  <a:extLst>
                    <a:ext uri="{FF2B5EF4-FFF2-40B4-BE49-F238E27FC236}">
                      <a16:creationId xmlns:a16="http://schemas.microsoft.com/office/drawing/2014/main" id="{23F41232-F916-4135-8D29-DD024A07706A}"/>
                    </a:ext>
                  </a:extLst>
                </p:cNvPr>
                <p:cNvPicPr/>
                <p:nvPr/>
              </p:nvPicPr>
              <p:blipFill>
                <a:blip r:embed="rId29"/>
                <a:stretch>
                  <a:fillRect/>
                </a:stretch>
              </p:blipFill>
              <p:spPr>
                <a:xfrm>
                  <a:off x="7069502" y="2511402"/>
                  <a:ext cx="29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F11E0798-8763-4C94-B41F-747AFCC4D5AE}"/>
                    </a:ext>
                  </a:extLst>
                </p14:cNvPr>
                <p14:cNvContentPartPr/>
                <p14:nvPr/>
              </p14:nvContentPartPr>
              <p14:xfrm>
                <a:off x="7101542" y="2591682"/>
                <a:ext cx="116280" cy="129600"/>
              </p14:xfrm>
            </p:contentPart>
          </mc:Choice>
          <mc:Fallback xmlns="">
            <p:pic>
              <p:nvPicPr>
                <p:cNvPr id="19" name="Ink 18">
                  <a:extLst>
                    <a:ext uri="{FF2B5EF4-FFF2-40B4-BE49-F238E27FC236}">
                      <a16:creationId xmlns:a16="http://schemas.microsoft.com/office/drawing/2014/main" id="{F11E0798-8763-4C94-B41F-747AFCC4D5AE}"/>
                    </a:ext>
                  </a:extLst>
                </p:cNvPr>
                <p:cNvPicPr/>
                <p:nvPr/>
              </p:nvPicPr>
              <p:blipFill>
                <a:blip r:embed="rId31"/>
                <a:stretch>
                  <a:fillRect/>
                </a:stretch>
              </p:blipFill>
              <p:spPr>
                <a:xfrm>
                  <a:off x="7092542" y="2583042"/>
                  <a:ext cx="133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68E87A83-BE51-47B7-B3F7-ACEA4BFB5D88}"/>
                    </a:ext>
                  </a:extLst>
                </p14:cNvPr>
                <p14:cNvContentPartPr/>
                <p14:nvPr/>
              </p14:nvContentPartPr>
              <p14:xfrm>
                <a:off x="7393502" y="2470722"/>
                <a:ext cx="166320" cy="230400"/>
              </p14:xfrm>
            </p:contentPart>
          </mc:Choice>
          <mc:Fallback xmlns="">
            <p:pic>
              <p:nvPicPr>
                <p:cNvPr id="20" name="Ink 19">
                  <a:extLst>
                    <a:ext uri="{FF2B5EF4-FFF2-40B4-BE49-F238E27FC236}">
                      <a16:creationId xmlns:a16="http://schemas.microsoft.com/office/drawing/2014/main" id="{68E87A83-BE51-47B7-B3F7-ACEA4BFB5D88}"/>
                    </a:ext>
                  </a:extLst>
                </p:cNvPr>
                <p:cNvPicPr/>
                <p:nvPr/>
              </p:nvPicPr>
              <p:blipFill>
                <a:blip r:embed="rId33"/>
                <a:stretch>
                  <a:fillRect/>
                </a:stretch>
              </p:blipFill>
              <p:spPr>
                <a:xfrm>
                  <a:off x="7384862" y="2461722"/>
                  <a:ext cx="183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5D589B7-2070-4E61-85F0-C2A1D7D2150B}"/>
                    </a:ext>
                  </a:extLst>
                </p14:cNvPr>
                <p14:cNvContentPartPr/>
                <p14:nvPr/>
              </p14:nvContentPartPr>
              <p14:xfrm>
                <a:off x="7654862" y="2625162"/>
                <a:ext cx="13680" cy="12600"/>
              </p14:xfrm>
            </p:contentPart>
          </mc:Choice>
          <mc:Fallback xmlns="">
            <p:pic>
              <p:nvPicPr>
                <p:cNvPr id="21" name="Ink 20">
                  <a:extLst>
                    <a:ext uri="{FF2B5EF4-FFF2-40B4-BE49-F238E27FC236}">
                      <a16:creationId xmlns:a16="http://schemas.microsoft.com/office/drawing/2014/main" id="{55D589B7-2070-4E61-85F0-C2A1D7D2150B}"/>
                    </a:ext>
                  </a:extLst>
                </p:cNvPr>
                <p:cNvPicPr/>
                <p:nvPr/>
              </p:nvPicPr>
              <p:blipFill>
                <a:blip r:embed="rId35"/>
                <a:stretch>
                  <a:fillRect/>
                </a:stretch>
              </p:blipFill>
              <p:spPr>
                <a:xfrm>
                  <a:off x="7645862" y="2616162"/>
                  <a:ext cx="3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A7456714-B1C2-444D-9412-CC72DEBE46A5}"/>
                    </a:ext>
                  </a:extLst>
                </p14:cNvPr>
                <p14:cNvContentPartPr/>
                <p14:nvPr/>
              </p14:nvContentPartPr>
              <p14:xfrm>
                <a:off x="7744502" y="2504922"/>
                <a:ext cx="290880" cy="234000"/>
              </p14:xfrm>
            </p:contentPart>
          </mc:Choice>
          <mc:Fallback xmlns="">
            <p:pic>
              <p:nvPicPr>
                <p:cNvPr id="22" name="Ink 21">
                  <a:extLst>
                    <a:ext uri="{FF2B5EF4-FFF2-40B4-BE49-F238E27FC236}">
                      <a16:creationId xmlns:a16="http://schemas.microsoft.com/office/drawing/2014/main" id="{A7456714-B1C2-444D-9412-CC72DEBE46A5}"/>
                    </a:ext>
                  </a:extLst>
                </p:cNvPr>
                <p:cNvPicPr/>
                <p:nvPr/>
              </p:nvPicPr>
              <p:blipFill>
                <a:blip r:embed="rId37"/>
                <a:stretch>
                  <a:fillRect/>
                </a:stretch>
              </p:blipFill>
              <p:spPr>
                <a:xfrm>
                  <a:off x="7735502" y="2496282"/>
                  <a:ext cx="308520" cy="25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07BA85BD-0859-45F5-B23E-7D833CC75A35}"/>
                  </a:ext>
                </a:extLst>
              </p14:cNvPr>
              <p14:cNvContentPartPr/>
              <p14:nvPr/>
            </p14:nvContentPartPr>
            <p14:xfrm>
              <a:off x="2704502" y="1017402"/>
              <a:ext cx="110880" cy="141120"/>
            </p14:xfrm>
          </p:contentPart>
        </mc:Choice>
        <mc:Fallback xmlns="">
          <p:pic>
            <p:nvPicPr>
              <p:cNvPr id="24" name="Ink 23">
                <a:extLst>
                  <a:ext uri="{FF2B5EF4-FFF2-40B4-BE49-F238E27FC236}">
                    <a16:creationId xmlns:a16="http://schemas.microsoft.com/office/drawing/2014/main" id="{07BA85BD-0859-45F5-B23E-7D833CC75A35}"/>
                  </a:ext>
                </a:extLst>
              </p:cNvPr>
              <p:cNvPicPr/>
              <p:nvPr/>
            </p:nvPicPr>
            <p:blipFill>
              <a:blip r:embed="rId39"/>
              <a:stretch>
                <a:fillRect/>
              </a:stretch>
            </p:blipFill>
            <p:spPr>
              <a:xfrm>
                <a:off x="2695862" y="1008762"/>
                <a:ext cx="128520" cy="158760"/>
              </a:xfrm>
              <a:prstGeom prst="rect">
                <a:avLst/>
              </a:prstGeom>
            </p:spPr>
          </p:pic>
        </mc:Fallback>
      </mc:AlternateContent>
      <p:grpSp>
        <p:nvGrpSpPr>
          <p:cNvPr id="37" name="Group 36">
            <a:extLst>
              <a:ext uri="{FF2B5EF4-FFF2-40B4-BE49-F238E27FC236}">
                <a16:creationId xmlns:a16="http://schemas.microsoft.com/office/drawing/2014/main" id="{CD1F5646-94F3-44FB-9438-EE5FCF823F1D}"/>
              </a:ext>
            </a:extLst>
          </p:cNvPr>
          <p:cNvGrpSpPr/>
          <p:nvPr/>
        </p:nvGrpSpPr>
        <p:grpSpPr>
          <a:xfrm>
            <a:off x="3191582" y="4385202"/>
            <a:ext cx="1446480" cy="591840"/>
            <a:chOff x="3191582" y="4385202"/>
            <a:chExt cx="1446480" cy="59184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0DA83BA8-C16C-43DB-990B-360B5947EEC1}"/>
                    </a:ext>
                  </a:extLst>
                </p14:cNvPr>
                <p14:cNvContentPartPr/>
                <p14:nvPr/>
              </p14:nvContentPartPr>
              <p14:xfrm>
                <a:off x="3257102" y="4489242"/>
                <a:ext cx="32760" cy="343080"/>
              </p14:xfrm>
            </p:contentPart>
          </mc:Choice>
          <mc:Fallback xmlns="">
            <p:pic>
              <p:nvPicPr>
                <p:cNvPr id="25" name="Ink 24">
                  <a:extLst>
                    <a:ext uri="{FF2B5EF4-FFF2-40B4-BE49-F238E27FC236}">
                      <a16:creationId xmlns:a16="http://schemas.microsoft.com/office/drawing/2014/main" id="{0DA83BA8-C16C-43DB-990B-360B5947EEC1}"/>
                    </a:ext>
                  </a:extLst>
                </p:cNvPr>
                <p:cNvPicPr/>
                <p:nvPr/>
              </p:nvPicPr>
              <p:blipFill>
                <a:blip r:embed="rId41"/>
                <a:stretch>
                  <a:fillRect/>
                </a:stretch>
              </p:blipFill>
              <p:spPr>
                <a:xfrm>
                  <a:off x="3248102" y="4480602"/>
                  <a:ext cx="504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D6E00DC6-61CB-4CB4-9E77-00668FB8DD0A}"/>
                    </a:ext>
                  </a:extLst>
                </p14:cNvPr>
                <p14:cNvContentPartPr/>
                <p14:nvPr/>
              </p14:nvContentPartPr>
              <p14:xfrm>
                <a:off x="3191582" y="4385202"/>
                <a:ext cx="178920" cy="200160"/>
              </p14:xfrm>
            </p:contentPart>
          </mc:Choice>
          <mc:Fallback xmlns="">
            <p:pic>
              <p:nvPicPr>
                <p:cNvPr id="26" name="Ink 25">
                  <a:extLst>
                    <a:ext uri="{FF2B5EF4-FFF2-40B4-BE49-F238E27FC236}">
                      <a16:creationId xmlns:a16="http://schemas.microsoft.com/office/drawing/2014/main" id="{D6E00DC6-61CB-4CB4-9E77-00668FB8DD0A}"/>
                    </a:ext>
                  </a:extLst>
                </p:cNvPr>
                <p:cNvPicPr/>
                <p:nvPr/>
              </p:nvPicPr>
              <p:blipFill>
                <a:blip r:embed="rId43"/>
                <a:stretch>
                  <a:fillRect/>
                </a:stretch>
              </p:blipFill>
              <p:spPr>
                <a:xfrm>
                  <a:off x="3182942" y="4376202"/>
                  <a:ext cx="196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AFA799F4-AB7F-4B4E-B750-1D7CE265AB6B}"/>
                    </a:ext>
                  </a:extLst>
                </p14:cNvPr>
                <p14:cNvContentPartPr/>
                <p14:nvPr/>
              </p14:nvContentPartPr>
              <p14:xfrm>
                <a:off x="3421982" y="4760322"/>
                <a:ext cx="113400" cy="216720"/>
              </p14:xfrm>
            </p:contentPart>
          </mc:Choice>
          <mc:Fallback xmlns="">
            <p:pic>
              <p:nvPicPr>
                <p:cNvPr id="28" name="Ink 27">
                  <a:extLst>
                    <a:ext uri="{FF2B5EF4-FFF2-40B4-BE49-F238E27FC236}">
                      <a16:creationId xmlns:a16="http://schemas.microsoft.com/office/drawing/2014/main" id="{AFA799F4-AB7F-4B4E-B750-1D7CE265AB6B}"/>
                    </a:ext>
                  </a:extLst>
                </p:cNvPr>
                <p:cNvPicPr/>
                <p:nvPr/>
              </p:nvPicPr>
              <p:blipFill>
                <a:blip r:embed="rId45"/>
                <a:stretch>
                  <a:fillRect/>
                </a:stretch>
              </p:blipFill>
              <p:spPr>
                <a:xfrm>
                  <a:off x="3413342" y="4751682"/>
                  <a:ext cx="131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627F1ED1-1E73-4BA5-AE1F-282B11B76E8E}"/>
                    </a:ext>
                  </a:extLst>
                </p14:cNvPr>
                <p14:cNvContentPartPr/>
                <p14:nvPr/>
              </p14:nvContentPartPr>
              <p14:xfrm>
                <a:off x="3648422" y="4648362"/>
                <a:ext cx="93600" cy="14400"/>
              </p14:xfrm>
            </p:contentPart>
          </mc:Choice>
          <mc:Fallback xmlns="">
            <p:pic>
              <p:nvPicPr>
                <p:cNvPr id="29" name="Ink 28">
                  <a:extLst>
                    <a:ext uri="{FF2B5EF4-FFF2-40B4-BE49-F238E27FC236}">
                      <a16:creationId xmlns:a16="http://schemas.microsoft.com/office/drawing/2014/main" id="{627F1ED1-1E73-4BA5-AE1F-282B11B76E8E}"/>
                    </a:ext>
                  </a:extLst>
                </p:cNvPr>
                <p:cNvPicPr/>
                <p:nvPr/>
              </p:nvPicPr>
              <p:blipFill>
                <a:blip r:embed="rId47"/>
                <a:stretch>
                  <a:fillRect/>
                </a:stretch>
              </p:blipFill>
              <p:spPr>
                <a:xfrm>
                  <a:off x="3639422" y="4639722"/>
                  <a:ext cx="11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3A7439B0-B699-4BDF-9B23-E23B19BA4CE6}"/>
                    </a:ext>
                  </a:extLst>
                </p14:cNvPr>
                <p14:cNvContentPartPr/>
                <p14:nvPr/>
              </p14:nvContentPartPr>
              <p14:xfrm>
                <a:off x="3581102" y="4549362"/>
                <a:ext cx="163800" cy="3240"/>
              </p14:xfrm>
            </p:contentPart>
          </mc:Choice>
          <mc:Fallback xmlns="">
            <p:pic>
              <p:nvPicPr>
                <p:cNvPr id="30" name="Ink 29">
                  <a:extLst>
                    <a:ext uri="{FF2B5EF4-FFF2-40B4-BE49-F238E27FC236}">
                      <a16:creationId xmlns:a16="http://schemas.microsoft.com/office/drawing/2014/main" id="{3A7439B0-B699-4BDF-9B23-E23B19BA4CE6}"/>
                    </a:ext>
                  </a:extLst>
                </p:cNvPr>
                <p:cNvPicPr/>
                <p:nvPr/>
              </p:nvPicPr>
              <p:blipFill>
                <a:blip r:embed="rId49"/>
                <a:stretch>
                  <a:fillRect/>
                </a:stretch>
              </p:blipFill>
              <p:spPr>
                <a:xfrm>
                  <a:off x="3572102" y="4540722"/>
                  <a:ext cx="181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F8BA870F-BB5E-40F0-9E4E-CB491E643B09}"/>
                    </a:ext>
                  </a:extLst>
                </p14:cNvPr>
                <p14:cNvContentPartPr/>
                <p14:nvPr/>
              </p14:nvContentPartPr>
              <p14:xfrm>
                <a:off x="3844622" y="4467642"/>
                <a:ext cx="150480" cy="275760"/>
              </p14:xfrm>
            </p:contentPart>
          </mc:Choice>
          <mc:Fallback xmlns="">
            <p:pic>
              <p:nvPicPr>
                <p:cNvPr id="32" name="Ink 31">
                  <a:extLst>
                    <a:ext uri="{FF2B5EF4-FFF2-40B4-BE49-F238E27FC236}">
                      <a16:creationId xmlns:a16="http://schemas.microsoft.com/office/drawing/2014/main" id="{F8BA870F-BB5E-40F0-9E4E-CB491E643B09}"/>
                    </a:ext>
                  </a:extLst>
                </p:cNvPr>
                <p:cNvPicPr/>
                <p:nvPr/>
              </p:nvPicPr>
              <p:blipFill>
                <a:blip r:embed="rId51"/>
                <a:stretch>
                  <a:fillRect/>
                </a:stretch>
              </p:blipFill>
              <p:spPr>
                <a:xfrm>
                  <a:off x="3835622" y="4459002"/>
                  <a:ext cx="168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3CDB3CF1-EA2A-404A-887E-2BB8737C4858}"/>
                    </a:ext>
                  </a:extLst>
                </p14:cNvPr>
                <p14:cNvContentPartPr/>
                <p14:nvPr/>
              </p14:nvContentPartPr>
              <p14:xfrm>
                <a:off x="4066022" y="4474482"/>
                <a:ext cx="105120" cy="219600"/>
              </p14:xfrm>
            </p:contentPart>
          </mc:Choice>
          <mc:Fallback xmlns="">
            <p:pic>
              <p:nvPicPr>
                <p:cNvPr id="33" name="Ink 32">
                  <a:extLst>
                    <a:ext uri="{FF2B5EF4-FFF2-40B4-BE49-F238E27FC236}">
                      <a16:creationId xmlns:a16="http://schemas.microsoft.com/office/drawing/2014/main" id="{3CDB3CF1-EA2A-404A-887E-2BB8737C4858}"/>
                    </a:ext>
                  </a:extLst>
                </p:cNvPr>
                <p:cNvPicPr/>
                <p:nvPr/>
              </p:nvPicPr>
              <p:blipFill>
                <a:blip r:embed="rId53"/>
                <a:stretch>
                  <a:fillRect/>
                </a:stretch>
              </p:blipFill>
              <p:spPr>
                <a:xfrm>
                  <a:off x="4057382" y="4465842"/>
                  <a:ext cx="122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F6C1D087-DF37-41FA-86EF-F70A77AE2A58}"/>
                    </a:ext>
                  </a:extLst>
                </p14:cNvPr>
                <p14:cNvContentPartPr/>
                <p14:nvPr/>
              </p14:nvContentPartPr>
              <p14:xfrm>
                <a:off x="4256102" y="4498962"/>
                <a:ext cx="96120" cy="167400"/>
              </p14:xfrm>
            </p:contentPart>
          </mc:Choice>
          <mc:Fallback xmlns="">
            <p:pic>
              <p:nvPicPr>
                <p:cNvPr id="34" name="Ink 33">
                  <a:extLst>
                    <a:ext uri="{FF2B5EF4-FFF2-40B4-BE49-F238E27FC236}">
                      <a16:creationId xmlns:a16="http://schemas.microsoft.com/office/drawing/2014/main" id="{F6C1D087-DF37-41FA-86EF-F70A77AE2A58}"/>
                    </a:ext>
                  </a:extLst>
                </p:cNvPr>
                <p:cNvPicPr/>
                <p:nvPr/>
              </p:nvPicPr>
              <p:blipFill>
                <a:blip r:embed="rId55"/>
                <a:stretch>
                  <a:fillRect/>
                </a:stretch>
              </p:blipFill>
              <p:spPr>
                <a:xfrm>
                  <a:off x="4247102" y="4490322"/>
                  <a:ext cx="113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B7B35A2C-69A0-4673-B4F5-5EC623BDB3C0}"/>
                    </a:ext>
                  </a:extLst>
                </p14:cNvPr>
                <p14:cNvContentPartPr/>
                <p14:nvPr/>
              </p14:nvContentPartPr>
              <p14:xfrm>
                <a:off x="4259342" y="4438482"/>
                <a:ext cx="121320" cy="20520"/>
              </p14:xfrm>
            </p:contentPart>
          </mc:Choice>
          <mc:Fallback xmlns="">
            <p:pic>
              <p:nvPicPr>
                <p:cNvPr id="35" name="Ink 34">
                  <a:extLst>
                    <a:ext uri="{FF2B5EF4-FFF2-40B4-BE49-F238E27FC236}">
                      <a16:creationId xmlns:a16="http://schemas.microsoft.com/office/drawing/2014/main" id="{B7B35A2C-69A0-4673-B4F5-5EC623BDB3C0}"/>
                    </a:ext>
                  </a:extLst>
                </p:cNvPr>
                <p:cNvPicPr/>
                <p:nvPr/>
              </p:nvPicPr>
              <p:blipFill>
                <a:blip r:embed="rId57"/>
                <a:stretch>
                  <a:fillRect/>
                </a:stretch>
              </p:blipFill>
              <p:spPr>
                <a:xfrm>
                  <a:off x="4250702" y="4429842"/>
                  <a:ext cx="138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B103D0F7-DFB3-44E7-B2FF-D5FF6A423292}"/>
                    </a:ext>
                  </a:extLst>
                </p14:cNvPr>
                <p14:cNvContentPartPr/>
                <p14:nvPr/>
              </p14:nvContentPartPr>
              <p14:xfrm>
                <a:off x="4453382" y="4471962"/>
                <a:ext cx="184680" cy="172440"/>
              </p14:xfrm>
            </p:contentPart>
          </mc:Choice>
          <mc:Fallback xmlns="">
            <p:pic>
              <p:nvPicPr>
                <p:cNvPr id="36" name="Ink 35">
                  <a:extLst>
                    <a:ext uri="{FF2B5EF4-FFF2-40B4-BE49-F238E27FC236}">
                      <a16:creationId xmlns:a16="http://schemas.microsoft.com/office/drawing/2014/main" id="{B103D0F7-DFB3-44E7-B2FF-D5FF6A423292}"/>
                    </a:ext>
                  </a:extLst>
                </p:cNvPr>
                <p:cNvPicPr/>
                <p:nvPr/>
              </p:nvPicPr>
              <p:blipFill>
                <a:blip r:embed="rId59"/>
                <a:stretch>
                  <a:fillRect/>
                </a:stretch>
              </p:blipFill>
              <p:spPr>
                <a:xfrm>
                  <a:off x="4444742" y="4462962"/>
                  <a:ext cx="202320" cy="190080"/>
                </a:xfrm>
                <a:prstGeom prst="rect">
                  <a:avLst/>
                </a:prstGeom>
              </p:spPr>
            </p:pic>
          </mc:Fallback>
        </mc:AlternateContent>
      </p:grpSp>
      <p:grpSp>
        <p:nvGrpSpPr>
          <p:cNvPr id="42" name="Group 41">
            <a:extLst>
              <a:ext uri="{FF2B5EF4-FFF2-40B4-BE49-F238E27FC236}">
                <a16:creationId xmlns:a16="http://schemas.microsoft.com/office/drawing/2014/main" id="{754D86CF-A814-4D5B-A75C-4050A5B24E42}"/>
              </a:ext>
            </a:extLst>
          </p:cNvPr>
          <p:cNvGrpSpPr/>
          <p:nvPr/>
        </p:nvGrpSpPr>
        <p:grpSpPr>
          <a:xfrm>
            <a:off x="1259822" y="488562"/>
            <a:ext cx="557640" cy="245880"/>
            <a:chOff x="1259822" y="488562"/>
            <a:chExt cx="557640" cy="24588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2E0DD6DE-85EF-4F44-9114-A77AD53D09CB}"/>
                    </a:ext>
                  </a:extLst>
                </p14:cNvPr>
                <p14:cNvContentPartPr/>
                <p14:nvPr/>
              </p14:nvContentPartPr>
              <p14:xfrm>
                <a:off x="1259822" y="539322"/>
                <a:ext cx="30600" cy="195120"/>
              </p14:xfrm>
            </p:contentPart>
          </mc:Choice>
          <mc:Fallback xmlns="">
            <p:pic>
              <p:nvPicPr>
                <p:cNvPr id="38" name="Ink 37">
                  <a:extLst>
                    <a:ext uri="{FF2B5EF4-FFF2-40B4-BE49-F238E27FC236}">
                      <a16:creationId xmlns:a16="http://schemas.microsoft.com/office/drawing/2014/main" id="{2E0DD6DE-85EF-4F44-9114-A77AD53D09CB}"/>
                    </a:ext>
                  </a:extLst>
                </p:cNvPr>
                <p:cNvPicPr/>
                <p:nvPr/>
              </p:nvPicPr>
              <p:blipFill>
                <a:blip r:embed="rId61"/>
                <a:stretch>
                  <a:fillRect/>
                </a:stretch>
              </p:blipFill>
              <p:spPr>
                <a:xfrm>
                  <a:off x="1251182" y="530322"/>
                  <a:ext cx="48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00489D6A-6705-426E-ABD1-32BDBDD1815D}"/>
                    </a:ext>
                  </a:extLst>
                </p14:cNvPr>
                <p14:cNvContentPartPr/>
                <p14:nvPr/>
              </p14:nvContentPartPr>
              <p14:xfrm>
                <a:off x="1277822" y="559842"/>
                <a:ext cx="114480" cy="44280"/>
              </p14:xfrm>
            </p:contentPart>
          </mc:Choice>
          <mc:Fallback xmlns="">
            <p:pic>
              <p:nvPicPr>
                <p:cNvPr id="39" name="Ink 38">
                  <a:extLst>
                    <a:ext uri="{FF2B5EF4-FFF2-40B4-BE49-F238E27FC236}">
                      <a16:creationId xmlns:a16="http://schemas.microsoft.com/office/drawing/2014/main" id="{00489D6A-6705-426E-ABD1-32BDBDD1815D}"/>
                    </a:ext>
                  </a:extLst>
                </p:cNvPr>
                <p:cNvPicPr/>
                <p:nvPr/>
              </p:nvPicPr>
              <p:blipFill>
                <a:blip r:embed="rId63"/>
                <a:stretch>
                  <a:fillRect/>
                </a:stretch>
              </p:blipFill>
              <p:spPr>
                <a:xfrm>
                  <a:off x="1269182" y="550842"/>
                  <a:ext cx="132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BB8018FF-0B5C-485C-B766-8B3A1E063226}"/>
                    </a:ext>
                  </a:extLst>
                </p14:cNvPr>
                <p14:cNvContentPartPr/>
                <p14:nvPr/>
              </p14:nvContentPartPr>
              <p14:xfrm>
                <a:off x="1382222" y="488562"/>
                <a:ext cx="59760" cy="209160"/>
              </p14:xfrm>
            </p:contentPart>
          </mc:Choice>
          <mc:Fallback xmlns="">
            <p:pic>
              <p:nvPicPr>
                <p:cNvPr id="40" name="Ink 39">
                  <a:extLst>
                    <a:ext uri="{FF2B5EF4-FFF2-40B4-BE49-F238E27FC236}">
                      <a16:creationId xmlns:a16="http://schemas.microsoft.com/office/drawing/2014/main" id="{BB8018FF-0B5C-485C-B766-8B3A1E063226}"/>
                    </a:ext>
                  </a:extLst>
                </p:cNvPr>
                <p:cNvPicPr/>
                <p:nvPr/>
              </p:nvPicPr>
              <p:blipFill>
                <a:blip r:embed="rId65"/>
                <a:stretch>
                  <a:fillRect/>
                </a:stretch>
              </p:blipFill>
              <p:spPr>
                <a:xfrm>
                  <a:off x="1373582" y="479922"/>
                  <a:ext cx="774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DD19C2B9-D1EE-4EEC-A1B9-A4FF8A65AB50}"/>
                    </a:ext>
                  </a:extLst>
                </p14:cNvPr>
                <p14:cNvContentPartPr/>
                <p14:nvPr/>
              </p14:nvContentPartPr>
              <p14:xfrm>
                <a:off x="1533422" y="578202"/>
                <a:ext cx="284040" cy="102240"/>
              </p14:xfrm>
            </p:contentPart>
          </mc:Choice>
          <mc:Fallback xmlns="">
            <p:pic>
              <p:nvPicPr>
                <p:cNvPr id="41" name="Ink 40">
                  <a:extLst>
                    <a:ext uri="{FF2B5EF4-FFF2-40B4-BE49-F238E27FC236}">
                      <a16:creationId xmlns:a16="http://schemas.microsoft.com/office/drawing/2014/main" id="{DD19C2B9-D1EE-4EEC-A1B9-A4FF8A65AB50}"/>
                    </a:ext>
                  </a:extLst>
                </p:cNvPr>
                <p:cNvPicPr/>
                <p:nvPr/>
              </p:nvPicPr>
              <p:blipFill>
                <a:blip r:embed="rId67"/>
                <a:stretch>
                  <a:fillRect/>
                </a:stretch>
              </p:blipFill>
              <p:spPr>
                <a:xfrm>
                  <a:off x="1524782" y="569202"/>
                  <a:ext cx="30168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6F765915-2BB2-47A1-826B-03301EA08E05}"/>
                  </a:ext>
                </a:extLst>
              </p14:cNvPr>
              <p14:cNvContentPartPr/>
              <p14:nvPr/>
            </p14:nvContentPartPr>
            <p14:xfrm>
              <a:off x="4785302" y="4543602"/>
              <a:ext cx="14760" cy="2520"/>
            </p14:xfrm>
          </p:contentPart>
        </mc:Choice>
        <mc:Fallback xmlns="">
          <p:pic>
            <p:nvPicPr>
              <p:cNvPr id="43" name="Ink 42">
                <a:extLst>
                  <a:ext uri="{FF2B5EF4-FFF2-40B4-BE49-F238E27FC236}">
                    <a16:creationId xmlns:a16="http://schemas.microsoft.com/office/drawing/2014/main" id="{6F765915-2BB2-47A1-826B-03301EA08E05}"/>
                  </a:ext>
                </a:extLst>
              </p:cNvPr>
              <p:cNvPicPr/>
              <p:nvPr/>
            </p:nvPicPr>
            <p:blipFill>
              <a:blip r:embed="rId69"/>
              <a:stretch>
                <a:fillRect/>
              </a:stretch>
            </p:blipFill>
            <p:spPr>
              <a:xfrm>
                <a:off x="4776662" y="4534602"/>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8469DB88-98A7-44BF-892D-B5F7D979D01D}"/>
                  </a:ext>
                </a:extLst>
              </p14:cNvPr>
              <p14:cNvContentPartPr/>
              <p14:nvPr/>
            </p14:nvContentPartPr>
            <p14:xfrm>
              <a:off x="4976462" y="4393482"/>
              <a:ext cx="165600" cy="261720"/>
            </p14:xfrm>
          </p:contentPart>
        </mc:Choice>
        <mc:Fallback xmlns="">
          <p:pic>
            <p:nvPicPr>
              <p:cNvPr id="44" name="Ink 43">
                <a:extLst>
                  <a:ext uri="{FF2B5EF4-FFF2-40B4-BE49-F238E27FC236}">
                    <a16:creationId xmlns:a16="http://schemas.microsoft.com/office/drawing/2014/main" id="{8469DB88-98A7-44BF-892D-B5F7D979D01D}"/>
                  </a:ext>
                </a:extLst>
              </p:cNvPr>
              <p:cNvPicPr/>
              <p:nvPr/>
            </p:nvPicPr>
            <p:blipFill>
              <a:blip r:embed="rId71"/>
              <a:stretch>
                <a:fillRect/>
              </a:stretch>
            </p:blipFill>
            <p:spPr>
              <a:xfrm>
                <a:off x="4967462" y="4384842"/>
                <a:ext cx="183240" cy="279360"/>
              </a:xfrm>
              <a:prstGeom prst="rect">
                <a:avLst/>
              </a:prstGeom>
            </p:spPr>
          </p:pic>
        </mc:Fallback>
      </mc:AlternateContent>
      <p:grpSp>
        <p:nvGrpSpPr>
          <p:cNvPr id="52" name="Group 51">
            <a:extLst>
              <a:ext uri="{FF2B5EF4-FFF2-40B4-BE49-F238E27FC236}">
                <a16:creationId xmlns:a16="http://schemas.microsoft.com/office/drawing/2014/main" id="{3474E11E-0A3A-42E5-99A7-E4589C91C24A}"/>
              </a:ext>
            </a:extLst>
          </p:cNvPr>
          <p:cNvGrpSpPr/>
          <p:nvPr/>
        </p:nvGrpSpPr>
        <p:grpSpPr>
          <a:xfrm>
            <a:off x="5343662" y="4329762"/>
            <a:ext cx="474120" cy="639720"/>
            <a:chOff x="5343662" y="4329762"/>
            <a:chExt cx="474120" cy="639720"/>
          </a:xfrm>
        </p:grpSpPr>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7FF14E0F-F3DA-4074-BAB4-A44CF8BBF68E}"/>
                    </a:ext>
                  </a:extLst>
                </p14:cNvPr>
                <p14:cNvContentPartPr/>
                <p14:nvPr/>
              </p14:nvContentPartPr>
              <p14:xfrm>
                <a:off x="5343662" y="4538562"/>
                <a:ext cx="1440" cy="5400"/>
              </p14:xfrm>
            </p:contentPart>
          </mc:Choice>
          <mc:Fallback xmlns="">
            <p:pic>
              <p:nvPicPr>
                <p:cNvPr id="45" name="Ink 44">
                  <a:extLst>
                    <a:ext uri="{FF2B5EF4-FFF2-40B4-BE49-F238E27FC236}">
                      <a16:creationId xmlns:a16="http://schemas.microsoft.com/office/drawing/2014/main" id="{7FF14E0F-F3DA-4074-BAB4-A44CF8BBF68E}"/>
                    </a:ext>
                  </a:extLst>
                </p:cNvPr>
                <p:cNvPicPr/>
                <p:nvPr/>
              </p:nvPicPr>
              <p:blipFill>
                <a:blip r:embed="rId73"/>
                <a:stretch>
                  <a:fillRect/>
                </a:stretch>
              </p:blipFill>
              <p:spPr>
                <a:xfrm>
                  <a:off x="5335022" y="4529562"/>
                  <a:ext cx="19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61696FC1-DD77-4B4E-B9DB-7904959961D0}"/>
                    </a:ext>
                  </a:extLst>
                </p14:cNvPr>
                <p14:cNvContentPartPr/>
                <p14:nvPr/>
              </p14:nvContentPartPr>
              <p14:xfrm>
                <a:off x="5459222" y="4374762"/>
                <a:ext cx="45720" cy="196200"/>
              </p14:xfrm>
            </p:contentPart>
          </mc:Choice>
          <mc:Fallback xmlns="">
            <p:pic>
              <p:nvPicPr>
                <p:cNvPr id="46" name="Ink 45">
                  <a:extLst>
                    <a:ext uri="{FF2B5EF4-FFF2-40B4-BE49-F238E27FC236}">
                      <a16:creationId xmlns:a16="http://schemas.microsoft.com/office/drawing/2014/main" id="{61696FC1-DD77-4B4E-B9DB-7904959961D0}"/>
                    </a:ext>
                  </a:extLst>
                </p:cNvPr>
                <p:cNvPicPr/>
                <p:nvPr/>
              </p:nvPicPr>
              <p:blipFill>
                <a:blip r:embed="rId75"/>
                <a:stretch>
                  <a:fillRect/>
                </a:stretch>
              </p:blipFill>
              <p:spPr>
                <a:xfrm>
                  <a:off x="5450582" y="4366122"/>
                  <a:ext cx="633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B6F47967-49D5-471E-BB61-E0A9430477C3}"/>
                    </a:ext>
                  </a:extLst>
                </p14:cNvPr>
                <p14:cNvContentPartPr/>
                <p14:nvPr/>
              </p14:nvContentPartPr>
              <p14:xfrm>
                <a:off x="5564702" y="4424442"/>
                <a:ext cx="9360" cy="118080"/>
              </p14:xfrm>
            </p:contentPart>
          </mc:Choice>
          <mc:Fallback xmlns="">
            <p:pic>
              <p:nvPicPr>
                <p:cNvPr id="47" name="Ink 46">
                  <a:extLst>
                    <a:ext uri="{FF2B5EF4-FFF2-40B4-BE49-F238E27FC236}">
                      <a16:creationId xmlns:a16="http://schemas.microsoft.com/office/drawing/2014/main" id="{B6F47967-49D5-471E-BB61-E0A9430477C3}"/>
                    </a:ext>
                  </a:extLst>
                </p:cNvPr>
                <p:cNvPicPr/>
                <p:nvPr/>
              </p:nvPicPr>
              <p:blipFill>
                <a:blip r:embed="rId77"/>
                <a:stretch>
                  <a:fillRect/>
                </a:stretch>
              </p:blipFill>
              <p:spPr>
                <a:xfrm>
                  <a:off x="5555702" y="4415802"/>
                  <a:ext cx="27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A842AFC9-24CE-480A-8112-BF4DCD2AB544}"/>
                    </a:ext>
                  </a:extLst>
                </p14:cNvPr>
                <p14:cNvContentPartPr/>
                <p14:nvPr/>
              </p14:nvContentPartPr>
              <p14:xfrm>
                <a:off x="5396222" y="4329762"/>
                <a:ext cx="272880" cy="55800"/>
              </p14:xfrm>
            </p:contentPart>
          </mc:Choice>
          <mc:Fallback xmlns="">
            <p:pic>
              <p:nvPicPr>
                <p:cNvPr id="48" name="Ink 47">
                  <a:extLst>
                    <a:ext uri="{FF2B5EF4-FFF2-40B4-BE49-F238E27FC236}">
                      <a16:creationId xmlns:a16="http://schemas.microsoft.com/office/drawing/2014/main" id="{A842AFC9-24CE-480A-8112-BF4DCD2AB544}"/>
                    </a:ext>
                  </a:extLst>
                </p:cNvPr>
                <p:cNvPicPr/>
                <p:nvPr/>
              </p:nvPicPr>
              <p:blipFill>
                <a:blip r:embed="rId79"/>
                <a:stretch>
                  <a:fillRect/>
                </a:stretch>
              </p:blipFill>
              <p:spPr>
                <a:xfrm>
                  <a:off x="5387582" y="4320762"/>
                  <a:ext cx="29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E4B24406-323A-46FF-A6E6-43BCFC5C2F92}"/>
                    </a:ext>
                  </a:extLst>
                </p14:cNvPr>
                <p14:cNvContentPartPr/>
                <p14:nvPr/>
              </p14:nvContentPartPr>
              <p14:xfrm>
                <a:off x="5466062" y="4599042"/>
                <a:ext cx="215640" cy="64080"/>
              </p14:xfrm>
            </p:contentPart>
          </mc:Choice>
          <mc:Fallback xmlns="">
            <p:pic>
              <p:nvPicPr>
                <p:cNvPr id="49" name="Ink 48">
                  <a:extLst>
                    <a:ext uri="{FF2B5EF4-FFF2-40B4-BE49-F238E27FC236}">
                      <a16:creationId xmlns:a16="http://schemas.microsoft.com/office/drawing/2014/main" id="{E4B24406-323A-46FF-A6E6-43BCFC5C2F92}"/>
                    </a:ext>
                  </a:extLst>
                </p:cNvPr>
                <p:cNvPicPr/>
                <p:nvPr/>
              </p:nvPicPr>
              <p:blipFill>
                <a:blip r:embed="rId81"/>
                <a:stretch>
                  <a:fillRect/>
                </a:stretch>
              </p:blipFill>
              <p:spPr>
                <a:xfrm>
                  <a:off x="5457062" y="4590042"/>
                  <a:ext cx="233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5F8653DA-C980-417F-B223-A6CD2AAB628F}"/>
                    </a:ext>
                  </a:extLst>
                </p14:cNvPr>
                <p14:cNvContentPartPr/>
                <p14:nvPr/>
              </p14:nvContentPartPr>
              <p14:xfrm>
                <a:off x="5473982" y="4759962"/>
                <a:ext cx="120600" cy="209520"/>
              </p14:xfrm>
            </p:contentPart>
          </mc:Choice>
          <mc:Fallback xmlns="">
            <p:pic>
              <p:nvPicPr>
                <p:cNvPr id="50" name="Ink 49">
                  <a:extLst>
                    <a:ext uri="{FF2B5EF4-FFF2-40B4-BE49-F238E27FC236}">
                      <a16:creationId xmlns:a16="http://schemas.microsoft.com/office/drawing/2014/main" id="{5F8653DA-C980-417F-B223-A6CD2AAB628F}"/>
                    </a:ext>
                  </a:extLst>
                </p:cNvPr>
                <p:cNvPicPr/>
                <p:nvPr/>
              </p:nvPicPr>
              <p:blipFill>
                <a:blip r:embed="rId83"/>
                <a:stretch>
                  <a:fillRect/>
                </a:stretch>
              </p:blipFill>
              <p:spPr>
                <a:xfrm>
                  <a:off x="5464982" y="4750962"/>
                  <a:ext cx="138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A9281961-6492-4C3A-B6DA-FFBC1911EA25}"/>
                    </a:ext>
                  </a:extLst>
                </p14:cNvPr>
                <p14:cNvContentPartPr/>
                <p14:nvPr/>
              </p14:nvContentPartPr>
              <p14:xfrm>
                <a:off x="5638502" y="4755642"/>
                <a:ext cx="179280" cy="146520"/>
              </p14:xfrm>
            </p:contentPart>
          </mc:Choice>
          <mc:Fallback xmlns="">
            <p:pic>
              <p:nvPicPr>
                <p:cNvPr id="51" name="Ink 50">
                  <a:extLst>
                    <a:ext uri="{FF2B5EF4-FFF2-40B4-BE49-F238E27FC236}">
                      <a16:creationId xmlns:a16="http://schemas.microsoft.com/office/drawing/2014/main" id="{A9281961-6492-4C3A-B6DA-FFBC1911EA25}"/>
                    </a:ext>
                  </a:extLst>
                </p:cNvPr>
                <p:cNvPicPr/>
                <p:nvPr/>
              </p:nvPicPr>
              <p:blipFill>
                <a:blip r:embed="rId85"/>
                <a:stretch>
                  <a:fillRect/>
                </a:stretch>
              </p:blipFill>
              <p:spPr>
                <a:xfrm>
                  <a:off x="5629862" y="4746642"/>
                  <a:ext cx="196920" cy="164160"/>
                </a:xfrm>
                <a:prstGeom prst="rect">
                  <a:avLst/>
                </a:prstGeom>
              </p:spPr>
            </p:pic>
          </mc:Fallback>
        </mc:AlternateContent>
      </p:grpSp>
      <p:grpSp>
        <p:nvGrpSpPr>
          <p:cNvPr id="55" name="Group 54">
            <a:extLst>
              <a:ext uri="{FF2B5EF4-FFF2-40B4-BE49-F238E27FC236}">
                <a16:creationId xmlns:a16="http://schemas.microsoft.com/office/drawing/2014/main" id="{176991AF-8A41-47C2-83F3-15D90A2C18DC}"/>
              </a:ext>
            </a:extLst>
          </p:cNvPr>
          <p:cNvGrpSpPr/>
          <p:nvPr/>
        </p:nvGrpSpPr>
        <p:grpSpPr>
          <a:xfrm>
            <a:off x="4901942" y="4771122"/>
            <a:ext cx="143640" cy="272520"/>
            <a:chOff x="4901942" y="4771122"/>
            <a:chExt cx="143640" cy="272520"/>
          </a:xfrm>
        </p:grpSpPr>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824FDC2C-877C-4892-95E7-2C75A7A46961}"/>
                    </a:ext>
                  </a:extLst>
                </p14:cNvPr>
                <p14:cNvContentPartPr/>
                <p14:nvPr/>
              </p14:nvContentPartPr>
              <p14:xfrm>
                <a:off x="4948742" y="4771122"/>
                <a:ext cx="96840" cy="219960"/>
              </p14:xfrm>
            </p:contentPart>
          </mc:Choice>
          <mc:Fallback xmlns="">
            <p:pic>
              <p:nvPicPr>
                <p:cNvPr id="53" name="Ink 52">
                  <a:extLst>
                    <a:ext uri="{FF2B5EF4-FFF2-40B4-BE49-F238E27FC236}">
                      <a16:creationId xmlns:a16="http://schemas.microsoft.com/office/drawing/2014/main" id="{824FDC2C-877C-4892-95E7-2C75A7A46961}"/>
                    </a:ext>
                  </a:extLst>
                </p:cNvPr>
                <p:cNvPicPr/>
                <p:nvPr/>
              </p:nvPicPr>
              <p:blipFill>
                <a:blip r:embed="rId87"/>
                <a:stretch>
                  <a:fillRect/>
                </a:stretch>
              </p:blipFill>
              <p:spPr>
                <a:xfrm>
                  <a:off x="4940102" y="4762482"/>
                  <a:ext cx="114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EF9025CA-B253-4645-B440-2713BDBFF8B5}"/>
                    </a:ext>
                  </a:extLst>
                </p14:cNvPr>
                <p14:cNvContentPartPr/>
                <p14:nvPr/>
              </p14:nvContentPartPr>
              <p14:xfrm>
                <a:off x="4901942" y="4936002"/>
                <a:ext cx="105840" cy="107640"/>
              </p14:xfrm>
            </p:contentPart>
          </mc:Choice>
          <mc:Fallback xmlns="">
            <p:pic>
              <p:nvPicPr>
                <p:cNvPr id="54" name="Ink 53">
                  <a:extLst>
                    <a:ext uri="{FF2B5EF4-FFF2-40B4-BE49-F238E27FC236}">
                      <a16:creationId xmlns:a16="http://schemas.microsoft.com/office/drawing/2014/main" id="{EF9025CA-B253-4645-B440-2713BDBFF8B5}"/>
                    </a:ext>
                  </a:extLst>
                </p:cNvPr>
                <p:cNvPicPr/>
                <p:nvPr/>
              </p:nvPicPr>
              <p:blipFill>
                <a:blip r:embed="rId89"/>
                <a:stretch>
                  <a:fillRect/>
                </a:stretch>
              </p:blipFill>
              <p:spPr>
                <a:xfrm>
                  <a:off x="4893302" y="4927362"/>
                  <a:ext cx="123480" cy="125280"/>
                </a:xfrm>
                <a:prstGeom prst="rect">
                  <a:avLst/>
                </a:prstGeom>
              </p:spPr>
            </p:pic>
          </mc:Fallback>
        </mc:AlternateContent>
      </p:grpSp>
      <p:grpSp>
        <p:nvGrpSpPr>
          <p:cNvPr id="63" name="Group 62">
            <a:extLst>
              <a:ext uri="{FF2B5EF4-FFF2-40B4-BE49-F238E27FC236}">
                <a16:creationId xmlns:a16="http://schemas.microsoft.com/office/drawing/2014/main" id="{75787031-EBDA-4155-B6B3-62329975DA83}"/>
              </a:ext>
            </a:extLst>
          </p:cNvPr>
          <p:cNvGrpSpPr/>
          <p:nvPr/>
        </p:nvGrpSpPr>
        <p:grpSpPr>
          <a:xfrm>
            <a:off x="4323062" y="5244522"/>
            <a:ext cx="1131480" cy="307440"/>
            <a:chOff x="4323062" y="5244522"/>
            <a:chExt cx="1131480" cy="307440"/>
          </a:xfrm>
        </p:grpSpPr>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E44E97A1-DD9C-4356-A549-9456EA0D9AAF}"/>
                    </a:ext>
                  </a:extLst>
                </p14:cNvPr>
                <p14:cNvContentPartPr/>
                <p14:nvPr/>
              </p14:nvContentPartPr>
              <p14:xfrm>
                <a:off x="4323062" y="5383842"/>
                <a:ext cx="280800" cy="168120"/>
              </p14:xfrm>
            </p:contentPart>
          </mc:Choice>
          <mc:Fallback xmlns="">
            <p:pic>
              <p:nvPicPr>
                <p:cNvPr id="56" name="Ink 55">
                  <a:extLst>
                    <a:ext uri="{FF2B5EF4-FFF2-40B4-BE49-F238E27FC236}">
                      <a16:creationId xmlns:a16="http://schemas.microsoft.com/office/drawing/2014/main" id="{E44E97A1-DD9C-4356-A549-9456EA0D9AAF}"/>
                    </a:ext>
                  </a:extLst>
                </p:cNvPr>
                <p:cNvPicPr/>
                <p:nvPr/>
              </p:nvPicPr>
              <p:blipFill>
                <a:blip r:embed="rId91"/>
                <a:stretch>
                  <a:fillRect/>
                </a:stretch>
              </p:blipFill>
              <p:spPr>
                <a:xfrm>
                  <a:off x="4314422" y="5374842"/>
                  <a:ext cx="298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F6BBF3CD-9A51-40EF-A1F1-DA7F01810BA9}"/>
                    </a:ext>
                  </a:extLst>
                </p14:cNvPr>
                <p14:cNvContentPartPr/>
                <p14:nvPr/>
              </p14:nvContentPartPr>
              <p14:xfrm>
                <a:off x="4590182" y="5415162"/>
                <a:ext cx="140400" cy="53280"/>
              </p14:xfrm>
            </p:contentPart>
          </mc:Choice>
          <mc:Fallback xmlns="">
            <p:pic>
              <p:nvPicPr>
                <p:cNvPr id="57" name="Ink 56">
                  <a:extLst>
                    <a:ext uri="{FF2B5EF4-FFF2-40B4-BE49-F238E27FC236}">
                      <a16:creationId xmlns:a16="http://schemas.microsoft.com/office/drawing/2014/main" id="{F6BBF3CD-9A51-40EF-A1F1-DA7F01810BA9}"/>
                    </a:ext>
                  </a:extLst>
                </p:cNvPr>
                <p:cNvPicPr/>
                <p:nvPr/>
              </p:nvPicPr>
              <p:blipFill>
                <a:blip r:embed="rId93"/>
                <a:stretch>
                  <a:fillRect/>
                </a:stretch>
              </p:blipFill>
              <p:spPr>
                <a:xfrm>
                  <a:off x="4581182" y="5406162"/>
                  <a:ext cx="158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453873DB-2452-4CA3-BFB2-61F84E4E06E5}"/>
                    </a:ext>
                  </a:extLst>
                </p14:cNvPr>
                <p14:cNvContentPartPr/>
                <p14:nvPr/>
              </p14:nvContentPartPr>
              <p14:xfrm>
                <a:off x="4637342" y="5457642"/>
                <a:ext cx="139320" cy="35640"/>
              </p14:xfrm>
            </p:contentPart>
          </mc:Choice>
          <mc:Fallback xmlns="">
            <p:pic>
              <p:nvPicPr>
                <p:cNvPr id="58" name="Ink 57">
                  <a:extLst>
                    <a:ext uri="{FF2B5EF4-FFF2-40B4-BE49-F238E27FC236}">
                      <a16:creationId xmlns:a16="http://schemas.microsoft.com/office/drawing/2014/main" id="{453873DB-2452-4CA3-BFB2-61F84E4E06E5}"/>
                    </a:ext>
                  </a:extLst>
                </p:cNvPr>
                <p:cNvPicPr/>
                <p:nvPr/>
              </p:nvPicPr>
              <p:blipFill>
                <a:blip r:embed="rId95"/>
                <a:stretch>
                  <a:fillRect/>
                </a:stretch>
              </p:blipFill>
              <p:spPr>
                <a:xfrm>
                  <a:off x="4628342" y="5449002"/>
                  <a:ext cx="156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0BBE8BEB-3858-4E9F-8106-72AAF24BFC3D}"/>
                    </a:ext>
                  </a:extLst>
                </p14:cNvPr>
                <p14:cNvContentPartPr/>
                <p14:nvPr/>
              </p14:nvContentPartPr>
              <p14:xfrm>
                <a:off x="4871702" y="5350722"/>
                <a:ext cx="2520" cy="172800"/>
              </p14:xfrm>
            </p:contentPart>
          </mc:Choice>
          <mc:Fallback xmlns="">
            <p:pic>
              <p:nvPicPr>
                <p:cNvPr id="59" name="Ink 58">
                  <a:extLst>
                    <a:ext uri="{FF2B5EF4-FFF2-40B4-BE49-F238E27FC236}">
                      <a16:creationId xmlns:a16="http://schemas.microsoft.com/office/drawing/2014/main" id="{0BBE8BEB-3858-4E9F-8106-72AAF24BFC3D}"/>
                    </a:ext>
                  </a:extLst>
                </p:cNvPr>
                <p:cNvPicPr/>
                <p:nvPr/>
              </p:nvPicPr>
              <p:blipFill>
                <a:blip r:embed="rId97"/>
                <a:stretch>
                  <a:fillRect/>
                </a:stretch>
              </p:blipFill>
              <p:spPr>
                <a:xfrm>
                  <a:off x="4862702" y="5342082"/>
                  <a:ext cx="20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4F40C786-5ABD-46E2-91A6-7952C505D4AA}"/>
                    </a:ext>
                  </a:extLst>
                </p14:cNvPr>
                <p14:cNvContentPartPr/>
                <p14:nvPr/>
              </p14:nvContentPartPr>
              <p14:xfrm>
                <a:off x="4955942" y="5315442"/>
                <a:ext cx="26280" cy="165960"/>
              </p14:xfrm>
            </p:contentPart>
          </mc:Choice>
          <mc:Fallback xmlns="">
            <p:pic>
              <p:nvPicPr>
                <p:cNvPr id="60" name="Ink 59">
                  <a:extLst>
                    <a:ext uri="{FF2B5EF4-FFF2-40B4-BE49-F238E27FC236}">
                      <a16:creationId xmlns:a16="http://schemas.microsoft.com/office/drawing/2014/main" id="{4F40C786-5ABD-46E2-91A6-7952C505D4AA}"/>
                    </a:ext>
                  </a:extLst>
                </p:cNvPr>
                <p:cNvPicPr/>
                <p:nvPr/>
              </p:nvPicPr>
              <p:blipFill>
                <a:blip r:embed="rId99"/>
                <a:stretch>
                  <a:fillRect/>
                </a:stretch>
              </p:blipFill>
              <p:spPr>
                <a:xfrm>
                  <a:off x="4946942" y="5306802"/>
                  <a:ext cx="43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29095FD9-A3B8-4D1E-AC62-368A89DD2D0A}"/>
                    </a:ext>
                  </a:extLst>
                </p14:cNvPr>
                <p14:cNvContentPartPr/>
                <p14:nvPr/>
              </p14:nvContentPartPr>
              <p14:xfrm>
                <a:off x="5073302" y="5302122"/>
                <a:ext cx="74880" cy="127800"/>
              </p14:xfrm>
            </p:contentPart>
          </mc:Choice>
          <mc:Fallback xmlns="">
            <p:pic>
              <p:nvPicPr>
                <p:cNvPr id="61" name="Ink 60">
                  <a:extLst>
                    <a:ext uri="{FF2B5EF4-FFF2-40B4-BE49-F238E27FC236}">
                      <a16:creationId xmlns:a16="http://schemas.microsoft.com/office/drawing/2014/main" id="{29095FD9-A3B8-4D1E-AC62-368A89DD2D0A}"/>
                    </a:ext>
                  </a:extLst>
                </p:cNvPr>
                <p:cNvPicPr/>
                <p:nvPr/>
              </p:nvPicPr>
              <p:blipFill>
                <a:blip r:embed="rId101"/>
                <a:stretch>
                  <a:fillRect/>
                </a:stretch>
              </p:blipFill>
              <p:spPr>
                <a:xfrm>
                  <a:off x="5064302" y="5293122"/>
                  <a:ext cx="92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F3127745-B5B6-43D8-96C6-3E0AB79BE200}"/>
                    </a:ext>
                  </a:extLst>
                </p14:cNvPr>
                <p14:cNvContentPartPr/>
                <p14:nvPr/>
              </p14:nvContentPartPr>
              <p14:xfrm>
                <a:off x="5295422" y="5244522"/>
                <a:ext cx="159120" cy="71280"/>
              </p14:xfrm>
            </p:contentPart>
          </mc:Choice>
          <mc:Fallback xmlns="">
            <p:pic>
              <p:nvPicPr>
                <p:cNvPr id="62" name="Ink 61">
                  <a:extLst>
                    <a:ext uri="{FF2B5EF4-FFF2-40B4-BE49-F238E27FC236}">
                      <a16:creationId xmlns:a16="http://schemas.microsoft.com/office/drawing/2014/main" id="{F3127745-B5B6-43D8-96C6-3E0AB79BE200}"/>
                    </a:ext>
                  </a:extLst>
                </p:cNvPr>
                <p:cNvPicPr/>
                <p:nvPr/>
              </p:nvPicPr>
              <p:blipFill>
                <a:blip r:embed="rId103"/>
                <a:stretch>
                  <a:fillRect/>
                </a:stretch>
              </p:blipFill>
              <p:spPr>
                <a:xfrm>
                  <a:off x="5286782" y="5235882"/>
                  <a:ext cx="176760" cy="88920"/>
                </a:xfrm>
                <a:prstGeom prst="rect">
                  <a:avLst/>
                </a:prstGeom>
              </p:spPr>
            </p:pic>
          </mc:Fallback>
        </mc:AlternateContent>
      </p:grpSp>
      <p:grpSp>
        <p:nvGrpSpPr>
          <p:cNvPr id="7186" name="Group 7185">
            <a:extLst>
              <a:ext uri="{FF2B5EF4-FFF2-40B4-BE49-F238E27FC236}">
                <a16:creationId xmlns:a16="http://schemas.microsoft.com/office/drawing/2014/main" id="{CDDE9973-1226-4AB8-9BB3-356A9A1992B8}"/>
              </a:ext>
            </a:extLst>
          </p:cNvPr>
          <p:cNvGrpSpPr/>
          <p:nvPr/>
        </p:nvGrpSpPr>
        <p:grpSpPr>
          <a:xfrm>
            <a:off x="5410982" y="5140842"/>
            <a:ext cx="2269080" cy="897480"/>
            <a:chOff x="5410982" y="5140842"/>
            <a:chExt cx="2269080" cy="897480"/>
          </a:xfrm>
        </p:grpSpPr>
        <mc:AlternateContent xmlns:mc="http://schemas.openxmlformats.org/markup-compatibility/2006" xmlns:p14="http://schemas.microsoft.com/office/powerpoint/2010/main">
          <mc:Choice Requires="p14">
            <p:contentPart p14:bwMode="auto" r:id="rId104">
              <p14:nvContentPartPr>
                <p14:cNvPr id="7168" name="Ink 7167">
                  <a:extLst>
                    <a:ext uri="{FF2B5EF4-FFF2-40B4-BE49-F238E27FC236}">
                      <a16:creationId xmlns:a16="http://schemas.microsoft.com/office/drawing/2014/main" id="{DC1FA0D6-17AB-4065-8A8E-38B01D8E63D5}"/>
                    </a:ext>
                  </a:extLst>
                </p14:cNvPr>
                <p14:cNvContentPartPr/>
                <p14:nvPr/>
              </p14:nvContentPartPr>
              <p14:xfrm>
                <a:off x="5749742" y="5642322"/>
                <a:ext cx="41760" cy="200160"/>
              </p14:xfrm>
            </p:contentPart>
          </mc:Choice>
          <mc:Fallback xmlns="">
            <p:pic>
              <p:nvPicPr>
                <p:cNvPr id="7168" name="Ink 7167">
                  <a:extLst>
                    <a:ext uri="{FF2B5EF4-FFF2-40B4-BE49-F238E27FC236}">
                      <a16:creationId xmlns:a16="http://schemas.microsoft.com/office/drawing/2014/main" id="{DC1FA0D6-17AB-4065-8A8E-38B01D8E63D5}"/>
                    </a:ext>
                  </a:extLst>
                </p:cNvPr>
                <p:cNvPicPr/>
                <p:nvPr/>
              </p:nvPicPr>
              <p:blipFill>
                <a:blip r:embed="rId105"/>
                <a:stretch>
                  <a:fillRect/>
                </a:stretch>
              </p:blipFill>
              <p:spPr>
                <a:xfrm>
                  <a:off x="5740742" y="5633322"/>
                  <a:ext cx="594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69" name="Ink 7168">
                  <a:extLst>
                    <a:ext uri="{FF2B5EF4-FFF2-40B4-BE49-F238E27FC236}">
                      <a16:creationId xmlns:a16="http://schemas.microsoft.com/office/drawing/2014/main" id="{48D15D5E-5591-4AF2-8A97-9C26F09A9E63}"/>
                    </a:ext>
                  </a:extLst>
                </p14:cNvPr>
                <p14:cNvContentPartPr/>
                <p14:nvPr/>
              </p14:nvContentPartPr>
              <p14:xfrm>
                <a:off x="5657582" y="5544042"/>
                <a:ext cx="232920" cy="176400"/>
              </p14:xfrm>
            </p:contentPart>
          </mc:Choice>
          <mc:Fallback xmlns="">
            <p:pic>
              <p:nvPicPr>
                <p:cNvPr id="7169" name="Ink 7168">
                  <a:extLst>
                    <a:ext uri="{FF2B5EF4-FFF2-40B4-BE49-F238E27FC236}">
                      <a16:creationId xmlns:a16="http://schemas.microsoft.com/office/drawing/2014/main" id="{48D15D5E-5591-4AF2-8A97-9C26F09A9E63}"/>
                    </a:ext>
                  </a:extLst>
                </p:cNvPr>
                <p:cNvPicPr/>
                <p:nvPr/>
              </p:nvPicPr>
              <p:blipFill>
                <a:blip r:embed="rId107"/>
                <a:stretch>
                  <a:fillRect/>
                </a:stretch>
              </p:blipFill>
              <p:spPr>
                <a:xfrm>
                  <a:off x="5648942" y="5535042"/>
                  <a:ext cx="250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72" name="Ink 7171">
                  <a:extLst>
                    <a:ext uri="{FF2B5EF4-FFF2-40B4-BE49-F238E27FC236}">
                      <a16:creationId xmlns:a16="http://schemas.microsoft.com/office/drawing/2014/main" id="{E827DD41-BE02-4918-A04B-0EC7E6D93399}"/>
                    </a:ext>
                  </a:extLst>
                </p14:cNvPr>
                <p14:cNvContentPartPr/>
                <p14:nvPr/>
              </p14:nvContentPartPr>
              <p14:xfrm>
                <a:off x="5945942" y="5758242"/>
                <a:ext cx="86760" cy="106200"/>
              </p14:xfrm>
            </p:contentPart>
          </mc:Choice>
          <mc:Fallback xmlns="">
            <p:pic>
              <p:nvPicPr>
                <p:cNvPr id="7172" name="Ink 7171">
                  <a:extLst>
                    <a:ext uri="{FF2B5EF4-FFF2-40B4-BE49-F238E27FC236}">
                      <a16:creationId xmlns:a16="http://schemas.microsoft.com/office/drawing/2014/main" id="{E827DD41-BE02-4918-A04B-0EC7E6D93399}"/>
                    </a:ext>
                  </a:extLst>
                </p:cNvPr>
                <p:cNvPicPr/>
                <p:nvPr/>
              </p:nvPicPr>
              <p:blipFill>
                <a:blip r:embed="rId109"/>
                <a:stretch>
                  <a:fillRect/>
                </a:stretch>
              </p:blipFill>
              <p:spPr>
                <a:xfrm>
                  <a:off x="5936942" y="5749602"/>
                  <a:ext cx="104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73" name="Ink 7172">
                  <a:extLst>
                    <a:ext uri="{FF2B5EF4-FFF2-40B4-BE49-F238E27FC236}">
                      <a16:creationId xmlns:a16="http://schemas.microsoft.com/office/drawing/2014/main" id="{6DF0455C-9204-4FFA-97F9-51B770FDABBF}"/>
                    </a:ext>
                  </a:extLst>
                </p14:cNvPr>
                <p14:cNvContentPartPr/>
                <p14:nvPr/>
              </p14:nvContentPartPr>
              <p14:xfrm>
                <a:off x="6136382" y="5732322"/>
                <a:ext cx="87840" cy="8280"/>
              </p14:xfrm>
            </p:contentPart>
          </mc:Choice>
          <mc:Fallback xmlns="">
            <p:pic>
              <p:nvPicPr>
                <p:cNvPr id="7173" name="Ink 7172">
                  <a:extLst>
                    <a:ext uri="{FF2B5EF4-FFF2-40B4-BE49-F238E27FC236}">
                      <a16:creationId xmlns:a16="http://schemas.microsoft.com/office/drawing/2014/main" id="{6DF0455C-9204-4FFA-97F9-51B770FDABBF}"/>
                    </a:ext>
                  </a:extLst>
                </p:cNvPr>
                <p:cNvPicPr/>
                <p:nvPr/>
              </p:nvPicPr>
              <p:blipFill>
                <a:blip r:embed="rId111"/>
                <a:stretch>
                  <a:fillRect/>
                </a:stretch>
              </p:blipFill>
              <p:spPr>
                <a:xfrm>
                  <a:off x="6127742" y="5723322"/>
                  <a:ext cx="10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74" name="Ink 7173">
                  <a:extLst>
                    <a:ext uri="{FF2B5EF4-FFF2-40B4-BE49-F238E27FC236}">
                      <a16:creationId xmlns:a16="http://schemas.microsoft.com/office/drawing/2014/main" id="{AB546EA3-AA6A-48A6-AF3B-590FF2FA4DEC}"/>
                    </a:ext>
                  </a:extLst>
                </p14:cNvPr>
                <p14:cNvContentPartPr/>
                <p14:nvPr/>
              </p14:nvContentPartPr>
              <p14:xfrm>
                <a:off x="6165542" y="5650602"/>
                <a:ext cx="48600" cy="22680"/>
              </p14:xfrm>
            </p:contentPart>
          </mc:Choice>
          <mc:Fallback xmlns="">
            <p:pic>
              <p:nvPicPr>
                <p:cNvPr id="7174" name="Ink 7173">
                  <a:extLst>
                    <a:ext uri="{FF2B5EF4-FFF2-40B4-BE49-F238E27FC236}">
                      <a16:creationId xmlns:a16="http://schemas.microsoft.com/office/drawing/2014/main" id="{AB546EA3-AA6A-48A6-AF3B-590FF2FA4DEC}"/>
                    </a:ext>
                  </a:extLst>
                </p:cNvPr>
                <p:cNvPicPr/>
                <p:nvPr/>
              </p:nvPicPr>
              <p:blipFill>
                <a:blip r:embed="rId113"/>
                <a:stretch>
                  <a:fillRect/>
                </a:stretch>
              </p:blipFill>
              <p:spPr>
                <a:xfrm>
                  <a:off x="6156902" y="5641602"/>
                  <a:ext cx="66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75" name="Ink 7174">
                  <a:extLst>
                    <a:ext uri="{FF2B5EF4-FFF2-40B4-BE49-F238E27FC236}">
                      <a16:creationId xmlns:a16="http://schemas.microsoft.com/office/drawing/2014/main" id="{01A06F97-2F59-4B5E-9162-6A2A22581F0C}"/>
                    </a:ext>
                  </a:extLst>
                </p14:cNvPr>
                <p14:cNvContentPartPr/>
                <p14:nvPr/>
              </p14:nvContentPartPr>
              <p14:xfrm>
                <a:off x="6325022" y="5527482"/>
                <a:ext cx="113400" cy="231840"/>
              </p14:xfrm>
            </p:contentPart>
          </mc:Choice>
          <mc:Fallback xmlns="">
            <p:pic>
              <p:nvPicPr>
                <p:cNvPr id="7175" name="Ink 7174">
                  <a:extLst>
                    <a:ext uri="{FF2B5EF4-FFF2-40B4-BE49-F238E27FC236}">
                      <a16:creationId xmlns:a16="http://schemas.microsoft.com/office/drawing/2014/main" id="{01A06F97-2F59-4B5E-9162-6A2A22581F0C}"/>
                    </a:ext>
                  </a:extLst>
                </p:cNvPr>
                <p:cNvPicPr/>
                <p:nvPr/>
              </p:nvPicPr>
              <p:blipFill>
                <a:blip r:embed="rId115"/>
                <a:stretch>
                  <a:fillRect/>
                </a:stretch>
              </p:blipFill>
              <p:spPr>
                <a:xfrm>
                  <a:off x="6316022" y="5518482"/>
                  <a:ext cx="131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76" name="Ink 7175">
                  <a:extLst>
                    <a:ext uri="{FF2B5EF4-FFF2-40B4-BE49-F238E27FC236}">
                      <a16:creationId xmlns:a16="http://schemas.microsoft.com/office/drawing/2014/main" id="{949EC79B-BDB4-4CE0-9D62-709E3A5BE81A}"/>
                    </a:ext>
                  </a:extLst>
                </p14:cNvPr>
                <p14:cNvContentPartPr/>
                <p14:nvPr/>
              </p14:nvContentPartPr>
              <p14:xfrm>
                <a:off x="6516542" y="5499042"/>
                <a:ext cx="11520" cy="226080"/>
              </p14:xfrm>
            </p:contentPart>
          </mc:Choice>
          <mc:Fallback xmlns="">
            <p:pic>
              <p:nvPicPr>
                <p:cNvPr id="7176" name="Ink 7175">
                  <a:extLst>
                    <a:ext uri="{FF2B5EF4-FFF2-40B4-BE49-F238E27FC236}">
                      <a16:creationId xmlns:a16="http://schemas.microsoft.com/office/drawing/2014/main" id="{949EC79B-BDB4-4CE0-9D62-709E3A5BE81A}"/>
                    </a:ext>
                  </a:extLst>
                </p:cNvPr>
                <p:cNvPicPr/>
                <p:nvPr/>
              </p:nvPicPr>
              <p:blipFill>
                <a:blip r:embed="rId117"/>
                <a:stretch>
                  <a:fillRect/>
                </a:stretch>
              </p:blipFill>
              <p:spPr>
                <a:xfrm>
                  <a:off x="6507902" y="5490402"/>
                  <a:ext cx="291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77" name="Ink 7176">
                  <a:extLst>
                    <a:ext uri="{FF2B5EF4-FFF2-40B4-BE49-F238E27FC236}">
                      <a16:creationId xmlns:a16="http://schemas.microsoft.com/office/drawing/2014/main" id="{894BA267-00CF-4C9B-8734-C0BB07A36007}"/>
                    </a:ext>
                  </a:extLst>
                </p14:cNvPr>
                <p14:cNvContentPartPr/>
                <p14:nvPr/>
              </p14:nvContentPartPr>
              <p14:xfrm>
                <a:off x="6531302" y="5439642"/>
                <a:ext cx="136440" cy="349920"/>
              </p14:xfrm>
            </p:contentPart>
          </mc:Choice>
          <mc:Fallback xmlns="">
            <p:pic>
              <p:nvPicPr>
                <p:cNvPr id="7177" name="Ink 7176">
                  <a:extLst>
                    <a:ext uri="{FF2B5EF4-FFF2-40B4-BE49-F238E27FC236}">
                      <a16:creationId xmlns:a16="http://schemas.microsoft.com/office/drawing/2014/main" id="{894BA267-00CF-4C9B-8734-C0BB07A36007}"/>
                    </a:ext>
                  </a:extLst>
                </p:cNvPr>
                <p:cNvPicPr/>
                <p:nvPr/>
              </p:nvPicPr>
              <p:blipFill>
                <a:blip r:embed="rId119"/>
                <a:stretch>
                  <a:fillRect/>
                </a:stretch>
              </p:blipFill>
              <p:spPr>
                <a:xfrm>
                  <a:off x="6522302" y="5430642"/>
                  <a:ext cx="1540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78" name="Ink 7177">
                  <a:extLst>
                    <a:ext uri="{FF2B5EF4-FFF2-40B4-BE49-F238E27FC236}">
                      <a16:creationId xmlns:a16="http://schemas.microsoft.com/office/drawing/2014/main" id="{379F7411-E176-40ED-AE86-81C6DBB90B5E}"/>
                    </a:ext>
                  </a:extLst>
                </p14:cNvPr>
                <p14:cNvContentPartPr/>
                <p14:nvPr/>
              </p14:nvContentPartPr>
              <p14:xfrm>
                <a:off x="6733982" y="5497602"/>
                <a:ext cx="122400" cy="217440"/>
              </p14:xfrm>
            </p:contentPart>
          </mc:Choice>
          <mc:Fallback xmlns="">
            <p:pic>
              <p:nvPicPr>
                <p:cNvPr id="7178" name="Ink 7177">
                  <a:extLst>
                    <a:ext uri="{FF2B5EF4-FFF2-40B4-BE49-F238E27FC236}">
                      <a16:creationId xmlns:a16="http://schemas.microsoft.com/office/drawing/2014/main" id="{379F7411-E176-40ED-AE86-81C6DBB90B5E}"/>
                    </a:ext>
                  </a:extLst>
                </p:cNvPr>
                <p:cNvPicPr/>
                <p:nvPr/>
              </p:nvPicPr>
              <p:blipFill>
                <a:blip r:embed="rId121"/>
                <a:stretch>
                  <a:fillRect/>
                </a:stretch>
              </p:blipFill>
              <p:spPr>
                <a:xfrm>
                  <a:off x="6725342" y="5488602"/>
                  <a:ext cx="140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79" name="Ink 7178">
                  <a:extLst>
                    <a:ext uri="{FF2B5EF4-FFF2-40B4-BE49-F238E27FC236}">
                      <a16:creationId xmlns:a16="http://schemas.microsoft.com/office/drawing/2014/main" id="{19A0F440-2410-4106-A218-9CA5F5A7890D}"/>
                    </a:ext>
                  </a:extLst>
                </p14:cNvPr>
                <p14:cNvContentPartPr/>
                <p14:nvPr/>
              </p14:nvContentPartPr>
              <p14:xfrm>
                <a:off x="7009022" y="5445762"/>
                <a:ext cx="29520" cy="299880"/>
              </p14:xfrm>
            </p:contentPart>
          </mc:Choice>
          <mc:Fallback xmlns="">
            <p:pic>
              <p:nvPicPr>
                <p:cNvPr id="7179" name="Ink 7178">
                  <a:extLst>
                    <a:ext uri="{FF2B5EF4-FFF2-40B4-BE49-F238E27FC236}">
                      <a16:creationId xmlns:a16="http://schemas.microsoft.com/office/drawing/2014/main" id="{19A0F440-2410-4106-A218-9CA5F5A7890D}"/>
                    </a:ext>
                  </a:extLst>
                </p:cNvPr>
                <p:cNvPicPr/>
                <p:nvPr/>
              </p:nvPicPr>
              <p:blipFill>
                <a:blip r:embed="rId123"/>
                <a:stretch>
                  <a:fillRect/>
                </a:stretch>
              </p:blipFill>
              <p:spPr>
                <a:xfrm>
                  <a:off x="7000382" y="5436762"/>
                  <a:ext cx="471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80" name="Ink 7179">
                  <a:extLst>
                    <a:ext uri="{FF2B5EF4-FFF2-40B4-BE49-F238E27FC236}">
                      <a16:creationId xmlns:a16="http://schemas.microsoft.com/office/drawing/2014/main" id="{1A26A770-CC92-48F3-967E-639122A6E296}"/>
                    </a:ext>
                  </a:extLst>
                </p14:cNvPr>
                <p14:cNvContentPartPr/>
                <p14:nvPr/>
              </p14:nvContentPartPr>
              <p14:xfrm>
                <a:off x="7058342" y="5510562"/>
                <a:ext cx="122760" cy="167760"/>
              </p14:xfrm>
            </p:contentPart>
          </mc:Choice>
          <mc:Fallback xmlns="">
            <p:pic>
              <p:nvPicPr>
                <p:cNvPr id="7180" name="Ink 7179">
                  <a:extLst>
                    <a:ext uri="{FF2B5EF4-FFF2-40B4-BE49-F238E27FC236}">
                      <a16:creationId xmlns:a16="http://schemas.microsoft.com/office/drawing/2014/main" id="{1A26A770-CC92-48F3-967E-639122A6E296}"/>
                    </a:ext>
                  </a:extLst>
                </p:cNvPr>
                <p:cNvPicPr/>
                <p:nvPr/>
              </p:nvPicPr>
              <p:blipFill>
                <a:blip r:embed="rId125"/>
                <a:stretch>
                  <a:fillRect/>
                </a:stretch>
              </p:blipFill>
              <p:spPr>
                <a:xfrm>
                  <a:off x="7049342" y="5501562"/>
                  <a:ext cx="140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81" name="Ink 7180">
                  <a:extLst>
                    <a:ext uri="{FF2B5EF4-FFF2-40B4-BE49-F238E27FC236}">
                      <a16:creationId xmlns:a16="http://schemas.microsoft.com/office/drawing/2014/main" id="{16547C76-9130-4638-80BC-9C8282774EB9}"/>
                    </a:ext>
                  </a:extLst>
                </p14:cNvPr>
                <p14:cNvContentPartPr/>
                <p14:nvPr/>
              </p14:nvContentPartPr>
              <p14:xfrm>
                <a:off x="7216382" y="5412282"/>
                <a:ext cx="258840" cy="254160"/>
              </p14:xfrm>
            </p:contentPart>
          </mc:Choice>
          <mc:Fallback xmlns="">
            <p:pic>
              <p:nvPicPr>
                <p:cNvPr id="7181" name="Ink 7180">
                  <a:extLst>
                    <a:ext uri="{FF2B5EF4-FFF2-40B4-BE49-F238E27FC236}">
                      <a16:creationId xmlns:a16="http://schemas.microsoft.com/office/drawing/2014/main" id="{16547C76-9130-4638-80BC-9C8282774EB9}"/>
                    </a:ext>
                  </a:extLst>
                </p:cNvPr>
                <p:cNvPicPr/>
                <p:nvPr/>
              </p:nvPicPr>
              <p:blipFill>
                <a:blip r:embed="rId127"/>
                <a:stretch>
                  <a:fillRect/>
                </a:stretch>
              </p:blipFill>
              <p:spPr>
                <a:xfrm>
                  <a:off x="7207382" y="5403282"/>
                  <a:ext cx="276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83" name="Ink 7182">
                  <a:extLst>
                    <a:ext uri="{FF2B5EF4-FFF2-40B4-BE49-F238E27FC236}">
                      <a16:creationId xmlns:a16="http://schemas.microsoft.com/office/drawing/2014/main" id="{6204C69C-E7DF-4996-BA7D-7F28C895C710}"/>
                    </a:ext>
                  </a:extLst>
                </p14:cNvPr>
                <p14:cNvContentPartPr/>
                <p14:nvPr/>
              </p14:nvContentPartPr>
              <p14:xfrm>
                <a:off x="5422142" y="5576802"/>
                <a:ext cx="360" cy="360"/>
              </p14:xfrm>
            </p:contentPart>
          </mc:Choice>
          <mc:Fallback xmlns="">
            <p:pic>
              <p:nvPicPr>
                <p:cNvPr id="7183" name="Ink 7182">
                  <a:extLst>
                    <a:ext uri="{FF2B5EF4-FFF2-40B4-BE49-F238E27FC236}">
                      <a16:creationId xmlns:a16="http://schemas.microsoft.com/office/drawing/2014/main" id="{6204C69C-E7DF-4996-BA7D-7F28C895C710}"/>
                    </a:ext>
                  </a:extLst>
                </p:cNvPr>
                <p:cNvPicPr/>
                <p:nvPr/>
              </p:nvPicPr>
              <p:blipFill>
                <a:blip r:embed="rId73"/>
                <a:stretch>
                  <a:fillRect/>
                </a:stretch>
              </p:blipFill>
              <p:spPr>
                <a:xfrm>
                  <a:off x="5413502" y="55681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84" name="Ink 7183">
                  <a:extLst>
                    <a:ext uri="{FF2B5EF4-FFF2-40B4-BE49-F238E27FC236}">
                      <a16:creationId xmlns:a16="http://schemas.microsoft.com/office/drawing/2014/main" id="{E0426F56-87BB-484A-9CFB-55B03486556F}"/>
                    </a:ext>
                  </a:extLst>
                </p14:cNvPr>
                <p14:cNvContentPartPr/>
                <p14:nvPr/>
              </p14:nvContentPartPr>
              <p14:xfrm>
                <a:off x="5422142" y="5494722"/>
                <a:ext cx="2076120" cy="543600"/>
              </p14:xfrm>
            </p:contentPart>
          </mc:Choice>
          <mc:Fallback xmlns="">
            <p:pic>
              <p:nvPicPr>
                <p:cNvPr id="7184" name="Ink 7183">
                  <a:extLst>
                    <a:ext uri="{FF2B5EF4-FFF2-40B4-BE49-F238E27FC236}">
                      <a16:creationId xmlns:a16="http://schemas.microsoft.com/office/drawing/2014/main" id="{E0426F56-87BB-484A-9CFB-55B03486556F}"/>
                    </a:ext>
                  </a:extLst>
                </p:cNvPr>
                <p:cNvPicPr/>
                <p:nvPr/>
              </p:nvPicPr>
              <p:blipFill>
                <a:blip r:embed="rId130"/>
                <a:stretch>
                  <a:fillRect/>
                </a:stretch>
              </p:blipFill>
              <p:spPr>
                <a:xfrm>
                  <a:off x="5413502" y="5485722"/>
                  <a:ext cx="209376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85" name="Ink 7184">
                  <a:extLst>
                    <a:ext uri="{FF2B5EF4-FFF2-40B4-BE49-F238E27FC236}">
                      <a16:creationId xmlns:a16="http://schemas.microsoft.com/office/drawing/2014/main" id="{FEE49279-A93D-4537-A186-58978E74D10E}"/>
                    </a:ext>
                  </a:extLst>
                </p14:cNvPr>
                <p14:cNvContentPartPr/>
                <p14:nvPr/>
              </p14:nvContentPartPr>
              <p14:xfrm>
                <a:off x="5410982" y="5140842"/>
                <a:ext cx="2269080" cy="621720"/>
              </p14:xfrm>
            </p:contentPart>
          </mc:Choice>
          <mc:Fallback xmlns="">
            <p:pic>
              <p:nvPicPr>
                <p:cNvPr id="7185" name="Ink 7184">
                  <a:extLst>
                    <a:ext uri="{FF2B5EF4-FFF2-40B4-BE49-F238E27FC236}">
                      <a16:creationId xmlns:a16="http://schemas.microsoft.com/office/drawing/2014/main" id="{FEE49279-A93D-4537-A186-58978E74D10E}"/>
                    </a:ext>
                  </a:extLst>
                </p:cNvPr>
                <p:cNvPicPr/>
                <p:nvPr/>
              </p:nvPicPr>
              <p:blipFill>
                <a:blip r:embed="rId132"/>
                <a:stretch>
                  <a:fillRect/>
                </a:stretch>
              </p:blipFill>
              <p:spPr>
                <a:xfrm>
                  <a:off x="5402342" y="5132202"/>
                  <a:ext cx="2286720" cy="639360"/>
                </a:xfrm>
                <a:prstGeom prst="rect">
                  <a:avLst/>
                </a:prstGeom>
              </p:spPr>
            </p:pic>
          </mc:Fallback>
        </mc:AlternateContent>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1042988" y="476250"/>
            <a:ext cx="6913562" cy="1857375"/>
          </a:xfrm>
          <a:prstGeom prst="rect">
            <a:avLst/>
          </a:prstGeom>
          <a:noFill/>
          <a:ln w="9525">
            <a:noFill/>
            <a:miter lim="800000"/>
            <a:headEnd/>
            <a:tailEnd/>
          </a:ln>
        </p:spPr>
      </p:pic>
      <p:pic>
        <p:nvPicPr>
          <p:cNvPr id="8195" name="Picture 5"/>
          <p:cNvPicPr>
            <a:picLocks noChangeAspect="1" noChangeArrowheads="1"/>
          </p:cNvPicPr>
          <p:nvPr/>
        </p:nvPicPr>
        <p:blipFill>
          <a:blip r:embed="rId3" cstate="print"/>
          <a:srcRect/>
          <a:stretch>
            <a:fillRect/>
          </a:stretch>
        </p:blipFill>
        <p:spPr bwMode="auto">
          <a:xfrm>
            <a:off x="827088" y="2276475"/>
            <a:ext cx="7056437" cy="2016125"/>
          </a:xfrm>
          <a:prstGeom prst="rect">
            <a:avLst/>
          </a:prstGeom>
          <a:noFill/>
          <a:ln w="9525">
            <a:noFill/>
            <a:miter lim="800000"/>
            <a:headEnd/>
            <a:tailEnd/>
          </a:ln>
        </p:spPr>
      </p:pic>
      <p:pic>
        <p:nvPicPr>
          <p:cNvPr id="8196" name="Picture 6"/>
          <p:cNvPicPr>
            <a:picLocks noChangeAspect="1" noChangeArrowheads="1"/>
          </p:cNvPicPr>
          <p:nvPr/>
        </p:nvPicPr>
        <p:blipFill>
          <a:blip r:embed="rId4" cstate="print"/>
          <a:srcRect/>
          <a:stretch>
            <a:fillRect/>
          </a:stretch>
        </p:blipFill>
        <p:spPr bwMode="auto">
          <a:xfrm>
            <a:off x="611188" y="4652963"/>
            <a:ext cx="7993062" cy="1841500"/>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3C43774D-E27E-4264-8FE1-0DB079AB8760}"/>
              </a:ext>
            </a:extLst>
          </p:cNvPr>
          <p:cNvGrpSpPr/>
          <p:nvPr/>
        </p:nvGrpSpPr>
        <p:grpSpPr>
          <a:xfrm>
            <a:off x="4351502" y="1784562"/>
            <a:ext cx="1611720" cy="425160"/>
            <a:chOff x="4351502" y="1784562"/>
            <a:chExt cx="1611720" cy="42516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1E973E1-1793-482E-ADB1-F0157F55E34B}"/>
                    </a:ext>
                  </a:extLst>
                </p14:cNvPr>
                <p14:cNvContentPartPr/>
                <p14:nvPr/>
              </p14:nvContentPartPr>
              <p14:xfrm>
                <a:off x="4351502" y="1784562"/>
                <a:ext cx="70920" cy="205200"/>
              </p14:xfrm>
            </p:contentPart>
          </mc:Choice>
          <mc:Fallback xmlns="">
            <p:pic>
              <p:nvPicPr>
                <p:cNvPr id="2" name="Ink 1">
                  <a:extLst>
                    <a:ext uri="{FF2B5EF4-FFF2-40B4-BE49-F238E27FC236}">
                      <a16:creationId xmlns:a16="http://schemas.microsoft.com/office/drawing/2014/main" id="{71E973E1-1793-482E-ADB1-F0157F55E34B}"/>
                    </a:ext>
                  </a:extLst>
                </p:cNvPr>
                <p:cNvPicPr/>
                <p:nvPr/>
              </p:nvPicPr>
              <p:blipFill>
                <a:blip r:embed="rId6"/>
                <a:stretch>
                  <a:fillRect/>
                </a:stretch>
              </p:blipFill>
              <p:spPr>
                <a:xfrm>
                  <a:off x="4342502" y="1775562"/>
                  <a:ext cx="88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3E09072-72E3-4812-84C5-63DBA541A62A}"/>
                    </a:ext>
                  </a:extLst>
                </p14:cNvPr>
                <p14:cNvContentPartPr/>
                <p14:nvPr/>
              </p14:nvContentPartPr>
              <p14:xfrm>
                <a:off x="4408742" y="1954122"/>
                <a:ext cx="201960" cy="182880"/>
              </p14:xfrm>
            </p:contentPart>
          </mc:Choice>
          <mc:Fallback xmlns="">
            <p:pic>
              <p:nvPicPr>
                <p:cNvPr id="3" name="Ink 2">
                  <a:extLst>
                    <a:ext uri="{FF2B5EF4-FFF2-40B4-BE49-F238E27FC236}">
                      <a16:creationId xmlns:a16="http://schemas.microsoft.com/office/drawing/2014/main" id="{43E09072-72E3-4812-84C5-63DBA541A62A}"/>
                    </a:ext>
                  </a:extLst>
                </p:cNvPr>
                <p:cNvPicPr/>
                <p:nvPr/>
              </p:nvPicPr>
              <p:blipFill>
                <a:blip r:embed="rId8"/>
                <a:stretch>
                  <a:fillRect/>
                </a:stretch>
              </p:blipFill>
              <p:spPr>
                <a:xfrm>
                  <a:off x="4400102" y="1945122"/>
                  <a:ext cx="219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7FA223DE-7993-42E2-A63E-53DF106E2BC6}"/>
                    </a:ext>
                  </a:extLst>
                </p14:cNvPr>
                <p14:cNvContentPartPr/>
                <p14:nvPr/>
              </p14:nvContentPartPr>
              <p14:xfrm>
                <a:off x="4678742" y="2072922"/>
                <a:ext cx="114840" cy="136800"/>
              </p14:xfrm>
            </p:contentPart>
          </mc:Choice>
          <mc:Fallback xmlns="">
            <p:pic>
              <p:nvPicPr>
                <p:cNvPr id="5" name="Ink 4">
                  <a:extLst>
                    <a:ext uri="{FF2B5EF4-FFF2-40B4-BE49-F238E27FC236}">
                      <a16:creationId xmlns:a16="http://schemas.microsoft.com/office/drawing/2014/main" id="{7FA223DE-7993-42E2-A63E-53DF106E2BC6}"/>
                    </a:ext>
                  </a:extLst>
                </p:cNvPr>
                <p:cNvPicPr/>
                <p:nvPr/>
              </p:nvPicPr>
              <p:blipFill>
                <a:blip r:embed="rId10"/>
                <a:stretch>
                  <a:fillRect/>
                </a:stretch>
              </p:blipFill>
              <p:spPr>
                <a:xfrm>
                  <a:off x="4670102" y="2064282"/>
                  <a:ext cx="13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06501F49-C779-42A9-8017-7C3134C33166}"/>
                    </a:ext>
                  </a:extLst>
                </p14:cNvPr>
                <p14:cNvContentPartPr/>
                <p14:nvPr/>
              </p14:nvContentPartPr>
              <p14:xfrm>
                <a:off x="4690982" y="2119362"/>
                <a:ext cx="62280" cy="82080"/>
              </p14:xfrm>
            </p:contentPart>
          </mc:Choice>
          <mc:Fallback xmlns="">
            <p:pic>
              <p:nvPicPr>
                <p:cNvPr id="6" name="Ink 5">
                  <a:extLst>
                    <a:ext uri="{FF2B5EF4-FFF2-40B4-BE49-F238E27FC236}">
                      <a16:creationId xmlns:a16="http://schemas.microsoft.com/office/drawing/2014/main" id="{06501F49-C779-42A9-8017-7C3134C33166}"/>
                    </a:ext>
                  </a:extLst>
                </p:cNvPr>
                <p:cNvPicPr/>
                <p:nvPr/>
              </p:nvPicPr>
              <p:blipFill>
                <a:blip r:embed="rId12"/>
                <a:stretch>
                  <a:fillRect/>
                </a:stretch>
              </p:blipFill>
              <p:spPr>
                <a:xfrm>
                  <a:off x="4681982" y="2110722"/>
                  <a:ext cx="79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403A546-A4D8-4E63-BDCC-CAF282B081AA}"/>
                    </a:ext>
                  </a:extLst>
                </p14:cNvPr>
                <p14:cNvContentPartPr/>
                <p14:nvPr/>
              </p14:nvContentPartPr>
              <p14:xfrm>
                <a:off x="4806542" y="2093442"/>
                <a:ext cx="192240" cy="104040"/>
              </p14:xfrm>
            </p:contentPart>
          </mc:Choice>
          <mc:Fallback xmlns="">
            <p:pic>
              <p:nvPicPr>
                <p:cNvPr id="7" name="Ink 6">
                  <a:extLst>
                    <a:ext uri="{FF2B5EF4-FFF2-40B4-BE49-F238E27FC236}">
                      <a16:creationId xmlns:a16="http://schemas.microsoft.com/office/drawing/2014/main" id="{1403A546-A4D8-4E63-BDCC-CAF282B081AA}"/>
                    </a:ext>
                  </a:extLst>
                </p:cNvPr>
                <p:cNvPicPr/>
                <p:nvPr/>
              </p:nvPicPr>
              <p:blipFill>
                <a:blip r:embed="rId14"/>
                <a:stretch>
                  <a:fillRect/>
                </a:stretch>
              </p:blipFill>
              <p:spPr>
                <a:xfrm>
                  <a:off x="4797902" y="2084442"/>
                  <a:ext cx="209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B0F97BD8-A463-4AB4-B26B-B2D938953148}"/>
                    </a:ext>
                  </a:extLst>
                </p14:cNvPr>
                <p14:cNvContentPartPr/>
                <p14:nvPr/>
              </p14:nvContentPartPr>
              <p14:xfrm>
                <a:off x="5072582" y="2051682"/>
                <a:ext cx="209880" cy="85320"/>
              </p14:xfrm>
            </p:contentPart>
          </mc:Choice>
          <mc:Fallback xmlns="">
            <p:pic>
              <p:nvPicPr>
                <p:cNvPr id="9" name="Ink 8">
                  <a:extLst>
                    <a:ext uri="{FF2B5EF4-FFF2-40B4-BE49-F238E27FC236}">
                      <a16:creationId xmlns:a16="http://schemas.microsoft.com/office/drawing/2014/main" id="{B0F97BD8-A463-4AB4-B26B-B2D938953148}"/>
                    </a:ext>
                  </a:extLst>
                </p:cNvPr>
                <p:cNvPicPr/>
                <p:nvPr/>
              </p:nvPicPr>
              <p:blipFill>
                <a:blip r:embed="rId16"/>
                <a:stretch>
                  <a:fillRect/>
                </a:stretch>
              </p:blipFill>
              <p:spPr>
                <a:xfrm>
                  <a:off x="5063582" y="2043042"/>
                  <a:ext cx="22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AFE2E510-D741-4B56-8CB5-BD75A9769237}"/>
                    </a:ext>
                  </a:extLst>
                </p14:cNvPr>
                <p14:cNvContentPartPr/>
                <p14:nvPr/>
              </p14:nvContentPartPr>
              <p14:xfrm>
                <a:off x="5030822" y="1959162"/>
                <a:ext cx="252000" cy="70560"/>
              </p14:xfrm>
            </p:contentPart>
          </mc:Choice>
          <mc:Fallback xmlns="">
            <p:pic>
              <p:nvPicPr>
                <p:cNvPr id="10" name="Ink 9">
                  <a:extLst>
                    <a:ext uri="{FF2B5EF4-FFF2-40B4-BE49-F238E27FC236}">
                      <a16:creationId xmlns:a16="http://schemas.microsoft.com/office/drawing/2014/main" id="{AFE2E510-D741-4B56-8CB5-BD75A9769237}"/>
                    </a:ext>
                  </a:extLst>
                </p:cNvPr>
                <p:cNvPicPr/>
                <p:nvPr/>
              </p:nvPicPr>
              <p:blipFill>
                <a:blip r:embed="rId18"/>
                <a:stretch>
                  <a:fillRect/>
                </a:stretch>
              </p:blipFill>
              <p:spPr>
                <a:xfrm>
                  <a:off x="5022182" y="1950162"/>
                  <a:ext cx="269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2F4D051D-B2A6-4D75-BDFA-11ACFFC22537}"/>
                    </a:ext>
                  </a:extLst>
                </p14:cNvPr>
                <p14:cNvContentPartPr/>
                <p14:nvPr/>
              </p14:nvContentPartPr>
              <p14:xfrm>
                <a:off x="5410262" y="1950522"/>
                <a:ext cx="205920" cy="219600"/>
              </p14:xfrm>
            </p:contentPart>
          </mc:Choice>
          <mc:Fallback xmlns="">
            <p:pic>
              <p:nvPicPr>
                <p:cNvPr id="11" name="Ink 10">
                  <a:extLst>
                    <a:ext uri="{FF2B5EF4-FFF2-40B4-BE49-F238E27FC236}">
                      <a16:creationId xmlns:a16="http://schemas.microsoft.com/office/drawing/2014/main" id="{2F4D051D-B2A6-4D75-BDFA-11ACFFC22537}"/>
                    </a:ext>
                  </a:extLst>
                </p:cNvPr>
                <p:cNvPicPr/>
                <p:nvPr/>
              </p:nvPicPr>
              <p:blipFill>
                <a:blip r:embed="rId20"/>
                <a:stretch>
                  <a:fillRect/>
                </a:stretch>
              </p:blipFill>
              <p:spPr>
                <a:xfrm>
                  <a:off x="5401262" y="1941882"/>
                  <a:ext cx="223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FD838A56-7D87-43AD-A7E7-4D5294AD4B39}"/>
                    </a:ext>
                  </a:extLst>
                </p14:cNvPr>
                <p14:cNvContentPartPr/>
                <p14:nvPr/>
              </p14:nvContentPartPr>
              <p14:xfrm>
                <a:off x="5729582" y="2076522"/>
                <a:ext cx="233640" cy="92880"/>
              </p14:xfrm>
            </p:contentPart>
          </mc:Choice>
          <mc:Fallback xmlns="">
            <p:pic>
              <p:nvPicPr>
                <p:cNvPr id="12" name="Ink 11">
                  <a:extLst>
                    <a:ext uri="{FF2B5EF4-FFF2-40B4-BE49-F238E27FC236}">
                      <a16:creationId xmlns:a16="http://schemas.microsoft.com/office/drawing/2014/main" id="{FD838A56-7D87-43AD-A7E7-4D5294AD4B39}"/>
                    </a:ext>
                  </a:extLst>
                </p:cNvPr>
                <p:cNvPicPr/>
                <p:nvPr/>
              </p:nvPicPr>
              <p:blipFill>
                <a:blip r:embed="rId22"/>
                <a:stretch>
                  <a:fillRect/>
                </a:stretch>
              </p:blipFill>
              <p:spPr>
                <a:xfrm>
                  <a:off x="5720582" y="2067882"/>
                  <a:ext cx="251280" cy="110520"/>
                </a:xfrm>
                <a:prstGeom prst="rect">
                  <a:avLst/>
                </a:prstGeom>
              </p:spPr>
            </p:pic>
          </mc:Fallback>
        </mc:AlternateContent>
      </p:grpSp>
      <p:grpSp>
        <p:nvGrpSpPr>
          <p:cNvPr id="21" name="Group 20">
            <a:extLst>
              <a:ext uri="{FF2B5EF4-FFF2-40B4-BE49-F238E27FC236}">
                <a16:creationId xmlns:a16="http://schemas.microsoft.com/office/drawing/2014/main" id="{CA2A61B1-4D27-40C1-851D-172F590B279D}"/>
              </a:ext>
            </a:extLst>
          </p:cNvPr>
          <p:cNvGrpSpPr/>
          <p:nvPr/>
        </p:nvGrpSpPr>
        <p:grpSpPr>
          <a:xfrm>
            <a:off x="6177062" y="1927842"/>
            <a:ext cx="1544760" cy="408240"/>
            <a:chOff x="6177062" y="1927842"/>
            <a:chExt cx="1544760" cy="408240"/>
          </a:xfrm>
        </p:grpSpPr>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EFB1A76C-7995-491D-93CF-2DA3308A1542}"/>
                    </a:ext>
                  </a:extLst>
                </p14:cNvPr>
                <p14:cNvContentPartPr/>
                <p14:nvPr/>
              </p14:nvContentPartPr>
              <p14:xfrm>
                <a:off x="6177062" y="2123682"/>
                <a:ext cx="35280" cy="133560"/>
              </p14:xfrm>
            </p:contentPart>
          </mc:Choice>
          <mc:Fallback xmlns="">
            <p:pic>
              <p:nvPicPr>
                <p:cNvPr id="14" name="Ink 13">
                  <a:extLst>
                    <a:ext uri="{FF2B5EF4-FFF2-40B4-BE49-F238E27FC236}">
                      <a16:creationId xmlns:a16="http://schemas.microsoft.com/office/drawing/2014/main" id="{EFB1A76C-7995-491D-93CF-2DA3308A1542}"/>
                    </a:ext>
                  </a:extLst>
                </p:cNvPr>
                <p:cNvPicPr/>
                <p:nvPr/>
              </p:nvPicPr>
              <p:blipFill>
                <a:blip r:embed="rId24"/>
                <a:stretch>
                  <a:fillRect/>
                </a:stretch>
              </p:blipFill>
              <p:spPr>
                <a:xfrm>
                  <a:off x="6168062" y="2114682"/>
                  <a:ext cx="52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7E8DA8BC-458D-4117-B30A-68BB14FF0A4E}"/>
                    </a:ext>
                  </a:extLst>
                </p14:cNvPr>
                <p14:cNvContentPartPr/>
                <p14:nvPr/>
              </p14:nvContentPartPr>
              <p14:xfrm>
                <a:off x="6385502" y="2019642"/>
                <a:ext cx="266040" cy="201600"/>
              </p14:xfrm>
            </p:contentPart>
          </mc:Choice>
          <mc:Fallback xmlns="">
            <p:pic>
              <p:nvPicPr>
                <p:cNvPr id="15" name="Ink 14">
                  <a:extLst>
                    <a:ext uri="{FF2B5EF4-FFF2-40B4-BE49-F238E27FC236}">
                      <a16:creationId xmlns:a16="http://schemas.microsoft.com/office/drawing/2014/main" id="{7E8DA8BC-458D-4117-B30A-68BB14FF0A4E}"/>
                    </a:ext>
                  </a:extLst>
                </p:cNvPr>
                <p:cNvPicPr/>
                <p:nvPr/>
              </p:nvPicPr>
              <p:blipFill>
                <a:blip r:embed="rId26"/>
                <a:stretch>
                  <a:fillRect/>
                </a:stretch>
              </p:blipFill>
              <p:spPr>
                <a:xfrm>
                  <a:off x="6376502" y="2010642"/>
                  <a:ext cx="283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4587C422-B0CD-4F87-9E17-E7AC670C8B90}"/>
                    </a:ext>
                  </a:extLst>
                </p14:cNvPr>
                <p14:cNvContentPartPr/>
                <p14:nvPr/>
              </p14:nvContentPartPr>
              <p14:xfrm>
                <a:off x="6728222" y="2185242"/>
                <a:ext cx="201240" cy="93960"/>
              </p14:xfrm>
            </p:contentPart>
          </mc:Choice>
          <mc:Fallback xmlns="">
            <p:pic>
              <p:nvPicPr>
                <p:cNvPr id="16" name="Ink 15">
                  <a:extLst>
                    <a:ext uri="{FF2B5EF4-FFF2-40B4-BE49-F238E27FC236}">
                      <a16:creationId xmlns:a16="http://schemas.microsoft.com/office/drawing/2014/main" id="{4587C422-B0CD-4F87-9E17-E7AC670C8B90}"/>
                    </a:ext>
                  </a:extLst>
                </p:cNvPr>
                <p:cNvPicPr/>
                <p:nvPr/>
              </p:nvPicPr>
              <p:blipFill>
                <a:blip r:embed="rId28"/>
                <a:stretch>
                  <a:fillRect/>
                </a:stretch>
              </p:blipFill>
              <p:spPr>
                <a:xfrm>
                  <a:off x="6719582" y="2176602"/>
                  <a:ext cx="218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2381F42F-DF6E-4CB0-9BF1-F0A91205AC49}"/>
                    </a:ext>
                  </a:extLst>
                </p14:cNvPr>
                <p14:cNvContentPartPr/>
                <p14:nvPr/>
              </p14:nvContentPartPr>
              <p14:xfrm>
                <a:off x="7058342" y="2214402"/>
                <a:ext cx="29520" cy="121680"/>
              </p14:xfrm>
            </p:contentPart>
          </mc:Choice>
          <mc:Fallback xmlns="">
            <p:pic>
              <p:nvPicPr>
                <p:cNvPr id="18" name="Ink 17">
                  <a:extLst>
                    <a:ext uri="{FF2B5EF4-FFF2-40B4-BE49-F238E27FC236}">
                      <a16:creationId xmlns:a16="http://schemas.microsoft.com/office/drawing/2014/main" id="{2381F42F-DF6E-4CB0-9BF1-F0A91205AC49}"/>
                    </a:ext>
                  </a:extLst>
                </p:cNvPr>
                <p:cNvPicPr/>
                <p:nvPr/>
              </p:nvPicPr>
              <p:blipFill>
                <a:blip r:embed="rId30"/>
                <a:stretch>
                  <a:fillRect/>
                </a:stretch>
              </p:blipFill>
              <p:spPr>
                <a:xfrm>
                  <a:off x="7049342" y="2205402"/>
                  <a:ext cx="47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F02A589A-47FC-47EF-8D40-33A5E70D9A97}"/>
                    </a:ext>
                  </a:extLst>
                </p14:cNvPr>
                <p14:cNvContentPartPr/>
                <p14:nvPr/>
              </p14:nvContentPartPr>
              <p14:xfrm>
                <a:off x="7188302" y="1927842"/>
                <a:ext cx="254880" cy="303480"/>
              </p14:xfrm>
            </p:contentPart>
          </mc:Choice>
          <mc:Fallback xmlns="">
            <p:pic>
              <p:nvPicPr>
                <p:cNvPr id="19" name="Ink 18">
                  <a:extLst>
                    <a:ext uri="{FF2B5EF4-FFF2-40B4-BE49-F238E27FC236}">
                      <a16:creationId xmlns:a16="http://schemas.microsoft.com/office/drawing/2014/main" id="{F02A589A-47FC-47EF-8D40-33A5E70D9A97}"/>
                    </a:ext>
                  </a:extLst>
                </p:cNvPr>
                <p:cNvPicPr/>
                <p:nvPr/>
              </p:nvPicPr>
              <p:blipFill>
                <a:blip r:embed="rId32"/>
                <a:stretch>
                  <a:fillRect/>
                </a:stretch>
              </p:blipFill>
              <p:spPr>
                <a:xfrm>
                  <a:off x="7179662" y="1919202"/>
                  <a:ext cx="272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DD580507-48C6-4533-9F83-7146CDA2D104}"/>
                    </a:ext>
                  </a:extLst>
                </p14:cNvPr>
                <p14:cNvContentPartPr/>
                <p14:nvPr/>
              </p14:nvContentPartPr>
              <p14:xfrm>
                <a:off x="7478462" y="2125122"/>
                <a:ext cx="243360" cy="128880"/>
              </p14:xfrm>
            </p:contentPart>
          </mc:Choice>
          <mc:Fallback xmlns="">
            <p:pic>
              <p:nvPicPr>
                <p:cNvPr id="20" name="Ink 19">
                  <a:extLst>
                    <a:ext uri="{FF2B5EF4-FFF2-40B4-BE49-F238E27FC236}">
                      <a16:creationId xmlns:a16="http://schemas.microsoft.com/office/drawing/2014/main" id="{DD580507-48C6-4533-9F83-7146CDA2D104}"/>
                    </a:ext>
                  </a:extLst>
                </p:cNvPr>
                <p:cNvPicPr/>
                <p:nvPr/>
              </p:nvPicPr>
              <p:blipFill>
                <a:blip r:embed="rId34"/>
                <a:stretch>
                  <a:fillRect/>
                </a:stretch>
              </p:blipFill>
              <p:spPr>
                <a:xfrm>
                  <a:off x="7469462" y="2116482"/>
                  <a:ext cx="261000" cy="146520"/>
                </a:xfrm>
                <a:prstGeom prst="rect">
                  <a:avLst/>
                </a:prstGeom>
              </p:spPr>
            </p:pic>
          </mc:Fallback>
        </mc:AlternateContent>
      </p:grpSp>
      <p:grpSp>
        <p:nvGrpSpPr>
          <p:cNvPr id="33" name="Group 32">
            <a:extLst>
              <a:ext uri="{FF2B5EF4-FFF2-40B4-BE49-F238E27FC236}">
                <a16:creationId xmlns:a16="http://schemas.microsoft.com/office/drawing/2014/main" id="{B6B4947A-38CE-46B2-9A7F-52618912B5D1}"/>
              </a:ext>
            </a:extLst>
          </p:cNvPr>
          <p:cNvGrpSpPr/>
          <p:nvPr/>
        </p:nvGrpSpPr>
        <p:grpSpPr>
          <a:xfrm>
            <a:off x="7830902" y="1911642"/>
            <a:ext cx="383760" cy="139320"/>
            <a:chOff x="7830902" y="1911642"/>
            <a:chExt cx="383760" cy="139320"/>
          </a:xfrm>
        </p:grpSpPr>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605A2896-2DF6-42EB-BF00-A8DF8BCE1121}"/>
                    </a:ext>
                  </a:extLst>
                </p14:cNvPr>
                <p14:cNvContentPartPr/>
                <p14:nvPr/>
              </p14:nvContentPartPr>
              <p14:xfrm>
                <a:off x="7830902" y="1911642"/>
                <a:ext cx="172080" cy="139320"/>
              </p14:xfrm>
            </p:contentPart>
          </mc:Choice>
          <mc:Fallback xmlns="">
            <p:pic>
              <p:nvPicPr>
                <p:cNvPr id="31" name="Ink 30">
                  <a:extLst>
                    <a:ext uri="{FF2B5EF4-FFF2-40B4-BE49-F238E27FC236}">
                      <a16:creationId xmlns:a16="http://schemas.microsoft.com/office/drawing/2014/main" id="{605A2896-2DF6-42EB-BF00-A8DF8BCE1121}"/>
                    </a:ext>
                  </a:extLst>
                </p:cNvPr>
                <p:cNvPicPr/>
                <p:nvPr/>
              </p:nvPicPr>
              <p:blipFill>
                <a:blip r:embed="rId36"/>
                <a:stretch>
                  <a:fillRect/>
                </a:stretch>
              </p:blipFill>
              <p:spPr>
                <a:xfrm>
                  <a:off x="7821902" y="1902642"/>
                  <a:ext cx="189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79D55220-E315-4186-B46A-355865420000}"/>
                    </a:ext>
                  </a:extLst>
                </p14:cNvPr>
                <p14:cNvContentPartPr/>
                <p14:nvPr/>
              </p14:nvContentPartPr>
              <p14:xfrm>
                <a:off x="8127542" y="1960962"/>
                <a:ext cx="87120" cy="69840"/>
              </p14:xfrm>
            </p:contentPart>
          </mc:Choice>
          <mc:Fallback xmlns="">
            <p:pic>
              <p:nvPicPr>
                <p:cNvPr id="32" name="Ink 31">
                  <a:extLst>
                    <a:ext uri="{FF2B5EF4-FFF2-40B4-BE49-F238E27FC236}">
                      <a16:creationId xmlns:a16="http://schemas.microsoft.com/office/drawing/2014/main" id="{79D55220-E315-4186-B46A-355865420000}"/>
                    </a:ext>
                  </a:extLst>
                </p:cNvPr>
                <p:cNvPicPr/>
                <p:nvPr/>
              </p:nvPicPr>
              <p:blipFill>
                <a:blip r:embed="rId38"/>
                <a:stretch>
                  <a:fillRect/>
                </a:stretch>
              </p:blipFill>
              <p:spPr>
                <a:xfrm>
                  <a:off x="8118902" y="1952322"/>
                  <a:ext cx="10476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FBD5A9C9-288E-4AD8-A41A-1CAB0AD83DE8}"/>
                  </a:ext>
                </a:extLst>
              </p14:cNvPr>
              <p14:cNvContentPartPr/>
              <p14:nvPr/>
            </p14:nvContentPartPr>
            <p14:xfrm>
              <a:off x="8141582" y="2298282"/>
              <a:ext cx="11520" cy="394920"/>
            </p14:xfrm>
          </p:contentPart>
        </mc:Choice>
        <mc:Fallback xmlns="">
          <p:pic>
            <p:nvPicPr>
              <p:cNvPr id="22" name="Ink 21">
                <a:extLst>
                  <a:ext uri="{FF2B5EF4-FFF2-40B4-BE49-F238E27FC236}">
                    <a16:creationId xmlns:a16="http://schemas.microsoft.com/office/drawing/2014/main" id="{FBD5A9C9-288E-4AD8-A41A-1CAB0AD83DE8}"/>
                  </a:ext>
                </a:extLst>
              </p:cNvPr>
              <p:cNvPicPr/>
              <p:nvPr/>
            </p:nvPicPr>
            <p:blipFill>
              <a:blip r:embed="rId40"/>
              <a:stretch>
                <a:fillRect/>
              </a:stretch>
            </p:blipFill>
            <p:spPr>
              <a:xfrm>
                <a:off x="8132582" y="2289282"/>
                <a:ext cx="291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80B1D722-174F-442B-A154-7E35EE0E598C}"/>
                  </a:ext>
                </a:extLst>
              </p14:cNvPr>
              <p14:cNvContentPartPr/>
              <p14:nvPr/>
            </p14:nvContentPartPr>
            <p14:xfrm>
              <a:off x="8132582" y="2247882"/>
              <a:ext cx="137520" cy="414000"/>
            </p14:xfrm>
          </p:contentPart>
        </mc:Choice>
        <mc:Fallback xmlns="">
          <p:pic>
            <p:nvPicPr>
              <p:cNvPr id="23" name="Ink 22">
                <a:extLst>
                  <a:ext uri="{FF2B5EF4-FFF2-40B4-BE49-F238E27FC236}">
                    <a16:creationId xmlns:a16="http://schemas.microsoft.com/office/drawing/2014/main" id="{80B1D722-174F-442B-A154-7E35EE0E598C}"/>
                  </a:ext>
                </a:extLst>
              </p:cNvPr>
              <p:cNvPicPr/>
              <p:nvPr/>
            </p:nvPicPr>
            <p:blipFill>
              <a:blip r:embed="rId42"/>
              <a:stretch>
                <a:fillRect/>
              </a:stretch>
            </p:blipFill>
            <p:spPr>
              <a:xfrm>
                <a:off x="8123582" y="2238882"/>
                <a:ext cx="1551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213F9A4C-85A7-44DF-9840-060818B5C194}"/>
                  </a:ext>
                </a:extLst>
              </p14:cNvPr>
              <p14:cNvContentPartPr/>
              <p14:nvPr/>
            </p14:nvContentPartPr>
            <p14:xfrm>
              <a:off x="7835222" y="2427162"/>
              <a:ext cx="322920" cy="36720"/>
            </p14:xfrm>
          </p:contentPart>
        </mc:Choice>
        <mc:Fallback xmlns="">
          <p:pic>
            <p:nvPicPr>
              <p:cNvPr id="24" name="Ink 23">
                <a:extLst>
                  <a:ext uri="{FF2B5EF4-FFF2-40B4-BE49-F238E27FC236}">
                    <a16:creationId xmlns:a16="http://schemas.microsoft.com/office/drawing/2014/main" id="{213F9A4C-85A7-44DF-9840-060818B5C194}"/>
                  </a:ext>
                </a:extLst>
              </p:cNvPr>
              <p:cNvPicPr/>
              <p:nvPr/>
            </p:nvPicPr>
            <p:blipFill>
              <a:blip r:embed="rId44"/>
              <a:stretch>
                <a:fillRect/>
              </a:stretch>
            </p:blipFill>
            <p:spPr>
              <a:xfrm>
                <a:off x="7826582" y="2418522"/>
                <a:ext cx="340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019B3BBF-4395-4AF6-B970-BD13B352F95E}"/>
                  </a:ext>
                </a:extLst>
              </p14:cNvPr>
              <p14:cNvContentPartPr/>
              <p14:nvPr/>
            </p14:nvContentPartPr>
            <p14:xfrm>
              <a:off x="7842062" y="2504562"/>
              <a:ext cx="267840" cy="29160"/>
            </p14:xfrm>
          </p:contentPart>
        </mc:Choice>
        <mc:Fallback xmlns="">
          <p:pic>
            <p:nvPicPr>
              <p:cNvPr id="26" name="Ink 25">
                <a:extLst>
                  <a:ext uri="{FF2B5EF4-FFF2-40B4-BE49-F238E27FC236}">
                    <a16:creationId xmlns:a16="http://schemas.microsoft.com/office/drawing/2014/main" id="{019B3BBF-4395-4AF6-B970-BD13B352F95E}"/>
                  </a:ext>
                </a:extLst>
              </p:cNvPr>
              <p:cNvPicPr/>
              <p:nvPr/>
            </p:nvPicPr>
            <p:blipFill>
              <a:blip r:embed="rId46"/>
              <a:stretch>
                <a:fillRect/>
              </a:stretch>
            </p:blipFill>
            <p:spPr>
              <a:xfrm>
                <a:off x="7833062" y="2495922"/>
                <a:ext cx="285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BFC0EFAA-B299-44D7-B495-0C90049359AA}"/>
                  </a:ext>
                </a:extLst>
              </p14:cNvPr>
              <p14:cNvContentPartPr/>
              <p14:nvPr/>
            </p14:nvContentPartPr>
            <p14:xfrm>
              <a:off x="7854302" y="2291442"/>
              <a:ext cx="194040" cy="357120"/>
            </p14:xfrm>
          </p:contentPart>
        </mc:Choice>
        <mc:Fallback xmlns="">
          <p:pic>
            <p:nvPicPr>
              <p:cNvPr id="28" name="Ink 27">
                <a:extLst>
                  <a:ext uri="{FF2B5EF4-FFF2-40B4-BE49-F238E27FC236}">
                    <a16:creationId xmlns:a16="http://schemas.microsoft.com/office/drawing/2014/main" id="{BFC0EFAA-B299-44D7-B495-0C90049359AA}"/>
                  </a:ext>
                </a:extLst>
              </p:cNvPr>
              <p:cNvPicPr/>
              <p:nvPr/>
            </p:nvPicPr>
            <p:blipFill>
              <a:blip r:embed="rId48"/>
              <a:stretch>
                <a:fillRect/>
              </a:stretch>
            </p:blipFill>
            <p:spPr>
              <a:xfrm>
                <a:off x="7845662" y="2282802"/>
                <a:ext cx="2116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CED68837-9D9C-4C2F-9A78-5906DB51EC16}"/>
                  </a:ext>
                </a:extLst>
              </p14:cNvPr>
              <p14:cNvContentPartPr/>
              <p14:nvPr/>
            </p14:nvContentPartPr>
            <p14:xfrm>
              <a:off x="7894262" y="2592762"/>
              <a:ext cx="111240" cy="82080"/>
            </p14:xfrm>
          </p:contentPart>
        </mc:Choice>
        <mc:Fallback xmlns="">
          <p:pic>
            <p:nvPicPr>
              <p:cNvPr id="29" name="Ink 28">
                <a:extLst>
                  <a:ext uri="{FF2B5EF4-FFF2-40B4-BE49-F238E27FC236}">
                    <a16:creationId xmlns:a16="http://schemas.microsoft.com/office/drawing/2014/main" id="{CED68837-9D9C-4C2F-9A78-5906DB51EC16}"/>
                  </a:ext>
                </a:extLst>
              </p:cNvPr>
              <p:cNvPicPr/>
              <p:nvPr/>
            </p:nvPicPr>
            <p:blipFill>
              <a:blip r:embed="rId50"/>
              <a:stretch>
                <a:fillRect/>
              </a:stretch>
            </p:blipFill>
            <p:spPr>
              <a:xfrm>
                <a:off x="7885262" y="2584122"/>
                <a:ext cx="128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5D43E7D8-A422-4AFD-AD6E-257993BC5FF2}"/>
                  </a:ext>
                </a:extLst>
              </p14:cNvPr>
              <p14:cNvContentPartPr/>
              <p14:nvPr/>
            </p14:nvContentPartPr>
            <p14:xfrm>
              <a:off x="8175062" y="2660442"/>
              <a:ext cx="23040" cy="912960"/>
            </p14:xfrm>
          </p:contentPart>
        </mc:Choice>
        <mc:Fallback xmlns="">
          <p:pic>
            <p:nvPicPr>
              <p:cNvPr id="34" name="Ink 33">
                <a:extLst>
                  <a:ext uri="{FF2B5EF4-FFF2-40B4-BE49-F238E27FC236}">
                    <a16:creationId xmlns:a16="http://schemas.microsoft.com/office/drawing/2014/main" id="{5D43E7D8-A422-4AFD-AD6E-257993BC5FF2}"/>
                  </a:ext>
                </a:extLst>
              </p:cNvPr>
              <p:cNvPicPr/>
              <p:nvPr/>
            </p:nvPicPr>
            <p:blipFill>
              <a:blip r:embed="rId52"/>
              <a:stretch>
                <a:fillRect/>
              </a:stretch>
            </p:blipFill>
            <p:spPr>
              <a:xfrm>
                <a:off x="8166422" y="2651442"/>
                <a:ext cx="4068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4EAB3524-9E28-41B7-9737-2A7FEFB270CC}"/>
                  </a:ext>
                </a:extLst>
              </p14:cNvPr>
              <p14:cNvContentPartPr/>
              <p14:nvPr/>
            </p14:nvContentPartPr>
            <p14:xfrm>
              <a:off x="8273702" y="2626242"/>
              <a:ext cx="51840" cy="970200"/>
            </p14:xfrm>
          </p:contentPart>
        </mc:Choice>
        <mc:Fallback xmlns="">
          <p:pic>
            <p:nvPicPr>
              <p:cNvPr id="35" name="Ink 34">
                <a:extLst>
                  <a:ext uri="{FF2B5EF4-FFF2-40B4-BE49-F238E27FC236}">
                    <a16:creationId xmlns:a16="http://schemas.microsoft.com/office/drawing/2014/main" id="{4EAB3524-9E28-41B7-9737-2A7FEFB270CC}"/>
                  </a:ext>
                </a:extLst>
              </p:cNvPr>
              <p:cNvPicPr/>
              <p:nvPr/>
            </p:nvPicPr>
            <p:blipFill>
              <a:blip r:embed="rId54"/>
              <a:stretch>
                <a:fillRect/>
              </a:stretch>
            </p:blipFill>
            <p:spPr>
              <a:xfrm>
                <a:off x="8265062" y="2617242"/>
                <a:ext cx="69480" cy="98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0E73E67D-AE53-4C44-8181-E38C399E2070}"/>
                  </a:ext>
                </a:extLst>
              </p14:cNvPr>
              <p14:cNvContentPartPr/>
              <p14:nvPr/>
            </p14:nvContentPartPr>
            <p14:xfrm>
              <a:off x="8199902" y="3455682"/>
              <a:ext cx="18360" cy="174960"/>
            </p14:xfrm>
          </p:contentPart>
        </mc:Choice>
        <mc:Fallback xmlns="">
          <p:pic>
            <p:nvPicPr>
              <p:cNvPr id="36" name="Ink 35">
                <a:extLst>
                  <a:ext uri="{FF2B5EF4-FFF2-40B4-BE49-F238E27FC236}">
                    <a16:creationId xmlns:a16="http://schemas.microsoft.com/office/drawing/2014/main" id="{0E73E67D-AE53-4C44-8181-E38C399E2070}"/>
                  </a:ext>
                </a:extLst>
              </p:cNvPr>
              <p:cNvPicPr/>
              <p:nvPr/>
            </p:nvPicPr>
            <p:blipFill>
              <a:blip r:embed="rId56"/>
              <a:stretch>
                <a:fillRect/>
              </a:stretch>
            </p:blipFill>
            <p:spPr>
              <a:xfrm>
                <a:off x="8191262" y="3446682"/>
                <a:ext cx="36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4E171F60-C033-478C-9C41-EE20BB605892}"/>
                  </a:ext>
                </a:extLst>
              </p14:cNvPr>
              <p14:cNvContentPartPr/>
              <p14:nvPr/>
            </p14:nvContentPartPr>
            <p14:xfrm>
              <a:off x="8160662" y="3468642"/>
              <a:ext cx="173160" cy="194040"/>
            </p14:xfrm>
          </p:contentPart>
        </mc:Choice>
        <mc:Fallback xmlns="">
          <p:pic>
            <p:nvPicPr>
              <p:cNvPr id="38" name="Ink 37">
                <a:extLst>
                  <a:ext uri="{FF2B5EF4-FFF2-40B4-BE49-F238E27FC236}">
                    <a16:creationId xmlns:a16="http://schemas.microsoft.com/office/drawing/2014/main" id="{4E171F60-C033-478C-9C41-EE20BB605892}"/>
                  </a:ext>
                </a:extLst>
              </p:cNvPr>
              <p:cNvPicPr/>
              <p:nvPr/>
            </p:nvPicPr>
            <p:blipFill>
              <a:blip r:embed="rId58"/>
              <a:stretch>
                <a:fillRect/>
              </a:stretch>
            </p:blipFill>
            <p:spPr>
              <a:xfrm>
                <a:off x="8151662" y="3460002"/>
                <a:ext cx="190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F1731099-C3C4-4AB9-914F-D4B81A74EDF5}"/>
                  </a:ext>
                </a:extLst>
              </p14:cNvPr>
              <p14:cNvContentPartPr/>
              <p14:nvPr/>
            </p14:nvContentPartPr>
            <p14:xfrm>
              <a:off x="8379182" y="3043482"/>
              <a:ext cx="351360" cy="32760"/>
            </p14:xfrm>
          </p:contentPart>
        </mc:Choice>
        <mc:Fallback xmlns="">
          <p:pic>
            <p:nvPicPr>
              <p:cNvPr id="39" name="Ink 38">
                <a:extLst>
                  <a:ext uri="{FF2B5EF4-FFF2-40B4-BE49-F238E27FC236}">
                    <a16:creationId xmlns:a16="http://schemas.microsoft.com/office/drawing/2014/main" id="{F1731099-C3C4-4AB9-914F-D4B81A74EDF5}"/>
                  </a:ext>
                </a:extLst>
              </p:cNvPr>
              <p:cNvPicPr/>
              <p:nvPr/>
            </p:nvPicPr>
            <p:blipFill>
              <a:blip r:embed="rId60"/>
              <a:stretch>
                <a:fillRect/>
              </a:stretch>
            </p:blipFill>
            <p:spPr>
              <a:xfrm>
                <a:off x="8370182" y="3034842"/>
                <a:ext cx="369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E4606BF7-CAD7-4724-9B20-CD352BDC7400}"/>
                  </a:ext>
                </a:extLst>
              </p14:cNvPr>
              <p14:cNvContentPartPr/>
              <p14:nvPr/>
            </p14:nvContentPartPr>
            <p14:xfrm>
              <a:off x="8021342" y="3011442"/>
              <a:ext cx="4680" cy="14400"/>
            </p14:xfrm>
          </p:contentPart>
        </mc:Choice>
        <mc:Fallback xmlns="">
          <p:pic>
            <p:nvPicPr>
              <p:cNvPr id="41" name="Ink 40">
                <a:extLst>
                  <a:ext uri="{FF2B5EF4-FFF2-40B4-BE49-F238E27FC236}">
                    <a16:creationId xmlns:a16="http://schemas.microsoft.com/office/drawing/2014/main" id="{E4606BF7-CAD7-4724-9B20-CD352BDC7400}"/>
                  </a:ext>
                </a:extLst>
              </p:cNvPr>
              <p:cNvPicPr/>
              <p:nvPr/>
            </p:nvPicPr>
            <p:blipFill>
              <a:blip r:embed="rId62"/>
              <a:stretch>
                <a:fillRect/>
              </a:stretch>
            </p:blipFill>
            <p:spPr>
              <a:xfrm>
                <a:off x="8012702" y="3002802"/>
                <a:ext cx="22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19760927-5375-4FFC-B63A-FC5C5FCA14E8}"/>
                  </a:ext>
                </a:extLst>
              </p14:cNvPr>
              <p14:cNvContentPartPr/>
              <p14:nvPr/>
            </p14:nvContentPartPr>
            <p14:xfrm>
              <a:off x="7869062" y="3052842"/>
              <a:ext cx="332280" cy="15480"/>
            </p14:xfrm>
          </p:contentPart>
        </mc:Choice>
        <mc:Fallback xmlns="">
          <p:pic>
            <p:nvPicPr>
              <p:cNvPr id="42" name="Ink 41">
                <a:extLst>
                  <a:ext uri="{FF2B5EF4-FFF2-40B4-BE49-F238E27FC236}">
                    <a16:creationId xmlns:a16="http://schemas.microsoft.com/office/drawing/2014/main" id="{19760927-5375-4FFC-B63A-FC5C5FCA14E8}"/>
                  </a:ext>
                </a:extLst>
              </p:cNvPr>
              <p:cNvPicPr/>
              <p:nvPr/>
            </p:nvPicPr>
            <p:blipFill>
              <a:blip r:embed="rId64"/>
              <a:stretch>
                <a:fillRect/>
              </a:stretch>
            </p:blipFill>
            <p:spPr>
              <a:xfrm>
                <a:off x="7860062" y="3044202"/>
                <a:ext cx="349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AAB7C63A-8DCA-4FCD-AF43-66F7E46C0997}"/>
                  </a:ext>
                </a:extLst>
              </p14:cNvPr>
              <p14:cNvContentPartPr/>
              <p14:nvPr/>
            </p14:nvContentPartPr>
            <p14:xfrm>
              <a:off x="7894262" y="2976162"/>
              <a:ext cx="342720" cy="15480"/>
            </p14:xfrm>
          </p:contentPart>
        </mc:Choice>
        <mc:Fallback xmlns="">
          <p:pic>
            <p:nvPicPr>
              <p:cNvPr id="43" name="Ink 42">
                <a:extLst>
                  <a:ext uri="{FF2B5EF4-FFF2-40B4-BE49-F238E27FC236}">
                    <a16:creationId xmlns:a16="http://schemas.microsoft.com/office/drawing/2014/main" id="{AAB7C63A-8DCA-4FCD-AF43-66F7E46C0997}"/>
                  </a:ext>
                </a:extLst>
              </p:cNvPr>
              <p:cNvPicPr/>
              <p:nvPr/>
            </p:nvPicPr>
            <p:blipFill>
              <a:blip r:embed="rId66"/>
              <a:stretch>
                <a:fillRect/>
              </a:stretch>
            </p:blipFill>
            <p:spPr>
              <a:xfrm>
                <a:off x="7885262" y="2967522"/>
                <a:ext cx="360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C7EB967A-6E20-442F-A09B-4B509812AEAC}"/>
                  </a:ext>
                </a:extLst>
              </p14:cNvPr>
              <p14:cNvContentPartPr/>
              <p14:nvPr/>
            </p14:nvContentPartPr>
            <p14:xfrm>
              <a:off x="8352182" y="2930802"/>
              <a:ext cx="371520" cy="24840"/>
            </p14:xfrm>
          </p:contentPart>
        </mc:Choice>
        <mc:Fallback xmlns="">
          <p:pic>
            <p:nvPicPr>
              <p:cNvPr id="44" name="Ink 43">
                <a:extLst>
                  <a:ext uri="{FF2B5EF4-FFF2-40B4-BE49-F238E27FC236}">
                    <a16:creationId xmlns:a16="http://schemas.microsoft.com/office/drawing/2014/main" id="{C7EB967A-6E20-442F-A09B-4B509812AEAC}"/>
                  </a:ext>
                </a:extLst>
              </p:cNvPr>
              <p:cNvPicPr/>
              <p:nvPr/>
            </p:nvPicPr>
            <p:blipFill>
              <a:blip r:embed="rId68"/>
              <a:stretch>
                <a:fillRect/>
              </a:stretch>
            </p:blipFill>
            <p:spPr>
              <a:xfrm>
                <a:off x="8343542" y="2922162"/>
                <a:ext cx="389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FBBA026E-5538-4E53-BC13-52065D3FC7B3}"/>
                  </a:ext>
                </a:extLst>
              </p14:cNvPr>
              <p14:cNvContentPartPr/>
              <p14:nvPr/>
            </p14:nvContentPartPr>
            <p14:xfrm>
              <a:off x="8492582" y="3356682"/>
              <a:ext cx="135720" cy="165960"/>
            </p14:xfrm>
          </p:contentPart>
        </mc:Choice>
        <mc:Fallback xmlns="">
          <p:pic>
            <p:nvPicPr>
              <p:cNvPr id="50" name="Ink 49">
                <a:extLst>
                  <a:ext uri="{FF2B5EF4-FFF2-40B4-BE49-F238E27FC236}">
                    <a16:creationId xmlns:a16="http://schemas.microsoft.com/office/drawing/2014/main" id="{FBBA026E-5538-4E53-BC13-52065D3FC7B3}"/>
                  </a:ext>
                </a:extLst>
              </p:cNvPr>
              <p:cNvPicPr/>
              <p:nvPr/>
            </p:nvPicPr>
            <p:blipFill>
              <a:blip r:embed="rId70"/>
              <a:stretch>
                <a:fillRect/>
              </a:stretch>
            </p:blipFill>
            <p:spPr>
              <a:xfrm>
                <a:off x="8483582" y="3348042"/>
                <a:ext cx="153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AD094F90-5F89-41BA-91B6-07A70D27D738}"/>
                  </a:ext>
                </a:extLst>
              </p14:cNvPr>
              <p14:cNvContentPartPr/>
              <p14:nvPr/>
            </p14:nvContentPartPr>
            <p14:xfrm>
              <a:off x="8494742" y="3445602"/>
              <a:ext cx="84600" cy="23400"/>
            </p14:xfrm>
          </p:contentPart>
        </mc:Choice>
        <mc:Fallback xmlns="">
          <p:pic>
            <p:nvPicPr>
              <p:cNvPr id="51" name="Ink 50">
                <a:extLst>
                  <a:ext uri="{FF2B5EF4-FFF2-40B4-BE49-F238E27FC236}">
                    <a16:creationId xmlns:a16="http://schemas.microsoft.com/office/drawing/2014/main" id="{AD094F90-5F89-41BA-91B6-07A70D27D738}"/>
                  </a:ext>
                </a:extLst>
              </p:cNvPr>
              <p:cNvPicPr/>
              <p:nvPr/>
            </p:nvPicPr>
            <p:blipFill>
              <a:blip r:embed="rId72"/>
              <a:stretch>
                <a:fillRect/>
              </a:stretch>
            </p:blipFill>
            <p:spPr>
              <a:xfrm>
                <a:off x="8485742" y="3436602"/>
                <a:ext cx="102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98261D82-EB75-450E-A2EC-A4DEFFFBB0FD}"/>
                  </a:ext>
                </a:extLst>
              </p14:cNvPr>
              <p14:cNvContentPartPr/>
              <p14:nvPr/>
            </p14:nvContentPartPr>
            <p14:xfrm>
              <a:off x="8698862" y="3392682"/>
              <a:ext cx="123480" cy="119160"/>
            </p14:xfrm>
          </p:contentPart>
        </mc:Choice>
        <mc:Fallback xmlns="">
          <p:pic>
            <p:nvPicPr>
              <p:cNvPr id="52" name="Ink 51">
                <a:extLst>
                  <a:ext uri="{FF2B5EF4-FFF2-40B4-BE49-F238E27FC236}">
                    <a16:creationId xmlns:a16="http://schemas.microsoft.com/office/drawing/2014/main" id="{98261D82-EB75-450E-A2EC-A4DEFFFBB0FD}"/>
                  </a:ext>
                </a:extLst>
              </p:cNvPr>
              <p:cNvPicPr/>
              <p:nvPr/>
            </p:nvPicPr>
            <p:blipFill>
              <a:blip r:embed="rId74"/>
              <a:stretch>
                <a:fillRect/>
              </a:stretch>
            </p:blipFill>
            <p:spPr>
              <a:xfrm>
                <a:off x="8690222" y="3384042"/>
                <a:ext cx="141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F7213301-B4E6-4C66-8CE5-4A84C1AF4FE6}"/>
                  </a:ext>
                </a:extLst>
              </p14:cNvPr>
              <p14:cNvContentPartPr/>
              <p14:nvPr/>
            </p14:nvContentPartPr>
            <p14:xfrm>
              <a:off x="8025662" y="3973362"/>
              <a:ext cx="83880" cy="166680"/>
            </p14:xfrm>
          </p:contentPart>
        </mc:Choice>
        <mc:Fallback xmlns="">
          <p:pic>
            <p:nvPicPr>
              <p:cNvPr id="54" name="Ink 53">
                <a:extLst>
                  <a:ext uri="{FF2B5EF4-FFF2-40B4-BE49-F238E27FC236}">
                    <a16:creationId xmlns:a16="http://schemas.microsoft.com/office/drawing/2014/main" id="{F7213301-B4E6-4C66-8CE5-4A84C1AF4FE6}"/>
                  </a:ext>
                </a:extLst>
              </p:cNvPr>
              <p:cNvPicPr/>
              <p:nvPr/>
            </p:nvPicPr>
            <p:blipFill>
              <a:blip r:embed="rId76"/>
              <a:stretch>
                <a:fillRect/>
              </a:stretch>
            </p:blipFill>
            <p:spPr>
              <a:xfrm>
                <a:off x="8016662" y="3964362"/>
                <a:ext cx="101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4D5D47F0-8F33-4817-B506-AE8833492F8C}"/>
                  </a:ext>
                </a:extLst>
              </p14:cNvPr>
              <p14:cNvContentPartPr/>
              <p14:nvPr/>
            </p14:nvContentPartPr>
            <p14:xfrm>
              <a:off x="8069582" y="3836922"/>
              <a:ext cx="27360" cy="48960"/>
            </p14:xfrm>
          </p:contentPart>
        </mc:Choice>
        <mc:Fallback xmlns="">
          <p:pic>
            <p:nvPicPr>
              <p:cNvPr id="55" name="Ink 54">
                <a:extLst>
                  <a:ext uri="{FF2B5EF4-FFF2-40B4-BE49-F238E27FC236}">
                    <a16:creationId xmlns:a16="http://schemas.microsoft.com/office/drawing/2014/main" id="{4D5D47F0-8F33-4817-B506-AE8833492F8C}"/>
                  </a:ext>
                </a:extLst>
              </p:cNvPr>
              <p:cNvPicPr/>
              <p:nvPr/>
            </p:nvPicPr>
            <p:blipFill>
              <a:blip r:embed="rId78"/>
              <a:stretch>
                <a:fillRect/>
              </a:stretch>
            </p:blipFill>
            <p:spPr>
              <a:xfrm>
                <a:off x="8060942" y="3828282"/>
                <a:ext cx="45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141B2A49-51A6-448F-9F16-7A43DC7F9F98}"/>
                  </a:ext>
                </a:extLst>
              </p14:cNvPr>
              <p14:cNvContentPartPr/>
              <p14:nvPr/>
            </p14:nvContentPartPr>
            <p14:xfrm>
              <a:off x="8227622" y="4039962"/>
              <a:ext cx="42480" cy="1440"/>
            </p14:xfrm>
          </p:contentPart>
        </mc:Choice>
        <mc:Fallback xmlns="">
          <p:pic>
            <p:nvPicPr>
              <p:cNvPr id="56" name="Ink 55">
                <a:extLst>
                  <a:ext uri="{FF2B5EF4-FFF2-40B4-BE49-F238E27FC236}">
                    <a16:creationId xmlns:a16="http://schemas.microsoft.com/office/drawing/2014/main" id="{141B2A49-51A6-448F-9F16-7A43DC7F9F98}"/>
                  </a:ext>
                </a:extLst>
              </p:cNvPr>
              <p:cNvPicPr/>
              <p:nvPr/>
            </p:nvPicPr>
            <p:blipFill>
              <a:blip r:embed="rId80"/>
              <a:stretch>
                <a:fillRect/>
              </a:stretch>
            </p:blipFill>
            <p:spPr>
              <a:xfrm>
                <a:off x="8218982" y="4030962"/>
                <a:ext cx="60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6BF4840A-8142-493D-AF4F-F00F35539D56}"/>
                  </a:ext>
                </a:extLst>
              </p14:cNvPr>
              <p14:cNvContentPartPr/>
              <p14:nvPr/>
            </p14:nvContentPartPr>
            <p14:xfrm>
              <a:off x="8208902" y="3962202"/>
              <a:ext cx="66600" cy="1440"/>
            </p14:xfrm>
          </p:contentPart>
        </mc:Choice>
        <mc:Fallback xmlns="">
          <p:pic>
            <p:nvPicPr>
              <p:cNvPr id="57" name="Ink 56">
                <a:extLst>
                  <a:ext uri="{FF2B5EF4-FFF2-40B4-BE49-F238E27FC236}">
                    <a16:creationId xmlns:a16="http://schemas.microsoft.com/office/drawing/2014/main" id="{6BF4840A-8142-493D-AF4F-F00F35539D56}"/>
                  </a:ext>
                </a:extLst>
              </p:cNvPr>
              <p:cNvPicPr/>
              <p:nvPr/>
            </p:nvPicPr>
            <p:blipFill>
              <a:blip r:embed="rId82"/>
              <a:stretch>
                <a:fillRect/>
              </a:stretch>
            </p:blipFill>
            <p:spPr>
              <a:xfrm>
                <a:off x="8199902" y="3953562"/>
                <a:ext cx="84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Ink 57">
                <a:extLst>
                  <a:ext uri="{FF2B5EF4-FFF2-40B4-BE49-F238E27FC236}">
                    <a16:creationId xmlns:a16="http://schemas.microsoft.com/office/drawing/2014/main" id="{6FDDF30D-2215-4976-A798-17302E0243B4}"/>
                  </a:ext>
                </a:extLst>
              </p14:cNvPr>
              <p14:cNvContentPartPr/>
              <p14:nvPr/>
            </p14:nvContentPartPr>
            <p14:xfrm>
              <a:off x="8382422" y="3774642"/>
              <a:ext cx="163080" cy="164880"/>
            </p14:xfrm>
          </p:contentPart>
        </mc:Choice>
        <mc:Fallback xmlns="">
          <p:pic>
            <p:nvPicPr>
              <p:cNvPr id="58" name="Ink 57">
                <a:extLst>
                  <a:ext uri="{FF2B5EF4-FFF2-40B4-BE49-F238E27FC236}">
                    <a16:creationId xmlns:a16="http://schemas.microsoft.com/office/drawing/2014/main" id="{6FDDF30D-2215-4976-A798-17302E0243B4}"/>
                  </a:ext>
                </a:extLst>
              </p:cNvPr>
              <p:cNvPicPr/>
              <p:nvPr/>
            </p:nvPicPr>
            <p:blipFill>
              <a:blip r:embed="rId84"/>
              <a:stretch>
                <a:fillRect/>
              </a:stretch>
            </p:blipFill>
            <p:spPr>
              <a:xfrm>
                <a:off x="8373782" y="3765642"/>
                <a:ext cx="180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Ink 58">
                <a:extLst>
                  <a:ext uri="{FF2B5EF4-FFF2-40B4-BE49-F238E27FC236}">
                    <a16:creationId xmlns:a16="http://schemas.microsoft.com/office/drawing/2014/main" id="{B065A919-D47C-4439-8E0B-62640F686408}"/>
                  </a:ext>
                </a:extLst>
              </p14:cNvPr>
              <p14:cNvContentPartPr/>
              <p14:nvPr/>
            </p14:nvContentPartPr>
            <p14:xfrm>
              <a:off x="8428502" y="3860322"/>
              <a:ext cx="58680" cy="9360"/>
            </p14:xfrm>
          </p:contentPart>
        </mc:Choice>
        <mc:Fallback xmlns="">
          <p:pic>
            <p:nvPicPr>
              <p:cNvPr id="59" name="Ink 58">
                <a:extLst>
                  <a:ext uri="{FF2B5EF4-FFF2-40B4-BE49-F238E27FC236}">
                    <a16:creationId xmlns:a16="http://schemas.microsoft.com/office/drawing/2014/main" id="{B065A919-D47C-4439-8E0B-62640F686408}"/>
                  </a:ext>
                </a:extLst>
              </p:cNvPr>
              <p:cNvPicPr/>
              <p:nvPr/>
            </p:nvPicPr>
            <p:blipFill>
              <a:blip r:embed="rId86"/>
              <a:stretch>
                <a:fillRect/>
              </a:stretch>
            </p:blipFill>
            <p:spPr>
              <a:xfrm>
                <a:off x="8419502" y="3851322"/>
                <a:ext cx="76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Ink 59">
                <a:extLst>
                  <a:ext uri="{FF2B5EF4-FFF2-40B4-BE49-F238E27FC236}">
                    <a16:creationId xmlns:a16="http://schemas.microsoft.com/office/drawing/2014/main" id="{2D074ECD-D412-4769-B06B-A9EA65F3384F}"/>
                  </a:ext>
                </a:extLst>
              </p14:cNvPr>
              <p14:cNvContentPartPr/>
              <p14:nvPr/>
            </p14:nvContentPartPr>
            <p14:xfrm>
              <a:off x="8609942" y="3820002"/>
              <a:ext cx="60120" cy="92160"/>
            </p14:xfrm>
          </p:contentPart>
        </mc:Choice>
        <mc:Fallback xmlns="">
          <p:pic>
            <p:nvPicPr>
              <p:cNvPr id="60" name="Ink 59">
                <a:extLst>
                  <a:ext uri="{FF2B5EF4-FFF2-40B4-BE49-F238E27FC236}">
                    <a16:creationId xmlns:a16="http://schemas.microsoft.com/office/drawing/2014/main" id="{2D074ECD-D412-4769-B06B-A9EA65F3384F}"/>
                  </a:ext>
                </a:extLst>
              </p:cNvPr>
              <p:cNvPicPr/>
              <p:nvPr/>
            </p:nvPicPr>
            <p:blipFill>
              <a:blip r:embed="rId88"/>
              <a:stretch>
                <a:fillRect/>
              </a:stretch>
            </p:blipFill>
            <p:spPr>
              <a:xfrm>
                <a:off x="8601302" y="3811002"/>
                <a:ext cx="77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Ink 60">
                <a:extLst>
                  <a:ext uri="{FF2B5EF4-FFF2-40B4-BE49-F238E27FC236}">
                    <a16:creationId xmlns:a16="http://schemas.microsoft.com/office/drawing/2014/main" id="{3CA893CB-4DCC-4074-A12A-7D1C1D73F631}"/>
                  </a:ext>
                </a:extLst>
              </p14:cNvPr>
              <p14:cNvContentPartPr/>
              <p14:nvPr/>
            </p14:nvContentPartPr>
            <p14:xfrm>
              <a:off x="8421662" y="3991722"/>
              <a:ext cx="169200" cy="47520"/>
            </p14:xfrm>
          </p:contentPart>
        </mc:Choice>
        <mc:Fallback xmlns="">
          <p:pic>
            <p:nvPicPr>
              <p:cNvPr id="61" name="Ink 60">
                <a:extLst>
                  <a:ext uri="{FF2B5EF4-FFF2-40B4-BE49-F238E27FC236}">
                    <a16:creationId xmlns:a16="http://schemas.microsoft.com/office/drawing/2014/main" id="{3CA893CB-4DCC-4074-A12A-7D1C1D73F631}"/>
                  </a:ext>
                </a:extLst>
              </p:cNvPr>
              <p:cNvPicPr/>
              <p:nvPr/>
            </p:nvPicPr>
            <p:blipFill>
              <a:blip r:embed="rId90"/>
              <a:stretch>
                <a:fillRect/>
              </a:stretch>
            </p:blipFill>
            <p:spPr>
              <a:xfrm>
                <a:off x="8413022" y="3983082"/>
                <a:ext cx="18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55FF42E0-8372-4577-9D47-F291167EB286}"/>
                  </a:ext>
                </a:extLst>
              </p14:cNvPr>
              <p14:cNvContentPartPr/>
              <p14:nvPr/>
            </p14:nvContentPartPr>
            <p14:xfrm>
              <a:off x="8420582" y="4099362"/>
              <a:ext cx="110160" cy="137520"/>
            </p14:xfrm>
          </p:contentPart>
        </mc:Choice>
        <mc:Fallback xmlns="">
          <p:pic>
            <p:nvPicPr>
              <p:cNvPr id="62" name="Ink 61">
                <a:extLst>
                  <a:ext uri="{FF2B5EF4-FFF2-40B4-BE49-F238E27FC236}">
                    <a16:creationId xmlns:a16="http://schemas.microsoft.com/office/drawing/2014/main" id="{55FF42E0-8372-4577-9D47-F291167EB286}"/>
                  </a:ext>
                </a:extLst>
              </p:cNvPr>
              <p:cNvPicPr/>
              <p:nvPr/>
            </p:nvPicPr>
            <p:blipFill>
              <a:blip r:embed="rId92"/>
              <a:stretch>
                <a:fillRect/>
              </a:stretch>
            </p:blipFill>
            <p:spPr>
              <a:xfrm>
                <a:off x="8411942" y="4090362"/>
                <a:ext cx="127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6866227B-D4AC-4E71-B6B8-AB8F21801AF7}"/>
                  </a:ext>
                </a:extLst>
              </p14:cNvPr>
              <p14:cNvContentPartPr/>
              <p14:nvPr/>
            </p14:nvContentPartPr>
            <p14:xfrm>
              <a:off x="8410502" y="4147602"/>
              <a:ext cx="96840" cy="23760"/>
            </p14:xfrm>
          </p:contentPart>
        </mc:Choice>
        <mc:Fallback xmlns="">
          <p:pic>
            <p:nvPicPr>
              <p:cNvPr id="63" name="Ink 62">
                <a:extLst>
                  <a:ext uri="{FF2B5EF4-FFF2-40B4-BE49-F238E27FC236}">
                    <a16:creationId xmlns:a16="http://schemas.microsoft.com/office/drawing/2014/main" id="{6866227B-D4AC-4E71-B6B8-AB8F21801AF7}"/>
                  </a:ext>
                </a:extLst>
              </p:cNvPr>
              <p:cNvPicPr/>
              <p:nvPr/>
            </p:nvPicPr>
            <p:blipFill>
              <a:blip r:embed="rId94"/>
              <a:stretch>
                <a:fillRect/>
              </a:stretch>
            </p:blipFill>
            <p:spPr>
              <a:xfrm>
                <a:off x="8401862" y="4138602"/>
                <a:ext cx="11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92" name="Ink 8191">
                <a:extLst>
                  <a:ext uri="{FF2B5EF4-FFF2-40B4-BE49-F238E27FC236}">
                    <a16:creationId xmlns:a16="http://schemas.microsoft.com/office/drawing/2014/main" id="{83E1AD8B-233E-438F-83A9-FADB6E47ADFF}"/>
                  </a:ext>
                </a:extLst>
              </p14:cNvPr>
              <p14:cNvContentPartPr/>
              <p14:nvPr/>
            </p14:nvContentPartPr>
            <p14:xfrm>
              <a:off x="8611382" y="4121682"/>
              <a:ext cx="48240" cy="137160"/>
            </p14:xfrm>
          </p:contentPart>
        </mc:Choice>
        <mc:Fallback xmlns="">
          <p:pic>
            <p:nvPicPr>
              <p:cNvPr id="8192" name="Ink 8191">
                <a:extLst>
                  <a:ext uri="{FF2B5EF4-FFF2-40B4-BE49-F238E27FC236}">
                    <a16:creationId xmlns:a16="http://schemas.microsoft.com/office/drawing/2014/main" id="{83E1AD8B-233E-438F-83A9-FADB6E47ADFF}"/>
                  </a:ext>
                </a:extLst>
              </p:cNvPr>
              <p:cNvPicPr/>
              <p:nvPr/>
            </p:nvPicPr>
            <p:blipFill>
              <a:blip r:embed="rId96"/>
              <a:stretch>
                <a:fillRect/>
              </a:stretch>
            </p:blipFill>
            <p:spPr>
              <a:xfrm>
                <a:off x="8602382" y="4112682"/>
                <a:ext cx="6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97" name="Ink 8196">
                <a:extLst>
                  <a:ext uri="{FF2B5EF4-FFF2-40B4-BE49-F238E27FC236}">
                    <a16:creationId xmlns:a16="http://schemas.microsoft.com/office/drawing/2014/main" id="{3F4161D1-3A42-45C5-B7F2-B23F0A8A9D69}"/>
                  </a:ext>
                </a:extLst>
              </p14:cNvPr>
              <p14:cNvContentPartPr/>
              <p14:nvPr/>
            </p14:nvContentPartPr>
            <p14:xfrm>
              <a:off x="8770502" y="3930882"/>
              <a:ext cx="76680" cy="12600"/>
            </p14:xfrm>
          </p:contentPart>
        </mc:Choice>
        <mc:Fallback xmlns="">
          <p:pic>
            <p:nvPicPr>
              <p:cNvPr id="8197" name="Ink 8196">
                <a:extLst>
                  <a:ext uri="{FF2B5EF4-FFF2-40B4-BE49-F238E27FC236}">
                    <a16:creationId xmlns:a16="http://schemas.microsoft.com/office/drawing/2014/main" id="{3F4161D1-3A42-45C5-B7F2-B23F0A8A9D69}"/>
                  </a:ext>
                </a:extLst>
              </p:cNvPr>
              <p:cNvPicPr/>
              <p:nvPr/>
            </p:nvPicPr>
            <p:blipFill>
              <a:blip r:embed="rId98"/>
              <a:stretch>
                <a:fillRect/>
              </a:stretch>
            </p:blipFill>
            <p:spPr>
              <a:xfrm>
                <a:off x="8761862" y="3921882"/>
                <a:ext cx="94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98" name="Ink 8197">
                <a:extLst>
                  <a:ext uri="{FF2B5EF4-FFF2-40B4-BE49-F238E27FC236}">
                    <a16:creationId xmlns:a16="http://schemas.microsoft.com/office/drawing/2014/main" id="{74C4B3CD-8961-42CE-A7E7-171ACE1350F1}"/>
                  </a:ext>
                </a:extLst>
              </p14:cNvPr>
              <p14:cNvContentPartPr/>
              <p14:nvPr/>
            </p14:nvContentPartPr>
            <p14:xfrm>
              <a:off x="8764742" y="3845202"/>
              <a:ext cx="74520" cy="15480"/>
            </p14:xfrm>
          </p:contentPart>
        </mc:Choice>
        <mc:Fallback xmlns="">
          <p:pic>
            <p:nvPicPr>
              <p:cNvPr id="8198" name="Ink 8197">
                <a:extLst>
                  <a:ext uri="{FF2B5EF4-FFF2-40B4-BE49-F238E27FC236}">
                    <a16:creationId xmlns:a16="http://schemas.microsoft.com/office/drawing/2014/main" id="{74C4B3CD-8961-42CE-A7E7-171ACE1350F1}"/>
                  </a:ext>
                </a:extLst>
              </p:cNvPr>
              <p:cNvPicPr/>
              <p:nvPr/>
            </p:nvPicPr>
            <p:blipFill>
              <a:blip r:embed="rId100"/>
              <a:stretch>
                <a:fillRect/>
              </a:stretch>
            </p:blipFill>
            <p:spPr>
              <a:xfrm>
                <a:off x="8756102" y="3836202"/>
                <a:ext cx="92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00" name="Ink 8199">
                <a:extLst>
                  <a:ext uri="{FF2B5EF4-FFF2-40B4-BE49-F238E27FC236}">
                    <a16:creationId xmlns:a16="http://schemas.microsoft.com/office/drawing/2014/main" id="{4C4FFE03-9F99-4DA1-9719-A6DA0ABC47FF}"/>
                  </a:ext>
                </a:extLst>
              </p14:cNvPr>
              <p14:cNvContentPartPr/>
              <p14:nvPr/>
            </p14:nvContentPartPr>
            <p14:xfrm>
              <a:off x="8915222" y="3642882"/>
              <a:ext cx="93960" cy="158040"/>
            </p14:xfrm>
          </p:contentPart>
        </mc:Choice>
        <mc:Fallback xmlns="">
          <p:pic>
            <p:nvPicPr>
              <p:cNvPr id="8200" name="Ink 8199">
                <a:extLst>
                  <a:ext uri="{FF2B5EF4-FFF2-40B4-BE49-F238E27FC236}">
                    <a16:creationId xmlns:a16="http://schemas.microsoft.com/office/drawing/2014/main" id="{4C4FFE03-9F99-4DA1-9719-A6DA0ABC47FF}"/>
                  </a:ext>
                </a:extLst>
              </p:cNvPr>
              <p:cNvPicPr/>
              <p:nvPr/>
            </p:nvPicPr>
            <p:blipFill>
              <a:blip r:embed="rId102"/>
              <a:stretch>
                <a:fillRect/>
              </a:stretch>
            </p:blipFill>
            <p:spPr>
              <a:xfrm>
                <a:off x="8906222" y="3633882"/>
                <a:ext cx="111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01" name="Ink 8200">
                <a:extLst>
                  <a:ext uri="{FF2B5EF4-FFF2-40B4-BE49-F238E27FC236}">
                    <a16:creationId xmlns:a16="http://schemas.microsoft.com/office/drawing/2014/main" id="{01AED461-D522-4AE8-A4B1-1913944ED4AF}"/>
                  </a:ext>
                </a:extLst>
              </p14:cNvPr>
              <p14:cNvContentPartPr/>
              <p14:nvPr/>
            </p14:nvContentPartPr>
            <p14:xfrm>
              <a:off x="9055262" y="3713442"/>
              <a:ext cx="11520" cy="109080"/>
            </p14:xfrm>
          </p:contentPart>
        </mc:Choice>
        <mc:Fallback xmlns="">
          <p:pic>
            <p:nvPicPr>
              <p:cNvPr id="8201" name="Ink 8200">
                <a:extLst>
                  <a:ext uri="{FF2B5EF4-FFF2-40B4-BE49-F238E27FC236}">
                    <a16:creationId xmlns:a16="http://schemas.microsoft.com/office/drawing/2014/main" id="{01AED461-D522-4AE8-A4B1-1913944ED4AF}"/>
                  </a:ext>
                </a:extLst>
              </p:cNvPr>
              <p:cNvPicPr/>
              <p:nvPr/>
            </p:nvPicPr>
            <p:blipFill>
              <a:blip r:embed="rId104"/>
              <a:stretch>
                <a:fillRect/>
              </a:stretch>
            </p:blipFill>
            <p:spPr>
              <a:xfrm>
                <a:off x="9046622" y="3704442"/>
                <a:ext cx="29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02" name="Ink 8201">
                <a:extLst>
                  <a:ext uri="{FF2B5EF4-FFF2-40B4-BE49-F238E27FC236}">
                    <a16:creationId xmlns:a16="http://schemas.microsoft.com/office/drawing/2014/main" id="{7F9BE815-2D48-4DDB-A3D4-327ECBE44BDB}"/>
                  </a:ext>
                </a:extLst>
              </p14:cNvPr>
              <p14:cNvContentPartPr/>
              <p14:nvPr/>
            </p14:nvContentPartPr>
            <p14:xfrm>
              <a:off x="8927462" y="3889482"/>
              <a:ext cx="131400" cy="18360"/>
            </p14:xfrm>
          </p:contentPart>
        </mc:Choice>
        <mc:Fallback xmlns="">
          <p:pic>
            <p:nvPicPr>
              <p:cNvPr id="8202" name="Ink 8201">
                <a:extLst>
                  <a:ext uri="{FF2B5EF4-FFF2-40B4-BE49-F238E27FC236}">
                    <a16:creationId xmlns:a16="http://schemas.microsoft.com/office/drawing/2014/main" id="{7F9BE815-2D48-4DDB-A3D4-327ECBE44BDB}"/>
                  </a:ext>
                </a:extLst>
              </p:cNvPr>
              <p:cNvPicPr/>
              <p:nvPr/>
            </p:nvPicPr>
            <p:blipFill>
              <a:blip r:embed="rId106"/>
              <a:stretch>
                <a:fillRect/>
              </a:stretch>
            </p:blipFill>
            <p:spPr>
              <a:xfrm>
                <a:off x="8918822" y="3880842"/>
                <a:ext cx="149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03" name="Ink 8202">
                <a:extLst>
                  <a:ext uri="{FF2B5EF4-FFF2-40B4-BE49-F238E27FC236}">
                    <a16:creationId xmlns:a16="http://schemas.microsoft.com/office/drawing/2014/main" id="{988FC756-93A0-461A-A8A4-D80590C1C1A1}"/>
                  </a:ext>
                </a:extLst>
              </p14:cNvPr>
              <p14:cNvContentPartPr/>
              <p14:nvPr/>
            </p14:nvContentPartPr>
            <p14:xfrm>
              <a:off x="8928542" y="3989922"/>
              <a:ext cx="101160" cy="144000"/>
            </p14:xfrm>
          </p:contentPart>
        </mc:Choice>
        <mc:Fallback xmlns="">
          <p:pic>
            <p:nvPicPr>
              <p:cNvPr id="8203" name="Ink 8202">
                <a:extLst>
                  <a:ext uri="{FF2B5EF4-FFF2-40B4-BE49-F238E27FC236}">
                    <a16:creationId xmlns:a16="http://schemas.microsoft.com/office/drawing/2014/main" id="{988FC756-93A0-461A-A8A4-D80590C1C1A1}"/>
                  </a:ext>
                </a:extLst>
              </p:cNvPr>
              <p:cNvPicPr/>
              <p:nvPr/>
            </p:nvPicPr>
            <p:blipFill>
              <a:blip r:embed="rId108"/>
              <a:stretch>
                <a:fillRect/>
              </a:stretch>
            </p:blipFill>
            <p:spPr>
              <a:xfrm>
                <a:off x="8919902" y="3981282"/>
                <a:ext cx="11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204" name="Ink 8203">
                <a:extLst>
                  <a:ext uri="{FF2B5EF4-FFF2-40B4-BE49-F238E27FC236}">
                    <a16:creationId xmlns:a16="http://schemas.microsoft.com/office/drawing/2014/main" id="{B712B81E-DFE8-4C51-A0FD-913190E89EA0}"/>
                  </a:ext>
                </a:extLst>
              </p14:cNvPr>
              <p14:cNvContentPartPr/>
              <p14:nvPr/>
            </p14:nvContentPartPr>
            <p14:xfrm>
              <a:off x="9023942" y="4059762"/>
              <a:ext cx="100080" cy="138240"/>
            </p14:xfrm>
          </p:contentPart>
        </mc:Choice>
        <mc:Fallback xmlns="">
          <p:pic>
            <p:nvPicPr>
              <p:cNvPr id="8204" name="Ink 8203">
                <a:extLst>
                  <a:ext uri="{FF2B5EF4-FFF2-40B4-BE49-F238E27FC236}">
                    <a16:creationId xmlns:a16="http://schemas.microsoft.com/office/drawing/2014/main" id="{B712B81E-DFE8-4C51-A0FD-913190E89EA0}"/>
                  </a:ext>
                </a:extLst>
              </p:cNvPr>
              <p:cNvPicPr/>
              <p:nvPr/>
            </p:nvPicPr>
            <p:blipFill>
              <a:blip r:embed="rId110"/>
              <a:stretch>
                <a:fillRect/>
              </a:stretch>
            </p:blipFill>
            <p:spPr>
              <a:xfrm>
                <a:off x="9015302" y="4051122"/>
                <a:ext cx="117720" cy="155880"/>
              </a:xfrm>
              <a:prstGeom prst="rect">
                <a:avLst/>
              </a:prstGeom>
            </p:spPr>
          </p:pic>
        </mc:Fallback>
      </mc:AlternateContent>
      <p:grpSp>
        <p:nvGrpSpPr>
          <p:cNvPr id="8208" name="Group 8207">
            <a:extLst>
              <a:ext uri="{FF2B5EF4-FFF2-40B4-BE49-F238E27FC236}">
                <a16:creationId xmlns:a16="http://schemas.microsoft.com/office/drawing/2014/main" id="{5032749A-279C-46EA-B9E2-6962E308D07F}"/>
              </a:ext>
            </a:extLst>
          </p:cNvPr>
          <p:cNvGrpSpPr/>
          <p:nvPr/>
        </p:nvGrpSpPr>
        <p:grpSpPr>
          <a:xfrm>
            <a:off x="8337782" y="2167602"/>
            <a:ext cx="564120" cy="271080"/>
            <a:chOff x="8337782" y="2167602"/>
            <a:chExt cx="564120" cy="271080"/>
          </a:xfrm>
        </p:grpSpPr>
        <mc:AlternateContent xmlns:mc="http://schemas.openxmlformats.org/markup-compatibility/2006" xmlns:p14="http://schemas.microsoft.com/office/powerpoint/2010/main">
          <mc:Choice Requires="p14">
            <p:contentPart p14:bwMode="auto" r:id="rId111">
              <p14:nvContentPartPr>
                <p14:cNvPr id="46" name="Ink 45">
                  <a:extLst>
                    <a:ext uri="{FF2B5EF4-FFF2-40B4-BE49-F238E27FC236}">
                      <a16:creationId xmlns:a16="http://schemas.microsoft.com/office/drawing/2014/main" id="{12D94C99-DFFB-4B37-983A-87755A6F49A5}"/>
                    </a:ext>
                  </a:extLst>
                </p14:cNvPr>
                <p14:cNvContentPartPr/>
                <p14:nvPr/>
              </p14:nvContentPartPr>
              <p14:xfrm>
                <a:off x="8337782" y="2184162"/>
                <a:ext cx="168480" cy="169920"/>
              </p14:xfrm>
            </p:contentPart>
          </mc:Choice>
          <mc:Fallback xmlns="">
            <p:pic>
              <p:nvPicPr>
                <p:cNvPr id="46" name="Ink 45">
                  <a:extLst>
                    <a:ext uri="{FF2B5EF4-FFF2-40B4-BE49-F238E27FC236}">
                      <a16:creationId xmlns:a16="http://schemas.microsoft.com/office/drawing/2014/main" id="{12D94C99-DFFB-4B37-983A-87755A6F49A5}"/>
                    </a:ext>
                  </a:extLst>
                </p:cNvPr>
                <p:cNvPicPr/>
                <p:nvPr/>
              </p:nvPicPr>
              <p:blipFill>
                <a:blip r:embed="rId112"/>
                <a:stretch>
                  <a:fillRect/>
                </a:stretch>
              </p:blipFill>
              <p:spPr>
                <a:xfrm>
                  <a:off x="8328782" y="2175162"/>
                  <a:ext cx="186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Ink 46">
                  <a:extLst>
                    <a:ext uri="{FF2B5EF4-FFF2-40B4-BE49-F238E27FC236}">
                      <a16:creationId xmlns:a16="http://schemas.microsoft.com/office/drawing/2014/main" id="{C4862FC4-C910-46A5-87EC-43A8009512E4}"/>
                    </a:ext>
                  </a:extLst>
                </p14:cNvPr>
                <p14:cNvContentPartPr/>
                <p14:nvPr/>
              </p14:nvContentPartPr>
              <p14:xfrm>
                <a:off x="8383502" y="2300082"/>
                <a:ext cx="102240" cy="17640"/>
              </p14:xfrm>
            </p:contentPart>
          </mc:Choice>
          <mc:Fallback xmlns="">
            <p:pic>
              <p:nvPicPr>
                <p:cNvPr id="47" name="Ink 46">
                  <a:extLst>
                    <a:ext uri="{FF2B5EF4-FFF2-40B4-BE49-F238E27FC236}">
                      <a16:creationId xmlns:a16="http://schemas.microsoft.com/office/drawing/2014/main" id="{C4862FC4-C910-46A5-87EC-43A8009512E4}"/>
                    </a:ext>
                  </a:extLst>
                </p:cNvPr>
                <p:cNvPicPr/>
                <p:nvPr/>
              </p:nvPicPr>
              <p:blipFill>
                <a:blip r:embed="rId114"/>
                <a:stretch>
                  <a:fillRect/>
                </a:stretch>
              </p:blipFill>
              <p:spPr>
                <a:xfrm>
                  <a:off x="8374862" y="2291442"/>
                  <a:ext cx="119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Ink 47">
                  <a:extLst>
                    <a:ext uri="{FF2B5EF4-FFF2-40B4-BE49-F238E27FC236}">
                      <a16:creationId xmlns:a16="http://schemas.microsoft.com/office/drawing/2014/main" id="{9D8AC779-F1CB-49C7-9769-9FF9C16308F0}"/>
                    </a:ext>
                  </a:extLst>
                </p14:cNvPr>
                <p14:cNvContentPartPr/>
                <p14:nvPr/>
              </p14:nvContentPartPr>
              <p14:xfrm>
                <a:off x="8593382" y="2251842"/>
                <a:ext cx="27720" cy="142560"/>
              </p14:xfrm>
            </p:contentPart>
          </mc:Choice>
          <mc:Fallback xmlns="">
            <p:pic>
              <p:nvPicPr>
                <p:cNvPr id="48" name="Ink 47">
                  <a:extLst>
                    <a:ext uri="{FF2B5EF4-FFF2-40B4-BE49-F238E27FC236}">
                      <a16:creationId xmlns:a16="http://schemas.microsoft.com/office/drawing/2014/main" id="{9D8AC779-F1CB-49C7-9769-9FF9C16308F0}"/>
                    </a:ext>
                  </a:extLst>
                </p:cNvPr>
                <p:cNvPicPr/>
                <p:nvPr/>
              </p:nvPicPr>
              <p:blipFill>
                <a:blip r:embed="rId116"/>
                <a:stretch>
                  <a:fillRect/>
                </a:stretch>
              </p:blipFill>
              <p:spPr>
                <a:xfrm>
                  <a:off x="8584382" y="2242842"/>
                  <a:ext cx="45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06" name="Ink 8205">
                  <a:extLst>
                    <a:ext uri="{FF2B5EF4-FFF2-40B4-BE49-F238E27FC236}">
                      <a16:creationId xmlns:a16="http://schemas.microsoft.com/office/drawing/2014/main" id="{4386D634-BCB1-492A-ABE6-EC586AA1E190}"/>
                    </a:ext>
                  </a:extLst>
                </p14:cNvPr>
                <p14:cNvContentPartPr/>
                <p14:nvPr/>
              </p14:nvContentPartPr>
              <p14:xfrm>
                <a:off x="8671862" y="2269842"/>
                <a:ext cx="22680" cy="168840"/>
              </p14:xfrm>
            </p:contentPart>
          </mc:Choice>
          <mc:Fallback xmlns="">
            <p:pic>
              <p:nvPicPr>
                <p:cNvPr id="8206" name="Ink 8205">
                  <a:extLst>
                    <a:ext uri="{FF2B5EF4-FFF2-40B4-BE49-F238E27FC236}">
                      <a16:creationId xmlns:a16="http://schemas.microsoft.com/office/drawing/2014/main" id="{4386D634-BCB1-492A-ABE6-EC586AA1E190}"/>
                    </a:ext>
                  </a:extLst>
                </p:cNvPr>
                <p:cNvPicPr/>
                <p:nvPr/>
              </p:nvPicPr>
              <p:blipFill>
                <a:blip r:embed="rId118"/>
                <a:stretch>
                  <a:fillRect/>
                </a:stretch>
              </p:blipFill>
              <p:spPr>
                <a:xfrm>
                  <a:off x="8662862" y="2261202"/>
                  <a:ext cx="4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07" name="Ink 8206">
                  <a:extLst>
                    <a:ext uri="{FF2B5EF4-FFF2-40B4-BE49-F238E27FC236}">
                      <a16:creationId xmlns:a16="http://schemas.microsoft.com/office/drawing/2014/main" id="{CBCADDBA-5FE2-4CAA-BC25-414BF613C412}"/>
                    </a:ext>
                  </a:extLst>
                </p14:cNvPr>
                <p14:cNvContentPartPr/>
                <p14:nvPr/>
              </p14:nvContentPartPr>
              <p14:xfrm>
                <a:off x="8742422" y="2167602"/>
                <a:ext cx="159480" cy="179280"/>
              </p14:xfrm>
            </p:contentPart>
          </mc:Choice>
          <mc:Fallback xmlns="">
            <p:pic>
              <p:nvPicPr>
                <p:cNvPr id="8207" name="Ink 8206">
                  <a:extLst>
                    <a:ext uri="{FF2B5EF4-FFF2-40B4-BE49-F238E27FC236}">
                      <a16:creationId xmlns:a16="http://schemas.microsoft.com/office/drawing/2014/main" id="{CBCADDBA-5FE2-4CAA-BC25-414BF613C412}"/>
                    </a:ext>
                  </a:extLst>
                </p:cNvPr>
                <p:cNvPicPr/>
                <p:nvPr/>
              </p:nvPicPr>
              <p:blipFill>
                <a:blip r:embed="rId120"/>
                <a:stretch>
                  <a:fillRect/>
                </a:stretch>
              </p:blipFill>
              <p:spPr>
                <a:xfrm>
                  <a:off x="8733782" y="2158602"/>
                  <a:ext cx="177120" cy="196920"/>
                </a:xfrm>
                <a:prstGeom prst="rect">
                  <a:avLst/>
                </a:prstGeom>
              </p:spPr>
            </p:pic>
          </mc:Fallback>
        </mc:AlternateContent>
      </p:grpSp>
      <p:grpSp>
        <p:nvGrpSpPr>
          <p:cNvPr id="8211" name="Group 8210">
            <a:extLst>
              <a:ext uri="{FF2B5EF4-FFF2-40B4-BE49-F238E27FC236}">
                <a16:creationId xmlns:a16="http://schemas.microsoft.com/office/drawing/2014/main" id="{CAA4970F-4AB7-4CB0-B1C1-DCCC676A7DEC}"/>
              </a:ext>
            </a:extLst>
          </p:cNvPr>
          <p:cNvGrpSpPr/>
          <p:nvPr/>
        </p:nvGrpSpPr>
        <p:grpSpPr>
          <a:xfrm>
            <a:off x="8946542" y="3254802"/>
            <a:ext cx="188640" cy="139680"/>
            <a:chOff x="8946542" y="3254802"/>
            <a:chExt cx="188640" cy="139680"/>
          </a:xfrm>
        </p:grpSpPr>
        <mc:AlternateContent xmlns:mc="http://schemas.openxmlformats.org/markup-compatibility/2006" xmlns:p14="http://schemas.microsoft.com/office/powerpoint/2010/main">
          <mc:Choice Requires="p14">
            <p:contentPart p14:bwMode="auto" r:id="rId121">
              <p14:nvContentPartPr>
                <p14:cNvPr id="8209" name="Ink 8208">
                  <a:extLst>
                    <a:ext uri="{FF2B5EF4-FFF2-40B4-BE49-F238E27FC236}">
                      <a16:creationId xmlns:a16="http://schemas.microsoft.com/office/drawing/2014/main" id="{99A62822-F71B-4994-A536-29BCD7D4F136}"/>
                    </a:ext>
                  </a:extLst>
                </p14:cNvPr>
                <p14:cNvContentPartPr/>
                <p14:nvPr/>
              </p14:nvContentPartPr>
              <p14:xfrm>
                <a:off x="8946542" y="3254802"/>
                <a:ext cx="58680" cy="139680"/>
              </p14:xfrm>
            </p:contentPart>
          </mc:Choice>
          <mc:Fallback xmlns="">
            <p:pic>
              <p:nvPicPr>
                <p:cNvPr id="8209" name="Ink 8208">
                  <a:extLst>
                    <a:ext uri="{FF2B5EF4-FFF2-40B4-BE49-F238E27FC236}">
                      <a16:creationId xmlns:a16="http://schemas.microsoft.com/office/drawing/2014/main" id="{99A62822-F71B-4994-A536-29BCD7D4F136}"/>
                    </a:ext>
                  </a:extLst>
                </p:cNvPr>
                <p:cNvPicPr/>
                <p:nvPr/>
              </p:nvPicPr>
              <p:blipFill>
                <a:blip r:embed="rId122"/>
                <a:stretch>
                  <a:fillRect/>
                </a:stretch>
              </p:blipFill>
              <p:spPr>
                <a:xfrm>
                  <a:off x="8937902" y="3246162"/>
                  <a:ext cx="76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10" name="Ink 8209">
                  <a:extLst>
                    <a:ext uri="{FF2B5EF4-FFF2-40B4-BE49-F238E27FC236}">
                      <a16:creationId xmlns:a16="http://schemas.microsoft.com/office/drawing/2014/main" id="{7D79E22B-4F5F-4DCE-850B-C58C2D8ECD4C}"/>
                    </a:ext>
                  </a:extLst>
                </p14:cNvPr>
                <p14:cNvContentPartPr/>
                <p14:nvPr/>
              </p14:nvContentPartPr>
              <p14:xfrm>
                <a:off x="9074702" y="3311322"/>
                <a:ext cx="60480" cy="73800"/>
              </p14:xfrm>
            </p:contentPart>
          </mc:Choice>
          <mc:Fallback xmlns="">
            <p:pic>
              <p:nvPicPr>
                <p:cNvPr id="8210" name="Ink 8209">
                  <a:extLst>
                    <a:ext uri="{FF2B5EF4-FFF2-40B4-BE49-F238E27FC236}">
                      <a16:creationId xmlns:a16="http://schemas.microsoft.com/office/drawing/2014/main" id="{7D79E22B-4F5F-4DCE-850B-C58C2D8ECD4C}"/>
                    </a:ext>
                  </a:extLst>
                </p:cNvPr>
                <p:cNvPicPr/>
                <p:nvPr/>
              </p:nvPicPr>
              <p:blipFill>
                <a:blip r:embed="rId124"/>
                <a:stretch>
                  <a:fillRect/>
                </a:stretch>
              </p:blipFill>
              <p:spPr>
                <a:xfrm>
                  <a:off x="9066062" y="3302322"/>
                  <a:ext cx="7812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219" name="Ink 8218">
                <a:extLst>
                  <a:ext uri="{FF2B5EF4-FFF2-40B4-BE49-F238E27FC236}">
                    <a16:creationId xmlns:a16="http://schemas.microsoft.com/office/drawing/2014/main" id="{27048CE2-73AA-4432-9D4D-3CE20DFA6356}"/>
                  </a:ext>
                </a:extLst>
              </p14:cNvPr>
              <p14:cNvContentPartPr/>
              <p14:nvPr/>
            </p14:nvContentPartPr>
            <p14:xfrm>
              <a:off x="7158062" y="4088202"/>
              <a:ext cx="6120" cy="27720"/>
            </p14:xfrm>
          </p:contentPart>
        </mc:Choice>
        <mc:Fallback xmlns="">
          <p:pic>
            <p:nvPicPr>
              <p:cNvPr id="8219" name="Ink 8218">
                <a:extLst>
                  <a:ext uri="{FF2B5EF4-FFF2-40B4-BE49-F238E27FC236}">
                    <a16:creationId xmlns:a16="http://schemas.microsoft.com/office/drawing/2014/main" id="{27048CE2-73AA-4432-9D4D-3CE20DFA6356}"/>
                  </a:ext>
                </a:extLst>
              </p:cNvPr>
              <p:cNvPicPr/>
              <p:nvPr/>
            </p:nvPicPr>
            <p:blipFill>
              <a:blip r:embed="rId126"/>
              <a:stretch>
                <a:fillRect/>
              </a:stretch>
            </p:blipFill>
            <p:spPr>
              <a:xfrm>
                <a:off x="7149062" y="4079562"/>
                <a:ext cx="23760" cy="45360"/>
              </a:xfrm>
              <a:prstGeom prst="rect">
                <a:avLst/>
              </a:prstGeom>
            </p:spPr>
          </p:pic>
        </mc:Fallback>
      </mc:AlternateContent>
      <p:grpSp>
        <p:nvGrpSpPr>
          <p:cNvPr id="8225" name="Group 8224">
            <a:extLst>
              <a:ext uri="{FF2B5EF4-FFF2-40B4-BE49-F238E27FC236}">
                <a16:creationId xmlns:a16="http://schemas.microsoft.com/office/drawing/2014/main" id="{311FDA7F-0D63-4030-A4F3-35FD12BE7D47}"/>
              </a:ext>
            </a:extLst>
          </p:cNvPr>
          <p:cNvGrpSpPr/>
          <p:nvPr/>
        </p:nvGrpSpPr>
        <p:grpSpPr>
          <a:xfrm>
            <a:off x="6672422" y="4239762"/>
            <a:ext cx="1041120" cy="276840"/>
            <a:chOff x="6672422" y="4239762"/>
            <a:chExt cx="1041120" cy="276840"/>
          </a:xfrm>
        </p:grpSpPr>
        <mc:AlternateContent xmlns:mc="http://schemas.openxmlformats.org/markup-compatibility/2006" xmlns:p14="http://schemas.microsoft.com/office/powerpoint/2010/main">
          <mc:Choice Requires="p14">
            <p:contentPart p14:bwMode="auto" r:id="rId127">
              <p14:nvContentPartPr>
                <p14:cNvPr id="8212" name="Ink 8211">
                  <a:extLst>
                    <a:ext uri="{FF2B5EF4-FFF2-40B4-BE49-F238E27FC236}">
                      <a16:creationId xmlns:a16="http://schemas.microsoft.com/office/drawing/2014/main" id="{A56C53BC-E24E-4E54-A7CC-881DACEC7735}"/>
                    </a:ext>
                  </a:extLst>
                </p14:cNvPr>
                <p14:cNvContentPartPr/>
                <p14:nvPr/>
              </p14:nvContentPartPr>
              <p14:xfrm>
                <a:off x="6672422" y="4276122"/>
                <a:ext cx="146880" cy="187920"/>
              </p14:xfrm>
            </p:contentPart>
          </mc:Choice>
          <mc:Fallback xmlns="">
            <p:pic>
              <p:nvPicPr>
                <p:cNvPr id="8212" name="Ink 8211">
                  <a:extLst>
                    <a:ext uri="{FF2B5EF4-FFF2-40B4-BE49-F238E27FC236}">
                      <a16:creationId xmlns:a16="http://schemas.microsoft.com/office/drawing/2014/main" id="{A56C53BC-E24E-4E54-A7CC-881DACEC7735}"/>
                    </a:ext>
                  </a:extLst>
                </p:cNvPr>
                <p:cNvPicPr/>
                <p:nvPr/>
              </p:nvPicPr>
              <p:blipFill>
                <a:blip r:embed="rId128"/>
                <a:stretch>
                  <a:fillRect/>
                </a:stretch>
              </p:blipFill>
              <p:spPr>
                <a:xfrm>
                  <a:off x="6663782" y="4267122"/>
                  <a:ext cx="164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13" name="Ink 8212">
                  <a:extLst>
                    <a:ext uri="{FF2B5EF4-FFF2-40B4-BE49-F238E27FC236}">
                      <a16:creationId xmlns:a16="http://schemas.microsoft.com/office/drawing/2014/main" id="{BC58AEBE-EDB8-4F75-BDB1-348F8848698D}"/>
                    </a:ext>
                  </a:extLst>
                </p14:cNvPr>
                <p14:cNvContentPartPr/>
                <p14:nvPr/>
              </p14:nvContentPartPr>
              <p14:xfrm>
                <a:off x="6909662" y="4385922"/>
                <a:ext cx="88560" cy="130680"/>
              </p14:xfrm>
            </p:contentPart>
          </mc:Choice>
          <mc:Fallback xmlns="">
            <p:pic>
              <p:nvPicPr>
                <p:cNvPr id="8213" name="Ink 8212">
                  <a:extLst>
                    <a:ext uri="{FF2B5EF4-FFF2-40B4-BE49-F238E27FC236}">
                      <a16:creationId xmlns:a16="http://schemas.microsoft.com/office/drawing/2014/main" id="{BC58AEBE-EDB8-4F75-BDB1-348F8848698D}"/>
                    </a:ext>
                  </a:extLst>
                </p:cNvPr>
                <p:cNvPicPr/>
                <p:nvPr/>
              </p:nvPicPr>
              <p:blipFill>
                <a:blip r:embed="rId130"/>
                <a:stretch>
                  <a:fillRect/>
                </a:stretch>
              </p:blipFill>
              <p:spPr>
                <a:xfrm>
                  <a:off x="6901022" y="4377282"/>
                  <a:ext cx="106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15" name="Ink 8214">
                  <a:extLst>
                    <a:ext uri="{FF2B5EF4-FFF2-40B4-BE49-F238E27FC236}">
                      <a16:creationId xmlns:a16="http://schemas.microsoft.com/office/drawing/2014/main" id="{A9ADA908-D7E0-485C-B05E-184AAF3D7980}"/>
                    </a:ext>
                  </a:extLst>
                </p14:cNvPr>
                <p14:cNvContentPartPr/>
                <p14:nvPr/>
              </p14:nvContentPartPr>
              <p14:xfrm>
                <a:off x="7078502" y="4339482"/>
                <a:ext cx="119160" cy="35640"/>
              </p14:xfrm>
            </p:contentPart>
          </mc:Choice>
          <mc:Fallback xmlns="">
            <p:pic>
              <p:nvPicPr>
                <p:cNvPr id="8215" name="Ink 8214">
                  <a:extLst>
                    <a:ext uri="{FF2B5EF4-FFF2-40B4-BE49-F238E27FC236}">
                      <a16:creationId xmlns:a16="http://schemas.microsoft.com/office/drawing/2014/main" id="{A9ADA908-D7E0-485C-B05E-184AAF3D7980}"/>
                    </a:ext>
                  </a:extLst>
                </p:cNvPr>
                <p:cNvPicPr/>
                <p:nvPr/>
              </p:nvPicPr>
              <p:blipFill>
                <a:blip r:embed="rId132"/>
                <a:stretch>
                  <a:fillRect/>
                </a:stretch>
              </p:blipFill>
              <p:spPr>
                <a:xfrm>
                  <a:off x="7069502" y="4330842"/>
                  <a:ext cx="13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16" name="Ink 8215">
                  <a:extLst>
                    <a:ext uri="{FF2B5EF4-FFF2-40B4-BE49-F238E27FC236}">
                      <a16:creationId xmlns:a16="http://schemas.microsoft.com/office/drawing/2014/main" id="{F546E081-E198-43C2-BB14-4852B0137F45}"/>
                    </a:ext>
                  </a:extLst>
                </p14:cNvPr>
                <p14:cNvContentPartPr/>
                <p14:nvPr/>
              </p14:nvContentPartPr>
              <p14:xfrm>
                <a:off x="7077422" y="4291242"/>
                <a:ext cx="39600" cy="3240"/>
              </p14:xfrm>
            </p:contentPart>
          </mc:Choice>
          <mc:Fallback xmlns="">
            <p:pic>
              <p:nvPicPr>
                <p:cNvPr id="8216" name="Ink 8215">
                  <a:extLst>
                    <a:ext uri="{FF2B5EF4-FFF2-40B4-BE49-F238E27FC236}">
                      <a16:creationId xmlns:a16="http://schemas.microsoft.com/office/drawing/2014/main" id="{F546E081-E198-43C2-BB14-4852B0137F45}"/>
                    </a:ext>
                  </a:extLst>
                </p:cNvPr>
                <p:cNvPicPr/>
                <p:nvPr/>
              </p:nvPicPr>
              <p:blipFill>
                <a:blip r:embed="rId80"/>
                <a:stretch>
                  <a:fillRect/>
                </a:stretch>
              </p:blipFill>
              <p:spPr>
                <a:xfrm>
                  <a:off x="7068422" y="4282242"/>
                  <a:ext cx="5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17" name="Ink 8216">
                  <a:extLst>
                    <a:ext uri="{FF2B5EF4-FFF2-40B4-BE49-F238E27FC236}">
                      <a16:creationId xmlns:a16="http://schemas.microsoft.com/office/drawing/2014/main" id="{3C3ADAD1-9DF2-481B-941C-63A9CB6CC556}"/>
                    </a:ext>
                  </a:extLst>
                </p14:cNvPr>
                <p14:cNvContentPartPr/>
                <p14:nvPr/>
              </p14:nvContentPartPr>
              <p14:xfrm>
                <a:off x="7077422" y="4294122"/>
                <a:ext cx="360" cy="360"/>
              </p14:xfrm>
            </p:contentPart>
          </mc:Choice>
          <mc:Fallback xmlns="">
            <p:pic>
              <p:nvPicPr>
                <p:cNvPr id="8217" name="Ink 8216">
                  <a:extLst>
                    <a:ext uri="{FF2B5EF4-FFF2-40B4-BE49-F238E27FC236}">
                      <a16:creationId xmlns:a16="http://schemas.microsoft.com/office/drawing/2014/main" id="{3C3ADAD1-9DF2-481B-941C-63A9CB6CC556}"/>
                    </a:ext>
                  </a:extLst>
                </p:cNvPr>
                <p:cNvPicPr/>
                <p:nvPr/>
              </p:nvPicPr>
              <p:blipFill>
                <a:blip r:embed="rId135"/>
                <a:stretch>
                  <a:fillRect/>
                </a:stretch>
              </p:blipFill>
              <p:spPr>
                <a:xfrm>
                  <a:off x="7068422" y="42854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18" name="Ink 8217">
                  <a:extLst>
                    <a:ext uri="{FF2B5EF4-FFF2-40B4-BE49-F238E27FC236}">
                      <a16:creationId xmlns:a16="http://schemas.microsoft.com/office/drawing/2014/main" id="{E08BF907-2093-4683-A0D8-166E168D620C}"/>
                    </a:ext>
                  </a:extLst>
                </p14:cNvPr>
                <p14:cNvContentPartPr/>
                <p14:nvPr/>
              </p14:nvContentPartPr>
              <p14:xfrm>
                <a:off x="7077422" y="4276122"/>
                <a:ext cx="156240" cy="182520"/>
              </p14:xfrm>
            </p:contentPart>
          </mc:Choice>
          <mc:Fallback xmlns="">
            <p:pic>
              <p:nvPicPr>
                <p:cNvPr id="8218" name="Ink 8217">
                  <a:extLst>
                    <a:ext uri="{FF2B5EF4-FFF2-40B4-BE49-F238E27FC236}">
                      <a16:creationId xmlns:a16="http://schemas.microsoft.com/office/drawing/2014/main" id="{E08BF907-2093-4683-A0D8-166E168D620C}"/>
                    </a:ext>
                  </a:extLst>
                </p:cNvPr>
                <p:cNvPicPr/>
                <p:nvPr/>
              </p:nvPicPr>
              <p:blipFill>
                <a:blip r:embed="rId137"/>
                <a:stretch>
                  <a:fillRect/>
                </a:stretch>
              </p:blipFill>
              <p:spPr>
                <a:xfrm>
                  <a:off x="7068422" y="4267122"/>
                  <a:ext cx="173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20" name="Ink 8219">
                  <a:extLst>
                    <a:ext uri="{FF2B5EF4-FFF2-40B4-BE49-F238E27FC236}">
                      <a16:creationId xmlns:a16="http://schemas.microsoft.com/office/drawing/2014/main" id="{67B7DA8F-1F96-4313-9881-BFF6A301A690}"/>
                    </a:ext>
                  </a:extLst>
                </p14:cNvPr>
                <p14:cNvContentPartPr/>
                <p14:nvPr/>
              </p14:nvContentPartPr>
              <p14:xfrm>
                <a:off x="7333022" y="4345602"/>
                <a:ext cx="39600" cy="21600"/>
              </p14:xfrm>
            </p:contentPart>
          </mc:Choice>
          <mc:Fallback xmlns="">
            <p:pic>
              <p:nvPicPr>
                <p:cNvPr id="8220" name="Ink 8219">
                  <a:extLst>
                    <a:ext uri="{FF2B5EF4-FFF2-40B4-BE49-F238E27FC236}">
                      <a16:creationId xmlns:a16="http://schemas.microsoft.com/office/drawing/2014/main" id="{67B7DA8F-1F96-4313-9881-BFF6A301A690}"/>
                    </a:ext>
                  </a:extLst>
                </p:cNvPr>
                <p:cNvPicPr/>
                <p:nvPr/>
              </p:nvPicPr>
              <p:blipFill>
                <a:blip r:embed="rId139"/>
                <a:stretch>
                  <a:fillRect/>
                </a:stretch>
              </p:blipFill>
              <p:spPr>
                <a:xfrm>
                  <a:off x="7324022" y="4336962"/>
                  <a:ext cx="57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21" name="Ink 8220">
                  <a:extLst>
                    <a:ext uri="{FF2B5EF4-FFF2-40B4-BE49-F238E27FC236}">
                      <a16:creationId xmlns:a16="http://schemas.microsoft.com/office/drawing/2014/main" id="{F6BD1811-23BC-4341-8797-101F39108E96}"/>
                    </a:ext>
                  </a:extLst>
                </p14:cNvPr>
                <p14:cNvContentPartPr/>
                <p14:nvPr/>
              </p14:nvContentPartPr>
              <p14:xfrm>
                <a:off x="7325102" y="4293042"/>
                <a:ext cx="41760" cy="74160"/>
              </p14:xfrm>
            </p:contentPart>
          </mc:Choice>
          <mc:Fallback xmlns="">
            <p:pic>
              <p:nvPicPr>
                <p:cNvPr id="8221" name="Ink 8220">
                  <a:extLst>
                    <a:ext uri="{FF2B5EF4-FFF2-40B4-BE49-F238E27FC236}">
                      <a16:creationId xmlns:a16="http://schemas.microsoft.com/office/drawing/2014/main" id="{F6BD1811-23BC-4341-8797-101F39108E96}"/>
                    </a:ext>
                  </a:extLst>
                </p:cNvPr>
                <p:cNvPicPr/>
                <p:nvPr/>
              </p:nvPicPr>
              <p:blipFill>
                <a:blip r:embed="rId141"/>
                <a:stretch>
                  <a:fillRect/>
                </a:stretch>
              </p:blipFill>
              <p:spPr>
                <a:xfrm>
                  <a:off x="7316462" y="4284402"/>
                  <a:ext cx="59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23" name="Ink 8222">
                  <a:extLst>
                    <a:ext uri="{FF2B5EF4-FFF2-40B4-BE49-F238E27FC236}">
                      <a16:creationId xmlns:a16="http://schemas.microsoft.com/office/drawing/2014/main" id="{3A72E275-AF08-4DEA-88CA-431B589752F3}"/>
                    </a:ext>
                  </a:extLst>
                </p14:cNvPr>
                <p14:cNvContentPartPr/>
                <p14:nvPr/>
              </p14:nvContentPartPr>
              <p14:xfrm>
                <a:off x="7488902" y="4239762"/>
                <a:ext cx="106560" cy="168480"/>
              </p14:xfrm>
            </p:contentPart>
          </mc:Choice>
          <mc:Fallback xmlns="">
            <p:pic>
              <p:nvPicPr>
                <p:cNvPr id="8223" name="Ink 8222">
                  <a:extLst>
                    <a:ext uri="{FF2B5EF4-FFF2-40B4-BE49-F238E27FC236}">
                      <a16:creationId xmlns:a16="http://schemas.microsoft.com/office/drawing/2014/main" id="{3A72E275-AF08-4DEA-88CA-431B589752F3}"/>
                    </a:ext>
                  </a:extLst>
                </p:cNvPr>
                <p:cNvPicPr/>
                <p:nvPr/>
              </p:nvPicPr>
              <p:blipFill>
                <a:blip r:embed="rId143"/>
                <a:stretch>
                  <a:fillRect/>
                </a:stretch>
              </p:blipFill>
              <p:spPr>
                <a:xfrm>
                  <a:off x="7479902" y="4231122"/>
                  <a:ext cx="124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224" name="Ink 8223">
                  <a:extLst>
                    <a:ext uri="{FF2B5EF4-FFF2-40B4-BE49-F238E27FC236}">
                      <a16:creationId xmlns:a16="http://schemas.microsoft.com/office/drawing/2014/main" id="{9A75D993-A3D3-45F6-968C-B5175E7EB531}"/>
                    </a:ext>
                  </a:extLst>
                </p14:cNvPr>
                <p14:cNvContentPartPr/>
                <p14:nvPr/>
              </p14:nvContentPartPr>
              <p14:xfrm>
                <a:off x="7691942" y="4295202"/>
                <a:ext cx="21600" cy="124560"/>
              </p14:xfrm>
            </p:contentPart>
          </mc:Choice>
          <mc:Fallback xmlns="">
            <p:pic>
              <p:nvPicPr>
                <p:cNvPr id="8224" name="Ink 8223">
                  <a:extLst>
                    <a:ext uri="{FF2B5EF4-FFF2-40B4-BE49-F238E27FC236}">
                      <a16:creationId xmlns:a16="http://schemas.microsoft.com/office/drawing/2014/main" id="{9A75D993-A3D3-45F6-968C-B5175E7EB531}"/>
                    </a:ext>
                  </a:extLst>
                </p:cNvPr>
                <p:cNvPicPr/>
                <p:nvPr/>
              </p:nvPicPr>
              <p:blipFill>
                <a:blip r:embed="rId145"/>
                <a:stretch>
                  <a:fillRect/>
                </a:stretch>
              </p:blipFill>
              <p:spPr>
                <a:xfrm>
                  <a:off x="7682942" y="4286562"/>
                  <a:ext cx="39240" cy="142200"/>
                </a:xfrm>
                <a:prstGeom prst="rect">
                  <a:avLst/>
                </a:prstGeom>
              </p:spPr>
            </p:pic>
          </mc:Fallback>
        </mc:AlternateContent>
      </p:grpSp>
      <p:grpSp>
        <p:nvGrpSpPr>
          <p:cNvPr id="8250" name="Group 8249">
            <a:extLst>
              <a:ext uri="{FF2B5EF4-FFF2-40B4-BE49-F238E27FC236}">
                <a16:creationId xmlns:a16="http://schemas.microsoft.com/office/drawing/2014/main" id="{1490204E-73B5-48BE-B650-C610BFAADDC9}"/>
              </a:ext>
            </a:extLst>
          </p:cNvPr>
          <p:cNvGrpSpPr/>
          <p:nvPr/>
        </p:nvGrpSpPr>
        <p:grpSpPr>
          <a:xfrm>
            <a:off x="2615582" y="4021962"/>
            <a:ext cx="1432440" cy="504000"/>
            <a:chOff x="2615582" y="4021962"/>
            <a:chExt cx="1432440" cy="504000"/>
          </a:xfrm>
        </p:grpSpPr>
        <mc:AlternateContent xmlns:mc="http://schemas.openxmlformats.org/markup-compatibility/2006" xmlns:p14="http://schemas.microsoft.com/office/powerpoint/2010/main">
          <mc:Choice Requires="p14">
            <p:contentPart p14:bwMode="auto" r:id="rId146">
              <p14:nvContentPartPr>
                <p14:cNvPr id="8237" name="Ink 8236">
                  <a:extLst>
                    <a:ext uri="{FF2B5EF4-FFF2-40B4-BE49-F238E27FC236}">
                      <a16:creationId xmlns:a16="http://schemas.microsoft.com/office/drawing/2014/main" id="{55A06169-DDE2-4320-8B8F-8B1E09EAC31F}"/>
                    </a:ext>
                  </a:extLst>
                </p14:cNvPr>
                <p14:cNvContentPartPr/>
                <p14:nvPr/>
              </p14:nvContentPartPr>
              <p14:xfrm>
                <a:off x="2615582" y="4231122"/>
                <a:ext cx="175680" cy="195120"/>
              </p14:xfrm>
            </p:contentPart>
          </mc:Choice>
          <mc:Fallback xmlns="">
            <p:pic>
              <p:nvPicPr>
                <p:cNvPr id="8237" name="Ink 8236">
                  <a:extLst>
                    <a:ext uri="{FF2B5EF4-FFF2-40B4-BE49-F238E27FC236}">
                      <a16:creationId xmlns:a16="http://schemas.microsoft.com/office/drawing/2014/main" id="{55A06169-DDE2-4320-8B8F-8B1E09EAC31F}"/>
                    </a:ext>
                  </a:extLst>
                </p:cNvPr>
                <p:cNvPicPr/>
                <p:nvPr/>
              </p:nvPicPr>
              <p:blipFill>
                <a:blip r:embed="rId147"/>
                <a:stretch>
                  <a:fillRect/>
                </a:stretch>
              </p:blipFill>
              <p:spPr>
                <a:xfrm>
                  <a:off x="2606942" y="4222122"/>
                  <a:ext cx="193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38" name="Ink 8237">
                  <a:extLst>
                    <a:ext uri="{FF2B5EF4-FFF2-40B4-BE49-F238E27FC236}">
                      <a16:creationId xmlns:a16="http://schemas.microsoft.com/office/drawing/2014/main" id="{3BC2D40F-1D1B-4137-986F-6CEE50DDFFD1}"/>
                    </a:ext>
                  </a:extLst>
                </p14:cNvPr>
                <p14:cNvContentPartPr/>
                <p14:nvPr/>
              </p14:nvContentPartPr>
              <p14:xfrm>
                <a:off x="2889902" y="4370082"/>
                <a:ext cx="42840" cy="155880"/>
              </p14:xfrm>
            </p:contentPart>
          </mc:Choice>
          <mc:Fallback xmlns="">
            <p:pic>
              <p:nvPicPr>
                <p:cNvPr id="8238" name="Ink 8237">
                  <a:extLst>
                    <a:ext uri="{FF2B5EF4-FFF2-40B4-BE49-F238E27FC236}">
                      <a16:creationId xmlns:a16="http://schemas.microsoft.com/office/drawing/2014/main" id="{3BC2D40F-1D1B-4137-986F-6CEE50DDFFD1}"/>
                    </a:ext>
                  </a:extLst>
                </p:cNvPr>
                <p:cNvPicPr/>
                <p:nvPr/>
              </p:nvPicPr>
              <p:blipFill>
                <a:blip r:embed="rId149"/>
                <a:stretch>
                  <a:fillRect/>
                </a:stretch>
              </p:blipFill>
              <p:spPr>
                <a:xfrm>
                  <a:off x="2881262" y="4361082"/>
                  <a:ext cx="60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39" name="Ink 8238">
                  <a:extLst>
                    <a:ext uri="{FF2B5EF4-FFF2-40B4-BE49-F238E27FC236}">
                      <a16:creationId xmlns:a16="http://schemas.microsoft.com/office/drawing/2014/main" id="{7387BFA7-CE36-4F19-A87D-83A380788323}"/>
                    </a:ext>
                  </a:extLst>
                </p14:cNvPr>
                <p14:cNvContentPartPr/>
                <p14:nvPr/>
              </p14:nvContentPartPr>
              <p14:xfrm>
                <a:off x="3061982" y="4306362"/>
                <a:ext cx="78840" cy="27720"/>
              </p14:xfrm>
            </p:contentPart>
          </mc:Choice>
          <mc:Fallback xmlns="">
            <p:pic>
              <p:nvPicPr>
                <p:cNvPr id="8239" name="Ink 8238">
                  <a:extLst>
                    <a:ext uri="{FF2B5EF4-FFF2-40B4-BE49-F238E27FC236}">
                      <a16:creationId xmlns:a16="http://schemas.microsoft.com/office/drawing/2014/main" id="{7387BFA7-CE36-4F19-A87D-83A380788323}"/>
                    </a:ext>
                  </a:extLst>
                </p:cNvPr>
                <p:cNvPicPr/>
                <p:nvPr/>
              </p:nvPicPr>
              <p:blipFill>
                <a:blip r:embed="rId151"/>
                <a:stretch>
                  <a:fillRect/>
                </a:stretch>
              </p:blipFill>
              <p:spPr>
                <a:xfrm>
                  <a:off x="3052982" y="4297362"/>
                  <a:ext cx="96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40" name="Ink 8239">
                  <a:extLst>
                    <a:ext uri="{FF2B5EF4-FFF2-40B4-BE49-F238E27FC236}">
                      <a16:creationId xmlns:a16="http://schemas.microsoft.com/office/drawing/2014/main" id="{0F8CF907-6E6E-4568-A640-4C3FDDB53067}"/>
                    </a:ext>
                  </a:extLst>
                </p14:cNvPr>
                <p14:cNvContentPartPr/>
                <p14:nvPr/>
              </p14:nvContentPartPr>
              <p14:xfrm>
                <a:off x="3061982" y="4261002"/>
                <a:ext cx="79920" cy="73080"/>
              </p14:xfrm>
            </p:contentPart>
          </mc:Choice>
          <mc:Fallback xmlns="">
            <p:pic>
              <p:nvPicPr>
                <p:cNvPr id="8240" name="Ink 8239">
                  <a:extLst>
                    <a:ext uri="{FF2B5EF4-FFF2-40B4-BE49-F238E27FC236}">
                      <a16:creationId xmlns:a16="http://schemas.microsoft.com/office/drawing/2014/main" id="{0F8CF907-6E6E-4568-A640-4C3FDDB53067}"/>
                    </a:ext>
                  </a:extLst>
                </p:cNvPr>
                <p:cNvPicPr/>
                <p:nvPr/>
              </p:nvPicPr>
              <p:blipFill>
                <a:blip r:embed="rId153"/>
                <a:stretch>
                  <a:fillRect/>
                </a:stretch>
              </p:blipFill>
              <p:spPr>
                <a:xfrm>
                  <a:off x="3052982" y="4252002"/>
                  <a:ext cx="97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241" name="Ink 8240">
                  <a:extLst>
                    <a:ext uri="{FF2B5EF4-FFF2-40B4-BE49-F238E27FC236}">
                      <a16:creationId xmlns:a16="http://schemas.microsoft.com/office/drawing/2014/main" id="{FFABE804-6DAE-46A7-B2D3-751B7D6F4182}"/>
                    </a:ext>
                  </a:extLst>
                </p14:cNvPr>
                <p14:cNvContentPartPr/>
                <p14:nvPr/>
              </p14:nvContentPartPr>
              <p14:xfrm>
                <a:off x="3255662" y="4220682"/>
                <a:ext cx="25200" cy="154800"/>
              </p14:xfrm>
            </p:contentPart>
          </mc:Choice>
          <mc:Fallback xmlns="">
            <p:pic>
              <p:nvPicPr>
                <p:cNvPr id="8241" name="Ink 8240">
                  <a:extLst>
                    <a:ext uri="{FF2B5EF4-FFF2-40B4-BE49-F238E27FC236}">
                      <a16:creationId xmlns:a16="http://schemas.microsoft.com/office/drawing/2014/main" id="{FFABE804-6DAE-46A7-B2D3-751B7D6F4182}"/>
                    </a:ext>
                  </a:extLst>
                </p:cNvPr>
                <p:cNvPicPr/>
                <p:nvPr/>
              </p:nvPicPr>
              <p:blipFill>
                <a:blip r:embed="rId155"/>
                <a:stretch>
                  <a:fillRect/>
                </a:stretch>
              </p:blipFill>
              <p:spPr>
                <a:xfrm>
                  <a:off x="3246662" y="4211682"/>
                  <a:ext cx="42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42" name="Ink 8241">
                  <a:extLst>
                    <a:ext uri="{FF2B5EF4-FFF2-40B4-BE49-F238E27FC236}">
                      <a16:creationId xmlns:a16="http://schemas.microsoft.com/office/drawing/2014/main" id="{14B3F28A-E3C7-4233-9C22-A1ECEEF15281}"/>
                    </a:ext>
                  </a:extLst>
                </p14:cNvPr>
                <p14:cNvContentPartPr/>
                <p14:nvPr/>
              </p14:nvContentPartPr>
              <p14:xfrm>
                <a:off x="3329822" y="4246602"/>
                <a:ext cx="73440" cy="100800"/>
              </p14:xfrm>
            </p:contentPart>
          </mc:Choice>
          <mc:Fallback xmlns="">
            <p:pic>
              <p:nvPicPr>
                <p:cNvPr id="8242" name="Ink 8241">
                  <a:extLst>
                    <a:ext uri="{FF2B5EF4-FFF2-40B4-BE49-F238E27FC236}">
                      <a16:creationId xmlns:a16="http://schemas.microsoft.com/office/drawing/2014/main" id="{14B3F28A-E3C7-4233-9C22-A1ECEEF15281}"/>
                    </a:ext>
                  </a:extLst>
                </p:cNvPr>
                <p:cNvPicPr/>
                <p:nvPr/>
              </p:nvPicPr>
              <p:blipFill>
                <a:blip r:embed="rId157"/>
                <a:stretch>
                  <a:fillRect/>
                </a:stretch>
              </p:blipFill>
              <p:spPr>
                <a:xfrm>
                  <a:off x="3321182" y="4237602"/>
                  <a:ext cx="9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243" name="Ink 8242">
                  <a:extLst>
                    <a:ext uri="{FF2B5EF4-FFF2-40B4-BE49-F238E27FC236}">
                      <a16:creationId xmlns:a16="http://schemas.microsoft.com/office/drawing/2014/main" id="{68F8B20E-577B-4676-ACB3-6E4472F177E5}"/>
                    </a:ext>
                  </a:extLst>
                </p14:cNvPr>
                <p14:cNvContentPartPr/>
                <p14:nvPr/>
              </p14:nvContentPartPr>
              <p14:xfrm>
                <a:off x="3461582" y="4225722"/>
                <a:ext cx="67320" cy="102240"/>
              </p14:xfrm>
            </p:contentPart>
          </mc:Choice>
          <mc:Fallback xmlns="">
            <p:pic>
              <p:nvPicPr>
                <p:cNvPr id="8243" name="Ink 8242">
                  <a:extLst>
                    <a:ext uri="{FF2B5EF4-FFF2-40B4-BE49-F238E27FC236}">
                      <a16:creationId xmlns:a16="http://schemas.microsoft.com/office/drawing/2014/main" id="{68F8B20E-577B-4676-ACB3-6E4472F177E5}"/>
                    </a:ext>
                  </a:extLst>
                </p:cNvPr>
                <p:cNvPicPr/>
                <p:nvPr/>
              </p:nvPicPr>
              <p:blipFill>
                <a:blip r:embed="rId159"/>
                <a:stretch>
                  <a:fillRect/>
                </a:stretch>
              </p:blipFill>
              <p:spPr>
                <a:xfrm>
                  <a:off x="3452942" y="4217082"/>
                  <a:ext cx="84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245" name="Ink 8244">
                  <a:extLst>
                    <a:ext uri="{FF2B5EF4-FFF2-40B4-BE49-F238E27FC236}">
                      <a16:creationId xmlns:a16="http://schemas.microsoft.com/office/drawing/2014/main" id="{092FFD21-7E13-4245-B943-5516C3EC5554}"/>
                    </a:ext>
                  </a:extLst>
                </p14:cNvPr>
                <p14:cNvContentPartPr/>
                <p14:nvPr/>
              </p14:nvContentPartPr>
              <p14:xfrm>
                <a:off x="3630422" y="4199442"/>
                <a:ext cx="56160" cy="110520"/>
              </p14:xfrm>
            </p:contentPart>
          </mc:Choice>
          <mc:Fallback xmlns="">
            <p:pic>
              <p:nvPicPr>
                <p:cNvPr id="8245" name="Ink 8244">
                  <a:extLst>
                    <a:ext uri="{FF2B5EF4-FFF2-40B4-BE49-F238E27FC236}">
                      <a16:creationId xmlns:a16="http://schemas.microsoft.com/office/drawing/2014/main" id="{092FFD21-7E13-4245-B943-5516C3EC5554}"/>
                    </a:ext>
                  </a:extLst>
                </p:cNvPr>
                <p:cNvPicPr/>
                <p:nvPr/>
              </p:nvPicPr>
              <p:blipFill>
                <a:blip r:embed="rId161"/>
                <a:stretch>
                  <a:fillRect/>
                </a:stretch>
              </p:blipFill>
              <p:spPr>
                <a:xfrm>
                  <a:off x="3621782" y="4190442"/>
                  <a:ext cx="73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246" name="Ink 8245">
                  <a:extLst>
                    <a:ext uri="{FF2B5EF4-FFF2-40B4-BE49-F238E27FC236}">
                      <a16:creationId xmlns:a16="http://schemas.microsoft.com/office/drawing/2014/main" id="{BE86676F-95CE-4E57-8A5A-B79D1358B5A4}"/>
                    </a:ext>
                  </a:extLst>
                </p14:cNvPr>
                <p14:cNvContentPartPr/>
                <p14:nvPr/>
              </p14:nvContentPartPr>
              <p14:xfrm>
                <a:off x="3796022" y="4148322"/>
                <a:ext cx="44280" cy="88200"/>
              </p14:xfrm>
            </p:contentPart>
          </mc:Choice>
          <mc:Fallback xmlns="">
            <p:pic>
              <p:nvPicPr>
                <p:cNvPr id="8246" name="Ink 8245">
                  <a:extLst>
                    <a:ext uri="{FF2B5EF4-FFF2-40B4-BE49-F238E27FC236}">
                      <a16:creationId xmlns:a16="http://schemas.microsoft.com/office/drawing/2014/main" id="{BE86676F-95CE-4E57-8A5A-B79D1358B5A4}"/>
                    </a:ext>
                  </a:extLst>
                </p:cNvPr>
                <p:cNvPicPr/>
                <p:nvPr/>
              </p:nvPicPr>
              <p:blipFill>
                <a:blip r:embed="rId163"/>
                <a:stretch>
                  <a:fillRect/>
                </a:stretch>
              </p:blipFill>
              <p:spPr>
                <a:xfrm>
                  <a:off x="3787382" y="4139682"/>
                  <a:ext cx="6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247" name="Ink 8246">
                  <a:extLst>
                    <a:ext uri="{FF2B5EF4-FFF2-40B4-BE49-F238E27FC236}">
                      <a16:creationId xmlns:a16="http://schemas.microsoft.com/office/drawing/2014/main" id="{D06C7A44-CEC1-4E40-9F80-6D490FA093C5}"/>
                    </a:ext>
                  </a:extLst>
                </p14:cNvPr>
                <p14:cNvContentPartPr/>
                <p14:nvPr/>
              </p14:nvContentPartPr>
              <p14:xfrm>
                <a:off x="3891782" y="4021962"/>
                <a:ext cx="86400" cy="162360"/>
              </p14:xfrm>
            </p:contentPart>
          </mc:Choice>
          <mc:Fallback xmlns="">
            <p:pic>
              <p:nvPicPr>
                <p:cNvPr id="8247" name="Ink 8246">
                  <a:extLst>
                    <a:ext uri="{FF2B5EF4-FFF2-40B4-BE49-F238E27FC236}">
                      <a16:creationId xmlns:a16="http://schemas.microsoft.com/office/drawing/2014/main" id="{D06C7A44-CEC1-4E40-9F80-6D490FA093C5}"/>
                    </a:ext>
                  </a:extLst>
                </p:cNvPr>
                <p:cNvPicPr/>
                <p:nvPr/>
              </p:nvPicPr>
              <p:blipFill>
                <a:blip r:embed="rId165"/>
                <a:stretch>
                  <a:fillRect/>
                </a:stretch>
              </p:blipFill>
              <p:spPr>
                <a:xfrm>
                  <a:off x="3882782" y="4013322"/>
                  <a:ext cx="104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248" name="Ink 8247">
                  <a:extLst>
                    <a:ext uri="{FF2B5EF4-FFF2-40B4-BE49-F238E27FC236}">
                      <a16:creationId xmlns:a16="http://schemas.microsoft.com/office/drawing/2014/main" id="{B27F27C2-05DC-49E4-AF10-4DD26463ECE4}"/>
                    </a:ext>
                  </a:extLst>
                </p14:cNvPr>
                <p14:cNvContentPartPr/>
                <p14:nvPr/>
              </p14:nvContentPartPr>
              <p14:xfrm>
                <a:off x="3847862" y="4233642"/>
                <a:ext cx="121320" cy="42840"/>
              </p14:xfrm>
            </p:contentPart>
          </mc:Choice>
          <mc:Fallback xmlns="">
            <p:pic>
              <p:nvPicPr>
                <p:cNvPr id="8248" name="Ink 8247">
                  <a:extLst>
                    <a:ext uri="{FF2B5EF4-FFF2-40B4-BE49-F238E27FC236}">
                      <a16:creationId xmlns:a16="http://schemas.microsoft.com/office/drawing/2014/main" id="{B27F27C2-05DC-49E4-AF10-4DD26463ECE4}"/>
                    </a:ext>
                  </a:extLst>
                </p:cNvPr>
                <p:cNvPicPr/>
                <p:nvPr/>
              </p:nvPicPr>
              <p:blipFill>
                <a:blip r:embed="rId167"/>
                <a:stretch>
                  <a:fillRect/>
                </a:stretch>
              </p:blipFill>
              <p:spPr>
                <a:xfrm>
                  <a:off x="3839222" y="4225002"/>
                  <a:ext cx="13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49" name="Ink 8248">
                  <a:extLst>
                    <a:ext uri="{FF2B5EF4-FFF2-40B4-BE49-F238E27FC236}">
                      <a16:creationId xmlns:a16="http://schemas.microsoft.com/office/drawing/2014/main" id="{81D8E146-7A05-4B17-8C34-8D9B22FD76D0}"/>
                    </a:ext>
                  </a:extLst>
                </p14:cNvPr>
                <p14:cNvContentPartPr/>
                <p14:nvPr/>
              </p14:nvContentPartPr>
              <p14:xfrm>
                <a:off x="3873782" y="4320762"/>
                <a:ext cx="174240" cy="65520"/>
              </p14:xfrm>
            </p:contentPart>
          </mc:Choice>
          <mc:Fallback xmlns="">
            <p:pic>
              <p:nvPicPr>
                <p:cNvPr id="8249" name="Ink 8248">
                  <a:extLst>
                    <a:ext uri="{FF2B5EF4-FFF2-40B4-BE49-F238E27FC236}">
                      <a16:creationId xmlns:a16="http://schemas.microsoft.com/office/drawing/2014/main" id="{81D8E146-7A05-4B17-8C34-8D9B22FD76D0}"/>
                    </a:ext>
                  </a:extLst>
                </p:cNvPr>
                <p:cNvPicPr/>
                <p:nvPr/>
              </p:nvPicPr>
              <p:blipFill>
                <a:blip r:embed="rId169"/>
                <a:stretch>
                  <a:fillRect/>
                </a:stretch>
              </p:blipFill>
              <p:spPr>
                <a:xfrm>
                  <a:off x="3864782" y="4311762"/>
                  <a:ext cx="191880" cy="83160"/>
                </a:xfrm>
                <a:prstGeom prst="rect">
                  <a:avLst/>
                </a:prstGeom>
              </p:spPr>
            </p:pic>
          </mc:Fallback>
        </mc:AlternateContent>
      </p:grpSp>
      <p:grpSp>
        <p:nvGrpSpPr>
          <p:cNvPr id="8275" name="Group 8274">
            <a:extLst>
              <a:ext uri="{FF2B5EF4-FFF2-40B4-BE49-F238E27FC236}">
                <a16:creationId xmlns:a16="http://schemas.microsoft.com/office/drawing/2014/main" id="{9B73E5B1-EFC0-4251-8785-4C4FBFF6B464}"/>
              </a:ext>
            </a:extLst>
          </p:cNvPr>
          <p:cNvGrpSpPr/>
          <p:nvPr/>
        </p:nvGrpSpPr>
        <p:grpSpPr>
          <a:xfrm>
            <a:off x="2820782" y="4515162"/>
            <a:ext cx="1105920" cy="410400"/>
            <a:chOff x="2820782" y="4515162"/>
            <a:chExt cx="1105920" cy="410400"/>
          </a:xfrm>
        </p:grpSpPr>
        <mc:AlternateContent xmlns:mc="http://schemas.openxmlformats.org/markup-compatibility/2006" xmlns:p14="http://schemas.microsoft.com/office/powerpoint/2010/main">
          <mc:Choice Requires="p14">
            <p:contentPart p14:bwMode="auto" r:id="rId170">
              <p14:nvContentPartPr>
                <p14:cNvPr id="8251" name="Ink 8250">
                  <a:extLst>
                    <a:ext uri="{FF2B5EF4-FFF2-40B4-BE49-F238E27FC236}">
                      <a16:creationId xmlns:a16="http://schemas.microsoft.com/office/drawing/2014/main" id="{6AFBC5D9-D118-4456-AC9D-E13CC89B7C0E}"/>
                    </a:ext>
                  </a:extLst>
                </p14:cNvPr>
                <p14:cNvContentPartPr/>
                <p14:nvPr/>
              </p14:nvContentPartPr>
              <p14:xfrm>
                <a:off x="2833382" y="4765362"/>
                <a:ext cx="149400" cy="147240"/>
              </p14:xfrm>
            </p:contentPart>
          </mc:Choice>
          <mc:Fallback xmlns="">
            <p:pic>
              <p:nvPicPr>
                <p:cNvPr id="8251" name="Ink 8250">
                  <a:extLst>
                    <a:ext uri="{FF2B5EF4-FFF2-40B4-BE49-F238E27FC236}">
                      <a16:creationId xmlns:a16="http://schemas.microsoft.com/office/drawing/2014/main" id="{6AFBC5D9-D118-4456-AC9D-E13CC89B7C0E}"/>
                    </a:ext>
                  </a:extLst>
                </p:cNvPr>
                <p:cNvPicPr/>
                <p:nvPr/>
              </p:nvPicPr>
              <p:blipFill>
                <a:blip r:embed="rId171"/>
                <a:stretch>
                  <a:fillRect/>
                </a:stretch>
              </p:blipFill>
              <p:spPr>
                <a:xfrm>
                  <a:off x="2824382" y="4756722"/>
                  <a:ext cx="167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252" name="Ink 8251">
                  <a:extLst>
                    <a:ext uri="{FF2B5EF4-FFF2-40B4-BE49-F238E27FC236}">
                      <a16:creationId xmlns:a16="http://schemas.microsoft.com/office/drawing/2014/main" id="{3F4DF86B-1C7E-40CB-A535-FA1CE373C774}"/>
                    </a:ext>
                  </a:extLst>
                </p14:cNvPr>
                <p14:cNvContentPartPr/>
                <p14:nvPr/>
              </p14:nvContentPartPr>
              <p14:xfrm>
                <a:off x="2820782" y="4674642"/>
                <a:ext cx="19440" cy="27720"/>
              </p14:xfrm>
            </p:contentPart>
          </mc:Choice>
          <mc:Fallback xmlns="">
            <p:pic>
              <p:nvPicPr>
                <p:cNvPr id="8252" name="Ink 8251">
                  <a:extLst>
                    <a:ext uri="{FF2B5EF4-FFF2-40B4-BE49-F238E27FC236}">
                      <a16:creationId xmlns:a16="http://schemas.microsoft.com/office/drawing/2014/main" id="{3F4DF86B-1C7E-40CB-A535-FA1CE373C774}"/>
                    </a:ext>
                  </a:extLst>
                </p:cNvPr>
                <p:cNvPicPr/>
                <p:nvPr/>
              </p:nvPicPr>
              <p:blipFill>
                <a:blip r:embed="rId173"/>
                <a:stretch>
                  <a:fillRect/>
                </a:stretch>
              </p:blipFill>
              <p:spPr>
                <a:xfrm>
                  <a:off x="2812142" y="4666002"/>
                  <a:ext cx="3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254" name="Ink 8253">
                  <a:extLst>
                    <a:ext uri="{FF2B5EF4-FFF2-40B4-BE49-F238E27FC236}">
                      <a16:creationId xmlns:a16="http://schemas.microsoft.com/office/drawing/2014/main" id="{BD2BE340-839E-461B-9180-F40D3C2673F5}"/>
                    </a:ext>
                  </a:extLst>
                </p14:cNvPr>
                <p14:cNvContentPartPr/>
                <p14:nvPr/>
              </p14:nvContentPartPr>
              <p14:xfrm>
                <a:off x="3005822" y="4804242"/>
                <a:ext cx="94680" cy="121320"/>
              </p14:xfrm>
            </p:contentPart>
          </mc:Choice>
          <mc:Fallback xmlns="">
            <p:pic>
              <p:nvPicPr>
                <p:cNvPr id="8254" name="Ink 8253">
                  <a:extLst>
                    <a:ext uri="{FF2B5EF4-FFF2-40B4-BE49-F238E27FC236}">
                      <a16:creationId xmlns:a16="http://schemas.microsoft.com/office/drawing/2014/main" id="{BD2BE340-839E-461B-9180-F40D3C2673F5}"/>
                    </a:ext>
                  </a:extLst>
                </p:cNvPr>
                <p:cNvPicPr/>
                <p:nvPr/>
              </p:nvPicPr>
              <p:blipFill>
                <a:blip r:embed="rId175"/>
                <a:stretch>
                  <a:fillRect/>
                </a:stretch>
              </p:blipFill>
              <p:spPr>
                <a:xfrm>
                  <a:off x="2996822" y="4795602"/>
                  <a:ext cx="11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255" name="Ink 8254">
                  <a:extLst>
                    <a:ext uri="{FF2B5EF4-FFF2-40B4-BE49-F238E27FC236}">
                      <a16:creationId xmlns:a16="http://schemas.microsoft.com/office/drawing/2014/main" id="{21733D2A-8D8F-4EA9-947F-F86F54F6BE79}"/>
                    </a:ext>
                  </a:extLst>
                </p14:cNvPr>
                <p14:cNvContentPartPr/>
                <p14:nvPr/>
              </p14:nvContentPartPr>
              <p14:xfrm>
                <a:off x="3231182" y="4794882"/>
                <a:ext cx="74160" cy="2520"/>
              </p14:xfrm>
            </p:contentPart>
          </mc:Choice>
          <mc:Fallback xmlns="">
            <p:pic>
              <p:nvPicPr>
                <p:cNvPr id="8255" name="Ink 8254">
                  <a:extLst>
                    <a:ext uri="{FF2B5EF4-FFF2-40B4-BE49-F238E27FC236}">
                      <a16:creationId xmlns:a16="http://schemas.microsoft.com/office/drawing/2014/main" id="{21733D2A-8D8F-4EA9-947F-F86F54F6BE79}"/>
                    </a:ext>
                  </a:extLst>
                </p:cNvPr>
                <p:cNvPicPr/>
                <p:nvPr/>
              </p:nvPicPr>
              <p:blipFill>
                <a:blip r:embed="rId177"/>
                <a:stretch>
                  <a:fillRect/>
                </a:stretch>
              </p:blipFill>
              <p:spPr>
                <a:xfrm>
                  <a:off x="3222542" y="4785882"/>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256" name="Ink 8255">
                  <a:extLst>
                    <a:ext uri="{FF2B5EF4-FFF2-40B4-BE49-F238E27FC236}">
                      <a16:creationId xmlns:a16="http://schemas.microsoft.com/office/drawing/2014/main" id="{C3624BB0-E85E-49C2-BE05-5D39D4B6E24D}"/>
                    </a:ext>
                  </a:extLst>
                </p14:cNvPr>
                <p14:cNvContentPartPr/>
                <p14:nvPr/>
              </p14:nvContentPartPr>
              <p14:xfrm>
                <a:off x="3231182" y="4707042"/>
                <a:ext cx="78840" cy="90000"/>
              </p14:xfrm>
            </p:contentPart>
          </mc:Choice>
          <mc:Fallback xmlns="">
            <p:pic>
              <p:nvPicPr>
                <p:cNvPr id="8256" name="Ink 8255">
                  <a:extLst>
                    <a:ext uri="{FF2B5EF4-FFF2-40B4-BE49-F238E27FC236}">
                      <a16:creationId xmlns:a16="http://schemas.microsoft.com/office/drawing/2014/main" id="{C3624BB0-E85E-49C2-BE05-5D39D4B6E24D}"/>
                    </a:ext>
                  </a:extLst>
                </p:cNvPr>
                <p:cNvPicPr/>
                <p:nvPr/>
              </p:nvPicPr>
              <p:blipFill>
                <a:blip r:embed="rId179"/>
                <a:stretch>
                  <a:fillRect/>
                </a:stretch>
              </p:blipFill>
              <p:spPr>
                <a:xfrm>
                  <a:off x="3222542" y="4698042"/>
                  <a:ext cx="96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258" name="Ink 8257">
                  <a:extLst>
                    <a:ext uri="{FF2B5EF4-FFF2-40B4-BE49-F238E27FC236}">
                      <a16:creationId xmlns:a16="http://schemas.microsoft.com/office/drawing/2014/main" id="{77ABCAF0-5ADE-4DE8-AF01-245921280D0F}"/>
                    </a:ext>
                  </a:extLst>
                </p14:cNvPr>
                <p14:cNvContentPartPr/>
                <p14:nvPr/>
              </p14:nvContentPartPr>
              <p14:xfrm>
                <a:off x="3429542" y="4673922"/>
                <a:ext cx="165240" cy="191880"/>
              </p14:xfrm>
            </p:contentPart>
          </mc:Choice>
          <mc:Fallback xmlns="">
            <p:pic>
              <p:nvPicPr>
                <p:cNvPr id="8258" name="Ink 8257">
                  <a:extLst>
                    <a:ext uri="{FF2B5EF4-FFF2-40B4-BE49-F238E27FC236}">
                      <a16:creationId xmlns:a16="http://schemas.microsoft.com/office/drawing/2014/main" id="{77ABCAF0-5ADE-4DE8-AF01-245921280D0F}"/>
                    </a:ext>
                  </a:extLst>
                </p:cNvPr>
                <p:cNvPicPr/>
                <p:nvPr/>
              </p:nvPicPr>
              <p:blipFill>
                <a:blip r:embed="rId181"/>
                <a:stretch>
                  <a:fillRect/>
                </a:stretch>
              </p:blipFill>
              <p:spPr>
                <a:xfrm>
                  <a:off x="3420902" y="4665282"/>
                  <a:ext cx="182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271" name="Ink 8270">
                  <a:extLst>
                    <a:ext uri="{FF2B5EF4-FFF2-40B4-BE49-F238E27FC236}">
                      <a16:creationId xmlns:a16="http://schemas.microsoft.com/office/drawing/2014/main" id="{E57A48F2-FF29-4C52-B44D-6323833D691E}"/>
                    </a:ext>
                  </a:extLst>
                </p14:cNvPr>
                <p14:cNvContentPartPr/>
                <p14:nvPr/>
              </p14:nvContentPartPr>
              <p14:xfrm>
                <a:off x="3416942" y="4657362"/>
                <a:ext cx="259560" cy="238680"/>
              </p14:xfrm>
            </p:contentPart>
          </mc:Choice>
          <mc:Fallback xmlns="">
            <p:pic>
              <p:nvPicPr>
                <p:cNvPr id="8271" name="Ink 8270">
                  <a:extLst>
                    <a:ext uri="{FF2B5EF4-FFF2-40B4-BE49-F238E27FC236}">
                      <a16:creationId xmlns:a16="http://schemas.microsoft.com/office/drawing/2014/main" id="{E57A48F2-FF29-4C52-B44D-6323833D691E}"/>
                    </a:ext>
                  </a:extLst>
                </p:cNvPr>
                <p:cNvPicPr/>
                <p:nvPr/>
              </p:nvPicPr>
              <p:blipFill>
                <a:blip r:embed="rId183"/>
                <a:stretch>
                  <a:fillRect/>
                </a:stretch>
              </p:blipFill>
              <p:spPr>
                <a:xfrm>
                  <a:off x="3408302" y="4648722"/>
                  <a:ext cx="277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272" name="Ink 8271">
                  <a:extLst>
                    <a:ext uri="{FF2B5EF4-FFF2-40B4-BE49-F238E27FC236}">
                      <a16:creationId xmlns:a16="http://schemas.microsoft.com/office/drawing/2014/main" id="{1A356064-F673-440F-92F5-A9015E3939AB}"/>
                    </a:ext>
                  </a:extLst>
                </p14:cNvPr>
                <p14:cNvContentPartPr/>
                <p14:nvPr/>
              </p14:nvContentPartPr>
              <p14:xfrm>
                <a:off x="3720062" y="4767522"/>
                <a:ext cx="25920" cy="114480"/>
              </p14:xfrm>
            </p:contentPart>
          </mc:Choice>
          <mc:Fallback xmlns="">
            <p:pic>
              <p:nvPicPr>
                <p:cNvPr id="8272" name="Ink 8271">
                  <a:extLst>
                    <a:ext uri="{FF2B5EF4-FFF2-40B4-BE49-F238E27FC236}">
                      <a16:creationId xmlns:a16="http://schemas.microsoft.com/office/drawing/2014/main" id="{1A356064-F673-440F-92F5-A9015E3939AB}"/>
                    </a:ext>
                  </a:extLst>
                </p:cNvPr>
                <p:cNvPicPr/>
                <p:nvPr/>
              </p:nvPicPr>
              <p:blipFill>
                <a:blip r:embed="rId185"/>
                <a:stretch>
                  <a:fillRect/>
                </a:stretch>
              </p:blipFill>
              <p:spPr>
                <a:xfrm>
                  <a:off x="3711422" y="4758522"/>
                  <a:ext cx="43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273" name="Ink 8272">
                  <a:extLst>
                    <a:ext uri="{FF2B5EF4-FFF2-40B4-BE49-F238E27FC236}">
                      <a16:creationId xmlns:a16="http://schemas.microsoft.com/office/drawing/2014/main" id="{F3B70164-B98D-43DE-A5F9-03F482C7F43F}"/>
                    </a:ext>
                  </a:extLst>
                </p14:cNvPr>
                <p14:cNvContentPartPr/>
                <p14:nvPr/>
              </p14:nvContentPartPr>
              <p14:xfrm>
                <a:off x="3716822" y="4695522"/>
                <a:ext cx="104760" cy="117360"/>
              </p14:xfrm>
            </p:contentPart>
          </mc:Choice>
          <mc:Fallback xmlns="">
            <p:pic>
              <p:nvPicPr>
                <p:cNvPr id="8273" name="Ink 8272">
                  <a:extLst>
                    <a:ext uri="{FF2B5EF4-FFF2-40B4-BE49-F238E27FC236}">
                      <a16:creationId xmlns:a16="http://schemas.microsoft.com/office/drawing/2014/main" id="{F3B70164-B98D-43DE-A5F9-03F482C7F43F}"/>
                    </a:ext>
                  </a:extLst>
                </p:cNvPr>
                <p:cNvPicPr/>
                <p:nvPr/>
              </p:nvPicPr>
              <p:blipFill>
                <a:blip r:embed="rId187"/>
                <a:stretch>
                  <a:fillRect/>
                </a:stretch>
              </p:blipFill>
              <p:spPr>
                <a:xfrm>
                  <a:off x="3707822" y="4686522"/>
                  <a:ext cx="122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74" name="Ink 8273">
                  <a:extLst>
                    <a:ext uri="{FF2B5EF4-FFF2-40B4-BE49-F238E27FC236}">
                      <a16:creationId xmlns:a16="http://schemas.microsoft.com/office/drawing/2014/main" id="{16D40ACA-F40A-4107-AEC4-7EA1FF6340C8}"/>
                    </a:ext>
                  </a:extLst>
                </p14:cNvPr>
                <p14:cNvContentPartPr/>
                <p14:nvPr/>
              </p14:nvContentPartPr>
              <p14:xfrm>
                <a:off x="3711062" y="4515162"/>
                <a:ext cx="215640" cy="99360"/>
              </p14:xfrm>
            </p:contentPart>
          </mc:Choice>
          <mc:Fallback xmlns="">
            <p:pic>
              <p:nvPicPr>
                <p:cNvPr id="8274" name="Ink 8273">
                  <a:extLst>
                    <a:ext uri="{FF2B5EF4-FFF2-40B4-BE49-F238E27FC236}">
                      <a16:creationId xmlns:a16="http://schemas.microsoft.com/office/drawing/2014/main" id="{16D40ACA-F40A-4107-AEC4-7EA1FF6340C8}"/>
                    </a:ext>
                  </a:extLst>
                </p:cNvPr>
                <p:cNvPicPr/>
                <p:nvPr/>
              </p:nvPicPr>
              <p:blipFill>
                <a:blip r:embed="rId189"/>
                <a:stretch>
                  <a:fillRect/>
                </a:stretch>
              </p:blipFill>
              <p:spPr>
                <a:xfrm>
                  <a:off x="3702422" y="4506522"/>
                  <a:ext cx="233280" cy="117000"/>
                </a:xfrm>
                <a:prstGeom prst="rect">
                  <a:avLst/>
                </a:prstGeom>
              </p:spPr>
            </p:pic>
          </mc:Fallback>
        </mc:AlternateContent>
      </p:grpSp>
      <p:grpSp>
        <p:nvGrpSpPr>
          <p:cNvPr id="8292" name="Group 8291">
            <a:extLst>
              <a:ext uri="{FF2B5EF4-FFF2-40B4-BE49-F238E27FC236}">
                <a16:creationId xmlns:a16="http://schemas.microsoft.com/office/drawing/2014/main" id="{944976D9-AEF4-4469-83B7-4558A5759E25}"/>
              </a:ext>
            </a:extLst>
          </p:cNvPr>
          <p:cNvGrpSpPr/>
          <p:nvPr/>
        </p:nvGrpSpPr>
        <p:grpSpPr>
          <a:xfrm>
            <a:off x="4382822" y="3946002"/>
            <a:ext cx="2182680" cy="1051920"/>
            <a:chOff x="4382822" y="3946002"/>
            <a:chExt cx="2182680" cy="1051920"/>
          </a:xfrm>
        </p:grpSpPr>
        <mc:AlternateContent xmlns:mc="http://schemas.openxmlformats.org/markup-compatibility/2006" xmlns:p14="http://schemas.microsoft.com/office/powerpoint/2010/main">
          <mc:Choice Requires="p14">
            <p:contentPart p14:bwMode="auto" r:id="rId190">
              <p14:nvContentPartPr>
                <p14:cNvPr id="8226" name="Ink 8225">
                  <a:extLst>
                    <a:ext uri="{FF2B5EF4-FFF2-40B4-BE49-F238E27FC236}">
                      <a16:creationId xmlns:a16="http://schemas.microsoft.com/office/drawing/2014/main" id="{96B8F65F-0B17-4C7D-A0CB-E4BB6A8DFCCE}"/>
                    </a:ext>
                  </a:extLst>
                </p14:cNvPr>
                <p14:cNvContentPartPr/>
                <p14:nvPr/>
              </p14:nvContentPartPr>
              <p14:xfrm>
                <a:off x="5025422" y="4093242"/>
                <a:ext cx="101160" cy="263880"/>
              </p14:xfrm>
            </p:contentPart>
          </mc:Choice>
          <mc:Fallback xmlns="">
            <p:pic>
              <p:nvPicPr>
                <p:cNvPr id="8226" name="Ink 8225">
                  <a:extLst>
                    <a:ext uri="{FF2B5EF4-FFF2-40B4-BE49-F238E27FC236}">
                      <a16:creationId xmlns:a16="http://schemas.microsoft.com/office/drawing/2014/main" id="{96B8F65F-0B17-4C7D-A0CB-E4BB6A8DFCCE}"/>
                    </a:ext>
                  </a:extLst>
                </p:cNvPr>
                <p:cNvPicPr/>
                <p:nvPr/>
              </p:nvPicPr>
              <p:blipFill>
                <a:blip r:embed="rId191"/>
                <a:stretch>
                  <a:fillRect/>
                </a:stretch>
              </p:blipFill>
              <p:spPr>
                <a:xfrm>
                  <a:off x="5016782" y="4084602"/>
                  <a:ext cx="1188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227" name="Ink 8226">
                  <a:extLst>
                    <a:ext uri="{FF2B5EF4-FFF2-40B4-BE49-F238E27FC236}">
                      <a16:creationId xmlns:a16="http://schemas.microsoft.com/office/drawing/2014/main" id="{7BB89606-05CB-4FF2-8513-31861635D7DF}"/>
                    </a:ext>
                  </a:extLst>
                </p14:cNvPr>
                <p14:cNvContentPartPr/>
                <p14:nvPr/>
              </p14:nvContentPartPr>
              <p14:xfrm>
                <a:off x="5233862" y="4309242"/>
                <a:ext cx="47520" cy="92160"/>
              </p14:xfrm>
            </p:contentPart>
          </mc:Choice>
          <mc:Fallback xmlns="">
            <p:pic>
              <p:nvPicPr>
                <p:cNvPr id="8227" name="Ink 8226">
                  <a:extLst>
                    <a:ext uri="{FF2B5EF4-FFF2-40B4-BE49-F238E27FC236}">
                      <a16:creationId xmlns:a16="http://schemas.microsoft.com/office/drawing/2014/main" id="{7BB89606-05CB-4FF2-8513-31861635D7DF}"/>
                    </a:ext>
                  </a:extLst>
                </p:cNvPr>
                <p:cNvPicPr/>
                <p:nvPr/>
              </p:nvPicPr>
              <p:blipFill>
                <a:blip r:embed="rId193"/>
                <a:stretch>
                  <a:fillRect/>
                </a:stretch>
              </p:blipFill>
              <p:spPr>
                <a:xfrm>
                  <a:off x="5225222" y="4300242"/>
                  <a:ext cx="65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228" name="Ink 8227">
                  <a:extLst>
                    <a:ext uri="{FF2B5EF4-FFF2-40B4-BE49-F238E27FC236}">
                      <a16:creationId xmlns:a16="http://schemas.microsoft.com/office/drawing/2014/main" id="{D07CC65C-ECDE-400C-A5FE-9260FECF68AA}"/>
                    </a:ext>
                  </a:extLst>
                </p14:cNvPr>
                <p14:cNvContentPartPr/>
                <p14:nvPr/>
              </p14:nvContentPartPr>
              <p14:xfrm>
                <a:off x="5233862" y="4253802"/>
                <a:ext cx="140400" cy="57960"/>
              </p14:xfrm>
            </p:contentPart>
          </mc:Choice>
          <mc:Fallback xmlns="">
            <p:pic>
              <p:nvPicPr>
                <p:cNvPr id="8228" name="Ink 8227">
                  <a:extLst>
                    <a:ext uri="{FF2B5EF4-FFF2-40B4-BE49-F238E27FC236}">
                      <a16:creationId xmlns:a16="http://schemas.microsoft.com/office/drawing/2014/main" id="{D07CC65C-ECDE-400C-A5FE-9260FECF68AA}"/>
                    </a:ext>
                  </a:extLst>
                </p:cNvPr>
                <p:cNvPicPr/>
                <p:nvPr/>
              </p:nvPicPr>
              <p:blipFill>
                <a:blip r:embed="rId195"/>
                <a:stretch>
                  <a:fillRect/>
                </a:stretch>
              </p:blipFill>
              <p:spPr>
                <a:xfrm>
                  <a:off x="5225222" y="4245162"/>
                  <a:ext cx="158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229" name="Ink 8228">
                  <a:extLst>
                    <a:ext uri="{FF2B5EF4-FFF2-40B4-BE49-F238E27FC236}">
                      <a16:creationId xmlns:a16="http://schemas.microsoft.com/office/drawing/2014/main" id="{164F628C-0861-43E3-B305-B9E94538CFA3}"/>
                    </a:ext>
                  </a:extLst>
                </p14:cNvPr>
                <p14:cNvContentPartPr/>
                <p14:nvPr/>
              </p14:nvContentPartPr>
              <p14:xfrm>
                <a:off x="5335742" y="4200522"/>
                <a:ext cx="74520" cy="1440"/>
              </p14:xfrm>
            </p:contentPart>
          </mc:Choice>
          <mc:Fallback xmlns="">
            <p:pic>
              <p:nvPicPr>
                <p:cNvPr id="8229" name="Ink 8228">
                  <a:extLst>
                    <a:ext uri="{FF2B5EF4-FFF2-40B4-BE49-F238E27FC236}">
                      <a16:creationId xmlns:a16="http://schemas.microsoft.com/office/drawing/2014/main" id="{164F628C-0861-43E3-B305-B9E94538CFA3}"/>
                    </a:ext>
                  </a:extLst>
                </p:cNvPr>
                <p:cNvPicPr/>
                <p:nvPr/>
              </p:nvPicPr>
              <p:blipFill>
                <a:blip r:embed="rId177"/>
                <a:stretch>
                  <a:fillRect/>
                </a:stretch>
              </p:blipFill>
              <p:spPr>
                <a:xfrm>
                  <a:off x="5327102" y="4191522"/>
                  <a:ext cx="92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30" name="Ink 8229">
                  <a:extLst>
                    <a:ext uri="{FF2B5EF4-FFF2-40B4-BE49-F238E27FC236}">
                      <a16:creationId xmlns:a16="http://schemas.microsoft.com/office/drawing/2014/main" id="{36193990-7D61-4A50-80EE-EF06E5E5CA13}"/>
                    </a:ext>
                  </a:extLst>
                </p14:cNvPr>
                <p14:cNvContentPartPr/>
                <p14:nvPr/>
              </p14:nvContentPartPr>
              <p14:xfrm>
                <a:off x="5600702" y="3946002"/>
                <a:ext cx="117000" cy="190080"/>
              </p14:xfrm>
            </p:contentPart>
          </mc:Choice>
          <mc:Fallback xmlns="">
            <p:pic>
              <p:nvPicPr>
                <p:cNvPr id="8230" name="Ink 8229">
                  <a:extLst>
                    <a:ext uri="{FF2B5EF4-FFF2-40B4-BE49-F238E27FC236}">
                      <a16:creationId xmlns:a16="http://schemas.microsoft.com/office/drawing/2014/main" id="{36193990-7D61-4A50-80EE-EF06E5E5CA13}"/>
                    </a:ext>
                  </a:extLst>
                </p:cNvPr>
                <p:cNvPicPr/>
                <p:nvPr/>
              </p:nvPicPr>
              <p:blipFill>
                <a:blip r:embed="rId198"/>
                <a:stretch>
                  <a:fillRect/>
                </a:stretch>
              </p:blipFill>
              <p:spPr>
                <a:xfrm>
                  <a:off x="5591702" y="3937362"/>
                  <a:ext cx="134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231" name="Ink 8230">
                  <a:extLst>
                    <a:ext uri="{FF2B5EF4-FFF2-40B4-BE49-F238E27FC236}">
                      <a16:creationId xmlns:a16="http://schemas.microsoft.com/office/drawing/2014/main" id="{3D0E86C0-7253-4546-834F-0CE0FBB4C069}"/>
                    </a:ext>
                  </a:extLst>
                </p14:cNvPr>
                <p14:cNvContentPartPr/>
                <p14:nvPr/>
              </p14:nvContentPartPr>
              <p14:xfrm>
                <a:off x="5809142" y="3995682"/>
                <a:ext cx="27360" cy="116280"/>
              </p14:xfrm>
            </p:contentPart>
          </mc:Choice>
          <mc:Fallback xmlns="">
            <p:pic>
              <p:nvPicPr>
                <p:cNvPr id="8231" name="Ink 8230">
                  <a:extLst>
                    <a:ext uri="{FF2B5EF4-FFF2-40B4-BE49-F238E27FC236}">
                      <a16:creationId xmlns:a16="http://schemas.microsoft.com/office/drawing/2014/main" id="{3D0E86C0-7253-4546-834F-0CE0FBB4C069}"/>
                    </a:ext>
                  </a:extLst>
                </p:cNvPr>
                <p:cNvPicPr/>
                <p:nvPr/>
              </p:nvPicPr>
              <p:blipFill>
                <a:blip r:embed="rId200"/>
                <a:stretch>
                  <a:fillRect/>
                </a:stretch>
              </p:blipFill>
              <p:spPr>
                <a:xfrm>
                  <a:off x="5800142" y="3986682"/>
                  <a:ext cx="4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32" name="Ink 8231">
                  <a:extLst>
                    <a:ext uri="{FF2B5EF4-FFF2-40B4-BE49-F238E27FC236}">
                      <a16:creationId xmlns:a16="http://schemas.microsoft.com/office/drawing/2014/main" id="{763ABB44-34CC-4D61-A8EC-60550EB498FB}"/>
                    </a:ext>
                  </a:extLst>
                </p14:cNvPr>
                <p14:cNvContentPartPr/>
                <p14:nvPr/>
              </p14:nvContentPartPr>
              <p14:xfrm>
                <a:off x="5680262" y="4144722"/>
                <a:ext cx="157320" cy="41760"/>
              </p14:xfrm>
            </p:contentPart>
          </mc:Choice>
          <mc:Fallback xmlns="">
            <p:pic>
              <p:nvPicPr>
                <p:cNvPr id="8232" name="Ink 8231">
                  <a:extLst>
                    <a:ext uri="{FF2B5EF4-FFF2-40B4-BE49-F238E27FC236}">
                      <a16:creationId xmlns:a16="http://schemas.microsoft.com/office/drawing/2014/main" id="{763ABB44-34CC-4D61-A8EC-60550EB498FB}"/>
                    </a:ext>
                  </a:extLst>
                </p:cNvPr>
                <p:cNvPicPr/>
                <p:nvPr/>
              </p:nvPicPr>
              <p:blipFill>
                <a:blip r:embed="rId202"/>
                <a:stretch>
                  <a:fillRect/>
                </a:stretch>
              </p:blipFill>
              <p:spPr>
                <a:xfrm>
                  <a:off x="5671262" y="4136082"/>
                  <a:ext cx="174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233" name="Ink 8232">
                  <a:extLst>
                    <a:ext uri="{FF2B5EF4-FFF2-40B4-BE49-F238E27FC236}">
                      <a16:creationId xmlns:a16="http://schemas.microsoft.com/office/drawing/2014/main" id="{5F0340C4-7CC4-41B6-A17E-E523CA240C60}"/>
                    </a:ext>
                  </a:extLst>
                </p14:cNvPr>
                <p14:cNvContentPartPr/>
                <p14:nvPr/>
              </p14:nvContentPartPr>
              <p14:xfrm>
                <a:off x="5730662" y="4339122"/>
                <a:ext cx="70920" cy="102240"/>
              </p14:xfrm>
            </p:contentPart>
          </mc:Choice>
          <mc:Fallback xmlns="">
            <p:pic>
              <p:nvPicPr>
                <p:cNvPr id="8233" name="Ink 8232">
                  <a:extLst>
                    <a:ext uri="{FF2B5EF4-FFF2-40B4-BE49-F238E27FC236}">
                      <a16:creationId xmlns:a16="http://schemas.microsoft.com/office/drawing/2014/main" id="{5F0340C4-7CC4-41B6-A17E-E523CA240C60}"/>
                    </a:ext>
                  </a:extLst>
                </p:cNvPr>
                <p:cNvPicPr/>
                <p:nvPr/>
              </p:nvPicPr>
              <p:blipFill>
                <a:blip r:embed="rId204"/>
                <a:stretch>
                  <a:fillRect/>
                </a:stretch>
              </p:blipFill>
              <p:spPr>
                <a:xfrm>
                  <a:off x="5722022" y="4330482"/>
                  <a:ext cx="88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234" name="Ink 8233">
                  <a:extLst>
                    <a:ext uri="{FF2B5EF4-FFF2-40B4-BE49-F238E27FC236}">
                      <a16:creationId xmlns:a16="http://schemas.microsoft.com/office/drawing/2014/main" id="{66967CA1-1516-451F-BDF4-4515BB99A23E}"/>
                    </a:ext>
                  </a:extLst>
                </p14:cNvPr>
                <p14:cNvContentPartPr/>
                <p14:nvPr/>
              </p14:nvContentPartPr>
              <p14:xfrm>
                <a:off x="5758742" y="4238682"/>
                <a:ext cx="39600" cy="31680"/>
              </p14:xfrm>
            </p:contentPart>
          </mc:Choice>
          <mc:Fallback xmlns="">
            <p:pic>
              <p:nvPicPr>
                <p:cNvPr id="8234" name="Ink 8233">
                  <a:extLst>
                    <a:ext uri="{FF2B5EF4-FFF2-40B4-BE49-F238E27FC236}">
                      <a16:creationId xmlns:a16="http://schemas.microsoft.com/office/drawing/2014/main" id="{66967CA1-1516-451F-BDF4-4515BB99A23E}"/>
                    </a:ext>
                  </a:extLst>
                </p:cNvPr>
                <p:cNvPicPr/>
                <p:nvPr/>
              </p:nvPicPr>
              <p:blipFill>
                <a:blip r:embed="rId206"/>
                <a:stretch>
                  <a:fillRect/>
                </a:stretch>
              </p:blipFill>
              <p:spPr>
                <a:xfrm>
                  <a:off x="5749742" y="4230042"/>
                  <a:ext cx="57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260" name="Ink 8259">
                  <a:extLst>
                    <a:ext uri="{FF2B5EF4-FFF2-40B4-BE49-F238E27FC236}">
                      <a16:creationId xmlns:a16="http://schemas.microsoft.com/office/drawing/2014/main" id="{4723D515-63B8-4501-B708-BC761351EFC0}"/>
                    </a:ext>
                  </a:extLst>
                </p14:cNvPr>
                <p14:cNvContentPartPr/>
                <p14:nvPr/>
              </p14:nvContentPartPr>
              <p14:xfrm>
                <a:off x="4382822" y="4654122"/>
                <a:ext cx="144000" cy="176400"/>
              </p14:xfrm>
            </p:contentPart>
          </mc:Choice>
          <mc:Fallback xmlns="">
            <p:pic>
              <p:nvPicPr>
                <p:cNvPr id="8260" name="Ink 8259">
                  <a:extLst>
                    <a:ext uri="{FF2B5EF4-FFF2-40B4-BE49-F238E27FC236}">
                      <a16:creationId xmlns:a16="http://schemas.microsoft.com/office/drawing/2014/main" id="{4723D515-63B8-4501-B708-BC761351EFC0}"/>
                    </a:ext>
                  </a:extLst>
                </p:cNvPr>
                <p:cNvPicPr/>
                <p:nvPr/>
              </p:nvPicPr>
              <p:blipFill>
                <a:blip r:embed="rId208"/>
                <a:stretch>
                  <a:fillRect/>
                </a:stretch>
              </p:blipFill>
              <p:spPr>
                <a:xfrm>
                  <a:off x="4373822" y="4645122"/>
                  <a:ext cx="161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261" name="Ink 8260">
                  <a:extLst>
                    <a:ext uri="{FF2B5EF4-FFF2-40B4-BE49-F238E27FC236}">
                      <a16:creationId xmlns:a16="http://schemas.microsoft.com/office/drawing/2014/main" id="{DEFC501C-B541-444E-8D11-2350FC53747F}"/>
                    </a:ext>
                  </a:extLst>
                </p14:cNvPr>
                <p14:cNvContentPartPr/>
                <p14:nvPr/>
              </p14:nvContentPartPr>
              <p14:xfrm>
                <a:off x="4597022" y="4759962"/>
                <a:ext cx="133920" cy="159480"/>
              </p14:xfrm>
            </p:contentPart>
          </mc:Choice>
          <mc:Fallback xmlns="">
            <p:pic>
              <p:nvPicPr>
                <p:cNvPr id="8261" name="Ink 8260">
                  <a:extLst>
                    <a:ext uri="{FF2B5EF4-FFF2-40B4-BE49-F238E27FC236}">
                      <a16:creationId xmlns:a16="http://schemas.microsoft.com/office/drawing/2014/main" id="{DEFC501C-B541-444E-8D11-2350FC53747F}"/>
                    </a:ext>
                  </a:extLst>
                </p:cNvPr>
                <p:cNvPicPr/>
                <p:nvPr/>
              </p:nvPicPr>
              <p:blipFill>
                <a:blip r:embed="rId210"/>
                <a:stretch>
                  <a:fillRect/>
                </a:stretch>
              </p:blipFill>
              <p:spPr>
                <a:xfrm>
                  <a:off x="4588022" y="4750962"/>
                  <a:ext cx="151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262" name="Ink 8261">
                  <a:extLst>
                    <a:ext uri="{FF2B5EF4-FFF2-40B4-BE49-F238E27FC236}">
                      <a16:creationId xmlns:a16="http://schemas.microsoft.com/office/drawing/2014/main" id="{09ECF171-5416-4CB7-A795-BADC2AB9292E}"/>
                    </a:ext>
                  </a:extLst>
                </p14:cNvPr>
                <p14:cNvContentPartPr/>
                <p14:nvPr/>
              </p14:nvContentPartPr>
              <p14:xfrm>
                <a:off x="4814462" y="4727202"/>
                <a:ext cx="73080" cy="17640"/>
              </p14:xfrm>
            </p:contentPart>
          </mc:Choice>
          <mc:Fallback xmlns="">
            <p:pic>
              <p:nvPicPr>
                <p:cNvPr id="8262" name="Ink 8261">
                  <a:extLst>
                    <a:ext uri="{FF2B5EF4-FFF2-40B4-BE49-F238E27FC236}">
                      <a16:creationId xmlns:a16="http://schemas.microsoft.com/office/drawing/2014/main" id="{09ECF171-5416-4CB7-A795-BADC2AB9292E}"/>
                    </a:ext>
                  </a:extLst>
                </p:cNvPr>
                <p:cNvPicPr/>
                <p:nvPr/>
              </p:nvPicPr>
              <p:blipFill>
                <a:blip r:embed="rId212"/>
                <a:stretch>
                  <a:fillRect/>
                </a:stretch>
              </p:blipFill>
              <p:spPr>
                <a:xfrm>
                  <a:off x="4805822" y="4718202"/>
                  <a:ext cx="90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263" name="Ink 8262">
                  <a:extLst>
                    <a:ext uri="{FF2B5EF4-FFF2-40B4-BE49-F238E27FC236}">
                      <a16:creationId xmlns:a16="http://schemas.microsoft.com/office/drawing/2014/main" id="{2C7AEDE8-9DAB-4CD9-840E-85FC0CF4E597}"/>
                    </a:ext>
                  </a:extLst>
                </p14:cNvPr>
                <p14:cNvContentPartPr/>
                <p14:nvPr/>
              </p14:nvContentPartPr>
              <p14:xfrm>
                <a:off x="4814462" y="4648362"/>
                <a:ext cx="76680" cy="96120"/>
              </p14:xfrm>
            </p:contentPart>
          </mc:Choice>
          <mc:Fallback xmlns="">
            <p:pic>
              <p:nvPicPr>
                <p:cNvPr id="8263" name="Ink 8262">
                  <a:extLst>
                    <a:ext uri="{FF2B5EF4-FFF2-40B4-BE49-F238E27FC236}">
                      <a16:creationId xmlns:a16="http://schemas.microsoft.com/office/drawing/2014/main" id="{2C7AEDE8-9DAB-4CD9-840E-85FC0CF4E597}"/>
                    </a:ext>
                  </a:extLst>
                </p:cNvPr>
                <p:cNvPicPr/>
                <p:nvPr/>
              </p:nvPicPr>
              <p:blipFill>
                <a:blip r:embed="rId214"/>
                <a:stretch>
                  <a:fillRect/>
                </a:stretch>
              </p:blipFill>
              <p:spPr>
                <a:xfrm>
                  <a:off x="4805822" y="4639722"/>
                  <a:ext cx="94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264" name="Ink 8263">
                  <a:extLst>
                    <a:ext uri="{FF2B5EF4-FFF2-40B4-BE49-F238E27FC236}">
                      <a16:creationId xmlns:a16="http://schemas.microsoft.com/office/drawing/2014/main" id="{06B38244-B850-4031-90CF-AE7238D2A751}"/>
                    </a:ext>
                  </a:extLst>
                </p14:cNvPr>
                <p14:cNvContentPartPr/>
                <p14:nvPr/>
              </p14:nvContentPartPr>
              <p14:xfrm>
                <a:off x="5026502" y="4466202"/>
                <a:ext cx="37080" cy="178920"/>
              </p14:xfrm>
            </p:contentPart>
          </mc:Choice>
          <mc:Fallback xmlns="">
            <p:pic>
              <p:nvPicPr>
                <p:cNvPr id="8264" name="Ink 8263">
                  <a:extLst>
                    <a:ext uri="{FF2B5EF4-FFF2-40B4-BE49-F238E27FC236}">
                      <a16:creationId xmlns:a16="http://schemas.microsoft.com/office/drawing/2014/main" id="{06B38244-B850-4031-90CF-AE7238D2A751}"/>
                    </a:ext>
                  </a:extLst>
                </p:cNvPr>
                <p:cNvPicPr/>
                <p:nvPr/>
              </p:nvPicPr>
              <p:blipFill>
                <a:blip r:embed="rId216"/>
                <a:stretch>
                  <a:fillRect/>
                </a:stretch>
              </p:blipFill>
              <p:spPr>
                <a:xfrm>
                  <a:off x="5017862" y="4457202"/>
                  <a:ext cx="54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265" name="Ink 8264">
                  <a:extLst>
                    <a:ext uri="{FF2B5EF4-FFF2-40B4-BE49-F238E27FC236}">
                      <a16:creationId xmlns:a16="http://schemas.microsoft.com/office/drawing/2014/main" id="{CCE4FCF1-0D51-42DC-861E-F2C5C8FBE8DC}"/>
                    </a:ext>
                  </a:extLst>
                </p14:cNvPr>
                <p14:cNvContentPartPr/>
                <p14:nvPr/>
              </p14:nvContentPartPr>
              <p14:xfrm>
                <a:off x="5107142" y="4535682"/>
                <a:ext cx="69120" cy="66960"/>
              </p14:xfrm>
            </p:contentPart>
          </mc:Choice>
          <mc:Fallback xmlns="">
            <p:pic>
              <p:nvPicPr>
                <p:cNvPr id="8265" name="Ink 8264">
                  <a:extLst>
                    <a:ext uri="{FF2B5EF4-FFF2-40B4-BE49-F238E27FC236}">
                      <a16:creationId xmlns:a16="http://schemas.microsoft.com/office/drawing/2014/main" id="{CCE4FCF1-0D51-42DC-861E-F2C5C8FBE8DC}"/>
                    </a:ext>
                  </a:extLst>
                </p:cNvPr>
                <p:cNvPicPr/>
                <p:nvPr/>
              </p:nvPicPr>
              <p:blipFill>
                <a:blip r:embed="rId218"/>
                <a:stretch>
                  <a:fillRect/>
                </a:stretch>
              </p:blipFill>
              <p:spPr>
                <a:xfrm>
                  <a:off x="5098142" y="4527042"/>
                  <a:ext cx="86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266" name="Ink 8265">
                  <a:extLst>
                    <a:ext uri="{FF2B5EF4-FFF2-40B4-BE49-F238E27FC236}">
                      <a16:creationId xmlns:a16="http://schemas.microsoft.com/office/drawing/2014/main" id="{25C3EE09-76EF-4116-915C-427CB0669D8E}"/>
                    </a:ext>
                  </a:extLst>
                </p14:cNvPr>
                <p14:cNvContentPartPr/>
                <p14:nvPr/>
              </p14:nvContentPartPr>
              <p14:xfrm>
                <a:off x="5258702" y="4497882"/>
                <a:ext cx="57240" cy="70560"/>
              </p14:xfrm>
            </p:contentPart>
          </mc:Choice>
          <mc:Fallback xmlns="">
            <p:pic>
              <p:nvPicPr>
                <p:cNvPr id="8266" name="Ink 8265">
                  <a:extLst>
                    <a:ext uri="{FF2B5EF4-FFF2-40B4-BE49-F238E27FC236}">
                      <a16:creationId xmlns:a16="http://schemas.microsoft.com/office/drawing/2014/main" id="{25C3EE09-76EF-4116-915C-427CB0669D8E}"/>
                    </a:ext>
                  </a:extLst>
                </p:cNvPr>
                <p:cNvPicPr/>
                <p:nvPr/>
              </p:nvPicPr>
              <p:blipFill>
                <a:blip r:embed="rId220"/>
                <a:stretch>
                  <a:fillRect/>
                </a:stretch>
              </p:blipFill>
              <p:spPr>
                <a:xfrm>
                  <a:off x="5250062" y="4488882"/>
                  <a:ext cx="74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267" name="Ink 8266">
                  <a:extLst>
                    <a:ext uri="{FF2B5EF4-FFF2-40B4-BE49-F238E27FC236}">
                      <a16:creationId xmlns:a16="http://schemas.microsoft.com/office/drawing/2014/main" id="{A621F1B4-D9BB-41D4-A668-03921B092F73}"/>
                    </a:ext>
                  </a:extLst>
                </p14:cNvPr>
                <p14:cNvContentPartPr/>
                <p14:nvPr/>
              </p14:nvContentPartPr>
              <p14:xfrm>
                <a:off x="5394062" y="4456842"/>
                <a:ext cx="75960" cy="81360"/>
              </p14:xfrm>
            </p:contentPart>
          </mc:Choice>
          <mc:Fallback xmlns="">
            <p:pic>
              <p:nvPicPr>
                <p:cNvPr id="8267" name="Ink 8266">
                  <a:extLst>
                    <a:ext uri="{FF2B5EF4-FFF2-40B4-BE49-F238E27FC236}">
                      <a16:creationId xmlns:a16="http://schemas.microsoft.com/office/drawing/2014/main" id="{A621F1B4-D9BB-41D4-A668-03921B092F73}"/>
                    </a:ext>
                  </a:extLst>
                </p:cNvPr>
                <p:cNvPicPr/>
                <p:nvPr/>
              </p:nvPicPr>
              <p:blipFill>
                <a:blip r:embed="rId222"/>
                <a:stretch>
                  <a:fillRect/>
                </a:stretch>
              </p:blipFill>
              <p:spPr>
                <a:xfrm>
                  <a:off x="5385422" y="4448202"/>
                  <a:ext cx="93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268" name="Ink 8267">
                  <a:extLst>
                    <a:ext uri="{FF2B5EF4-FFF2-40B4-BE49-F238E27FC236}">
                      <a16:creationId xmlns:a16="http://schemas.microsoft.com/office/drawing/2014/main" id="{38237E34-5B78-4083-A72C-2641F2668B70}"/>
                    </a:ext>
                  </a:extLst>
                </p14:cNvPr>
                <p14:cNvContentPartPr/>
                <p14:nvPr/>
              </p14:nvContentPartPr>
              <p14:xfrm>
                <a:off x="5187782" y="4656642"/>
                <a:ext cx="182520" cy="46800"/>
              </p14:xfrm>
            </p:contentPart>
          </mc:Choice>
          <mc:Fallback xmlns="">
            <p:pic>
              <p:nvPicPr>
                <p:cNvPr id="8268" name="Ink 8267">
                  <a:extLst>
                    <a:ext uri="{FF2B5EF4-FFF2-40B4-BE49-F238E27FC236}">
                      <a16:creationId xmlns:a16="http://schemas.microsoft.com/office/drawing/2014/main" id="{38237E34-5B78-4083-A72C-2641F2668B70}"/>
                    </a:ext>
                  </a:extLst>
                </p:cNvPr>
                <p:cNvPicPr/>
                <p:nvPr/>
              </p:nvPicPr>
              <p:blipFill>
                <a:blip r:embed="rId224"/>
                <a:stretch>
                  <a:fillRect/>
                </a:stretch>
              </p:blipFill>
              <p:spPr>
                <a:xfrm>
                  <a:off x="5179142" y="4647642"/>
                  <a:ext cx="200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269" name="Ink 8268">
                  <a:extLst>
                    <a:ext uri="{FF2B5EF4-FFF2-40B4-BE49-F238E27FC236}">
                      <a16:creationId xmlns:a16="http://schemas.microsoft.com/office/drawing/2014/main" id="{B359A522-F1DC-4C36-852C-DF406599E058}"/>
                    </a:ext>
                  </a:extLst>
                </p14:cNvPr>
                <p14:cNvContentPartPr/>
                <p14:nvPr/>
              </p14:nvContentPartPr>
              <p14:xfrm>
                <a:off x="5184542" y="4788762"/>
                <a:ext cx="152280" cy="122760"/>
              </p14:xfrm>
            </p:contentPart>
          </mc:Choice>
          <mc:Fallback xmlns="">
            <p:pic>
              <p:nvPicPr>
                <p:cNvPr id="8269" name="Ink 8268">
                  <a:extLst>
                    <a:ext uri="{FF2B5EF4-FFF2-40B4-BE49-F238E27FC236}">
                      <a16:creationId xmlns:a16="http://schemas.microsoft.com/office/drawing/2014/main" id="{B359A522-F1DC-4C36-852C-DF406599E058}"/>
                    </a:ext>
                  </a:extLst>
                </p:cNvPr>
                <p:cNvPicPr/>
                <p:nvPr/>
              </p:nvPicPr>
              <p:blipFill>
                <a:blip r:embed="rId226"/>
                <a:stretch>
                  <a:fillRect/>
                </a:stretch>
              </p:blipFill>
              <p:spPr>
                <a:xfrm>
                  <a:off x="5175542" y="4779762"/>
                  <a:ext cx="169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276" name="Ink 8275">
                  <a:extLst>
                    <a:ext uri="{FF2B5EF4-FFF2-40B4-BE49-F238E27FC236}">
                      <a16:creationId xmlns:a16="http://schemas.microsoft.com/office/drawing/2014/main" id="{F4C26196-60E6-46D5-A6EB-1CCA22094405}"/>
                    </a:ext>
                  </a:extLst>
                </p14:cNvPr>
                <p14:cNvContentPartPr/>
                <p14:nvPr/>
              </p14:nvContentPartPr>
              <p14:xfrm>
                <a:off x="5067902" y="4742322"/>
                <a:ext cx="91080" cy="198720"/>
              </p14:xfrm>
            </p:contentPart>
          </mc:Choice>
          <mc:Fallback xmlns="">
            <p:pic>
              <p:nvPicPr>
                <p:cNvPr id="8276" name="Ink 8275">
                  <a:extLst>
                    <a:ext uri="{FF2B5EF4-FFF2-40B4-BE49-F238E27FC236}">
                      <a16:creationId xmlns:a16="http://schemas.microsoft.com/office/drawing/2014/main" id="{F4C26196-60E6-46D5-A6EB-1CCA22094405}"/>
                    </a:ext>
                  </a:extLst>
                </p:cNvPr>
                <p:cNvPicPr/>
                <p:nvPr/>
              </p:nvPicPr>
              <p:blipFill>
                <a:blip r:embed="rId228"/>
                <a:stretch>
                  <a:fillRect/>
                </a:stretch>
              </p:blipFill>
              <p:spPr>
                <a:xfrm>
                  <a:off x="5059262" y="4733322"/>
                  <a:ext cx="108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277" name="Ink 8276">
                  <a:extLst>
                    <a:ext uri="{FF2B5EF4-FFF2-40B4-BE49-F238E27FC236}">
                      <a16:creationId xmlns:a16="http://schemas.microsoft.com/office/drawing/2014/main" id="{B2B9EB35-8EF3-4BC0-814A-302F3FB2A99C}"/>
                    </a:ext>
                  </a:extLst>
                </p14:cNvPr>
                <p14:cNvContentPartPr/>
                <p14:nvPr/>
              </p14:nvContentPartPr>
              <p14:xfrm>
                <a:off x="5190302" y="4861482"/>
                <a:ext cx="26640" cy="136440"/>
              </p14:xfrm>
            </p:contentPart>
          </mc:Choice>
          <mc:Fallback xmlns="">
            <p:pic>
              <p:nvPicPr>
                <p:cNvPr id="8277" name="Ink 8276">
                  <a:extLst>
                    <a:ext uri="{FF2B5EF4-FFF2-40B4-BE49-F238E27FC236}">
                      <a16:creationId xmlns:a16="http://schemas.microsoft.com/office/drawing/2014/main" id="{B2B9EB35-8EF3-4BC0-814A-302F3FB2A99C}"/>
                    </a:ext>
                  </a:extLst>
                </p:cNvPr>
                <p:cNvPicPr/>
                <p:nvPr/>
              </p:nvPicPr>
              <p:blipFill>
                <a:blip r:embed="rId230"/>
                <a:stretch>
                  <a:fillRect/>
                </a:stretch>
              </p:blipFill>
              <p:spPr>
                <a:xfrm>
                  <a:off x="5181302" y="4852482"/>
                  <a:ext cx="44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279" name="Ink 8278">
                  <a:extLst>
                    <a:ext uri="{FF2B5EF4-FFF2-40B4-BE49-F238E27FC236}">
                      <a16:creationId xmlns:a16="http://schemas.microsoft.com/office/drawing/2014/main" id="{3A3B3170-28A3-4765-A706-D8F47BFA2C7B}"/>
                    </a:ext>
                  </a:extLst>
                </p14:cNvPr>
                <p14:cNvContentPartPr/>
                <p14:nvPr/>
              </p14:nvContentPartPr>
              <p14:xfrm>
                <a:off x="5205782" y="4685442"/>
                <a:ext cx="159120" cy="230760"/>
              </p14:xfrm>
            </p:contentPart>
          </mc:Choice>
          <mc:Fallback xmlns="">
            <p:pic>
              <p:nvPicPr>
                <p:cNvPr id="8279" name="Ink 8278">
                  <a:extLst>
                    <a:ext uri="{FF2B5EF4-FFF2-40B4-BE49-F238E27FC236}">
                      <a16:creationId xmlns:a16="http://schemas.microsoft.com/office/drawing/2014/main" id="{3A3B3170-28A3-4765-A706-D8F47BFA2C7B}"/>
                    </a:ext>
                  </a:extLst>
                </p:cNvPr>
                <p:cNvPicPr/>
                <p:nvPr/>
              </p:nvPicPr>
              <p:blipFill>
                <a:blip r:embed="rId232"/>
                <a:stretch>
                  <a:fillRect/>
                </a:stretch>
              </p:blipFill>
              <p:spPr>
                <a:xfrm>
                  <a:off x="5197142" y="4676802"/>
                  <a:ext cx="176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281" name="Ink 8280">
                  <a:extLst>
                    <a:ext uri="{FF2B5EF4-FFF2-40B4-BE49-F238E27FC236}">
                      <a16:creationId xmlns:a16="http://schemas.microsoft.com/office/drawing/2014/main" id="{0DB0C632-B67F-4791-BC0B-0C8047E336B9}"/>
                    </a:ext>
                  </a:extLst>
                </p14:cNvPr>
                <p14:cNvContentPartPr/>
                <p14:nvPr/>
              </p14:nvContentPartPr>
              <p14:xfrm>
                <a:off x="5533382" y="4606962"/>
                <a:ext cx="95400" cy="27720"/>
              </p14:xfrm>
            </p:contentPart>
          </mc:Choice>
          <mc:Fallback xmlns="">
            <p:pic>
              <p:nvPicPr>
                <p:cNvPr id="8281" name="Ink 8280">
                  <a:extLst>
                    <a:ext uri="{FF2B5EF4-FFF2-40B4-BE49-F238E27FC236}">
                      <a16:creationId xmlns:a16="http://schemas.microsoft.com/office/drawing/2014/main" id="{0DB0C632-B67F-4791-BC0B-0C8047E336B9}"/>
                    </a:ext>
                  </a:extLst>
                </p:cNvPr>
                <p:cNvPicPr/>
                <p:nvPr/>
              </p:nvPicPr>
              <p:blipFill>
                <a:blip r:embed="rId234"/>
                <a:stretch>
                  <a:fillRect/>
                </a:stretch>
              </p:blipFill>
              <p:spPr>
                <a:xfrm>
                  <a:off x="5524382" y="4598322"/>
                  <a:ext cx="113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282" name="Ink 8281">
                  <a:extLst>
                    <a:ext uri="{FF2B5EF4-FFF2-40B4-BE49-F238E27FC236}">
                      <a16:creationId xmlns:a16="http://schemas.microsoft.com/office/drawing/2014/main" id="{C7ED574D-F6A0-42EF-BF73-5676EE45887C}"/>
                    </a:ext>
                  </a:extLst>
                </p14:cNvPr>
                <p14:cNvContentPartPr/>
                <p14:nvPr/>
              </p14:nvContentPartPr>
              <p14:xfrm>
                <a:off x="5520782" y="4512282"/>
                <a:ext cx="91080" cy="12600"/>
              </p14:xfrm>
            </p:contentPart>
          </mc:Choice>
          <mc:Fallback xmlns="">
            <p:pic>
              <p:nvPicPr>
                <p:cNvPr id="8282" name="Ink 8281">
                  <a:extLst>
                    <a:ext uri="{FF2B5EF4-FFF2-40B4-BE49-F238E27FC236}">
                      <a16:creationId xmlns:a16="http://schemas.microsoft.com/office/drawing/2014/main" id="{C7ED574D-F6A0-42EF-BF73-5676EE45887C}"/>
                    </a:ext>
                  </a:extLst>
                </p:cNvPr>
                <p:cNvPicPr/>
                <p:nvPr/>
              </p:nvPicPr>
              <p:blipFill>
                <a:blip r:embed="rId236"/>
                <a:stretch>
                  <a:fillRect/>
                </a:stretch>
              </p:blipFill>
              <p:spPr>
                <a:xfrm>
                  <a:off x="5512142" y="4503282"/>
                  <a:ext cx="108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84" name="Ink 8283">
                  <a:extLst>
                    <a:ext uri="{FF2B5EF4-FFF2-40B4-BE49-F238E27FC236}">
                      <a16:creationId xmlns:a16="http://schemas.microsoft.com/office/drawing/2014/main" id="{4BF43A25-3A53-4FA5-A6FB-4789679760B9}"/>
                    </a:ext>
                  </a:extLst>
                </p14:cNvPr>
                <p14:cNvContentPartPr/>
                <p14:nvPr/>
              </p14:nvContentPartPr>
              <p14:xfrm>
                <a:off x="5796182" y="4545402"/>
                <a:ext cx="96480" cy="159840"/>
              </p14:xfrm>
            </p:contentPart>
          </mc:Choice>
          <mc:Fallback xmlns="">
            <p:pic>
              <p:nvPicPr>
                <p:cNvPr id="8284" name="Ink 8283">
                  <a:extLst>
                    <a:ext uri="{FF2B5EF4-FFF2-40B4-BE49-F238E27FC236}">
                      <a16:creationId xmlns:a16="http://schemas.microsoft.com/office/drawing/2014/main" id="{4BF43A25-3A53-4FA5-A6FB-4789679760B9}"/>
                    </a:ext>
                  </a:extLst>
                </p:cNvPr>
                <p:cNvPicPr/>
                <p:nvPr/>
              </p:nvPicPr>
              <p:blipFill>
                <a:blip r:embed="rId238"/>
                <a:stretch>
                  <a:fillRect/>
                </a:stretch>
              </p:blipFill>
              <p:spPr>
                <a:xfrm>
                  <a:off x="5787542" y="4536402"/>
                  <a:ext cx="114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285" name="Ink 8284">
                  <a:extLst>
                    <a:ext uri="{FF2B5EF4-FFF2-40B4-BE49-F238E27FC236}">
                      <a16:creationId xmlns:a16="http://schemas.microsoft.com/office/drawing/2014/main" id="{EB9509DB-231C-4627-8708-8CFF6DE98B33}"/>
                    </a:ext>
                  </a:extLst>
                </p14:cNvPr>
                <p14:cNvContentPartPr/>
                <p14:nvPr/>
              </p14:nvContentPartPr>
              <p14:xfrm>
                <a:off x="5952782" y="4594002"/>
                <a:ext cx="42840" cy="78120"/>
              </p14:xfrm>
            </p:contentPart>
          </mc:Choice>
          <mc:Fallback xmlns="">
            <p:pic>
              <p:nvPicPr>
                <p:cNvPr id="8285" name="Ink 8284">
                  <a:extLst>
                    <a:ext uri="{FF2B5EF4-FFF2-40B4-BE49-F238E27FC236}">
                      <a16:creationId xmlns:a16="http://schemas.microsoft.com/office/drawing/2014/main" id="{EB9509DB-231C-4627-8708-8CFF6DE98B33}"/>
                    </a:ext>
                  </a:extLst>
                </p:cNvPr>
                <p:cNvPicPr/>
                <p:nvPr/>
              </p:nvPicPr>
              <p:blipFill>
                <a:blip r:embed="rId240"/>
                <a:stretch>
                  <a:fillRect/>
                </a:stretch>
              </p:blipFill>
              <p:spPr>
                <a:xfrm>
                  <a:off x="5944142" y="4585002"/>
                  <a:ext cx="60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86" name="Ink 8285">
                  <a:extLst>
                    <a:ext uri="{FF2B5EF4-FFF2-40B4-BE49-F238E27FC236}">
                      <a16:creationId xmlns:a16="http://schemas.microsoft.com/office/drawing/2014/main" id="{6C296DBA-D28B-469E-8381-D8C9E7AF46EA}"/>
                    </a:ext>
                  </a:extLst>
                </p14:cNvPr>
                <p14:cNvContentPartPr/>
                <p14:nvPr/>
              </p14:nvContentPartPr>
              <p14:xfrm>
                <a:off x="6032342" y="4568802"/>
                <a:ext cx="72000" cy="93240"/>
              </p14:xfrm>
            </p:contentPart>
          </mc:Choice>
          <mc:Fallback xmlns="">
            <p:pic>
              <p:nvPicPr>
                <p:cNvPr id="8286" name="Ink 8285">
                  <a:extLst>
                    <a:ext uri="{FF2B5EF4-FFF2-40B4-BE49-F238E27FC236}">
                      <a16:creationId xmlns:a16="http://schemas.microsoft.com/office/drawing/2014/main" id="{6C296DBA-D28B-469E-8381-D8C9E7AF46EA}"/>
                    </a:ext>
                  </a:extLst>
                </p:cNvPr>
                <p:cNvPicPr/>
                <p:nvPr/>
              </p:nvPicPr>
              <p:blipFill>
                <a:blip r:embed="rId242"/>
                <a:stretch>
                  <a:fillRect/>
                </a:stretch>
              </p:blipFill>
              <p:spPr>
                <a:xfrm>
                  <a:off x="6023342" y="4559802"/>
                  <a:ext cx="89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288" name="Ink 8287">
                  <a:extLst>
                    <a:ext uri="{FF2B5EF4-FFF2-40B4-BE49-F238E27FC236}">
                      <a16:creationId xmlns:a16="http://schemas.microsoft.com/office/drawing/2014/main" id="{B858F6CB-3BAC-46C0-B431-0C3D0076E5FB}"/>
                    </a:ext>
                  </a:extLst>
                </p14:cNvPr>
                <p14:cNvContentPartPr/>
                <p14:nvPr/>
              </p14:nvContentPartPr>
              <p14:xfrm>
                <a:off x="6233942" y="4460802"/>
                <a:ext cx="55080" cy="84960"/>
              </p14:xfrm>
            </p:contentPart>
          </mc:Choice>
          <mc:Fallback xmlns="">
            <p:pic>
              <p:nvPicPr>
                <p:cNvPr id="8288" name="Ink 8287">
                  <a:extLst>
                    <a:ext uri="{FF2B5EF4-FFF2-40B4-BE49-F238E27FC236}">
                      <a16:creationId xmlns:a16="http://schemas.microsoft.com/office/drawing/2014/main" id="{B858F6CB-3BAC-46C0-B431-0C3D0076E5FB}"/>
                    </a:ext>
                  </a:extLst>
                </p:cNvPr>
                <p:cNvPicPr/>
                <p:nvPr/>
              </p:nvPicPr>
              <p:blipFill>
                <a:blip r:embed="rId244"/>
                <a:stretch>
                  <a:fillRect/>
                </a:stretch>
              </p:blipFill>
              <p:spPr>
                <a:xfrm>
                  <a:off x="6225302" y="4451802"/>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89" name="Ink 8288">
                  <a:extLst>
                    <a:ext uri="{FF2B5EF4-FFF2-40B4-BE49-F238E27FC236}">
                      <a16:creationId xmlns:a16="http://schemas.microsoft.com/office/drawing/2014/main" id="{E0422D03-1F35-4348-AC66-39E6316538A3}"/>
                    </a:ext>
                  </a:extLst>
                </p14:cNvPr>
                <p14:cNvContentPartPr/>
                <p14:nvPr/>
              </p14:nvContentPartPr>
              <p14:xfrm>
                <a:off x="6364262" y="4314282"/>
                <a:ext cx="70200" cy="216720"/>
              </p14:xfrm>
            </p:contentPart>
          </mc:Choice>
          <mc:Fallback xmlns="">
            <p:pic>
              <p:nvPicPr>
                <p:cNvPr id="8289" name="Ink 8288">
                  <a:extLst>
                    <a:ext uri="{FF2B5EF4-FFF2-40B4-BE49-F238E27FC236}">
                      <a16:creationId xmlns:a16="http://schemas.microsoft.com/office/drawing/2014/main" id="{E0422D03-1F35-4348-AC66-39E6316538A3}"/>
                    </a:ext>
                  </a:extLst>
                </p:cNvPr>
                <p:cNvPicPr/>
                <p:nvPr/>
              </p:nvPicPr>
              <p:blipFill>
                <a:blip r:embed="rId246"/>
                <a:stretch>
                  <a:fillRect/>
                </a:stretch>
              </p:blipFill>
              <p:spPr>
                <a:xfrm>
                  <a:off x="6355262" y="4305642"/>
                  <a:ext cx="87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290" name="Ink 8289">
                  <a:extLst>
                    <a:ext uri="{FF2B5EF4-FFF2-40B4-BE49-F238E27FC236}">
                      <a16:creationId xmlns:a16="http://schemas.microsoft.com/office/drawing/2014/main" id="{3D8A28C8-966D-484F-B343-425A97DC4A35}"/>
                    </a:ext>
                  </a:extLst>
                </p14:cNvPr>
                <p14:cNvContentPartPr/>
                <p14:nvPr/>
              </p14:nvContentPartPr>
              <p14:xfrm>
                <a:off x="6290102" y="4572042"/>
                <a:ext cx="163080" cy="37440"/>
              </p14:xfrm>
            </p:contentPart>
          </mc:Choice>
          <mc:Fallback xmlns="">
            <p:pic>
              <p:nvPicPr>
                <p:cNvPr id="8290" name="Ink 8289">
                  <a:extLst>
                    <a:ext uri="{FF2B5EF4-FFF2-40B4-BE49-F238E27FC236}">
                      <a16:creationId xmlns:a16="http://schemas.microsoft.com/office/drawing/2014/main" id="{3D8A28C8-966D-484F-B343-425A97DC4A35}"/>
                    </a:ext>
                  </a:extLst>
                </p:cNvPr>
                <p:cNvPicPr/>
                <p:nvPr/>
              </p:nvPicPr>
              <p:blipFill>
                <a:blip r:embed="rId248"/>
                <a:stretch>
                  <a:fillRect/>
                </a:stretch>
              </p:blipFill>
              <p:spPr>
                <a:xfrm>
                  <a:off x="6281462" y="4563402"/>
                  <a:ext cx="180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291" name="Ink 8290">
                  <a:extLst>
                    <a:ext uri="{FF2B5EF4-FFF2-40B4-BE49-F238E27FC236}">
                      <a16:creationId xmlns:a16="http://schemas.microsoft.com/office/drawing/2014/main" id="{FE9DB2BB-5D24-453C-AE01-AC94D359E4E9}"/>
                    </a:ext>
                  </a:extLst>
                </p14:cNvPr>
                <p14:cNvContentPartPr/>
                <p14:nvPr/>
              </p14:nvContentPartPr>
              <p14:xfrm>
                <a:off x="6364262" y="4645842"/>
                <a:ext cx="201240" cy="119160"/>
              </p14:xfrm>
            </p:contentPart>
          </mc:Choice>
          <mc:Fallback xmlns="">
            <p:pic>
              <p:nvPicPr>
                <p:cNvPr id="8291" name="Ink 8290">
                  <a:extLst>
                    <a:ext uri="{FF2B5EF4-FFF2-40B4-BE49-F238E27FC236}">
                      <a16:creationId xmlns:a16="http://schemas.microsoft.com/office/drawing/2014/main" id="{FE9DB2BB-5D24-453C-AE01-AC94D359E4E9}"/>
                    </a:ext>
                  </a:extLst>
                </p:cNvPr>
                <p:cNvPicPr/>
                <p:nvPr/>
              </p:nvPicPr>
              <p:blipFill>
                <a:blip r:embed="rId250"/>
                <a:stretch>
                  <a:fillRect/>
                </a:stretch>
              </p:blipFill>
              <p:spPr>
                <a:xfrm>
                  <a:off x="6355262" y="4636842"/>
                  <a:ext cx="21888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8293" name="Ink 8292">
                <a:extLst>
                  <a:ext uri="{FF2B5EF4-FFF2-40B4-BE49-F238E27FC236}">
                    <a16:creationId xmlns:a16="http://schemas.microsoft.com/office/drawing/2014/main" id="{1E9F71A1-B14E-4D18-AA79-CC01F8AF718D}"/>
                  </a:ext>
                </a:extLst>
              </p14:cNvPr>
              <p14:cNvContentPartPr/>
              <p14:nvPr/>
            </p14:nvContentPartPr>
            <p14:xfrm>
              <a:off x="5667662" y="5293842"/>
              <a:ext cx="1619280" cy="77040"/>
            </p14:xfrm>
          </p:contentPart>
        </mc:Choice>
        <mc:Fallback xmlns="">
          <p:pic>
            <p:nvPicPr>
              <p:cNvPr id="8293" name="Ink 8292">
                <a:extLst>
                  <a:ext uri="{FF2B5EF4-FFF2-40B4-BE49-F238E27FC236}">
                    <a16:creationId xmlns:a16="http://schemas.microsoft.com/office/drawing/2014/main" id="{1E9F71A1-B14E-4D18-AA79-CC01F8AF718D}"/>
                  </a:ext>
                </a:extLst>
              </p:cNvPr>
              <p:cNvPicPr/>
              <p:nvPr/>
            </p:nvPicPr>
            <p:blipFill>
              <a:blip r:embed="rId252"/>
              <a:stretch>
                <a:fillRect/>
              </a:stretch>
            </p:blipFill>
            <p:spPr>
              <a:xfrm>
                <a:off x="5658662" y="5284842"/>
                <a:ext cx="1636920" cy="9468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sr-Latn-RS" sz="2400" dirty="0"/>
              <a:t>Osnovni sklopovi vučnog pogona električnih lokomotiva sa biračem napona i diodnim ispravljačem</a:t>
            </a:r>
            <a:endParaRPr lang="en-US" sz="2400" dirty="0"/>
          </a:p>
        </p:txBody>
      </p:sp>
      <p:pic>
        <p:nvPicPr>
          <p:cNvPr id="1026" name="Picture 2"/>
          <p:cNvPicPr>
            <a:picLocks noGrp="1" noChangeAspect="1" noChangeArrowheads="1"/>
          </p:cNvPicPr>
          <p:nvPr>
            <p:ph idx="1"/>
          </p:nvPr>
        </p:nvPicPr>
        <p:blipFill>
          <a:blip r:embed="rId2" cstate="print"/>
          <a:stretch>
            <a:fillRect/>
          </a:stretch>
        </p:blipFill>
        <p:spPr bwMode="auto">
          <a:xfrm>
            <a:off x="1629152" y="2193334"/>
            <a:ext cx="6038096" cy="324761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1331913" y="692150"/>
            <a:ext cx="6985000" cy="56165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179388" y="188913"/>
            <a:ext cx="8351837" cy="3095625"/>
          </a:xfrm>
          <a:prstGeom prst="rect">
            <a:avLst/>
          </a:prstGeom>
          <a:noFill/>
          <a:ln w="9525">
            <a:noFill/>
            <a:miter lim="800000"/>
            <a:headEnd/>
            <a:tailEnd/>
          </a:ln>
        </p:spPr>
      </p:pic>
      <p:pic>
        <p:nvPicPr>
          <p:cNvPr id="10243" name="Picture 5"/>
          <p:cNvPicPr>
            <a:picLocks noChangeAspect="1" noChangeArrowheads="1"/>
          </p:cNvPicPr>
          <p:nvPr/>
        </p:nvPicPr>
        <p:blipFill>
          <a:blip r:embed="rId3" cstate="print"/>
          <a:srcRect/>
          <a:stretch>
            <a:fillRect/>
          </a:stretch>
        </p:blipFill>
        <p:spPr bwMode="auto">
          <a:xfrm>
            <a:off x="468313" y="3860800"/>
            <a:ext cx="8064500" cy="24479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type="title"/>
          </p:nvPr>
        </p:nvPicPr>
        <p:blipFill>
          <a:blip r:embed="rId2" cstate="print"/>
          <a:srcRect/>
          <a:stretch>
            <a:fillRect/>
          </a:stretch>
        </p:blipFill>
        <p:spPr>
          <a:xfrm>
            <a:off x="2392363" y="306388"/>
            <a:ext cx="4357687" cy="1079500"/>
          </a:xfrm>
          <a:noFill/>
        </p:spPr>
      </p:pic>
      <p:pic>
        <p:nvPicPr>
          <p:cNvPr id="11267" name="Picture 5"/>
          <p:cNvPicPr>
            <a:picLocks noGrp="1" noChangeAspect="1" noChangeArrowheads="1"/>
          </p:cNvPicPr>
          <p:nvPr>
            <p:ph sz="half" idx="1"/>
          </p:nvPr>
        </p:nvPicPr>
        <p:blipFill>
          <a:blip r:embed="rId3" cstate="print"/>
          <a:srcRect/>
          <a:stretch>
            <a:fillRect/>
          </a:stretch>
        </p:blipFill>
        <p:spPr>
          <a:xfrm>
            <a:off x="827088" y="1060450"/>
            <a:ext cx="7129462" cy="1216025"/>
          </a:xfrm>
          <a:noFill/>
        </p:spPr>
      </p:pic>
      <p:pic>
        <p:nvPicPr>
          <p:cNvPr id="11268" name="Picture 7"/>
          <p:cNvPicPr>
            <a:picLocks noGrp="1" noChangeAspect="1" noChangeArrowheads="1"/>
          </p:cNvPicPr>
          <p:nvPr>
            <p:ph sz="half" idx="2"/>
          </p:nvPr>
        </p:nvPicPr>
        <p:blipFill>
          <a:blip r:embed="rId4" cstate="print"/>
          <a:srcRect/>
          <a:stretch>
            <a:fillRect/>
          </a:stretch>
        </p:blipFill>
        <p:spPr>
          <a:xfrm>
            <a:off x="1116013" y="2492375"/>
            <a:ext cx="6480175" cy="3673475"/>
          </a:xfrm>
          <a:noFill/>
        </p:spPr>
      </p:pic>
      <p:grpSp>
        <p:nvGrpSpPr>
          <p:cNvPr id="31" name="Group 30">
            <a:extLst>
              <a:ext uri="{FF2B5EF4-FFF2-40B4-BE49-F238E27FC236}">
                <a16:creationId xmlns:a16="http://schemas.microsoft.com/office/drawing/2014/main" id="{C45DF60A-9044-4B65-BE7D-FCEE0F2A4E1E}"/>
              </a:ext>
            </a:extLst>
          </p:cNvPr>
          <p:cNvGrpSpPr/>
          <p:nvPr/>
        </p:nvGrpSpPr>
        <p:grpSpPr>
          <a:xfrm>
            <a:off x="5032262" y="3346602"/>
            <a:ext cx="1332000" cy="796680"/>
            <a:chOff x="5032262" y="3346602"/>
            <a:chExt cx="1332000" cy="79668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A9D2354-140B-4CB8-9711-6F10658C6C7E}"/>
                    </a:ext>
                  </a:extLst>
                </p14:cNvPr>
                <p14:cNvContentPartPr/>
                <p14:nvPr/>
              </p14:nvContentPartPr>
              <p14:xfrm>
                <a:off x="5032262" y="3376122"/>
                <a:ext cx="10440" cy="217080"/>
              </p14:xfrm>
            </p:contentPart>
          </mc:Choice>
          <mc:Fallback xmlns="">
            <p:pic>
              <p:nvPicPr>
                <p:cNvPr id="2" name="Ink 1">
                  <a:extLst>
                    <a:ext uri="{FF2B5EF4-FFF2-40B4-BE49-F238E27FC236}">
                      <a16:creationId xmlns:a16="http://schemas.microsoft.com/office/drawing/2014/main" id="{8A9D2354-140B-4CB8-9711-6F10658C6C7E}"/>
                    </a:ext>
                  </a:extLst>
                </p:cNvPr>
                <p:cNvPicPr/>
                <p:nvPr/>
              </p:nvPicPr>
              <p:blipFill>
                <a:blip r:embed="rId6"/>
                <a:stretch>
                  <a:fillRect/>
                </a:stretch>
              </p:blipFill>
              <p:spPr>
                <a:xfrm>
                  <a:off x="5023262" y="3367122"/>
                  <a:ext cx="2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354194D-B3E0-4D2D-BE41-5C4D4667F55B}"/>
                    </a:ext>
                  </a:extLst>
                </p14:cNvPr>
                <p14:cNvContentPartPr/>
                <p14:nvPr/>
              </p14:nvContentPartPr>
              <p14:xfrm>
                <a:off x="5032982" y="3347682"/>
                <a:ext cx="139680" cy="21240"/>
              </p14:xfrm>
            </p:contentPart>
          </mc:Choice>
          <mc:Fallback xmlns="">
            <p:pic>
              <p:nvPicPr>
                <p:cNvPr id="3" name="Ink 2">
                  <a:extLst>
                    <a:ext uri="{FF2B5EF4-FFF2-40B4-BE49-F238E27FC236}">
                      <a16:creationId xmlns:a16="http://schemas.microsoft.com/office/drawing/2014/main" id="{B354194D-B3E0-4D2D-BE41-5C4D4667F55B}"/>
                    </a:ext>
                  </a:extLst>
                </p:cNvPr>
                <p:cNvPicPr/>
                <p:nvPr/>
              </p:nvPicPr>
              <p:blipFill>
                <a:blip r:embed="rId8"/>
                <a:stretch>
                  <a:fillRect/>
                </a:stretch>
              </p:blipFill>
              <p:spPr>
                <a:xfrm>
                  <a:off x="5024342" y="3338682"/>
                  <a:ext cx="157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BAD3C571-6192-42FE-AF5C-94B86A064A74}"/>
                    </a:ext>
                  </a:extLst>
                </p14:cNvPr>
                <p14:cNvContentPartPr/>
                <p14:nvPr/>
              </p14:nvContentPartPr>
              <p14:xfrm>
                <a:off x="5052062" y="3493122"/>
                <a:ext cx="75600" cy="1440"/>
              </p14:xfrm>
            </p:contentPart>
          </mc:Choice>
          <mc:Fallback xmlns="">
            <p:pic>
              <p:nvPicPr>
                <p:cNvPr id="5" name="Ink 4">
                  <a:extLst>
                    <a:ext uri="{FF2B5EF4-FFF2-40B4-BE49-F238E27FC236}">
                      <a16:creationId xmlns:a16="http://schemas.microsoft.com/office/drawing/2014/main" id="{BAD3C571-6192-42FE-AF5C-94B86A064A74}"/>
                    </a:ext>
                  </a:extLst>
                </p:cNvPr>
                <p:cNvPicPr/>
                <p:nvPr/>
              </p:nvPicPr>
              <p:blipFill>
                <a:blip r:embed="rId10"/>
                <a:stretch>
                  <a:fillRect/>
                </a:stretch>
              </p:blipFill>
              <p:spPr>
                <a:xfrm>
                  <a:off x="5043422" y="3484122"/>
                  <a:ext cx="93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79A62DAD-EFF9-4BF2-AFFA-79FEE3849867}"/>
                    </a:ext>
                  </a:extLst>
                </p14:cNvPr>
                <p14:cNvContentPartPr/>
                <p14:nvPr/>
              </p14:nvContentPartPr>
              <p14:xfrm>
                <a:off x="5134142" y="3571602"/>
                <a:ext cx="141120" cy="125280"/>
              </p14:xfrm>
            </p:contentPart>
          </mc:Choice>
          <mc:Fallback xmlns="">
            <p:pic>
              <p:nvPicPr>
                <p:cNvPr id="6" name="Ink 5">
                  <a:extLst>
                    <a:ext uri="{FF2B5EF4-FFF2-40B4-BE49-F238E27FC236}">
                      <a16:creationId xmlns:a16="http://schemas.microsoft.com/office/drawing/2014/main" id="{79A62DAD-EFF9-4BF2-AFFA-79FEE3849867}"/>
                    </a:ext>
                  </a:extLst>
                </p:cNvPr>
                <p:cNvPicPr/>
                <p:nvPr/>
              </p:nvPicPr>
              <p:blipFill>
                <a:blip r:embed="rId12"/>
                <a:stretch>
                  <a:fillRect/>
                </a:stretch>
              </p:blipFill>
              <p:spPr>
                <a:xfrm>
                  <a:off x="5125142" y="3562962"/>
                  <a:ext cx="158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940CC9C-141F-4254-B444-C874D6CEF479}"/>
                    </a:ext>
                  </a:extLst>
                </p14:cNvPr>
                <p14:cNvContentPartPr/>
                <p14:nvPr/>
              </p14:nvContentPartPr>
              <p14:xfrm>
                <a:off x="5397662" y="3408162"/>
                <a:ext cx="91080" cy="21600"/>
              </p14:xfrm>
            </p:contentPart>
          </mc:Choice>
          <mc:Fallback xmlns="">
            <p:pic>
              <p:nvPicPr>
                <p:cNvPr id="7" name="Ink 6">
                  <a:extLst>
                    <a:ext uri="{FF2B5EF4-FFF2-40B4-BE49-F238E27FC236}">
                      <a16:creationId xmlns:a16="http://schemas.microsoft.com/office/drawing/2014/main" id="{1940CC9C-141F-4254-B444-C874D6CEF479}"/>
                    </a:ext>
                  </a:extLst>
                </p:cNvPr>
                <p:cNvPicPr/>
                <p:nvPr/>
              </p:nvPicPr>
              <p:blipFill>
                <a:blip r:embed="rId14"/>
                <a:stretch>
                  <a:fillRect/>
                </a:stretch>
              </p:blipFill>
              <p:spPr>
                <a:xfrm>
                  <a:off x="5388662" y="3399522"/>
                  <a:ext cx="10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0EC2A2A0-3622-4504-98A6-D89F4060C948}"/>
                    </a:ext>
                  </a:extLst>
                </p14:cNvPr>
                <p14:cNvContentPartPr/>
                <p14:nvPr/>
              </p14:nvContentPartPr>
              <p14:xfrm>
                <a:off x="5381822" y="3357762"/>
                <a:ext cx="117000" cy="9000"/>
              </p14:xfrm>
            </p:contentPart>
          </mc:Choice>
          <mc:Fallback xmlns="">
            <p:pic>
              <p:nvPicPr>
                <p:cNvPr id="8" name="Ink 7">
                  <a:extLst>
                    <a:ext uri="{FF2B5EF4-FFF2-40B4-BE49-F238E27FC236}">
                      <a16:creationId xmlns:a16="http://schemas.microsoft.com/office/drawing/2014/main" id="{0EC2A2A0-3622-4504-98A6-D89F4060C948}"/>
                    </a:ext>
                  </a:extLst>
                </p:cNvPr>
                <p:cNvPicPr/>
                <p:nvPr/>
              </p:nvPicPr>
              <p:blipFill>
                <a:blip r:embed="rId16"/>
                <a:stretch>
                  <a:fillRect/>
                </a:stretch>
              </p:blipFill>
              <p:spPr>
                <a:xfrm>
                  <a:off x="5373182" y="3348762"/>
                  <a:ext cx="134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E86F2D6B-EEEC-402B-BBAA-EDA5A2BDC8B4}"/>
                    </a:ext>
                  </a:extLst>
                </p14:cNvPr>
                <p14:cNvContentPartPr/>
                <p14:nvPr/>
              </p14:nvContentPartPr>
              <p14:xfrm>
                <a:off x="5600702" y="3353802"/>
                <a:ext cx="167400" cy="18000"/>
              </p14:xfrm>
            </p:contentPart>
          </mc:Choice>
          <mc:Fallback xmlns="">
            <p:pic>
              <p:nvPicPr>
                <p:cNvPr id="11" name="Ink 10">
                  <a:extLst>
                    <a:ext uri="{FF2B5EF4-FFF2-40B4-BE49-F238E27FC236}">
                      <a16:creationId xmlns:a16="http://schemas.microsoft.com/office/drawing/2014/main" id="{E86F2D6B-EEEC-402B-BBAA-EDA5A2BDC8B4}"/>
                    </a:ext>
                  </a:extLst>
                </p:cNvPr>
                <p:cNvPicPr/>
                <p:nvPr/>
              </p:nvPicPr>
              <p:blipFill>
                <a:blip r:embed="rId18"/>
                <a:stretch>
                  <a:fillRect/>
                </a:stretch>
              </p:blipFill>
              <p:spPr>
                <a:xfrm>
                  <a:off x="5591702" y="3344802"/>
                  <a:ext cx="185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5FAB477A-8FB7-4745-A6D5-7FAC2D87C463}"/>
                    </a:ext>
                  </a:extLst>
                </p14:cNvPr>
                <p14:cNvContentPartPr/>
                <p14:nvPr/>
              </p14:nvContentPartPr>
              <p14:xfrm>
                <a:off x="5598902" y="3407082"/>
                <a:ext cx="180360" cy="240480"/>
              </p14:xfrm>
            </p:contentPart>
          </mc:Choice>
          <mc:Fallback xmlns="">
            <p:pic>
              <p:nvPicPr>
                <p:cNvPr id="12" name="Ink 11">
                  <a:extLst>
                    <a:ext uri="{FF2B5EF4-FFF2-40B4-BE49-F238E27FC236}">
                      <a16:creationId xmlns:a16="http://schemas.microsoft.com/office/drawing/2014/main" id="{5FAB477A-8FB7-4745-A6D5-7FAC2D87C463}"/>
                    </a:ext>
                  </a:extLst>
                </p:cNvPr>
                <p:cNvPicPr/>
                <p:nvPr/>
              </p:nvPicPr>
              <p:blipFill>
                <a:blip r:embed="rId20"/>
                <a:stretch>
                  <a:fillRect/>
                </a:stretch>
              </p:blipFill>
              <p:spPr>
                <a:xfrm>
                  <a:off x="5590262" y="3398442"/>
                  <a:ext cx="198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DB9142B6-A3D2-4164-86EF-73D2B28FAB2C}"/>
                    </a:ext>
                  </a:extLst>
                </p14:cNvPr>
                <p14:cNvContentPartPr/>
                <p14:nvPr/>
              </p14:nvContentPartPr>
              <p14:xfrm>
                <a:off x="5897702" y="3405282"/>
                <a:ext cx="13320" cy="205200"/>
              </p14:xfrm>
            </p:contentPart>
          </mc:Choice>
          <mc:Fallback xmlns="">
            <p:pic>
              <p:nvPicPr>
                <p:cNvPr id="13" name="Ink 12">
                  <a:extLst>
                    <a:ext uri="{FF2B5EF4-FFF2-40B4-BE49-F238E27FC236}">
                      <a16:creationId xmlns:a16="http://schemas.microsoft.com/office/drawing/2014/main" id="{DB9142B6-A3D2-4164-86EF-73D2B28FAB2C}"/>
                    </a:ext>
                  </a:extLst>
                </p:cNvPr>
                <p:cNvPicPr/>
                <p:nvPr/>
              </p:nvPicPr>
              <p:blipFill>
                <a:blip r:embed="rId22"/>
                <a:stretch>
                  <a:fillRect/>
                </a:stretch>
              </p:blipFill>
              <p:spPr>
                <a:xfrm>
                  <a:off x="5888702" y="3396282"/>
                  <a:ext cx="30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772586E1-B224-4A17-892B-841241714B93}"/>
                    </a:ext>
                  </a:extLst>
                </p14:cNvPr>
                <p14:cNvContentPartPr/>
                <p14:nvPr/>
              </p14:nvContentPartPr>
              <p14:xfrm>
                <a:off x="5897702" y="3346602"/>
                <a:ext cx="137880" cy="46800"/>
              </p14:xfrm>
            </p:contentPart>
          </mc:Choice>
          <mc:Fallback xmlns="">
            <p:pic>
              <p:nvPicPr>
                <p:cNvPr id="14" name="Ink 13">
                  <a:extLst>
                    <a:ext uri="{FF2B5EF4-FFF2-40B4-BE49-F238E27FC236}">
                      <a16:creationId xmlns:a16="http://schemas.microsoft.com/office/drawing/2014/main" id="{772586E1-B224-4A17-892B-841241714B93}"/>
                    </a:ext>
                  </a:extLst>
                </p:cNvPr>
                <p:cNvPicPr/>
                <p:nvPr/>
              </p:nvPicPr>
              <p:blipFill>
                <a:blip r:embed="rId24"/>
                <a:stretch>
                  <a:fillRect/>
                </a:stretch>
              </p:blipFill>
              <p:spPr>
                <a:xfrm>
                  <a:off x="5888702" y="3337602"/>
                  <a:ext cx="155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B540B916-61DB-464E-B813-21D21E3DB61A}"/>
                    </a:ext>
                  </a:extLst>
                </p14:cNvPr>
                <p14:cNvContentPartPr/>
                <p14:nvPr/>
              </p14:nvContentPartPr>
              <p14:xfrm>
                <a:off x="5917862" y="3493842"/>
                <a:ext cx="90000" cy="15480"/>
              </p14:xfrm>
            </p:contentPart>
          </mc:Choice>
          <mc:Fallback xmlns="">
            <p:pic>
              <p:nvPicPr>
                <p:cNvPr id="15" name="Ink 14">
                  <a:extLst>
                    <a:ext uri="{FF2B5EF4-FFF2-40B4-BE49-F238E27FC236}">
                      <a16:creationId xmlns:a16="http://schemas.microsoft.com/office/drawing/2014/main" id="{B540B916-61DB-464E-B813-21D21E3DB61A}"/>
                    </a:ext>
                  </a:extLst>
                </p:cNvPr>
                <p:cNvPicPr/>
                <p:nvPr/>
              </p:nvPicPr>
              <p:blipFill>
                <a:blip r:embed="rId26"/>
                <a:stretch>
                  <a:fillRect/>
                </a:stretch>
              </p:blipFill>
              <p:spPr>
                <a:xfrm>
                  <a:off x="5909222" y="3485202"/>
                  <a:ext cx="107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F30A130A-E59C-4156-AE8C-589F53CD68CB}"/>
                    </a:ext>
                  </a:extLst>
                </p14:cNvPr>
                <p14:cNvContentPartPr/>
                <p14:nvPr/>
              </p14:nvContentPartPr>
              <p14:xfrm>
                <a:off x="6043502" y="3529842"/>
                <a:ext cx="66960" cy="93960"/>
              </p14:xfrm>
            </p:contentPart>
          </mc:Choice>
          <mc:Fallback xmlns="">
            <p:pic>
              <p:nvPicPr>
                <p:cNvPr id="16" name="Ink 15">
                  <a:extLst>
                    <a:ext uri="{FF2B5EF4-FFF2-40B4-BE49-F238E27FC236}">
                      <a16:creationId xmlns:a16="http://schemas.microsoft.com/office/drawing/2014/main" id="{F30A130A-E59C-4156-AE8C-589F53CD68CB}"/>
                    </a:ext>
                  </a:extLst>
                </p:cNvPr>
                <p:cNvPicPr/>
                <p:nvPr/>
              </p:nvPicPr>
              <p:blipFill>
                <a:blip r:embed="rId28"/>
                <a:stretch>
                  <a:fillRect/>
                </a:stretch>
              </p:blipFill>
              <p:spPr>
                <a:xfrm>
                  <a:off x="6034502" y="3521202"/>
                  <a:ext cx="84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BC7231DF-37A4-4A70-BD0F-AF2F5EAE01B7}"/>
                    </a:ext>
                  </a:extLst>
                </p14:cNvPr>
                <p14:cNvContentPartPr/>
                <p14:nvPr/>
              </p14:nvContentPartPr>
              <p14:xfrm>
                <a:off x="6181382" y="3492402"/>
                <a:ext cx="93600" cy="136440"/>
              </p14:xfrm>
            </p:contentPart>
          </mc:Choice>
          <mc:Fallback xmlns="">
            <p:pic>
              <p:nvPicPr>
                <p:cNvPr id="17" name="Ink 16">
                  <a:extLst>
                    <a:ext uri="{FF2B5EF4-FFF2-40B4-BE49-F238E27FC236}">
                      <a16:creationId xmlns:a16="http://schemas.microsoft.com/office/drawing/2014/main" id="{BC7231DF-37A4-4A70-BD0F-AF2F5EAE01B7}"/>
                    </a:ext>
                  </a:extLst>
                </p:cNvPr>
                <p:cNvPicPr/>
                <p:nvPr/>
              </p:nvPicPr>
              <p:blipFill>
                <a:blip r:embed="rId30"/>
                <a:stretch>
                  <a:fillRect/>
                </a:stretch>
              </p:blipFill>
              <p:spPr>
                <a:xfrm>
                  <a:off x="6172742" y="3483402"/>
                  <a:ext cx="111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91D05911-123C-454B-A9CA-546F5531CE77}"/>
                    </a:ext>
                  </a:extLst>
                </p14:cNvPr>
                <p14:cNvContentPartPr/>
                <p14:nvPr/>
              </p14:nvContentPartPr>
              <p14:xfrm>
                <a:off x="6170222" y="3548562"/>
                <a:ext cx="94680" cy="33120"/>
              </p14:xfrm>
            </p:contentPart>
          </mc:Choice>
          <mc:Fallback xmlns="">
            <p:pic>
              <p:nvPicPr>
                <p:cNvPr id="18" name="Ink 17">
                  <a:extLst>
                    <a:ext uri="{FF2B5EF4-FFF2-40B4-BE49-F238E27FC236}">
                      <a16:creationId xmlns:a16="http://schemas.microsoft.com/office/drawing/2014/main" id="{91D05911-123C-454B-A9CA-546F5531CE77}"/>
                    </a:ext>
                  </a:extLst>
                </p:cNvPr>
                <p:cNvPicPr/>
                <p:nvPr/>
              </p:nvPicPr>
              <p:blipFill>
                <a:blip r:embed="rId32"/>
                <a:stretch>
                  <a:fillRect/>
                </a:stretch>
              </p:blipFill>
              <p:spPr>
                <a:xfrm>
                  <a:off x="6161222" y="3539562"/>
                  <a:ext cx="112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8A8CCD3D-B89A-4D63-9B53-77746A9EA2E2}"/>
                    </a:ext>
                  </a:extLst>
                </p14:cNvPr>
                <p14:cNvContentPartPr/>
                <p14:nvPr/>
              </p14:nvContentPartPr>
              <p14:xfrm>
                <a:off x="5537702" y="3772122"/>
                <a:ext cx="17280" cy="96480"/>
              </p14:xfrm>
            </p:contentPart>
          </mc:Choice>
          <mc:Fallback xmlns="">
            <p:pic>
              <p:nvPicPr>
                <p:cNvPr id="19" name="Ink 18">
                  <a:extLst>
                    <a:ext uri="{FF2B5EF4-FFF2-40B4-BE49-F238E27FC236}">
                      <a16:creationId xmlns:a16="http://schemas.microsoft.com/office/drawing/2014/main" id="{8A8CCD3D-B89A-4D63-9B53-77746A9EA2E2}"/>
                    </a:ext>
                  </a:extLst>
                </p:cNvPr>
                <p:cNvPicPr/>
                <p:nvPr/>
              </p:nvPicPr>
              <p:blipFill>
                <a:blip r:embed="rId34"/>
                <a:stretch>
                  <a:fillRect/>
                </a:stretch>
              </p:blipFill>
              <p:spPr>
                <a:xfrm>
                  <a:off x="5529062" y="3763482"/>
                  <a:ext cx="3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B9E1C6E6-11A7-4676-A11C-7DD2851FA59E}"/>
                    </a:ext>
                  </a:extLst>
                </p14:cNvPr>
                <p14:cNvContentPartPr/>
                <p14:nvPr/>
              </p14:nvContentPartPr>
              <p14:xfrm>
                <a:off x="5537702" y="3775362"/>
                <a:ext cx="360" cy="360"/>
              </p14:xfrm>
            </p:contentPart>
          </mc:Choice>
          <mc:Fallback xmlns="">
            <p:pic>
              <p:nvPicPr>
                <p:cNvPr id="20" name="Ink 19">
                  <a:extLst>
                    <a:ext uri="{FF2B5EF4-FFF2-40B4-BE49-F238E27FC236}">
                      <a16:creationId xmlns:a16="http://schemas.microsoft.com/office/drawing/2014/main" id="{B9E1C6E6-11A7-4676-A11C-7DD2851FA59E}"/>
                    </a:ext>
                  </a:extLst>
                </p:cNvPr>
                <p:cNvPicPr/>
                <p:nvPr/>
              </p:nvPicPr>
              <p:blipFill>
                <a:blip r:embed="rId36"/>
                <a:stretch>
                  <a:fillRect/>
                </a:stretch>
              </p:blipFill>
              <p:spPr>
                <a:xfrm>
                  <a:off x="5529062" y="37667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B756085D-A2C3-4478-B22F-3F773B66593B}"/>
                    </a:ext>
                  </a:extLst>
                </p14:cNvPr>
                <p14:cNvContentPartPr/>
                <p14:nvPr/>
              </p14:nvContentPartPr>
              <p14:xfrm>
                <a:off x="5537702" y="3751962"/>
                <a:ext cx="93600" cy="109440"/>
              </p14:xfrm>
            </p:contentPart>
          </mc:Choice>
          <mc:Fallback xmlns="">
            <p:pic>
              <p:nvPicPr>
                <p:cNvPr id="21" name="Ink 20">
                  <a:extLst>
                    <a:ext uri="{FF2B5EF4-FFF2-40B4-BE49-F238E27FC236}">
                      <a16:creationId xmlns:a16="http://schemas.microsoft.com/office/drawing/2014/main" id="{B756085D-A2C3-4478-B22F-3F773B66593B}"/>
                    </a:ext>
                  </a:extLst>
                </p:cNvPr>
                <p:cNvPicPr/>
                <p:nvPr/>
              </p:nvPicPr>
              <p:blipFill>
                <a:blip r:embed="rId38"/>
                <a:stretch>
                  <a:fillRect/>
                </a:stretch>
              </p:blipFill>
              <p:spPr>
                <a:xfrm>
                  <a:off x="5529062" y="3743322"/>
                  <a:ext cx="111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B2E1BD06-93C7-4056-9214-BD0F2B5B81CA}"/>
                    </a:ext>
                  </a:extLst>
                </p14:cNvPr>
                <p14:cNvContentPartPr/>
                <p14:nvPr/>
              </p14:nvContentPartPr>
              <p14:xfrm>
                <a:off x="5503142" y="3816042"/>
                <a:ext cx="192240" cy="81720"/>
              </p14:xfrm>
            </p:contentPart>
          </mc:Choice>
          <mc:Fallback xmlns="">
            <p:pic>
              <p:nvPicPr>
                <p:cNvPr id="22" name="Ink 21">
                  <a:extLst>
                    <a:ext uri="{FF2B5EF4-FFF2-40B4-BE49-F238E27FC236}">
                      <a16:creationId xmlns:a16="http://schemas.microsoft.com/office/drawing/2014/main" id="{B2E1BD06-93C7-4056-9214-BD0F2B5B81CA}"/>
                    </a:ext>
                  </a:extLst>
                </p:cNvPr>
                <p:cNvPicPr/>
                <p:nvPr/>
              </p:nvPicPr>
              <p:blipFill>
                <a:blip r:embed="rId40"/>
                <a:stretch>
                  <a:fillRect/>
                </a:stretch>
              </p:blipFill>
              <p:spPr>
                <a:xfrm>
                  <a:off x="5494142" y="3807042"/>
                  <a:ext cx="20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DC9E9877-DBD5-4453-ABD3-3F8B858479A3}"/>
                    </a:ext>
                  </a:extLst>
                </p14:cNvPr>
                <p14:cNvContentPartPr/>
                <p14:nvPr/>
              </p14:nvContentPartPr>
              <p14:xfrm>
                <a:off x="5253662" y="3988482"/>
                <a:ext cx="186840" cy="154800"/>
              </p14:xfrm>
            </p:contentPart>
          </mc:Choice>
          <mc:Fallback xmlns="">
            <p:pic>
              <p:nvPicPr>
                <p:cNvPr id="23" name="Ink 22">
                  <a:extLst>
                    <a:ext uri="{FF2B5EF4-FFF2-40B4-BE49-F238E27FC236}">
                      <a16:creationId xmlns:a16="http://schemas.microsoft.com/office/drawing/2014/main" id="{DC9E9877-DBD5-4453-ABD3-3F8B858479A3}"/>
                    </a:ext>
                  </a:extLst>
                </p:cNvPr>
                <p:cNvPicPr/>
                <p:nvPr/>
              </p:nvPicPr>
              <p:blipFill>
                <a:blip r:embed="rId42"/>
                <a:stretch>
                  <a:fillRect/>
                </a:stretch>
              </p:blipFill>
              <p:spPr>
                <a:xfrm>
                  <a:off x="5245022" y="3979482"/>
                  <a:ext cx="20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18614B30-8E2A-484E-9420-6250864EA633}"/>
                    </a:ext>
                  </a:extLst>
                </p14:cNvPr>
                <p14:cNvContentPartPr/>
                <p14:nvPr/>
              </p14:nvContentPartPr>
              <p14:xfrm>
                <a:off x="5510702" y="4052202"/>
                <a:ext cx="82080" cy="24480"/>
              </p14:xfrm>
            </p:contentPart>
          </mc:Choice>
          <mc:Fallback xmlns="">
            <p:pic>
              <p:nvPicPr>
                <p:cNvPr id="24" name="Ink 23">
                  <a:extLst>
                    <a:ext uri="{FF2B5EF4-FFF2-40B4-BE49-F238E27FC236}">
                      <a16:creationId xmlns:a16="http://schemas.microsoft.com/office/drawing/2014/main" id="{18614B30-8E2A-484E-9420-6250864EA633}"/>
                    </a:ext>
                  </a:extLst>
                </p:cNvPr>
                <p:cNvPicPr/>
                <p:nvPr/>
              </p:nvPicPr>
              <p:blipFill>
                <a:blip r:embed="rId44"/>
                <a:stretch>
                  <a:fillRect/>
                </a:stretch>
              </p:blipFill>
              <p:spPr>
                <a:xfrm>
                  <a:off x="5502062" y="4043202"/>
                  <a:ext cx="99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a:extLst>
                    <a:ext uri="{FF2B5EF4-FFF2-40B4-BE49-F238E27FC236}">
                      <a16:creationId xmlns:a16="http://schemas.microsoft.com/office/drawing/2014/main" id="{AEBEE5DE-979A-46F3-9146-2CD3871F4DBF}"/>
                    </a:ext>
                  </a:extLst>
                </p14:cNvPr>
                <p14:cNvContentPartPr/>
                <p14:nvPr/>
              </p14:nvContentPartPr>
              <p14:xfrm>
                <a:off x="5503142" y="4024842"/>
                <a:ext cx="65520" cy="15480"/>
              </p14:xfrm>
            </p:contentPart>
          </mc:Choice>
          <mc:Fallback xmlns="">
            <p:pic>
              <p:nvPicPr>
                <p:cNvPr id="25" name="Ink 24">
                  <a:extLst>
                    <a:ext uri="{FF2B5EF4-FFF2-40B4-BE49-F238E27FC236}">
                      <a16:creationId xmlns:a16="http://schemas.microsoft.com/office/drawing/2014/main" id="{AEBEE5DE-979A-46F3-9146-2CD3871F4DBF}"/>
                    </a:ext>
                  </a:extLst>
                </p:cNvPr>
                <p:cNvPicPr/>
                <p:nvPr/>
              </p:nvPicPr>
              <p:blipFill>
                <a:blip r:embed="rId46"/>
                <a:stretch>
                  <a:fillRect/>
                </a:stretch>
              </p:blipFill>
              <p:spPr>
                <a:xfrm>
                  <a:off x="5494142" y="4015842"/>
                  <a:ext cx="83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a:extLst>
                    <a:ext uri="{FF2B5EF4-FFF2-40B4-BE49-F238E27FC236}">
                      <a16:creationId xmlns:a16="http://schemas.microsoft.com/office/drawing/2014/main" id="{35B0C952-68A5-4EBA-8EAD-0DBB8609B1D7}"/>
                    </a:ext>
                  </a:extLst>
                </p14:cNvPr>
                <p14:cNvContentPartPr/>
                <p14:nvPr/>
              </p14:nvContentPartPr>
              <p14:xfrm>
                <a:off x="5695742" y="3974082"/>
                <a:ext cx="296280" cy="141840"/>
              </p14:xfrm>
            </p:contentPart>
          </mc:Choice>
          <mc:Fallback xmlns="">
            <p:pic>
              <p:nvPicPr>
                <p:cNvPr id="26" name="Ink 25">
                  <a:extLst>
                    <a:ext uri="{FF2B5EF4-FFF2-40B4-BE49-F238E27FC236}">
                      <a16:creationId xmlns:a16="http://schemas.microsoft.com/office/drawing/2014/main" id="{35B0C952-68A5-4EBA-8EAD-0DBB8609B1D7}"/>
                    </a:ext>
                  </a:extLst>
                </p:cNvPr>
                <p:cNvPicPr/>
                <p:nvPr/>
              </p:nvPicPr>
              <p:blipFill>
                <a:blip r:embed="rId48"/>
                <a:stretch>
                  <a:fillRect/>
                </a:stretch>
              </p:blipFill>
              <p:spPr>
                <a:xfrm>
                  <a:off x="5686742" y="3965442"/>
                  <a:ext cx="313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1DD75C44-F110-475C-89A1-9BDAA423EE7A}"/>
                    </a:ext>
                  </a:extLst>
                </p14:cNvPr>
                <p14:cNvContentPartPr/>
                <p14:nvPr/>
              </p14:nvContentPartPr>
              <p14:xfrm>
                <a:off x="6094982" y="3942042"/>
                <a:ext cx="42840" cy="161280"/>
              </p14:xfrm>
            </p:contentPart>
          </mc:Choice>
          <mc:Fallback xmlns="">
            <p:pic>
              <p:nvPicPr>
                <p:cNvPr id="27" name="Ink 26">
                  <a:extLst>
                    <a:ext uri="{FF2B5EF4-FFF2-40B4-BE49-F238E27FC236}">
                      <a16:creationId xmlns:a16="http://schemas.microsoft.com/office/drawing/2014/main" id="{1DD75C44-F110-475C-89A1-9BDAA423EE7A}"/>
                    </a:ext>
                  </a:extLst>
                </p:cNvPr>
                <p:cNvPicPr/>
                <p:nvPr/>
              </p:nvPicPr>
              <p:blipFill>
                <a:blip r:embed="rId50"/>
                <a:stretch>
                  <a:fillRect/>
                </a:stretch>
              </p:blipFill>
              <p:spPr>
                <a:xfrm>
                  <a:off x="6086342" y="3933042"/>
                  <a:ext cx="60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4BF9ACE0-73CB-460C-9B8F-AF6167475B44}"/>
                    </a:ext>
                  </a:extLst>
                </p14:cNvPr>
                <p14:cNvContentPartPr/>
                <p14:nvPr/>
              </p14:nvContentPartPr>
              <p14:xfrm>
                <a:off x="6233942" y="3818922"/>
                <a:ext cx="126000" cy="228600"/>
              </p14:xfrm>
            </p:contentPart>
          </mc:Choice>
          <mc:Fallback xmlns="">
            <p:pic>
              <p:nvPicPr>
                <p:cNvPr id="28" name="Ink 27">
                  <a:extLst>
                    <a:ext uri="{FF2B5EF4-FFF2-40B4-BE49-F238E27FC236}">
                      <a16:creationId xmlns:a16="http://schemas.microsoft.com/office/drawing/2014/main" id="{4BF9ACE0-73CB-460C-9B8F-AF6167475B44}"/>
                    </a:ext>
                  </a:extLst>
                </p:cNvPr>
                <p:cNvPicPr/>
                <p:nvPr/>
              </p:nvPicPr>
              <p:blipFill>
                <a:blip r:embed="rId52"/>
                <a:stretch>
                  <a:fillRect/>
                </a:stretch>
              </p:blipFill>
              <p:spPr>
                <a:xfrm>
                  <a:off x="6225302" y="3809922"/>
                  <a:ext cx="143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43FB5F18-F512-4B1E-B4E5-EC50D680BE41}"/>
                    </a:ext>
                  </a:extLst>
                </p14:cNvPr>
                <p14:cNvContentPartPr/>
                <p14:nvPr/>
              </p14:nvContentPartPr>
              <p14:xfrm>
                <a:off x="6222782" y="3907842"/>
                <a:ext cx="141480" cy="44640"/>
              </p14:xfrm>
            </p:contentPart>
          </mc:Choice>
          <mc:Fallback xmlns="">
            <p:pic>
              <p:nvPicPr>
                <p:cNvPr id="29" name="Ink 28">
                  <a:extLst>
                    <a:ext uri="{FF2B5EF4-FFF2-40B4-BE49-F238E27FC236}">
                      <a16:creationId xmlns:a16="http://schemas.microsoft.com/office/drawing/2014/main" id="{43FB5F18-F512-4B1E-B4E5-EC50D680BE41}"/>
                    </a:ext>
                  </a:extLst>
                </p:cNvPr>
                <p:cNvPicPr/>
                <p:nvPr/>
              </p:nvPicPr>
              <p:blipFill>
                <a:blip r:embed="rId54"/>
                <a:stretch>
                  <a:fillRect/>
                </a:stretch>
              </p:blipFill>
              <p:spPr>
                <a:xfrm>
                  <a:off x="6214142" y="3898842"/>
                  <a:ext cx="15912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6A017C17-028B-4971-84CA-BC71FEED8CF4}"/>
                  </a:ext>
                </a:extLst>
              </p14:cNvPr>
              <p14:cNvContentPartPr/>
              <p14:nvPr/>
            </p14:nvContentPartPr>
            <p14:xfrm>
              <a:off x="2760302" y="929562"/>
              <a:ext cx="1944720" cy="68040"/>
            </p14:xfrm>
          </p:contentPart>
        </mc:Choice>
        <mc:Fallback xmlns="">
          <p:pic>
            <p:nvPicPr>
              <p:cNvPr id="32" name="Ink 31">
                <a:extLst>
                  <a:ext uri="{FF2B5EF4-FFF2-40B4-BE49-F238E27FC236}">
                    <a16:creationId xmlns:a16="http://schemas.microsoft.com/office/drawing/2014/main" id="{6A017C17-028B-4971-84CA-BC71FEED8CF4}"/>
                  </a:ext>
                </a:extLst>
              </p:cNvPr>
              <p:cNvPicPr/>
              <p:nvPr/>
            </p:nvPicPr>
            <p:blipFill>
              <a:blip r:embed="rId56"/>
              <a:stretch>
                <a:fillRect/>
              </a:stretch>
            </p:blipFill>
            <p:spPr>
              <a:xfrm>
                <a:off x="2751302" y="920922"/>
                <a:ext cx="1962360" cy="85680"/>
              </a:xfrm>
              <a:prstGeom prst="rect">
                <a:avLst/>
              </a:prstGeom>
            </p:spPr>
          </p:pic>
        </mc:Fallback>
      </mc:AlternateContent>
      <p:grpSp>
        <p:nvGrpSpPr>
          <p:cNvPr id="53" name="Group 52">
            <a:extLst>
              <a:ext uri="{FF2B5EF4-FFF2-40B4-BE49-F238E27FC236}">
                <a16:creationId xmlns:a16="http://schemas.microsoft.com/office/drawing/2014/main" id="{E1A659DD-117C-4590-9A03-56E247863EF6}"/>
              </a:ext>
            </a:extLst>
          </p:cNvPr>
          <p:cNvGrpSpPr/>
          <p:nvPr/>
        </p:nvGrpSpPr>
        <p:grpSpPr>
          <a:xfrm>
            <a:off x="1668062" y="3276042"/>
            <a:ext cx="1180080" cy="828000"/>
            <a:chOff x="1668062" y="3276042"/>
            <a:chExt cx="1180080" cy="828000"/>
          </a:xfrm>
        </p:grpSpPr>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8268F263-1641-4A68-9408-59A4294FFB22}"/>
                    </a:ext>
                  </a:extLst>
                </p14:cNvPr>
                <p14:cNvContentPartPr/>
                <p14:nvPr/>
              </p14:nvContentPartPr>
              <p14:xfrm>
                <a:off x="1745822" y="3325362"/>
                <a:ext cx="12600" cy="216720"/>
              </p14:xfrm>
            </p:contentPart>
          </mc:Choice>
          <mc:Fallback xmlns="">
            <p:pic>
              <p:nvPicPr>
                <p:cNvPr id="33" name="Ink 32">
                  <a:extLst>
                    <a:ext uri="{FF2B5EF4-FFF2-40B4-BE49-F238E27FC236}">
                      <a16:creationId xmlns:a16="http://schemas.microsoft.com/office/drawing/2014/main" id="{8268F263-1641-4A68-9408-59A4294FFB22}"/>
                    </a:ext>
                  </a:extLst>
                </p:cNvPr>
                <p:cNvPicPr/>
                <p:nvPr/>
              </p:nvPicPr>
              <p:blipFill>
                <a:blip r:embed="rId58"/>
                <a:stretch>
                  <a:fillRect/>
                </a:stretch>
              </p:blipFill>
              <p:spPr>
                <a:xfrm>
                  <a:off x="1737182" y="3316722"/>
                  <a:ext cx="30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3EEF28A7-C08B-431C-B824-BB75C1D5C95A}"/>
                    </a:ext>
                  </a:extLst>
                </p14:cNvPr>
                <p14:cNvContentPartPr/>
                <p14:nvPr/>
              </p14:nvContentPartPr>
              <p14:xfrm>
                <a:off x="1668062" y="3276042"/>
                <a:ext cx="232560" cy="298080"/>
              </p14:xfrm>
            </p:contentPart>
          </mc:Choice>
          <mc:Fallback xmlns="">
            <p:pic>
              <p:nvPicPr>
                <p:cNvPr id="34" name="Ink 33">
                  <a:extLst>
                    <a:ext uri="{FF2B5EF4-FFF2-40B4-BE49-F238E27FC236}">
                      <a16:creationId xmlns:a16="http://schemas.microsoft.com/office/drawing/2014/main" id="{3EEF28A7-C08B-431C-B824-BB75C1D5C95A}"/>
                    </a:ext>
                  </a:extLst>
                </p:cNvPr>
                <p:cNvPicPr/>
                <p:nvPr/>
              </p:nvPicPr>
              <p:blipFill>
                <a:blip r:embed="rId60"/>
                <a:stretch>
                  <a:fillRect/>
                </a:stretch>
              </p:blipFill>
              <p:spPr>
                <a:xfrm>
                  <a:off x="1659422" y="3267042"/>
                  <a:ext cx="2502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1E6B8728-42EB-4A86-B0E4-B28EE2632841}"/>
                    </a:ext>
                  </a:extLst>
                </p14:cNvPr>
                <p14:cNvContentPartPr/>
                <p14:nvPr/>
              </p14:nvContentPartPr>
              <p14:xfrm>
                <a:off x="1767782" y="3840162"/>
                <a:ext cx="10080" cy="159480"/>
              </p14:xfrm>
            </p:contentPart>
          </mc:Choice>
          <mc:Fallback xmlns="">
            <p:pic>
              <p:nvPicPr>
                <p:cNvPr id="36" name="Ink 35">
                  <a:extLst>
                    <a:ext uri="{FF2B5EF4-FFF2-40B4-BE49-F238E27FC236}">
                      <a16:creationId xmlns:a16="http://schemas.microsoft.com/office/drawing/2014/main" id="{1E6B8728-42EB-4A86-B0E4-B28EE2632841}"/>
                    </a:ext>
                  </a:extLst>
                </p:cNvPr>
                <p:cNvPicPr/>
                <p:nvPr/>
              </p:nvPicPr>
              <p:blipFill>
                <a:blip r:embed="rId62"/>
                <a:stretch>
                  <a:fillRect/>
                </a:stretch>
              </p:blipFill>
              <p:spPr>
                <a:xfrm>
                  <a:off x="1759142" y="3831522"/>
                  <a:ext cx="2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Ink 36">
                  <a:extLst>
                    <a:ext uri="{FF2B5EF4-FFF2-40B4-BE49-F238E27FC236}">
                      <a16:creationId xmlns:a16="http://schemas.microsoft.com/office/drawing/2014/main" id="{11034FD2-7AA1-4342-88D7-F0D05AD9488F}"/>
                    </a:ext>
                  </a:extLst>
                </p14:cNvPr>
                <p14:cNvContentPartPr/>
                <p14:nvPr/>
              </p14:nvContentPartPr>
              <p14:xfrm>
                <a:off x="1744382" y="3773562"/>
                <a:ext cx="100080" cy="61920"/>
              </p14:xfrm>
            </p:contentPart>
          </mc:Choice>
          <mc:Fallback xmlns="">
            <p:pic>
              <p:nvPicPr>
                <p:cNvPr id="37" name="Ink 36">
                  <a:extLst>
                    <a:ext uri="{FF2B5EF4-FFF2-40B4-BE49-F238E27FC236}">
                      <a16:creationId xmlns:a16="http://schemas.microsoft.com/office/drawing/2014/main" id="{11034FD2-7AA1-4342-88D7-F0D05AD9488F}"/>
                    </a:ext>
                  </a:extLst>
                </p:cNvPr>
                <p:cNvPicPr/>
                <p:nvPr/>
              </p:nvPicPr>
              <p:blipFill>
                <a:blip r:embed="rId64"/>
                <a:stretch>
                  <a:fillRect/>
                </a:stretch>
              </p:blipFill>
              <p:spPr>
                <a:xfrm>
                  <a:off x="1735382" y="3764562"/>
                  <a:ext cx="117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Ink 37">
                  <a:extLst>
                    <a:ext uri="{FF2B5EF4-FFF2-40B4-BE49-F238E27FC236}">
                      <a16:creationId xmlns:a16="http://schemas.microsoft.com/office/drawing/2014/main" id="{3D119F32-20FE-424A-90B9-6688E9C06B0F}"/>
                    </a:ext>
                  </a:extLst>
                </p14:cNvPr>
                <p14:cNvContentPartPr/>
                <p14:nvPr/>
              </p14:nvContentPartPr>
              <p14:xfrm>
                <a:off x="1778942" y="3859242"/>
                <a:ext cx="64440" cy="13320"/>
              </p14:xfrm>
            </p:contentPart>
          </mc:Choice>
          <mc:Fallback xmlns="">
            <p:pic>
              <p:nvPicPr>
                <p:cNvPr id="38" name="Ink 37">
                  <a:extLst>
                    <a:ext uri="{FF2B5EF4-FFF2-40B4-BE49-F238E27FC236}">
                      <a16:creationId xmlns:a16="http://schemas.microsoft.com/office/drawing/2014/main" id="{3D119F32-20FE-424A-90B9-6688E9C06B0F}"/>
                    </a:ext>
                  </a:extLst>
                </p:cNvPr>
                <p:cNvPicPr/>
                <p:nvPr/>
              </p:nvPicPr>
              <p:blipFill>
                <a:blip r:embed="rId66"/>
                <a:stretch>
                  <a:fillRect/>
                </a:stretch>
              </p:blipFill>
              <p:spPr>
                <a:xfrm>
                  <a:off x="1770302" y="3850602"/>
                  <a:ext cx="82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Ink 38">
                  <a:extLst>
                    <a:ext uri="{FF2B5EF4-FFF2-40B4-BE49-F238E27FC236}">
                      <a16:creationId xmlns:a16="http://schemas.microsoft.com/office/drawing/2014/main" id="{F4C33C8F-2198-49CD-BFEB-C18820063C54}"/>
                    </a:ext>
                  </a:extLst>
                </p14:cNvPr>
                <p14:cNvContentPartPr/>
                <p14:nvPr/>
              </p14:nvContentPartPr>
              <p14:xfrm>
                <a:off x="1890182" y="3904962"/>
                <a:ext cx="104040" cy="127800"/>
              </p14:xfrm>
            </p:contentPart>
          </mc:Choice>
          <mc:Fallback xmlns="">
            <p:pic>
              <p:nvPicPr>
                <p:cNvPr id="39" name="Ink 38">
                  <a:extLst>
                    <a:ext uri="{FF2B5EF4-FFF2-40B4-BE49-F238E27FC236}">
                      <a16:creationId xmlns:a16="http://schemas.microsoft.com/office/drawing/2014/main" id="{F4C33C8F-2198-49CD-BFEB-C18820063C54}"/>
                    </a:ext>
                  </a:extLst>
                </p:cNvPr>
                <p:cNvPicPr/>
                <p:nvPr/>
              </p:nvPicPr>
              <p:blipFill>
                <a:blip r:embed="rId68"/>
                <a:stretch>
                  <a:fillRect/>
                </a:stretch>
              </p:blipFill>
              <p:spPr>
                <a:xfrm>
                  <a:off x="1881542" y="3895962"/>
                  <a:ext cx="12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85E01CDD-0E07-4A0F-AAEB-F5039AD7A5AF}"/>
                    </a:ext>
                  </a:extLst>
                </p14:cNvPr>
                <p14:cNvContentPartPr/>
                <p14:nvPr/>
              </p14:nvContentPartPr>
              <p14:xfrm>
                <a:off x="2095382" y="3869322"/>
                <a:ext cx="83160" cy="17640"/>
              </p14:xfrm>
            </p:contentPart>
          </mc:Choice>
          <mc:Fallback xmlns="">
            <p:pic>
              <p:nvPicPr>
                <p:cNvPr id="40" name="Ink 39">
                  <a:extLst>
                    <a:ext uri="{FF2B5EF4-FFF2-40B4-BE49-F238E27FC236}">
                      <a16:creationId xmlns:a16="http://schemas.microsoft.com/office/drawing/2014/main" id="{85E01CDD-0E07-4A0F-AAEB-F5039AD7A5AF}"/>
                    </a:ext>
                  </a:extLst>
                </p:cNvPr>
                <p:cNvPicPr/>
                <p:nvPr/>
              </p:nvPicPr>
              <p:blipFill>
                <a:blip r:embed="rId70"/>
                <a:stretch>
                  <a:fillRect/>
                </a:stretch>
              </p:blipFill>
              <p:spPr>
                <a:xfrm>
                  <a:off x="2086382" y="3860682"/>
                  <a:ext cx="100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324A6ECB-6395-49B6-994C-3EB71CDA4D07}"/>
                    </a:ext>
                  </a:extLst>
                </p14:cNvPr>
                <p14:cNvContentPartPr/>
                <p14:nvPr/>
              </p14:nvContentPartPr>
              <p14:xfrm>
                <a:off x="2079542" y="3817842"/>
                <a:ext cx="86760" cy="31680"/>
              </p14:xfrm>
            </p:contentPart>
          </mc:Choice>
          <mc:Fallback xmlns="">
            <p:pic>
              <p:nvPicPr>
                <p:cNvPr id="41" name="Ink 40">
                  <a:extLst>
                    <a:ext uri="{FF2B5EF4-FFF2-40B4-BE49-F238E27FC236}">
                      <a16:creationId xmlns:a16="http://schemas.microsoft.com/office/drawing/2014/main" id="{324A6ECB-6395-49B6-994C-3EB71CDA4D07}"/>
                    </a:ext>
                  </a:extLst>
                </p:cNvPr>
                <p:cNvPicPr/>
                <p:nvPr/>
              </p:nvPicPr>
              <p:blipFill>
                <a:blip r:embed="rId72"/>
                <a:stretch>
                  <a:fillRect/>
                </a:stretch>
              </p:blipFill>
              <p:spPr>
                <a:xfrm>
                  <a:off x="2070902" y="3809202"/>
                  <a:ext cx="104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a:extLst>
                    <a:ext uri="{FF2B5EF4-FFF2-40B4-BE49-F238E27FC236}">
                      <a16:creationId xmlns:a16="http://schemas.microsoft.com/office/drawing/2014/main" id="{86B669AB-2D91-4EE0-826F-A455E7752870}"/>
                    </a:ext>
                  </a:extLst>
                </p14:cNvPr>
                <p14:cNvContentPartPr/>
                <p14:nvPr/>
              </p14:nvContentPartPr>
              <p14:xfrm>
                <a:off x="2305982" y="3600042"/>
                <a:ext cx="23040" cy="163800"/>
              </p14:xfrm>
            </p:contentPart>
          </mc:Choice>
          <mc:Fallback xmlns="">
            <p:pic>
              <p:nvPicPr>
                <p:cNvPr id="43" name="Ink 42">
                  <a:extLst>
                    <a:ext uri="{FF2B5EF4-FFF2-40B4-BE49-F238E27FC236}">
                      <a16:creationId xmlns:a16="http://schemas.microsoft.com/office/drawing/2014/main" id="{86B669AB-2D91-4EE0-826F-A455E7752870}"/>
                    </a:ext>
                  </a:extLst>
                </p:cNvPr>
                <p:cNvPicPr/>
                <p:nvPr/>
              </p:nvPicPr>
              <p:blipFill>
                <a:blip r:embed="rId74"/>
                <a:stretch>
                  <a:fillRect/>
                </a:stretch>
              </p:blipFill>
              <p:spPr>
                <a:xfrm>
                  <a:off x="2297342" y="3591042"/>
                  <a:ext cx="40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a:extLst>
                    <a:ext uri="{FF2B5EF4-FFF2-40B4-BE49-F238E27FC236}">
                      <a16:creationId xmlns:a16="http://schemas.microsoft.com/office/drawing/2014/main" id="{CE06FEF7-CC39-4864-A48A-D962532EDB98}"/>
                    </a:ext>
                  </a:extLst>
                </p14:cNvPr>
                <p14:cNvContentPartPr/>
                <p14:nvPr/>
              </p14:nvContentPartPr>
              <p14:xfrm>
                <a:off x="2286902" y="3550362"/>
                <a:ext cx="164520" cy="198000"/>
              </p14:xfrm>
            </p:contentPart>
          </mc:Choice>
          <mc:Fallback xmlns="">
            <p:pic>
              <p:nvPicPr>
                <p:cNvPr id="44" name="Ink 43">
                  <a:extLst>
                    <a:ext uri="{FF2B5EF4-FFF2-40B4-BE49-F238E27FC236}">
                      <a16:creationId xmlns:a16="http://schemas.microsoft.com/office/drawing/2014/main" id="{CE06FEF7-CC39-4864-A48A-D962532EDB98}"/>
                    </a:ext>
                  </a:extLst>
                </p:cNvPr>
                <p:cNvPicPr/>
                <p:nvPr/>
              </p:nvPicPr>
              <p:blipFill>
                <a:blip r:embed="rId76"/>
                <a:stretch>
                  <a:fillRect/>
                </a:stretch>
              </p:blipFill>
              <p:spPr>
                <a:xfrm>
                  <a:off x="2278262" y="3541722"/>
                  <a:ext cx="182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a:extLst>
                    <a:ext uri="{FF2B5EF4-FFF2-40B4-BE49-F238E27FC236}">
                      <a16:creationId xmlns:a16="http://schemas.microsoft.com/office/drawing/2014/main" id="{98203FE8-38D8-4555-A93E-3C3FCC473C80}"/>
                    </a:ext>
                  </a:extLst>
                </p14:cNvPr>
                <p14:cNvContentPartPr/>
                <p14:nvPr/>
              </p14:nvContentPartPr>
              <p14:xfrm>
                <a:off x="2516942" y="3673482"/>
                <a:ext cx="61920" cy="113760"/>
              </p14:xfrm>
            </p:contentPart>
          </mc:Choice>
          <mc:Fallback xmlns="">
            <p:pic>
              <p:nvPicPr>
                <p:cNvPr id="45" name="Ink 44">
                  <a:extLst>
                    <a:ext uri="{FF2B5EF4-FFF2-40B4-BE49-F238E27FC236}">
                      <a16:creationId xmlns:a16="http://schemas.microsoft.com/office/drawing/2014/main" id="{98203FE8-38D8-4555-A93E-3C3FCC473C80}"/>
                    </a:ext>
                  </a:extLst>
                </p:cNvPr>
                <p:cNvPicPr/>
                <p:nvPr/>
              </p:nvPicPr>
              <p:blipFill>
                <a:blip r:embed="rId78"/>
                <a:stretch>
                  <a:fillRect/>
                </a:stretch>
              </p:blipFill>
              <p:spPr>
                <a:xfrm>
                  <a:off x="2507942" y="3664842"/>
                  <a:ext cx="7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Ink 46">
                  <a:extLst>
                    <a:ext uri="{FF2B5EF4-FFF2-40B4-BE49-F238E27FC236}">
                      <a16:creationId xmlns:a16="http://schemas.microsoft.com/office/drawing/2014/main" id="{C0D435AC-2D01-4E63-B59B-5D51DAB61477}"/>
                    </a:ext>
                  </a:extLst>
                </p14:cNvPr>
                <p14:cNvContentPartPr/>
                <p14:nvPr/>
              </p14:nvContentPartPr>
              <p14:xfrm>
                <a:off x="2350982" y="3836202"/>
                <a:ext cx="218880" cy="37800"/>
              </p14:xfrm>
            </p:contentPart>
          </mc:Choice>
          <mc:Fallback xmlns="">
            <p:pic>
              <p:nvPicPr>
                <p:cNvPr id="47" name="Ink 46">
                  <a:extLst>
                    <a:ext uri="{FF2B5EF4-FFF2-40B4-BE49-F238E27FC236}">
                      <a16:creationId xmlns:a16="http://schemas.microsoft.com/office/drawing/2014/main" id="{C0D435AC-2D01-4E63-B59B-5D51DAB61477}"/>
                    </a:ext>
                  </a:extLst>
                </p:cNvPr>
                <p:cNvPicPr/>
                <p:nvPr/>
              </p:nvPicPr>
              <p:blipFill>
                <a:blip r:embed="rId80"/>
                <a:stretch>
                  <a:fillRect/>
                </a:stretch>
              </p:blipFill>
              <p:spPr>
                <a:xfrm>
                  <a:off x="2341982" y="3827202"/>
                  <a:ext cx="236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756ED0D6-DEF0-4CE8-A313-9E022CEB57EE}"/>
                    </a:ext>
                  </a:extLst>
                </p14:cNvPr>
                <p14:cNvContentPartPr/>
                <p14:nvPr/>
              </p14:nvContentPartPr>
              <p14:xfrm>
                <a:off x="2447462" y="3939882"/>
                <a:ext cx="30600" cy="140760"/>
              </p14:xfrm>
            </p:contentPart>
          </mc:Choice>
          <mc:Fallback xmlns="">
            <p:pic>
              <p:nvPicPr>
                <p:cNvPr id="49" name="Ink 48">
                  <a:extLst>
                    <a:ext uri="{FF2B5EF4-FFF2-40B4-BE49-F238E27FC236}">
                      <a16:creationId xmlns:a16="http://schemas.microsoft.com/office/drawing/2014/main" id="{756ED0D6-DEF0-4CE8-A313-9E022CEB57EE}"/>
                    </a:ext>
                  </a:extLst>
                </p:cNvPr>
                <p:cNvPicPr/>
                <p:nvPr/>
              </p:nvPicPr>
              <p:blipFill>
                <a:blip r:embed="rId82"/>
                <a:stretch>
                  <a:fillRect/>
                </a:stretch>
              </p:blipFill>
              <p:spPr>
                <a:xfrm>
                  <a:off x="2438462" y="3931242"/>
                  <a:ext cx="48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93EB3A57-5E30-4B6E-A289-E976F74395D9}"/>
                    </a:ext>
                  </a:extLst>
                </p14:cNvPr>
                <p14:cNvContentPartPr/>
                <p14:nvPr/>
              </p14:nvContentPartPr>
              <p14:xfrm>
                <a:off x="2416142" y="3908202"/>
                <a:ext cx="144720" cy="195840"/>
              </p14:xfrm>
            </p:contentPart>
          </mc:Choice>
          <mc:Fallback xmlns="">
            <p:pic>
              <p:nvPicPr>
                <p:cNvPr id="50" name="Ink 49">
                  <a:extLst>
                    <a:ext uri="{FF2B5EF4-FFF2-40B4-BE49-F238E27FC236}">
                      <a16:creationId xmlns:a16="http://schemas.microsoft.com/office/drawing/2014/main" id="{93EB3A57-5E30-4B6E-A289-E976F74395D9}"/>
                    </a:ext>
                  </a:extLst>
                </p:cNvPr>
                <p:cNvPicPr/>
                <p:nvPr/>
              </p:nvPicPr>
              <p:blipFill>
                <a:blip r:embed="rId84"/>
                <a:stretch>
                  <a:fillRect/>
                </a:stretch>
              </p:blipFill>
              <p:spPr>
                <a:xfrm>
                  <a:off x="2407142" y="3899562"/>
                  <a:ext cx="162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Ink 51">
                  <a:extLst>
                    <a:ext uri="{FF2B5EF4-FFF2-40B4-BE49-F238E27FC236}">
                      <a16:creationId xmlns:a16="http://schemas.microsoft.com/office/drawing/2014/main" id="{F2B014C2-3682-453E-BB3A-B20A8ADC7B67}"/>
                    </a:ext>
                  </a:extLst>
                </p14:cNvPr>
                <p14:cNvContentPartPr/>
                <p14:nvPr/>
              </p14:nvContentPartPr>
              <p14:xfrm>
                <a:off x="2655902" y="3666642"/>
                <a:ext cx="192240" cy="205920"/>
              </p14:xfrm>
            </p:contentPart>
          </mc:Choice>
          <mc:Fallback xmlns="">
            <p:pic>
              <p:nvPicPr>
                <p:cNvPr id="52" name="Ink 51">
                  <a:extLst>
                    <a:ext uri="{FF2B5EF4-FFF2-40B4-BE49-F238E27FC236}">
                      <a16:creationId xmlns:a16="http://schemas.microsoft.com/office/drawing/2014/main" id="{F2B014C2-3682-453E-BB3A-B20A8ADC7B67}"/>
                    </a:ext>
                  </a:extLst>
                </p:cNvPr>
                <p:cNvPicPr/>
                <p:nvPr/>
              </p:nvPicPr>
              <p:blipFill>
                <a:blip r:embed="rId86"/>
                <a:stretch>
                  <a:fillRect/>
                </a:stretch>
              </p:blipFill>
              <p:spPr>
                <a:xfrm>
                  <a:off x="2647262" y="3657642"/>
                  <a:ext cx="209880" cy="223560"/>
                </a:xfrm>
                <a:prstGeom prst="rect">
                  <a:avLst/>
                </a:prstGeom>
              </p:spPr>
            </p:pic>
          </mc:Fallback>
        </mc:AlternateContent>
      </p:grpSp>
      <p:grpSp>
        <p:nvGrpSpPr>
          <p:cNvPr id="61" name="Group 60">
            <a:extLst>
              <a:ext uri="{FF2B5EF4-FFF2-40B4-BE49-F238E27FC236}">
                <a16:creationId xmlns:a16="http://schemas.microsoft.com/office/drawing/2014/main" id="{93BEE7E8-7853-4998-A2A8-C999E7E9ACC3}"/>
              </a:ext>
            </a:extLst>
          </p:cNvPr>
          <p:cNvGrpSpPr/>
          <p:nvPr/>
        </p:nvGrpSpPr>
        <p:grpSpPr>
          <a:xfrm>
            <a:off x="4959902" y="2544522"/>
            <a:ext cx="663480" cy="337680"/>
            <a:chOff x="4959902" y="2544522"/>
            <a:chExt cx="663480" cy="337680"/>
          </a:xfrm>
        </p:grpSpPr>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F6101C4E-F389-4D66-94B8-F323C8CDA08A}"/>
                    </a:ext>
                  </a:extLst>
                </p14:cNvPr>
                <p14:cNvContentPartPr/>
                <p14:nvPr/>
              </p14:nvContentPartPr>
              <p14:xfrm>
                <a:off x="4959902" y="2613642"/>
                <a:ext cx="113760" cy="168480"/>
              </p14:xfrm>
            </p:contentPart>
          </mc:Choice>
          <mc:Fallback xmlns="">
            <p:pic>
              <p:nvPicPr>
                <p:cNvPr id="54" name="Ink 53">
                  <a:extLst>
                    <a:ext uri="{FF2B5EF4-FFF2-40B4-BE49-F238E27FC236}">
                      <a16:creationId xmlns:a16="http://schemas.microsoft.com/office/drawing/2014/main" id="{F6101C4E-F389-4D66-94B8-F323C8CDA08A}"/>
                    </a:ext>
                  </a:extLst>
                </p:cNvPr>
                <p:cNvPicPr/>
                <p:nvPr/>
              </p:nvPicPr>
              <p:blipFill>
                <a:blip r:embed="rId88"/>
                <a:stretch>
                  <a:fillRect/>
                </a:stretch>
              </p:blipFill>
              <p:spPr>
                <a:xfrm>
                  <a:off x="4951262" y="2604642"/>
                  <a:ext cx="131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5425772B-8749-4907-AF0F-4FF299EE4030}"/>
                    </a:ext>
                  </a:extLst>
                </p14:cNvPr>
                <p14:cNvContentPartPr/>
                <p14:nvPr/>
              </p14:nvContentPartPr>
              <p14:xfrm>
                <a:off x="5149622" y="2695722"/>
                <a:ext cx="45360" cy="2520"/>
              </p14:xfrm>
            </p:contentPart>
          </mc:Choice>
          <mc:Fallback xmlns="">
            <p:pic>
              <p:nvPicPr>
                <p:cNvPr id="55" name="Ink 54">
                  <a:extLst>
                    <a:ext uri="{FF2B5EF4-FFF2-40B4-BE49-F238E27FC236}">
                      <a16:creationId xmlns:a16="http://schemas.microsoft.com/office/drawing/2014/main" id="{5425772B-8749-4907-AF0F-4FF299EE4030}"/>
                    </a:ext>
                  </a:extLst>
                </p:cNvPr>
                <p:cNvPicPr/>
                <p:nvPr/>
              </p:nvPicPr>
              <p:blipFill>
                <a:blip r:embed="rId90"/>
                <a:stretch>
                  <a:fillRect/>
                </a:stretch>
              </p:blipFill>
              <p:spPr>
                <a:xfrm>
                  <a:off x="5140982" y="2687082"/>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DFE66367-1A00-4984-97E6-925CAEFA0367}"/>
                    </a:ext>
                  </a:extLst>
                </p14:cNvPr>
                <p14:cNvContentPartPr/>
                <p14:nvPr/>
              </p14:nvContentPartPr>
              <p14:xfrm>
                <a:off x="5125142" y="2651442"/>
                <a:ext cx="66600" cy="45720"/>
              </p14:xfrm>
            </p:contentPart>
          </mc:Choice>
          <mc:Fallback xmlns="">
            <p:pic>
              <p:nvPicPr>
                <p:cNvPr id="56" name="Ink 55">
                  <a:extLst>
                    <a:ext uri="{FF2B5EF4-FFF2-40B4-BE49-F238E27FC236}">
                      <a16:creationId xmlns:a16="http://schemas.microsoft.com/office/drawing/2014/main" id="{DFE66367-1A00-4984-97E6-925CAEFA0367}"/>
                    </a:ext>
                  </a:extLst>
                </p:cNvPr>
                <p:cNvPicPr/>
                <p:nvPr/>
              </p:nvPicPr>
              <p:blipFill>
                <a:blip r:embed="rId92"/>
                <a:stretch>
                  <a:fillRect/>
                </a:stretch>
              </p:blipFill>
              <p:spPr>
                <a:xfrm>
                  <a:off x="5116502" y="2642442"/>
                  <a:ext cx="84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73D04D65-49E7-4370-A289-08F705F3D541}"/>
                    </a:ext>
                  </a:extLst>
                </p14:cNvPr>
                <p14:cNvContentPartPr/>
                <p14:nvPr/>
              </p14:nvContentPartPr>
              <p14:xfrm>
                <a:off x="5272742" y="2602842"/>
                <a:ext cx="20880" cy="109440"/>
              </p14:xfrm>
            </p:contentPart>
          </mc:Choice>
          <mc:Fallback xmlns="">
            <p:pic>
              <p:nvPicPr>
                <p:cNvPr id="57" name="Ink 56">
                  <a:extLst>
                    <a:ext uri="{FF2B5EF4-FFF2-40B4-BE49-F238E27FC236}">
                      <a16:creationId xmlns:a16="http://schemas.microsoft.com/office/drawing/2014/main" id="{73D04D65-49E7-4370-A289-08F705F3D541}"/>
                    </a:ext>
                  </a:extLst>
                </p:cNvPr>
                <p:cNvPicPr/>
                <p:nvPr/>
              </p:nvPicPr>
              <p:blipFill>
                <a:blip r:embed="rId94"/>
                <a:stretch>
                  <a:fillRect/>
                </a:stretch>
              </p:blipFill>
              <p:spPr>
                <a:xfrm>
                  <a:off x="5264102" y="2594202"/>
                  <a:ext cx="38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F1C1D335-E34D-45DC-AE86-435A9E217A4A}"/>
                    </a:ext>
                  </a:extLst>
                </p14:cNvPr>
                <p14:cNvContentPartPr/>
                <p14:nvPr/>
              </p14:nvContentPartPr>
              <p14:xfrm>
                <a:off x="5242862" y="2569722"/>
                <a:ext cx="127440" cy="151560"/>
              </p14:xfrm>
            </p:contentPart>
          </mc:Choice>
          <mc:Fallback xmlns="">
            <p:pic>
              <p:nvPicPr>
                <p:cNvPr id="58" name="Ink 57">
                  <a:extLst>
                    <a:ext uri="{FF2B5EF4-FFF2-40B4-BE49-F238E27FC236}">
                      <a16:creationId xmlns:a16="http://schemas.microsoft.com/office/drawing/2014/main" id="{F1C1D335-E34D-45DC-AE86-435A9E217A4A}"/>
                    </a:ext>
                  </a:extLst>
                </p:cNvPr>
                <p:cNvPicPr/>
                <p:nvPr/>
              </p:nvPicPr>
              <p:blipFill>
                <a:blip r:embed="rId96"/>
                <a:stretch>
                  <a:fillRect/>
                </a:stretch>
              </p:blipFill>
              <p:spPr>
                <a:xfrm>
                  <a:off x="5233862" y="2561082"/>
                  <a:ext cx="145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 58">
                  <a:extLst>
                    <a:ext uri="{FF2B5EF4-FFF2-40B4-BE49-F238E27FC236}">
                      <a16:creationId xmlns:a16="http://schemas.microsoft.com/office/drawing/2014/main" id="{9AC33743-D87E-4DC2-A605-664305365C7D}"/>
                    </a:ext>
                  </a:extLst>
                </p14:cNvPr>
                <p14:cNvContentPartPr/>
                <p14:nvPr/>
              </p14:nvContentPartPr>
              <p14:xfrm>
                <a:off x="5291102" y="2544522"/>
                <a:ext cx="196560" cy="337680"/>
              </p14:xfrm>
            </p:contentPart>
          </mc:Choice>
          <mc:Fallback xmlns="">
            <p:pic>
              <p:nvPicPr>
                <p:cNvPr id="59" name="Ink 58">
                  <a:extLst>
                    <a:ext uri="{FF2B5EF4-FFF2-40B4-BE49-F238E27FC236}">
                      <a16:creationId xmlns:a16="http://schemas.microsoft.com/office/drawing/2014/main" id="{9AC33743-D87E-4DC2-A605-664305365C7D}"/>
                    </a:ext>
                  </a:extLst>
                </p:cNvPr>
                <p:cNvPicPr/>
                <p:nvPr/>
              </p:nvPicPr>
              <p:blipFill>
                <a:blip r:embed="rId98"/>
                <a:stretch>
                  <a:fillRect/>
                </a:stretch>
              </p:blipFill>
              <p:spPr>
                <a:xfrm>
                  <a:off x="5282102" y="2535522"/>
                  <a:ext cx="214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4D362BF6-27BF-49F7-8A86-F7840D0B4326}"/>
                    </a:ext>
                  </a:extLst>
                </p14:cNvPr>
                <p14:cNvContentPartPr/>
                <p14:nvPr/>
              </p14:nvContentPartPr>
              <p14:xfrm>
                <a:off x="5451662" y="2673402"/>
                <a:ext cx="171720" cy="154440"/>
              </p14:xfrm>
            </p:contentPart>
          </mc:Choice>
          <mc:Fallback xmlns="">
            <p:pic>
              <p:nvPicPr>
                <p:cNvPr id="60" name="Ink 59">
                  <a:extLst>
                    <a:ext uri="{FF2B5EF4-FFF2-40B4-BE49-F238E27FC236}">
                      <a16:creationId xmlns:a16="http://schemas.microsoft.com/office/drawing/2014/main" id="{4D362BF6-27BF-49F7-8A86-F7840D0B4326}"/>
                    </a:ext>
                  </a:extLst>
                </p:cNvPr>
                <p:cNvPicPr/>
                <p:nvPr/>
              </p:nvPicPr>
              <p:blipFill>
                <a:blip r:embed="rId100"/>
                <a:stretch>
                  <a:fillRect/>
                </a:stretch>
              </p:blipFill>
              <p:spPr>
                <a:xfrm>
                  <a:off x="5442662" y="2664402"/>
                  <a:ext cx="189360" cy="172080"/>
                </a:xfrm>
                <a:prstGeom prst="rect">
                  <a:avLst/>
                </a:prstGeom>
              </p:spPr>
            </p:pic>
          </mc:Fallback>
        </mc:AlternateContent>
      </p:grpSp>
      <p:grpSp>
        <p:nvGrpSpPr>
          <p:cNvPr id="11275" name="Group 11274">
            <a:extLst>
              <a:ext uri="{FF2B5EF4-FFF2-40B4-BE49-F238E27FC236}">
                <a16:creationId xmlns:a16="http://schemas.microsoft.com/office/drawing/2014/main" id="{7FF62C80-8AEE-4ADE-8B97-827F9AF60CD2}"/>
              </a:ext>
            </a:extLst>
          </p:cNvPr>
          <p:cNvGrpSpPr/>
          <p:nvPr/>
        </p:nvGrpSpPr>
        <p:grpSpPr>
          <a:xfrm>
            <a:off x="6121982" y="2626602"/>
            <a:ext cx="992880" cy="214920"/>
            <a:chOff x="6121982" y="2626602"/>
            <a:chExt cx="992880" cy="214920"/>
          </a:xfrm>
        </p:grpSpPr>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F21630A6-3C0B-4236-AC27-37343C5544C4}"/>
                    </a:ext>
                  </a:extLst>
                </p14:cNvPr>
                <p14:cNvContentPartPr/>
                <p14:nvPr/>
              </p14:nvContentPartPr>
              <p14:xfrm>
                <a:off x="6164462" y="2660442"/>
                <a:ext cx="7200" cy="132120"/>
              </p14:xfrm>
            </p:contentPart>
          </mc:Choice>
          <mc:Fallback xmlns="">
            <p:pic>
              <p:nvPicPr>
                <p:cNvPr id="62" name="Ink 61">
                  <a:extLst>
                    <a:ext uri="{FF2B5EF4-FFF2-40B4-BE49-F238E27FC236}">
                      <a16:creationId xmlns:a16="http://schemas.microsoft.com/office/drawing/2014/main" id="{F21630A6-3C0B-4236-AC27-37343C5544C4}"/>
                    </a:ext>
                  </a:extLst>
                </p:cNvPr>
                <p:cNvPicPr/>
                <p:nvPr/>
              </p:nvPicPr>
              <p:blipFill>
                <a:blip r:embed="rId102"/>
                <a:stretch>
                  <a:fillRect/>
                </a:stretch>
              </p:blipFill>
              <p:spPr>
                <a:xfrm>
                  <a:off x="6155822" y="2651442"/>
                  <a:ext cx="24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9ABDEF2E-CA57-4E08-BD73-E8D8869FFCE6}"/>
                    </a:ext>
                  </a:extLst>
                </p14:cNvPr>
                <p14:cNvContentPartPr/>
                <p14:nvPr/>
              </p14:nvContentPartPr>
              <p14:xfrm>
                <a:off x="6121982" y="2642802"/>
                <a:ext cx="142560" cy="198720"/>
              </p14:xfrm>
            </p:contentPart>
          </mc:Choice>
          <mc:Fallback xmlns="">
            <p:pic>
              <p:nvPicPr>
                <p:cNvPr id="63" name="Ink 62">
                  <a:extLst>
                    <a:ext uri="{FF2B5EF4-FFF2-40B4-BE49-F238E27FC236}">
                      <a16:creationId xmlns:a16="http://schemas.microsoft.com/office/drawing/2014/main" id="{9ABDEF2E-CA57-4E08-BD73-E8D8869FFCE6}"/>
                    </a:ext>
                  </a:extLst>
                </p:cNvPr>
                <p:cNvPicPr/>
                <p:nvPr/>
              </p:nvPicPr>
              <p:blipFill>
                <a:blip r:embed="rId104"/>
                <a:stretch>
                  <a:fillRect/>
                </a:stretch>
              </p:blipFill>
              <p:spPr>
                <a:xfrm>
                  <a:off x="6112982" y="2633802"/>
                  <a:ext cx="160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264" name="Ink 11263">
                  <a:extLst>
                    <a:ext uri="{FF2B5EF4-FFF2-40B4-BE49-F238E27FC236}">
                      <a16:creationId xmlns:a16="http://schemas.microsoft.com/office/drawing/2014/main" id="{D710B26B-2CA8-4BB5-BDE8-5B6DDEE89439}"/>
                    </a:ext>
                  </a:extLst>
                </p14:cNvPr>
                <p14:cNvContentPartPr/>
                <p14:nvPr/>
              </p14:nvContentPartPr>
              <p14:xfrm>
                <a:off x="6322502" y="2744322"/>
                <a:ext cx="67680" cy="20520"/>
              </p14:xfrm>
            </p:contentPart>
          </mc:Choice>
          <mc:Fallback xmlns="">
            <p:pic>
              <p:nvPicPr>
                <p:cNvPr id="11264" name="Ink 11263">
                  <a:extLst>
                    <a:ext uri="{FF2B5EF4-FFF2-40B4-BE49-F238E27FC236}">
                      <a16:creationId xmlns:a16="http://schemas.microsoft.com/office/drawing/2014/main" id="{D710B26B-2CA8-4BB5-BDE8-5B6DDEE89439}"/>
                    </a:ext>
                  </a:extLst>
                </p:cNvPr>
                <p:cNvPicPr/>
                <p:nvPr/>
              </p:nvPicPr>
              <p:blipFill>
                <a:blip r:embed="rId106"/>
                <a:stretch>
                  <a:fillRect/>
                </a:stretch>
              </p:blipFill>
              <p:spPr>
                <a:xfrm>
                  <a:off x="6313862" y="2735322"/>
                  <a:ext cx="85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265" name="Ink 11264">
                  <a:extLst>
                    <a:ext uri="{FF2B5EF4-FFF2-40B4-BE49-F238E27FC236}">
                      <a16:creationId xmlns:a16="http://schemas.microsoft.com/office/drawing/2014/main" id="{31DF47AC-96F7-46F3-B7EE-D4B15AB533BA}"/>
                    </a:ext>
                  </a:extLst>
                </p14:cNvPr>
                <p14:cNvContentPartPr/>
                <p14:nvPr/>
              </p14:nvContentPartPr>
              <p14:xfrm>
                <a:off x="6286862" y="2682762"/>
                <a:ext cx="102240" cy="81000"/>
              </p14:xfrm>
            </p:contentPart>
          </mc:Choice>
          <mc:Fallback xmlns="">
            <p:pic>
              <p:nvPicPr>
                <p:cNvPr id="11265" name="Ink 11264">
                  <a:extLst>
                    <a:ext uri="{FF2B5EF4-FFF2-40B4-BE49-F238E27FC236}">
                      <a16:creationId xmlns:a16="http://schemas.microsoft.com/office/drawing/2014/main" id="{31DF47AC-96F7-46F3-B7EE-D4B15AB533BA}"/>
                    </a:ext>
                  </a:extLst>
                </p:cNvPr>
                <p:cNvPicPr/>
                <p:nvPr/>
              </p:nvPicPr>
              <p:blipFill>
                <a:blip r:embed="rId108"/>
                <a:stretch>
                  <a:fillRect/>
                </a:stretch>
              </p:blipFill>
              <p:spPr>
                <a:xfrm>
                  <a:off x="6277862" y="2673762"/>
                  <a:ext cx="119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270" name="Ink 11269">
                  <a:extLst>
                    <a:ext uri="{FF2B5EF4-FFF2-40B4-BE49-F238E27FC236}">
                      <a16:creationId xmlns:a16="http://schemas.microsoft.com/office/drawing/2014/main" id="{03E93269-917C-41B3-9AC5-2E4B251FCA45}"/>
                    </a:ext>
                  </a:extLst>
                </p14:cNvPr>
                <p14:cNvContentPartPr/>
                <p14:nvPr/>
              </p14:nvContentPartPr>
              <p14:xfrm>
                <a:off x="6454982" y="2626962"/>
                <a:ext cx="38520" cy="199080"/>
              </p14:xfrm>
            </p:contentPart>
          </mc:Choice>
          <mc:Fallback xmlns="">
            <p:pic>
              <p:nvPicPr>
                <p:cNvPr id="11270" name="Ink 11269">
                  <a:extLst>
                    <a:ext uri="{FF2B5EF4-FFF2-40B4-BE49-F238E27FC236}">
                      <a16:creationId xmlns:a16="http://schemas.microsoft.com/office/drawing/2014/main" id="{03E93269-917C-41B3-9AC5-2E4B251FCA45}"/>
                    </a:ext>
                  </a:extLst>
                </p:cNvPr>
                <p:cNvPicPr/>
                <p:nvPr/>
              </p:nvPicPr>
              <p:blipFill>
                <a:blip r:embed="rId110"/>
                <a:stretch>
                  <a:fillRect/>
                </a:stretch>
              </p:blipFill>
              <p:spPr>
                <a:xfrm>
                  <a:off x="6446342" y="2618322"/>
                  <a:ext cx="56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271" name="Ink 11270">
                  <a:extLst>
                    <a:ext uri="{FF2B5EF4-FFF2-40B4-BE49-F238E27FC236}">
                      <a16:creationId xmlns:a16="http://schemas.microsoft.com/office/drawing/2014/main" id="{CA2AA572-25B4-4D42-8A97-E4FC99EB6F42}"/>
                    </a:ext>
                  </a:extLst>
                </p14:cNvPr>
                <p14:cNvContentPartPr/>
                <p14:nvPr/>
              </p14:nvContentPartPr>
              <p14:xfrm>
                <a:off x="6511142" y="2661162"/>
                <a:ext cx="115920" cy="162000"/>
              </p14:xfrm>
            </p:contentPart>
          </mc:Choice>
          <mc:Fallback xmlns="">
            <p:pic>
              <p:nvPicPr>
                <p:cNvPr id="11271" name="Ink 11270">
                  <a:extLst>
                    <a:ext uri="{FF2B5EF4-FFF2-40B4-BE49-F238E27FC236}">
                      <a16:creationId xmlns:a16="http://schemas.microsoft.com/office/drawing/2014/main" id="{CA2AA572-25B4-4D42-8A97-E4FC99EB6F42}"/>
                    </a:ext>
                  </a:extLst>
                </p:cNvPr>
                <p:cNvPicPr/>
                <p:nvPr/>
              </p:nvPicPr>
              <p:blipFill>
                <a:blip r:embed="rId112"/>
                <a:stretch>
                  <a:fillRect/>
                </a:stretch>
              </p:blipFill>
              <p:spPr>
                <a:xfrm>
                  <a:off x="6502142" y="2652162"/>
                  <a:ext cx="133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272" name="Ink 11271">
                  <a:extLst>
                    <a:ext uri="{FF2B5EF4-FFF2-40B4-BE49-F238E27FC236}">
                      <a16:creationId xmlns:a16="http://schemas.microsoft.com/office/drawing/2014/main" id="{CEF50EAA-74E1-42C8-A945-B1EFCAA174F2}"/>
                    </a:ext>
                  </a:extLst>
                </p14:cNvPr>
                <p14:cNvContentPartPr/>
                <p14:nvPr/>
              </p14:nvContentPartPr>
              <p14:xfrm>
                <a:off x="6616982" y="2651442"/>
                <a:ext cx="56880" cy="115560"/>
              </p14:xfrm>
            </p:contentPart>
          </mc:Choice>
          <mc:Fallback xmlns="">
            <p:pic>
              <p:nvPicPr>
                <p:cNvPr id="11272" name="Ink 11271">
                  <a:extLst>
                    <a:ext uri="{FF2B5EF4-FFF2-40B4-BE49-F238E27FC236}">
                      <a16:creationId xmlns:a16="http://schemas.microsoft.com/office/drawing/2014/main" id="{CEF50EAA-74E1-42C8-A945-B1EFCAA174F2}"/>
                    </a:ext>
                  </a:extLst>
                </p:cNvPr>
                <p:cNvPicPr/>
                <p:nvPr/>
              </p:nvPicPr>
              <p:blipFill>
                <a:blip r:embed="rId114"/>
                <a:stretch>
                  <a:fillRect/>
                </a:stretch>
              </p:blipFill>
              <p:spPr>
                <a:xfrm>
                  <a:off x="6608342" y="2642442"/>
                  <a:ext cx="74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273" name="Ink 11272">
                  <a:extLst>
                    <a:ext uri="{FF2B5EF4-FFF2-40B4-BE49-F238E27FC236}">
                      <a16:creationId xmlns:a16="http://schemas.microsoft.com/office/drawing/2014/main" id="{ED23282A-17D0-442D-8FF4-0C223DB6E64F}"/>
                    </a:ext>
                  </a:extLst>
                </p14:cNvPr>
                <p14:cNvContentPartPr/>
                <p14:nvPr/>
              </p14:nvContentPartPr>
              <p14:xfrm>
                <a:off x="6728582" y="2637402"/>
                <a:ext cx="62640" cy="129600"/>
              </p14:xfrm>
            </p:contentPart>
          </mc:Choice>
          <mc:Fallback xmlns="">
            <p:pic>
              <p:nvPicPr>
                <p:cNvPr id="11273" name="Ink 11272">
                  <a:extLst>
                    <a:ext uri="{FF2B5EF4-FFF2-40B4-BE49-F238E27FC236}">
                      <a16:creationId xmlns:a16="http://schemas.microsoft.com/office/drawing/2014/main" id="{ED23282A-17D0-442D-8FF4-0C223DB6E64F}"/>
                    </a:ext>
                  </a:extLst>
                </p:cNvPr>
                <p:cNvPicPr/>
                <p:nvPr/>
              </p:nvPicPr>
              <p:blipFill>
                <a:blip r:embed="rId116"/>
                <a:stretch>
                  <a:fillRect/>
                </a:stretch>
              </p:blipFill>
              <p:spPr>
                <a:xfrm>
                  <a:off x="6719942" y="2628762"/>
                  <a:ext cx="80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274" name="Ink 11273">
                  <a:extLst>
                    <a:ext uri="{FF2B5EF4-FFF2-40B4-BE49-F238E27FC236}">
                      <a16:creationId xmlns:a16="http://schemas.microsoft.com/office/drawing/2014/main" id="{4E94A57B-18A9-4C53-950A-8E45F80699AB}"/>
                    </a:ext>
                  </a:extLst>
                </p14:cNvPr>
                <p14:cNvContentPartPr/>
                <p14:nvPr/>
              </p14:nvContentPartPr>
              <p14:xfrm>
                <a:off x="6882302" y="2626602"/>
                <a:ext cx="232560" cy="101520"/>
              </p14:xfrm>
            </p:contentPart>
          </mc:Choice>
          <mc:Fallback xmlns="">
            <p:pic>
              <p:nvPicPr>
                <p:cNvPr id="11274" name="Ink 11273">
                  <a:extLst>
                    <a:ext uri="{FF2B5EF4-FFF2-40B4-BE49-F238E27FC236}">
                      <a16:creationId xmlns:a16="http://schemas.microsoft.com/office/drawing/2014/main" id="{4E94A57B-18A9-4C53-950A-8E45F80699AB}"/>
                    </a:ext>
                  </a:extLst>
                </p:cNvPr>
                <p:cNvPicPr/>
                <p:nvPr/>
              </p:nvPicPr>
              <p:blipFill>
                <a:blip r:embed="rId118"/>
                <a:stretch>
                  <a:fillRect/>
                </a:stretch>
              </p:blipFill>
              <p:spPr>
                <a:xfrm>
                  <a:off x="6873302" y="2617602"/>
                  <a:ext cx="25020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1276" name="Ink 11275">
                <a:extLst>
                  <a:ext uri="{FF2B5EF4-FFF2-40B4-BE49-F238E27FC236}">
                    <a16:creationId xmlns:a16="http://schemas.microsoft.com/office/drawing/2014/main" id="{C2DBCB62-BE00-4B22-80BB-EB776FC05E6D}"/>
                  </a:ext>
                </a:extLst>
              </p14:cNvPr>
              <p14:cNvContentPartPr/>
              <p14:nvPr/>
            </p14:nvContentPartPr>
            <p14:xfrm>
              <a:off x="7828022" y="3423282"/>
              <a:ext cx="600480" cy="559440"/>
            </p14:xfrm>
          </p:contentPart>
        </mc:Choice>
        <mc:Fallback xmlns="">
          <p:pic>
            <p:nvPicPr>
              <p:cNvPr id="11276" name="Ink 11275">
                <a:extLst>
                  <a:ext uri="{FF2B5EF4-FFF2-40B4-BE49-F238E27FC236}">
                    <a16:creationId xmlns:a16="http://schemas.microsoft.com/office/drawing/2014/main" id="{C2DBCB62-BE00-4B22-80BB-EB776FC05E6D}"/>
                  </a:ext>
                </a:extLst>
              </p:cNvPr>
              <p:cNvPicPr/>
              <p:nvPr/>
            </p:nvPicPr>
            <p:blipFill>
              <a:blip r:embed="rId120"/>
              <a:stretch>
                <a:fillRect/>
              </a:stretch>
            </p:blipFill>
            <p:spPr>
              <a:xfrm>
                <a:off x="7819022" y="3414282"/>
                <a:ext cx="618120" cy="577080"/>
              </a:xfrm>
              <a:prstGeom prst="rect">
                <a:avLst/>
              </a:prstGeom>
            </p:spPr>
          </p:pic>
        </mc:Fallback>
      </mc:AlternateContent>
      <p:grpSp>
        <p:nvGrpSpPr>
          <p:cNvPr id="11308" name="Group 11307">
            <a:extLst>
              <a:ext uri="{FF2B5EF4-FFF2-40B4-BE49-F238E27FC236}">
                <a16:creationId xmlns:a16="http://schemas.microsoft.com/office/drawing/2014/main" id="{8EBF90D0-FE7D-4DA9-9639-36BBCC73E47A}"/>
              </a:ext>
            </a:extLst>
          </p:cNvPr>
          <p:cNvGrpSpPr/>
          <p:nvPr/>
        </p:nvGrpSpPr>
        <p:grpSpPr>
          <a:xfrm>
            <a:off x="7460822" y="3537402"/>
            <a:ext cx="1260000" cy="1246680"/>
            <a:chOff x="7460822" y="3537402"/>
            <a:chExt cx="1260000" cy="1246680"/>
          </a:xfrm>
        </p:grpSpPr>
        <mc:AlternateContent xmlns:mc="http://schemas.openxmlformats.org/markup-compatibility/2006" xmlns:p14="http://schemas.microsoft.com/office/powerpoint/2010/main">
          <mc:Choice Requires="p14">
            <p:contentPart p14:bwMode="auto" r:id="rId121">
              <p14:nvContentPartPr>
                <p14:cNvPr id="11277" name="Ink 11276">
                  <a:extLst>
                    <a:ext uri="{FF2B5EF4-FFF2-40B4-BE49-F238E27FC236}">
                      <a16:creationId xmlns:a16="http://schemas.microsoft.com/office/drawing/2014/main" id="{247ECD2D-B497-43E8-973B-0AB64BC10533}"/>
                    </a:ext>
                  </a:extLst>
                </p14:cNvPr>
                <p14:cNvContentPartPr/>
                <p14:nvPr/>
              </p14:nvContentPartPr>
              <p14:xfrm>
                <a:off x="7734422" y="3859242"/>
                <a:ext cx="780480" cy="122040"/>
              </p14:xfrm>
            </p:contentPart>
          </mc:Choice>
          <mc:Fallback xmlns="">
            <p:pic>
              <p:nvPicPr>
                <p:cNvPr id="11277" name="Ink 11276">
                  <a:extLst>
                    <a:ext uri="{FF2B5EF4-FFF2-40B4-BE49-F238E27FC236}">
                      <a16:creationId xmlns:a16="http://schemas.microsoft.com/office/drawing/2014/main" id="{247ECD2D-B497-43E8-973B-0AB64BC10533}"/>
                    </a:ext>
                  </a:extLst>
                </p:cNvPr>
                <p:cNvPicPr/>
                <p:nvPr/>
              </p:nvPicPr>
              <p:blipFill>
                <a:blip r:embed="rId122"/>
                <a:stretch>
                  <a:fillRect/>
                </a:stretch>
              </p:blipFill>
              <p:spPr>
                <a:xfrm>
                  <a:off x="7725422" y="3850602"/>
                  <a:ext cx="798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278" name="Ink 11277">
                  <a:extLst>
                    <a:ext uri="{FF2B5EF4-FFF2-40B4-BE49-F238E27FC236}">
                      <a16:creationId xmlns:a16="http://schemas.microsoft.com/office/drawing/2014/main" id="{9507ED6C-24D1-48F6-A07B-71D9C5F0771A}"/>
                    </a:ext>
                  </a:extLst>
                </p14:cNvPr>
                <p14:cNvContentPartPr/>
                <p14:nvPr/>
              </p14:nvContentPartPr>
              <p14:xfrm>
                <a:off x="8130062" y="3537402"/>
                <a:ext cx="171360" cy="208800"/>
              </p14:xfrm>
            </p:contentPart>
          </mc:Choice>
          <mc:Fallback xmlns="">
            <p:pic>
              <p:nvPicPr>
                <p:cNvPr id="11278" name="Ink 11277">
                  <a:extLst>
                    <a:ext uri="{FF2B5EF4-FFF2-40B4-BE49-F238E27FC236}">
                      <a16:creationId xmlns:a16="http://schemas.microsoft.com/office/drawing/2014/main" id="{9507ED6C-24D1-48F6-A07B-71D9C5F0771A}"/>
                    </a:ext>
                  </a:extLst>
                </p:cNvPr>
                <p:cNvPicPr/>
                <p:nvPr/>
              </p:nvPicPr>
              <p:blipFill>
                <a:blip r:embed="rId124"/>
                <a:stretch>
                  <a:fillRect/>
                </a:stretch>
              </p:blipFill>
              <p:spPr>
                <a:xfrm>
                  <a:off x="8121422" y="3528402"/>
                  <a:ext cx="189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279" name="Ink 11278">
                  <a:extLst>
                    <a:ext uri="{FF2B5EF4-FFF2-40B4-BE49-F238E27FC236}">
                      <a16:creationId xmlns:a16="http://schemas.microsoft.com/office/drawing/2014/main" id="{410807D7-800D-48CB-983D-D03256D9B334}"/>
                    </a:ext>
                  </a:extLst>
                </p14:cNvPr>
                <p14:cNvContentPartPr/>
                <p14:nvPr/>
              </p14:nvContentPartPr>
              <p14:xfrm>
                <a:off x="8261462" y="3672762"/>
                <a:ext cx="64080" cy="77400"/>
              </p14:xfrm>
            </p:contentPart>
          </mc:Choice>
          <mc:Fallback xmlns="">
            <p:pic>
              <p:nvPicPr>
                <p:cNvPr id="11279" name="Ink 11278">
                  <a:extLst>
                    <a:ext uri="{FF2B5EF4-FFF2-40B4-BE49-F238E27FC236}">
                      <a16:creationId xmlns:a16="http://schemas.microsoft.com/office/drawing/2014/main" id="{410807D7-800D-48CB-983D-D03256D9B334}"/>
                    </a:ext>
                  </a:extLst>
                </p:cNvPr>
                <p:cNvPicPr/>
                <p:nvPr/>
              </p:nvPicPr>
              <p:blipFill>
                <a:blip r:embed="rId126"/>
                <a:stretch>
                  <a:fillRect/>
                </a:stretch>
              </p:blipFill>
              <p:spPr>
                <a:xfrm>
                  <a:off x="8252462" y="3663762"/>
                  <a:ext cx="81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280" name="Ink 11279">
                  <a:extLst>
                    <a:ext uri="{FF2B5EF4-FFF2-40B4-BE49-F238E27FC236}">
                      <a16:creationId xmlns:a16="http://schemas.microsoft.com/office/drawing/2014/main" id="{25B0111E-3B5A-41DF-A62A-58F39A20125D}"/>
                    </a:ext>
                  </a:extLst>
                </p14:cNvPr>
                <p14:cNvContentPartPr/>
                <p14:nvPr/>
              </p14:nvContentPartPr>
              <p14:xfrm>
                <a:off x="8004422" y="3597882"/>
                <a:ext cx="98280" cy="120240"/>
              </p14:xfrm>
            </p:contentPart>
          </mc:Choice>
          <mc:Fallback xmlns="">
            <p:pic>
              <p:nvPicPr>
                <p:cNvPr id="11280" name="Ink 11279">
                  <a:extLst>
                    <a:ext uri="{FF2B5EF4-FFF2-40B4-BE49-F238E27FC236}">
                      <a16:creationId xmlns:a16="http://schemas.microsoft.com/office/drawing/2014/main" id="{25B0111E-3B5A-41DF-A62A-58F39A20125D}"/>
                    </a:ext>
                  </a:extLst>
                </p:cNvPr>
                <p:cNvPicPr/>
                <p:nvPr/>
              </p:nvPicPr>
              <p:blipFill>
                <a:blip r:embed="rId128"/>
                <a:stretch>
                  <a:fillRect/>
                </a:stretch>
              </p:blipFill>
              <p:spPr>
                <a:xfrm>
                  <a:off x="7995422" y="3589242"/>
                  <a:ext cx="115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81" name="Ink 11280">
                  <a:extLst>
                    <a:ext uri="{FF2B5EF4-FFF2-40B4-BE49-F238E27FC236}">
                      <a16:creationId xmlns:a16="http://schemas.microsoft.com/office/drawing/2014/main" id="{B3A55FA2-1999-467D-8B0A-A24CA9D3F8CD}"/>
                    </a:ext>
                  </a:extLst>
                </p14:cNvPr>
                <p14:cNvContentPartPr/>
                <p14:nvPr/>
              </p14:nvContentPartPr>
              <p14:xfrm>
                <a:off x="8171462" y="3647202"/>
                <a:ext cx="25200" cy="70200"/>
              </p14:xfrm>
            </p:contentPart>
          </mc:Choice>
          <mc:Fallback xmlns="">
            <p:pic>
              <p:nvPicPr>
                <p:cNvPr id="11281" name="Ink 11280">
                  <a:extLst>
                    <a:ext uri="{FF2B5EF4-FFF2-40B4-BE49-F238E27FC236}">
                      <a16:creationId xmlns:a16="http://schemas.microsoft.com/office/drawing/2014/main" id="{B3A55FA2-1999-467D-8B0A-A24CA9D3F8CD}"/>
                    </a:ext>
                  </a:extLst>
                </p:cNvPr>
                <p:cNvPicPr/>
                <p:nvPr/>
              </p:nvPicPr>
              <p:blipFill>
                <a:blip r:embed="rId130"/>
                <a:stretch>
                  <a:fillRect/>
                </a:stretch>
              </p:blipFill>
              <p:spPr>
                <a:xfrm>
                  <a:off x="8162822" y="3638562"/>
                  <a:ext cx="42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83" name="Ink 11282">
                  <a:extLst>
                    <a:ext uri="{FF2B5EF4-FFF2-40B4-BE49-F238E27FC236}">
                      <a16:creationId xmlns:a16="http://schemas.microsoft.com/office/drawing/2014/main" id="{8861886E-2E1E-4DAB-843C-FB0332AB6BA2}"/>
                    </a:ext>
                  </a:extLst>
                </p14:cNvPr>
                <p14:cNvContentPartPr/>
                <p14:nvPr/>
              </p14:nvContentPartPr>
              <p14:xfrm>
                <a:off x="7735862" y="3910722"/>
                <a:ext cx="112320" cy="95400"/>
              </p14:xfrm>
            </p:contentPart>
          </mc:Choice>
          <mc:Fallback xmlns="">
            <p:pic>
              <p:nvPicPr>
                <p:cNvPr id="11283" name="Ink 11282">
                  <a:extLst>
                    <a:ext uri="{FF2B5EF4-FFF2-40B4-BE49-F238E27FC236}">
                      <a16:creationId xmlns:a16="http://schemas.microsoft.com/office/drawing/2014/main" id="{8861886E-2E1E-4DAB-843C-FB0332AB6BA2}"/>
                    </a:ext>
                  </a:extLst>
                </p:cNvPr>
                <p:cNvPicPr/>
                <p:nvPr/>
              </p:nvPicPr>
              <p:blipFill>
                <a:blip r:embed="rId132"/>
                <a:stretch>
                  <a:fillRect/>
                </a:stretch>
              </p:blipFill>
              <p:spPr>
                <a:xfrm>
                  <a:off x="7727222" y="3902082"/>
                  <a:ext cx="12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284" name="Ink 11283">
                  <a:extLst>
                    <a:ext uri="{FF2B5EF4-FFF2-40B4-BE49-F238E27FC236}">
                      <a16:creationId xmlns:a16="http://schemas.microsoft.com/office/drawing/2014/main" id="{A2FE0493-885F-49A1-A8D4-185ED09A7B06}"/>
                    </a:ext>
                  </a:extLst>
                </p14:cNvPr>
                <p14:cNvContentPartPr/>
                <p14:nvPr/>
              </p14:nvContentPartPr>
              <p14:xfrm>
                <a:off x="7824062" y="4106562"/>
                <a:ext cx="17280" cy="108720"/>
              </p14:xfrm>
            </p:contentPart>
          </mc:Choice>
          <mc:Fallback xmlns="">
            <p:pic>
              <p:nvPicPr>
                <p:cNvPr id="11284" name="Ink 11283">
                  <a:extLst>
                    <a:ext uri="{FF2B5EF4-FFF2-40B4-BE49-F238E27FC236}">
                      <a16:creationId xmlns:a16="http://schemas.microsoft.com/office/drawing/2014/main" id="{A2FE0493-885F-49A1-A8D4-185ED09A7B06}"/>
                    </a:ext>
                  </a:extLst>
                </p:cNvPr>
                <p:cNvPicPr/>
                <p:nvPr/>
              </p:nvPicPr>
              <p:blipFill>
                <a:blip r:embed="rId134"/>
                <a:stretch>
                  <a:fillRect/>
                </a:stretch>
              </p:blipFill>
              <p:spPr>
                <a:xfrm>
                  <a:off x="7815422" y="4097562"/>
                  <a:ext cx="34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285" name="Ink 11284">
                  <a:extLst>
                    <a:ext uri="{FF2B5EF4-FFF2-40B4-BE49-F238E27FC236}">
                      <a16:creationId xmlns:a16="http://schemas.microsoft.com/office/drawing/2014/main" id="{DDC0E185-4C20-4C98-B5E0-C1AF1208B495}"/>
                    </a:ext>
                  </a:extLst>
                </p14:cNvPr>
                <p14:cNvContentPartPr/>
                <p14:nvPr/>
              </p14:nvContentPartPr>
              <p14:xfrm>
                <a:off x="7795982" y="4060122"/>
                <a:ext cx="103320" cy="31680"/>
              </p14:xfrm>
            </p:contentPart>
          </mc:Choice>
          <mc:Fallback xmlns="">
            <p:pic>
              <p:nvPicPr>
                <p:cNvPr id="11285" name="Ink 11284">
                  <a:extLst>
                    <a:ext uri="{FF2B5EF4-FFF2-40B4-BE49-F238E27FC236}">
                      <a16:creationId xmlns:a16="http://schemas.microsoft.com/office/drawing/2014/main" id="{DDC0E185-4C20-4C98-B5E0-C1AF1208B495}"/>
                    </a:ext>
                  </a:extLst>
                </p:cNvPr>
                <p:cNvPicPr/>
                <p:nvPr/>
              </p:nvPicPr>
              <p:blipFill>
                <a:blip r:embed="rId136"/>
                <a:stretch>
                  <a:fillRect/>
                </a:stretch>
              </p:blipFill>
              <p:spPr>
                <a:xfrm>
                  <a:off x="7787342" y="4051122"/>
                  <a:ext cx="120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86" name="Ink 11285">
                  <a:extLst>
                    <a:ext uri="{FF2B5EF4-FFF2-40B4-BE49-F238E27FC236}">
                      <a16:creationId xmlns:a16="http://schemas.microsoft.com/office/drawing/2014/main" id="{17EAE44F-2680-4F9A-99C2-A009F67501FE}"/>
                    </a:ext>
                  </a:extLst>
                </p14:cNvPr>
                <p14:cNvContentPartPr/>
                <p14:nvPr/>
              </p14:nvContentPartPr>
              <p14:xfrm>
                <a:off x="7827302" y="4125642"/>
                <a:ext cx="58680" cy="6480"/>
              </p14:xfrm>
            </p:contentPart>
          </mc:Choice>
          <mc:Fallback xmlns="">
            <p:pic>
              <p:nvPicPr>
                <p:cNvPr id="11286" name="Ink 11285">
                  <a:extLst>
                    <a:ext uri="{FF2B5EF4-FFF2-40B4-BE49-F238E27FC236}">
                      <a16:creationId xmlns:a16="http://schemas.microsoft.com/office/drawing/2014/main" id="{17EAE44F-2680-4F9A-99C2-A009F67501FE}"/>
                    </a:ext>
                  </a:extLst>
                </p:cNvPr>
                <p:cNvPicPr/>
                <p:nvPr/>
              </p:nvPicPr>
              <p:blipFill>
                <a:blip r:embed="rId138"/>
                <a:stretch>
                  <a:fillRect/>
                </a:stretch>
              </p:blipFill>
              <p:spPr>
                <a:xfrm>
                  <a:off x="7818662" y="4117002"/>
                  <a:ext cx="76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87" name="Ink 11286">
                  <a:extLst>
                    <a:ext uri="{FF2B5EF4-FFF2-40B4-BE49-F238E27FC236}">
                      <a16:creationId xmlns:a16="http://schemas.microsoft.com/office/drawing/2014/main" id="{11A9D8E1-84C6-46B7-B465-837500427E5A}"/>
                    </a:ext>
                  </a:extLst>
                </p14:cNvPr>
                <p14:cNvContentPartPr/>
                <p14:nvPr/>
              </p14:nvContentPartPr>
              <p14:xfrm>
                <a:off x="7929542" y="4131762"/>
                <a:ext cx="46800" cy="61200"/>
              </p14:xfrm>
            </p:contentPart>
          </mc:Choice>
          <mc:Fallback xmlns="">
            <p:pic>
              <p:nvPicPr>
                <p:cNvPr id="11287" name="Ink 11286">
                  <a:extLst>
                    <a:ext uri="{FF2B5EF4-FFF2-40B4-BE49-F238E27FC236}">
                      <a16:creationId xmlns:a16="http://schemas.microsoft.com/office/drawing/2014/main" id="{11A9D8E1-84C6-46B7-B465-837500427E5A}"/>
                    </a:ext>
                  </a:extLst>
                </p:cNvPr>
                <p:cNvPicPr/>
                <p:nvPr/>
              </p:nvPicPr>
              <p:blipFill>
                <a:blip r:embed="rId140"/>
                <a:stretch>
                  <a:fillRect/>
                </a:stretch>
              </p:blipFill>
              <p:spPr>
                <a:xfrm>
                  <a:off x="7920542" y="4122762"/>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288" name="Ink 11287">
                  <a:extLst>
                    <a:ext uri="{FF2B5EF4-FFF2-40B4-BE49-F238E27FC236}">
                      <a16:creationId xmlns:a16="http://schemas.microsoft.com/office/drawing/2014/main" id="{9DB9528F-1C1B-4E31-97C0-C511599F0BDA}"/>
                    </a:ext>
                  </a:extLst>
                </p14:cNvPr>
                <p14:cNvContentPartPr/>
                <p14:nvPr/>
              </p14:nvContentPartPr>
              <p14:xfrm>
                <a:off x="7983182" y="4024842"/>
                <a:ext cx="18360" cy="60120"/>
              </p14:xfrm>
            </p:contentPart>
          </mc:Choice>
          <mc:Fallback xmlns="">
            <p:pic>
              <p:nvPicPr>
                <p:cNvPr id="11288" name="Ink 11287">
                  <a:extLst>
                    <a:ext uri="{FF2B5EF4-FFF2-40B4-BE49-F238E27FC236}">
                      <a16:creationId xmlns:a16="http://schemas.microsoft.com/office/drawing/2014/main" id="{9DB9528F-1C1B-4E31-97C0-C511599F0BDA}"/>
                    </a:ext>
                  </a:extLst>
                </p:cNvPr>
                <p:cNvPicPr/>
                <p:nvPr/>
              </p:nvPicPr>
              <p:blipFill>
                <a:blip r:embed="rId142"/>
                <a:stretch>
                  <a:fillRect/>
                </a:stretch>
              </p:blipFill>
              <p:spPr>
                <a:xfrm>
                  <a:off x="7974542" y="4015842"/>
                  <a:ext cx="36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89" name="Ink 11288">
                  <a:extLst>
                    <a:ext uri="{FF2B5EF4-FFF2-40B4-BE49-F238E27FC236}">
                      <a16:creationId xmlns:a16="http://schemas.microsoft.com/office/drawing/2014/main" id="{6B34FCE5-5654-4E4B-AB8B-E8B19039AFD7}"/>
                    </a:ext>
                  </a:extLst>
                </p14:cNvPr>
                <p14:cNvContentPartPr/>
                <p14:nvPr/>
              </p14:nvContentPartPr>
              <p14:xfrm>
                <a:off x="8160662" y="3879402"/>
                <a:ext cx="41040" cy="130680"/>
              </p14:xfrm>
            </p:contentPart>
          </mc:Choice>
          <mc:Fallback xmlns="">
            <p:pic>
              <p:nvPicPr>
                <p:cNvPr id="11289" name="Ink 11288">
                  <a:extLst>
                    <a:ext uri="{FF2B5EF4-FFF2-40B4-BE49-F238E27FC236}">
                      <a16:creationId xmlns:a16="http://schemas.microsoft.com/office/drawing/2014/main" id="{6B34FCE5-5654-4E4B-AB8B-E8B19039AFD7}"/>
                    </a:ext>
                  </a:extLst>
                </p:cNvPr>
                <p:cNvPicPr/>
                <p:nvPr/>
              </p:nvPicPr>
              <p:blipFill>
                <a:blip r:embed="rId144"/>
                <a:stretch>
                  <a:fillRect/>
                </a:stretch>
              </p:blipFill>
              <p:spPr>
                <a:xfrm>
                  <a:off x="8152022" y="3870762"/>
                  <a:ext cx="58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90" name="Ink 11289">
                  <a:extLst>
                    <a:ext uri="{FF2B5EF4-FFF2-40B4-BE49-F238E27FC236}">
                      <a16:creationId xmlns:a16="http://schemas.microsoft.com/office/drawing/2014/main" id="{65D63A76-0D92-4614-B5AD-8F73B0258785}"/>
                    </a:ext>
                  </a:extLst>
                </p14:cNvPr>
                <p14:cNvContentPartPr/>
                <p14:nvPr/>
              </p14:nvContentPartPr>
              <p14:xfrm>
                <a:off x="8264342" y="3832962"/>
                <a:ext cx="340920" cy="46800"/>
              </p14:xfrm>
            </p:contentPart>
          </mc:Choice>
          <mc:Fallback xmlns="">
            <p:pic>
              <p:nvPicPr>
                <p:cNvPr id="11290" name="Ink 11289">
                  <a:extLst>
                    <a:ext uri="{FF2B5EF4-FFF2-40B4-BE49-F238E27FC236}">
                      <a16:creationId xmlns:a16="http://schemas.microsoft.com/office/drawing/2014/main" id="{65D63A76-0D92-4614-B5AD-8F73B0258785}"/>
                    </a:ext>
                  </a:extLst>
                </p:cNvPr>
                <p:cNvPicPr/>
                <p:nvPr/>
              </p:nvPicPr>
              <p:blipFill>
                <a:blip r:embed="rId146"/>
                <a:stretch>
                  <a:fillRect/>
                </a:stretch>
              </p:blipFill>
              <p:spPr>
                <a:xfrm>
                  <a:off x="8255702" y="3824322"/>
                  <a:ext cx="358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91" name="Ink 11290">
                  <a:extLst>
                    <a:ext uri="{FF2B5EF4-FFF2-40B4-BE49-F238E27FC236}">
                      <a16:creationId xmlns:a16="http://schemas.microsoft.com/office/drawing/2014/main" id="{1F2033B5-A6F8-4037-992A-2DF3947AB0F7}"/>
                    </a:ext>
                  </a:extLst>
                </p14:cNvPr>
                <p14:cNvContentPartPr/>
                <p14:nvPr/>
              </p14:nvContentPartPr>
              <p14:xfrm>
                <a:off x="8506982" y="3757362"/>
                <a:ext cx="50040" cy="127440"/>
              </p14:xfrm>
            </p:contentPart>
          </mc:Choice>
          <mc:Fallback xmlns="">
            <p:pic>
              <p:nvPicPr>
                <p:cNvPr id="11291" name="Ink 11290">
                  <a:extLst>
                    <a:ext uri="{FF2B5EF4-FFF2-40B4-BE49-F238E27FC236}">
                      <a16:creationId xmlns:a16="http://schemas.microsoft.com/office/drawing/2014/main" id="{1F2033B5-A6F8-4037-992A-2DF3947AB0F7}"/>
                    </a:ext>
                  </a:extLst>
                </p:cNvPr>
                <p:cNvPicPr/>
                <p:nvPr/>
              </p:nvPicPr>
              <p:blipFill>
                <a:blip r:embed="rId148"/>
                <a:stretch>
                  <a:fillRect/>
                </a:stretch>
              </p:blipFill>
              <p:spPr>
                <a:xfrm>
                  <a:off x="8498342" y="3748362"/>
                  <a:ext cx="67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292" name="Ink 11291">
                  <a:extLst>
                    <a:ext uri="{FF2B5EF4-FFF2-40B4-BE49-F238E27FC236}">
                      <a16:creationId xmlns:a16="http://schemas.microsoft.com/office/drawing/2014/main" id="{6A2A9E20-8FC5-4CAB-8D04-194FB0C76524}"/>
                    </a:ext>
                  </a:extLst>
                </p14:cNvPr>
                <p14:cNvContentPartPr/>
                <p14:nvPr/>
              </p14:nvContentPartPr>
              <p14:xfrm>
                <a:off x="8476742" y="4027722"/>
                <a:ext cx="18360" cy="78120"/>
              </p14:xfrm>
            </p:contentPart>
          </mc:Choice>
          <mc:Fallback xmlns="">
            <p:pic>
              <p:nvPicPr>
                <p:cNvPr id="11292" name="Ink 11291">
                  <a:extLst>
                    <a:ext uri="{FF2B5EF4-FFF2-40B4-BE49-F238E27FC236}">
                      <a16:creationId xmlns:a16="http://schemas.microsoft.com/office/drawing/2014/main" id="{6A2A9E20-8FC5-4CAB-8D04-194FB0C76524}"/>
                    </a:ext>
                  </a:extLst>
                </p:cNvPr>
                <p:cNvPicPr/>
                <p:nvPr/>
              </p:nvPicPr>
              <p:blipFill>
                <a:blip r:embed="rId150"/>
                <a:stretch>
                  <a:fillRect/>
                </a:stretch>
              </p:blipFill>
              <p:spPr>
                <a:xfrm>
                  <a:off x="8467742" y="4019082"/>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93" name="Ink 11292">
                  <a:extLst>
                    <a:ext uri="{FF2B5EF4-FFF2-40B4-BE49-F238E27FC236}">
                      <a16:creationId xmlns:a16="http://schemas.microsoft.com/office/drawing/2014/main" id="{F049D5DC-3869-4692-AC7B-2CDEF2C708C6}"/>
                    </a:ext>
                  </a:extLst>
                </p14:cNvPr>
                <p14:cNvContentPartPr/>
                <p14:nvPr/>
              </p14:nvContentPartPr>
              <p14:xfrm>
                <a:off x="8463062" y="3934122"/>
                <a:ext cx="103320" cy="94320"/>
              </p14:xfrm>
            </p:contentPart>
          </mc:Choice>
          <mc:Fallback xmlns="">
            <p:pic>
              <p:nvPicPr>
                <p:cNvPr id="11293" name="Ink 11292">
                  <a:extLst>
                    <a:ext uri="{FF2B5EF4-FFF2-40B4-BE49-F238E27FC236}">
                      <a16:creationId xmlns:a16="http://schemas.microsoft.com/office/drawing/2014/main" id="{F049D5DC-3869-4692-AC7B-2CDEF2C708C6}"/>
                    </a:ext>
                  </a:extLst>
                </p:cNvPr>
                <p:cNvPicPr/>
                <p:nvPr/>
              </p:nvPicPr>
              <p:blipFill>
                <a:blip r:embed="rId152"/>
                <a:stretch>
                  <a:fillRect/>
                </a:stretch>
              </p:blipFill>
              <p:spPr>
                <a:xfrm>
                  <a:off x="8454062" y="3925122"/>
                  <a:ext cx="120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94" name="Ink 11293">
                  <a:extLst>
                    <a:ext uri="{FF2B5EF4-FFF2-40B4-BE49-F238E27FC236}">
                      <a16:creationId xmlns:a16="http://schemas.microsoft.com/office/drawing/2014/main" id="{D0409545-DA5E-4CEF-8488-1CA2A127BBBF}"/>
                    </a:ext>
                  </a:extLst>
                </p14:cNvPr>
                <p14:cNvContentPartPr/>
                <p14:nvPr/>
              </p14:nvContentPartPr>
              <p14:xfrm>
                <a:off x="8465582" y="4013682"/>
                <a:ext cx="63000" cy="6480"/>
              </p14:xfrm>
            </p:contentPart>
          </mc:Choice>
          <mc:Fallback xmlns="">
            <p:pic>
              <p:nvPicPr>
                <p:cNvPr id="11294" name="Ink 11293">
                  <a:extLst>
                    <a:ext uri="{FF2B5EF4-FFF2-40B4-BE49-F238E27FC236}">
                      <a16:creationId xmlns:a16="http://schemas.microsoft.com/office/drawing/2014/main" id="{D0409545-DA5E-4CEF-8488-1CA2A127BBBF}"/>
                    </a:ext>
                  </a:extLst>
                </p:cNvPr>
                <p:cNvPicPr/>
                <p:nvPr/>
              </p:nvPicPr>
              <p:blipFill>
                <a:blip r:embed="rId154"/>
                <a:stretch>
                  <a:fillRect/>
                </a:stretch>
              </p:blipFill>
              <p:spPr>
                <a:xfrm>
                  <a:off x="8456582" y="4004682"/>
                  <a:ext cx="80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295" name="Ink 11294">
                  <a:extLst>
                    <a:ext uri="{FF2B5EF4-FFF2-40B4-BE49-F238E27FC236}">
                      <a16:creationId xmlns:a16="http://schemas.microsoft.com/office/drawing/2014/main" id="{C9A4A8AB-9F1F-4676-832B-6F2DCEC39862}"/>
                    </a:ext>
                  </a:extLst>
                </p14:cNvPr>
                <p14:cNvContentPartPr/>
                <p14:nvPr/>
              </p14:nvContentPartPr>
              <p14:xfrm>
                <a:off x="8558462" y="4005762"/>
                <a:ext cx="162360" cy="102240"/>
              </p14:xfrm>
            </p:contentPart>
          </mc:Choice>
          <mc:Fallback xmlns="">
            <p:pic>
              <p:nvPicPr>
                <p:cNvPr id="11295" name="Ink 11294">
                  <a:extLst>
                    <a:ext uri="{FF2B5EF4-FFF2-40B4-BE49-F238E27FC236}">
                      <a16:creationId xmlns:a16="http://schemas.microsoft.com/office/drawing/2014/main" id="{C9A4A8AB-9F1F-4676-832B-6F2DCEC39862}"/>
                    </a:ext>
                  </a:extLst>
                </p:cNvPr>
                <p:cNvPicPr/>
                <p:nvPr/>
              </p:nvPicPr>
              <p:blipFill>
                <a:blip r:embed="rId156"/>
                <a:stretch>
                  <a:fillRect/>
                </a:stretch>
              </p:blipFill>
              <p:spPr>
                <a:xfrm>
                  <a:off x="8549822" y="3996762"/>
                  <a:ext cx="180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97" name="Ink 11296">
                  <a:extLst>
                    <a:ext uri="{FF2B5EF4-FFF2-40B4-BE49-F238E27FC236}">
                      <a16:creationId xmlns:a16="http://schemas.microsoft.com/office/drawing/2014/main" id="{3DF8B866-2B61-40CC-8027-EE9DA6F3E9FD}"/>
                    </a:ext>
                  </a:extLst>
                </p14:cNvPr>
                <p14:cNvContentPartPr/>
                <p14:nvPr/>
              </p14:nvContentPartPr>
              <p14:xfrm>
                <a:off x="7460822" y="4409682"/>
                <a:ext cx="129240" cy="211680"/>
              </p14:xfrm>
            </p:contentPart>
          </mc:Choice>
          <mc:Fallback xmlns="">
            <p:pic>
              <p:nvPicPr>
                <p:cNvPr id="11297" name="Ink 11296">
                  <a:extLst>
                    <a:ext uri="{FF2B5EF4-FFF2-40B4-BE49-F238E27FC236}">
                      <a16:creationId xmlns:a16="http://schemas.microsoft.com/office/drawing/2014/main" id="{3DF8B866-2B61-40CC-8027-EE9DA6F3E9FD}"/>
                    </a:ext>
                  </a:extLst>
                </p:cNvPr>
                <p:cNvPicPr/>
                <p:nvPr/>
              </p:nvPicPr>
              <p:blipFill>
                <a:blip r:embed="rId158"/>
                <a:stretch>
                  <a:fillRect/>
                </a:stretch>
              </p:blipFill>
              <p:spPr>
                <a:xfrm>
                  <a:off x="7451822" y="4400682"/>
                  <a:ext cx="146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298" name="Ink 11297">
                  <a:extLst>
                    <a:ext uri="{FF2B5EF4-FFF2-40B4-BE49-F238E27FC236}">
                      <a16:creationId xmlns:a16="http://schemas.microsoft.com/office/drawing/2014/main" id="{BBA52B53-1510-4DFA-9F4D-ABC660CF8B2B}"/>
                    </a:ext>
                  </a:extLst>
                </p14:cNvPr>
                <p14:cNvContentPartPr/>
                <p14:nvPr/>
              </p14:nvContentPartPr>
              <p14:xfrm>
                <a:off x="7687262" y="4546482"/>
                <a:ext cx="88920" cy="70920"/>
              </p14:xfrm>
            </p:contentPart>
          </mc:Choice>
          <mc:Fallback xmlns="">
            <p:pic>
              <p:nvPicPr>
                <p:cNvPr id="11298" name="Ink 11297">
                  <a:extLst>
                    <a:ext uri="{FF2B5EF4-FFF2-40B4-BE49-F238E27FC236}">
                      <a16:creationId xmlns:a16="http://schemas.microsoft.com/office/drawing/2014/main" id="{BBA52B53-1510-4DFA-9F4D-ABC660CF8B2B}"/>
                    </a:ext>
                  </a:extLst>
                </p:cNvPr>
                <p:cNvPicPr/>
                <p:nvPr/>
              </p:nvPicPr>
              <p:blipFill>
                <a:blip r:embed="rId160"/>
                <a:stretch>
                  <a:fillRect/>
                </a:stretch>
              </p:blipFill>
              <p:spPr>
                <a:xfrm>
                  <a:off x="7678622" y="4537842"/>
                  <a:ext cx="1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300" name="Ink 11299">
                  <a:extLst>
                    <a:ext uri="{FF2B5EF4-FFF2-40B4-BE49-F238E27FC236}">
                      <a16:creationId xmlns:a16="http://schemas.microsoft.com/office/drawing/2014/main" id="{06C0997C-827A-49B3-82CD-4E1607BA3892}"/>
                    </a:ext>
                  </a:extLst>
                </p14:cNvPr>
                <p14:cNvContentPartPr/>
                <p14:nvPr/>
              </p14:nvContentPartPr>
              <p14:xfrm>
                <a:off x="7847822" y="4441722"/>
                <a:ext cx="117720" cy="32040"/>
              </p14:xfrm>
            </p:contentPart>
          </mc:Choice>
          <mc:Fallback xmlns="">
            <p:pic>
              <p:nvPicPr>
                <p:cNvPr id="11300" name="Ink 11299">
                  <a:extLst>
                    <a:ext uri="{FF2B5EF4-FFF2-40B4-BE49-F238E27FC236}">
                      <a16:creationId xmlns:a16="http://schemas.microsoft.com/office/drawing/2014/main" id="{06C0997C-827A-49B3-82CD-4E1607BA3892}"/>
                    </a:ext>
                  </a:extLst>
                </p:cNvPr>
                <p:cNvPicPr/>
                <p:nvPr/>
              </p:nvPicPr>
              <p:blipFill>
                <a:blip r:embed="rId162"/>
                <a:stretch>
                  <a:fillRect/>
                </a:stretch>
              </p:blipFill>
              <p:spPr>
                <a:xfrm>
                  <a:off x="7838822" y="4432722"/>
                  <a:ext cx="13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01" name="Ink 11300">
                  <a:extLst>
                    <a:ext uri="{FF2B5EF4-FFF2-40B4-BE49-F238E27FC236}">
                      <a16:creationId xmlns:a16="http://schemas.microsoft.com/office/drawing/2014/main" id="{2453A8B0-84C5-40E8-9637-5A14395B8F01}"/>
                    </a:ext>
                  </a:extLst>
                </p14:cNvPr>
                <p14:cNvContentPartPr/>
                <p14:nvPr/>
              </p14:nvContentPartPr>
              <p14:xfrm>
                <a:off x="7879142" y="4379082"/>
                <a:ext cx="91080" cy="21600"/>
              </p14:xfrm>
            </p:contentPart>
          </mc:Choice>
          <mc:Fallback xmlns="">
            <p:pic>
              <p:nvPicPr>
                <p:cNvPr id="11301" name="Ink 11300">
                  <a:extLst>
                    <a:ext uri="{FF2B5EF4-FFF2-40B4-BE49-F238E27FC236}">
                      <a16:creationId xmlns:a16="http://schemas.microsoft.com/office/drawing/2014/main" id="{2453A8B0-84C5-40E8-9637-5A14395B8F01}"/>
                    </a:ext>
                  </a:extLst>
                </p:cNvPr>
                <p:cNvPicPr/>
                <p:nvPr/>
              </p:nvPicPr>
              <p:blipFill>
                <a:blip r:embed="rId164"/>
                <a:stretch>
                  <a:fillRect/>
                </a:stretch>
              </p:blipFill>
              <p:spPr>
                <a:xfrm>
                  <a:off x="7870142" y="4370082"/>
                  <a:ext cx="10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03" name="Ink 11302">
                  <a:extLst>
                    <a:ext uri="{FF2B5EF4-FFF2-40B4-BE49-F238E27FC236}">
                      <a16:creationId xmlns:a16="http://schemas.microsoft.com/office/drawing/2014/main" id="{6730E9BB-8163-4043-A5F2-92C768D778D7}"/>
                    </a:ext>
                  </a:extLst>
                </p14:cNvPr>
                <p14:cNvContentPartPr/>
                <p14:nvPr/>
              </p14:nvContentPartPr>
              <p14:xfrm>
                <a:off x="8098022" y="4257762"/>
                <a:ext cx="123480" cy="167760"/>
              </p14:xfrm>
            </p:contentPart>
          </mc:Choice>
          <mc:Fallback xmlns="">
            <p:pic>
              <p:nvPicPr>
                <p:cNvPr id="11303" name="Ink 11302">
                  <a:extLst>
                    <a:ext uri="{FF2B5EF4-FFF2-40B4-BE49-F238E27FC236}">
                      <a16:creationId xmlns:a16="http://schemas.microsoft.com/office/drawing/2014/main" id="{6730E9BB-8163-4043-A5F2-92C768D778D7}"/>
                    </a:ext>
                  </a:extLst>
                </p:cNvPr>
                <p:cNvPicPr/>
                <p:nvPr/>
              </p:nvPicPr>
              <p:blipFill>
                <a:blip r:embed="rId166"/>
                <a:stretch>
                  <a:fillRect/>
                </a:stretch>
              </p:blipFill>
              <p:spPr>
                <a:xfrm>
                  <a:off x="8089382" y="4249122"/>
                  <a:ext cx="141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304" name="Ink 11303">
                  <a:extLst>
                    <a:ext uri="{FF2B5EF4-FFF2-40B4-BE49-F238E27FC236}">
                      <a16:creationId xmlns:a16="http://schemas.microsoft.com/office/drawing/2014/main" id="{B6CE344B-325E-4849-8157-E76329D5EE4A}"/>
                    </a:ext>
                  </a:extLst>
                </p14:cNvPr>
                <p14:cNvContentPartPr/>
                <p14:nvPr/>
              </p14:nvContentPartPr>
              <p14:xfrm>
                <a:off x="8287022" y="4332642"/>
                <a:ext cx="53640" cy="101160"/>
              </p14:xfrm>
            </p:contentPart>
          </mc:Choice>
          <mc:Fallback xmlns="">
            <p:pic>
              <p:nvPicPr>
                <p:cNvPr id="11304" name="Ink 11303">
                  <a:extLst>
                    <a:ext uri="{FF2B5EF4-FFF2-40B4-BE49-F238E27FC236}">
                      <a16:creationId xmlns:a16="http://schemas.microsoft.com/office/drawing/2014/main" id="{B6CE344B-325E-4849-8157-E76329D5EE4A}"/>
                    </a:ext>
                  </a:extLst>
                </p:cNvPr>
                <p:cNvPicPr/>
                <p:nvPr/>
              </p:nvPicPr>
              <p:blipFill>
                <a:blip r:embed="rId168"/>
                <a:stretch>
                  <a:fillRect/>
                </a:stretch>
              </p:blipFill>
              <p:spPr>
                <a:xfrm>
                  <a:off x="8278382" y="4323642"/>
                  <a:ext cx="71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05" name="Ink 11304">
                  <a:extLst>
                    <a:ext uri="{FF2B5EF4-FFF2-40B4-BE49-F238E27FC236}">
                      <a16:creationId xmlns:a16="http://schemas.microsoft.com/office/drawing/2014/main" id="{65673751-5BDA-437A-8498-CFC3AF33BC95}"/>
                    </a:ext>
                  </a:extLst>
                </p14:cNvPr>
                <p14:cNvContentPartPr/>
                <p14:nvPr/>
              </p14:nvContentPartPr>
              <p14:xfrm>
                <a:off x="8154902" y="4495002"/>
                <a:ext cx="141840" cy="32760"/>
              </p14:xfrm>
            </p:contentPart>
          </mc:Choice>
          <mc:Fallback xmlns="">
            <p:pic>
              <p:nvPicPr>
                <p:cNvPr id="11305" name="Ink 11304">
                  <a:extLst>
                    <a:ext uri="{FF2B5EF4-FFF2-40B4-BE49-F238E27FC236}">
                      <a16:creationId xmlns:a16="http://schemas.microsoft.com/office/drawing/2014/main" id="{65673751-5BDA-437A-8498-CFC3AF33BC95}"/>
                    </a:ext>
                  </a:extLst>
                </p:cNvPr>
                <p:cNvPicPr/>
                <p:nvPr/>
              </p:nvPicPr>
              <p:blipFill>
                <a:blip r:embed="rId170"/>
                <a:stretch>
                  <a:fillRect/>
                </a:stretch>
              </p:blipFill>
              <p:spPr>
                <a:xfrm>
                  <a:off x="8146262" y="4486002"/>
                  <a:ext cx="159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06" name="Ink 11305">
                  <a:extLst>
                    <a:ext uri="{FF2B5EF4-FFF2-40B4-BE49-F238E27FC236}">
                      <a16:creationId xmlns:a16="http://schemas.microsoft.com/office/drawing/2014/main" id="{4175BA2B-2E1B-4C33-BDD4-6C7990464465}"/>
                    </a:ext>
                  </a:extLst>
                </p14:cNvPr>
                <p14:cNvContentPartPr/>
                <p14:nvPr/>
              </p14:nvContentPartPr>
              <p14:xfrm>
                <a:off x="8170382" y="4646562"/>
                <a:ext cx="101520" cy="137520"/>
              </p14:xfrm>
            </p:contentPart>
          </mc:Choice>
          <mc:Fallback xmlns="">
            <p:pic>
              <p:nvPicPr>
                <p:cNvPr id="11306" name="Ink 11305">
                  <a:extLst>
                    <a:ext uri="{FF2B5EF4-FFF2-40B4-BE49-F238E27FC236}">
                      <a16:creationId xmlns:a16="http://schemas.microsoft.com/office/drawing/2014/main" id="{4175BA2B-2E1B-4C33-BDD4-6C7990464465}"/>
                    </a:ext>
                  </a:extLst>
                </p:cNvPr>
                <p:cNvPicPr/>
                <p:nvPr/>
              </p:nvPicPr>
              <p:blipFill>
                <a:blip r:embed="rId172"/>
                <a:stretch>
                  <a:fillRect/>
                </a:stretch>
              </p:blipFill>
              <p:spPr>
                <a:xfrm>
                  <a:off x="8161382" y="4637562"/>
                  <a:ext cx="119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07" name="Ink 11306">
                  <a:extLst>
                    <a:ext uri="{FF2B5EF4-FFF2-40B4-BE49-F238E27FC236}">
                      <a16:creationId xmlns:a16="http://schemas.microsoft.com/office/drawing/2014/main" id="{960750EF-1DE4-40A6-A1FC-69EE3CE5081F}"/>
                    </a:ext>
                  </a:extLst>
                </p14:cNvPr>
                <p14:cNvContentPartPr/>
                <p14:nvPr/>
              </p14:nvContentPartPr>
              <p14:xfrm>
                <a:off x="8186222" y="4560522"/>
                <a:ext cx="7200" cy="17640"/>
              </p14:xfrm>
            </p:contentPart>
          </mc:Choice>
          <mc:Fallback xmlns="">
            <p:pic>
              <p:nvPicPr>
                <p:cNvPr id="11307" name="Ink 11306">
                  <a:extLst>
                    <a:ext uri="{FF2B5EF4-FFF2-40B4-BE49-F238E27FC236}">
                      <a16:creationId xmlns:a16="http://schemas.microsoft.com/office/drawing/2014/main" id="{960750EF-1DE4-40A6-A1FC-69EE3CE5081F}"/>
                    </a:ext>
                  </a:extLst>
                </p:cNvPr>
                <p:cNvPicPr/>
                <p:nvPr/>
              </p:nvPicPr>
              <p:blipFill>
                <a:blip r:embed="rId174"/>
                <a:stretch>
                  <a:fillRect/>
                </a:stretch>
              </p:blipFill>
              <p:spPr>
                <a:xfrm>
                  <a:off x="8177582" y="4551882"/>
                  <a:ext cx="24840" cy="35280"/>
                </a:xfrm>
                <a:prstGeom prst="rect">
                  <a:avLst/>
                </a:prstGeom>
              </p:spPr>
            </p:pic>
          </mc:Fallback>
        </mc:AlternateContent>
      </p:grpSp>
      <p:grpSp>
        <p:nvGrpSpPr>
          <p:cNvPr id="11326" name="Group 11325">
            <a:extLst>
              <a:ext uri="{FF2B5EF4-FFF2-40B4-BE49-F238E27FC236}">
                <a16:creationId xmlns:a16="http://schemas.microsoft.com/office/drawing/2014/main" id="{1F958787-A2F4-425C-9FF5-6897360750FD}"/>
              </a:ext>
            </a:extLst>
          </p:cNvPr>
          <p:cNvGrpSpPr/>
          <p:nvPr/>
        </p:nvGrpSpPr>
        <p:grpSpPr>
          <a:xfrm>
            <a:off x="7171382" y="4765002"/>
            <a:ext cx="1740600" cy="1071000"/>
            <a:chOff x="7171382" y="4765002"/>
            <a:chExt cx="1740600" cy="1071000"/>
          </a:xfrm>
        </p:grpSpPr>
        <mc:AlternateContent xmlns:mc="http://schemas.openxmlformats.org/markup-compatibility/2006" xmlns:p14="http://schemas.microsoft.com/office/powerpoint/2010/main">
          <mc:Choice Requires="p14">
            <p:contentPart p14:bwMode="auto" r:id="rId175">
              <p14:nvContentPartPr>
                <p14:cNvPr id="11309" name="Ink 11308">
                  <a:extLst>
                    <a:ext uri="{FF2B5EF4-FFF2-40B4-BE49-F238E27FC236}">
                      <a16:creationId xmlns:a16="http://schemas.microsoft.com/office/drawing/2014/main" id="{8645E744-A1E6-4CB2-8D34-5160D44A817C}"/>
                    </a:ext>
                  </a:extLst>
                </p14:cNvPr>
                <p14:cNvContentPartPr/>
                <p14:nvPr/>
              </p14:nvContentPartPr>
              <p14:xfrm>
                <a:off x="7548302" y="5326242"/>
                <a:ext cx="3600" cy="183600"/>
              </p14:xfrm>
            </p:contentPart>
          </mc:Choice>
          <mc:Fallback xmlns="">
            <p:pic>
              <p:nvPicPr>
                <p:cNvPr id="11309" name="Ink 11308">
                  <a:extLst>
                    <a:ext uri="{FF2B5EF4-FFF2-40B4-BE49-F238E27FC236}">
                      <a16:creationId xmlns:a16="http://schemas.microsoft.com/office/drawing/2014/main" id="{8645E744-A1E6-4CB2-8D34-5160D44A817C}"/>
                    </a:ext>
                  </a:extLst>
                </p:cNvPr>
                <p:cNvPicPr/>
                <p:nvPr/>
              </p:nvPicPr>
              <p:blipFill>
                <a:blip r:embed="rId176"/>
                <a:stretch>
                  <a:fillRect/>
                </a:stretch>
              </p:blipFill>
              <p:spPr>
                <a:xfrm>
                  <a:off x="7539302" y="5317602"/>
                  <a:ext cx="21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10" name="Ink 11309">
                  <a:extLst>
                    <a:ext uri="{FF2B5EF4-FFF2-40B4-BE49-F238E27FC236}">
                      <a16:creationId xmlns:a16="http://schemas.microsoft.com/office/drawing/2014/main" id="{2A2FAC42-078A-461C-991C-42CC4A9E3DFB}"/>
                    </a:ext>
                  </a:extLst>
                </p14:cNvPr>
                <p14:cNvContentPartPr/>
                <p14:nvPr/>
              </p14:nvContentPartPr>
              <p14:xfrm>
                <a:off x="7538582" y="5226522"/>
                <a:ext cx="153360" cy="74160"/>
              </p14:xfrm>
            </p:contentPart>
          </mc:Choice>
          <mc:Fallback xmlns="">
            <p:pic>
              <p:nvPicPr>
                <p:cNvPr id="11310" name="Ink 11309">
                  <a:extLst>
                    <a:ext uri="{FF2B5EF4-FFF2-40B4-BE49-F238E27FC236}">
                      <a16:creationId xmlns:a16="http://schemas.microsoft.com/office/drawing/2014/main" id="{2A2FAC42-078A-461C-991C-42CC4A9E3DFB}"/>
                    </a:ext>
                  </a:extLst>
                </p:cNvPr>
                <p:cNvPicPr/>
                <p:nvPr/>
              </p:nvPicPr>
              <p:blipFill>
                <a:blip r:embed="rId178"/>
                <a:stretch>
                  <a:fillRect/>
                </a:stretch>
              </p:blipFill>
              <p:spPr>
                <a:xfrm>
                  <a:off x="7529942" y="5217882"/>
                  <a:ext cx="171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11" name="Ink 11310">
                  <a:extLst>
                    <a:ext uri="{FF2B5EF4-FFF2-40B4-BE49-F238E27FC236}">
                      <a16:creationId xmlns:a16="http://schemas.microsoft.com/office/drawing/2014/main" id="{87F11C8A-D074-49DC-AA36-0E52531BB0B4}"/>
                    </a:ext>
                  </a:extLst>
                </p14:cNvPr>
                <p14:cNvContentPartPr/>
                <p14:nvPr/>
              </p14:nvContentPartPr>
              <p14:xfrm>
                <a:off x="7561622" y="5368002"/>
                <a:ext cx="111240" cy="10080"/>
              </p14:xfrm>
            </p:contentPart>
          </mc:Choice>
          <mc:Fallback xmlns="">
            <p:pic>
              <p:nvPicPr>
                <p:cNvPr id="11311" name="Ink 11310">
                  <a:extLst>
                    <a:ext uri="{FF2B5EF4-FFF2-40B4-BE49-F238E27FC236}">
                      <a16:creationId xmlns:a16="http://schemas.microsoft.com/office/drawing/2014/main" id="{87F11C8A-D074-49DC-AA36-0E52531BB0B4}"/>
                    </a:ext>
                  </a:extLst>
                </p:cNvPr>
                <p:cNvPicPr/>
                <p:nvPr/>
              </p:nvPicPr>
              <p:blipFill>
                <a:blip r:embed="rId180"/>
                <a:stretch>
                  <a:fillRect/>
                </a:stretch>
              </p:blipFill>
              <p:spPr>
                <a:xfrm>
                  <a:off x="7552982" y="5359002"/>
                  <a:ext cx="128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12" name="Ink 11311">
                  <a:extLst>
                    <a:ext uri="{FF2B5EF4-FFF2-40B4-BE49-F238E27FC236}">
                      <a16:creationId xmlns:a16="http://schemas.microsoft.com/office/drawing/2014/main" id="{33E15290-82A7-4677-860E-8EC6C1808503}"/>
                    </a:ext>
                  </a:extLst>
                </p14:cNvPr>
                <p14:cNvContentPartPr/>
                <p14:nvPr/>
              </p14:nvContentPartPr>
              <p14:xfrm>
                <a:off x="7680062" y="5423442"/>
                <a:ext cx="100800" cy="120960"/>
              </p14:xfrm>
            </p:contentPart>
          </mc:Choice>
          <mc:Fallback xmlns="">
            <p:pic>
              <p:nvPicPr>
                <p:cNvPr id="11312" name="Ink 11311">
                  <a:extLst>
                    <a:ext uri="{FF2B5EF4-FFF2-40B4-BE49-F238E27FC236}">
                      <a16:creationId xmlns:a16="http://schemas.microsoft.com/office/drawing/2014/main" id="{33E15290-82A7-4677-860E-8EC6C1808503}"/>
                    </a:ext>
                  </a:extLst>
                </p:cNvPr>
                <p:cNvPicPr/>
                <p:nvPr/>
              </p:nvPicPr>
              <p:blipFill>
                <a:blip r:embed="rId182"/>
                <a:stretch>
                  <a:fillRect/>
                </a:stretch>
              </p:blipFill>
              <p:spPr>
                <a:xfrm>
                  <a:off x="7671062" y="5414802"/>
                  <a:ext cx="11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13" name="Ink 11312">
                  <a:extLst>
                    <a:ext uri="{FF2B5EF4-FFF2-40B4-BE49-F238E27FC236}">
                      <a16:creationId xmlns:a16="http://schemas.microsoft.com/office/drawing/2014/main" id="{5886DBFA-1E1E-4BF4-9F16-2EE5B90651FF}"/>
                    </a:ext>
                  </a:extLst>
                </p14:cNvPr>
                <p14:cNvContentPartPr/>
                <p14:nvPr/>
              </p14:nvContentPartPr>
              <p14:xfrm>
                <a:off x="7833062" y="5339562"/>
                <a:ext cx="45360" cy="10440"/>
              </p14:xfrm>
            </p:contentPart>
          </mc:Choice>
          <mc:Fallback xmlns="">
            <p:pic>
              <p:nvPicPr>
                <p:cNvPr id="11313" name="Ink 11312">
                  <a:extLst>
                    <a:ext uri="{FF2B5EF4-FFF2-40B4-BE49-F238E27FC236}">
                      <a16:creationId xmlns:a16="http://schemas.microsoft.com/office/drawing/2014/main" id="{5886DBFA-1E1E-4BF4-9F16-2EE5B90651FF}"/>
                    </a:ext>
                  </a:extLst>
                </p:cNvPr>
                <p:cNvPicPr/>
                <p:nvPr/>
              </p:nvPicPr>
              <p:blipFill>
                <a:blip r:embed="rId184"/>
                <a:stretch>
                  <a:fillRect/>
                </a:stretch>
              </p:blipFill>
              <p:spPr>
                <a:xfrm>
                  <a:off x="7824422" y="5330922"/>
                  <a:ext cx="63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14" name="Ink 11313">
                  <a:extLst>
                    <a:ext uri="{FF2B5EF4-FFF2-40B4-BE49-F238E27FC236}">
                      <a16:creationId xmlns:a16="http://schemas.microsoft.com/office/drawing/2014/main" id="{EEDACE0E-C525-48B0-8F4F-D05E854B7454}"/>
                    </a:ext>
                  </a:extLst>
                </p14:cNvPr>
                <p14:cNvContentPartPr/>
                <p14:nvPr/>
              </p14:nvContentPartPr>
              <p14:xfrm>
                <a:off x="7831982" y="5265042"/>
                <a:ext cx="51840" cy="74880"/>
              </p14:xfrm>
            </p:contentPart>
          </mc:Choice>
          <mc:Fallback xmlns="">
            <p:pic>
              <p:nvPicPr>
                <p:cNvPr id="11314" name="Ink 11313">
                  <a:extLst>
                    <a:ext uri="{FF2B5EF4-FFF2-40B4-BE49-F238E27FC236}">
                      <a16:creationId xmlns:a16="http://schemas.microsoft.com/office/drawing/2014/main" id="{EEDACE0E-C525-48B0-8F4F-D05E854B7454}"/>
                    </a:ext>
                  </a:extLst>
                </p:cNvPr>
                <p:cNvPicPr/>
                <p:nvPr/>
              </p:nvPicPr>
              <p:blipFill>
                <a:blip r:embed="rId186"/>
                <a:stretch>
                  <a:fillRect/>
                </a:stretch>
              </p:blipFill>
              <p:spPr>
                <a:xfrm>
                  <a:off x="7822982" y="5256042"/>
                  <a:ext cx="69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15" name="Ink 11314">
                  <a:extLst>
                    <a:ext uri="{FF2B5EF4-FFF2-40B4-BE49-F238E27FC236}">
                      <a16:creationId xmlns:a16="http://schemas.microsoft.com/office/drawing/2014/main" id="{49A20A42-0AC4-409C-9E3D-B72E4864E98A}"/>
                    </a:ext>
                  </a:extLst>
                </p14:cNvPr>
                <p14:cNvContentPartPr/>
                <p14:nvPr/>
              </p14:nvContentPartPr>
              <p14:xfrm>
                <a:off x="8026022" y="5019162"/>
                <a:ext cx="114840" cy="243000"/>
              </p14:xfrm>
            </p:contentPart>
          </mc:Choice>
          <mc:Fallback xmlns="">
            <p:pic>
              <p:nvPicPr>
                <p:cNvPr id="11315" name="Ink 11314">
                  <a:extLst>
                    <a:ext uri="{FF2B5EF4-FFF2-40B4-BE49-F238E27FC236}">
                      <a16:creationId xmlns:a16="http://schemas.microsoft.com/office/drawing/2014/main" id="{49A20A42-0AC4-409C-9E3D-B72E4864E98A}"/>
                    </a:ext>
                  </a:extLst>
                </p:cNvPr>
                <p:cNvPicPr/>
                <p:nvPr/>
              </p:nvPicPr>
              <p:blipFill>
                <a:blip r:embed="rId188"/>
                <a:stretch>
                  <a:fillRect/>
                </a:stretch>
              </p:blipFill>
              <p:spPr>
                <a:xfrm>
                  <a:off x="8017022" y="5010522"/>
                  <a:ext cx="132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16" name="Ink 11315">
                  <a:extLst>
                    <a:ext uri="{FF2B5EF4-FFF2-40B4-BE49-F238E27FC236}">
                      <a16:creationId xmlns:a16="http://schemas.microsoft.com/office/drawing/2014/main" id="{38FEA9DB-5E2D-4F53-89B1-D7D92E9964E0}"/>
                    </a:ext>
                  </a:extLst>
                </p14:cNvPr>
                <p14:cNvContentPartPr/>
                <p14:nvPr/>
              </p14:nvContentPartPr>
              <p14:xfrm>
                <a:off x="8213222" y="5057322"/>
                <a:ext cx="43920" cy="142920"/>
              </p14:xfrm>
            </p:contentPart>
          </mc:Choice>
          <mc:Fallback xmlns="">
            <p:pic>
              <p:nvPicPr>
                <p:cNvPr id="11316" name="Ink 11315">
                  <a:extLst>
                    <a:ext uri="{FF2B5EF4-FFF2-40B4-BE49-F238E27FC236}">
                      <a16:creationId xmlns:a16="http://schemas.microsoft.com/office/drawing/2014/main" id="{38FEA9DB-5E2D-4F53-89B1-D7D92E9964E0}"/>
                    </a:ext>
                  </a:extLst>
                </p:cNvPr>
                <p:cNvPicPr/>
                <p:nvPr/>
              </p:nvPicPr>
              <p:blipFill>
                <a:blip r:embed="rId190"/>
                <a:stretch>
                  <a:fillRect/>
                </a:stretch>
              </p:blipFill>
              <p:spPr>
                <a:xfrm>
                  <a:off x="8204222" y="5048682"/>
                  <a:ext cx="61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17" name="Ink 11316">
                  <a:extLst>
                    <a:ext uri="{FF2B5EF4-FFF2-40B4-BE49-F238E27FC236}">
                      <a16:creationId xmlns:a16="http://schemas.microsoft.com/office/drawing/2014/main" id="{18EA9CE2-676D-4DDA-B68D-55617EA514B3}"/>
                    </a:ext>
                  </a:extLst>
                </p14:cNvPr>
                <p14:cNvContentPartPr/>
                <p14:nvPr/>
              </p14:nvContentPartPr>
              <p14:xfrm>
                <a:off x="8209982" y="4929882"/>
                <a:ext cx="360" cy="22680"/>
              </p14:xfrm>
            </p:contentPart>
          </mc:Choice>
          <mc:Fallback xmlns="">
            <p:pic>
              <p:nvPicPr>
                <p:cNvPr id="11317" name="Ink 11316">
                  <a:extLst>
                    <a:ext uri="{FF2B5EF4-FFF2-40B4-BE49-F238E27FC236}">
                      <a16:creationId xmlns:a16="http://schemas.microsoft.com/office/drawing/2014/main" id="{18EA9CE2-676D-4DDA-B68D-55617EA514B3}"/>
                    </a:ext>
                  </a:extLst>
                </p:cNvPr>
                <p:cNvPicPr/>
                <p:nvPr/>
              </p:nvPicPr>
              <p:blipFill>
                <a:blip r:embed="rId192"/>
                <a:stretch>
                  <a:fillRect/>
                </a:stretch>
              </p:blipFill>
              <p:spPr>
                <a:xfrm>
                  <a:off x="8200982" y="4921242"/>
                  <a:ext cx="18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18" name="Ink 11317">
                  <a:extLst>
                    <a:ext uri="{FF2B5EF4-FFF2-40B4-BE49-F238E27FC236}">
                      <a16:creationId xmlns:a16="http://schemas.microsoft.com/office/drawing/2014/main" id="{5A84F39D-CF86-4826-B56B-E44F30D0EB77}"/>
                    </a:ext>
                  </a:extLst>
                </p14:cNvPr>
                <p14:cNvContentPartPr/>
                <p14:nvPr/>
              </p14:nvContentPartPr>
              <p14:xfrm>
                <a:off x="8075342" y="5310762"/>
                <a:ext cx="142560" cy="33480"/>
              </p14:xfrm>
            </p:contentPart>
          </mc:Choice>
          <mc:Fallback xmlns="">
            <p:pic>
              <p:nvPicPr>
                <p:cNvPr id="11318" name="Ink 11317">
                  <a:extLst>
                    <a:ext uri="{FF2B5EF4-FFF2-40B4-BE49-F238E27FC236}">
                      <a16:creationId xmlns:a16="http://schemas.microsoft.com/office/drawing/2014/main" id="{5A84F39D-CF86-4826-B56B-E44F30D0EB77}"/>
                    </a:ext>
                  </a:extLst>
                </p:cNvPr>
                <p:cNvPicPr/>
                <p:nvPr/>
              </p:nvPicPr>
              <p:blipFill>
                <a:blip r:embed="rId194"/>
                <a:stretch>
                  <a:fillRect/>
                </a:stretch>
              </p:blipFill>
              <p:spPr>
                <a:xfrm>
                  <a:off x="8066342" y="5301762"/>
                  <a:ext cx="160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19" name="Ink 11318">
                  <a:extLst>
                    <a:ext uri="{FF2B5EF4-FFF2-40B4-BE49-F238E27FC236}">
                      <a16:creationId xmlns:a16="http://schemas.microsoft.com/office/drawing/2014/main" id="{C576E0FC-ABB2-4B57-9A4D-9C64990FE22B}"/>
                    </a:ext>
                  </a:extLst>
                </p14:cNvPr>
                <p14:cNvContentPartPr/>
                <p14:nvPr/>
              </p14:nvContentPartPr>
              <p14:xfrm>
                <a:off x="8107742" y="5444682"/>
                <a:ext cx="15120" cy="221040"/>
              </p14:xfrm>
            </p:contentPart>
          </mc:Choice>
          <mc:Fallback xmlns="">
            <p:pic>
              <p:nvPicPr>
                <p:cNvPr id="11319" name="Ink 11318">
                  <a:extLst>
                    <a:ext uri="{FF2B5EF4-FFF2-40B4-BE49-F238E27FC236}">
                      <a16:creationId xmlns:a16="http://schemas.microsoft.com/office/drawing/2014/main" id="{C576E0FC-ABB2-4B57-9A4D-9C64990FE22B}"/>
                    </a:ext>
                  </a:extLst>
                </p:cNvPr>
                <p:cNvPicPr/>
                <p:nvPr/>
              </p:nvPicPr>
              <p:blipFill>
                <a:blip r:embed="rId196"/>
                <a:stretch>
                  <a:fillRect/>
                </a:stretch>
              </p:blipFill>
              <p:spPr>
                <a:xfrm>
                  <a:off x="8099102" y="5435682"/>
                  <a:ext cx="32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20" name="Ink 11319">
                  <a:extLst>
                    <a:ext uri="{FF2B5EF4-FFF2-40B4-BE49-F238E27FC236}">
                      <a16:creationId xmlns:a16="http://schemas.microsoft.com/office/drawing/2014/main" id="{8CD2B52A-DD29-4B19-9906-BB36E4BE1632}"/>
                    </a:ext>
                  </a:extLst>
                </p14:cNvPr>
                <p14:cNvContentPartPr/>
                <p14:nvPr/>
              </p14:nvContentPartPr>
              <p14:xfrm>
                <a:off x="8076422" y="5438562"/>
                <a:ext cx="149040" cy="186120"/>
              </p14:xfrm>
            </p:contentPart>
          </mc:Choice>
          <mc:Fallback xmlns="">
            <p:pic>
              <p:nvPicPr>
                <p:cNvPr id="11320" name="Ink 11319">
                  <a:extLst>
                    <a:ext uri="{FF2B5EF4-FFF2-40B4-BE49-F238E27FC236}">
                      <a16:creationId xmlns:a16="http://schemas.microsoft.com/office/drawing/2014/main" id="{8CD2B52A-DD29-4B19-9906-BB36E4BE1632}"/>
                    </a:ext>
                  </a:extLst>
                </p:cNvPr>
                <p:cNvPicPr/>
                <p:nvPr/>
              </p:nvPicPr>
              <p:blipFill>
                <a:blip r:embed="rId198"/>
                <a:stretch>
                  <a:fillRect/>
                </a:stretch>
              </p:blipFill>
              <p:spPr>
                <a:xfrm>
                  <a:off x="8067782" y="5429562"/>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321" name="Ink 11320">
                  <a:extLst>
                    <a:ext uri="{FF2B5EF4-FFF2-40B4-BE49-F238E27FC236}">
                      <a16:creationId xmlns:a16="http://schemas.microsoft.com/office/drawing/2014/main" id="{C8BC987D-8C6C-43C9-83A2-95DB6850FE4C}"/>
                    </a:ext>
                  </a:extLst>
                </p14:cNvPr>
                <p14:cNvContentPartPr/>
                <p14:nvPr/>
              </p14:nvContentPartPr>
              <p14:xfrm>
                <a:off x="8319782" y="5144082"/>
                <a:ext cx="147240" cy="210240"/>
              </p14:xfrm>
            </p:contentPart>
          </mc:Choice>
          <mc:Fallback xmlns="">
            <p:pic>
              <p:nvPicPr>
                <p:cNvPr id="11321" name="Ink 11320">
                  <a:extLst>
                    <a:ext uri="{FF2B5EF4-FFF2-40B4-BE49-F238E27FC236}">
                      <a16:creationId xmlns:a16="http://schemas.microsoft.com/office/drawing/2014/main" id="{C8BC987D-8C6C-43C9-83A2-95DB6850FE4C}"/>
                    </a:ext>
                  </a:extLst>
                </p:cNvPr>
                <p:cNvPicPr/>
                <p:nvPr/>
              </p:nvPicPr>
              <p:blipFill>
                <a:blip r:embed="rId200"/>
                <a:stretch>
                  <a:fillRect/>
                </a:stretch>
              </p:blipFill>
              <p:spPr>
                <a:xfrm>
                  <a:off x="8310782" y="5135082"/>
                  <a:ext cx="164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22" name="Ink 11321">
                  <a:extLst>
                    <a:ext uri="{FF2B5EF4-FFF2-40B4-BE49-F238E27FC236}">
                      <a16:creationId xmlns:a16="http://schemas.microsoft.com/office/drawing/2014/main" id="{6A6FED3C-39D9-433F-A21D-E41321F1A799}"/>
                    </a:ext>
                  </a:extLst>
                </p14:cNvPr>
                <p14:cNvContentPartPr/>
                <p14:nvPr/>
              </p14:nvContentPartPr>
              <p14:xfrm>
                <a:off x="8566382" y="5232642"/>
                <a:ext cx="157320" cy="93960"/>
              </p14:xfrm>
            </p:contentPart>
          </mc:Choice>
          <mc:Fallback xmlns="">
            <p:pic>
              <p:nvPicPr>
                <p:cNvPr id="11322" name="Ink 11321">
                  <a:extLst>
                    <a:ext uri="{FF2B5EF4-FFF2-40B4-BE49-F238E27FC236}">
                      <a16:creationId xmlns:a16="http://schemas.microsoft.com/office/drawing/2014/main" id="{6A6FED3C-39D9-433F-A21D-E41321F1A799}"/>
                    </a:ext>
                  </a:extLst>
                </p:cNvPr>
                <p:cNvPicPr/>
                <p:nvPr/>
              </p:nvPicPr>
              <p:blipFill>
                <a:blip r:embed="rId202"/>
                <a:stretch>
                  <a:fillRect/>
                </a:stretch>
              </p:blipFill>
              <p:spPr>
                <a:xfrm>
                  <a:off x="8557742" y="5224002"/>
                  <a:ext cx="174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324" name="Ink 11323">
                  <a:extLst>
                    <a:ext uri="{FF2B5EF4-FFF2-40B4-BE49-F238E27FC236}">
                      <a16:creationId xmlns:a16="http://schemas.microsoft.com/office/drawing/2014/main" id="{F3BD806D-4B90-4695-B64B-1A8A05C2E9DD}"/>
                    </a:ext>
                  </a:extLst>
                </p14:cNvPr>
                <p14:cNvContentPartPr/>
                <p14:nvPr/>
              </p14:nvContentPartPr>
              <p14:xfrm>
                <a:off x="7269662" y="4934922"/>
                <a:ext cx="1632240" cy="901080"/>
              </p14:xfrm>
            </p:contentPart>
          </mc:Choice>
          <mc:Fallback xmlns="">
            <p:pic>
              <p:nvPicPr>
                <p:cNvPr id="11324" name="Ink 11323">
                  <a:extLst>
                    <a:ext uri="{FF2B5EF4-FFF2-40B4-BE49-F238E27FC236}">
                      <a16:creationId xmlns:a16="http://schemas.microsoft.com/office/drawing/2014/main" id="{F3BD806D-4B90-4695-B64B-1A8A05C2E9DD}"/>
                    </a:ext>
                  </a:extLst>
                </p:cNvPr>
                <p:cNvPicPr/>
                <p:nvPr/>
              </p:nvPicPr>
              <p:blipFill>
                <a:blip r:embed="rId204"/>
                <a:stretch>
                  <a:fillRect/>
                </a:stretch>
              </p:blipFill>
              <p:spPr>
                <a:xfrm>
                  <a:off x="7261022" y="4926282"/>
                  <a:ext cx="1649880" cy="918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325" name="Ink 11324">
                  <a:extLst>
                    <a:ext uri="{FF2B5EF4-FFF2-40B4-BE49-F238E27FC236}">
                      <a16:creationId xmlns:a16="http://schemas.microsoft.com/office/drawing/2014/main" id="{E01C4367-6591-452A-808D-888F4961B45A}"/>
                    </a:ext>
                  </a:extLst>
                </p14:cNvPr>
                <p14:cNvContentPartPr/>
                <p14:nvPr/>
              </p14:nvContentPartPr>
              <p14:xfrm>
                <a:off x="7171382" y="4765002"/>
                <a:ext cx="1740600" cy="727920"/>
              </p14:xfrm>
            </p:contentPart>
          </mc:Choice>
          <mc:Fallback xmlns="">
            <p:pic>
              <p:nvPicPr>
                <p:cNvPr id="11325" name="Ink 11324">
                  <a:extLst>
                    <a:ext uri="{FF2B5EF4-FFF2-40B4-BE49-F238E27FC236}">
                      <a16:creationId xmlns:a16="http://schemas.microsoft.com/office/drawing/2014/main" id="{E01C4367-6591-452A-808D-888F4961B45A}"/>
                    </a:ext>
                  </a:extLst>
                </p:cNvPr>
                <p:cNvPicPr/>
                <p:nvPr/>
              </p:nvPicPr>
              <p:blipFill>
                <a:blip r:embed="rId206"/>
                <a:stretch>
                  <a:fillRect/>
                </a:stretch>
              </p:blipFill>
              <p:spPr>
                <a:xfrm>
                  <a:off x="7162742" y="4756002"/>
                  <a:ext cx="1758240" cy="745560"/>
                </a:xfrm>
                <a:prstGeom prst="rect">
                  <a:avLst/>
                </a:prstGeom>
              </p:spPr>
            </p:pic>
          </mc:Fallback>
        </mc:AlternateContent>
      </p:grpSp>
      <p:grpSp>
        <p:nvGrpSpPr>
          <p:cNvPr id="11345" name="Group 11344">
            <a:extLst>
              <a:ext uri="{FF2B5EF4-FFF2-40B4-BE49-F238E27FC236}">
                <a16:creationId xmlns:a16="http://schemas.microsoft.com/office/drawing/2014/main" id="{40CF098E-BB18-4404-A6E7-2AFE27D8E002}"/>
              </a:ext>
            </a:extLst>
          </p:cNvPr>
          <p:cNvGrpSpPr/>
          <p:nvPr/>
        </p:nvGrpSpPr>
        <p:grpSpPr>
          <a:xfrm>
            <a:off x="5491622" y="5845002"/>
            <a:ext cx="1241280" cy="874440"/>
            <a:chOff x="5491622" y="5845002"/>
            <a:chExt cx="1241280" cy="874440"/>
          </a:xfrm>
        </p:grpSpPr>
        <mc:AlternateContent xmlns:mc="http://schemas.openxmlformats.org/markup-compatibility/2006" xmlns:p14="http://schemas.microsoft.com/office/powerpoint/2010/main">
          <mc:Choice Requires="p14">
            <p:contentPart p14:bwMode="auto" r:id="rId207">
              <p14:nvContentPartPr>
                <p14:cNvPr id="11327" name="Ink 11326">
                  <a:extLst>
                    <a:ext uri="{FF2B5EF4-FFF2-40B4-BE49-F238E27FC236}">
                      <a16:creationId xmlns:a16="http://schemas.microsoft.com/office/drawing/2014/main" id="{69959595-B604-47A4-A919-C7E59B4DA604}"/>
                    </a:ext>
                  </a:extLst>
                </p14:cNvPr>
                <p14:cNvContentPartPr/>
                <p14:nvPr/>
              </p14:nvContentPartPr>
              <p14:xfrm>
                <a:off x="5565782" y="6214722"/>
                <a:ext cx="360" cy="360"/>
              </p14:xfrm>
            </p:contentPart>
          </mc:Choice>
          <mc:Fallback xmlns="">
            <p:pic>
              <p:nvPicPr>
                <p:cNvPr id="11327" name="Ink 11326">
                  <a:extLst>
                    <a:ext uri="{FF2B5EF4-FFF2-40B4-BE49-F238E27FC236}">
                      <a16:creationId xmlns:a16="http://schemas.microsoft.com/office/drawing/2014/main" id="{69959595-B604-47A4-A919-C7E59B4DA604}"/>
                    </a:ext>
                  </a:extLst>
                </p:cNvPr>
                <p:cNvPicPr/>
                <p:nvPr/>
              </p:nvPicPr>
              <p:blipFill>
                <a:blip r:embed="rId36"/>
                <a:stretch>
                  <a:fillRect/>
                </a:stretch>
              </p:blipFill>
              <p:spPr>
                <a:xfrm>
                  <a:off x="5557142" y="62057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328" name="Ink 11327">
                  <a:extLst>
                    <a:ext uri="{FF2B5EF4-FFF2-40B4-BE49-F238E27FC236}">
                      <a16:creationId xmlns:a16="http://schemas.microsoft.com/office/drawing/2014/main" id="{B8AA5C7D-BEC9-4241-A133-A280C35F8E46}"/>
                    </a:ext>
                  </a:extLst>
                </p14:cNvPr>
                <p14:cNvContentPartPr/>
                <p14:nvPr/>
              </p14:nvContentPartPr>
              <p14:xfrm>
                <a:off x="5492702" y="6110682"/>
                <a:ext cx="118440" cy="149040"/>
              </p14:xfrm>
            </p:contentPart>
          </mc:Choice>
          <mc:Fallback xmlns="">
            <p:pic>
              <p:nvPicPr>
                <p:cNvPr id="11328" name="Ink 11327">
                  <a:extLst>
                    <a:ext uri="{FF2B5EF4-FFF2-40B4-BE49-F238E27FC236}">
                      <a16:creationId xmlns:a16="http://schemas.microsoft.com/office/drawing/2014/main" id="{B8AA5C7D-BEC9-4241-A133-A280C35F8E46}"/>
                    </a:ext>
                  </a:extLst>
                </p:cNvPr>
                <p:cNvPicPr/>
                <p:nvPr/>
              </p:nvPicPr>
              <p:blipFill>
                <a:blip r:embed="rId209"/>
                <a:stretch>
                  <a:fillRect/>
                </a:stretch>
              </p:blipFill>
              <p:spPr>
                <a:xfrm>
                  <a:off x="5483702" y="6101682"/>
                  <a:ext cx="136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29" name="Ink 11328">
                  <a:extLst>
                    <a:ext uri="{FF2B5EF4-FFF2-40B4-BE49-F238E27FC236}">
                      <a16:creationId xmlns:a16="http://schemas.microsoft.com/office/drawing/2014/main" id="{D5B4348E-A8C8-4D95-984B-10430F74157B}"/>
                    </a:ext>
                  </a:extLst>
                </p14:cNvPr>
                <p14:cNvContentPartPr/>
                <p14:nvPr/>
              </p14:nvContentPartPr>
              <p14:xfrm>
                <a:off x="5693582" y="6026082"/>
                <a:ext cx="154080" cy="293040"/>
              </p14:xfrm>
            </p:contentPart>
          </mc:Choice>
          <mc:Fallback xmlns="">
            <p:pic>
              <p:nvPicPr>
                <p:cNvPr id="11329" name="Ink 11328">
                  <a:extLst>
                    <a:ext uri="{FF2B5EF4-FFF2-40B4-BE49-F238E27FC236}">
                      <a16:creationId xmlns:a16="http://schemas.microsoft.com/office/drawing/2014/main" id="{D5B4348E-A8C8-4D95-984B-10430F74157B}"/>
                    </a:ext>
                  </a:extLst>
                </p:cNvPr>
                <p:cNvPicPr/>
                <p:nvPr/>
              </p:nvPicPr>
              <p:blipFill>
                <a:blip r:embed="rId211"/>
                <a:stretch>
                  <a:fillRect/>
                </a:stretch>
              </p:blipFill>
              <p:spPr>
                <a:xfrm>
                  <a:off x="5684942" y="6017082"/>
                  <a:ext cx="1717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330" name="Ink 11329">
                  <a:extLst>
                    <a:ext uri="{FF2B5EF4-FFF2-40B4-BE49-F238E27FC236}">
                      <a16:creationId xmlns:a16="http://schemas.microsoft.com/office/drawing/2014/main" id="{CE7ED31C-782B-4FC7-92CD-672B532813FD}"/>
                    </a:ext>
                  </a:extLst>
                </p14:cNvPr>
                <p14:cNvContentPartPr/>
                <p14:nvPr/>
              </p14:nvContentPartPr>
              <p14:xfrm>
                <a:off x="5626262" y="5931762"/>
                <a:ext cx="120240" cy="39960"/>
              </p14:xfrm>
            </p:contentPart>
          </mc:Choice>
          <mc:Fallback xmlns="">
            <p:pic>
              <p:nvPicPr>
                <p:cNvPr id="11330" name="Ink 11329">
                  <a:extLst>
                    <a:ext uri="{FF2B5EF4-FFF2-40B4-BE49-F238E27FC236}">
                      <a16:creationId xmlns:a16="http://schemas.microsoft.com/office/drawing/2014/main" id="{CE7ED31C-782B-4FC7-92CD-672B532813FD}"/>
                    </a:ext>
                  </a:extLst>
                </p:cNvPr>
                <p:cNvPicPr/>
                <p:nvPr/>
              </p:nvPicPr>
              <p:blipFill>
                <a:blip r:embed="rId213"/>
                <a:stretch>
                  <a:fillRect/>
                </a:stretch>
              </p:blipFill>
              <p:spPr>
                <a:xfrm>
                  <a:off x="5617622" y="5922762"/>
                  <a:ext cx="137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331" name="Ink 11330">
                  <a:extLst>
                    <a:ext uri="{FF2B5EF4-FFF2-40B4-BE49-F238E27FC236}">
                      <a16:creationId xmlns:a16="http://schemas.microsoft.com/office/drawing/2014/main" id="{0685C933-5E19-4A0F-B06D-A06D07B46CF7}"/>
                    </a:ext>
                  </a:extLst>
                </p14:cNvPr>
                <p14:cNvContentPartPr/>
                <p14:nvPr/>
              </p14:nvContentPartPr>
              <p14:xfrm>
                <a:off x="5819222" y="5947242"/>
                <a:ext cx="184320" cy="95040"/>
              </p14:xfrm>
            </p:contentPart>
          </mc:Choice>
          <mc:Fallback xmlns="">
            <p:pic>
              <p:nvPicPr>
                <p:cNvPr id="11331" name="Ink 11330">
                  <a:extLst>
                    <a:ext uri="{FF2B5EF4-FFF2-40B4-BE49-F238E27FC236}">
                      <a16:creationId xmlns:a16="http://schemas.microsoft.com/office/drawing/2014/main" id="{0685C933-5E19-4A0F-B06D-A06D07B46CF7}"/>
                    </a:ext>
                  </a:extLst>
                </p:cNvPr>
                <p:cNvPicPr/>
                <p:nvPr/>
              </p:nvPicPr>
              <p:blipFill>
                <a:blip r:embed="rId215"/>
                <a:stretch>
                  <a:fillRect/>
                </a:stretch>
              </p:blipFill>
              <p:spPr>
                <a:xfrm>
                  <a:off x="5810222" y="5938602"/>
                  <a:ext cx="201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332" name="Ink 11331">
                  <a:extLst>
                    <a:ext uri="{FF2B5EF4-FFF2-40B4-BE49-F238E27FC236}">
                      <a16:creationId xmlns:a16="http://schemas.microsoft.com/office/drawing/2014/main" id="{B0ACDFB4-F3B7-4719-87BC-6FDBC136C647}"/>
                    </a:ext>
                  </a:extLst>
                </p14:cNvPr>
                <p14:cNvContentPartPr/>
                <p14:nvPr/>
              </p14:nvContentPartPr>
              <p14:xfrm>
                <a:off x="5871782" y="6082602"/>
                <a:ext cx="92160" cy="19800"/>
              </p14:xfrm>
            </p:contentPart>
          </mc:Choice>
          <mc:Fallback xmlns="">
            <p:pic>
              <p:nvPicPr>
                <p:cNvPr id="11332" name="Ink 11331">
                  <a:extLst>
                    <a:ext uri="{FF2B5EF4-FFF2-40B4-BE49-F238E27FC236}">
                      <a16:creationId xmlns:a16="http://schemas.microsoft.com/office/drawing/2014/main" id="{B0ACDFB4-F3B7-4719-87BC-6FDBC136C647}"/>
                    </a:ext>
                  </a:extLst>
                </p:cNvPr>
                <p:cNvPicPr/>
                <p:nvPr/>
              </p:nvPicPr>
              <p:blipFill>
                <a:blip r:embed="rId217"/>
                <a:stretch>
                  <a:fillRect/>
                </a:stretch>
              </p:blipFill>
              <p:spPr>
                <a:xfrm>
                  <a:off x="5863142" y="6073602"/>
                  <a:ext cx="109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333" name="Ink 11332">
                  <a:extLst>
                    <a:ext uri="{FF2B5EF4-FFF2-40B4-BE49-F238E27FC236}">
                      <a16:creationId xmlns:a16="http://schemas.microsoft.com/office/drawing/2014/main" id="{CCFDDCA6-7204-4B82-A9E1-5C81B3D8F628}"/>
                    </a:ext>
                  </a:extLst>
                </p14:cNvPr>
                <p14:cNvContentPartPr/>
                <p14:nvPr/>
              </p14:nvContentPartPr>
              <p14:xfrm>
                <a:off x="5963942" y="6169362"/>
                <a:ext cx="86400" cy="138960"/>
              </p14:xfrm>
            </p:contentPart>
          </mc:Choice>
          <mc:Fallback xmlns="">
            <p:pic>
              <p:nvPicPr>
                <p:cNvPr id="11333" name="Ink 11332">
                  <a:extLst>
                    <a:ext uri="{FF2B5EF4-FFF2-40B4-BE49-F238E27FC236}">
                      <a16:creationId xmlns:a16="http://schemas.microsoft.com/office/drawing/2014/main" id="{CCFDDCA6-7204-4B82-A9E1-5C81B3D8F628}"/>
                    </a:ext>
                  </a:extLst>
                </p:cNvPr>
                <p:cNvPicPr/>
                <p:nvPr/>
              </p:nvPicPr>
              <p:blipFill>
                <a:blip r:embed="rId219"/>
                <a:stretch>
                  <a:fillRect/>
                </a:stretch>
              </p:blipFill>
              <p:spPr>
                <a:xfrm>
                  <a:off x="5954942" y="6160362"/>
                  <a:ext cx="104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334" name="Ink 11333">
                  <a:extLst>
                    <a:ext uri="{FF2B5EF4-FFF2-40B4-BE49-F238E27FC236}">
                      <a16:creationId xmlns:a16="http://schemas.microsoft.com/office/drawing/2014/main" id="{095D4B89-50BA-4174-92A1-69BF72BA7150}"/>
                    </a:ext>
                  </a:extLst>
                </p14:cNvPr>
                <p14:cNvContentPartPr/>
                <p14:nvPr/>
              </p14:nvContentPartPr>
              <p14:xfrm>
                <a:off x="6041342" y="5845002"/>
                <a:ext cx="244800" cy="408240"/>
              </p14:xfrm>
            </p:contentPart>
          </mc:Choice>
          <mc:Fallback xmlns="">
            <p:pic>
              <p:nvPicPr>
                <p:cNvPr id="11334" name="Ink 11333">
                  <a:extLst>
                    <a:ext uri="{FF2B5EF4-FFF2-40B4-BE49-F238E27FC236}">
                      <a16:creationId xmlns:a16="http://schemas.microsoft.com/office/drawing/2014/main" id="{095D4B89-50BA-4174-92A1-69BF72BA7150}"/>
                    </a:ext>
                  </a:extLst>
                </p:cNvPr>
                <p:cNvPicPr/>
                <p:nvPr/>
              </p:nvPicPr>
              <p:blipFill>
                <a:blip r:embed="rId221"/>
                <a:stretch>
                  <a:fillRect/>
                </a:stretch>
              </p:blipFill>
              <p:spPr>
                <a:xfrm>
                  <a:off x="6032342" y="5836362"/>
                  <a:ext cx="2624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336" name="Ink 11335">
                  <a:extLst>
                    <a:ext uri="{FF2B5EF4-FFF2-40B4-BE49-F238E27FC236}">
                      <a16:creationId xmlns:a16="http://schemas.microsoft.com/office/drawing/2014/main" id="{A5D565B2-3DDC-4248-97DA-3586D0506E92}"/>
                    </a:ext>
                  </a:extLst>
                </p14:cNvPr>
                <p14:cNvContentPartPr/>
                <p14:nvPr/>
              </p14:nvContentPartPr>
              <p14:xfrm>
                <a:off x="5491622" y="6531522"/>
                <a:ext cx="260640" cy="187920"/>
              </p14:xfrm>
            </p:contentPart>
          </mc:Choice>
          <mc:Fallback xmlns="">
            <p:pic>
              <p:nvPicPr>
                <p:cNvPr id="11336" name="Ink 11335">
                  <a:extLst>
                    <a:ext uri="{FF2B5EF4-FFF2-40B4-BE49-F238E27FC236}">
                      <a16:creationId xmlns:a16="http://schemas.microsoft.com/office/drawing/2014/main" id="{A5D565B2-3DDC-4248-97DA-3586D0506E92}"/>
                    </a:ext>
                  </a:extLst>
                </p:cNvPr>
                <p:cNvPicPr/>
                <p:nvPr/>
              </p:nvPicPr>
              <p:blipFill>
                <a:blip r:embed="rId223"/>
                <a:stretch>
                  <a:fillRect/>
                </a:stretch>
              </p:blipFill>
              <p:spPr>
                <a:xfrm>
                  <a:off x="5482982" y="6522522"/>
                  <a:ext cx="278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337" name="Ink 11336">
                  <a:extLst>
                    <a:ext uri="{FF2B5EF4-FFF2-40B4-BE49-F238E27FC236}">
                      <a16:creationId xmlns:a16="http://schemas.microsoft.com/office/drawing/2014/main" id="{7E9FA38B-9904-41E9-8D12-5BBB64FDDB5C}"/>
                    </a:ext>
                  </a:extLst>
                </p14:cNvPr>
                <p14:cNvContentPartPr/>
                <p14:nvPr/>
              </p14:nvContentPartPr>
              <p14:xfrm>
                <a:off x="5935502" y="6595242"/>
                <a:ext cx="55080" cy="20520"/>
              </p14:xfrm>
            </p:contentPart>
          </mc:Choice>
          <mc:Fallback xmlns="">
            <p:pic>
              <p:nvPicPr>
                <p:cNvPr id="11337" name="Ink 11336">
                  <a:extLst>
                    <a:ext uri="{FF2B5EF4-FFF2-40B4-BE49-F238E27FC236}">
                      <a16:creationId xmlns:a16="http://schemas.microsoft.com/office/drawing/2014/main" id="{7E9FA38B-9904-41E9-8D12-5BBB64FDDB5C}"/>
                    </a:ext>
                  </a:extLst>
                </p:cNvPr>
                <p:cNvPicPr/>
                <p:nvPr/>
              </p:nvPicPr>
              <p:blipFill>
                <a:blip r:embed="rId225"/>
                <a:stretch>
                  <a:fillRect/>
                </a:stretch>
              </p:blipFill>
              <p:spPr>
                <a:xfrm>
                  <a:off x="5926502" y="6586242"/>
                  <a:ext cx="72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338" name="Ink 11337">
                  <a:extLst>
                    <a:ext uri="{FF2B5EF4-FFF2-40B4-BE49-F238E27FC236}">
                      <a16:creationId xmlns:a16="http://schemas.microsoft.com/office/drawing/2014/main" id="{8FA55CB7-7186-4F76-9C5B-76D371AB5E2D}"/>
                    </a:ext>
                  </a:extLst>
                </p14:cNvPr>
                <p14:cNvContentPartPr/>
                <p14:nvPr/>
              </p14:nvContentPartPr>
              <p14:xfrm>
                <a:off x="5885462" y="6533682"/>
                <a:ext cx="79920" cy="82080"/>
              </p14:xfrm>
            </p:contentPart>
          </mc:Choice>
          <mc:Fallback xmlns="">
            <p:pic>
              <p:nvPicPr>
                <p:cNvPr id="11338" name="Ink 11337">
                  <a:extLst>
                    <a:ext uri="{FF2B5EF4-FFF2-40B4-BE49-F238E27FC236}">
                      <a16:creationId xmlns:a16="http://schemas.microsoft.com/office/drawing/2014/main" id="{8FA55CB7-7186-4F76-9C5B-76D371AB5E2D}"/>
                    </a:ext>
                  </a:extLst>
                </p:cNvPr>
                <p:cNvPicPr/>
                <p:nvPr/>
              </p:nvPicPr>
              <p:blipFill>
                <a:blip r:embed="rId227"/>
                <a:stretch>
                  <a:fillRect/>
                </a:stretch>
              </p:blipFill>
              <p:spPr>
                <a:xfrm>
                  <a:off x="5876462" y="6524682"/>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339" name="Ink 11338">
                  <a:extLst>
                    <a:ext uri="{FF2B5EF4-FFF2-40B4-BE49-F238E27FC236}">
                      <a16:creationId xmlns:a16="http://schemas.microsoft.com/office/drawing/2014/main" id="{EA110963-DE18-44C0-B78C-EB635E7BBFD8}"/>
                    </a:ext>
                  </a:extLst>
                </p14:cNvPr>
                <p14:cNvContentPartPr/>
                <p14:nvPr/>
              </p14:nvContentPartPr>
              <p14:xfrm>
                <a:off x="6093902" y="6441522"/>
                <a:ext cx="203760" cy="247320"/>
              </p14:xfrm>
            </p:contentPart>
          </mc:Choice>
          <mc:Fallback xmlns="">
            <p:pic>
              <p:nvPicPr>
                <p:cNvPr id="11339" name="Ink 11338">
                  <a:extLst>
                    <a:ext uri="{FF2B5EF4-FFF2-40B4-BE49-F238E27FC236}">
                      <a16:creationId xmlns:a16="http://schemas.microsoft.com/office/drawing/2014/main" id="{EA110963-DE18-44C0-B78C-EB635E7BBFD8}"/>
                    </a:ext>
                  </a:extLst>
                </p:cNvPr>
                <p:cNvPicPr/>
                <p:nvPr/>
              </p:nvPicPr>
              <p:blipFill>
                <a:blip r:embed="rId229"/>
                <a:stretch>
                  <a:fillRect/>
                </a:stretch>
              </p:blipFill>
              <p:spPr>
                <a:xfrm>
                  <a:off x="6085262" y="6432882"/>
                  <a:ext cx="221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340" name="Ink 11339">
                  <a:extLst>
                    <a:ext uri="{FF2B5EF4-FFF2-40B4-BE49-F238E27FC236}">
                      <a16:creationId xmlns:a16="http://schemas.microsoft.com/office/drawing/2014/main" id="{45298987-6AFB-4367-8A58-591CC2093B96}"/>
                    </a:ext>
                  </a:extLst>
                </p14:cNvPr>
                <p14:cNvContentPartPr/>
                <p14:nvPr/>
              </p14:nvContentPartPr>
              <p14:xfrm>
                <a:off x="6032342" y="6351882"/>
                <a:ext cx="123840" cy="54000"/>
              </p14:xfrm>
            </p:contentPart>
          </mc:Choice>
          <mc:Fallback xmlns="">
            <p:pic>
              <p:nvPicPr>
                <p:cNvPr id="11340" name="Ink 11339">
                  <a:extLst>
                    <a:ext uri="{FF2B5EF4-FFF2-40B4-BE49-F238E27FC236}">
                      <a16:creationId xmlns:a16="http://schemas.microsoft.com/office/drawing/2014/main" id="{45298987-6AFB-4367-8A58-591CC2093B96}"/>
                    </a:ext>
                  </a:extLst>
                </p:cNvPr>
                <p:cNvPicPr/>
                <p:nvPr/>
              </p:nvPicPr>
              <p:blipFill>
                <a:blip r:embed="rId231"/>
                <a:stretch>
                  <a:fillRect/>
                </a:stretch>
              </p:blipFill>
              <p:spPr>
                <a:xfrm>
                  <a:off x="6023342" y="6342882"/>
                  <a:ext cx="141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341" name="Ink 11340">
                  <a:extLst>
                    <a:ext uri="{FF2B5EF4-FFF2-40B4-BE49-F238E27FC236}">
                      <a16:creationId xmlns:a16="http://schemas.microsoft.com/office/drawing/2014/main" id="{9E4B6AA5-C28F-49DC-988A-D9636ABF458F}"/>
                    </a:ext>
                  </a:extLst>
                </p14:cNvPr>
                <p14:cNvContentPartPr/>
                <p14:nvPr/>
              </p14:nvContentPartPr>
              <p14:xfrm>
                <a:off x="6232862" y="6297522"/>
                <a:ext cx="43920" cy="128160"/>
              </p14:xfrm>
            </p:contentPart>
          </mc:Choice>
          <mc:Fallback xmlns="">
            <p:pic>
              <p:nvPicPr>
                <p:cNvPr id="11341" name="Ink 11340">
                  <a:extLst>
                    <a:ext uri="{FF2B5EF4-FFF2-40B4-BE49-F238E27FC236}">
                      <a16:creationId xmlns:a16="http://schemas.microsoft.com/office/drawing/2014/main" id="{9E4B6AA5-C28F-49DC-988A-D9636ABF458F}"/>
                    </a:ext>
                  </a:extLst>
                </p:cNvPr>
                <p:cNvPicPr/>
                <p:nvPr/>
              </p:nvPicPr>
              <p:blipFill>
                <a:blip r:embed="rId233"/>
                <a:stretch>
                  <a:fillRect/>
                </a:stretch>
              </p:blipFill>
              <p:spPr>
                <a:xfrm>
                  <a:off x="6224222" y="6288522"/>
                  <a:ext cx="61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342" name="Ink 11341">
                  <a:extLst>
                    <a:ext uri="{FF2B5EF4-FFF2-40B4-BE49-F238E27FC236}">
                      <a16:creationId xmlns:a16="http://schemas.microsoft.com/office/drawing/2014/main" id="{2BFB3111-DA5D-48B9-BAB1-8B004AC3BD51}"/>
                    </a:ext>
                  </a:extLst>
                </p14:cNvPr>
                <p14:cNvContentPartPr/>
                <p14:nvPr/>
              </p14:nvContentPartPr>
              <p14:xfrm>
                <a:off x="6346622" y="6271242"/>
                <a:ext cx="49680" cy="249480"/>
              </p14:xfrm>
            </p:contentPart>
          </mc:Choice>
          <mc:Fallback xmlns="">
            <p:pic>
              <p:nvPicPr>
                <p:cNvPr id="11342" name="Ink 11341">
                  <a:extLst>
                    <a:ext uri="{FF2B5EF4-FFF2-40B4-BE49-F238E27FC236}">
                      <a16:creationId xmlns:a16="http://schemas.microsoft.com/office/drawing/2014/main" id="{2BFB3111-DA5D-48B9-BAB1-8B004AC3BD51}"/>
                    </a:ext>
                  </a:extLst>
                </p:cNvPr>
                <p:cNvPicPr/>
                <p:nvPr/>
              </p:nvPicPr>
              <p:blipFill>
                <a:blip r:embed="rId235"/>
                <a:stretch>
                  <a:fillRect/>
                </a:stretch>
              </p:blipFill>
              <p:spPr>
                <a:xfrm>
                  <a:off x="6337982" y="6262242"/>
                  <a:ext cx="67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343" name="Ink 11342">
                  <a:extLst>
                    <a:ext uri="{FF2B5EF4-FFF2-40B4-BE49-F238E27FC236}">
                      <a16:creationId xmlns:a16="http://schemas.microsoft.com/office/drawing/2014/main" id="{1D28BE70-F32F-4EDA-8C75-BD792C634E75}"/>
                    </a:ext>
                  </a:extLst>
                </p14:cNvPr>
                <p14:cNvContentPartPr/>
                <p14:nvPr/>
              </p14:nvContentPartPr>
              <p14:xfrm>
                <a:off x="6427982" y="6354762"/>
                <a:ext cx="99000" cy="149760"/>
              </p14:xfrm>
            </p:contentPart>
          </mc:Choice>
          <mc:Fallback xmlns="">
            <p:pic>
              <p:nvPicPr>
                <p:cNvPr id="11343" name="Ink 11342">
                  <a:extLst>
                    <a:ext uri="{FF2B5EF4-FFF2-40B4-BE49-F238E27FC236}">
                      <a16:creationId xmlns:a16="http://schemas.microsoft.com/office/drawing/2014/main" id="{1D28BE70-F32F-4EDA-8C75-BD792C634E75}"/>
                    </a:ext>
                  </a:extLst>
                </p:cNvPr>
                <p:cNvPicPr/>
                <p:nvPr/>
              </p:nvPicPr>
              <p:blipFill>
                <a:blip r:embed="rId237"/>
                <a:stretch>
                  <a:fillRect/>
                </a:stretch>
              </p:blipFill>
              <p:spPr>
                <a:xfrm>
                  <a:off x="6419342" y="6346122"/>
                  <a:ext cx="11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344" name="Ink 11343">
                  <a:extLst>
                    <a:ext uri="{FF2B5EF4-FFF2-40B4-BE49-F238E27FC236}">
                      <a16:creationId xmlns:a16="http://schemas.microsoft.com/office/drawing/2014/main" id="{8247F427-58C0-40F2-9DD2-86044CB6B578}"/>
                    </a:ext>
                  </a:extLst>
                </p14:cNvPr>
                <p14:cNvContentPartPr/>
                <p14:nvPr/>
              </p14:nvContentPartPr>
              <p14:xfrm>
                <a:off x="6535622" y="6216522"/>
                <a:ext cx="197280" cy="279720"/>
              </p14:xfrm>
            </p:contentPart>
          </mc:Choice>
          <mc:Fallback xmlns="">
            <p:pic>
              <p:nvPicPr>
                <p:cNvPr id="11344" name="Ink 11343">
                  <a:extLst>
                    <a:ext uri="{FF2B5EF4-FFF2-40B4-BE49-F238E27FC236}">
                      <a16:creationId xmlns:a16="http://schemas.microsoft.com/office/drawing/2014/main" id="{8247F427-58C0-40F2-9DD2-86044CB6B578}"/>
                    </a:ext>
                  </a:extLst>
                </p:cNvPr>
                <p:cNvPicPr/>
                <p:nvPr/>
              </p:nvPicPr>
              <p:blipFill>
                <a:blip r:embed="rId239"/>
                <a:stretch>
                  <a:fillRect/>
                </a:stretch>
              </p:blipFill>
              <p:spPr>
                <a:xfrm>
                  <a:off x="6526982" y="6207882"/>
                  <a:ext cx="214920" cy="297360"/>
                </a:xfrm>
                <a:prstGeom prst="rect">
                  <a:avLst/>
                </a:prstGeom>
              </p:spPr>
            </p:pic>
          </mc:Fallback>
        </mc:AlternateContent>
      </p:grpSp>
      <p:grpSp>
        <p:nvGrpSpPr>
          <p:cNvPr id="11364" name="Group 11363">
            <a:extLst>
              <a:ext uri="{FF2B5EF4-FFF2-40B4-BE49-F238E27FC236}">
                <a16:creationId xmlns:a16="http://schemas.microsoft.com/office/drawing/2014/main" id="{5E032480-C815-4C72-AF1E-CCD2D22A34CD}"/>
              </a:ext>
            </a:extLst>
          </p:cNvPr>
          <p:cNvGrpSpPr/>
          <p:nvPr/>
        </p:nvGrpSpPr>
        <p:grpSpPr>
          <a:xfrm>
            <a:off x="7261742" y="5878842"/>
            <a:ext cx="1323000" cy="673200"/>
            <a:chOff x="7261742" y="5878842"/>
            <a:chExt cx="1323000" cy="673200"/>
          </a:xfrm>
        </p:grpSpPr>
        <mc:AlternateContent xmlns:mc="http://schemas.openxmlformats.org/markup-compatibility/2006" xmlns:p14="http://schemas.microsoft.com/office/powerpoint/2010/main">
          <mc:Choice Requires="p14">
            <p:contentPart p14:bwMode="auto" r:id="rId240">
              <p14:nvContentPartPr>
                <p14:cNvPr id="11346" name="Ink 11345">
                  <a:extLst>
                    <a:ext uri="{FF2B5EF4-FFF2-40B4-BE49-F238E27FC236}">
                      <a16:creationId xmlns:a16="http://schemas.microsoft.com/office/drawing/2014/main" id="{0FE172CF-8071-42AC-84AD-A7163F02810A}"/>
                    </a:ext>
                  </a:extLst>
                </p14:cNvPr>
                <p14:cNvContentPartPr/>
                <p14:nvPr/>
              </p14:nvContentPartPr>
              <p14:xfrm>
                <a:off x="7261742" y="6183402"/>
                <a:ext cx="125640" cy="228240"/>
              </p14:xfrm>
            </p:contentPart>
          </mc:Choice>
          <mc:Fallback xmlns="">
            <p:pic>
              <p:nvPicPr>
                <p:cNvPr id="11346" name="Ink 11345">
                  <a:extLst>
                    <a:ext uri="{FF2B5EF4-FFF2-40B4-BE49-F238E27FC236}">
                      <a16:creationId xmlns:a16="http://schemas.microsoft.com/office/drawing/2014/main" id="{0FE172CF-8071-42AC-84AD-A7163F02810A}"/>
                    </a:ext>
                  </a:extLst>
                </p:cNvPr>
                <p:cNvPicPr/>
                <p:nvPr/>
              </p:nvPicPr>
              <p:blipFill>
                <a:blip r:embed="rId241"/>
                <a:stretch>
                  <a:fillRect/>
                </a:stretch>
              </p:blipFill>
              <p:spPr>
                <a:xfrm>
                  <a:off x="7252742" y="6174402"/>
                  <a:ext cx="143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347" name="Ink 11346">
                  <a:extLst>
                    <a:ext uri="{FF2B5EF4-FFF2-40B4-BE49-F238E27FC236}">
                      <a16:creationId xmlns:a16="http://schemas.microsoft.com/office/drawing/2014/main" id="{4BA6EE8D-0E44-42CF-B532-D142E516D71B}"/>
                    </a:ext>
                  </a:extLst>
                </p14:cNvPr>
                <p14:cNvContentPartPr/>
                <p14:nvPr/>
              </p14:nvContentPartPr>
              <p14:xfrm>
                <a:off x="7423742" y="6290322"/>
                <a:ext cx="41760" cy="18360"/>
              </p14:xfrm>
            </p:contentPart>
          </mc:Choice>
          <mc:Fallback xmlns="">
            <p:pic>
              <p:nvPicPr>
                <p:cNvPr id="11347" name="Ink 11346">
                  <a:extLst>
                    <a:ext uri="{FF2B5EF4-FFF2-40B4-BE49-F238E27FC236}">
                      <a16:creationId xmlns:a16="http://schemas.microsoft.com/office/drawing/2014/main" id="{4BA6EE8D-0E44-42CF-B532-D142E516D71B}"/>
                    </a:ext>
                  </a:extLst>
                </p:cNvPr>
                <p:cNvPicPr/>
                <p:nvPr/>
              </p:nvPicPr>
              <p:blipFill>
                <a:blip r:embed="rId243"/>
                <a:stretch>
                  <a:fillRect/>
                </a:stretch>
              </p:blipFill>
              <p:spPr>
                <a:xfrm>
                  <a:off x="7415102" y="6281322"/>
                  <a:ext cx="5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348" name="Ink 11347">
                  <a:extLst>
                    <a:ext uri="{FF2B5EF4-FFF2-40B4-BE49-F238E27FC236}">
                      <a16:creationId xmlns:a16="http://schemas.microsoft.com/office/drawing/2014/main" id="{DDCCF604-600D-42ED-94DE-BBA9ECD43D96}"/>
                    </a:ext>
                  </a:extLst>
                </p14:cNvPr>
                <p14:cNvContentPartPr/>
                <p14:nvPr/>
              </p14:nvContentPartPr>
              <p14:xfrm>
                <a:off x="7414742" y="6228762"/>
                <a:ext cx="60840" cy="79920"/>
              </p14:xfrm>
            </p:contentPart>
          </mc:Choice>
          <mc:Fallback xmlns="">
            <p:pic>
              <p:nvPicPr>
                <p:cNvPr id="11348" name="Ink 11347">
                  <a:extLst>
                    <a:ext uri="{FF2B5EF4-FFF2-40B4-BE49-F238E27FC236}">
                      <a16:creationId xmlns:a16="http://schemas.microsoft.com/office/drawing/2014/main" id="{DDCCF604-600D-42ED-94DE-BBA9ECD43D96}"/>
                    </a:ext>
                  </a:extLst>
                </p:cNvPr>
                <p:cNvPicPr/>
                <p:nvPr/>
              </p:nvPicPr>
              <p:blipFill>
                <a:blip r:embed="rId245"/>
                <a:stretch>
                  <a:fillRect/>
                </a:stretch>
              </p:blipFill>
              <p:spPr>
                <a:xfrm>
                  <a:off x="7406102" y="6219762"/>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349" name="Ink 11348">
                  <a:extLst>
                    <a:ext uri="{FF2B5EF4-FFF2-40B4-BE49-F238E27FC236}">
                      <a16:creationId xmlns:a16="http://schemas.microsoft.com/office/drawing/2014/main" id="{031E05DC-7DD9-4461-B9C4-72DD78FC19A0}"/>
                    </a:ext>
                  </a:extLst>
                </p14:cNvPr>
                <p14:cNvContentPartPr/>
                <p14:nvPr/>
              </p14:nvContentPartPr>
              <p14:xfrm>
                <a:off x="7547582" y="6184482"/>
                <a:ext cx="176400" cy="178200"/>
              </p14:xfrm>
            </p:contentPart>
          </mc:Choice>
          <mc:Fallback xmlns="">
            <p:pic>
              <p:nvPicPr>
                <p:cNvPr id="11349" name="Ink 11348">
                  <a:extLst>
                    <a:ext uri="{FF2B5EF4-FFF2-40B4-BE49-F238E27FC236}">
                      <a16:creationId xmlns:a16="http://schemas.microsoft.com/office/drawing/2014/main" id="{031E05DC-7DD9-4461-B9C4-72DD78FC19A0}"/>
                    </a:ext>
                  </a:extLst>
                </p:cNvPr>
                <p:cNvPicPr/>
                <p:nvPr/>
              </p:nvPicPr>
              <p:blipFill>
                <a:blip r:embed="rId247"/>
                <a:stretch>
                  <a:fillRect/>
                </a:stretch>
              </p:blipFill>
              <p:spPr>
                <a:xfrm>
                  <a:off x="7538942" y="6175482"/>
                  <a:ext cx="194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350" name="Ink 11349">
                  <a:extLst>
                    <a:ext uri="{FF2B5EF4-FFF2-40B4-BE49-F238E27FC236}">
                      <a16:creationId xmlns:a16="http://schemas.microsoft.com/office/drawing/2014/main" id="{0BA446CE-7D18-4B8F-98CA-574CC5DBA9D2}"/>
                    </a:ext>
                  </a:extLst>
                </p14:cNvPr>
                <p14:cNvContentPartPr/>
                <p14:nvPr/>
              </p14:nvContentPartPr>
              <p14:xfrm>
                <a:off x="7830902" y="6234882"/>
                <a:ext cx="3600" cy="11520"/>
              </p14:xfrm>
            </p:contentPart>
          </mc:Choice>
          <mc:Fallback xmlns="">
            <p:pic>
              <p:nvPicPr>
                <p:cNvPr id="11350" name="Ink 11349">
                  <a:extLst>
                    <a:ext uri="{FF2B5EF4-FFF2-40B4-BE49-F238E27FC236}">
                      <a16:creationId xmlns:a16="http://schemas.microsoft.com/office/drawing/2014/main" id="{0BA446CE-7D18-4B8F-98CA-574CC5DBA9D2}"/>
                    </a:ext>
                  </a:extLst>
                </p:cNvPr>
                <p:cNvPicPr/>
                <p:nvPr/>
              </p:nvPicPr>
              <p:blipFill>
                <a:blip r:embed="rId249"/>
                <a:stretch>
                  <a:fillRect/>
                </a:stretch>
              </p:blipFill>
              <p:spPr>
                <a:xfrm>
                  <a:off x="7821902" y="6225882"/>
                  <a:ext cx="21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351" name="Ink 11350">
                  <a:extLst>
                    <a:ext uri="{FF2B5EF4-FFF2-40B4-BE49-F238E27FC236}">
                      <a16:creationId xmlns:a16="http://schemas.microsoft.com/office/drawing/2014/main" id="{5C8E8F4F-56F2-4D5F-B122-DD0D30119A6B}"/>
                    </a:ext>
                  </a:extLst>
                </p14:cNvPr>
                <p14:cNvContentPartPr/>
                <p14:nvPr/>
              </p14:nvContentPartPr>
              <p14:xfrm>
                <a:off x="7834142" y="6234882"/>
                <a:ext cx="360" cy="360"/>
              </p14:xfrm>
            </p:contentPart>
          </mc:Choice>
          <mc:Fallback xmlns="">
            <p:pic>
              <p:nvPicPr>
                <p:cNvPr id="11351" name="Ink 11350">
                  <a:extLst>
                    <a:ext uri="{FF2B5EF4-FFF2-40B4-BE49-F238E27FC236}">
                      <a16:creationId xmlns:a16="http://schemas.microsoft.com/office/drawing/2014/main" id="{5C8E8F4F-56F2-4D5F-B122-DD0D30119A6B}"/>
                    </a:ext>
                  </a:extLst>
                </p:cNvPr>
                <p:cNvPicPr/>
                <p:nvPr/>
              </p:nvPicPr>
              <p:blipFill>
                <a:blip r:embed="rId36"/>
                <a:stretch>
                  <a:fillRect/>
                </a:stretch>
              </p:blipFill>
              <p:spPr>
                <a:xfrm>
                  <a:off x="7825502" y="62258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352" name="Ink 11351">
                  <a:extLst>
                    <a:ext uri="{FF2B5EF4-FFF2-40B4-BE49-F238E27FC236}">
                      <a16:creationId xmlns:a16="http://schemas.microsoft.com/office/drawing/2014/main" id="{C6F5CB8D-A382-4257-87B8-162E01D2CCA6}"/>
                    </a:ext>
                  </a:extLst>
                </p14:cNvPr>
                <p14:cNvContentPartPr/>
                <p14:nvPr/>
              </p14:nvContentPartPr>
              <p14:xfrm>
                <a:off x="7830902" y="6119322"/>
                <a:ext cx="174240" cy="213840"/>
              </p14:xfrm>
            </p:contentPart>
          </mc:Choice>
          <mc:Fallback xmlns="">
            <p:pic>
              <p:nvPicPr>
                <p:cNvPr id="11352" name="Ink 11351">
                  <a:extLst>
                    <a:ext uri="{FF2B5EF4-FFF2-40B4-BE49-F238E27FC236}">
                      <a16:creationId xmlns:a16="http://schemas.microsoft.com/office/drawing/2014/main" id="{C6F5CB8D-A382-4257-87B8-162E01D2CCA6}"/>
                    </a:ext>
                  </a:extLst>
                </p:cNvPr>
                <p:cNvPicPr/>
                <p:nvPr/>
              </p:nvPicPr>
              <p:blipFill>
                <a:blip r:embed="rId252"/>
                <a:stretch>
                  <a:fillRect/>
                </a:stretch>
              </p:blipFill>
              <p:spPr>
                <a:xfrm>
                  <a:off x="7821902" y="6110682"/>
                  <a:ext cx="191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354" name="Ink 11353">
                  <a:extLst>
                    <a:ext uri="{FF2B5EF4-FFF2-40B4-BE49-F238E27FC236}">
                      <a16:creationId xmlns:a16="http://schemas.microsoft.com/office/drawing/2014/main" id="{B2BAFCCF-ED9B-409B-BAEE-8BED58CDCA2E}"/>
                    </a:ext>
                  </a:extLst>
                </p14:cNvPr>
                <p14:cNvContentPartPr/>
                <p14:nvPr/>
              </p14:nvContentPartPr>
              <p14:xfrm>
                <a:off x="8044022" y="6187362"/>
                <a:ext cx="69840" cy="20520"/>
              </p14:xfrm>
            </p:contentPart>
          </mc:Choice>
          <mc:Fallback xmlns="">
            <p:pic>
              <p:nvPicPr>
                <p:cNvPr id="11354" name="Ink 11353">
                  <a:extLst>
                    <a:ext uri="{FF2B5EF4-FFF2-40B4-BE49-F238E27FC236}">
                      <a16:creationId xmlns:a16="http://schemas.microsoft.com/office/drawing/2014/main" id="{B2BAFCCF-ED9B-409B-BAEE-8BED58CDCA2E}"/>
                    </a:ext>
                  </a:extLst>
                </p:cNvPr>
                <p:cNvPicPr/>
                <p:nvPr/>
              </p:nvPicPr>
              <p:blipFill>
                <a:blip r:embed="rId254"/>
                <a:stretch>
                  <a:fillRect/>
                </a:stretch>
              </p:blipFill>
              <p:spPr>
                <a:xfrm>
                  <a:off x="8035022" y="6178722"/>
                  <a:ext cx="87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355" name="Ink 11354">
                  <a:extLst>
                    <a:ext uri="{FF2B5EF4-FFF2-40B4-BE49-F238E27FC236}">
                      <a16:creationId xmlns:a16="http://schemas.microsoft.com/office/drawing/2014/main" id="{928FE482-8AEA-4E09-A386-99CBCB295BEA}"/>
                    </a:ext>
                  </a:extLst>
                </p14:cNvPr>
                <p14:cNvContentPartPr/>
                <p14:nvPr/>
              </p14:nvContentPartPr>
              <p14:xfrm>
                <a:off x="8004782" y="6118602"/>
                <a:ext cx="59760" cy="26640"/>
              </p14:xfrm>
            </p:contentPart>
          </mc:Choice>
          <mc:Fallback xmlns="">
            <p:pic>
              <p:nvPicPr>
                <p:cNvPr id="11355" name="Ink 11354">
                  <a:extLst>
                    <a:ext uri="{FF2B5EF4-FFF2-40B4-BE49-F238E27FC236}">
                      <a16:creationId xmlns:a16="http://schemas.microsoft.com/office/drawing/2014/main" id="{928FE482-8AEA-4E09-A386-99CBCB295BEA}"/>
                    </a:ext>
                  </a:extLst>
                </p:cNvPr>
                <p:cNvPicPr/>
                <p:nvPr/>
              </p:nvPicPr>
              <p:blipFill>
                <a:blip r:embed="rId256"/>
                <a:stretch>
                  <a:fillRect/>
                </a:stretch>
              </p:blipFill>
              <p:spPr>
                <a:xfrm>
                  <a:off x="7995782" y="6109962"/>
                  <a:ext cx="77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357" name="Ink 11356">
                  <a:extLst>
                    <a:ext uri="{FF2B5EF4-FFF2-40B4-BE49-F238E27FC236}">
                      <a16:creationId xmlns:a16="http://schemas.microsoft.com/office/drawing/2014/main" id="{94555414-364E-42DB-9B4C-6E2F38E05366}"/>
                    </a:ext>
                  </a:extLst>
                </p14:cNvPr>
                <p14:cNvContentPartPr/>
                <p14:nvPr/>
              </p14:nvContentPartPr>
              <p14:xfrm>
                <a:off x="7731182" y="6303282"/>
                <a:ext cx="100440" cy="90360"/>
              </p14:xfrm>
            </p:contentPart>
          </mc:Choice>
          <mc:Fallback xmlns="">
            <p:pic>
              <p:nvPicPr>
                <p:cNvPr id="11357" name="Ink 11356">
                  <a:extLst>
                    <a:ext uri="{FF2B5EF4-FFF2-40B4-BE49-F238E27FC236}">
                      <a16:creationId xmlns:a16="http://schemas.microsoft.com/office/drawing/2014/main" id="{94555414-364E-42DB-9B4C-6E2F38E05366}"/>
                    </a:ext>
                  </a:extLst>
                </p:cNvPr>
                <p:cNvPicPr/>
                <p:nvPr/>
              </p:nvPicPr>
              <p:blipFill>
                <a:blip r:embed="rId258"/>
                <a:stretch>
                  <a:fillRect/>
                </a:stretch>
              </p:blipFill>
              <p:spPr>
                <a:xfrm>
                  <a:off x="7722182" y="6294282"/>
                  <a:ext cx="11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359" name="Ink 11358">
                  <a:extLst>
                    <a:ext uri="{FF2B5EF4-FFF2-40B4-BE49-F238E27FC236}">
                      <a16:creationId xmlns:a16="http://schemas.microsoft.com/office/drawing/2014/main" id="{F0D9C0B9-E722-4C03-9B19-E2968E4F7227}"/>
                    </a:ext>
                  </a:extLst>
                </p14:cNvPr>
                <p14:cNvContentPartPr/>
                <p14:nvPr/>
              </p14:nvContentPartPr>
              <p14:xfrm>
                <a:off x="8127902" y="5928882"/>
                <a:ext cx="198360" cy="178200"/>
              </p14:xfrm>
            </p:contentPart>
          </mc:Choice>
          <mc:Fallback xmlns="">
            <p:pic>
              <p:nvPicPr>
                <p:cNvPr id="11359" name="Ink 11358">
                  <a:extLst>
                    <a:ext uri="{FF2B5EF4-FFF2-40B4-BE49-F238E27FC236}">
                      <a16:creationId xmlns:a16="http://schemas.microsoft.com/office/drawing/2014/main" id="{F0D9C0B9-E722-4C03-9B19-E2968E4F7227}"/>
                    </a:ext>
                  </a:extLst>
                </p:cNvPr>
                <p:cNvPicPr/>
                <p:nvPr/>
              </p:nvPicPr>
              <p:blipFill>
                <a:blip r:embed="rId260"/>
                <a:stretch>
                  <a:fillRect/>
                </a:stretch>
              </p:blipFill>
              <p:spPr>
                <a:xfrm>
                  <a:off x="8119262" y="5920242"/>
                  <a:ext cx="21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360" name="Ink 11359">
                  <a:extLst>
                    <a:ext uri="{FF2B5EF4-FFF2-40B4-BE49-F238E27FC236}">
                      <a16:creationId xmlns:a16="http://schemas.microsoft.com/office/drawing/2014/main" id="{AF824D26-66FC-4626-8ABF-991A245F5D93}"/>
                    </a:ext>
                  </a:extLst>
                </p14:cNvPr>
                <p14:cNvContentPartPr/>
                <p14:nvPr/>
              </p14:nvContentPartPr>
              <p14:xfrm>
                <a:off x="8376662" y="5991882"/>
                <a:ext cx="50040" cy="131400"/>
              </p14:xfrm>
            </p:contentPart>
          </mc:Choice>
          <mc:Fallback xmlns="">
            <p:pic>
              <p:nvPicPr>
                <p:cNvPr id="11360" name="Ink 11359">
                  <a:extLst>
                    <a:ext uri="{FF2B5EF4-FFF2-40B4-BE49-F238E27FC236}">
                      <a16:creationId xmlns:a16="http://schemas.microsoft.com/office/drawing/2014/main" id="{AF824D26-66FC-4626-8ABF-991A245F5D93}"/>
                    </a:ext>
                  </a:extLst>
                </p:cNvPr>
                <p:cNvPicPr/>
                <p:nvPr/>
              </p:nvPicPr>
              <p:blipFill>
                <a:blip r:embed="rId262"/>
                <a:stretch>
                  <a:fillRect/>
                </a:stretch>
              </p:blipFill>
              <p:spPr>
                <a:xfrm>
                  <a:off x="8367662" y="5983242"/>
                  <a:ext cx="67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361" name="Ink 11360">
                  <a:extLst>
                    <a:ext uri="{FF2B5EF4-FFF2-40B4-BE49-F238E27FC236}">
                      <a16:creationId xmlns:a16="http://schemas.microsoft.com/office/drawing/2014/main" id="{3A006C54-681F-4437-A603-947EC5466847}"/>
                    </a:ext>
                  </a:extLst>
                </p14:cNvPr>
                <p14:cNvContentPartPr/>
                <p14:nvPr/>
              </p14:nvContentPartPr>
              <p14:xfrm>
                <a:off x="8483222" y="5878842"/>
                <a:ext cx="101520" cy="191520"/>
              </p14:xfrm>
            </p:contentPart>
          </mc:Choice>
          <mc:Fallback xmlns="">
            <p:pic>
              <p:nvPicPr>
                <p:cNvPr id="11361" name="Ink 11360">
                  <a:extLst>
                    <a:ext uri="{FF2B5EF4-FFF2-40B4-BE49-F238E27FC236}">
                      <a16:creationId xmlns:a16="http://schemas.microsoft.com/office/drawing/2014/main" id="{3A006C54-681F-4437-A603-947EC5466847}"/>
                    </a:ext>
                  </a:extLst>
                </p:cNvPr>
                <p:cNvPicPr/>
                <p:nvPr/>
              </p:nvPicPr>
              <p:blipFill>
                <a:blip r:embed="rId264"/>
                <a:stretch>
                  <a:fillRect/>
                </a:stretch>
              </p:blipFill>
              <p:spPr>
                <a:xfrm>
                  <a:off x="8474582" y="5870202"/>
                  <a:ext cx="119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362" name="Ink 11361">
                  <a:extLst>
                    <a:ext uri="{FF2B5EF4-FFF2-40B4-BE49-F238E27FC236}">
                      <a16:creationId xmlns:a16="http://schemas.microsoft.com/office/drawing/2014/main" id="{E78BDE9B-B08D-4352-8020-88ED7380768C}"/>
                    </a:ext>
                  </a:extLst>
                </p14:cNvPr>
                <p14:cNvContentPartPr/>
                <p14:nvPr/>
              </p14:nvContentPartPr>
              <p14:xfrm>
                <a:off x="8290622" y="6183402"/>
                <a:ext cx="198720" cy="31680"/>
              </p14:xfrm>
            </p:contentPart>
          </mc:Choice>
          <mc:Fallback xmlns="">
            <p:pic>
              <p:nvPicPr>
                <p:cNvPr id="11362" name="Ink 11361">
                  <a:extLst>
                    <a:ext uri="{FF2B5EF4-FFF2-40B4-BE49-F238E27FC236}">
                      <a16:creationId xmlns:a16="http://schemas.microsoft.com/office/drawing/2014/main" id="{E78BDE9B-B08D-4352-8020-88ED7380768C}"/>
                    </a:ext>
                  </a:extLst>
                </p:cNvPr>
                <p:cNvPicPr/>
                <p:nvPr/>
              </p:nvPicPr>
              <p:blipFill>
                <a:blip r:embed="rId266"/>
                <a:stretch>
                  <a:fillRect/>
                </a:stretch>
              </p:blipFill>
              <p:spPr>
                <a:xfrm>
                  <a:off x="8281622" y="6174402"/>
                  <a:ext cx="216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363" name="Ink 11362">
                  <a:extLst>
                    <a:ext uri="{FF2B5EF4-FFF2-40B4-BE49-F238E27FC236}">
                      <a16:creationId xmlns:a16="http://schemas.microsoft.com/office/drawing/2014/main" id="{9F53F29B-C15C-4C42-B976-61DC240BE712}"/>
                    </a:ext>
                  </a:extLst>
                </p14:cNvPr>
                <p14:cNvContentPartPr/>
                <p14:nvPr/>
              </p14:nvContentPartPr>
              <p14:xfrm>
                <a:off x="8333102" y="6318402"/>
                <a:ext cx="133920" cy="233640"/>
              </p14:xfrm>
            </p:contentPart>
          </mc:Choice>
          <mc:Fallback xmlns="">
            <p:pic>
              <p:nvPicPr>
                <p:cNvPr id="11363" name="Ink 11362">
                  <a:extLst>
                    <a:ext uri="{FF2B5EF4-FFF2-40B4-BE49-F238E27FC236}">
                      <a16:creationId xmlns:a16="http://schemas.microsoft.com/office/drawing/2014/main" id="{9F53F29B-C15C-4C42-B976-61DC240BE712}"/>
                    </a:ext>
                  </a:extLst>
                </p:cNvPr>
                <p:cNvPicPr/>
                <p:nvPr/>
              </p:nvPicPr>
              <p:blipFill>
                <a:blip r:embed="rId268"/>
                <a:stretch>
                  <a:fillRect/>
                </a:stretch>
              </p:blipFill>
              <p:spPr>
                <a:xfrm>
                  <a:off x="8324462" y="6309762"/>
                  <a:ext cx="151560" cy="251280"/>
                </a:xfrm>
                <a:prstGeom prst="rect">
                  <a:avLst/>
                </a:prstGeom>
              </p:spPr>
            </p:pic>
          </mc:Fallback>
        </mc:AlternateContent>
      </p:grpSp>
      <p:grpSp>
        <p:nvGrpSpPr>
          <p:cNvPr id="11381" name="Group 11380">
            <a:extLst>
              <a:ext uri="{FF2B5EF4-FFF2-40B4-BE49-F238E27FC236}">
                <a16:creationId xmlns:a16="http://schemas.microsoft.com/office/drawing/2014/main" id="{C8B37B9C-B4C7-4A22-9ECA-A5014BD87F9B}"/>
              </a:ext>
            </a:extLst>
          </p:cNvPr>
          <p:cNvGrpSpPr/>
          <p:nvPr/>
        </p:nvGrpSpPr>
        <p:grpSpPr>
          <a:xfrm>
            <a:off x="4311182" y="5441442"/>
            <a:ext cx="1107720" cy="378000"/>
            <a:chOff x="4311182" y="5441442"/>
            <a:chExt cx="1107720" cy="378000"/>
          </a:xfrm>
        </p:grpSpPr>
        <mc:AlternateContent xmlns:mc="http://schemas.openxmlformats.org/markup-compatibility/2006" xmlns:p14="http://schemas.microsoft.com/office/powerpoint/2010/main">
          <mc:Choice Requires="p14">
            <p:contentPart p14:bwMode="auto" r:id="rId269">
              <p14:nvContentPartPr>
                <p14:cNvPr id="11379" name="Ink 11378">
                  <a:extLst>
                    <a:ext uri="{FF2B5EF4-FFF2-40B4-BE49-F238E27FC236}">
                      <a16:creationId xmlns:a16="http://schemas.microsoft.com/office/drawing/2014/main" id="{863A1F0B-A42A-453D-B934-35351A5D5B66}"/>
                    </a:ext>
                  </a:extLst>
                </p14:cNvPr>
                <p14:cNvContentPartPr/>
                <p14:nvPr/>
              </p14:nvContentPartPr>
              <p14:xfrm>
                <a:off x="4311182" y="5441442"/>
                <a:ext cx="1033560" cy="378000"/>
              </p14:xfrm>
            </p:contentPart>
          </mc:Choice>
          <mc:Fallback xmlns="">
            <p:pic>
              <p:nvPicPr>
                <p:cNvPr id="11379" name="Ink 11378">
                  <a:extLst>
                    <a:ext uri="{FF2B5EF4-FFF2-40B4-BE49-F238E27FC236}">
                      <a16:creationId xmlns:a16="http://schemas.microsoft.com/office/drawing/2014/main" id="{863A1F0B-A42A-453D-B934-35351A5D5B66}"/>
                    </a:ext>
                  </a:extLst>
                </p:cNvPr>
                <p:cNvPicPr/>
                <p:nvPr/>
              </p:nvPicPr>
              <p:blipFill>
                <a:blip r:embed="rId270"/>
                <a:stretch>
                  <a:fillRect/>
                </a:stretch>
              </p:blipFill>
              <p:spPr>
                <a:xfrm>
                  <a:off x="4302182" y="5432802"/>
                  <a:ext cx="10512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380" name="Ink 11379">
                  <a:extLst>
                    <a:ext uri="{FF2B5EF4-FFF2-40B4-BE49-F238E27FC236}">
                      <a16:creationId xmlns:a16="http://schemas.microsoft.com/office/drawing/2014/main" id="{B8EFBE4A-5E51-4435-87D5-5069C3F628ED}"/>
                    </a:ext>
                  </a:extLst>
                </p14:cNvPr>
                <p14:cNvContentPartPr/>
                <p14:nvPr/>
              </p14:nvContentPartPr>
              <p14:xfrm>
                <a:off x="4348982" y="5456202"/>
                <a:ext cx="1069920" cy="348840"/>
              </p14:xfrm>
            </p:contentPart>
          </mc:Choice>
          <mc:Fallback xmlns="">
            <p:pic>
              <p:nvPicPr>
                <p:cNvPr id="11380" name="Ink 11379">
                  <a:extLst>
                    <a:ext uri="{FF2B5EF4-FFF2-40B4-BE49-F238E27FC236}">
                      <a16:creationId xmlns:a16="http://schemas.microsoft.com/office/drawing/2014/main" id="{B8EFBE4A-5E51-4435-87D5-5069C3F628ED}"/>
                    </a:ext>
                  </a:extLst>
                </p:cNvPr>
                <p:cNvPicPr/>
                <p:nvPr/>
              </p:nvPicPr>
              <p:blipFill>
                <a:blip r:embed="rId272"/>
                <a:stretch>
                  <a:fillRect/>
                </a:stretch>
              </p:blipFill>
              <p:spPr>
                <a:xfrm>
                  <a:off x="4340342" y="5447562"/>
                  <a:ext cx="1087560" cy="366480"/>
                </a:xfrm>
                <a:prstGeom prst="rect">
                  <a:avLst/>
                </a:prstGeom>
              </p:spPr>
            </p:pic>
          </mc:Fallback>
        </mc:AlternateContent>
      </p:grpSp>
      <p:grpSp>
        <p:nvGrpSpPr>
          <p:cNvPr id="11385" name="Group 11384">
            <a:extLst>
              <a:ext uri="{FF2B5EF4-FFF2-40B4-BE49-F238E27FC236}">
                <a16:creationId xmlns:a16="http://schemas.microsoft.com/office/drawing/2014/main" id="{E8D8053C-CF3B-4C33-800D-4770DBC16111}"/>
              </a:ext>
            </a:extLst>
          </p:cNvPr>
          <p:cNvGrpSpPr/>
          <p:nvPr/>
        </p:nvGrpSpPr>
        <p:grpSpPr>
          <a:xfrm>
            <a:off x="1809542" y="5720082"/>
            <a:ext cx="2144160" cy="1032120"/>
            <a:chOff x="1809542" y="5720082"/>
            <a:chExt cx="2144160" cy="1032120"/>
          </a:xfrm>
        </p:grpSpPr>
        <mc:AlternateContent xmlns:mc="http://schemas.openxmlformats.org/markup-compatibility/2006" xmlns:p14="http://schemas.microsoft.com/office/powerpoint/2010/main">
          <mc:Choice Requires="p14">
            <p:contentPart p14:bwMode="auto" r:id="rId273">
              <p14:nvContentPartPr>
                <p14:cNvPr id="11365" name="Ink 11364">
                  <a:extLst>
                    <a:ext uri="{FF2B5EF4-FFF2-40B4-BE49-F238E27FC236}">
                      <a16:creationId xmlns:a16="http://schemas.microsoft.com/office/drawing/2014/main" id="{5FF50A97-865F-4AFC-8AC9-2ED6CEEBAC71}"/>
                    </a:ext>
                  </a:extLst>
                </p14:cNvPr>
                <p14:cNvContentPartPr/>
                <p14:nvPr/>
              </p14:nvContentPartPr>
              <p14:xfrm>
                <a:off x="2378342" y="6165402"/>
                <a:ext cx="156960" cy="232920"/>
              </p14:xfrm>
            </p:contentPart>
          </mc:Choice>
          <mc:Fallback xmlns="">
            <p:pic>
              <p:nvPicPr>
                <p:cNvPr id="11365" name="Ink 11364">
                  <a:extLst>
                    <a:ext uri="{FF2B5EF4-FFF2-40B4-BE49-F238E27FC236}">
                      <a16:creationId xmlns:a16="http://schemas.microsoft.com/office/drawing/2014/main" id="{5FF50A97-865F-4AFC-8AC9-2ED6CEEBAC71}"/>
                    </a:ext>
                  </a:extLst>
                </p:cNvPr>
                <p:cNvPicPr/>
                <p:nvPr/>
              </p:nvPicPr>
              <p:blipFill>
                <a:blip r:embed="rId274"/>
                <a:stretch>
                  <a:fillRect/>
                </a:stretch>
              </p:blipFill>
              <p:spPr>
                <a:xfrm>
                  <a:off x="2369702" y="6156762"/>
                  <a:ext cx="1746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366" name="Ink 11365">
                  <a:extLst>
                    <a:ext uri="{FF2B5EF4-FFF2-40B4-BE49-F238E27FC236}">
                      <a16:creationId xmlns:a16="http://schemas.microsoft.com/office/drawing/2014/main" id="{0F5E00A2-A308-4757-91D1-DD3353A24AE6}"/>
                    </a:ext>
                  </a:extLst>
                </p14:cNvPr>
                <p14:cNvContentPartPr/>
                <p14:nvPr/>
              </p14:nvContentPartPr>
              <p14:xfrm>
                <a:off x="2615582" y="6302922"/>
                <a:ext cx="113760" cy="11160"/>
              </p14:xfrm>
            </p:contentPart>
          </mc:Choice>
          <mc:Fallback xmlns="">
            <p:pic>
              <p:nvPicPr>
                <p:cNvPr id="11366" name="Ink 11365">
                  <a:extLst>
                    <a:ext uri="{FF2B5EF4-FFF2-40B4-BE49-F238E27FC236}">
                      <a16:creationId xmlns:a16="http://schemas.microsoft.com/office/drawing/2014/main" id="{0F5E00A2-A308-4757-91D1-DD3353A24AE6}"/>
                    </a:ext>
                  </a:extLst>
                </p:cNvPr>
                <p:cNvPicPr/>
                <p:nvPr/>
              </p:nvPicPr>
              <p:blipFill>
                <a:blip r:embed="rId276"/>
                <a:stretch>
                  <a:fillRect/>
                </a:stretch>
              </p:blipFill>
              <p:spPr>
                <a:xfrm>
                  <a:off x="2606582" y="6293922"/>
                  <a:ext cx="13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367" name="Ink 11366">
                  <a:extLst>
                    <a:ext uri="{FF2B5EF4-FFF2-40B4-BE49-F238E27FC236}">
                      <a16:creationId xmlns:a16="http://schemas.microsoft.com/office/drawing/2014/main" id="{013BF5B1-A0EE-4F13-84D7-3A50C45F885A}"/>
                    </a:ext>
                  </a:extLst>
                </p14:cNvPr>
                <p14:cNvContentPartPr/>
                <p14:nvPr/>
              </p14:nvContentPartPr>
              <p14:xfrm>
                <a:off x="2575262" y="6203562"/>
                <a:ext cx="109080" cy="101520"/>
              </p14:xfrm>
            </p:contentPart>
          </mc:Choice>
          <mc:Fallback xmlns="">
            <p:pic>
              <p:nvPicPr>
                <p:cNvPr id="11367" name="Ink 11366">
                  <a:extLst>
                    <a:ext uri="{FF2B5EF4-FFF2-40B4-BE49-F238E27FC236}">
                      <a16:creationId xmlns:a16="http://schemas.microsoft.com/office/drawing/2014/main" id="{013BF5B1-A0EE-4F13-84D7-3A50C45F885A}"/>
                    </a:ext>
                  </a:extLst>
                </p:cNvPr>
                <p:cNvPicPr/>
                <p:nvPr/>
              </p:nvPicPr>
              <p:blipFill>
                <a:blip r:embed="rId278"/>
                <a:stretch>
                  <a:fillRect/>
                </a:stretch>
              </p:blipFill>
              <p:spPr>
                <a:xfrm>
                  <a:off x="2566262" y="6194562"/>
                  <a:ext cx="12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369" name="Ink 11368">
                  <a:extLst>
                    <a:ext uri="{FF2B5EF4-FFF2-40B4-BE49-F238E27FC236}">
                      <a16:creationId xmlns:a16="http://schemas.microsoft.com/office/drawing/2014/main" id="{90BCC016-1C2A-4126-8E34-5EAD55A1B83E}"/>
                    </a:ext>
                  </a:extLst>
                </p14:cNvPr>
                <p14:cNvContentPartPr/>
                <p14:nvPr/>
              </p14:nvContentPartPr>
              <p14:xfrm>
                <a:off x="2737982" y="6016002"/>
                <a:ext cx="231120" cy="123480"/>
              </p14:xfrm>
            </p:contentPart>
          </mc:Choice>
          <mc:Fallback xmlns="">
            <p:pic>
              <p:nvPicPr>
                <p:cNvPr id="11369" name="Ink 11368">
                  <a:extLst>
                    <a:ext uri="{FF2B5EF4-FFF2-40B4-BE49-F238E27FC236}">
                      <a16:creationId xmlns:a16="http://schemas.microsoft.com/office/drawing/2014/main" id="{90BCC016-1C2A-4126-8E34-5EAD55A1B83E}"/>
                    </a:ext>
                  </a:extLst>
                </p:cNvPr>
                <p:cNvPicPr/>
                <p:nvPr/>
              </p:nvPicPr>
              <p:blipFill>
                <a:blip r:embed="rId280"/>
                <a:stretch>
                  <a:fillRect/>
                </a:stretch>
              </p:blipFill>
              <p:spPr>
                <a:xfrm>
                  <a:off x="2728982" y="6007002"/>
                  <a:ext cx="248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370" name="Ink 11369">
                  <a:extLst>
                    <a:ext uri="{FF2B5EF4-FFF2-40B4-BE49-F238E27FC236}">
                      <a16:creationId xmlns:a16="http://schemas.microsoft.com/office/drawing/2014/main" id="{E0C0F4E3-5985-40D1-9277-B5A2C1D2EBBA}"/>
                    </a:ext>
                  </a:extLst>
                </p14:cNvPr>
                <p14:cNvContentPartPr/>
                <p14:nvPr/>
              </p14:nvContentPartPr>
              <p14:xfrm>
                <a:off x="3061982" y="6077202"/>
                <a:ext cx="167400" cy="75960"/>
              </p14:xfrm>
            </p:contentPart>
          </mc:Choice>
          <mc:Fallback xmlns="">
            <p:pic>
              <p:nvPicPr>
                <p:cNvPr id="11370" name="Ink 11369">
                  <a:extLst>
                    <a:ext uri="{FF2B5EF4-FFF2-40B4-BE49-F238E27FC236}">
                      <a16:creationId xmlns:a16="http://schemas.microsoft.com/office/drawing/2014/main" id="{E0C0F4E3-5985-40D1-9277-B5A2C1D2EBBA}"/>
                    </a:ext>
                  </a:extLst>
                </p:cNvPr>
                <p:cNvPicPr/>
                <p:nvPr/>
              </p:nvPicPr>
              <p:blipFill>
                <a:blip r:embed="rId282"/>
                <a:stretch>
                  <a:fillRect/>
                </a:stretch>
              </p:blipFill>
              <p:spPr>
                <a:xfrm>
                  <a:off x="3052982" y="6068562"/>
                  <a:ext cx="185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371" name="Ink 11370">
                  <a:extLst>
                    <a:ext uri="{FF2B5EF4-FFF2-40B4-BE49-F238E27FC236}">
                      <a16:creationId xmlns:a16="http://schemas.microsoft.com/office/drawing/2014/main" id="{882ACF97-ECD7-40B9-8134-CDC7C4408127}"/>
                    </a:ext>
                  </a:extLst>
                </p14:cNvPr>
                <p14:cNvContentPartPr/>
                <p14:nvPr/>
              </p14:nvContentPartPr>
              <p14:xfrm>
                <a:off x="2966582" y="6273402"/>
                <a:ext cx="201600" cy="38520"/>
              </p14:xfrm>
            </p:contentPart>
          </mc:Choice>
          <mc:Fallback xmlns="">
            <p:pic>
              <p:nvPicPr>
                <p:cNvPr id="11371" name="Ink 11370">
                  <a:extLst>
                    <a:ext uri="{FF2B5EF4-FFF2-40B4-BE49-F238E27FC236}">
                      <a16:creationId xmlns:a16="http://schemas.microsoft.com/office/drawing/2014/main" id="{882ACF97-ECD7-40B9-8134-CDC7C4408127}"/>
                    </a:ext>
                  </a:extLst>
                </p:cNvPr>
                <p:cNvPicPr/>
                <p:nvPr/>
              </p:nvPicPr>
              <p:blipFill>
                <a:blip r:embed="rId284"/>
                <a:stretch>
                  <a:fillRect/>
                </a:stretch>
              </p:blipFill>
              <p:spPr>
                <a:xfrm>
                  <a:off x="2957582" y="6264762"/>
                  <a:ext cx="219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372" name="Ink 11371">
                  <a:extLst>
                    <a:ext uri="{FF2B5EF4-FFF2-40B4-BE49-F238E27FC236}">
                      <a16:creationId xmlns:a16="http://schemas.microsoft.com/office/drawing/2014/main" id="{9A5229E2-9609-4A30-90A2-0DAE8E881765}"/>
                    </a:ext>
                  </a:extLst>
                </p14:cNvPr>
                <p14:cNvContentPartPr/>
                <p14:nvPr/>
              </p14:nvContentPartPr>
              <p14:xfrm>
                <a:off x="3047222" y="6452682"/>
                <a:ext cx="85680" cy="155880"/>
              </p14:xfrm>
            </p:contentPart>
          </mc:Choice>
          <mc:Fallback xmlns="">
            <p:pic>
              <p:nvPicPr>
                <p:cNvPr id="11372" name="Ink 11371">
                  <a:extLst>
                    <a:ext uri="{FF2B5EF4-FFF2-40B4-BE49-F238E27FC236}">
                      <a16:creationId xmlns:a16="http://schemas.microsoft.com/office/drawing/2014/main" id="{9A5229E2-9609-4A30-90A2-0DAE8E881765}"/>
                    </a:ext>
                  </a:extLst>
                </p:cNvPr>
                <p:cNvPicPr/>
                <p:nvPr/>
              </p:nvPicPr>
              <p:blipFill>
                <a:blip r:embed="rId286"/>
                <a:stretch>
                  <a:fillRect/>
                </a:stretch>
              </p:blipFill>
              <p:spPr>
                <a:xfrm>
                  <a:off x="3038582" y="6444042"/>
                  <a:ext cx="103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373" name="Ink 11372">
                  <a:extLst>
                    <a:ext uri="{FF2B5EF4-FFF2-40B4-BE49-F238E27FC236}">
                      <a16:creationId xmlns:a16="http://schemas.microsoft.com/office/drawing/2014/main" id="{DC40B577-CFB5-4E81-85F5-B34CEA551B87}"/>
                    </a:ext>
                  </a:extLst>
                </p14:cNvPr>
                <p14:cNvContentPartPr/>
                <p14:nvPr/>
              </p14:nvContentPartPr>
              <p14:xfrm>
                <a:off x="3013742" y="6374202"/>
                <a:ext cx="12600" cy="44640"/>
              </p14:xfrm>
            </p:contentPart>
          </mc:Choice>
          <mc:Fallback xmlns="">
            <p:pic>
              <p:nvPicPr>
                <p:cNvPr id="11373" name="Ink 11372">
                  <a:extLst>
                    <a:ext uri="{FF2B5EF4-FFF2-40B4-BE49-F238E27FC236}">
                      <a16:creationId xmlns:a16="http://schemas.microsoft.com/office/drawing/2014/main" id="{DC40B577-CFB5-4E81-85F5-B34CEA551B87}"/>
                    </a:ext>
                  </a:extLst>
                </p:cNvPr>
                <p:cNvPicPr/>
                <p:nvPr/>
              </p:nvPicPr>
              <p:blipFill>
                <a:blip r:embed="rId288"/>
                <a:stretch>
                  <a:fillRect/>
                </a:stretch>
              </p:blipFill>
              <p:spPr>
                <a:xfrm>
                  <a:off x="3004742" y="6365202"/>
                  <a:ext cx="30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374" name="Ink 11373">
                  <a:extLst>
                    <a:ext uri="{FF2B5EF4-FFF2-40B4-BE49-F238E27FC236}">
                      <a16:creationId xmlns:a16="http://schemas.microsoft.com/office/drawing/2014/main" id="{63271DC5-ECA6-4E93-B730-C14AD2BBCA1D}"/>
                    </a:ext>
                  </a:extLst>
                </p14:cNvPr>
                <p14:cNvContentPartPr/>
                <p14:nvPr/>
              </p14:nvContentPartPr>
              <p14:xfrm>
                <a:off x="3287342" y="6067842"/>
                <a:ext cx="59400" cy="126360"/>
              </p14:xfrm>
            </p:contentPart>
          </mc:Choice>
          <mc:Fallback xmlns="">
            <p:pic>
              <p:nvPicPr>
                <p:cNvPr id="11374" name="Ink 11373">
                  <a:extLst>
                    <a:ext uri="{FF2B5EF4-FFF2-40B4-BE49-F238E27FC236}">
                      <a16:creationId xmlns:a16="http://schemas.microsoft.com/office/drawing/2014/main" id="{63271DC5-ECA6-4E93-B730-C14AD2BBCA1D}"/>
                    </a:ext>
                  </a:extLst>
                </p:cNvPr>
                <p:cNvPicPr/>
                <p:nvPr/>
              </p:nvPicPr>
              <p:blipFill>
                <a:blip r:embed="rId290"/>
                <a:stretch>
                  <a:fillRect/>
                </a:stretch>
              </p:blipFill>
              <p:spPr>
                <a:xfrm>
                  <a:off x="3278342" y="6058842"/>
                  <a:ext cx="77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375" name="Ink 11374">
                  <a:extLst>
                    <a:ext uri="{FF2B5EF4-FFF2-40B4-BE49-F238E27FC236}">
                      <a16:creationId xmlns:a16="http://schemas.microsoft.com/office/drawing/2014/main" id="{82345AC3-FC61-4046-871E-94B683C60E01}"/>
                    </a:ext>
                  </a:extLst>
                </p14:cNvPr>
                <p14:cNvContentPartPr/>
                <p14:nvPr/>
              </p14:nvContentPartPr>
              <p14:xfrm>
                <a:off x="3297422" y="6016362"/>
                <a:ext cx="152280" cy="155160"/>
              </p14:xfrm>
            </p:contentPart>
          </mc:Choice>
          <mc:Fallback xmlns="">
            <p:pic>
              <p:nvPicPr>
                <p:cNvPr id="11375" name="Ink 11374">
                  <a:extLst>
                    <a:ext uri="{FF2B5EF4-FFF2-40B4-BE49-F238E27FC236}">
                      <a16:creationId xmlns:a16="http://schemas.microsoft.com/office/drawing/2014/main" id="{82345AC3-FC61-4046-871E-94B683C60E01}"/>
                    </a:ext>
                  </a:extLst>
                </p:cNvPr>
                <p:cNvPicPr/>
                <p:nvPr/>
              </p:nvPicPr>
              <p:blipFill>
                <a:blip r:embed="rId292"/>
                <a:stretch>
                  <a:fillRect/>
                </a:stretch>
              </p:blipFill>
              <p:spPr>
                <a:xfrm>
                  <a:off x="3288422" y="6007362"/>
                  <a:ext cx="169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376" name="Ink 11375">
                  <a:extLst>
                    <a:ext uri="{FF2B5EF4-FFF2-40B4-BE49-F238E27FC236}">
                      <a16:creationId xmlns:a16="http://schemas.microsoft.com/office/drawing/2014/main" id="{EF3FF7FB-5443-4C54-A43B-0EA4A9E98D07}"/>
                    </a:ext>
                  </a:extLst>
                </p14:cNvPr>
                <p14:cNvContentPartPr/>
                <p14:nvPr/>
              </p14:nvContentPartPr>
              <p14:xfrm>
                <a:off x="3374822" y="6225882"/>
                <a:ext cx="176040" cy="64800"/>
              </p14:xfrm>
            </p:contentPart>
          </mc:Choice>
          <mc:Fallback xmlns="">
            <p:pic>
              <p:nvPicPr>
                <p:cNvPr id="11376" name="Ink 11375">
                  <a:extLst>
                    <a:ext uri="{FF2B5EF4-FFF2-40B4-BE49-F238E27FC236}">
                      <a16:creationId xmlns:a16="http://schemas.microsoft.com/office/drawing/2014/main" id="{EF3FF7FB-5443-4C54-A43B-0EA4A9E98D07}"/>
                    </a:ext>
                  </a:extLst>
                </p:cNvPr>
                <p:cNvPicPr/>
                <p:nvPr/>
              </p:nvPicPr>
              <p:blipFill>
                <a:blip r:embed="rId294"/>
                <a:stretch>
                  <a:fillRect/>
                </a:stretch>
              </p:blipFill>
              <p:spPr>
                <a:xfrm>
                  <a:off x="3365822" y="6216882"/>
                  <a:ext cx="193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377" name="Ink 11376">
                  <a:extLst>
                    <a:ext uri="{FF2B5EF4-FFF2-40B4-BE49-F238E27FC236}">
                      <a16:creationId xmlns:a16="http://schemas.microsoft.com/office/drawing/2014/main" id="{19045FD3-3012-4D34-9B80-8DAD9121A1E8}"/>
                    </a:ext>
                  </a:extLst>
                </p14:cNvPr>
                <p14:cNvContentPartPr/>
                <p14:nvPr/>
              </p14:nvContentPartPr>
              <p14:xfrm>
                <a:off x="3403982" y="6352962"/>
                <a:ext cx="205560" cy="171720"/>
              </p14:xfrm>
            </p:contentPart>
          </mc:Choice>
          <mc:Fallback xmlns="">
            <p:pic>
              <p:nvPicPr>
                <p:cNvPr id="11377" name="Ink 11376">
                  <a:extLst>
                    <a:ext uri="{FF2B5EF4-FFF2-40B4-BE49-F238E27FC236}">
                      <a16:creationId xmlns:a16="http://schemas.microsoft.com/office/drawing/2014/main" id="{19045FD3-3012-4D34-9B80-8DAD9121A1E8}"/>
                    </a:ext>
                  </a:extLst>
                </p:cNvPr>
                <p:cNvPicPr/>
                <p:nvPr/>
              </p:nvPicPr>
              <p:blipFill>
                <a:blip r:embed="rId296"/>
                <a:stretch>
                  <a:fillRect/>
                </a:stretch>
              </p:blipFill>
              <p:spPr>
                <a:xfrm>
                  <a:off x="3394982" y="6344322"/>
                  <a:ext cx="223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382" name="Ink 11381">
                  <a:extLst>
                    <a:ext uri="{FF2B5EF4-FFF2-40B4-BE49-F238E27FC236}">
                      <a16:creationId xmlns:a16="http://schemas.microsoft.com/office/drawing/2014/main" id="{366A62AC-99EC-4A90-B9B4-4AFA068A6E9E}"/>
                    </a:ext>
                  </a:extLst>
                </p14:cNvPr>
                <p14:cNvContentPartPr/>
                <p14:nvPr/>
              </p14:nvContentPartPr>
              <p14:xfrm>
                <a:off x="2013302" y="5979642"/>
                <a:ext cx="360" cy="360"/>
              </p14:xfrm>
            </p:contentPart>
          </mc:Choice>
          <mc:Fallback xmlns="">
            <p:pic>
              <p:nvPicPr>
                <p:cNvPr id="11382" name="Ink 11381">
                  <a:extLst>
                    <a:ext uri="{FF2B5EF4-FFF2-40B4-BE49-F238E27FC236}">
                      <a16:creationId xmlns:a16="http://schemas.microsoft.com/office/drawing/2014/main" id="{366A62AC-99EC-4A90-B9B4-4AFA068A6E9E}"/>
                    </a:ext>
                  </a:extLst>
                </p:cNvPr>
                <p:cNvPicPr/>
                <p:nvPr/>
              </p:nvPicPr>
              <p:blipFill>
                <a:blip r:embed="rId36"/>
                <a:stretch>
                  <a:fillRect/>
                </a:stretch>
              </p:blipFill>
              <p:spPr>
                <a:xfrm>
                  <a:off x="2004662" y="5970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383" name="Ink 11382">
                  <a:extLst>
                    <a:ext uri="{FF2B5EF4-FFF2-40B4-BE49-F238E27FC236}">
                      <a16:creationId xmlns:a16="http://schemas.microsoft.com/office/drawing/2014/main" id="{4FF8D3FD-3AC0-4467-B0B6-242E5343ECC9}"/>
                    </a:ext>
                  </a:extLst>
                </p14:cNvPr>
                <p14:cNvContentPartPr/>
                <p14:nvPr/>
              </p14:nvContentPartPr>
              <p14:xfrm>
                <a:off x="2013302" y="5945082"/>
                <a:ext cx="1931400" cy="807120"/>
              </p14:xfrm>
            </p:contentPart>
          </mc:Choice>
          <mc:Fallback xmlns="">
            <p:pic>
              <p:nvPicPr>
                <p:cNvPr id="11383" name="Ink 11382">
                  <a:extLst>
                    <a:ext uri="{FF2B5EF4-FFF2-40B4-BE49-F238E27FC236}">
                      <a16:creationId xmlns:a16="http://schemas.microsoft.com/office/drawing/2014/main" id="{4FF8D3FD-3AC0-4467-B0B6-242E5343ECC9}"/>
                    </a:ext>
                  </a:extLst>
                </p:cNvPr>
                <p:cNvPicPr/>
                <p:nvPr/>
              </p:nvPicPr>
              <p:blipFill>
                <a:blip r:embed="rId299"/>
                <a:stretch>
                  <a:fillRect/>
                </a:stretch>
              </p:blipFill>
              <p:spPr>
                <a:xfrm>
                  <a:off x="2004662" y="5936442"/>
                  <a:ext cx="194904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384" name="Ink 11383">
                  <a:extLst>
                    <a:ext uri="{FF2B5EF4-FFF2-40B4-BE49-F238E27FC236}">
                      <a16:creationId xmlns:a16="http://schemas.microsoft.com/office/drawing/2014/main" id="{32521FBE-50F7-46EA-82C6-5EC7F1B8287F}"/>
                    </a:ext>
                  </a:extLst>
                </p14:cNvPr>
                <p14:cNvContentPartPr/>
                <p14:nvPr/>
              </p14:nvContentPartPr>
              <p14:xfrm>
                <a:off x="1809542" y="5720082"/>
                <a:ext cx="2144160" cy="866160"/>
              </p14:xfrm>
            </p:contentPart>
          </mc:Choice>
          <mc:Fallback xmlns="">
            <p:pic>
              <p:nvPicPr>
                <p:cNvPr id="11384" name="Ink 11383">
                  <a:extLst>
                    <a:ext uri="{FF2B5EF4-FFF2-40B4-BE49-F238E27FC236}">
                      <a16:creationId xmlns:a16="http://schemas.microsoft.com/office/drawing/2014/main" id="{32521FBE-50F7-46EA-82C6-5EC7F1B8287F}"/>
                    </a:ext>
                  </a:extLst>
                </p:cNvPr>
                <p:cNvPicPr/>
                <p:nvPr/>
              </p:nvPicPr>
              <p:blipFill>
                <a:blip r:embed="rId301"/>
                <a:stretch>
                  <a:fillRect/>
                </a:stretch>
              </p:blipFill>
              <p:spPr>
                <a:xfrm>
                  <a:off x="1800542" y="5711442"/>
                  <a:ext cx="2161800" cy="883800"/>
                </a:xfrm>
                <a:prstGeom prst="rect">
                  <a:avLst/>
                </a:prstGeom>
              </p:spPr>
            </p:pic>
          </mc:Fallback>
        </mc:AlternateContent>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8ACF23-C416-4D30-904D-56B5C60FA1DB}"/>
              </a:ext>
            </a:extLst>
          </p:cNvPr>
          <p:cNvPicPr>
            <a:picLocks noChangeAspect="1"/>
          </p:cNvPicPr>
          <p:nvPr/>
        </p:nvPicPr>
        <p:blipFill>
          <a:blip r:embed="rId2"/>
          <a:stretch>
            <a:fillRect/>
          </a:stretch>
        </p:blipFill>
        <p:spPr>
          <a:xfrm>
            <a:off x="142875" y="757237"/>
            <a:ext cx="8858250" cy="5343525"/>
          </a:xfrm>
          <a:prstGeom prst="rect">
            <a:avLst/>
          </a:prstGeom>
        </p:spPr>
      </p:pic>
    </p:spTree>
    <p:extLst>
      <p:ext uri="{BB962C8B-B14F-4D97-AF65-F5344CB8AC3E}">
        <p14:creationId xmlns:p14="http://schemas.microsoft.com/office/powerpoint/2010/main" val="23318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sz="1800" dirty="0"/>
              <a:t>Dinamička jednačina vučne sile </a:t>
            </a:r>
            <a:r>
              <a:rPr lang="en-US" dirty="0"/>
              <a:t> </a:t>
            </a:r>
          </a:p>
        </p:txBody>
      </p:sp>
      <p:pic>
        <p:nvPicPr>
          <p:cNvPr id="1026" name="Picture 2"/>
          <p:cNvPicPr>
            <a:picLocks noChangeAspect="1" noChangeArrowheads="1"/>
          </p:cNvPicPr>
          <p:nvPr/>
        </p:nvPicPr>
        <p:blipFill>
          <a:blip r:embed="rId2" cstate="print"/>
          <a:srcRect/>
          <a:stretch>
            <a:fillRect/>
          </a:stretch>
        </p:blipFill>
        <p:spPr bwMode="auto">
          <a:xfrm>
            <a:off x="838200" y="1676400"/>
            <a:ext cx="6858000" cy="3886200"/>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BF0D0081-899C-46AB-A4D8-C5EBC4F68790}"/>
              </a:ext>
            </a:extLst>
          </p:cNvPr>
          <p:cNvGrpSpPr/>
          <p:nvPr/>
        </p:nvGrpSpPr>
        <p:grpSpPr>
          <a:xfrm>
            <a:off x="1396622" y="1818762"/>
            <a:ext cx="999360" cy="453600"/>
            <a:chOff x="1396622" y="1818762"/>
            <a:chExt cx="999360" cy="4536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D200299-514D-4764-9112-92AF916A7350}"/>
                    </a:ext>
                  </a:extLst>
                </p14:cNvPr>
                <p14:cNvContentPartPr/>
                <p14:nvPr/>
              </p14:nvContentPartPr>
              <p14:xfrm>
                <a:off x="1396622" y="1984362"/>
                <a:ext cx="360" cy="8280"/>
              </p14:xfrm>
            </p:contentPart>
          </mc:Choice>
          <mc:Fallback xmlns="">
            <p:pic>
              <p:nvPicPr>
                <p:cNvPr id="3" name="Ink 2">
                  <a:extLst>
                    <a:ext uri="{FF2B5EF4-FFF2-40B4-BE49-F238E27FC236}">
                      <a16:creationId xmlns:a16="http://schemas.microsoft.com/office/drawing/2014/main" id="{FD200299-514D-4764-9112-92AF916A7350}"/>
                    </a:ext>
                  </a:extLst>
                </p:cNvPr>
                <p:cNvPicPr/>
                <p:nvPr/>
              </p:nvPicPr>
              <p:blipFill>
                <a:blip r:embed="rId4"/>
                <a:stretch>
                  <a:fillRect/>
                </a:stretch>
              </p:blipFill>
              <p:spPr>
                <a:xfrm>
                  <a:off x="1387982" y="1975362"/>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42E7E7B-A454-4C0D-A8FA-8681BB651541}"/>
                    </a:ext>
                  </a:extLst>
                </p14:cNvPr>
                <p14:cNvContentPartPr/>
                <p14:nvPr/>
              </p14:nvContentPartPr>
              <p14:xfrm>
                <a:off x="1396622" y="1985442"/>
                <a:ext cx="360" cy="360"/>
              </p14:xfrm>
            </p:contentPart>
          </mc:Choice>
          <mc:Fallback xmlns="">
            <p:pic>
              <p:nvPicPr>
                <p:cNvPr id="4" name="Ink 3">
                  <a:extLst>
                    <a:ext uri="{FF2B5EF4-FFF2-40B4-BE49-F238E27FC236}">
                      <a16:creationId xmlns:a16="http://schemas.microsoft.com/office/drawing/2014/main" id="{C42E7E7B-A454-4C0D-A8FA-8681BB651541}"/>
                    </a:ext>
                  </a:extLst>
                </p:cNvPr>
                <p:cNvPicPr/>
                <p:nvPr/>
              </p:nvPicPr>
              <p:blipFill>
                <a:blip r:embed="rId6"/>
                <a:stretch>
                  <a:fillRect/>
                </a:stretch>
              </p:blipFill>
              <p:spPr>
                <a:xfrm>
                  <a:off x="1387982" y="19764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779E36AA-BAA0-4320-9A06-B0034DB62736}"/>
                    </a:ext>
                  </a:extLst>
                </p14:cNvPr>
                <p14:cNvContentPartPr/>
                <p14:nvPr/>
              </p14:nvContentPartPr>
              <p14:xfrm>
                <a:off x="1396622" y="1934682"/>
                <a:ext cx="189720" cy="232560"/>
              </p14:xfrm>
            </p:contentPart>
          </mc:Choice>
          <mc:Fallback xmlns="">
            <p:pic>
              <p:nvPicPr>
                <p:cNvPr id="5" name="Ink 4">
                  <a:extLst>
                    <a:ext uri="{FF2B5EF4-FFF2-40B4-BE49-F238E27FC236}">
                      <a16:creationId xmlns:a16="http://schemas.microsoft.com/office/drawing/2014/main" id="{779E36AA-BAA0-4320-9A06-B0034DB62736}"/>
                    </a:ext>
                  </a:extLst>
                </p:cNvPr>
                <p:cNvPicPr/>
                <p:nvPr/>
              </p:nvPicPr>
              <p:blipFill>
                <a:blip r:embed="rId8"/>
                <a:stretch>
                  <a:fillRect/>
                </a:stretch>
              </p:blipFill>
              <p:spPr>
                <a:xfrm>
                  <a:off x="1387982" y="1926042"/>
                  <a:ext cx="20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5E2B414F-16AB-4964-A2A5-CF73CFF29B8E}"/>
                    </a:ext>
                  </a:extLst>
                </p14:cNvPr>
                <p14:cNvContentPartPr/>
                <p14:nvPr/>
              </p14:nvContentPartPr>
              <p14:xfrm>
                <a:off x="1656542" y="1906602"/>
                <a:ext cx="154440" cy="333360"/>
              </p14:xfrm>
            </p:contentPart>
          </mc:Choice>
          <mc:Fallback xmlns="">
            <p:pic>
              <p:nvPicPr>
                <p:cNvPr id="6" name="Ink 5">
                  <a:extLst>
                    <a:ext uri="{FF2B5EF4-FFF2-40B4-BE49-F238E27FC236}">
                      <a16:creationId xmlns:a16="http://schemas.microsoft.com/office/drawing/2014/main" id="{5E2B414F-16AB-4964-A2A5-CF73CFF29B8E}"/>
                    </a:ext>
                  </a:extLst>
                </p:cNvPr>
                <p:cNvPicPr/>
                <p:nvPr/>
              </p:nvPicPr>
              <p:blipFill>
                <a:blip r:embed="rId10"/>
                <a:stretch>
                  <a:fillRect/>
                </a:stretch>
              </p:blipFill>
              <p:spPr>
                <a:xfrm>
                  <a:off x="1647902" y="1897602"/>
                  <a:ext cx="1720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66FA02D-55C2-4A78-B03A-A860A5A91D09}"/>
                    </a:ext>
                  </a:extLst>
                </p14:cNvPr>
                <p14:cNvContentPartPr/>
                <p14:nvPr/>
              </p14:nvContentPartPr>
              <p14:xfrm>
                <a:off x="1635662" y="1818762"/>
                <a:ext cx="123840" cy="51840"/>
              </p14:xfrm>
            </p:contentPart>
          </mc:Choice>
          <mc:Fallback xmlns="">
            <p:pic>
              <p:nvPicPr>
                <p:cNvPr id="7" name="Ink 6">
                  <a:extLst>
                    <a:ext uri="{FF2B5EF4-FFF2-40B4-BE49-F238E27FC236}">
                      <a16:creationId xmlns:a16="http://schemas.microsoft.com/office/drawing/2014/main" id="{266FA02D-55C2-4A78-B03A-A860A5A91D09}"/>
                    </a:ext>
                  </a:extLst>
                </p:cNvPr>
                <p:cNvPicPr/>
                <p:nvPr/>
              </p:nvPicPr>
              <p:blipFill>
                <a:blip r:embed="rId12"/>
                <a:stretch>
                  <a:fillRect/>
                </a:stretch>
              </p:blipFill>
              <p:spPr>
                <a:xfrm>
                  <a:off x="1626662" y="1809762"/>
                  <a:ext cx="141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AE060576-32BF-4E42-96C1-019AB87C0D08}"/>
                    </a:ext>
                  </a:extLst>
                </p14:cNvPr>
                <p14:cNvContentPartPr/>
                <p14:nvPr/>
              </p14:nvContentPartPr>
              <p14:xfrm>
                <a:off x="1855262" y="1885362"/>
                <a:ext cx="19440" cy="172080"/>
              </p14:xfrm>
            </p:contentPart>
          </mc:Choice>
          <mc:Fallback xmlns="">
            <p:pic>
              <p:nvPicPr>
                <p:cNvPr id="8" name="Ink 7">
                  <a:extLst>
                    <a:ext uri="{FF2B5EF4-FFF2-40B4-BE49-F238E27FC236}">
                      <a16:creationId xmlns:a16="http://schemas.microsoft.com/office/drawing/2014/main" id="{AE060576-32BF-4E42-96C1-019AB87C0D08}"/>
                    </a:ext>
                  </a:extLst>
                </p:cNvPr>
                <p:cNvPicPr/>
                <p:nvPr/>
              </p:nvPicPr>
              <p:blipFill>
                <a:blip r:embed="rId14"/>
                <a:stretch>
                  <a:fillRect/>
                </a:stretch>
              </p:blipFill>
              <p:spPr>
                <a:xfrm>
                  <a:off x="1846622" y="1876722"/>
                  <a:ext cx="37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16055B25-6721-43B7-824A-185657722BD0}"/>
                    </a:ext>
                  </a:extLst>
                </p14:cNvPr>
                <p14:cNvContentPartPr/>
                <p14:nvPr/>
              </p14:nvContentPartPr>
              <p14:xfrm>
                <a:off x="1866782" y="1886442"/>
                <a:ext cx="77400" cy="118080"/>
              </p14:xfrm>
            </p:contentPart>
          </mc:Choice>
          <mc:Fallback xmlns="">
            <p:pic>
              <p:nvPicPr>
                <p:cNvPr id="9" name="Ink 8">
                  <a:extLst>
                    <a:ext uri="{FF2B5EF4-FFF2-40B4-BE49-F238E27FC236}">
                      <a16:creationId xmlns:a16="http://schemas.microsoft.com/office/drawing/2014/main" id="{16055B25-6721-43B7-824A-185657722BD0}"/>
                    </a:ext>
                  </a:extLst>
                </p:cNvPr>
                <p:cNvPicPr/>
                <p:nvPr/>
              </p:nvPicPr>
              <p:blipFill>
                <a:blip r:embed="rId16"/>
                <a:stretch>
                  <a:fillRect/>
                </a:stretch>
              </p:blipFill>
              <p:spPr>
                <a:xfrm>
                  <a:off x="1857782" y="1877442"/>
                  <a:ext cx="95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C6454E36-B6F6-4736-8A6F-24019177E968}"/>
                    </a:ext>
                  </a:extLst>
                </p14:cNvPr>
                <p14:cNvContentPartPr/>
                <p14:nvPr/>
              </p14:nvContentPartPr>
              <p14:xfrm>
                <a:off x="2015462" y="1867002"/>
                <a:ext cx="139680" cy="135720"/>
              </p14:xfrm>
            </p:contentPart>
          </mc:Choice>
          <mc:Fallback xmlns="">
            <p:pic>
              <p:nvPicPr>
                <p:cNvPr id="10" name="Ink 9">
                  <a:extLst>
                    <a:ext uri="{FF2B5EF4-FFF2-40B4-BE49-F238E27FC236}">
                      <a16:creationId xmlns:a16="http://schemas.microsoft.com/office/drawing/2014/main" id="{C6454E36-B6F6-4736-8A6F-24019177E968}"/>
                    </a:ext>
                  </a:extLst>
                </p:cNvPr>
                <p:cNvPicPr/>
                <p:nvPr/>
              </p:nvPicPr>
              <p:blipFill>
                <a:blip r:embed="rId18"/>
                <a:stretch>
                  <a:fillRect/>
                </a:stretch>
              </p:blipFill>
              <p:spPr>
                <a:xfrm>
                  <a:off x="2006822" y="1858362"/>
                  <a:ext cx="157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3ABD3E5C-7307-4917-892B-06EC082E7F10}"/>
                    </a:ext>
                  </a:extLst>
                </p14:cNvPr>
                <p14:cNvContentPartPr/>
                <p14:nvPr/>
              </p14:nvContentPartPr>
              <p14:xfrm>
                <a:off x="1904582" y="2058882"/>
                <a:ext cx="159480" cy="9360"/>
              </p14:xfrm>
            </p:contentPart>
          </mc:Choice>
          <mc:Fallback xmlns="">
            <p:pic>
              <p:nvPicPr>
                <p:cNvPr id="11" name="Ink 10">
                  <a:extLst>
                    <a:ext uri="{FF2B5EF4-FFF2-40B4-BE49-F238E27FC236}">
                      <a16:creationId xmlns:a16="http://schemas.microsoft.com/office/drawing/2014/main" id="{3ABD3E5C-7307-4917-892B-06EC082E7F10}"/>
                    </a:ext>
                  </a:extLst>
                </p:cNvPr>
                <p:cNvPicPr/>
                <p:nvPr/>
              </p:nvPicPr>
              <p:blipFill>
                <a:blip r:embed="rId20"/>
                <a:stretch>
                  <a:fillRect/>
                </a:stretch>
              </p:blipFill>
              <p:spPr>
                <a:xfrm>
                  <a:off x="1895942" y="2050242"/>
                  <a:ext cx="177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3A6CDC7E-3E88-4269-AA75-ADFF011C69E4}"/>
                    </a:ext>
                  </a:extLst>
                </p14:cNvPr>
                <p14:cNvContentPartPr/>
                <p14:nvPr/>
              </p14:nvContentPartPr>
              <p14:xfrm>
                <a:off x="2006822" y="2161122"/>
                <a:ext cx="87840" cy="111240"/>
              </p14:xfrm>
            </p:contentPart>
          </mc:Choice>
          <mc:Fallback xmlns="">
            <p:pic>
              <p:nvPicPr>
                <p:cNvPr id="12" name="Ink 11">
                  <a:extLst>
                    <a:ext uri="{FF2B5EF4-FFF2-40B4-BE49-F238E27FC236}">
                      <a16:creationId xmlns:a16="http://schemas.microsoft.com/office/drawing/2014/main" id="{3A6CDC7E-3E88-4269-AA75-ADFF011C69E4}"/>
                    </a:ext>
                  </a:extLst>
                </p:cNvPr>
                <p:cNvPicPr/>
                <p:nvPr/>
              </p:nvPicPr>
              <p:blipFill>
                <a:blip r:embed="rId22"/>
                <a:stretch>
                  <a:fillRect/>
                </a:stretch>
              </p:blipFill>
              <p:spPr>
                <a:xfrm>
                  <a:off x="1998182" y="2152482"/>
                  <a:ext cx="105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986D5550-C4E0-40E8-8BC0-761D548FB666}"/>
                    </a:ext>
                  </a:extLst>
                </p14:cNvPr>
                <p14:cNvContentPartPr/>
                <p14:nvPr/>
              </p14:nvContentPartPr>
              <p14:xfrm>
                <a:off x="1993142" y="2088402"/>
                <a:ext cx="36360" cy="150480"/>
              </p14:xfrm>
            </p:contentPart>
          </mc:Choice>
          <mc:Fallback xmlns="">
            <p:pic>
              <p:nvPicPr>
                <p:cNvPr id="14" name="Ink 13">
                  <a:extLst>
                    <a:ext uri="{FF2B5EF4-FFF2-40B4-BE49-F238E27FC236}">
                      <a16:creationId xmlns:a16="http://schemas.microsoft.com/office/drawing/2014/main" id="{986D5550-C4E0-40E8-8BC0-761D548FB666}"/>
                    </a:ext>
                  </a:extLst>
                </p:cNvPr>
                <p:cNvPicPr/>
                <p:nvPr/>
              </p:nvPicPr>
              <p:blipFill>
                <a:blip r:embed="rId24"/>
                <a:stretch>
                  <a:fillRect/>
                </a:stretch>
              </p:blipFill>
              <p:spPr>
                <a:xfrm>
                  <a:off x="1984502" y="2079402"/>
                  <a:ext cx="54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E2EC1202-DCC0-438C-AA3F-CCDC4285C17B}"/>
                    </a:ext>
                  </a:extLst>
                </p14:cNvPr>
                <p14:cNvContentPartPr/>
                <p14:nvPr/>
              </p14:nvContentPartPr>
              <p14:xfrm>
                <a:off x="1996742" y="2091642"/>
                <a:ext cx="37440" cy="23760"/>
              </p14:xfrm>
            </p:contentPart>
          </mc:Choice>
          <mc:Fallback xmlns="">
            <p:pic>
              <p:nvPicPr>
                <p:cNvPr id="15" name="Ink 14">
                  <a:extLst>
                    <a:ext uri="{FF2B5EF4-FFF2-40B4-BE49-F238E27FC236}">
                      <a16:creationId xmlns:a16="http://schemas.microsoft.com/office/drawing/2014/main" id="{E2EC1202-DCC0-438C-AA3F-CCDC4285C17B}"/>
                    </a:ext>
                  </a:extLst>
                </p:cNvPr>
                <p:cNvPicPr/>
                <p:nvPr/>
              </p:nvPicPr>
              <p:blipFill>
                <a:blip r:embed="rId26"/>
                <a:stretch>
                  <a:fillRect/>
                </a:stretch>
              </p:blipFill>
              <p:spPr>
                <a:xfrm>
                  <a:off x="1987742" y="2083002"/>
                  <a:ext cx="55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E6E959B5-10AD-416C-A328-21047587A0AB}"/>
                    </a:ext>
                  </a:extLst>
                </p14:cNvPr>
                <p14:cNvContentPartPr/>
                <p14:nvPr/>
              </p14:nvContentPartPr>
              <p14:xfrm>
                <a:off x="2265662" y="1850082"/>
                <a:ext cx="130320" cy="402120"/>
              </p14:xfrm>
            </p:contentPart>
          </mc:Choice>
          <mc:Fallback xmlns="">
            <p:pic>
              <p:nvPicPr>
                <p:cNvPr id="16" name="Ink 15">
                  <a:extLst>
                    <a:ext uri="{FF2B5EF4-FFF2-40B4-BE49-F238E27FC236}">
                      <a16:creationId xmlns:a16="http://schemas.microsoft.com/office/drawing/2014/main" id="{E6E959B5-10AD-416C-A328-21047587A0AB}"/>
                    </a:ext>
                  </a:extLst>
                </p:cNvPr>
                <p:cNvPicPr/>
                <p:nvPr/>
              </p:nvPicPr>
              <p:blipFill>
                <a:blip r:embed="rId28"/>
                <a:stretch>
                  <a:fillRect/>
                </a:stretch>
              </p:blipFill>
              <p:spPr>
                <a:xfrm>
                  <a:off x="2257022" y="1841082"/>
                  <a:ext cx="147960" cy="419760"/>
                </a:xfrm>
                <a:prstGeom prst="rect">
                  <a:avLst/>
                </a:prstGeom>
              </p:spPr>
            </p:pic>
          </mc:Fallback>
        </mc:AlternateContent>
      </p:grpSp>
      <p:grpSp>
        <p:nvGrpSpPr>
          <p:cNvPr id="24" name="Group 23">
            <a:extLst>
              <a:ext uri="{FF2B5EF4-FFF2-40B4-BE49-F238E27FC236}">
                <a16:creationId xmlns:a16="http://schemas.microsoft.com/office/drawing/2014/main" id="{648AD983-D0E5-4BC5-AE5A-581CE438CC83}"/>
              </a:ext>
            </a:extLst>
          </p:cNvPr>
          <p:cNvGrpSpPr/>
          <p:nvPr/>
        </p:nvGrpSpPr>
        <p:grpSpPr>
          <a:xfrm>
            <a:off x="1707302" y="2417082"/>
            <a:ext cx="578880" cy="395640"/>
            <a:chOff x="1707302" y="2417082"/>
            <a:chExt cx="578880" cy="395640"/>
          </a:xfrm>
        </p:grpSpPr>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4D2E5A3F-E47E-4C58-9AA9-A44F431D87E2}"/>
                    </a:ext>
                  </a:extLst>
                </p14:cNvPr>
                <p14:cNvContentPartPr/>
                <p14:nvPr/>
              </p14:nvContentPartPr>
              <p14:xfrm>
                <a:off x="1720622" y="2497002"/>
                <a:ext cx="195480" cy="281880"/>
              </p14:xfrm>
            </p:contentPart>
          </mc:Choice>
          <mc:Fallback xmlns="">
            <p:pic>
              <p:nvPicPr>
                <p:cNvPr id="18" name="Ink 17">
                  <a:extLst>
                    <a:ext uri="{FF2B5EF4-FFF2-40B4-BE49-F238E27FC236}">
                      <a16:creationId xmlns:a16="http://schemas.microsoft.com/office/drawing/2014/main" id="{4D2E5A3F-E47E-4C58-9AA9-A44F431D87E2}"/>
                    </a:ext>
                  </a:extLst>
                </p:cNvPr>
                <p:cNvPicPr/>
                <p:nvPr/>
              </p:nvPicPr>
              <p:blipFill>
                <a:blip r:embed="rId30"/>
                <a:stretch>
                  <a:fillRect/>
                </a:stretch>
              </p:blipFill>
              <p:spPr>
                <a:xfrm>
                  <a:off x="1711982" y="2488002"/>
                  <a:ext cx="2131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86B13D21-6455-417D-9AE6-1B101020F684}"/>
                    </a:ext>
                  </a:extLst>
                </p14:cNvPr>
                <p14:cNvContentPartPr/>
                <p14:nvPr/>
              </p14:nvContentPartPr>
              <p14:xfrm>
                <a:off x="1707302" y="2424282"/>
                <a:ext cx="140400" cy="66960"/>
              </p14:xfrm>
            </p:contentPart>
          </mc:Choice>
          <mc:Fallback xmlns="">
            <p:pic>
              <p:nvPicPr>
                <p:cNvPr id="19" name="Ink 18">
                  <a:extLst>
                    <a:ext uri="{FF2B5EF4-FFF2-40B4-BE49-F238E27FC236}">
                      <a16:creationId xmlns:a16="http://schemas.microsoft.com/office/drawing/2014/main" id="{86B13D21-6455-417D-9AE6-1B101020F684}"/>
                    </a:ext>
                  </a:extLst>
                </p:cNvPr>
                <p:cNvPicPr/>
                <p:nvPr/>
              </p:nvPicPr>
              <p:blipFill>
                <a:blip r:embed="rId32"/>
                <a:stretch>
                  <a:fillRect/>
                </a:stretch>
              </p:blipFill>
              <p:spPr>
                <a:xfrm>
                  <a:off x="1698662" y="2415282"/>
                  <a:ext cx="158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9F0C9F2A-0AC4-481B-9A24-ADD2FAB1BBBB}"/>
                    </a:ext>
                  </a:extLst>
                </p14:cNvPr>
                <p14:cNvContentPartPr/>
                <p14:nvPr/>
              </p14:nvContentPartPr>
              <p14:xfrm>
                <a:off x="1899182" y="2449122"/>
                <a:ext cx="199800" cy="100080"/>
              </p14:xfrm>
            </p:contentPart>
          </mc:Choice>
          <mc:Fallback xmlns="">
            <p:pic>
              <p:nvPicPr>
                <p:cNvPr id="20" name="Ink 19">
                  <a:extLst>
                    <a:ext uri="{FF2B5EF4-FFF2-40B4-BE49-F238E27FC236}">
                      <a16:creationId xmlns:a16="http://schemas.microsoft.com/office/drawing/2014/main" id="{9F0C9F2A-0AC4-481B-9A24-ADD2FAB1BBBB}"/>
                    </a:ext>
                  </a:extLst>
                </p:cNvPr>
                <p:cNvPicPr/>
                <p:nvPr/>
              </p:nvPicPr>
              <p:blipFill>
                <a:blip r:embed="rId34"/>
                <a:stretch>
                  <a:fillRect/>
                </a:stretch>
              </p:blipFill>
              <p:spPr>
                <a:xfrm>
                  <a:off x="1890182" y="2440122"/>
                  <a:ext cx="21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D327676F-7DC8-4344-A763-6007731D29A4}"/>
                    </a:ext>
                  </a:extLst>
                </p14:cNvPr>
                <p14:cNvContentPartPr/>
                <p14:nvPr/>
              </p14:nvContentPartPr>
              <p14:xfrm>
                <a:off x="1983062" y="2601042"/>
                <a:ext cx="95760" cy="40680"/>
              </p14:xfrm>
            </p:contentPart>
          </mc:Choice>
          <mc:Fallback xmlns="">
            <p:pic>
              <p:nvPicPr>
                <p:cNvPr id="21" name="Ink 20">
                  <a:extLst>
                    <a:ext uri="{FF2B5EF4-FFF2-40B4-BE49-F238E27FC236}">
                      <a16:creationId xmlns:a16="http://schemas.microsoft.com/office/drawing/2014/main" id="{D327676F-7DC8-4344-A763-6007731D29A4}"/>
                    </a:ext>
                  </a:extLst>
                </p:cNvPr>
                <p:cNvPicPr/>
                <p:nvPr/>
              </p:nvPicPr>
              <p:blipFill>
                <a:blip r:embed="rId36"/>
                <a:stretch>
                  <a:fillRect/>
                </a:stretch>
              </p:blipFill>
              <p:spPr>
                <a:xfrm>
                  <a:off x="1974422" y="2592042"/>
                  <a:ext cx="113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A531FB3D-CF5B-413E-B77B-759C481F43AA}"/>
                    </a:ext>
                  </a:extLst>
                </p14:cNvPr>
                <p14:cNvContentPartPr/>
                <p14:nvPr/>
              </p14:nvContentPartPr>
              <p14:xfrm>
                <a:off x="2042462" y="2652162"/>
                <a:ext cx="69480" cy="160560"/>
              </p14:xfrm>
            </p:contentPart>
          </mc:Choice>
          <mc:Fallback xmlns="">
            <p:pic>
              <p:nvPicPr>
                <p:cNvPr id="22" name="Ink 21">
                  <a:extLst>
                    <a:ext uri="{FF2B5EF4-FFF2-40B4-BE49-F238E27FC236}">
                      <a16:creationId xmlns:a16="http://schemas.microsoft.com/office/drawing/2014/main" id="{A531FB3D-CF5B-413E-B77B-759C481F43AA}"/>
                    </a:ext>
                  </a:extLst>
                </p:cNvPr>
                <p:cNvPicPr/>
                <p:nvPr/>
              </p:nvPicPr>
              <p:blipFill>
                <a:blip r:embed="rId38"/>
                <a:stretch>
                  <a:fillRect/>
                </a:stretch>
              </p:blipFill>
              <p:spPr>
                <a:xfrm>
                  <a:off x="2033822" y="2643162"/>
                  <a:ext cx="87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648555B1-3820-492C-BFB8-8FC2AB9913CD}"/>
                    </a:ext>
                  </a:extLst>
                </p14:cNvPr>
                <p14:cNvContentPartPr/>
                <p14:nvPr/>
              </p14:nvContentPartPr>
              <p14:xfrm>
                <a:off x="2144702" y="2417082"/>
                <a:ext cx="141480" cy="323640"/>
              </p14:xfrm>
            </p:contentPart>
          </mc:Choice>
          <mc:Fallback xmlns="">
            <p:pic>
              <p:nvPicPr>
                <p:cNvPr id="23" name="Ink 22">
                  <a:extLst>
                    <a:ext uri="{FF2B5EF4-FFF2-40B4-BE49-F238E27FC236}">
                      <a16:creationId xmlns:a16="http://schemas.microsoft.com/office/drawing/2014/main" id="{648555B1-3820-492C-BFB8-8FC2AB9913CD}"/>
                    </a:ext>
                  </a:extLst>
                </p:cNvPr>
                <p:cNvPicPr/>
                <p:nvPr/>
              </p:nvPicPr>
              <p:blipFill>
                <a:blip r:embed="rId40"/>
                <a:stretch>
                  <a:fillRect/>
                </a:stretch>
              </p:blipFill>
              <p:spPr>
                <a:xfrm>
                  <a:off x="2135702" y="2408442"/>
                  <a:ext cx="159120" cy="341280"/>
                </a:xfrm>
                <a:prstGeom prst="rect">
                  <a:avLst/>
                </a:prstGeom>
              </p:spPr>
            </p:pic>
          </mc:Fallback>
        </mc:AlternateContent>
      </p:grpSp>
      <p:grpSp>
        <p:nvGrpSpPr>
          <p:cNvPr id="35" name="Group 34">
            <a:extLst>
              <a:ext uri="{FF2B5EF4-FFF2-40B4-BE49-F238E27FC236}">
                <a16:creationId xmlns:a16="http://schemas.microsoft.com/office/drawing/2014/main" id="{4AC9DBF3-A329-477A-8F77-43AB7346426A}"/>
              </a:ext>
            </a:extLst>
          </p:cNvPr>
          <p:cNvGrpSpPr/>
          <p:nvPr/>
        </p:nvGrpSpPr>
        <p:grpSpPr>
          <a:xfrm>
            <a:off x="1191062" y="2979042"/>
            <a:ext cx="862200" cy="261720"/>
            <a:chOff x="1191062" y="2979042"/>
            <a:chExt cx="862200" cy="261720"/>
          </a:xfrm>
        </p:grpSpPr>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AB41221C-8BBE-496D-968F-31B9355EACA5}"/>
                    </a:ext>
                  </a:extLst>
                </p14:cNvPr>
                <p14:cNvContentPartPr/>
                <p14:nvPr/>
              </p14:nvContentPartPr>
              <p14:xfrm>
                <a:off x="1191062" y="2979042"/>
                <a:ext cx="173880" cy="261720"/>
              </p14:xfrm>
            </p:contentPart>
          </mc:Choice>
          <mc:Fallback xmlns="">
            <p:pic>
              <p:nvPicPr>
                <p:cNvPr id="25" name="Ink 24">
                  <a:extLst>
                    <a:ext uri="{FF2B5EF4-FFF2-40B4-BE49-F238E27FC236}">
                      <a16:creationId xmlns:a16="http://schemas.microsoft.com/office/drawing/2014/main" id="{AB41221C-8BBE-496D-968F-31B9355EACA5}"/>
                    </a:ext>
                  </a:extLst>
                </p:cNvPr>
                <p:cNvPicPr/>
                <p:nvPr/>
              </p:nvPicPr>
              <p:blipFill>
                <a:blip r:embed="rId42"/>
                <a:stretch>
                  <a:fillRect/>
                </a:stretch>
              </p:blipFill>
              <p:spPr>
                <a:xfrm>
                  <a:off x="1182062" y="2970042"/>
                  <a:ext cx="191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63E3A1EE-73A4-4D28-8AAB-28402B3C4BE4}"/>
                    </a:ext>
                  </a:extLst>
                </p14:cNvPr>
                <p14:cNvContentPartPr/>
                <p14:nvPr/>
              </p14:nvContentPartPr>
              <p14:xfrm>
                <a:off x="1433702" y="3133842"/>
                <a:ext cx="73080" cy="12960"/>
              </p14:xfrm>
            </p:contentPart>
          </mc:Choice>
          <mc:Fallback xmlns="">
            <p:pic>
              <p:nvPicPr>
                <p:cNvPr id="26" name="Ink 25">
                  <a:extLst>
                    <a:ext uri="{FF2B5EF4-FFF2-40B4-BE49-F238E27FC236}">
                      <a16:creationId xmlns:a16="http://schemas.microsoft.com/office/drawing/2014/main" id="{63E3A1EE-73A4-4D28-8AAB-28402B3C4BE4}"/>
                    </a:ext>
                  </a:extLst>
                </p:cNvPr>
                <p:cNvPicPr/>
                <p:nvPr/>
              </p:nvPicPr>
              <p:blipFill>
                <a:blip r:embed="rId44"/>
                <a:stretch>
                  <a:fillRect/>
                </a:stretch>
              </p:blipFill>
              <p:spPr>
                <a:xfrm>
                  <a:off x="1425062" y="3124842"/>
                  <a:ext cx="90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E66E08F8-1DAA-4181-9DE7-86D4B589C9EC}"/>
                    </a:ext>
                  </a:extLst>
                </p14:cNvPr>
                <p14:cNvContentPartPr/>
                <p14:nvPr/>
              </p14:nvContentPartPr>
              <p14:xfrm>
                <a:off x="1411382" y="3074082"/>
                <a:ext cx="99000" cy="69840"/>
              </p14:xfrm>
            </p:contentPart>
          </mc:Choice>
          <mc:Fallback xmlns="">
            <p:pic>
              <p:nvPicPr>
                <p:cNvPr id="27" name="Ink 26">
                  <a:extLst>
                    <a:ext uri="{FF2B5EF4-FFF2-40B4-BE49-F238E27FC236}">
                      <a16:creationId xmlns:a16="http://schemas.microsoft.com/office/drawing/2014/main" id="{E66E08F8-1DAA-4181-9DE7-86D4B589C9EC}"/>
                    </a:ext>
                  </a:extLst>
                </p:cNvPr>
                <p:cNvPicPr/>
                <p:nvPr/>
              </p:nvPicPr>
              <p:blipFill>
                <a:blip r:embed="rId46"/>
                <a:stretch>
                  <a:fillRect/>
                </a:stretch>
              </p:blipFill>
              <p:spPr>
                <a:xfrm>
                  <a:off x="1402382" y="3065442"/>
                  <a:ext cx="116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B32B3F01-64C6-4C12-B0EB-562C8FC99646}"/>
                    </a:ext>
                  </a:extLst>
                </p14:cNvPr>
                <p14:cNvContentPartPr/>
                <p14:nvPr/>
              </p14:nvContentPartPr>
              <p14:xfrm>
                <a:off x="1617662" y="3036282"/>
                <a:ext cx="272160" cy="113760"/>
              </p14:xfrm>
            </p:contentPart>
          </mc:Choice>
          <mc:Fallback xmlns="">
            <p:pic>
              <p:nvPicPr>
                <p:cNvPr id="28" name="Ink 27">
                  <a:extLst>
                    <a:ext uri="{FF2B5EF4-FFF2-40B4-BE49-F238E27FC236}">
                      <a16:creationId xmlns:a16="http://schemas.microsoft.com/office/drawing/2014/main" id="{B32B3F01-64C6-4C12-B0EB-562C8FC99646}"/>
                    </a:ext>
                  </a:extLst>
                </p:cNvPr>
                <p:cNvPicPr/>
                <p:nvPr/>
              </p:nvPicPr>
              <p:blipFill>
                <a:blip r:embed="rId48"/>
                <a:stretch>
                  <a:fillRect/>
                </a:stretch>
              </p:blipFill>
              <p:spPr>
                <a:xfrm>
                  <a:off x="1608662" y="3027642"/>
                  <a:ext cx="289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8EDF1933-DB6F-4BC7-9076-E2FA9C3D6865}"/>
                    </a:ext>
                  </a:extLst>
                </p14:cNvPr>
                <p14:cNvContentPartPr/>
                <p14:nvPr/>
              </p14:nvContentPartPr>
              <p14:xfrm>
                <a:off x="1969742" y="3011442"/>
                <a:ext cx="43200" cy="108360"/>
              </p14:xfrm>
            </p:contentPart>
          </mc:Choice>
          <mc:Fallback xmlns="">
            <p:pic>
              <p:nvPicPr>
                <p:cNvPr id="29" name="Ink 28">
                  <a:extLst>
                    <a:ext uri="{FF2B5EF4-FFF2-40B4-BE49-F238E27FC236}">
                      <a16:creationId xmlns:a16="http://schemas.microsoft.com/office/drawing/2014/main" id="{8EDF1933-DB6F-4BC7-9076-E2FA9C3D6865}"/>
                    </a:ext>
                  </a:extLst>
                </p:cNvPr>
                <p:cNvPicPr/>
                <p:nvPr/>
              </p:nvPicPr>
              <p:blipFill>
                <a:blip r:embed="rId50"/>
                <a:stretch>
                  <a:fillRect/>
                </a:stretch>
              </p:blipFill>
              <p:spPr>
                <a:xfrm>
                  <a:off x="1960742" y="3002802"/>
                  <a:ext cx="60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10CC7149-E79E-47E1-94E1-710D7F3618D6}"/>
                    </a:ext>
                  </a:extLst>
                </p14:cNvPr>
                <p14:cNvContentPartPr/>
                <p14:nvPr/>
              </p14:nvContentPartPr>
              <p14:xfrm>
                <a:off x="1996022" y="3029802"/>
                <a:ext cx="21240" cy="23040"/>
              </p14:xfrm>
            </p:contentPart>
          </mc:Choice>
          <mc:Fallback xmlns="">
            <p:pic>
              <p:nvPicPr>
                <p:cNvPr id="30" name="Ink 29">
                  <a:extLst>
                    <a:ext uri="{FF2B5EF4-FFF2-40B4-BE49-F238E27FC236}">
                      <a16:creationId xmlns:a16="http://schemas.microsoft.com/office/drawing/2014/main" id="{10CC7149-E79E-47E1-94E1-710D7F3618D6}"/>
                    </a:ext>
                  </a:extLst>
                </p:cNvPr>
                <p:cNvPicPr/>
                <p:nvPr/>
              </p:nvPicPr>
              <p:blipFill>
                <a:blip r:embed="rId52"/>
                <a:stretch>
                  <a:fillRect/>
                </a:stretch>
              </p:blipFill>
              <p:spPr>
                <a:xfrm>
                  <a:off x="1987382" y="3020802"/>
                  <a:ext cx="38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7AB65F10-38AE-4473-8224-9BEEE71564B1}"/>
                    </a:ext>
                  </a:extLst>
                </p14:cNvPr>
                <p14:cNvContentPartPr/>
                <p14:nvPr/>
              </p14:nvContentPartPr>
              <p14:xfrm>
                <a:off x="1997822" y="3029802"/>
                <a:ext cx="55440" cy="10440"/>
              </p14:xfrm>
            </p:contentPart>
          </mc:Choice>
          <mc:Fallback xmlns="">
            <p:pic>
              <p:nvPicPr>
                <p:cNvPr id="31" name="Ink 30">
                  <a:extLst>
                    <a:ext uri="{FF2B5EF4-FFF2-40B4-BE49-F238E27FC236}">
                      <a16:creationId xmlns:a16="http://schemas.microsoft.com/office/drawing/2014/main" id="{7AB65F10-38AE-4473-8224-9BEEE71564B1}"/>
                    </a:ext>
                  </a:extLst>
                </p:cNvPr>
                <p:cNvPicPr/>
                <p:nvPr/>
              </p:nvPicPr>
              <p:blipFill>
                <a:blip r:embed="rId54"/>
                <a:stretch>
                  <a:fillRect/>
                </a:stretch>
              </p:blipFill>
              <p:spPr>
                <a:xfrm>
                  <a:off x="1988822" y="3020802"/>
                  <a:ext cx="73080" cy="28080"/>
                </a:xfrm>
                <a:prstGeom prst="rect">
                  <a:avLst/>
                </a:prstGeom>
              </p:spPr>
            </p:pic>
          </mc:Fallback>
        </mc:AlternateContent>
      </p:grpSp>
      <p:grpSp>
        <p:nvGrpSpPr>
          <p:cNvPr id="34" name="Group 33">
            <a:extLst>
              <a:ext uri="{FF2B5EF4-FFF2-40B4-BE49-F238E27FC236}">
                <a16:creationId xmlns:a16="http://schemas.microsoft.com/office/drawing/2014/main" id="{1CF6F107-DB58-4272-8C94-F92C25E70A53}"/>
              </a:ext>
            </a:extLst>
          </p:cNvPr>
          <p:cNvGrpSpPr/>
          <p:nvPr/>
        </p:nvGrpSpPr>
        <p:grpSpPr>
          <a:xfrm>
            <a:off x="2254142" y="2918922"/>
            <a:ext cx="334800" cy="239400"/>
            <a:chOff x="2254142" y="2918922"/>
            <a:chExt cx="334800" cy="239400"/>
          </a:xfrm>
        </p:grpSpPr>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76258B0F-CD61-43A5-A2D7-665F91189ADB}"/>
                    </a:ext>
                  </a:extLst>
                </p14:cNvPr>
                <p14:cNvContentPartPr/>
                <p14:nvPr/>
              </p14:nvContentPartPr>
              <p14:xfrm>
                <a:off x="2254142" y="2939082"/>
                <a:ext cx="89640" cy="219240"/>
              </p14:xfrm>
            </p:contentPart>
          </mc:Choice>
          <mc:Fallback xmlns="">
            <p:pic>
              <p:nvPicPr>
                <p:cNvPr id="32" name="Ink 31">
                  <a:extLst>
                    <a:ext uri="{FF2B5EF4-FFF2-40B4-BE49-F238E27FC236}">
                      <a16:creationId xmlns:a16="http://schemas.microsoft.com/office/drawing/2014/main" id="{76258B0F-CD61-43A5-A2D7-665F91189ADB}"/>
                    </a:ext>
                  </a:extLst>
                </p:cNvPr>
                <p:cNvPicPr/>
                <p:nvPr/>
              </p:nvPicPr>
              <p:blipFill>
                <a:blip r:embed="rId56"/>
                <a:stretch>
                  <a:fillRect/>
                </a:stretch>
              </p:blipFill>
              <p:spPr>
                <a:xfrm>
                  <a:off x="2245502" y="2930082"/>
                  <a:ext cx="107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9E5BEBCE-FA2D-402E-B13E-2771E88B47DA}"/>
                    </a:ext>
                  </a:extLst>
                </p14:cNvPr>
                <p14:cNvContentPartPr/>
                <p14:nvPr/>
              </p14:nvContentPartPr>
              <p14:xfrm>
                <a:off x="2433782" y="2918922"/>
                <a:ext cx="155160" cy="198000"/>
              </p14:xfrm>
            </p:contentPart>
          </mc:Choice>
          <mc:Fallback xmlns="">
            <p:pic>
              <p:nvPicPr>
                <p:cNvPr id="33" name="Ink 32">
                  <a:extLst>
                    <a:ext uri="{FF2B5EF4-FFF2-40B4-BE49-F238E27FC236}">
                      <a16:creationId xmlns:a16="http://schemas.microsoft.com/office/drawing/2014/main" id="{9E5BEBCE-FA2D-402E-B13E-2771E88B47DA}"/>
                    </a:ext>
                  </a:extLst>
                </p:cNvPr>
                <p:cNvPicPr/>
                <p:nvPr/>
              </p:nvPicPr>
              <p:blipFill>
                <a:blip r:embed="rId58"/>
                <a:stretch>
                  <a:fillRect/>
                </a:stretch>
              </p:blipFill>
              <p:spPr>
                <a:xfrm>
                  <a:off x="2425142" y="2909922"/>
                  <a:ext cx="172800" cy="215640"/>
                </a:xfrm>
                <a:prstGeom prst="rect">
                  <a:avLst/>
                </a:prstGeom>
              </p:spPr>
            </p:pic>
          </mc:Fallback>
        </mc:AlternateContent>
      </p:grpSp>
      <p:grpSp>
        <p:nvGrpSpPr>
          <p:cNvPr id="45" name="Group 44">
            <a:extLst>
              <a:ext uri="{FF2B5EF4-FFF2-40B4-BE49-F238E27FC236}">
                <a16:creationId xmlns:a16="http://schemas.microsoft.com/office/drawing/2014/main" id="{C387B585-7B14-4C2C-BD6C-1708B11FABAC}"/>
              </a:ext>
            </a:extLst>
          </p:cNvPr>
          <p:cNvGrpSpPr/>
          <p:nvPr/>
        </p:nvGrpSpPr>
        <p:grpSpPr>
          <a:xfrm>
            <a:off x="1177742" y="3319242"/>
            <a:ext cx="977760" cy="379080"/>
            <a:chOff x="1177742" y="3319242"/>
            <a:chExt cx="977760" cy="379080"/>
          </a:xfrm>
        </p:grpSpPr>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4FF4CD92-11CF-43AA-8D10-8808F8B2F143}"/>
                    </a:ext>
                  </a:extLst>
                </p14:cNvPr>
                <p14:cNvContentPartPr/>
                <p14:nvPr/>
              </p14:nvContentPartPr>
              <p14:xfrm>
                <a:off x="1177742" y="3483762"/>
                <a:ext cx="178920" cy="204480"/>
              </p14:xfrm>
            </p:contentPart>
          </mc:Choice>
          <mc:Fallback xmlns="">
            <p:pic>
              <p:nvPicPr>
                <p:cNvPr id="36" name="Ink 35">
                  <a:extLst>
                    <a:ext uri="{FF2B5EF4-FFF2-40B4-BE49-F238E27FC236}">
                      <a16:creationId xmlns:a16="http://schemas.microsoft.com/office/drawing/2014/main" id="{4FF4CD92-11CF-43AA-8D10-8808F8B2F143}"/>
                    </a:ext>
                  </a:extLst>
                </p:cNvPr>
                <p:cNvPicPr/>
                <p:nvPr/>
              </p:nvPicPr>
              <p:blipFill>
                <a:blip r:embed="rId60"/>
                <a:stretch>
                  <a:fillRect/>
                </a:stretch>
              </p:blipFill>
              <p:spPr>
                <a:xfrm>
                  <a:off x="1168742" y="3475122"/>
                  <a:ext cx="196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6E348E47-363E-437E-BF21-0C6175E1DB78}"/>
                    </a:ext>
                  </a:extLst>
                </p14:cNvPr>
                <p14:cNvContentPartPr/>
                <p14:nvPr/>
              </p14:nvContentPartPr>
              <p14:xfrm>
                <a:off x="1469702" y="3565482"/>
                <a:ext cx="96840" cy="33840"/>
              </p14:xfrm>
            </p:contentPart>
          </mc:Choice>
          <mc:Fallback xmlns="">
            <p:pic>
              <p:nvPicPr>
                <p:cNvPr id="37" name="Ink 36">
                  <a:extLst>
                    <a:ext uri="{FF2B5EF4-FFF2-40B4-BE49-F238E27FC236}">
                      <a16:creationId xmlns:a16="http://schemas.microsoft.com/office/drawing/2014/main" id="{6E348E47-363E-437E-BF21-0C6175E1DB78}"/>
                    </a:ext>
                  </a:extLst>
                </p:cNvPr>
                <p:cNvPicPr/>
                <p:nvPr/>
              </p:nvPicPr>
              <p:blipFill>
                <a:blip r:embed="rId62"/>
                <a:stretch>
                  <a:fillRect/>
                </a:stretch>
              </p:blipFill>
              <p:spPr>
                <a:xfrm>
                  <a:off x="1460702" y="3556842"/>
                  <a:ext cx="114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36AC8904-8151-441D-811A-51418D3B3305}"/>
                    </a:ext>
                  </a:extLst>
                </p14:cNvPr>
                <p14:cNvContentPartPr/>
                <p14:nvPr/>
              </p14:nvContentPartPr>
              <p14:xfrm>
                <a:off x="1488782" y="3524082"/>
                <a:ext cx="67680" cy="13320"/>
              </p14:xfrm>
            </p:contentPart>
          </mc:Choice>
          <mc:Fallback xmlns="">
            <p:pic>
              <p:nvPicPr>
                <p:cNvPr id="38" name="Ink 37">
                  <a:extLst>
                    <a:ext uri="{FF2B5EF4-FFF2-40B4-BE49-F238E27FC236}">
                      <a16:creationId xmlns:a16="http://schemas.microsoft.com/office/drawing/2014/main" id="{36AC8904-8151-441D-811A-51418D3B3305}"/>
                    </a:ext>
                  </a:extLst>
                </p:cNvPr>
                <p:cNvPicPr/>
                <p:nvPr/>
              </p:nvPicPr>
              <p:blipFill>
                <a:blip r:embed="rId64"/>
                <a:stretch>
                  <a:fillRect/>
                </a:stretch>
              </p:blipFill>
              <p:spPr>
                <a:xfrm>
                  <a:off x="1479782" y="3515442"/>
                  <a:ext cx="85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15A94D80-4C3B-47FA-9A26-C3D869972D2D}"/>
                    </a:ext>
                  </a:extLst>
                </p14:cNvPr>
                <p14:cNvContentPartPr/>
                <p14:nvPr/>
              </p14:nvContentPartPr>
              <p14:xfrm>
                <a:off x="1686782" y="3400962"/>
                <a:ext cx="106560" cy="297360"/>
              </p14:xfrm>
            </p:contentPart>
          </mc:Choice>
          <mc:Fallback xmlns="">
            <p:pic>
              <p:nvPicPr>
                <p:cNvPr id="39" name="Ink 38">
                  <a:extLst>
                    <a:ext uri="{FF2B5EF4-FFF2-40B4-BE49-F238E27FC236}">
                      <a16:creationId xmlns:a16="http://schemas.microsoft.com/office/drawing/2014/main" id="{15A94D80-4C3B-47FA-9A26-C3D869972D2D}"/>
                    </a:ext>
                  </a:extLst>
                </p:cNvPr>
                <p:cNvPicPr/>
                <p:nvPr/>
              </p:nvPicPr>
              <p:blipFill>
                <a:blip r:embed="rId66"/>
                <a:stretch>
                  <a:fillRect/>
                </a:stretch>
              </p:blipFill>
              <p:spPr>
                <a:xfrm>
                  <a:off x="1678142" y="3391962"/>
                  <a:ext cx="1242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a:extLst>
                    <a:ext uri="{FF2B5EF4-FFF2-40B4-BE49-F238E27FC236}">
                      <a16:creationId xmlns:a16="http://schemas.microsoft.com/office/drawing/2014/main" id="{47F50405-5AFC-484F-8EB5-EAE32BDF8FEE}"/>
                    </a:ext>
                  </a:extLst>
                </p14:cNvPr>
                <p14:cNvContentPartPr/>
                <p14:nvPr/>
              </p14:nvContentPartPr>
              <p14:xfrm>
                <a:off x="1701902" y="3521202"/>
                <a:ext cx="96840" cy="52920"/>
              </p14:xfrm>
            </p:contentPart>
          </mc:Choice>
          <mc:Fallback xmlns="">
            <p:pic>
              <p:nvPicPr>
                <p:cNvPr id="40" name="Ink 39">
                  <a:extLst>
                    <a:ext uri="{FF2B5EF4-FFF2-40B4-BE49-F238E27FC236}">
                      <a16:creationId xmlns:a16="http://schemas.microsoft.com/office/drawing/2014/main" id="{47F50405-5AFC-484F-8EB5-EAE32BDF8FEE}"/>
                    </a:ext>
                  </a:extLst>
                </p:cNvPr>
                <p:cNvPicPr/>
                <p:nvPr/>
              </p:nvPicPr>
              <p:blipFill>
                <a:blip r:embed="rId68"/>
                <a:stretch>
                  <a:fillRect/>
                </a:stretch>
              </p:blipFill>
              <p:spPr>
                <a:xfrm>
                  <a:off x="1692902" y="3512562"/>
                  <a:ext cx="114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Ink 40">
                  <a:extLst>
                    <a:ext uri="{FF2B5EF4-FFF2-40B4-BE49-F238E27FC236}">
                      <a16:creationId xmlns:a16="http://schemas.microsoft.com/office/drawing/2014/main" id="{DAA7492F-B27A-4540-A06F-C3629EEE2750}"/>
                    </a:ext>
                  </a:extLst>
                </p14:cNvPr>
                <p14:cNvContentPartPr/>
                <p14:nvPr/>
              </p14:nvContentPartPr>
              <p14:xfrm>
                <a:off x="1845182" y="3385122"/>
                <a:ext cx="99360" cy="221400"/>
              </p14:xfrm>
            </p:contentPart>
          </mc:Choice>
          <mc:Fallback xmlns="">
            <p:pic>
              <p:nvPicPr>
                <p:cNvPr id="41" name="Ink 40">
                  <a:extLst>
                    <a:ext uri="{FF2B5EF4-FFF2-40B4-BE49-F238E27FC236}">
                      <a16:creationId xmlns:a16="http://schemas.microsoft.com/office/drawing/2014/main" id="{DAA7492F-B27A-4540-A06F-C3629EEE2750}"/>
                    </a:ext>
                  </a:extLst>
                </p:cNvPr>
                <p:cNvPicPr/>
                <p:nvPr/>
              </p:nvPicPr>
              <p:blipFill>
                <a:blip r:embed="rId70"/>
                <a:stretch>
                  <a:fillRect/>
                </a:stretch>
              </p:blipFill>
              <p:spPr>
                <a:xfrm>
                  <a:off x="1836182" y="3376122"/>
                  <a:ext cx="117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24CFC161-053E-4A87-9965-B2A8F2C39BCB}"/>
                    </a:ext>
                  </a:extLst>
                </p14:cNvPr>
                <p14:cNvContentPartPr/>
                <p14:nvPr/>
              </p14:nvContentPartPr>
              <p14:xfrm>
                <a:off x="1938422" y="3397002"/>
                <a:ext cx="87840" cy="142560"/>
              </p14:xfrm>
            </p:contentPart>
          </mc:Choice>
          <mc:Fallback xmlns="">
            <p:pic>
              <p:nvPicPr>
                <p:cNvPr id="42" name="Ink 41">
                  <a:extLst>
                    <a:ext uri="{FF2B5EF4-FFF2-40B4-BE49-F238E27FC236}">
                      <a16:creationId xmlns:a16="http://schemas.microsoft.com/office/drawing/2014/main" id="{24CFC161-053E-4A87-9965-B2A8F2C39BCB}"/>
                    </a:ext>
                  </a:extLst>
                </p:cNvPr>
                <p:cNvPicPr/>
                <p:nvPr/>
              </p:nvPicPr>
              <p:blipFill>
                <a:blip r:embed="rId72"/>
                <a:stretch>
                  <a:fillRect/>
                </a:stretch>
              </p:blipFill>
              <p:spPr>
                <a:xfrm>
                  <a:off x="1929422" y="3388362"/>
                  <a:ext cx="105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a:extLst>
                    <a:ext uri="{FF2B5EF4-FFF2-40B4-BE49-F238E27FC236}">
                      <a16:creationId xmlns:a16="http://schemas.microsoft.com/office/drawing/2014/main" id="{5387DC5C-C5CF-402C-8975-35BE37B680F2}"/>
                    </a:ext>
                  </a:extLst>
                </p14:cNvPr>
                <p14:cNvContentPartPr/>
                <p14:nvPr/>
              </p14:nvContentPartPr>
              <p14:xfrm>
                <a:off x="1965062" y="3451722"/>
                <a:ext cx="60840" cy="31680"/>
              </p14:xfrm>
            </p:contentPart>
          </mc:Choice>
          <mc:Fallback xmlns="">
            <p:pic>
              <p:nvPicPr>
                <p:cNvPr id="43" name="Ink 42">
                  <a:extLst>
                    <a:ext uri="{FF2B5EF4-FFF2-40B4-BE49-F238E27FC236}">
                      <a16:creationId xmlns:a16="http://schemas.microsoft.com/office/drawing/2014/main" id="{5387DC5C-C5CF-402C-8975-35BE37B680F2}"/>
                    </a:ext>
                  </a:extLst>
                </p:cNvPr>
                <p:cNvPicPr/>
                <p:nvPr/>
              </p:nvPicPr>
              <p:blipFill>
                <a:blip r:embed="rId74"/>
                <a:stretch>
                  <a:fillRect/>
                </a:stretch>
              </p:blipFill>
              <p:spPr>
                <a:xfrm>
                  <a:off x="1956422" y="3442722"/>
                  <a:ext cx="78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a:extLst>
                    <a:ext uri="{FF2B5EF4-FFF2-40B4-BE49-F238E27FC236}">
                      <a16:creationId xmlns:a16="http://schemas.microsoft.com/office/drawing/2014/main" id="{DA39369C-7B7B-4C94-8500-C2C51DB06F2F}"/>
                    </a:ext>
                  </a:extLst>
                </p14:cNvPr>
                <p14:cNvContentPartPr/>
                <p14:nvPr/>
              </p14:nvContentPartPr>
              <p14:xfrm>
                <a:off x="2070542" y="3319242"/>
                <a:ext cx="84960" cy="256680"/>
              </p14:xfrm>
            </p:contentPart>
          </mc:Choice>
          <mc:Fallback xmlns="">
            <p:pic>
              <p:nvPicPr>
                <p:cNvPr id="44" name="Ink 43">
                  <a:extLst>
                    <a:ext uri="{FF2B5EF4-FFF2-40B4-BE49-F238E27FC236}">
                      <a16:creationId xmlns:a16="http://schemas.microsoft.com/office/drawing/2014/main" id="{DA39369C-7B7B-4C94-8500-C2C51DB06F2F}"/>
                    </a:ext>
                  </a:extLst>
                </p:cNvPr>
                <p:cNvPicPr/>
                <p:nvPr/>
              </p:nvPicPr>
              <p:blipFill>
                <a:blip r:embed="rId76"/>
                <a:stretch>
                  <a:fillRect/>
                </a:stretch>
              </p:blipFill>
              <p:spPr>
                <a:xfrm>
                  <a:off x="2061902" y="3310602"/>
                  <a:ext cx="102600" cy="274320"/>
                </a:xfrm>
                <a:prstGeom prst="rect">
                  <a:avLst/>
                </a:prstGeom>
              </p:spPr>
            </p:pic>
          </mc:Fallback>
        </mc:AlternateContent>
      </p:grpSp>
      <p:grpSp>
        <p:nvGrpSpPr>
          <p:cNvPr id="57" name="Group 56">
            <a:extLst>
              <a:ext uri="{FF2B5EF4-FFF2-40B4-BE49-F238E27FC236}">
                <a16:creationId xmlns:a16="http://schemas.microsoft.com/office/drawing/2014/main" id="{F6C63FD9-C4A1-44EB-9BB4-D17BD97A4FEB}"/>
              </a:ext>
            </a:extLst>
          </p:cNvPr>
          <p:cNvGrpSpPr/>
          <p:nvPr/>
        </p:nvGrpSpPr>
        <p:grpSpPr>
          <a:xfrm>
            <a:off x="1175582" y="3817842"/>
            <a:ext cx="1029960" cy="282960"/>
            <a:chOff x="1175582" y="3817842"/>
            <a:chExt cx="1029960" cy="282960"/>
          </a:xfrm>
        </p:grpSpPr>
        <mc:AlternateContent xmlns:mc="http://schemas.openxmlformats.org/markup-compatibility/2006" xmlns:p14="http://schemas.microsoft.com/office/powerpoint/2010/main">
          <mc:Choice Requires="p14">
            <p:contentPart p14:bwMode="auto" r:id="rId77">
              <p14:nvContentPartPr>
                <p14:cNvPr id="46" name="Ink 45">
                  <a:extLst>
                    <a:ext uri="{FF2B5EF4-FFF2-40B4-BE49-F238E27FC236}">
                      <a16:creationId xmlns:a16="http://schemas.microsoft.com/office/drawing/2014/main" id="{3EB244D7-D9F2-4CF9-B8BB-207A4C4BD7A9}"/>
                    </a:ext>
                  </a:extLst>
                </p14:cNvPr>
                <p14:cNvContentPartPr/>
                <p14:nvPr/>
              </p14:nvContentPartPr>
              <p14:xfrm>
                <a:off x="1175582" y="3907842"/>
                <a:ext cx="147240" cy="190800"/>
              </p14:xfrm>
            </p:contentPart>
          </mc:Choice>
          <mc:Fallback xmlns="">
            <p:pic>
              <p:nvPicPr>
                <p:cNvPr id="46" name="Ink 45">
                  <a:extLst>
                    <a:ext uri="{FF2B5EF4-FFF2-40B4-BE49-F238E27FC236}">
                      <a16:creationId xmlns:a16="http://schemas.microsoft.com/office/drawing/2014/main" id="{3EB244D7-D9F2-4CF9-B8BB-207A4C4BD7A9}"/>
                    </a:ext>
                  </a:extLst>
                </p:cNvPr>
                <p:cNvPicPr/>
                <p:nvPr/>
              </p:nvPicPr>
              <p:blipFill>
                <a:blip r:embed="rId78"/>
                <a:stretch>
                  <a:fillRect/>
                </a:stretch>
              </p:blipFill>
              <p:spPr>
                <a:xfrm>
                  <a:off x="1166942" y="3898842"/>
                  <a:ext cx="164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Ink 46">
                  <a:extLst>
                    <a:ext uri="{FF2B5EF4-FFF2-40B4-BE49-F238E27FC236}">
                      <a16:creationId xmlns:a16="http://schemas.microsoft.com/office/drawing/2014/main" id="{07500879-283C-440F-8D5C-D84D167071B5}"/>
                    </a:ext>
                  </a:extLst>
                </p14:cNvPr>
                <p14:cNvContentPartPr/>
                <p14:nvPr/>
              </p14:nvContentPartPr>
              <p14:xfrm>
                <a:off x="1299062" y="3817842"/>
                <a:ext cx="30960" cy="113040"/>
              </p14:xfrm>
            </p:contentPart>
          </mc:Choice>
          <mc:Fallback xmlns="">
            <p:pic>
              <p:nvPicPr>
                <p:cNvPr id="47" name="Ink 46">
                  <a:extLst>
                    <a:ext uri="{FF2B5EF4-FFF2-40B4-BE49-F238E27FC236}">
                      <a16:creationId xmlns:a16="http://schemas.microsoft.com/office/drawing/2014/main" id="{07500879-283C-440F-8D5C-D84D167071B5}"/>
                    </a:ext>
                  </a:extLst>
                </p:cNvPr>
                <p:cNvPicPr/>
                <p:nvPr/>
              </p:nvPicPr>
              <p:blipFill>
                <a:blip r:embed="rId80"/>
                <a:stretch>
                  <a:fillRect/>
                </a:stretch>
              </p:blipFill>
              <p:spPr>
                <a:xfrm>
                  <a:off x="1290422" y="3809202"/>
                  <a:ext cx="48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4E52DC29-4E6E-46A5-A6CD-7F1CE17DF776}"/>
                    </a:ext>
                  </a:extLst>
                </p14:cNvPr>
                <p14:cNvContentPartPr/>
                <p14:nvPr/>
              </p14:nvContentPartPr>
              <p14:xfrm>
                <a:off x="1418222" y="3888762"/>
                <a:ext cx="40320" cy="212040"/>
              </p14:xfrm>
            </p:contentPart>
          </mc:Choice>
          <mc:Fallback xmlns="">
            <p:pic>
              <p:nvPicPr>
                <p:cNvPr id="49" name="Ink 48">
                  <a:extLst>
                    <a:ext uri="{FF2B5EF4-FFF2-40B4-BE49-F238E27FC236}">
                      <a16:creationId xmlns:a16="http://schemas.microsoft.com/office/drawing/2014/main" id="{4E52DC29-4E6E-46A5-A6CD-7F1CE17DF776}"/>
                    </a:ext>
                  </a:extLst>
                </p:cNvPr>
                <p:cNvPicPr/>
                <p:nvPr/>
              </p:nvPicPr>
              <p:blipFill>
                <a:blip r:embed="rId82"/>
                <a:stretch>
                  <a:fillRect/>
                </a:stretch>
              </p:blipFill>
              <p:spPr>
                <a:xfrm>
                  <a:off x="1409222" y="3879762"/>
                  <a:ext cx="57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C97A21AA-A69A-49A5-87DE-5AA354E1A6F9}"/>
                    </a:ext>
                  </a:extLst>
                </p14:cNvPr>
                <p14:cNvContentPartPr/>
                <p14:nvPr/>
              </p14:nvContentPartPr>
              <p14:xfrm>
                <a:off x="1490582" y="3897762"/>
                <a:ext cx="108360" cy="128160"/>
              </p14:xfrm>
            </p:contentPart>
          </mc:Choice>
          <mc:Fallback xmlns="">
            <p:pic>
              <p:nvPicPr>
                <p:cNvPr id="50" name="Ink 49">
                  <a:extLst>
                    <a:ext uri="{FF2B5EF4-FFF2-40B4-BE49-F238E27FC236}">
                      <a16:creationId xmlns:a16="http://schemas.microsoft.com/office/drawing/2014/main" id="{C97A21AA-A69A-49A5-87DE-5AA354E1A6F9}"/>
                    </a:ext>
                  </a:extLst>
                </p:cNvPr>
                <p:cNvPicPr/>
                <p:nvPr/>
              </p:nvPicPr>
              <p:blipFill>
                <a:blip r:embed="rId84"/>
                <a:stretch>
                  <a:fillRect/>
                </a:stretch>
              </p:blipFill>
              <p:spPr>
                <a:xfrm>
                  <a:off x="1481582" y="3888762"/>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Ink 50">
                  <a:extLst>
                    <a:ext uri="{FF2B5EF4-FFF2-40B4-BE49-F238E27FC236}">
                      <a16:creationId xmlns:a16="http://schemas.microsoft.com/office/drawing/2014/main" id="{67E53E55-B634-48E8-8BA8-BD4DB54A388C}"/>
                    </a:ext>
                  </a:extLst>
                </p14:cNvPr>
                <p14:cNvContentPartPr/>
                <p14:nvPr/>
              </p14:nvContentPartPr>
              <p14:xfrm>
                <a:off x="1502102" y="3925842"/>
                <a:ext cx="68760" cy="40680"/>
              </p14:xfrm>
            </p:contentPart>
          </mc:Choice>
          <mc:Fallback xmlns="">
            <p:pic>
              <p:nvPicPr>
                <p:cNvPr id="51" name="Ink 50">
                  <a:extLst>
                    <a:ext uri="{FF2B5EF4-FFF2-40B4-BE49-F238E27FC236}">
                      <a16:creationId xmlns:a16="http://schemas.microsoft.com/office/drawing/2014/main" id="{67E53E55-B634-48E8-8BA8-BD4DB54A388C}"/>
                    </a:ext>
                  </a:extLst>
                </p:cNvPr>
                <p:cNvPicPr/>
                <p:nvPr/>
              </p:nvPicPr>
              <p:blipFill>
                <a:blip r:embed="rId86"/>
                <a:stretch>
                  <a:fillRect/>
                </a:stretch>
              </p:blipFill>
              <p:spPr>
                <a:xfrm>
                  <a:off x="1493462" y="3917202"/>
                  <a:ext cx="86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0B28163A-BDC8-46CF-8638-E8ED5F1C568C}"/>
                    </a:ext>
                  </a:extLst>
                </p14:cNvPr>
                <p14:cNvContentPartPr/>
                <p14:nvPr/>
              </p14:nvContentPartPr>
              <p14:xfrm>
                <a:off x="1611902" y="3826122"/>
                <a:ext cx="67320" cy="216360"/>
              </p14:xfrm>
            </p:contentPart>
          </mc:Choice>
          <mc:Fallback xmlns="">
            <p:pic>
              <p:nvPicPr>
                <p:cNvPr id="52" name="Ink 51">
                  <a:extLst>
                    <a:ext uri="{FF2B5EF4-FFF2-40B4-BE49-F238E27FC236}">
                      <a16:creationId xmlns:a16="http://schemas.microsoft.com/office/drawing/2014/main" id="{0B28163A-BDC8-46CF-8638-E8ED5F1C568C}"/>
                    </a:ext>
                  </a:extLst>
                </p:cNvPr>
                <p:cNvPicPr/>
                <p:nvPr/>
              </p:nvPicPr>
              <p:blipFill>
                <a:blip r:embed="rId88"/>
                <a:stretch>
                  <a:fillRect/>
                </a:stretch>
              </p:blipFill>
              <p:spPr>
                <a:xfrm>
                  <a:off x="1603262" y="3817122"/>
                  <a:ext cx="84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C2DDFD72-66E2-464B-B6BA-902139B1E24A}"/>
                    </a:ext>
                  </a:extLst>
                </p14:cNvPr>
                <p14:cNvContentPartPr/>
                <p14:nvPr/>
              </p14:nvContentPartPr>
              <p14:xfrm>
                <a:off x="1820702" y="3930882"/>
                <a:ext cx="56520" cy="15480"/>
              </p14:xfrm>
            </p:contentPart>
          </mc:Choice>
          <mc:Fallback xmlns="">
            <p:pic>
              <p:nvPicPr>
                <p:cNvPr id="53" name="Ink 52">
                  <a:extLst>
                    <a:ext uri="{FF2B5EF4-FFF2-40B4-BE49-F238E27FC236}">
                      <a16:creationId xmlns:a16="http://schemas.microsoft.com/office/drawing/2014/main" id="{C2DDFD72-66E2-464B-B6BA-902139B1E24A}"/>
                    </a:ext>
                  </a:extLst>
                </p:cNvPr>
                <p:cNvPicPr/>
                <p:nvPr/>
              </p:nvPicPr>
              <p:blipFill>
                <a:blip r:embed="rId90"/>
                <a:stretch>
                  <a:fillRect/>
                </a:stretch>
              </p:blipFill>
              <p:spPr>
                <a:xfrm>
                  <a:off x="1811702" y="3922242"/>
                  <a:ext cx="74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Ink 53">
                  <a:extLst>
                    <a:ext uri="{FF2B5EF4-FFF2-40B4-BE49-F238E27FC236}">
                      <a16:creationId xmlns:a16="http://schemas.microsoft.com/office/drawing/2014/main" id="{CAE169D5-9461-410F-A281-5C2E608A216B}"/>
                    </a:ext>
                  </a:extLst>
                </p14:cNvPr>
                <p14:cNvContentPartPr/>
                <p14:nvPr/>
              </p14:nvContentPartPr>
              <p14:xfrm>
                <a:off x="1820702" y="3874362"/>
                <a:ext cx="46440" cy="72000"/>
              </p14:xfrm>
            </p:contentPart>
          </mc:Choice>
          <mc:Fallback xmlns="">
            <p:pic>
              <p:nvPicPr>
                <p:cNvPr id="54" name="Ink 53">
                  <a:extLst>
                    <a:ext uri="{FF2B5EF4-FFF2-40B4-BE49-F238E27FC236}">
                      <a16:creationId xmlns:a16="http://schemas.microsoft.com/office/drawing/2014/main" id="{CAE169D5-9461-410F-A281-5C2E608A216B}"/>
                    </a:ext>
                  </a:extLst>
                </p:cNvPr>
                <p:cNvPicPr/>
                <p:nvPr/>
              </p:nvPicPr>
              <p:blipFill>
                <a:blip r:embed="rId92"/>
                <a:stretch>
                  <a:fillRect/>
                </a:stretch>
              </p:blipFill>
              <p:spPr>
                <a:xfrm>
                  <a:off x="1811702" y="3865722"/>
                  <a:ext cx="6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Ink 55">
                  <a:extLst>
                    <a:ext uri="{FF2B5EF4-FFF2-40B4-BE49-F238E27FC236}">
                      <a16:creationId xmlns:a16="http://schemas.microsoft.com/office/drawing/2014/main" id="{5487EC5A-246F-4A40-BFA9-6FB32EB4D6FD}"/>
                    </a:ext>
                  </a:extLst>
                </p14:cNvPr>
                <p14:cNvContentPartPr/>
                <p14:nvPr/>
              </p14:nvContentPartPr>
              <p14:xfrm>
                <a:off x="1981982" y="3836922"/>
                <a:ext cx="223560" cy="151200"/>
              </p14:xfrm>
            </p:contentPart>
          </mc:Choice>
          <mc:Fallback xmlns="">
            <p:pic>
              <p:nvPicPr>
                <p:cNvPr id="56" name="Ink 55">
                  <a:extLst>
                    <a:ext uri="{FF2B5EF4-FFF2-40B4-BE49-F238E27FC236}">
                      <a16:creationId xmlns:a16="http://schemas.microsoft.com/office/drawing/2014/main" id="{5487EC5A-246F-4A40-BFA9-6FB32EB4D6FD}"/>
                    </a:ext>
                  </a:extLst>
                </p:cNvPr>
                <p:cNvPicPr/>
                <p:nvPr/>
              </p:nvPicPr>
              <p:blipFill>
                <a:blip r:embed="rId94"/>
                <a:stretch>
                  <a:fillRect/>
                </a:stretch>
              </p:blipFill>
              <p:spPr>
                <a:xfrm>
                  <a:off x="1973342" y="3828282"/>
                  <a:ext cx="241200" cy="168840"/>
                </a:xfrm>
                <a:prstGeom prst="rect">
                  <a:avLst/>
                </a:prstGeom>
              </p:spPr>
            </p:pic>
          </mc:Fallback>
        </mc:AlternateContent>
      </p:grpSp>
      <p:grpSp>
        <p:nvGrpSpPr>
          <p:cNvPr id="1025" name="Group 1024">
            <a:extLst>
              <a:ext uri="{FF2B5EF4-FFF2-40B4-BE49-F238E27FC236}">
                <a16:creationId xmlns:a16="http://schemas.microsoft.com/office/drawing/2014/main" id="{B7F0A7B8-E832-41AB-A8C3-B74588E24802}"/>
              </a:ext>
            </a:extLst>
          </p:cNvPr>
          <p:cNvGrpSpPr/>
          <p:nvPr/>
        </p:nvGrpSpPr>
        <p:grpSpPr>
          <a:xfrm>
            <a:off x="2180702" y="3502122"/>
            <a:ext cx="644400" cy="558360"/>
            <a:chOff x="2180702" y="3502122"/>
            <a:chExt cx="644400" cy="558360"/>
          </a:xfrm>
        </p:grpSpPr>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A45F74FD-EBB0-4529-AEAD-87D73C4FE861}"/>
                    </a:ext>
                  </a:extLst>
                </p14:cNvPr>
                <p14:cNvContentPartPr/>
                <p14:nvPr/>
              </p14:nvContentPartPr>
              <p14:xfrm>
                <a:off x="2260622" y="3739362"/>
                <a:ext cx="145440" cy="287280"/>
              </p14:xfrm>
            </p:contentPart>
          </mc:Choice>
          <mc:Fallback xmlns="">
            <p:pic>
              <p:nvPicPr>
                <p:cNvPr id="58" name="Ink 57">
                  <a:extLst>
                    <a:ext uri="{FF2B5EF4-FFF2-40B4-BE49-F238E27FC236}">
                      <a16:creationId xmlns:a16="http://schemas.microsoft.com/office/drawing/2014/main" id="{A45F74FD-EBB0-4529-AEAD-87D73C4FE861}"/>
                    </a:ext>
                  </a:extLst>
                </p:cNvPr>
                <p:cNvPicPr/>
                <p:nvPr/>
              </p:nvPicPr>
              <p:blipFill>
                <a:blip r:embed="rId96"/>
                <a:stretch>
                  <a:fillRect/>
                </a:stretch>
              </p:blipFill>
              <p:spPr>
                <a:xfrm>
                  <a:off x="2251982" y="3730362"/>
                  <a:ext cx="163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 58">
                  <a:extLst>
                    <a:ext uri="{FF2B5EF4-FFF2-40B4-BE49-F238E27FC236}">
                      <a16:creationId xmlns:a16="http://schemas.microsoft.com/office/drawing/2014/main" id="{5DC63521-3953-417C-BEFE-7438A88C79FA}"/>
                    </a:ext>
                  </a:extLst>
                </p14:cNvPr>
                <p14:cNvContentPartPr/>
                <p14:nvPr/>
              </p14:nvContentPartPr>
              <p14:xfrm>
                <a:off x="2180702" y="3648282"/>
                <a:ext cx="156240" cy="59040"/>
              </p14:xfrm>
            </p:contentPart>
          </mc:Choice>
          <mc:Fallback xmlns="">
            <p:pic>
              <p:nvPicPr>
                <p:cNvPr id="59" name="Ink 58">
                  <a:extLst>
                    <a:ext uri="{FF2B5EF4-FFF2-40B4-BE49-F238E27FC236}">
                      <a16:creationId xmlns:a16="http://schemas.microsoft.com/office/drawing/2014/main" id="{5DC63521-3953-417C-BEFE-7438A88C79FA}"/>
                    </a:ext>
                  </a:extLst>
                </p:cNvPr>
                <p:cNvPicPr/>
                <p:nvPr/>
              </p:nvPicPr>
              <p:blipFill>
                <a:blip r:embed="rId98"/>
                <a:stretch>
                  <a:fillRect/>
                </a:stretch>
              </p:blipFill>
              <p:spPr>
                <a:xfrm>
                  <a:off x="2171702" y="3639642"/>
                  <a:ext cx="173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37F3D4EE-E604-493B-A5DD-177C4A9AB28E}"/>
                    </a:ext>
                  </a:extLst>
                </p14:cNvPr>
                <p14:cNvContentPartPr/>
                <p14:nvPr/>
              </p14:nvContentPartPr>
              <p14:xfrm>
                <a:off x="2411462" y="3654402"/>
                <a:ext cx="159480" cy="112320"/>
              </p14:xfrm>
            </p:contentPart>
          </mc:Choice>
          <mc:Fallback xmlns="">
            <p:pic>
              <p:nvPicPr>
                <p:cNvPr id="60" name="Ink 59">
                  <a:extLst>
                    <a:ext uri="{FF2B5EF4-FFF2-40B4-BE49-F238E27FC236}">
                      <a16:creationId xmlns:a16="http://schemas.microsoft.com/office/drawing/2014/main" id="{37F3D4EE-E604-493B-A5DD-177C4A9AB28E}"/>
                    </a:ext>
                  </a:extLst>
                </p:cNvPr>
                <p:cNvPicPr/>
                <p:nvPr/>
              </p:nvPicPr>
              <p:blipFill>
                <a:blip r:embed="rId100"/>
                <a:stretch>
                  <a:fillRect/>
                </a:stretch>
              </p:blipFill>
              <p:spPr>
                <a:xfrm>
                  <a:off x="2402822" y="3645762"/>
                  <a:ext cx="177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Ink 60">
                  <a:extLst>
                    <a:ext uri="{FF2B5EF4-FFF2-40B4-BE49-F238E27FC236}">
                      <a16:creationId xmlns:a16="http://schemas.microsoft.com/office/drawing/2014/main" id="{9B0796B8-79D4-4491-AE06-3FF926A85CBA}"/>
                    </a:ext>
                  </a:extLst>
                </p14:cNvPr>
                <p14:cNvContentPartPr/>
                <p14:nvPr/>
              </p14:nvContentPartPr>
              <p14:xfrm>
                <a:off x="2464382" y="3818922"/>
                <a:ext cx="112320" cy="64800"/>
              </p14:xfrm>
            </p:contentPart>
          </mc:Choice>
          <mc:Fallback xmlns="">
            <p:pic>
              <p:nvPicPr>
                <p:cNvPr id="61" name="Ink 60">
                  <a:extLst>
                    <a:ext uri="{FF2B5EF4-FFF2-40B4-BE49-F238E27FC236}">
                      <a16:creationId xmlns:a16="http://schemas.microsoft.com/office/drawing/2014/main" id="{9B0796B8-79D4-4491-AE06-3FF926A85CBA}"/>
                    </a:ext>
                  </a:extLst>
                </p:cNvPr>
                <p:cNvPicPr/>
                <p:nvPr/>
              </p:nvPicPr>
              <p:blipFill>
                <a:blip r:embed="rId102"/>
                <a:stretch>
                  <a:fillRect/>
                </a:stretch>
              </p:blipFill>
              <p:spPr>
                <a:xfrm>
                  <a:off x="2455382" y="3810282"/>
                  <a:ext cx="129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95738750-857D-4A2F-8AC0-76FA0F839C48}"/>
                    </a:ext>
                  </a:extLst>
                </p14:cNvPr>
                <p14:cNvContentPartPr/>
                <p14:nvPr/>
              </p14:nvContentPartPr>
              <p14:xfrm>
                <a:off x="2523782" y="3916842"/>
                <a:ext cx="67680" cy="143640"/>
              </p14:xfrm>
            </p:contentPart>
          </mc:Choice>
          <mc:Fallback xmlns="">
            <p:pic>
              <p:nvPicPr>
                <p:cNvPr id="62" name="Ink 61">
                  <a:extLst>
                    <a:ext uri="{FF2B5EF4-FFF2-40B4-BE49-F238E27FC236}">
                      <a16:creationId xmlns:a16="http://schemas.microsoft.com/office/drawing/2014/main" id="{95738750-857D-4A2F-8AC0-76FA0F839C48}"/>
                    </a:ext>
                  </a:extLst>
                </p:cNvPr>
                <p:cNvPicPr/>
                <p:nvPr/>
              </p:nvPicPr>
              <p:blipFill>
                <a:blip r:embed="rId104"/>
                <a:stretch>
                  <a:fillRect/>
                </a:stretch>
              </p:blipFill>
              <p:spPr>
                <a:xfrm>
                  <a:off x="2514782" y="3907842"/>
                  <a:ext cx="85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Ink 62">
                  <a:extLst>
                    <a:ext uri="{FF2B5EF4-FFF2-40B4-BE49-F238E27FC236}">
                      <a16:creationId xmlns:a16="http://schemas.microsoft.com/office/drawing/2014/main" id="{C6FC9167-C41B-4083-A3B2-5209E5A730D0}"/>
                    </a:ext>
                  </a:extLst>
                </p14:cNvPr>
                <p14:cNvContentPartPr/>
                <p14:nvPr/>
              </p14:nvContentPartPr>
              <p14:xfrm>
                <a:off x="2613422" y="3859242"/>
                <a:ext cx="99000" cy="99000"/>
              </p14:xfrm>
            </p:contentPart>
          </mc:Choice>
          <mc:Fallback xmlns="">
            <p:pic>
              <p:nvPicPr>
                <p:cNvPr id="63" name="Ink 62">
                  <a:extLst>
                    <a:ext uri="{FF2B5EF4-FFF2-40B4-BE49-F238E27FC236}">
                      <a16:creationId xmlns:a16="http://schemas.microsoft.com/office/drawing/2014/main" id="{C6FC9167-C41B-4083-A3B2-5209E5A730D0}"/>
                    </a:ext>
                  </a:extLst>
                </p:cNvPr>
                <p:cNvPicPr/>
                <p:nvPr/>
              </p:nvPicPr>
              <p:blipFill>
                <a:blip r:embed="rId106"/>
                <a:stretch>
                  <a:fillRect/>
                </a:stretch>
              </p:blipFill>
              <p:spPr>
                <a:xfrm>
                  <a:off x="2604422" y="3850602"/>
                  <a:ext cx="116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24" name="Ink 1023">
                  <a:extLst>
                    <a:ext uri="{FF2B5EF4-FFF2-40B4-BE49-F238E27FC236}">
                      <a16:creationId xmlns:a16="http://schemas.microsoft.com/office/drawing/2014/main" id="{F71CC69B-D7ED-456D-B941-7DE31E0D83B8}"/>
                    </a:ext>
                  </a:extLst>
                </p14:cNvPr>
                <p14:cNvContentPartPr/>
                <p14:nvPr/>
              </p14:nvContentPartPr>
              <p14:xfrm>
                <a:off x="2633582" y="3502122"/>
                <a:ext cx="191520" cy="454320"/>
              </p14:xfrm>
            </p:contentPart>
          </mc:Choice>
          <mc:Fallback xmlns="">
            <p:pic>
              <p:nvPicPr>
                <p:cNvPr id="1024" name="Ink 1023">
                  <a:extLst>
                    <a:ext uri="{FF2B5EF4-FFF2-40B4-BE49-F238E27FC236}">
                      <a16:creationId xmlns:a16="http://schemas.microsoft.com/office/drawing/2014/main" id="{F71CC69B-D7ED-456D-B941-7DE31E0D83B8}"/>
                    </a:ext>
                  </a:extLst>
                </p:cNvPr>
                <p:cNvPicPr/>
                <p:nvPr/>
              </p:nvPicPr>
              <p:blipFill>
                <a:blip r:embed="rId108"/>
                <a:stretch>
                  <a:fillRect/>
                </a:stretch>
              </p:blipFill>
              <p:spPr>
                <a:xfrm>
                  <a:off x="2624582" y="3493122"/>
                  <a:ext cx="209160" cy="471960"/>
                </a:xfrm>
                <a:prstGeom prst="rect">
                  <a:avLst/>
                </a:prstGeom>
              </p:spPr>
            </p:pic>
          </mc:Fallback>
        </mc:AlternateContent>
      </p:grpSp>
      <p:grpSp>
        <p:nvGrpSpPr>
          <p:cNvPr id="1032" name="Group 1031">
            <a:extLst>
              <a:ext uri="{FF2B5EF4-FFF2-40B4-BE49-F238E27FC236}">
                <a16:creationId xmlns:a16="http://schemas.microsoft.com/office/drawing/2014/main" id="{DB51B62E-38CA-4C1E-92FF-64E18B81B74E}"/>
              </a:ext>
            </a:extLst>
          </p:cNvPr>
          <p:cNvGrpSpPr/>
          <p:nvPr/>
        </p:nvGrpSpPr>
        <p:grpSpPr>
          <a:xfrm>
            <a:off x="4012742" y="3088122"/>
            <a:ext cx="344520" cy="292320"/>
            <a:chOff x="4012742" y="3088122"/>
            <a:chExt cx="344520" cy="292320"/>
          </a:xfrm>
        </p:grpSpPr>
        <mc:AlternateContent xmlns:mc="http://schemas.openxmlformats.org/markup-compatibility/2006" xmlns:p14="http://schemas.microsoft.com/office/powerpoint/2010/main">
          <mc:Choice Requires="p14">
            <p:contentPart p14:bwMode="auto" r:id="rId109">
              <p14:nvContentPartPr>
                <p14:cNvPr id="1027" name="Ink 1026">
                  <a:extLst>
                    <a:ext uri="{FF2B5EF4-FFF2-40B4-BE49-F238E27FC236}">
                      <a16:creationId xmlns:a16="http://schemas.microsoft.com/office/drawing/2014/main" id="{59117B68-0697-4A51-BBE3-321F47FBCF24}"/>
                    </a:ext>
                  </a:extLst>
                </p14:cNvPr>
                <p14:cNvContentPartPr/>
                <p14:nvPr/>
              </p14:nvContentPartPr>
              <p14:xfrm>
                <a:off x="4027502" y="3108642"/>
                <a:ext cx="40680" cy="211320"/>
              </p14:xfrm>
            </p:contentPart>
          </mc:Choice>
          <mc:Fallback xmlns="">
            <p:pic>
              <p:nvPicPr>
                <p:cNvPr id="1027" name="Ink 1026">
                  <a:extLst>
                    <a:ext uri="{FF2B5EF4-FFF2-40B4-BE49-F238E27FC236}">
                      <a16:creationId xmlns:a16="http://schemas.microsoft.com/office/drawing/2014/main" id="{59117B68-0697-4A51-BBE3-321F47FBCF24}"/>
                    </a:ext>
                  </a:extLst>
                </p:cNvPr>
                <p:cNvPicPr/>
                <p:nvPr/>
              </p:nvPicPr>
              <p:blipFill>
                <a:blip r:embed="rId110"/>
                <a:stretch>
                  <a:fillRect/>
                </a:stretch>
              </p:blipFill>
              <p:spPr>
                <a:xfrm>
                  <a:off x="4018502" y="3099642"/>
                  <a:ext cx="58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8" name="Ink 1027">
                  <a:extLst>
                    <a:ext uri="{FF2B5EF4-FFF2-40B4-BE49-F238E27FC236}">
                      <a16:creationId xmlns:a16="http://schemas.microsoft.com/office/drawing/2014/main" id="{1E81AD40-8E12-4D81-BE01-53A2763F63E0}"/>
                    </a:ext>
                  </a:extLst>
                </p14:cNvPr>
                <p14:cNvContentPartPr/>
                <p14:nvPr/>
              </p14:nvContentPartPr>
              <p14:xfrm>
                <a:off x="4012742" y="3088122"/>
                <a:ext cx="211320" cy="32760"/>
              </p14:xfrm>
            </p:contentPart>
          </mc:Choice>
          <mc:Fallback xmlns="">
            <p:pic>
              <p:nvPicPr>
                <p:cNvPr id="1028" name="Ink 1027">
                  <a:extLst>
                    <a:ext uri="{FF2B5EF4-FFF2-40B4-BE49-F238E27FC236}">
                      <a16:creationId xmlns:a16="http://schemas.microsoft.com/office/drawing/2014/main" id="{1E81AD40-8E12-4D81-BE01-53A2763F63E0}"/>
                    </a:ext>
                  </a:extLst>
                </p:cNvPr>
                <p:cNvPicPr/>
                <p:nvPr/>
              </p:nvPicPr>
              <p:blipFill>
                <a:blip r:embed="rId112"/>
                <a:stretch>
                  <a:fillRect/>
                </a:stretch>
              </p:blipFill>
              <p:spPr>
                <a:xfrm>
                  <a:off x="4004102" y="3079482"/>
                  <a:ext cx="228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29" name="Ink 1028">
                  <a:extLst>
                    <a:ext uri="{FF2B5EF4-FFF2-40B4-BE49-F238E27FC236}">
                      <a16:creationId xmlns:a16="http://schemas.microsoft.com/office/drawing/2014/main" id="{1C819C85-2E8A-4B03-913C-59CD78890347}"/>
                    </a:ext>
                  </a:extLst>
                </p14:cNvPr>
                <p14:cNvContentPartPr/>
                <p14:nvPr/>
              </p14:nvContentPartPr>
              <p14:xfrm>
                <a:off x="4082222" y="3222402"/>
                <a:ext cx="109080" cy="32760"/>
              </p14:xfrm>
            </p:contentPart>
          </mc:Choice>
          <mc:Fallback xmlns="">
            <p:pic>
              <p:nvPicPr>
                <p:cNvPr id="1029" name="Ink 1028">
                  <a:extLst>
                    <a:ext uri="{FF2B5EF4-FFF2-40B4-BE49-F238E27FC236}">
                      <a16:creationId xmlns:a16="http://schemas.microsoft.com/office/drawing/2014/main" id="{1C819C85-2E8A-4B03-913C-59CD78890347}"/>
                    </a:ext>
                  </a:extLst>
                </p:cNvPr>
                <p:cNvPicPr/>
                <p:nvPr/>
              </p:nvPicPr>
              <p:blipFill>
                <a:blip r:embed="rId114"/>
                <a:stretch>
                  <a:fillRect/>
                </a:stretch>
              </p:blipFill>
              <p:spPr>
                <a:xfrm>
                  <a:off x="4073582" y="3213762"/>
                  <a:ext cx="12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0" name="Ink 1029">
                  <a:extLst>
                    <a:ext uri="{FF2B5EF4-FFF2-40B4-BE49-F238E27FC236}">
                      <a16:creationId xmlns:a16="http://schemas.microsoft.com/office/drawing/2014/main" id="{DB41CA9B-1643-4EBD-8CDC-9ACD349F9BFB}"/>
                    </a:ext>
                  </a:extLst>
                </p14:cNvPr>
                <p14:cNvContentPartPr/>
                <p14:nvPr/>
              </p14:nvContentPartPr>
              <p14:xfrm>
                <a:off x="4206062" y="3265242"/>
                <a:ext cx="151200" cy="115200"/>
              </p14:xfrm>
            </p:contentPart>
          </mc:Choice>
          <mc:Fallback xmlns="">
            <p:pic>
              <p:nvPicPr>
                <p:cNvPr id="1030" name="Ink 1029">
                  <a:extLst>
                    <a:ext uri="{FF2B5EF4-FFF2-40B4-BE49-F238E27FC236}">
                      <a16:creationId xmlns:a16="http://schemas.microsoft.com/office/drawing/2014/main" id="{DB41CA9B-1643-4EBD-8CDC-9ACD349F9BFB}"/>
                    </a:ext>
                  </a:extLst>
                </p:cNvPr>
                <p:cNvPicPr/>
                <p:nvPr/>
              </p:nvPicPr>
              <p:blipFill>
                <a:blip r:embed="rId116"/>
                <a:stretch>
                  <a:fillRect/>
                </a:stretch>
              </p:blipFill>
              <p:spPr>
                <a:xfrm>
                  <a:off x="4197422" y="3256242"/>
                  <a:ext cx="1688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1031" name="Ink 1030">
                <a:extLst>
                  <a:ext uri="{FF2B5EF4-FFF2-40B4-BE49-F238E27FC236}">
                    <a16:creationId xmlns:a16="http://schemas.microsoft.com/office/drawing/2014/main" id="{658CC11E-5C28-49C9-986A-F33FD7FB3207}"/>
                  </a:ext>
                </a:extLst>
              </p14:cNvPr>
              <p14:cNvContentPartPr/>
              <p14:nvPr/>
            </p14:nvContentPartPr>
            <p14:xfrm>
              <a:off x="6508262" y="3988482"/>
              <a:ext cx="369360" cy="447120"/>
            </p14:xfrm>
          </p:contentPart>
        </mc:Choice>
        <mc:Fallback xmlns="">
          <p:pic>
            <p:nvPicPr>
              <p:cNvPr id="1031" name="Ink 1030">
                <a:extLst>
                  <a:ext uri="{FF2B5EF4-FFF2-40B4-BE49-F238E27FC236}">
                    <a16:creationId xmlns:a16="http://schemas.microsoft.com/office/drawing/2014/main" id="{658CC11E-5C28-49C9-986A-F33FD7FB3207}"/>
                  </a:ext>
                </a:extLst>
              </p:cNvPr>
              <p:cNvPicPr/>
              <p:nvPr/>
            </p:nvPicPr>
            <p:blipFill>
              <a:blip r:embed="rId118"/>
              <a:stretch>
                <a:fillRect/>
              </a:stretch>
            </p:blipFill>
            <p:spPr>
              <a:xfrm>
                <a:off x="6499262" y="3979842"/>
                <a:ext cx="387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3" name="Ink 1032">
                <a:extLst>
                  <a:ext uri="{FF2B5EF4-FFF2-40B4-BE49-F238E27FC236}">
                    <a16:creationId xmlns:a16="http://schemas.microsoft.com/office/drawing/2014/main" id="{4403E631-D9D1-4B36-B220-0F294914F634}"/>
                  </a:ext>
                </a:extLst>
              </p14:cNvPr>
              <p14:cNvContentPartPr/>
              <p14:nvPr/>
            </p14:nvContentPartPr>
            <p14:xfrm>
              <a:off x="4434662" y="3185322"/>
              <a:ext cx="187200" cy="29520"/>
            </p14:xfrm>
          </p:contentPart>
        </mc:Choice>
        <mc:Fallback xmlns="">
          <p:pic>
            <p:nvPicPr>
              <p:cNvPr id="1033" name="Ink 1032">
                <a:extLst>
                  <a:ext uri="{FF2B5EF4-FFF2-40B4-BE49-F238E27FC236}">
                    <a16:creationId xmlns:a16="http://schemas.microsoft.com/office/drawing/2014/main" id="{4403E631-D9D1-4B36-B220-0F294914F634}"/>
                  </a:ext>
                </a:extLst>
              </p:cNvPr>
              <p:cNvPicPr/>
              <p:nvPr/>
            </p:nvPicPr>
            <p:blipFill>
              <a:blip r:embed="rId120"/>
              <a:stretch>
                <a:fillRect/>
              </a:stretch>
            </p:blipFill>
            <p:spPr>
              <a:xfrm>
                <a:off x="4426022" y="3176322"/>
                <a:ext cx="204840" cy="47160"/>
              </a:xfrm>
              <a:prstGeom prst="rect">
                <a:avLst/>
              </a:prstGeom>
            </p:spPr>
          </p:pic>
        </mc:Fallback>
      </mc:AlternateContent>
      <p:grpSp>
        <p:nvGrpSpPr>
          <p:cNvPr id="1047" name="Group 1046">
            <a:extLst>
              <a:ext uri="{FF2B5EF4-FFF2-40B4-BE49-F238E27FC236}">
                <a16:creationId xmlns:a16="http://schemas.microsoft.com/office/drawing/2014/main" id="{BA6227FF-698A-42BD-B5FD-CC3AF4147E98}"/>
              </a:ext>
            </a:extLst>
          </p:cNvPr>
          <p:cNvGrpSpPr/>
          <p:nvPr/>
        </p:nvGrpSpPr>
        <p:grpSpPr>
          <a:xfrm>
            <a:off x="4688822" y="3066162"/>
            <a:ext cx="964080" cy="330120"/>
            <a:chOff x="4688822" y="3066162"/>
            <a:chExt cx="964080" cy="330120"/>
          </a:xfrm>
        </p:grpSpPr>
        <mc:AlternateContent xmlns:mc="http://schemas.openxmlformats.org/markup-compatibility/2006" xmlns:p14="http://schemas.microsoft.com/office/powerpoint/2010/main">
          <mc:Choice Requires="p14">
            <p:contentPart p14:bwMode="auto" r:id="rId121">
              <p14:nvContentPartPr>
                <p14:cNvPr id="1034" name="Ink 1033">
                  <a:extLst>
                    <a:ext uri="{FF2B5EF4-FFF2-40B4-BE49-F238E27FC236}">
                      <a16:creationId xmlns:a16="http://schemas.microsoft.com/office/drawing/2014/main" id="{3AD94D4F-27CC-4C39-BE90-B0A350B875D6}"/>
                    </a:ext>
                  </a:extLst>
                </p14:cNvPr>
                <p14:cNvContentPartPr/>
                <p14:nvPr/>
              </p14:nvContentPartPr>
              <p14:xfrm>
                <a:off x="4688822" y="3066162"/>
                <a:ext cx="184320" cy="18360"/>
              </p14:xfrm>
            </p:contentPart>
          </mc:Choice>
          <mc:Fallback xmlns="">
            <p:pic>
              <p:nvPicPr>
                <p:cNvPr id="1034" name="Ink 1033">
                  <a:extLst>
                    <a:ext uri="{FF2B5EF4-FFF2-40B4-BE49-F238E27FC236}">
                      <a16:creationId xmlns:a16="http://schemas.microsoft.com/office/drawing/2014/main" id="{3AD94D4F-27CC-4C39-BE90-B0A350B875D6}"/>
                    </a:ext>
                  </a:extLst>
                </p:cNvPr>
                <p:cNvPicPr/>
                <p:nvPr/>
              </p:nvPicPr>
              <p:blipFill>
                <a:blip r:embed="rId122"/>
                <a:stretch>
                  <a:fillRect/>
                </a:stretch>
              </p:blipFill>
              <p:spPr>
                <a:xfrm>
                  <a:off x="4680182" y="3057522"/>
                  <a:ext cx="20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5" name="Ink 1034">
                  <a:extLst>
                    <a:ext uri="{FF2B5EF4-FFF2-40B4-BE49-F238E27FC236}">
                      <a16:creationId xmlns:a16="http://schemas.microsoft.com/office/drawing/2014/main" id="{0A4CF7D7-2B5B-4A3E-88AB-AE6BFB1F109A}"/>
                    </a:ext>
                  </a:extLst>
                </p14:cNvPr>
                <p14:cNvContentPartPr/>
                <p14:nvPr/>
              </p14:nvContentPartPr>
              <p14:xfrm>
                <a:off x="4747502" y="3109362"/>
                <a:ext cx="149040" cy="286920"/>
              </p14:xfrm>
            </p:contentPart>
          </mc:Choice>
          <mc:Fallback xmlns="">
            <p:pic>
              <p:nvPicPr>
                <p:cNvPr id="1035" name="Ink 1034">
                  <a:extLst>
                    <a:ext uri="{FF2B5EF4-FFF2-40B4-BE49-F238E27FC236}">
                      <a16:creationId xmlns:a16="http://schemas.microsoft.com/office/drawing/2014/main" id="{0A4CF7D7-2B5B-4A3E-88AB-AE6BFB1F109A}"/>
                    </a:ext>
                  </a:extLst>
                </p:cNvPr>
                <p:cNvPicPr/>
                <p:nvPr/>
              </p:nvPicPr>
              <p:blipFill>
                <a:blip r:embed="rId124"/>
                <a:stretch>
                  <a:fillRect/>
                </a:stretch>
              </p:blipFill>
              <p:spPr>
                <a:xfrm>
                  <a:off x="4738862" y="3100722"/>
                  <a:ext cx="1666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6" name="Ink 1035">
                  <a:extLst>
                    <a:ext uri="{FF2B5EF4-FFF2-40B4-BE49-F238E27FC236}">
                      <a16:creationId xmlns:a16="http://schemas.microsoft.com/office/drawing/2014/main" id="{29790988-8B25-466F-B427-3F79244DF410}"/>
                    </a:ext>
                  </a:extLst>
                </p14:cNvPr>
                <p14:cNvContentPartPr/>
                <p14:nvPr/>
              </p14:nvContentPartPr>
              <p14:xfrm>
                <a:off x="4927862" y="3161562"/>
                <a:ext cx="26280" cy="128160"/>
              </p14:xfrm>
            </p:contentPart>
          </mc:Choice>
          <mc:Fallback xmlns="">
            <p:pic>
              <p:nvPicPr>
                <p:cNvPr id="1036" name="Ink 1035">
                  <a:extLst>
                    <a:ext uri="{FF2B5EF4-FFF2-40B4-BE49-F238E27FC236}">
                      <a16:creationId xmlns:a16="http://schemas.microsoft.com/office/drawing/2014/main" id="{29790988-8B25-466F-B427-3F79244DF410}"/>
                    </a:ext>
                  </a:extLst>
                </p:cNvPr>
                <p:cNvPicPr/>
                <p:nvPr/>
              </p:nvPicPr>
              <p:blipFill>
                <a:blip r:embed="rId126"/>
                <a:stretch>
                  <a:fillRect/>
                </a:stretch>
              </p:blipFill>
              <p:spPr>
                <a:xfrm>
                  <a:off x="4918862" y="3152562"/>
                  <a:ext cx="43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7" name="Ink 1036">
                  <a:extLst>
                    <a:ext uri="{FF2B5EF4-FFF2-40B4-BE49-F238E27FC236}">
                      <a16:creationId xmlns:a16="http://schemas.microsoft.com/office/drawing/2014/main" id="{4112F510-5ADB-427F-912B-BD1F6C136825}"/>
                    </a:ext>
                  </a:extLst>
                </p14:cNvPr>
                <p14:cNvContentPartPr/>
                <p14:nvPr/>
              </p14:nvContentPartPr>
              <p14:xfrm>
                <a:off x="4913102" y="3077322"/>
                <a:ext cx="117360" cy="36360"/>
              </p14:xfrm>
            </p:contentPart>
          </mc:Choice>
          <mc:Fallback xmlns="">
            <p:pic>
              <p:nvPicPr>
                <p:cNvPr id="1037" name="Ink 1036">
                  <a:extLst>
                    <a:ext uri="{FF2B5EF4-FFF2-40B4-BE49-F238E27FC236}">
                      <a16:creationId xmlns:a16="http://schemas.microsoft.com/office/drawing/2014/main" id="{4112F510-5ADB-427F-912B-BD1F6C136825}"/>
                    </a:ext>
                  </a:extLst>
                </p:cNvPr>
                <p:cNvPicPr/>
                <p:nvPr/>
              </p:nvPicPr>
              <p:blipFill>
                <a:blip r:embed="rId128"/>
                <a:stretch>
                  <a:fillRect/>
                </a:stretch>
              </p:blipFill>
              <p:spPr>
                <a:xfrm>
                  <a:off x="4904462" y="3068682"/>
                  <a:ext cx="135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8" name="Ink 1037">
                  <a:extLst>
                    <a:ext uri="{FF2B5EF4-FFF2-40B4-BE49-F238E27FC236}">
                      <a16:creationId xmlns:a16="http://schemas.microsoft.com/office/drawing/2014/main" id="{5B3A50E2-1D3B-46B3-964D-83EA3DD8D7FA}"/>
                    </a:ext>
                  </a:extLst>
                </p14:cNvPr>
                <p14:cNvContentPartPr/>
                <p14:nvPr/>
              </p14:nvContentPartPr>
              <p14:xfrm>
                <a:off x="4960262" y="3214482"/>
                <a:ext cx="56520" cy="14400"/>
              </p14:xfrm>
            </p:contentPart>
          </mc:Choice>
          <mc:Fallback xmlns="">
            <p:pic>
              <p:nvPicPr>
                <p:cNvPr id="1038" name="Ink 1037">
                  <a:extLst>
                    <a:ext uri="{FF2B5EF4-FFF2-40B4-BE49-F238E27FC236}">
                      <a16:creationId xmlns:a16="http://schemas.microsoft.com/office/drawing/2014/main" id="{5B3A50E2-1D3B-46B3-964D-83EA3DD8D7FA}"/>
                    </a:ext>
                  </a:extLst>
                </p:cNvPr>
                <p:cNvPicPr/>
                <p:nvPr/>
              </p:nvPicPr>
              <p:blipFill>
                <a:blip r:embed="rId130"/>
                <a:stretch>
                  <a:fillRect/>
                </a:stretch>
              </p:blipFill>
              <p:spPr>
                <a:xfrm>
                  <a:off x="4951622" y="3205842"/>
                  <a:ext cx="74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9" name="Ink 1038">
                  <a:extLst>
                    <a:ext uri="{FF2B5EF4-FFF2-40B4-BE49-F238E27FC236}">
                      <a16:creationId xmlns:a16="http://schemas.microsoft.com/office/drawing/2014/main" id="{1ACD9CD0-CB5A-42B7-9184-3E92F0ECF94C}"/>
                    </a:ext>
                  </a:extLst>
                </p14:cNvPr>
                <p14:cNvContentPartPr/>
                <p14:nvPr/>
              </p14:nvContentPartPr>
              <p14:xfrm>
                <a:off x="5065742" y="3271002"/>
                <a:ext cx="45360" cy="64800"/>
              </p14:xfrm>
            </p:contentPart>
          </mc:Choice>
          <mc:Fallback xmlns="">
            <p:pic>
              <p:nvPicPr>
                <p:cNvPr id="1039" name="Ink 1038">
                  <a:extLst>
                    <a:ext uri="{FF2B5EF4-FFF2-40B4-BE49-F238E27FC236}">
                      <a16:creationId xmlns:a16="http://schemas.microsoft.com/office/drawing/2014/main" id="{1ACD9CD0-CB5A-42B7-9184-3E92F0ECF94C}"/>
                    </a:ext>
                  </a:extLst>
                </p:cNvPr>
                <p:cNvPicPr/>
                <p:nvPr/>
              </p:nvPicPr>
              <p:blipFill>
                <a:blip r:embed="rId132"/>
                <a:stretch>
                  <a:fillRect/>
                </a:stretch>
              </p:blipFill>
              <p:spPr>
                <a:xfrm>
                  <a:off x="5056742" y="3262002"/>
                  <a:ext cx="63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40" name="Ink 1039">
                  <a:extLst>
                    <a:ext uri="{FF2B5EF4-FFF2-40B4-BE49-F238E27FC236}">
                      <a16:creationId xmlns:a16="http://schemas.microsoft.com/office/drawing/2014/main" id="{4A297AFA-AB6E-4990-846A-8028FB6574C4}"/>
                    </a:ext>
                  </a:extLst>
                </p14:cNvPr>
                <p14:cNvContentPartPr/>
                <p14:nvPr/>
              </p14:nvContentPartPr>
              <p14:xfrm>
                <a:off x="5148902" y="3223122"/>
                <a:ext cx="90720" cy="115200"/>
              </p14:xfrm>
            </p:contentPart>
          </mc:Choice>
          <mc:Fallback xmlns="">
            <p:pic>
              <p:nvPicPr>
                <p:cNvPr id="1040" name="Ink 1039">
                  <a:extLst>
                    <a:ext uri="{FF2B5EF4-FFF2-40B4-BE49-F238E27FC236}">
                      <a16:creationId xmlns:a16="http://schemas.microsoft.com/office/drawing/2014/main" id="{4A297AFA-AB6E-4990-846A-8028FB6574C4}"/>
                    </a:ext>
                  </a:extLst>
                </p:cNvPr>
                <p:cNvPicPr/>
                <p:nvPr/>
              </p:nvPicPr>
              <p:blipFill>
                <a:blip r:embed="rId134"/>
                <a:stretch>
                  <a:fillRect/>
                </a:stretch>
              </p:blipFill>
              <p:spPr>
                <a:xfrm>
                  <a:off x="5140262" y="3214122"/>
                  <a:ext cx="108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1" name="Ink 1040">
                  <a:extLst>
                    <a:ext uri="{FF2B5EF4-FFF2-40B4-BE49-F238E27FC236}">
                      <a16:creationId xmlns:a16="http://schemas.microsoft.com/office/drawing/2014/main" id="{5D8AD82B-3891-4453-8883-42E95983B9A2}"/>
                    </a:ext>
                  </a:extLst>
                </p14:cNvPr>
                <p14:cNvContentPartPr/>
                <p14:nvPr/>
              </p14:nvContentPartPr>
              <p14:xfrm>
                <a:off x="5147462" y="3281082"/>
                <a:ext cx="54000" cy="11520"/>
              </p14:xfrm>
            </p:contentPart>
          </mc:Choice>
          <mc:Fallback xmlns="">
            <p:pic>
              <p:nvPicPr>
                <p:cNvPr id="1041" name="Ink 1040">
                  <a:extLst>
                    <a:ext uri="{FF2B5EF4-FFF2-40B4-BE49-F238E27FC236}">
                      <a16:creationId xmlns:a16="http://schemas.microsoft.com/office/drawing/2014/main" id="{5D8AD82B-3891-4453-8883-42E95983B9A2}"/>
                    </a:ext>
                  </a:extLst>
                </p:cNvPr>
                <p:cNvPicPr/>
                <p:nvPr/>
              </p:nvPicPr>
              <p:blipFill>
                <a:blip r:embed="rId136"/>
                <a:stretch>
                  <a:fillRect/>
                </a:stretch>
              </p:blipFill>
              <p:spPr>
                <a:xfrm>
                  <a:off x="5138822" y="3272082"/>
                  <a:ext cx="71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2" name="Ink 1041">
                  <a:extLst>
                    <a:ext uri="{FF2B5EF4-FFF2-40B4-BE49-F238E27FC236}">
                      <a16:creationId xmlns:a16="http://schemas.microsoft.com/office/drawing/2014/main" id="{EA8D169D-D2CD-4E25-8099-2017D133AB63}"/>
                    </a:ext>
                  </a:extLst>
                </p14:cNvPr>
                <p14:cNvContentPartPr/>
                <p14:nvPr/>
              </p14:nvContentPartPr>
              <p14:xfrm>
                <a:off x="5286422" y="3180282"/>
                <a:ext cx="60840" cy="3600"/>
              </p14:xfrm>
            </p:contentPart>
          </mc:Choice>
          <mc:Fallback xmlns="">
            <p:pic>
              <p:nvPicPr>
                <p:cNvPr id="1042" name="Ink 1041">
                  <a:extLst>
                    <a:ext uri="{FF2B5EF4-FFF2-40B4-BE49-F238E27FC236}">
                      <a16:creationId xmlns:a16="http://schemas.microsoft.com/office/drawing/2014/main" id="{EA8D169D-D2CD-4E25-8099-2017D133AB63}"/>
                    </a:ext>
                  </a:extLst>
                </p:cNvPr>
                <p:cNvPicPr/>
                <p:nvPr/>
              </p:nvPicPr>
              <p:blipFill>
                <a:blip r:embed="rId138"/>
                <a:stretch>
                  <a:fillRect/>
                </a:stretch>
              </p:blipFill>
              <p:spPr>
                <a:xfrm>
                  <a:off x="5277782" y="3171282"/>
                  <a:ext cx="78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3" name="Ink 1042">
                  <a:extLst>
                    <a:ext uri="{FF2B5EF4-FFF2-40B4-BE49-F238E27FC236}">
                      <a16:creationId xmlns:a16="http://schemas.microsoft.com/office/drawing/2014/main" id="{2E24B2F7-9D51-4E26-9F6C-D94D93B47C47}"/>
                    </a:ext>
                  </a:extLst>
                </p14:cNvPr>
                <p14:cNvContentPartPr/>
                <p14:nvPr/>
              </p14:nvContentPartPr>
              <p14:xfrm>
                <a:off x="5275982" y="3099282"/>
                <a:ext cx="78480" cy="82080"/>
              </p14:xfrm>
            </p:contentPart>
          </mc:Choice>
          <mc:Fallback xmlns="">
            <p:pic>
              <p:nvPicPr>
                <p:cNvPr id="1043" name="Ink 1042">
                  <a:extLst>
                    <a:ext uri="{FF2B5EF4-FFF2-40B4-BE49-F238E27FC236}">
                      <a16:creationId xmlns:a16="http://schemas.microsoft.com/office/drawing/2014/main" id="{2E24B2F7-9D51-4E26-9F6C-D94D93B47C47}"/>
                    </a:ext>
                  </a:extLst>
                </p:cNvPr>
                <p:cNvPicPr/>
                <p:nvPr/>
              </p:nvPicPr>
              <p:blipFill>
                <a:blip r:embed="rId140"/>
                <a:stretch>
                  <a:fillRect/>
                </a:stretch>
              </p:blipFill>
              <p:spPr>
                <a:xfrm>
                  <a:off x="5266982" y="3090642"/>
                  <a:ext cx="96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45" name="Ink 1044">
                  <a:extLst>
                    <a:ext uri="{FF2B5EF4-FFF2-40B4-BE49-F238E27FC236}">
                      <a16:creationId xmlns:a16="http://schemas.microsoft.com/office/drawing/2014/main" id="{FDCD7860-C0E4-4956-A06B-12F8A8A9B4DB}"/>
                    </a:ext>
                  </a:extLst>
                </p14:cNvPr>
                <p14:cNvContentPartPr/>
                <p14:nvPr/>
              </p14:nvContentPartPr>
              <p14:xfrm>
                <a:off x="5449142" y="3129522"/>
                <a:ext cx="191160" cy="174960"/>
              </p14:xfrm>
            </p:contentPart>
          </mc:Choice>
          <mc:Fallback xmlns="">
            <p:pic>
              <p:nvPicPr>
                <p:cNvPr id="1045" name="Ink 1044">
                  <a:extLst>
                    <a:ext uri="{FF2B5EF4-FFF2-40B4-BE49-F238E27FC236}">
                      <a16:creationId xmlns:a16="http://schemas.microsoft.com/office/drawing/2014/main" id="{FDCD7860-C0E4-4956-A06B-12F8A8A9B4DB}"/>
                    </a:ext>
                  </a:extLst>
                </p:cNvPr>
                <p:cNvPicPr/>
                <p:nvPr/>
              </p:nvPicPr>
              <p:blipFill>
                <a:blip r:embed="rId142"/>
                <a:stretch>
                  <a:fillRect/>
                </a:stretch>
              </p:blipFill>
              <p:spPr>
                <a:xfrm>
                  <a:off x="5440502" y="3120882"/>
                  <a:ext cx="208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6" name="Ink 1045">
                  <a:extLst>
                    <a:ext uri="{FF2B5EF4-FFF2-40B4-BE49-F238E27FC236}">
                      <a16:creationId xmlns:a16="http://schemas.microsoft.com/office/drawing/2014/main" id="{E152B2D8-1666-4E4C-99BD-33735F79E575}"/>
                    </a:ext>
                  </a:extLst>
                </p14:cNvPr>
                <p14:cNvContentPartPr/>
                <p14:nvPr/>
              </p14:nvContentPartPr>
              <p14:xfrm>
                <a:off x="5630942" y="3160122"/>
                <a:ext cx="21960" cy="88560"/>
              </p14:xfrm>
            </p:contentPart>
          </mc:Choice>
          <mc:Fallback xmlns="">
            <p:pic>
              <p:nvPicPr>
                <p:cNvPr id="1046" name="Ink 1045">
                  <a:extLst>
                    <a:ext uri="{FF2B5EF4-FFF2-40B4-BE49-F238E27FC236}">
                      <a16:creationId xmlns:a16="http://schemas.microsoft.com/office/drawing/2014/main" id="{E152B2D8-1666-4E4C-99BD-33735F79E575}"/>
                    </a:ext>
                  </a:extLst>
                </p:cNvPr>
                <p:cNvPicPr/>
                <p:nvPr/>
              </p:nvPicPr>
              <p:blipFill>
                <a:blip r:embed="rId144"/>
                <a:stretch>
                  <a:fillRect/>
                </a:stretch>
              </p:blipFill>
              <p:spPr>
                <a:xfrm>
                  <a:off x="5621942" y="3151482"/>
                  <a:ext cx="39600" cy="106200"/>
                </a:xfrm>
                <a:prstGeom prst="rect">
                  <a:avLst/>
                </a:prstGeom>
              </p:spPr>
            </p:pic>
          </mc:Fallback>
        </mc:AlternateContent>
      </p:grpSp>
      <p:grpSp>
        <p:nvGrpSpPr>
          <p:cNvPr id="1062" name="Group 1061">
            <a:extLst>
              <a:ext uri="{FF2B5EF4-FFF2-40B4-BE49-F238E27FC236}">
                <a16:creationId xmlns:a16="http://schemas.microsoft.com/office/drawing/2014/main" id="{96B66A67-ECDC-4EC9-B87B-873AA04D2222}"/>
              </a:ext>
            </a:extLst>
          </p:cNvPr>
          <p:cNvGrpSpPr/>
          <p:nvPr/>
        </p:nvGrpSpPr>
        <p:grpSpPr>
          <a:xfrm>
            <a:off x="5805902" y="2910642"/>
            <a:ext cx="772920" cy="524520"/>
            <a:chOff x="5805902" y="2910642"/>
            <a:chExt cx="772920" cy="524520"/>
          </a:xfrm>
        </p:grpSpPr>
        <mc:AlternateContent xmlns:mc="http://schemas.openxmlformats.org/markup-compatibility/2006" xmlns:p14="http://schemas.microsoft.com/office/powerpoint/2010/main">
          <mc:Choice Requires="p14">
            <p:contentPart p14:bwMode="auto" r:id="rId145">
              <p14:nvContentPartPr>
                <p14:cNvPr id="1048" name="Ink 1047">
                  <a:extLst>
                    <a:ext uri="{FF2B5EF4-FFF2-40B4-BE49-F238E27FC236}">
                      <a16:creationId xmlns:a16="http://schemas.microsoft.com/office/drawing/2014/main" id="{491CCA49-7CF5-4540-A149-31F84D2AE699}"/>
                    </a:ext>
                  </a:extLst>
                </p14:cNvPr>
                <p14:cNvContentPartPr/>
                <p14:nvPr/>
              </p14:nvContentPartPr>
              <p14:xfrm>
                <a:off x="5805902" y="3037722"/>
                <a:ext cx="97560" cy="122760"/>
              </p14:xfrm>
            </p:contentPart>
          </mc:Choice>
          <mc:Fallback xmlns="">
            <p:pic>
              <p:nvPicPr>
                <p:cNvPr id="1048" name="Ink 1047">
                  <a:extLst>
                    <a:ext uri="{FF2B5EF4-FFF2-40B4-BE49-F238E27FC236}">
                      <a16:creationId xmlns:a16="http://schemas.microsoft.com/office/drawing/2014/main" id="{491CCA49-7CF5-4540-A149-31F84D2AE699}"/>
                    </a:ext>
                  </a:extLst>
                </p:cNvPr>
                <p:cNvPicPr/>
                <p:nvPr/>
              </p:nvPicPr>
              <p:blipFill>
                <a:blip r:embed="rId146"/>
                <a:stretch>
                  <a:fillRect/>
                </a:stretch>
              </p:blipFill>
              <p:spPr>
                <a:xfrm>
                  <a:off x="5796902" y="3029082"/>
                  <a:ext cx="115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9" name="Ink 1048">
                  <a:extLst>
                    <a:ext uri="{FF2B5EF4-FFF2-40B4-BE49-F238E27FC236}">
                      <a16:creationId xmlns:a16="http://schemas.microsoft.com/office/drawing/2014/main" id="{795F6B4E-5791-4F29-B06A-21783F8D1A55}"/>
                    </a:ext>
                  </a:extLst>
                </p14:cNvPr>
                <p14:cNvContentPartPr/>
                <p14:nvPr/>
              </p14:nvContentPartPr>
              <p14:xfrm>
                <a:off x="5870702" y="2910642"/>
                <a:ext cx="63000" cy="222480"/>
              </p14:xfrm>
            </p:contentPart>
          </mc:Choice>
          <mc:Fallback xmlns="">
            <p:pic>
              <p:nvPicPr>
                <p:cNvPr id="1049" name="Ink 1048">
                  <a:extLst>
                    <a:ext uri="{FF2B5EF4-FFF2-40B4-BE49-F238E27FC236}">
                      <a16:creationId xmlns:a16="http://schemas.microsoft.com/office/drawing/2014/main" id="{795F6B4E-5791-4F29-B06A-21783F8D1A55}"/>
                    </a:ext>
                  </a:extLst>
                </p:cNvPr>
                <p:cNvPicPr/>
                <p:nvPr/>
              </p:nvPicPr>
              <p:blipFill>
                <a:blip r:embed="rId148"/>
                <a:stretch>
                  <a:fillRect/>
                </a:stretch>
              </p:blipFill>
              <p:spPr>
                <a:xfrm>
                  <a:off x="5862062" y="2902002"/>
                  <a:ext cx="80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0" name="Ink 1049">
                  <a:extLst>
                    <a:ext uri="{FF2B5EF4-FFF2-40B4-BE49-F238E27FC236}">
                      <a16:creationId xmlns:a16="http://schemas.microsoft.com/office/drawing/2014/main" id="{C0D85DED-FBD3-4394-B1DC-1BA6598CD816}"/>
                    </a:ext>
                  </a:extLst>
                </p14:cNvPr>
                <p14:cNvContentPartPr/>
                <p14:nvPr/>
              </p14:nvContentPartPr>
              <p14:xfrm>
                <a:off x="5950262" y="2959962"/>
                <a:ext cx="151920" cy="148320"/>
              </p14:xfrm>
            </p:contentPart>
          </mc:Choice>
          <mc:Fallback xmlns="">
            <p:pic>
              <p:nvPicPr>
                <p:cNvPr id="1050" name="Ink 1049">
                  <a:extLst>
                    <a:ext uri="{FF2B5EF4-FFF2-40B4-BE49-F238E27FC236}">
                      <a16:creationId xmlns:a16="http://schemas.microsoft.com/office/drawing/2014/main" id="{C0D85DED-FBD3-4394-B1DC-1BA6598CD816}"/>
                    </a:ext>
                  </a:extLst>
                </p:cNvPr>
                <p:cNvPicPr/>
                <p:nvPr/>
              </p:nvPicPr>
              <p:blipFill>
                <a:blip r:embed="rId150"/>
                <a:stretch>
                  <a:fillRect/>
                </a:stretch>
              </p:blipFill>
              <p:spPr>
                <a:xfrm>
                  <a:off x="5941622" y="2951322"/>
                  <a:ext cx="169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1" name="Ink 1050">
                  <a:extLst>
                    <a:ext uri="{FF2B5EF4-FFF2-40B4-BE49-F238E27FC236}">
                      <a16:creationId xmlns:a16="http://schemas.microsoft.com/office/drawing/2014/main" id="{1E2396B5-FA59-473F-8651-F732DA919AB2}"/>
                    </a:ext>
                  </a:extLst>
                </p14:cNvPr>
                <p14:cNvContentPartPr/>
                <p14:nvPr/>
              </p14:nvContentPartPr>
              <p14:xfrm>
                <a:off x="5929022" y="3184242"/>
                <a:ext cx="99000" cy="38880"/>
              </p14:xfrm>
            </p:contentPart>
          </mc:Choice>
          <mc:Fallback xmlns="">
            <p:pic>
              <p:nvPicPr>
                <p:cNvPr id="1051" name="Ink 1050">
                  <a:extLst>
                    <a:ext uri="{FF2B5EF4-FFF2-40B4-BE49-F238E27FC236}">
                      <a16:creationId xmlns:a16="http://schemas.microsoft.com/office/drawing/2014/main" id="{1E2396B5-FA59-473F-8651-F732DA919AB2}"/>
                    </a:ext>
                  </a:extLst>
                </p:cNvPr>
                <p:cNvPicPr/>
                <p:nvPr/>
              </p:nvPicPr>
              <p:blipFill>
                <a:blip r:embed="rId152"/>
                <a:stretch>
                  <a:fillRect/>
                </a:stretch>
              </p:blipFill>
              <p:spPr>
                <a:xfrm>
                  <a:off x="5920382" y="3175242"/>
                  <a:ext cx="116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2" name="Ink 1051">
                  <a:extLst>
                    <a:ext uri="{FF2B5EF4-FFF2-40B4-BE49-F238E27FC236}">
                      <a16:creationId xmlns:a16="http://schemas.microsoft.com/office/drawing/2014/main" id="{A71B1EC4-94CE-4F1C-9925-EE5E60BF404E}"/>
                    </a:ext>
                  </a:extLst>
                </p14:cNvPr>
                <p14:cNvContentPartPr/>
                <p14:nvPr/>
              </p14:nvContentPartPr>
              <p14:xfrm>
                <a:off x="5908862" y="3328962"/>
                <a:ext cx="56880" cy="106200"/>
              </p14:xfrm>
            </p:contentPart>
          </mc:Choice>
          <mc:Fallback xmlns="">
            <p:pic>
              <p:nvPicPr>
                <p:cNvPr id="1052" name="Ink 1051">
                  <a:extLst>
                    <a:ext uri="{FF2B5EF4-FFF2-40B4-BE49-F238E27FC236}">
                      <a16:creationId xmlns:a16="http://schemas.microsoft.com/office/drawing/2014/main" id="{A71B1EC4-94CE-4F1C-9925-EE5E60BF404E}"/>
                    </a:ext>
                  </a:extLst>
                </p:cNvPr>
                <p:cNvPicPr/>
                <p:nvPr/>
              </p:nvPicPr>
              <p:blipFill>
                <a:blip r:embed="rId154"/>
                <a:stretch>
                  <a:fillRect/>
                </a:stretch>
              </p:blipFill>
              <p:spPr>
                <a:xfrm>
                  <a:off x="5899862" y="3319962"/>
                  <a:ext cx="7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3" name="Ink 1052">
                  <a:extLst>
                    <a:ext uri="{FF2B5EF4-FFF2-40B4-BE49-F238E27FC236}">
                      <a16:creationId xmlns:a16="http://schemas.microsoft.com/office/drawing/2014/main" id="{23D00E24-C52E-459B-9703-C1A4EF4F0F2B}"/>
                    </a:ext>
                  </a:extLst>
                </p14:cNvPr>
                <p14:cNvContentPartPr/>
                <p14:nvPr/>
              </p14:nvContentPartPr>
              <p14:xfrm>
                <a:off x="5938022" y="3304122"/>
                <a:ext cx="55440" cy="114120"/>
              </p14:xfrm>
            </p:contentPart>
          </mc:Choice>
          <mc:Fallback xmlns="">
            <p:pic>
              <p:nvPicPr>
                <p:cNvPr id="1053" name="Ink 1052">
                  <a:extLst>
                    <a:ext uri="{FF2B5EF4-FFF2-40B4-BE49-F238E27FC236}">
                      <a16:creationId xmlns:a16="http://schemas.microsoft.com/office/drawing/2014/main" id="{23D00E24-C52E-459B-9703-C1A4EF4F0F2B}"/>
                    </a:ext>
                  </a:extLst>
                </p:cNvPr>
                <p:cNvPicPr/>
                <p:nvPr/>
              </p:nvPicPr>
              <p:blipFill>
                <a:blip r:embed="rId156"/>
                <a:stretch>
                  <a:fillRect/>
                </a:stretch>
              </p:blipFill>
              <p:spPr>
                <a:xfrm>
                  <a:off x="5929382" y="3295482"/>
                  <a:ext cx="73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4" name="Ink 1053">
                  <a:extLst>
                    <a:ext uri="{FF2B5EF4-FFF2-40B4-BE49-F238E27FC236}">
                      <a16:creationId xmlns:a16="http://schemas.microsoft.com/office/drawing/2014/main" id="{CBC62E78-C295-4DD1-B838-5F266A7606D9}"/>
                    </a:ext>
                  </a:extLst>
                </p14:cNvPr>
                <p14:cNvContentPartPr/>
                <p14:nvPr/>
              </p14:nvContentPartPr>
              <p14:xfrm>
                <a:off x="6030542" y="3219522"/>
                <a:ext cx="128520" cy="208080"/>
              </p14:xfrm>
            </p:contentPart>
          </mc:Choice>
          <mc:Fallback xmlns="">
            <p:pic>
              <p:nvPicPr>
                <p:cNvPr id="1054" name="Ink 1053">
                  <a:extLst>
                    <a:ext uri="{FF2B5EF4-FFF2-40B4-BE49-F238E27FC236}">
                      <a16:creationId xmlns:a16="http://schemas.microsoft.com/office/drawing/2014/main" id="{CBC62E78-C295-4DD1-B838-5F266A7606D9}"/>
                    </a:ext>
                  </a:extLst>
                </p:cNvPr>
                <p:cNvPicPr/>
                <p:nvPr/>
              </p:nvPicPr>
              <p:blipFill>
                <a:blip r:embed="rId158"/>
                <a:stretch>
                  <a:fillRect/>
                </a:stretch>
              </p:blipFill>
              <p:spPr>
                <a:xfrm>
                  <a:off x="6021902" y="3210522"/>
                  <a:ext cx="146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5" name="Ink 1054">
                  <a:extLst>
                    <a:ext uri="{FF2B5EF4-FFF2-40B4-BE49-F238E27FC236}">
                      <a16:creationId xmlns:a16="http://schemas.microsoft.com/office/drawing/2014/main" id="{1A3B4521-1C72-40FE-A4A3-F10215023B60}"/>
                    </a:ext>
                  </a:extLst>
                </p14:cNvPr>
                <p14:cNvContentPartPr/>
                <p14:nvPr/>
              </p14:nvContentPartPr>
              <p14:xfrm>
                <a:off x="6051422" y="3292242"/>
                <a:ext cx="129240" cy="26640"/>
              </p14:xfrm>
            </p:contentPart>
          </mc:Choice>
          <mc:Fallback xmlns="">
            <p:pic>
              <p:nvPicPr>
                <p:cNvPr id="1055" name="Ink 1054">
                  <a:extLst>
                    <a:ext uri="{FF2B5EF4-FFF2-40B4-BE49-F238E27FC236}">
                      <a16:creationId xmlns:a16="http://schemas.microsoft.com/office/drawing/2014/main" id="{1A3B4521-1C72-40FE-A4A3-F10215023B60}"/>
                    </a:ext>
                  </a:extLst>
                </p:cNvPr>
                <p:cNvPicPr/>
                <p:nvPr/>
              </p:nvPicPr>
              <p:blipFill>
                <a:blip r:embed="rId160"/>
                <a:stretch>
                  <a:fillRect/>
                </a:stretch>
              </p:blipFill>
              <p:spPr>
                <a:xfrm>
                  <a:off x="6042422" y="3283242"/>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7" name="Ink 1056">
                  <a:extLst>
                    <a:ext uri="{FF2B5EF4-FFF2-40B4-BE49-F238E27FC236}">
                      <a16:creationId xmlns:a16="http://schemas.microsoft.com/office/drawing/2014/main" id="{2E56F8AD-1153-4D41-BC03-103D49A32C39}"/>
                    </a:ext>
                  </a:extLst>
                </p14:cNvPr>
                <p14:cNvContentPartPr/>
                <p14:nvPr/>
              </p14:nvContentPartPr>
              <p14:xfrm>
                <a:off x="6138902" y="3148962"/>
                <a:ext cx="59040" cy="15480"/>
              </p14:xfrm>
            </p:contentPart>
          </mc:Choice>
          <mc:Fallback xmlns="">
            <p:pic>
              <p:nvPicPr>
                <p:cNvPr id="1057" name="Ink 1056">
                  <a:extLst>
                    <a:ext uri="{FF2B5EF4-FFF2-40B4-BE49-F238E27FC236}">
                      <a16:creationId xmlns:a16="http://schemas.microsoft.com/office/drawing/2014/main" id="{2E56F8AD-1153-4D41-BC03-103D49A32C39}"/>
                    </a:ext>
                  </a:extLst>
                </p:cNvPr>
                <p:cNvPicPr/>
                <p:nvPr/>
              </p:nvPicPr>
              <p:blipFill>
                <a:blip r:embed="rId162"/>
                <a:stretch>
                  <a:fillRect/>
                </a:stretch>
              </p:blipFill>
              <p:spPr>
                <a:xfrm>
                  <a:off x="6129902" y="3139962"/>
                  <a:ext cx="76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8" name="Ink 1057">
                  <a:extLst>
                    <a:ext uri="{FF2B5EF4-FFF2-40B4-BE49-F238E27FC236}">
                      <a16:creationId xmlns:a16="http://schemas.microsoft.com/office/drawing/2014/main" id="{C2AAB948-D52A-4B12-B4E3-44BD7776751E}"/>
                    </a:ext>
                  </a:extLst>
                </p14:cNvPr>
                <p14:cNvContentPartPr/>
                <p14:nvPr/>
              </p14:nvContentPartPr>
              <p14:xfrm>
                <a:off x="6128822" y="3107562"/>
                <a:ext cx="56520" cy="56880"/>
              </p14:xfrm>
            </p:contentPart>
          </mc:Choice>
          <mc:Fallback xmlns="">
            <p:pic>
              <p:nvPicPr>
                <p:cNvPr id="1058" name="Ink 1057">
                  <a:extLst>
                    <a:ext uri="{FF2B5EF4-FFF2-40B4-BE49-F238E27FC236}">
                      <a16:creationId xmlns:a16="http://schemas.microsoft.com/office/drawing/2014/main" id="{C2AAB948-D52A-4B12-B4E3-44BD7776751E}"/>
                    </a:ext>
                  </a:extLst>
                </p:cNvPr>
                <p:cNvPicPr/>
                <p:nvPr/>
              </p:nvPicPr>
              <p:blipFill>
                <a:blip r:embed="rId164"/>
                <a:stretch>
                  <a:fillRect/>
                </a:stretch>
              </p:blipFill>
              <p:spPr>
                <a:xfrm>
                  <a:off x="6119822" y="3098562"/>
                  <a:ext cx="74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9" name="Ink 1058">
                  <a:extLst>
                    <a:ext uri="{FF2B5EF4-FFF2-40B4-BE49-F238E27FC236}">
                      <a16:creationId xmlns:a16="http://schemas.microsoft.com/office/drawing/2014/main" id="{190A3555-17AF-4146-89BF-B0B69FDE2AC5}"/>
                    </a:ext>
                  </a:extLst>
                </p14:cNvPr>
                <p14:cNvContentPartPr/>
                <p14:nvPr/>
              </p14:nvContentPartPr>
              <p14:xfrm>
                <a:off x="6251942" y="3073002"/>
                <a:ext cx="113760" cy="116640"/>
              </p14:xfrm>
            </p:contentPart>
          </mc:Choice>
          <mc:Fallback xmlns="">
            <p:pic>
              <p:nvPicPr>
                <p:cNvPr id="1059" name="Ink 1058">
                  <a:extLst>
                    <a:ext uri="{FF2B5EF4-FFF2-40B4-BE49-F238E27FC236}">
                      <a16:creationId xmlns:a16="http://schemas.microsoft.com/office/drawing/2014/main" id="{190A3555-17AF-4146-89BF-B0B69FDE2AC5}"/>
                    </a:ext>
                  </a:extLst>
                </p:cNvPr>
                <p:cNvPicPr/>
                <p:nvPr/>
              </p:nvPicPr>
              <p:blipFill>
                <a:blip r:embed="rId166"/>
                <a:stretch>
                  <a:fillRect/>
                </a:stretch>
              </p:blipFill>
              <p:spPr>
                <a:xfrm>
                  <a:off x="6243302" y="3064362"/>
                  <a:ext cx="131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1" name="Ink 1060">
                  <a:extLst>
                    <a:ext uri="{FF2B5EF4-FFF2-40B4-BE49-F238E27FC236}">
                      <a16:creationId xmlns:a16="http://schemas.microsoft.com/office/drawing/2014/main" id="{17841484-8045-4D8E-AFE9-3199DA74C621}"/>
                    </a:ext>
                  </a:extLst>
                </p14:cNvPr>
                <p14:cNvContentPartPr/>
                <p14:nvPr/>
              </p14:nvContentPartPr>
              <p14:xfrm>
                <a:off x="6429782" y="3055002"/>
                <a:ext cx="149040" cy="133200"/>
              </p14:xfrm>
            </p:contentPart>
          </mc:Choice>
          <mc:Fallback xmlns="">
            <p:pic>
              <p:nvPicPr>
                <p:cNvPr id="1061" name="Ink 1060">
                  <a:extLst>
                    <a:ext uri="{FF2B5EF4-FFF2-40B4-BE49-F238E27FC236}">
                      <a16:creationId xmlns:a16="http://schemas.microsoft.com/office/drawing/2014/main" id="{17841484-8045-4D8E-AFE9-3199DA74C621}"/>
                    </a:ext>
                  </a:extLst>
                </p:cNvPr>
                <p:cNvPicPr/>
                <p:nvPr/>
              </p:nvPicPr>
              <p:blipFill>
                <a:blip r:embed="rId168"/>
                <a:stretch>
                  <a:fillRect/>
                </a:stretch>
              </p:blipFill>
              <p:spPr>
                <a:xfrm>
                  <a:off x="6421142" y="3046362"/>
                  <a:ext cx="16668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063" name="Ink 1062">
                <a:extLst>
                  <a:ext uri="{FF2B5EF4-FFF2-40B4-BE49-F238E27FC236}">
                    <a16:creationId xmlns:a16="http://schemas.microsoft.com/office/drawing/2014/main" id="{462C32A1-86F2-4DA2-B09F-B25D9C1F4A17}"/>
                  </a:ext>
                </a:extLst>
              </p14:cNvPr>
              <p14:cNvContentPartPr/>
              <p14:nvPr/>
            </p14:nvContentPartPr>
            <p14:xfrm>
              <a:off x="4974662" y="2770242"/>
              <a:ext cx="144360" cy="107280"/>
            </p14:xfrm>
          </p:contentPart>
        </mc:Choice>
        <mc:Fallback xmlns="">
          <p:pic>
            <p:nvPicPr>
              <p:cNvPr id="1063" name="Ink 1062">
                <a:extLst>
                  <a:ext uri="{FF2B5EF4-FFF2-40B4-BE49-F238E27FC236}">
                    <a16:creationId xmlns:a16="http://schemas.microsoft.com/office/drawing/2014/main" id="{462C32A1-86F2-4DA2-B09F-B25D9C1F4A17}"/>
                  </a:ext>
                </a:extLst>
              </p:cNvPr>
              <p:cNvPicPr/>
              <p:nvPr/>
            </p:nvPicPr>
            <p:blipFill>
              <a:blip r:embed="rId170"/>
              <a:stretch>
                <a:fillRect/>
              </a:stretch>
            </p:blipFill>
            <p:spPr>
              <a:xfrm>
                <a:off x="4965662" y="2761602"/>
                <a:ext cx="162000" cy="124920"/>
              </a:xfrm>
              <a:prstGeom prst="rect">
                <a:avLst/>
              </a:prstGeom>
            </p:spPr>
          </p:pic>
        </mc:Fallback>
      </mc:AlternateContent>
      <p:grpSp>
        <p:nvGrpSpPr>
          <p:cNvPr id="1079" name="Group 1078">
            <a:extLst>
              <a:ext uri="{FF2B5EF4-FFF2-40B4-BE49-F238E27FC236}">
                <a16:creationId xmlns:a16="http://schemas.microsoft.com/office/drawing/2014/main" id="{5C4104F5-6716-478A-B845-8721F81720D4}"/>
              </a:ext>
            </a:extLst>
          </p:cNvPr>
          <p:cNvGrpSpPr/>
          <p:nvPr/>
        </p:nvGrpSpPr>
        <p:grpSpPr>
          <a:xfrm>
            <a:off x="4298582" y="2208282"/>
            <a:ext cx="399600" cy="184680"/>
            <a:chOff x="4298582" y="2208282"/>
            <a:chExt cx="399600" cy="184680"/>
          </a:xfrm>
        </p:grpSpPr>
        <mc:AlternateContent xmlns:mc="http://schemas.openxmlformats.org/markup-compatibility/2006" xmlns:p14="http://schemas.microsoft.com/office/powerpoint/2010/main">
          <mc:Choice Requires="p14">
            <p:contentPart p14:bwMode="auto" r:id="rId171">
              <p14:nvContentPartPr>
                <p14:cNvPr id="1064" name="Ink 1063">
                  <a:extLst>
                    <a:ext uri="{FF2B5EF4-FFF2-40B4-BE49-F238E27FC236}">
                      <a16:creationId xmlns:a16="http://schemas.microsoft.com/office/drawing/2014/main" id="{33C756DF-C71B-4F54-868A-9745DD33EAFE}"/>
                    </a:ext>
                  </a:extLst>
                </p14:cNvPr>
                <p14:cNvContentPartPr/>
                <p14:nvPr/>
              </p14:nvContentPartPr>
              <p14:xfrm>
                <a:off x="4298582" y="2208282"/>
                <a:ext cx="250560" cy="184680"/>
              </p14:xfrm>
            </p:contentPart>
          </mc:Choice>
          <mc:Fallback xmlns="">
            <p:pic>
              <p:nvPicPr>
                <p:cNvPr id="1064" name="Ink 1063">
                  <a:extLst>
                    <a:ext uri="{FF2B5EF4-FFF2-40B4-BE49-F238E27FC236}">
                      <a16:creationId xmlns:a16="http://schemas.microsoft.com/office/drawing/2014/main" id="{33C756DF-C71B-4F54-868A-9745DD33EAFE}"/>
                    </a:ext>
                  </a:extLst>
                </p:cNvPr>
                <p:cNvPicPr/>
                <p:nvPr/>
              </p:nvPicPr>
              <p:blipFill>
                <a:blip r:embed="rId172"/>
                <a:stretch>
                  <a:fillRect/>
                </a:stretch>
              </p:blipFill>
              <p:spPr>
                <a:xfrm>
                  <a:off x="4289942" y="2199642"/>
                  <a:ext cx="268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5" name="Ink 1064">
                  <a:extLst>
                    <a:ext uri="{FF2B5EF4-FFF2-40B4-BE49-F238E27FC236}">
                      <a16:creationId xmlns:a16="http://schemas.microsoft.com/office/drawing/2014/main" id="{E270D6E1-DBAC-46D9-8A8E-A53BB85B8E3D}"/>
                    </a:ext>
                  </a:extLst>
                </p14:cNvPr>
                <p14:cNvContentPartPr/>
                <p14:nvPr/>
              </p14:nvContentPartPr>
              <p14:xfrm>
                <a:off x="4618262" y="2251842"/>
                <a:ext cx="79920" cy="133560"/>
              </p14:xfrm>
            </p:contentPart>
          </mc:Choice>
          <mc:Fallback xmlns="">
            <p:pic>
              <p:nvPicPr>
                <p:cNvPr id="1065" name="Ink 1064">
                  <a:extLst>
                    <a:ext uri="{FF2B5EF4-FFF2-40B4-BE49-F238E27FC236}">
                      <a16:creationId xmlns:a16="http://schemas.microsoft.com/office/drawing/2014/main" id="{E270D6E1-DBAC-46D9-8A8E-A53BB85B8E3D}"/>
                    </a:ext>
                  </a:extLst>
                </p:cNvPr>
                <p:cNvPicPr/>
                <p:nvPr/>
              </p:nvPicPr>
              <p:blipFill>
                <a:blip r:embed="rId174"/>
                <a:stretch>
                  <a:fillRect/>
                </a:stretch>
              </p:blipFill>
              <p:spPr>
                <a:xfrm>
                  <a:off x="4609622" y="2242842"/>
                  <a:ext cx="97560" cy="151200"/>
                </a:xfrm>
                <a:prstGeom prst="rect">
                  <a:avLst/>
                </a:prstGeom>
              </p:spPr>
            </p:pic>
          </mc:Fallback>
        </mc:AlternateContent>
      </p:grpSp>
      <p:grpSp>
        <p:nvGrpSpPr>
          <p:cNvPr id="1078" name="Group 1077">
            <a:extLst>
              <a:ext uri="{FF2B5EF4-FFF2-40B4-BE49-F238E27FC236}">
                <a16:creationId xmlns:a16="http://schemas.microsoft.com/office/drawing/2014/main" id="{E35C0791-B2DE-4B84-A029-C94909855E25}"/>
              </a:ext>
            </a:extLst>
          </p:cNvPr>
          <p:cNvGrpSpPr/>
          <p:nvPr/>
        </p:nvGrpSpPr>
        <p:grpSpPr>
          <a:xfrm>
            <a:off x="4949462" y="2182002"/>
            <a:ext cx="752400" cy="181800"/>
            <a:chOff x="4949462" y="2182002"/>
            <a:chExt cx="752400" cy="181800"/>
          </a:xfrm>
        </p:grpSpPr>
        <mc:AlternateContent xmlns:mc="http://schemas.openxmlformats.org/markup-compatibility/2006" xmlns:p14="http://schemas.microsoft.com/office/powerpoint/2010/main">
          <mc:Choice Requires="p14">
            <p:contentPart p14:bwMode="auto" r:id="rId175">
              <p14:nvContentPartPr>
                <p14:cNvPr id="1066" name="Ink 1065">
                  <a:extLst>
                    <a:ext uri="{FF2B5EF4-FFF2-40B4-BE49-F238E27FC236}">
                      <a16:creationId xmlns:a16="http://schemas.microsoft.com/office/drawing/2014/main" id="{9F626186-53DB-4288-A88A-D03DC5273F8F}"/>
                    </a:ext>
                  </a:extLst>
                </p14:cNvPr>
                <p14:cNvContentPartPr/>
                <p14:nvPr/>
              </p14:nvContentPartPr>
              <p14:xfrm>
                <a:off x="4952342" y="2237442"/>
                <a:ext cx="24120" cy="126360"/>
              </p14:xfrm>
            </p:contentPart>
          </mc:Choice>
          <mc:Fallback xmlns="">
            <p:pic>
              <p:nvPicPr>
                <p:cNvPr id="1066" name="Ink 1065">
                  <a:extLst>
                    <a:ext uri="{FF2B5EF4-FFF2-40B4-BE49-F238E27FC236}">
                      <a16:creationId xmlns:a16="http://schemas.microsoft.com/office/drawing/2014/main" id="{9F626186-53DB-4288-A88A-D03DC5273F8F}"/>
                    </a:ext>
                  </a:extLst>
                </p:cNvPr>
                <p:cNvPicPr/>
                <p:nvPr/>
              </p:nvPicPr>
              <p:blipFill>
                <a:blip r:embed="rId176"/>
                <a:stretch>
                  <a:fillRect/>
                </a:stretch>
              </p:blipFill>
              <p:spPr>
                <a:xfrm>
                  <a:off x="4943702" y="2228802"/>
                  <a:ext cx="41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7" name="Ink 1066">
                  <a:extLst>
                    <a:ext uri="{FF2B5EF4-FFF2-40B4-BE49-F238E27FC236}">
                      <a16:creationId xmlns:a16="http://schemas.microsoft.com/office/drawing/2014/main" id="{DCD99FF5-AEFE-4D34-A925-AECB2B08979C}"/>
                    </a:ext>
                  </a:extLst>
                </p14:cNvPr>
                <p14:cNvContentPartPr/>
                <p14:nvPr/>
              </p14:nvContentPartPr>
              <p14:xfrm>
                <a:off x="4949462" y="2214042"/>
                <a:ext cx="163800" cy="82800"/>
              </p14:xfrm>
            </p:contentPart>
          </mc:Choice>
          <mc:Fallback xmlns="">
            <p:pic>
              <p:nvPicPr>
                <p:cNvPr id="1067" name="Ink 1066">
                  <a:extLst>
                    <a:ext uri="{FF2B5EF4-FFF2-40B4-BE49-F238E27FC236}">
                      <a16:creationId xmlns:a16="http://schemas.microsoft.com/office/drawing/2014/main" id="{DCD99FF5-AEFE-4D34-A925-AECB2B08979C}"/>
                    </a:ext>
                  </a:extLst>
                </p:cNvPr>
                <p:cNvPicPr/>
                <p:nvPr/>
              </p:nvPicPr>
              <p:blipFill>
                <a:blip r:embed="rId178"/>
                <a:stretch>
                  <a:fillRect/>
                </a:stretch>
              </p:blipFill>
              <p:spPr>
                <a:xfrm>
                  <a:off x="4940822" y="2205402"/>
                  <a:ext cx="18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8" name="Ink 1067">
                  <a:extLst>
                    <a:ext uri="{FF2B5EF4-FFF2-40B4-BE49-F238E27FC236}">
                      <a16:creationId xmlns:a16="http://schemas.microsoft.com/office/drawing/2014/main" id="{818E03A4-3A65-4602-876F-3515CA1A3D7E}"/>
                    </a:ext>
                  </a:extLst>
                </p14:cNvPr>
                <p14:cNvContentPartPr/>
                <p14:nvPr/>
              </p14:nvContentPartPr>
              <p14:xfrm>
                <a:off x="5142062" y="2199282"/>
                <a:ext cx="88920" cy="100800"/>
              </p14:xfrm>
            </p:contentPart>
          </mc:Choice>
          <mc:Fallback xmlns="">
            <p:pic>
              <p:nvPicPr>
                <p:cNvPr id="1068" name="Ink 1067">
                  <a:extLst>
                    <a:ext uri="{FF2B5EF4-FFF2-40B4-BE49-F238E27FC236}">
                      <a16:creationId xmlns:a16="http://schemas.microsoft.com/office/drawing/2014/main" id="{818E03A4-3A65-4602-876F-3515CA1A3D7E}"/>
                    </a:ext>
                  </a:extLst>
                </p:cNvPr>
                <p:cNvPicPr/>
                <p:nvPr/>
              </p:nvPicPr>
              <p:blipFill>
                <a:blip r:embed="rId180"/>
                <a:stretch>
                  <a:fillRect/>
                </a:stretch>
              </p:blipFill>
              <p:spPr>
                <a:xfrm>
                  <a:off x="5133422" y="2190282"/>
                  <a:ext cx="10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9" name="Ink 1068">
                  <a:extLst>
                    <a:ext uri="{FF2B5EF4-FFF2-40B4-BE49-F238E27FC236}">
                      <a16:creationId xmlns:a16="http://schemas.microsoft.com/office/drawing/2014/main" id="{82D42020-54F3-4407-A099-2A86418948F8}"/>
                    </a:ext>
                  </a:extLst>
                </p14:cNvPr>
                <p14:cNvContentPartPr/>
                <p14:nvPr/>
              </p14:nvContentPartPr>
              <p14:xfrm>
                <a:off x="5172302" y="2197122"/>
                <a:ext cx="155160" cy="59040"/>
              </p14:xfrm>
            </p:contentPart>
          </mc:Choice>
          <mc:Fallback xmlns="">
            <p:pic>
              <p:nvPicPr>
                <p:cNvPr id="1069" name="Ink 1068">
                  <a:extLst>
                    <a:ext uri="{FF2B5EF4-FFF2-40B4-BE49-F238E27FC236}">
                      <a16:creationId xmlns:a16="http://schemas.microsoft.com/office/drawing/2014/main" id="{82D42020-54F3-4407-A099-2A86418948F8}"/>
                    </a:ext>
                  </a:extLst>
                </p:cNvPr>
                <p:cNvPicPr/>
                <p:nvPr/>
              </p:nvPicPr>
              <p:blipFill>
                <a:blip r:embed="rId182"/>
                <a:stretch>
                  <a:fillRect/>
                </a:stretch>
              </p:blipFill>
              <p:spPr>
                <a:xfrm>
                  <a:off x="5163302" y="2188482"/>
                  <a:ext cx="17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0" name="Ink 1069">
                  <a:extLst>
                    <a:ext uri="{FF2B5EF4-FFF2-40B4-BE49-F238E27FC236}">
                      <a16:creationId xmlns:a16="http://schemas.microsoft.com/office/drawing/2014/main" id="{6CB3FEDE-5E98-4CE0-9F62-E66A4E981C11}"/>
                    </a:ext>
                  </a:extLst>
                </p14:cNvPr>
                <p14:cNvContentPartPr/>
                <p14:nvPr/>
              </p14:nvContentPartPr>
              <p14:xfrm>
                <a:off x="5395862" y="2187042"/>
                <a:ext cx="207360" cy="132840"/>
              </p14:xfrm>
            </p:contentPart>
          </mc:Choice>
          <mc:Fallback xmlns="">
            <p:pic>
              <p:nvPicPr>
                <p:cNvPr id="1070" name="Ink 1069">
                  <a:extLst>
                    <a:ext uri="{FF2B5EF4-FFF2-40B4-BE49-F238E27FC236}">
                      <a16:creationId xmlns:a16="http://schemas.microsoft.com/office/drawing/2014/main" id="{6CB3FEDE-5E98-4CE0-9F62-E66A4E981C11}"/>
                    </a:ext>
                  </a:extLst>
                </p:cNvPr>
                <p:cNvPicPr/>
                <p:nvPr/>
              </p:nvPicPr>
              <p:blipFill>
                <a:blip r:embed="rId184"/>
                <a:stretch>
                  <a:fillRect/>
                </a:stretch>
              </p:blipFill>
              <p:spPr>
                <a:xfrm>
                  <a:off x="5387222" y="2178042"/>
                  <a:ext cx="225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1" name="Ink 1070">
                  <a:extLst>
                    <a:ext uri="{FF2B5EF4-FFF2-40B4-BE49-F238E27FC236}">
                      <a16:creationId xmlns:a16="http://schemas.microsoft.com/office/drawing/2014/main" id="{1BA3D2C4-849A-485E-97DE-B4F1BBE1BA41}"/>
                    </a:ext>
                  </a:extLst>
                </p14:cNvPr>
                <p14:cNvContentPartPr/>
                <p14:nvPr/>
              </p14:nvContentPartPr>
              <p14:xfrm>
                <a:off x="5596022" y="2182002"/>
                <a:ext cx="105840" cy="91080"/>
              </p14:xfrm>
            </p:contentPart>
          </mc:Choice>
          <mc:Fallback xmlns="">
            <p:pic>
              <p:nvPicPr>
                <p:cNvPr id="1071" name="Ink 1070">
                  <a:extLst>
                    <a:ext uri="{FF2B5EF4-FFF2-40B4-BE49-F238E27FC236}">
                      <a16:creationId xmlns:a16="http://schemas.microsoft.com/office/drawing/2014/main" id="{1BA3D2C4-849A-485E-97DE-B4F1BBE1BA41}"/>
                    </a:ext>
                  </a:extLst>
                </p:cNvPr>
                <p:cNvPicPr/>
                <p:nvPr/>
              </p:nvPicPr>
              <p:blipFill>
                <a:blip r:embed="rId186"/>
                <a:stretch>
                  <a:fillRect/>
                </a:stretch>
              </p:blipFill>
              <p:spPr>
                <a:xfrm>
                  <a:off x="5587382" y="2173362"/>
                  <a:ext cx="123480" cy="108720"/>
                </a:xfrm>
                <a:prstGeom prst="rect">
                  <a:avLst/>
                </a:prstGeom>
              </p:spPr>
            </p:pic>
          </mc:Fallback>
        </mc:AlternateContent>
      </p:grpSp>
      <p:grpSp>
        <p:nvGrpSpPr>
          <p:cNvPr id="1077" name="Group 1076">
            <a:extLst>
              <a:ext uri="{FF2B5EF4-FFF2-40B4-BE49-F238E27FC236}">
                <a16:creationId xmlns:a16="http://schemas.microsoft.com/office/drawing/2014/main" id="{C9946DC3-F8DD-4157-BB26-347D46CC849E}"/>
              </a:ext>
            </a:extLst>
          </p:cNvPr>
          <p:cNvGrpSpPr/>
          <p:nvPr/>
        </p:nvGrpSpPr>
        <p:grpSpPr>
          <a:xfrm>
            <a:off x="5899502" y="1977522"/>
            <a:ext cx="918360" cy="297360"/>
            <a:chOff x="5899502" y="1977522"/>
            <a:chExt cx="918360" cy="297360"/>
          </a:xfrm>
        </p:grpSpPr>
        <mc:AlternateContent xmlns:mc="http://schemas.openxmlformats.org/markup-compatibility/2006" xmlns:p14="http://schemas.microsoft.com/office/powerpoint/2010/main">
          <mc:Choice Requires="p14">
            <p:contentPart p14:bwMode="auto" r:id="rId187">
              <p14:nvContentPartPr>
                <p14:cNvPr id="1072" name="Ink 1071">
                  <a:extLst>
                    <a:ext uri="{FF2B5EF4-FFF2-40B4-BE49-F238E27FC236}">
                      <a16:creationId xmlns:a16="http://schemas.microsoft.com/office/drawing/2014/main" id="{DDDFBA29-8429-4FC6-AE64-4C8D57BF3280}"/>
                    </a:ext>
                  </a:extLst>
                </p14:cNvPr>
                <p14:cNvContentPartPr/>
                <p14:nvPr/>
              </p14:nvContentPartPr>
              <p14:xfrm>
                <a:off x="5899502" y="1977522"/>
                <a:ext cx="191160" cy="272880"/>
              </p14:xfrm>
            </p:contentPart>
          </mc:Choice>
          <mc:Fallback xmlns="">
            <p:pic>
              <p:nvPicPr>
                <p:cNvPr id="1072" name="Ink 1071">
                  <a:extLst>
                    <a:ext uri="{FF2B5EF4-FFF2-40B4-BE49-F238E27FC236}">
                      <a16:creationId xmlns:a16="http://schemas.microsoft.com/office/drawing/2014/main" id="{DDDFBA29-8429-4FC6-AE64-4C8D57BF3280}"/>
                    </a:ext>
                  </a:extLst>
                </p:cNvPr>
                <p:cNvPicPr/>
                <p:nvPr/>
              </p:nvPicPr>
              <p:blipFill>
                <a:blip r:embed="rId188"/>
                <a:stretch>
                  <a:fillRect/>
                </a:stretch>
              </p:blipFill>
              <p:spPr>
                <a:xfrm>
                  <a:off x="5890862" y="1968882"/>
                  <a:ext cx="2088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3" name="Ink 1072">
                  <a:extLst>
                    <a:ext uri="{FF2B5EF4-FFF2-40B4-BE49-F238E27FC236}">
                      <a16:creationId xmlns:a16="http://schemas.microsoft.com/office/drawing/2014/main" id="{992E229F-A9A7-4B1B-AFCE-7B7807A2BC64}"/>
                    </a:ext>
                  </a:extLst>
                </p14:cNvPr>
                <p14:cNvContentPartPr/>
                <p14:nvPr/>
              </p14:nvContentPartPr>
              <p14:xfrm>
                <a:off x="6170222" y="2013882"/>
                <a:ext cx="222480" cy="261000"/>
              </p14:xfrm>
            </p:contentPart>
          </mc:Choice>
          <mc:Fallback xmlns="">
            <p:pic>
              <p:nvPicPr>
                <p:cNvPr id="1073" name="Ink 1072">
                  <a:extLst>
                    <a:ext uri="{FF2B5EF4-FFF2-40B4-BE49-F238E27FC236}">
                      <a16:creationId xmlns:a16="http://schemas.microsoft.com/office/drawing/2014/main" id="{992E229F-A9A7-4B1B-AFCE-7B7807A2BC64}"/>
                    </a:ext>
                  </a:extLst>
                </p:cNvPr>
                <p:cNvPicPr/>
                <p:nvPr/>
              </p:nvPicPr>
              <p:blipFill>
                <a:blip r:embed="rId190"/>
                <a:stretch>
                  <a:fillRect/>
                </a:stretch>
              </p:blipFill>
              <p:spPr>
                <a:xfrm>
                  <a:off x="6161582" y="2004882"/>
                  <a:ext cx="240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4" name="Ink 1073">
                  <a:extLst>
                    <a:ext uri="{FF2B5EF4-FFF2-40B4-BE49-F238E27FC236}">
                      <a16:creationId xmlns:a16="http://schemas.microsoft.com/office/drawing/2014/main" id="{A32F0C1E-0738-4B59-8F03-A13F170AB936}"/>
                    </a:ext>
                  </a:extLst>
                </p14:cNvPr>
                <p14:cNvContentPartPr/>
                <p14:nvPr/>
              </p14:nvContentPartPr>
              <p14:xfrm>
                <a:off x="6425822" y="2071122"/>
                <a:ext cx="108000" cy="65520"/>
              </p14:xfrm>
            </p:contentPart>
          </mc:Choice>
          <mc:Fallback xmlns="">
            <p:pic>
              <p:nvPicPr>
                <p:cNvPr id="1074" name="Ink 1073">
                  <a:extLst>
                    <a:ext uri="{FF2B5EF4-FFF2-40B4-BE49-F238E27FC236}">
                      <a16:creationId xmlns:a16="http://schemas.microsoft.com/office/drawing/2014/main" id="{A32F0C1E-0738-4B59-8F03-A13F170AB936}"/>
                    </a:ext>
                  </a:extLst>
                </p:cNvPr>
                <p:cNvPicPr/>
                <p:nvPr/>
              </p:nvPicPr>
              <p:blipFill>
                <a:blip r:embed="rId192"/>
                <a:stretch>
                  <a:fillRect/>
                </a:stretch>
              </p:blipFill>
              <p:spPr>
                <a:xfrm>
                  <a:off x="6417182" y="2062122"/>
                  <a:ext cx="125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5" name="Ink 1074">
                  <a:extLst>
                    <a:ext uri="{FF2B5EF4-FFF2-40B4-BE49-F238E27FC236}">
                      <a16:creationId xmlns:a16="http://schemas.microsoft.com/office/drawing/2014/main" id="{9B7C211D-BF02-447F-AEE6-D10C3EC42ECF}"/>
                    </a:ext>
                  </a:extLst>
                </p14:cNvPr>
                <p14:cNvContentPartPr/>
                <p14:nvPr/>
              </p14:nvContentPartPr>
              <p14:xfrm>
                <a:off x="6600782" y="2022522"/>
                <a:ext cx="7200" cy="113400"/>
              </p14:xfrm>
            </p:contentPart>
          </mc:Choice>
          <mc:Fallback xmlns="">
            <p:pic>
              <p:nvPicPr>
                <p:cNvPr id="1075" name="Ink 1074">
                  <a:extLst>
                    <a:ext uri="{FF2B5EF4-FFF2-40B4-BE49-F238E27FC236}">
                      <a16:creationId xmlns:a16="http://schemas.microsoft.com/office/drawing/2014/main" id="{9B7C211D-BF02-447F-AEE6-D10C3EC42ECF}"/>
                    </a:ext>
                  </a:extLst>
                </p:cNvPr>
                <p:cNvPicPr/>
                <p:nvPr/>
              </p:nvPicPr>
              <p:blipFill>
                <a:blip r:embed="rId194"/>
                <a:stretch>
                  <a:fillRect/>
                </a:stretch>
              </p:blipFill>
              <p:spPr>
                <a:xfrm>
                  <a:off x="6591782" y="2013882"/>
                  <a:ext cx="24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6" name="Ink 1075">
                  <a:extLst>
                    <a:ext uri="{FF2B5EF4-FFF2-40B4-BE49-F238E27FC236}">
                      <a16:creationId xmlns:a16="http://schemas.microsoft.com/office/drawing/2014/main" id="{B4BBC8C6-7D16-4582-A559-E59DB7A8A989}"/>
                    </a:ext>
                  </a:extLst>
                </p14:cNvPr>
                <p14:cNvContentPartPr/>
                <p14:nvPr/>
              </p14:nvContentPartPr>
              <p14:xfrm>
                <a:off x="6608702" y="1994442"/>
                <a:ext cx="209160" cy="113400"/>
              </p14:xfrm>
            </p:contentPart>
          </mc:Choice>
          <mc:Fallback xmlns="">
            <p:pic>
              <p:nvPicPr>
                <p:cNvPr id="1076" name="Ink 1075">
                  <a:extLst>
                    <a:ext uri="{FF2B5EF4-FFF2-40B4-BE49-F238E27FC236}">
                      <a16:creationId xmlns:a16="http://schemas.microsoft.com/office/drawing/2014/main" id="{B4BBC8C6-7D16-4582-A559-E59DB7A8A989}"/>
                    </a:ext>
                  </a:extLst>
                </p:cNvPr>
                <p:cNvPicPr/>
                <p:nvPr/>
              </p:nvPicPr>
              <p:blipFill>
                <a:blip r:embed="rId196"/>
                <a:stretch>
                  <a:fillRect/>
                </a:stretch>
              </p:blipFill>
              <p:spPr>
                <a:xfrm>
                  <a:off x="6599702" y="1985442"/>
                  <a:ext cx="226800" cy="131040"/>
                </a:xfrm>
                <a:prstGeom prst="rect">
                  <a:avLst/>
                </a:prstGeom>
              </p:spPr>
            </p:pic>
          </mc:Fallback>
        </mc:AlternateContent>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lnSpcReduction="10000"/>
          </a:bodyPr>
          <a:lstStyle/>
          <a:p>
            <a:r>
              <a:rPr lang="sr-Cyrl-RS" dirty="0"/>
              <a:t>Убрзање је последица разлике вучне силе и силе отпора вуче</a:t>
            </a:r>
            <a:endParaRPr lang="en-US" dirty="0"/>
          </a:p>
        </p:txBody>
      </p:sp>
      <p:sp>
        <p:nvSpPr>
          <p:cNvPr id="4" name="Text Placeholder 3"/>
          <p:cNvSpPr>
            <a:spLocks noGrp="1"/>
          </p:cNvSpPr>
          <p:nvPr>
            <p:ph type="body" sz="half" idx="3"/>
          </p:nvPr>
        </p:nvSpPr>
        <p:spPr/>
        <p:txBody>
          <a:bodyPr>
            <a:normAutofit lnSpcReduction="10000"/>
          </a:bodyPr>
          <a:lstStyle/>
          <a:p>
            <a:pPr algn="ctr"/>
            <a:r>
              <a:rPr lang="sr-Cyrl-RS" dirty="0"/>
              <a:t>Формирање вучне силе на споју  точак шина</a:t>
            </a:r>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304800" y="1447800"/>
            <a:ext cx="4291012" cy="2667000"/>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648200" y="1371600"/>
            <a:ext cx="4289425" cy="278892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A54-0CB7-4D61-8B96-2B9265B72142}"/>
              </a:ext>
            </a:extLst>
          </p:cNvPr>
          <p:cNvSpPr>
            <a:spLocks noGrp="1"/>
          </p:cNvSpPr>
          <p:nvPr>
            <p:ph type="title"/>
          </p:nvPr>
        </p:nvSpPr>
        <p:spPr/>
        <p:txBody>
          <a:bodyPr>
            <a:normAutofit/>
          </a:bodyPr>
          <a:lstStyle/>
          <a:p>
            <a:pPr algn="ctr"/>
            <a:r>
              <a:rPr lang="sr-Latn-RS" sz="2800" dirty="0"/>
              <a:t>Dinamička jednačina vuče</a:t>
            </a:r>
            <a:endParaRPr lang="en-US" sz="2800" dirty="0"/>
          </a:p>
        </p:txBody>
      </p:sp>
      <p:pic>
        <p:nvPicPr>
          <p:cNvPr id="5" name="Content Placeholder 4">
            <a:extLst>
              <a:ext uri="{FF2B5EF4-FFF2-40B4-BE49-F238E27FC236}">
                <a16:creationId xmlns:a16="http://schemas.microsoft.com/office/drawing/2014/main" id="{F885D140-C6D1-4337-90BA-A6CB4D6E7F70}"/>
              </a:ext>
            </a:extLst>
          </p:cNvPr>
          <p:cNvPicPr>
            <a:picLocks noGrp="1" noChangeAspect="1"/>
          </p:cNvPicPr>
          <p:nvPr>
            <p:ph idx="1"/>
          </p:nvPr>
        </p:nvPicPr>
        <p:blipFill>
          <a:blip r:embed="rId2"/>
          <a:stretch>
            <a:fillRect/>
          </a:stretch>
        </p:blipFill>
        <p:spPr>
          <a:xfrm>
            <a:off x="1180600" y="1554163"/>
            <a:ext cx="6935199" cy="4525962"/>
          </a:xfrm>
        </p:spPr>
      </p:pic>
      <p:grpSp>
        <p:nvGrpSpPr>
          <p:cNvPr id="32" name="Group 31">
            <a:extLst>
              <a:ext uri="{FF2B5EF4-FFF2-40B4-BE49-F238E27FC236}">
                <a16:creationId xmlns:a16="http://schemas.microsoft.com/office/drawing/2014/main" id="{A0A315AA-2B10-49E3-B8A8-EBA1D818F4B8}"/>
              </a:ext>
            </a:extLst>
          </p:cNvPr>
          <p:cNvGrpSpPr/>
          <p:nvPr/>
        </p:nvGrpSpPr>
        <p:grpSpPr>
          <a:xfrm>
            <a:off x="7746302" y="4539282"/>
            <a:ext cx="794160" cy="294120"/>
            <a:chOff x="7746302" y="4539282"/>
            <a:chExt cx="794160" cy="29412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76D8DB7D-178F-41B9-A79F-F92F3FCCAAF6}"/>
                    </a:ext>
                  </a:extLst>
                </p14:cNvPr>
                <p14:cNvContentPartPr/>
                <p14:nvPr/>
              </p14:nvContentPartPr>
              <p14:xfrm>
                <a:off x="7753502" y="4650522"/>
                <a:ext cx="3600" cy="28440"/>
              </p14:xfrm>
            </p:contentPart>
          </mc:Choice>
          <mc:Fallback xmlns="">
            <p:pic>
              <p:nvPicPr>
                <p:cNvPr id="17" name="Ink 16">
                  <a:extLst>
                    <a:ext uri="{FF2B5EF4-FFF2-40B4-BE49-F238E27FC236}">
                      <a16:creationId xmlns:a16="http://schemas.microsoft.com/office/drawing/2014/main" id="{76D8DB7D-178F-41B9-A79F-F92F3FCCAAF6}"/>
                    </a:ext>
                  </a:extLst>
                </p:cNvPr>
                <p:cNvPicPr/>
                <p:nvPr/>
              </p:nvPicPr>
              <p:blipFill>
                <a:blip r:embed="rId4"/>
                <a:stretch>
                  <a:fillRect/>
                </a:stretch>
              </p:blipFill>
              <p:spPr>
                <a:xfrm>
                  <a:off x="7744502" y="4641522"/>
                  <a:ext cx="21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58890A8F-909A-4530-84F8-1881601C3DE7}"/>
                    </a:ext>
                  </a:extLst>
                </p14:cNvPr>
                <p14:cNvContentPartPr/>
                <p14:nvPr/>
              </p14:nvContentPartPr>
              <p14:xfrm>
                <a:off x="7746302" y="4667802"/>
                <a:ext cx="182880" cy="115200"/>
              </p14:xfrm>
            </p:contentPart>
          </mc:Choice>
          <mc:Fallback xmlns="">
            <p:pic>
              <p:nvPicPr>
                <p:cNvPr id="18" name="Ink 17">
                  <a:extLst>
                    <a:ext uri="{FF2B5EF4-FFF2-40B4-BE49-F238E27FC236}">
                      <a16:creationId xmlns:a16="http://schemas.microsoft.com/office/drawing/2014/main" id="{58890A8F-909A-4530-84F8-1881601C3DE7}"/>
                    </a:ext>
                  </a:extLst>
                </p:cNvPr>
                <p:cNvPicPr/>
                <p:nvPr/>
              </p:nvPicPr>
              <p:blipFill>
                <a:blip r:embed="rId6"/>
                <a:stretch>
                  <a:fillRect/>
                </a:stretch>
              </p:blipFill>
              <p:spPr>
                <a:xfrm>
                  <a:off x="7737662" y="4659162"/>
                  <a:ext cx="200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9C1555B1-85B5-4854-BC33-43B900E257CE}"/>
                    </a:ext>
                  </a:extLst>
                </p14:cNvPr>
                <p14:cNvContentPartPr/>
                <p14:nvPr/>
              </p14:nvContentPartPr>
              <p14:xfrm>
                <a:off x="8025302" y="4618122"/>
                <a:ext cx="111960" cy="198360"/>
              </p14:xfrm>
            </p:contentPart>
          </mc:Choice>
          <mc:Fallback xmlns="">
            <p:pic>
              <p:nvPicPr>
                <p:cNvPr id="19" name="Ink 18">
                  <a:extLst>
                    <a:ext uri="{FF2B5EF4-FFF2-40B4-BE49-F238E27FC236}">
                      <a16:creationId xmlns:a16="http://schemas.microsoft.com/office/drawing/2014/main" id="{9C1555B1-85B5-4854-BC33-43B900E257CE}"/>
                    </a:ext>
                  </a:extLst>
                </p:cNvPr>
                <p:cNvPicPr/>
                <p:nvPr/>
              </p:nvPicPr>
              <p:blipFill>
                <a:blip r:embed="rId8"/>
                <a:stretch>
                  <a:fillRect/>
                </a:stretch>
              </p:blipFill>
              <p:spPr>
                <a:xfrm>
                  <a:off x="8016302" y="4609482"/>
                  <a:ext cx="129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61EEBF39-A9BE-4206-9E82-35AA42A4828F}"/>
                    </a:ext>
                  </a:extLst>
                </p14:cNvPr>
                <p14:cNvContentPartPr/>
                <p14:nvPr/>
              </p14:nvContentPartPr>
              <p14:xfrm>
                <a:off x="7993262" y="4551522"/>
                <a:ext cx="137160" cy="61920"/>
              </p14:xfrm>
            </p:contentPart>
          </mc:Choice>
          <mc:Fallback xmlns="">
            <p:pic>
              <p:nvPicPr>
                <p:cNvPr id="20" name="Ink 19">
                  <a:extLst>
                    <a:ext uri="{FF2B5EF4-FFF2-40B4-BE49-F238E27FC236}">
                      <a16:creationId xmlns:a16="http://schemas.microsoft.com/office/drawing/2014/main" id="{61EEBF39-A9BE-4206-9E82-35AA42A4828F}"/>
                    </a:ext>
                  </a:extLst>
                </p:cNvPr>
                <p:cNvPicPr/>
                <p:nvPr/>
              </p:nvPicPr>
              <p:blipFill>
                <a:blip r:embed="rId10"/>
                <a:stretch>
                  <a:fillRect/>
                </a:stretch>
              </p:blipFill>
              <p:spPr>
                <a:xfrm>
                  <a:off x="7984622" y="4542882"/>
                  <a:ext cx="154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AC2687DE-D286-4442-9A04-427B4FBC14BF}"/>
                    </a:ext>
                  </a:extLst>
                </p14:cNvPr>
                <p14:cNvContentPartPr/>
                <p14:nvPr/>
              </p14:nvContentPartPr>
              <p14:xfrm>
                <a:off x="8148062" y="4619202"/>
                <a:ext cx="66960" cy="112320"/>
              </p14:xfrm>
            </p:contentPart>
          </mc:Choice>
          <mc:Fallback xmlns="">
            <p:pic>
              <p:nvPicPr>
                <p:cNvPr id="21" name="Ink 20">
                  <a:extLst>
                    <a:ext uri="{FF2B5EF4-FFF2-40B4-BE49-F238E27FC236}">
                      <a16:creationId xmlns:a16="http://schemas.microsoft.com/office/drawing/2014/main" id="{AC2687DE-D286-4442-9A04-427B4FBC14BF}"/>
                    </a:ext>
                  </a:extLst>
                </p:cNvPr>
                <p:cNvPicPr/>
                <p:nvPr/>
              </p:nvPicPr>
              <p:blipFill>
                <a:blip r:embed="rId12"/>
                <a:stretch>
                  <a:fillRect/>
                </a:stretch>
              </p:blipFill>
              <p:spPr>
                <a:xfrm>
                  <a:off x="8139422" y="4610202"/>
                  <a:ext cx="84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FEC49C7E-3B36-411D-A50A-04BE099712BF}"/>
                    </a:ext>
                  </a:extLst>
                </p14:cNvPr>
                <p14:cNvContentPartPr/>
                <p14:nvPr/>
              </p14:nvContentPartPr>
              <p14:xfrm>
                <a:off x="8260382" y="4632882"/>
                <a:ext cx="114840" cy="200520"/>
              </p14:xfrm>
            </p:contentPart>
          </mc:Choice>
          <mc:Fallback xmlns="">
            <p:pic>
              <p:nvPicPr>
                <p:cNvPr id="22" name="Ink 21">
                  <a:extLst>
                    <a:ext uri="{FF2B5EF4-FFF2-40B4-BE49-F238E27FC236}">
                      <a16:creationId xmlns:a16="http://schemas.microsoft.com/office/drawing/2014/main" id="{FEC49C7E-3B36-411D-A50A-04BE099712BF}"/>
                    </a:ext>
                  </a:extLst>
                </p:cNvPr>
                <p:cNvPicPr/>
                <p:nvPr/>
              </p:nvPicPr>
              <p:blipFill>
                <a:blip r:embed="rId14"/>
                <a:stretch>
                  <a:fillRect/>
                </a:stretch>
              </p:blipFill>
              <p:spPr>
                <a:xfrm>
                  <a:off x="8251382" y="4624242"/>
                  <a:ext cx="132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0276DE0C-A373-4C42-A6DC-4A8F531E8FF6}"/>
                    </a:ext>
                  </a:extLst>
                </p14:cNvPr>
                <p14:cNvContentPartPr/>
                <p14:nvPr/>
              </p14:nvContentPartPr>
              <p14:xfrm>
                <a:off x="8420582" y="4539282"/>
                <a:ext cx="119880" cy="203760"/>
              </p14:xfrm>
            </p:contentPart>
          </mc:Choice>
          <mc:Fallback xmlns="">
            <p:pic>
              <p:nvPicPr>
                <p:cNvPr id="23" name="Ink 22">
                  <a:extLst>
                    <a:ext uri="{FF2B5EF4-FFF2-40B4-BE49-F238E27FC236}">
                      <a16:creationId xmlns:a16="http://schemas.microsoft.com/office/drawing/2014/main" id="{0276DE0C-A373-4C42-A6DC-4A8F531E8FF6}"/>
                    </a:ext>
                  </a:extLst>
                </p:cNvPr>
                <p:cNvPicPr/>
                <p:nvPr/>
              </p:nvPicPr>
              <p:blipFill>
                <a:blip r:embed="rId16"/>
                <a:stretch>
                  <a:fillRect/>
                </a:stretch>
              </p:blipFill>
              <p:spPr>
                <a:xfrm>
                  <a:off x="8411942" y="4530642"/>
                  <a:ext cx="137520" cy="221400"/>
                </a:xfrm>
                <a:prstGeom prst="rect">
                  <a:avLst/>
                </a:prstGeom>
              </p:spPr>
            </p:pic>
          </mc:Fallback>
        </mc:AlternateContent>
      </p:grpSp>
      <p:grpSp>
        <p:nvGrpSpPr>
          <p:cNvPr id="41" name="Group 40">
            <a:extLst>
              <a:ext uri="{FF2B5EF4-FFF2-40B4-BE49-F238E27FC236}">
                <a16:creationId xmlns:a16="http://schemas.microsoft.com/office/drawing/2014/main" id="{2BD13F92-106D-4ADD-B14F-9DBDEA8A26D5}"/>
              </a:ext>
            </a:extLst>
          </p:cNvPr>
          <p:cNvGrpSpPr/>
          <p:nvPr/>
        </p:nvGrpSpPr>
        <p:grpSpPr>
          <a:xfrm>
            <a:off x="7761062" y="4939242"/>
            <a:ext cx="907200" cy="797400"/>
            <a:chOff x="7761062" y="4939242"/>
            <a:chExt cx="907200" cy="797400"/>
          </a:xfrm>
        </p:grpSpPr>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D37035A9-B9DE-4DED-A1D1-4017250A51AB}"/>
                    </a:ext>
                  </a:extLst>
                </p14:cNvPr>
                <p14:cNvContentPartPr/>
                <p14:nvPr/>
              </p14:nvContentPartPr>
              <p14:xfrm>
                <a:off x="7761062" y="5060202"/>
                <a:ext cx="131040" cy="190800"/>
              </p14:xfrm>
            </p:contentPart>
          </mc:Choice>
          <mc:Fallback xmlns="">
            <p:pic>
              <p:nvPicPr>
                <p:cNvPr id="24" name="Ink 23">
                  <a:extLst>
                    <a:ext uri="{FF2B5EF4-FFF2-40B4-BE49-F238E27FC236}">
                      <a16:creationId xmlns:a16="http://schemas.microsoft.com/office/drawing/2014/main" id="{D37035A9-B9DE-4DED-A1D1-4017250A51AB}"/>
                    </a:ext>
                  </a:extLst>
                </p:cNvPr>
                <p:cNvPicPr/>
                <p:nvPr/>
              </p:nvPicPr>
              <p:blipFill>
                <a:blip r:embed="rId18"/>
                <a:stretch>
                  <a:fillRect/>
                </a:stretch>
              </p:blipFill>
              <p:spPr>
                <a:xfrm>
                  <a:off x="7752422" y="5051562"/>
                  <a:ext cx="148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0F2DC8A0-D8AF-4B81-B25B-C94F0AFA3DE2}"/>
                    </a:ext>
                  </a:extLst>
                </p14:cNvPr>
                <p14:cNvContentPartPr/>
                <p14:nvPr/>
              </p14:nvContentPartPr>
              <p14:xfrm>
                <a:off x="8004782" y="5065242"/>
                <a:ext cx="164520" cy="248040"/>
              </p14:xfrm>
            </p:contentPart>
          </mc:Choice>
          <mc:Fallback xmlns="">
            <p:pic>
              <p:nvPicPr>
                <p:cNvPr id="25" name="Ink 24">
                  <a:extLst>
                    <a:ext uri="{FF2B5EF4-FFF2-40B4-BE49-F238E27FC236}">
                      <a16:creationId xmlns:a16="http://schemas.microsoft.com/office/drawing/2014/main" id="{0F2DC8A0-D8AF-4B81-B25B-C94F0AFA3DE2}"/>
                    </a:ext>
                  </a:extLst>
                </p:cNvPr>
                <p:cNvPicPr/>
                <p:nvPr/>
              </p:nvPicPr>
              <p:blipFill>
                <a:blip r:embed="rId20"/>
                <a:stretch>
                  <a:fillRect/>
                </a:stretch>
              </p:blipFill>
              <p:spPr>
                <a:xfrm>
                  <a:off x="7996142" y="5056242"/>
                  <a:ext cx="182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D14970F3-155E-4009-92CB-DF1B1183FA29}"/>
                    </a:ext>
                  </a:extLst>
                </p14:cNvPr>
                <p14:cNvContentPartPr/>
                <p14:nvPr/>
              </p14:nvContentPartPr>
              <p14:xfrm>
                <a:off x="7984622" y="4939242"/>
                <a:ext cx="170640" cy="81000"/>
              </p14:xfrm>
            </p:contentPart>
          </mc:Choice>
          <mc:Fallback xmlns="">
            <p:pic>
              <p:nvPicPr>
                <p:cNvPr id="26" name="Ink 25">
                  <a:extLst>
                    <a:ext uri="{FF2B5EF4-FFF2-40B4-BE49-F238E27FC236}">
                      <a16:creationId xmlns:a16="http://schemas.microsoft.com/office/drawing/2014/main" id="{D14970F3-155E-4009-92CB-DF1B1183FA29}"/>
                    </a:ext>
                  </a:extLst>
                </p:cNvPr>
                <p:cNvPicPr/>
                <p:nvPr/>
              </p:nvPicPr>
              <p:blipFill>
                <a:blip r:embed="rId22"/>
                <a:stretch>
                  <a:fillRect/>
                </a:stretch>
              </p:blipFill>
              <p:spPr>
                <a:xfrm>
                  <a:off x="7975622" y="4930242"/>
                  <a:ext cx="188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1DC5F6FD-4557-4C03-9D80-DA56D20CD718}"/>
                    </a:ext>
                  </a:extLst>
                </p14:cNvPr>
                <p14:cNvContentPartPr/>
                <p14:nvPr/>
              </p14:nvContentPartPr>
              <p14:xfrm>
                <a:off x="8163902" y="4960482"/>
                <a:ext cx="234720" cy="101160"/>
              </p14:xfrm>
            </p:contentPart>
          </mc:Choice>
          <mc:Fallback xmlns="">
            <p:pic>
              <p:nvPicPr>
                <p:cNvPr id="27" name="Ink 26">
                  <a:extLst>
                    <a:ext uri="{FF2B5EF4-FFF2-40B4-BE49-F238E27FC236}">
                      <a16:creationId xmlns:a16="http://schemas.microsoft.com/office/drawing/2014/main" id="{1DC5F6FD-4557-4C03-9D80-DA56D20CD718}"/>
                    </a:ext>
                  </a:extLst>
                </p:cNvPr>
                <p:cNvPicPr/>
                <p:nvPr/>
              </p:nvPicPr>
              <p:blipFill>
                <a:blip r:embed="rId24"/>
                <a:stretch>
                  <a:fillRect/>
                </a:stretch>
              </p:blipFill>
              <p:spPr>
                <a:xfrm>
                  <a:off x="8154902" y="4951482"/>
                  <a:ext cx="252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AC6DA5CC-A4C9-48A1-9018-D0F9074A494F}"/>
                    </a:ext>
                  </a:extLst>
                </p14:cNvPr>
                <p14:cNvContentPartPr/>
                <p14:nvPr/>
              </p14:nvContentPartPr>
              <p14:xfrm>
                <a:off x="8200982" y="5084322"/>
                <a:ext cx="154800" cy="39600"/>
              </p14:xfrm>
            </p:contentPart>
          </mc:Choice>
          <mc:Fallback xmlns="">
            <p:pic>
              <p:nvPicPr>
                <p:cNvPr id="28" name="Ink 27">
                  <a:extLst>
                    <a:ext uri="{FF2B5EF4-FFF2-40B4-BE49-F238E27FC236}">
                      <a16:creationId xmlns:a16="http://schemas.microsoft.com/office/drawing/2014/main" id="{AC6DA5CC-A4C9-48A1-9018-D0F9074A494F}"/>
                    </a:ext>
                  </a:extLst>
                </p:cNvPr>
                <p:cNvPicPr/>
                <p:nvPr/>
              </p:nvPicPr>
              <p:blipFill>
                <a:blip r:embed="rId26"/>
                <a:stretch>
                  <a:fillRect/>
                </a:stretch>
              </p:blipFill>
              <p:spPr>
                <a:xfrm>
                  <a:off x="8191982" y="5075682"/>
                  <a:ext cx="172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9FC8D4EA-6A8B-4BF5-9826-604865F5D381}"/>
                    </a:ext>
                  </a:extLst>
                </p14:cNvPr>
                <p14:cNvContentPartPr/>
                <p14:nvPr/>
              </p14:nvContentPartPr>
              <p14:xfrm>
                <a:off x="8270462" y="5160282"/>
                <a:ext cx="91800" cy="140400"/>
              </p14:xfrm>
            </p:contentPart>
          </mc:Choice>
          <mc:Fallback xmlns="">
            <p:pic>
              <p:nvPicPr>
                <p:cNvPr id="29" name="Ink 28">
                  <a:extLst>
                    <a:ext uri="{FF2B5EF4-FFF2-40B4-BE49-F238E27FC236}">
                      <a16:creationId xmlns:a16="http://schemas.microsoft.com/office/drawing/2014/main" id="{9FC8D4EA-6A8B-4BF5-9826-604865F5D381}"/>
                    </a:ext>
                  </a:extLst>
                </p:cNvPr>
                <p:cNvPicPr/>
                <p:nvPr/>
              </p:nvPicPr>
              <p:blipFill>
                <a:blip r:embed="rId28"/>
                <a:stretch>
                  <a:fillRect/>
                </a:stretch>
              </p:blipFill>
              <p:spPr>
                <a:xfrm>
                  <a:off x="8261462" y="5151642"/>
                  <a:ext cx="109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673CEACC-49DB-4BA3-A3D9-28ECDA2325D1}"/>
                    </a:ext>
                  </a:extLst>
                </p14:cNvPr>
                <p14:cNvContentPartPr/>
                <p14:nvPr/>
              </p14:nvContentPartPr>
              <p14:xfrm>
                <a:off x="8448302" y="4956162"/>
                <a:ext cx="130320" cy="313200"/>
              </p14:xfrm>
            </p:contentPart>
          </mc:Choice>
          <mc:Fallback xmlns="">
            <p:pic>
              <p:nvPicPr>
                <p:cNvPr id="30" name="Ink 29">
                  <a:extLst>
                    <a:ext uri="{FF2B5EF4-FFF2-40B4-BE49-F238E27FC236}">
                      <a16:creationId xmlns:a16="http://schemas.microsoft.com/office/drawing/2014/main" id="{673CEACC-49DB-4BA3-A3D9-28ECDA2325D1}"/>
                    </a:ext>
                  </a:extLst>
                </p:cNvPr>
                <p:cNvPicPr/>
                <p:nvPr/>
              </p:nvPicPr>
              <p:blipFill>
                <a:blip r:embed="rId30"/>
                <a:stretch>
                  <a:fillRect/>
                </a:stretch>
              </p:blipFill>
              <p:spPr>
                <a:xfrm>
                  <a:off x="8439662" y="4947522"/>
                  <a:ext cx="1479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E649B8F0-39C5-4424-B174-2F2053EB353D}"/>
                    </a:ext>
                  </a:extLst>
                </p14:cNvPr>
                <p14:cNvContentPartPr/>
                <p14:nvPr/>
              </p14:nvContentPartPr>
              <p14:xfrm>
                <a:off x="7792382" y="5578602"/>
                <a:ext cx="163440" cy="156240"/>
              </p14:xfrm>
            </p:contentPart>
          </mc:Choice>
          <mc:Fallback xmlns="">
            <p:pic>
              <p:nvPicPr>
                <p:cNvPr id="33" name="Ink 32">
                  <a:extLst>
                    <a:ext uri="{FF2B5EF4-FFF2-40B4-BE49-F238E27FC236}">
                      <a16:creationId xmlns:a16="http://schemas.microsoft.com/office/drawing/2014/main" id="{E649B8F0-39C5-4424-B174-2F2053EB353D}"/>
                    </a:ext>
                  </a:extLst>
                </p:cNvPr>
                <p:cNvPicPr/>
                <p:nvPr/>
              </p:nvPicPr>
              <p:blipFill>
                <a:blip r:embed="rId32"/>
                <a:stretch>
                  <a:fillRect/>
                </a:stretch>
              </p:blipFill>
              <p:spPr>
                <a:xfrm>
                  <a:off x="7783382" y="5569602"/>
                  <a:ext cx="181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2F2E9F63-0B5E-4BD5-A8A7-FFF6F129F4BF}"/>
                    </a:ext>
                  </a:extLst>
                </p14:cNvPr>
                <p14:cNvContentPartPr/>
                <p14:nvPr/>
              </p14:nvContentPartPr>
              <p14:xfrm>
                <a:off x="7812902" y="5468802"/>
                <a:ext cx="141120" cy="63000"/>
              </p14:xfrm>
            </p:contentPart>
          </mc:Choice>
          <mc:Fallback xmlns="">
            <p:pic>
              <p:nvPicPr>
                <p:cNvPr id="34" name="Ink 33">
                  <a:extLst>
                    <a:ext uri="{FF2B5EF4-FFF2-40B4-BE49-F238E27FC236}">
                      <a16:creationId xmlns:a16="http://schemas.microsoft.com/office/drawing/2014/main" id="{2F2E9F63-0B5E-4BD5-A8A7-FFF6F129F4BF}"/>
                    </a:ext>
                  </a:extLst>
                </p:cNvPr>
                <p:cNvPicPr/>
                <p:nvPr/>
              </p:nvPicPr>
              <p:blipFill>
                <a:blip r:embed="rId34"/>
                <a:stretch>
                  <a:fillRect/>
                </a:stretch>
              </p:blipFill>
              <p:spPr>
                <a:xfrm>
                  <a:off x="7803902" y="5460162"/>
                  <a:ext cx="158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AF0C09A9-A399-4B99-A2AE-90C2E5AB1A0C}"/>
                    </a:ext>
                  </a:extLst>
                </p14:cNvPr>
                <p14:cNvContentPartPr/>
                <p14:nvPr/>
              </p14:nvContentPartPr>
              <p14:xfrm>
                <a:off x="7809662" y="5595162"/>
                <a:ext cx="102240" cy="15840"/>
              </p14:xfrm>
            </p:contentPart>
          </mc:Choice>
          <mc:Fallback xmlns="">
            <p:pic>
              <p:nvPicPr>
                <p:cNvPr id="35" name="Ink 34">
                  <a:extLst>
                    <a:ext uri="{FF2B5EF4-FFF2-40B4-BE49-F238E27FC236}">
                      <a16:creationId xmlns:a16="http://schemas.microsoft.com/office/drawing/2014/main" id="{AF0C09A9-A399-4B99-A2AE-90C2E5AB1A0C}"/>
                    </a:ext>
                  </a:extLst>
                </p:cNvPr>
                <p:cNvPicPr/>
                <p:nvPr/>
              </p:nvPicPr>
              <p:blipFill>
                <a:blip r:embed="rId36"/>
                <a:stretch>
                  <a:fillRect/>
                </a:stretch>
              </p:blipFill>
              <p:spPr>
                <a:xfrm>
                  <a:off x="7800662" y="5586162"/>
                  <a:ext cx="119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4078F97D-831E-498F-9C20-B4E770BAAB76}"/>
                    </a:ext>
                  </a:extLst>
                </p14:cNvPr>
                <p14:cNvContentPartPr/>
                <p14:nvPr/>
              </p14:nvContentPartPr>
              <p14:xfrm>
                <a:off x="8009822" y="5639442"/>
                <a:ext cx="115200" cy="97200"/>
              </p14:xfrm>
            </p:contentPart>
          </mc:Choice>
          <mc:Fallback xmlns="">
            <p:pic>
              <p:nvPicPr>
                <p:cNvPr id="36" name="Ink 35">
                  <a:extLst>
                    <a:ext uri="{FF2B5EF4-FFF2-40B4-BE49-F238E27FC236}">
                      <a16:creationId xmlns:a16="http://schemas.microsoft.com/office/drawing/2014/main" id="{4078F97D-831E-498F-9C20-B4E770BAAB76}"/>
                    </a:ext>
                  </a:extLst>
                </p:cNvPr>
                <p:cNvPicPr/>
                <p:nvPr/>
              </p:nvPicPr>
              <p:blipFill>
                <a:blip r:embed="rId38"/>
                <a:stretch>
                  <a:fillRect/>
                </a:stretch>
              </p:blipFill>
              <p:spPr>
                <a:xfrm>
                  <a:off x="8000822" y="5630442"/>
                  <a:ext cx="132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607B7C6F-5B2E-4B9C-85A7-3F271D37792A}"/>
                    </a:ext>
                  </a:extLst>
                </p14:cNvPr>
                <p14:cNvContentPartPr/>
                <p14:nvPr/>
              </p14:nvContentPartPr>
              <p14:xfrm>
                <a:off x="8205302" y="5497962"/>
                <a:ext cx="143280" cy="197280"/>
              </p14:xfrm>
            </p:contentPart>
          </mc:Choice>
          <mc:Fallback xmlns="">
            <p:pic>
              <p:nvPicPr>
                <p:cNvPr id="37" name="Ink 36">
                  <a:extLst>
                    <a:ext uri="{FF2B5EF4-FFF2-40B4-BE49-F238E27FC236}">
                      <a16:creationId xmlns:a16="http://schemas.microsoft.com/office/drawing/2014/main" id="{607B7C6F-5B2E-4B9C-85A7-3F271D37792A}"/>
                    </a:ext>
                  </a:extLst>
                </p:cNvPr>
                <p:cNvPicPr/>
                <p:nvPr/>
              </p:nvPicPr>
              <p:blipFill>
                <a:blip r:embed="rId40"/>
                <a:stretch>
                  <a:fillRect/>
                </a:stretch>
              </p:blipFill>
              <p:spPr>
                <a:xfrm>
                  <a:off x="8196302" y="5489322"/>
                  <a:ext cx="160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3F5804A2-3954-4790-85DB-B124616DAA09}"/>
                    </a:ext>
                  </a:extLst>
                </p14:cNvPr>
                <p14:cNvContentPartPr/>
                <p14:nvPr/>
              </p14:nvContentPartPr>
              <p14:xfrm>
                <a:off x="8188382" y="5404362"/>
                <a:ext cx="107640" cy="37800"/>
              </p14:xfrm>
            </p:contentPart>
          </mc:Choice>
          <mc:Fallback xmlns="">
            <p:pic>
              <p:nvPicPr>
                <p:cNvPr id="38" name="Ink 37">
                  <a:extLst>
                    <a:ext uri="{FF2B5EF4-FFF2-40B4-BE49-F238E27FC236}">
                      <a16:creationId xmlns:a16="http://schemas.microsoft.com/office/drawing/2014/main" id="{3F5804A2-3954-4790-85DB-B124616DAA09}"/>
                    </a:ext>
                  </a:extLst>
                </p:cNvPr>
                <p:cNvPicPr/>
                <p:nvPr/>
              </p:nvPicPr>
              <p:blipFill>
                <a:blip r:embed="rId42"/>
                <a:stretch>
                  <a:fillRect/>
                </a:stretch>
              </p:blipFill>
              <p:spPr>
                <a:xfrm>
                  <a:off x="8179742" y="5395362"/>
                  <a:ext cx="125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20287698-59AD-41D8-AD99-44127A8F3EA8}"/>
                    </a:ext>
                  </a:extLst>
                </p14:cNvPr>
                <p14:cNvContentPartPr/>
                <p14:nvPr/>
              </p14:nvContentPartPr>
              <p14:xfrm>
                <a:off x="8344262" y="5436402"/>
                <a:ext cx="128520" cy="180720"/>
              </p14:xfrm>
            </p:contentPart>
          </mc:Choice>
          <mc:Fallback xmlns="">
            <p:pic>
              <p:nvPicPr>
                <p:cNvPr id="39" name="Ink 38">
                  <a:extLst>
                    <a:ext uri="{FF2B5EF4-FFF2-40B4-BE49-F238E27FC236}">
                      <a16:creationId xmlns:a16="http://schemas.microsoft.com/office/drawing/2014/main" id="{20287698-59AD-41D8-AD99-44127A8F3EA8}"/>
                    </a:ext>
                  </a:extLst>
                </p:cNvPr>
                <p:cNvPicPr/>
                <p:nvPr/>
              </p:nvPicPr>
              <p:blipFill>
                <a:blip r:embed="rId44"/>
                <a:stretch>
                  <a:fillRect/>
                </a:stretch>
              </p:blipFill>
              <p:spPr>
                <a:xfrm>
                  <a:off x="8335622" y="5427762"/>
                  <a:ext cx="146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E4B11E4F-BAB6-4A20-A1CB-ACFA717EBE51}"/>
                    </a:ext>
                  </a:extLst>
                </p14:cNvPr>
                <p14:cNvContentPartPr/>
                <p14:nvPr/>
              </p14:nvContentPartPr>
              <p14:xfrm>
                <a:off x="8501222" y="5338842"/>
                <a:ext cx="167040" cy="264240"/>
              </p14:xfrm>
            </p:contentPart>
          </mc:Choice>
          <mc:Fallback xmlns="">
            <p:pic>
              <p:nvPicPr>
                <p:cNvPr id="40" name="Ink 39">
                  <a:extLst>
                    <a:ext uri="{FF2B5EF4-FFF2-40B4-BE49-F238E27FC236}">
                      <a16:creationId xmlns:a16="http://schemas.microsoft.com/office/drawing/2014/main" id="{E4B11E4F-BAB6-4A20-A1CB-ACFA717EBE51}"/>
                    </a:ext>
                  </a:extLst>
                </p:cNvPr>
                <p:cNvPicPr/>
                <p:nvPr/>
              </p:nvPicPr>
              <p:blipFill>
                <a:blip r:embed="rId46"/>
                <a:stretch>
                  <a:fillRect/>
                </a:stretch>
              </p:blipFill>
              <p:spPr>
                <a:xfrm>
                  <a:off x="8492582" y="5329842"/>
                  <a:ext cx="184680" cy="281880"/>
                </a:xfrm>
                <a:prstGeom prst="rect">
                  <a:avLst/>
                </a:prstGeom>
              </p:spPr>
            </p:pic>
          </mc:Fallback>
        </mc:AlternateContent>
      </p:grpSp>
      <p:grpSp>
        <p:nvGrpSpPr>
          <p:cNvPr id="48" name="Group 47">
            <a:extLst>
              <a:ext uri="{FF2B5EF4-FFF2-40B4-BE49-F238E27FC236}">
                <a16:creationId xmlns:a16="http://schemas.microsoft.com/office/drawing/2014/main" id="{D8218147-F5C4-4EC1-8E05-AF9D8942FFDC}"/>
              </a:ext>
            </a:extLst>
          </p:cNvPr>
          <p:cNvGrpSpPr/>
          <p:nvPr/>
        </p:nvGrpSpPr>
        <p:grpSpPr>
          <a:xfrm>
            <a:off x="6246902" y="4548642"/>
            <a:ext cx="1256760" cy="711720"/>
            <a:chOff x="6246902" y="4548642"/>
            <a:chExt cx="1256760" cy="711720"/>
          </a:xfrm>
        </p:grpSpPr>
        <mc:AlternateContent xmlns:mc="http://schemas.openxmlformats.org/markup-compatibility/2006" xmlns:p14="http://schemas.microsoft.com/office/powerpoint/2010/main">
          <mc:Choice Requires="p14">
            <p:contentPart p14:bwMode="auto" r:id="rId47">
              <p14:nvContentPartPr>
                <p14:cNvPr id="3" name="Ink 2">
                  <a:extLst>
                    <a:ext uri="{FF2B5EF4-FFF2-40B4-BE49-F238E27FC236}">
                      <a16:creationId xmlns:a16="http://schemas.microsoft.com/office/drawing/2014/main" id="{E39DB9B0-8F22-482B-AC26-636EE926A704}"/>
                    </a:ext>
                  </a:extLst>
                </p14:cNvPr>
                <p14:cNvContentPartPr/>
                <p14:nvPr/>
              </p14:nvContentPartPr>
              <p14:xfrm>
                <a:off x="6246902" y="4823322"/>
                <a:ext cx="134280" cy="214200"/>
              </p14:xfrm>
            </p:contentPart>
          </mc:Choice>
          <mc:Fallback xmlns="">
            <p:pic>
              <p:nvPicPr>
                <p:cNvPr id="3" name="Ink 2">
                  <a:extLst>
                    <a:ext uri="{FF2B5EF4-FFF2-40B4-BE49-F238E27FC236}">
                      <a16:creationId xmlns:a16="http://schemas.microsoft.com/office/drawing/2014/main" id="{E39DB9B0-8F22-482B-AC26-636EE926A704}"/>
                    </a:ext>
                  </a:extLst>
                </p:cNvPr>
                <p:cNvPicPr/>
                <p:nvPr/>
              </p:nvPicPr>
              <p:blipFill>
                <a:blip r:embed="rId48"/>
                <a:stretch>
                  <a:fillRect/>
                </a:stretch>
              </p:blipFill>
              <p:spPr>
                <a:xfrm>
                  <a:off x="6238262" y="4814322"/>
                  <a:ext cx="151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 name="Ink 3">
                  <a:extLst>
                    <a:ext uri="{FF2B5EF4-FFF2-40B4-BE49-F238E27FC236}">
                      <a16:creationId xmlns:a16="http://schemas.microsoft.com/office/drawing/2014/main" id="{D0D51D4F-E366-4B0E-B2B4-2477C4C27D34}"/>
                    </a:ext>
                  </a:extLst>
                </p14:cNvPr>
                <p14:cNvContentPartPr/>
                <p14:nvPr/>
              </p14:nvContentPartPr>
              <p14:xfrm>
                <a:off x="6257702" y="4758522"/>
                <a:ext cx="153000" cy="25200"/>
              </p14:xfrm>
            </p:contentPart>
          </mc:Choice>
          <mc:Fallback xmlns="">
            <p:pic>
              <p:nvPicPr>
                <p:cNvPr id="4" name="Ink 3">
                  <a:extLst>
                    <a:ext uri="{FF2B5EF4-FFF2-40B4-BE49-F238E27FC236}">
                      <a16:creationId xmlns:a16="http://schemas.microsoft.com/office/drawing/2014/main" id="{D0D51D4F-E366-4B0E-B2B4-2477C4C27D34}"/>
                    </a:ext>
                  </a:extLst>
                </p:cNvPr>
                <p:cNvPicPr/>
                <p:nvPr/>
              </p:nvPicPr>
              <p:blipFill>
                <a:blip r:embed="rId50"/>
                <a:stretch>
                  <a:fillRect/>
                </a:stretch>
              </p:blipFill>
              <p:spPr>
                <a:xfrm>
                  <a:off x="6248702" y="4749522"/>
                  <a:ext cx="170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 name="Ink 5">
                  <a:extLst>
                    <a:ext uri="{FF2B5EF4-FFF2-40B4-BE49-F238E27FC236}">
                      <a16:creationId xmlns:a16="http://schemas.microsoft.com/office/drawing/2014/main" id="{88633B89-4032-413F-83A4-DD921BF35CA4}"/>
                    </a:ext>
                  </a:extLst>
                </p14:cNvPr>
                <p14:cNvContentPartPr/>
                <p14:nvPr/>
              </p14:nvContentPartPr>
              <p14:xfrm>
                <a:off x="6276782" y="4904682"/>
                <a:ext cx="91080" cy="22680"/>
              </p14:xfrm>
            </p:contentPart>
          </mc:Choice>
          <mc:Fallback xmlns="">
            <p:pic>
              <p:nvPicPr>
                <p:cNvPr id="6" name="Ink 5">
                  <a:extLst>
                    <a:ext uri="{FF2B5EF4-FFF2-40B4-BE49-F238E27FC236}">
                      <a16:creationId xmlns:a16="http://schemas.microsoft.com/office/drawing/2014/main" id="{88633B89-4032-413F-83A4-DD921BF35CA4}"/>
                    </a:ext>
                  </a:extLst>
                </p:cNvPr>
                <p:cNvPicPr/>
                <p:nvPr/>
              </p:nvPicPr>
              <p:blipFill>
                <a:blip r:embed="rId52"/>
                <a:stretch>
                  <a:fillRect/>
                </a:stretch>
              </p:blipFill>
              <p:spPr>
                <a:xfrm>
                  <a:off x="6267782" y="4896042"/>
                  <a:ext cx="108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 name="Ink 6">
                  <a:extLst>
                    <a:ext uri="{FF2B5EF4-FFF2-40B4-BE49-F238E27FC236}">
                      <a16:creationId xmlns:a16="http://schemas.microsoft.com/office/drawing/2014/main" id="{E0BE6BFF-B9E3-4F5F-AC09-23A13CB1CE73}"/>
                    </a:ext>
                  </a:extLst>
                </p14:cNvPr>
                <p14:cNvContentPartPr/>
                <p14:nvPr/>
              </p14:nvContentPartPr>
              <p14:xfrm>
                <a:off x="6453902" y="4986402"/>
                <a:ext cx="113400" cy="101880"/>
              </p14:xfrm>
            </p:contentPart>
          </mc:Choice>
          <mc:Fallback xmlns="">
            <p:pic>
              <p:nvPicPr>
                <p:cNvPr id="7" name="Ink 6">
                  <a:extLst>
                    <a:ext uri="{FF2B5EF4-FFF2-40B4-BE49-F238E27FC236}">
                      <a16:creationId xmlns:a16="http://schemas.microsoft.com/office/drawing/2014/main" id="{E0BE6BFF-B9E3-4F5F-AC09-23A13CB1CE73}"/>
                    </a:ext>
                  </a:extLst>
                </p:cNvPr>
                <p:cNvPicPr/>
                <p:nvPr/>
              </p:nvPicPr>
              <p:blipFill>
                <a:blip r:embed="rId54"/>
                <a:stretch>
                  <a:fillRect/>
                </a:stretch>
              </p:blipFill>
              <p:spPr>
                <a:xfrm>
                  <a:off x="6445262" y="4977762"/>
                  <a:ext cx="131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 name="Ink 7">
                  <a:extLst>
                    <a:ext uri="{FF2B5EF4-FFF2-40B4-BE49-F238E27FC236}">
                      <a16:creationId xmlns:a16="http://schemas.microsoft.com/office/drawing/2014/main" id="{60E09F84-6B7F-4E97-BAB7-B57AF2D5E305}"/>
                    </a:ext>
                  </a:extLst>
                </p14:cNvPr>
                <p14:cNvContentPartPr/>
                <p14:nvPr/>
              </p14:nvContentPartPr>
              <p14:xfrm>
                <a:off x="6633182" y="4908642"/>
                <a:ext cx="58680" cy="9360"/>
              </p14:xfrm>
            </p:contentPart>
          </mc:Choice>
          <mc:Fallback xmlns="">
            <p:pic>
              <p:nvPicPr>
                <p:cNvPr id="8" name="Ink 7">
                  <a:extLst>
                    <a:ext uri="{FF2B5EF4-FFF2-40B4-BE49-F238E27FC236}">
                      <a16:creationId xmlns:a16="http://schemas.microsoft.com/office/drawing/2014/main" id="{60E09F84-6B7F-4E97-BAB7-B57AF2D5E305}"/>
                    </a:ext>
                  </a:extLst>
                </p:cNvPr>
                <p:cNvPicPr/>
                <p:nvPr/>
              </p:nvPicPr>
              <p:blipFill>
                <a:blip r:embed="rId56"/>
                <a:stretch>
                  <a:fillRect/>
                </a:stretch>
              </p:blipFill>
              <p:spPr>
                <a:xfrm>
                  <a:off x="6624542" y="4900002"/>
                  <a:ext cx="76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Ink 8">
                  <a:extLst>
                    <a:ext uri="{FF2B5EF4-FFF2-40B4-BE49-F238E27FC236}">
                      <a16:creationId xmlns:a16="http://schemas.microsoft.com/office/drawing/2014/main" id="{9799E810-50C1-4D42-959E-750A3D3C2001}"/>
                    </a:ext>
                  </a:extLst>
                </p14:cNvPr>
                <p14:cNvContentPartPr/>
                <p14:nvPr/>
              </p14:nvContentPartPr>
              <p14:xfrm>
                <a:off x="6633182" y="4852122"/>
                <a:ext cx="74520" cy="65880"/>
              </p14:xfrm>
            </p:contentPart>
          </mc:Choice>
          <mc:Fallback xmlns="">
            <p:pic>
              <p:nvPicPr>
                <p:cNvPr id="9" name="Ink 8">
                  <a:extLst>
                    <a:ext uri="{FF2B5EF4-FFF2-40B4-BE49-F238E27FC236}">
                      <a16:creationId xmlns:a16="http://schemas.microsoft.com/office/drawing/2014/main" id="{9799E810-50C1-4D42-959E-750A3D3C2001}"/>
                    </a:ext>
                  </a:extLst>
                </p:cNvPr>
                <p:cNvPicPr/>
                <p:nvPr/>
              </p:nvPicPr>
              <p:blipFill>
                <a:blip r:embed="rId58"/>
                <a:stretch>
                  <a:fillRect/>
                </a:stretch>
              </p:blipFill>
              <p:spPr>
                <a:xfrm>
                  <a:off x="6624542" y="4843482"/>
                  <a:ext cx="92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 name="Ink 9">
                  <a:extLst>
                    <a:ext uri="{FF2B5EF4-FFF2-40B4-BE49-F238E27FC236}">
                      <a16:creationId xmlns:a16="http://schemas.microsoft.com/office/drawing/2014/main" id="{007ADE74-1574-4850-BAD8-7A80E7B66BD3}"/>
                    </a:ext>
                  </a:extLst>
                </p14:cNvPr>
                <p14:cNvContentPartPr/>
                <p14:nvPr/>
              </p14:nvContentPartPr>
              <p14:xfrm>
                <a:off x="6811742" y="4761402"/>
                <a:ext cx="225720" cy="106560"/>
              </p14:xfrm>
            </p:contentPart>
          </mc:Choice>
          <mc:Fallback xmlns="">
            <p:pic>
              <p:nvPicPr>
                <p:cNvPr id="10" name="Ink 9">
                  <a:extLst>
                    <a:ext uri="{FF2B5EF4-FFF2-40B4-BE49-F238E27FC236}">
                      <a16:creationId xmlns:a16="http://schemas.microsoft.com/office/drawing/2014/main" id="{007ADE74-1574-4850-BAD8-7A80E7B66BD3}"/>
                    </a:ext>
                  </a:extLst>
                </p:cNvPr>
                <p:cNvPicPr/>
                <p:nvPr/>
              </p:nvPicPr>
              <p:blipFill>
                <a:blip r:embed="rId60"/>
                <a:stretch>
                  <a:fillRect/>
                </a:stretch>
              </p:blipFill>
              <p:spPr>
                <a:xfrm>
                  <a:off x="6802742" y="4752762"/>
                  <a:ext cx="243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 name="Ink 10">
                  <a:extLst>
                    <a:ext uri="{FF2B5EF4-FFF2-40B4-BE49-F238E27FC236}">
                      <a16:creationId xmlns:a16="http://schemas.microsoft.com/office/drawing/2014/main" id="{D01194AD-396C-4F09-8E5D-6BAC25CEA655}"/>
                    </a:ext>
                  </a:extLst>
                </p14:cNvPr>
                <p14:cNvContentPartPr/>
                <p14:nvPr/>
              </p14:nvContentPartPr>
              <p14:xfrm>
                <a:off x="7146182" y="4633962"/>
                <a:ext cx="158040" cy="233280"/>
              </p14:xfrm>
            </p:contentPart>
          </mc:Choice>
          <mc:Fallback xmlns="">
            <p:pic>
              <p:nvPicPr>
                <p:cNvPr id="11" name="Ink 10">
                  <a:extLst>
                    <a:ext uri="{FF2B5EF4-FFF2-40B4-BE49-F238E27FC236}">
                      <a16:creationId xmlns:a16="http://schemas.microsoft.com/office/drawing/2014/main" id="{D01194AD-396C-4F09-8E5D-6BAC25CEA655}"/>
                    </a:ext>
                  </a:extLst>
                </p:cNvPr>
                <p:cNvPicPr/>
                <p:nvPr/>
              </p:nvPicPr>
              <p:blipFill>
                <a:blip r:embed="rId62"/>
                <a:stretch>
                  <a:fillRect/>
                </a:stretch>
              </p:blipFill>
              <p:spPr>
                <a:xfrm>
                  <a:off x="7137182" y="4624962"/>
                  <a:ext cx="175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 name="Ink 11">
                  <a:extLst>
                    <a:ext uri="{FF2B5EF4-FFF2-40B4-BE49-F238E27FC236}">
                      <a16:creationId xmlns:a16="http://schemas.microsoft.com/office/drawing/2014/main" id="{567517E5-E4D3-46A2-9A3A-D550C0A803DE}"/>
                    </a:ext>
                  </a:extLst>
                </p14:cNvPr>
                <p14:cNvContentPartPr/>
                <p14:nvPr/>
              </p14:nvContentPartPr>
              <p14:xfrm>
                <a:off x="7388822" y="4548642"/>
                <a:ext cx="114840" cy="143640"/>
              </p14:xfrm>
            </p:contentPart>
          </mc:Choice>
          <mc:Fallback xmlns="">
            <p:pic>
              <p:nvPicPr>
                <p:cNvPr id="12" name="Ink 11">
                  <a:extLst>
                    <a:ext uri="{FF2B5EF4-FFF2-40B4-BE49-F238E27FC236}">
                      <a16:creationId xmlns:a16="http://schemas.microsoft.com/office/drawing/2014/main" id="{567517E5-E4D3-46A2-9A3A-D550C0A803DE}"/>
                    </a:ext>
                  </a:extLst>
                </p:cNvPr>
                <p:cNvPicPr/>
                <p:nvPr/>
              </p:nvPicPr>
              <p:blipFill>
                <a:blip r:embed="rId64"/>
                <a:stretch>
                  <a:fillRect/>
                </a:stretch>
              </p:blipFill>
              <p:spPr>
                <a:xfrm>
                  <a:off x="7380182" y="4539642"/>
                  <a:ext cx="132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 name="Ink 12">
                  <a:extLst>
                    <a:ext uri="{FF2B5EF4-FFF2-40B4-BE49-F238E27FC236}">
                      <a16:creationId xmlns:a16="http://schemas.microsoft.com/office/drawing/2014/main" id="{6787CEEE-C967-422D-B5AE-EA6C893F0FEC}"/>
                    </a:ext>
                  </a:extLst>
                </p14:cNvPr>
                <p14:cNvContentPartPr/>
                <p14:nvPr/>
              </p14:nvContentPartPr>
              <p14:xfrm>
                <a:off x="6960782" y="4945002"/>
                <a:ext cx="315000" cy="75240"/>
              </p14:xfrm>
            </p:contentPart>
          </mc:Choice>
          <mc:Fallback xmlns="">
            <p:pic>
              <p:nvPicPr>
                <p:cNvPr id="13" name="Ink 12">
                  <a:extLst>
                    <a:ext uri="{FF2B5EF4-FFF2-40B4-BE49-F238E27FC236}">
                      <a16:creationId xmlns:a16="http://schemas.microsoft.com/office/drawing/2014/main" id="{6787CEEE-C967-422D-B5AE-EA6C893F0FEC}"/>
                    </a:ext>
                  </a:extLst>
                </p:cNvPr>
                <p:cNvPicPr/>
                <p:nvPr/>
              </p:nvPicPr>
              <p:blipFill>
                <a:blip r:embed="rId66"/>
                <a:stretch>
                  <a:fillRect/>
                </a:stretch>
              </p:blipFill>
              <p:spPr>
                <a:xfrm>
                  <a:off x="6951782" y="4936362"/>
                  <a:ext cx="332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 name="Ink 13">
                  <a:extLst>
                    <a:ext uri="{FF2B5EF4-FFF2-40B4-BE49-F238E27FC236}">
                      <a16:creationId xmlns:a16="http://schemas.microsoft.com/office/drawing/2014/main" id="{D0775D2F-C321-4DB7-8B59-A5DD0C9D5366}"/>
                    </a:ext>
                  </a:extLst>
                </p14:cNvPr>
                <p14:cNvContentPartPr/>
                <p14:nvPr/>
              </p14:nvContentPartPr>
              <p14:xfrm>
                <a:off x="7015862" y="5075682"/>
                <a:ext cx="221040" cy="184680"/>
              </p14:xfrm>
            </p:contentPart>
          </mc:Choice>
          <mc:Fallback xmlns="">
            <p:pic>
              <p:nvPicPr>
                <p:cNvPr id="14" name="Ink 13">
                  <a:extLst>
                    <a:ext uri="{FF2B5EF4-FFF2-40B4-BE49-F238E27FC236}">
                      <a16:creationId xmlns:a16="http://schemas.microsoft.com/office/drawing/2014/main" id="{D0775D2F-C321-4DB7-8B59-A5DD0C9D5366}"/>
                    </a:ext>
                  </a:extLst>
                </p:cNvPr>
                <p:cNvPicPr/>
                <p:nvPr/>
              </p:nvPicPr>
              <p:blipFill>
                <a:blip r:embed="rId68"/>
                <a:stretch>
                  <a:fillRect/>
                </a:stretch>
              </p:blipFill>
              <p:spPr>
                <a:xfrm>
                  <a:off x="7006862" y="5067042"/>
                  <a:ext cx="238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5AAA8AAC-BFBF-43AD-A405-3131963648AF}"/>
                    </a:ext>
                  </a:extLst>
                </p14:cNvPr>
                <p14:cNvContentPartPr/>
                <p14:nvPr/>
              </p14:nvContentPartPr>
              <p14:xfrm>
                <a:off x="6586022" y="4988562"/>
                <a:ext cx="121320" cy="105480"/>
              </p14:xfrm>
            </p:contentPart>
          </mc:Choice>
          <mc:Fallback xmlns="">
            <p:pic>
              <p:nvPicPr>
                <p:cNvPr id="46" name="Ink 45">
                  <a:extLst>
                    <a:ext uri="{FF2B5EF4-FFF2-40B4-BE49-F238E27FC236}">
                      <a16:creationId xmlns:a16="http://schemas.microsoft.com/office/drawing/2014/main" id="{5AAA8AAC-BFBF-43AD-A405-3131963648AF}"/>
                    </a:ext>
                  </a:extLst>
                </p:cNvPr>
                <p:cNvPicPr/>
                <p:nvPr/>
              </p:nvPicPr>
              <p:blipFill>
                <a:blip r:embed="rId70"/>
                <a:stretch>
                  <a:fillRect/>
                </a:stretch>
              </p:blipFill>
              <p:spPr>
                <a:xfrm>
                  <a:off x="6577382" y="4979562"/>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601FE609-7F16-4E3E-A302-A6E136A042DF}"/>
                    </a:ext>
                  </a:extLst>
                </p14:cNvPr>
                <p14:cNvContentPartPr/>
                <p14:nvPr/>
              </p14:nvContentPartPr>
              <p14:xfrm>
                <a:off x="6586022" y="4982442"/>
                <a:ext cx="122760" cy="56880"/>
              </p14:xfrm>
            </p:contentPart>
          </mc:Choice>
          <mc:Fallback xmlns="">
            <p:pic>
              <p:nvPicPr>
                <p:cNvPr id="47" name="Ink 46">
                  <a:extLst>
                    <a:ext uri="{FF2B5EF4-FFF2-40B4-BE49-F238E27FC236}">
                      <a16:creationId xmlns:a16="http://schemas.microsoft.com/office/drawing/2014/main" id="{601FE609-7F16-4E3E-A302-A6E136A042DF}"/>
                    </a:ext>
                  </a:extLst>
                </p:cNvPr>
                <p:cNvPicPr/>
                <p:nvPr/>
              </p:nvPicPr>
              <p:blipFill>
                <a:blip r:embed="rId72"/>
                <a:stretch>
                  <a:fillRect/>
                </a:stretch>
              </p:blipFill>
              <p:spPr>
                <a:xfrm>
                  <a:off x="6577382" y="4973802"/>
                  <a:ext cx="140400" cy="74520"/>
                </a:xfrm>
                <a:prstGeom prst="rect">
                  <a:avLst/>
                </a:prstGeom>
              </p:spPr>
            </p:pic>
          </mc:Fallback>
        </mc:AlternateContent>
      </p:grpSp>
      <p:grpSp>
        <p:nvGrpSpPr>
          <p:cNvPr id="59" name="Group 58">
            <a:extLst>
              <a:ext uri="{FF2B5EF4-FFF2-40B4-BE49-F238E27FC236}">
                <a16:creationId xmlns:a16="http://schemas.microsoft.com/office/drawing/2014/main" id="{0817C01C-66FC-4565-A9F2-132315C53A7C}"/>
              </a:ext>
            </a:extLst>
          </p:cNvPr>
          <p:cNvGrpSpPr/>
          <p:nvPr/>
        </p:nvGrpSpPr>
        <p:grpSpPr>
          <a:xfrm>
            <a:off x="5891222" y="5441442"/>
            <a:ext cx="892800" cy="392040"/>
            <a:chOff x="5891222" y="5441442"/>
            <a:chExt cx="892800" cy="392040"/>
          </a:xfrm>
        </p:grpSpPr>
        <mc:AlternateContent xmlns:mc="http://schemas.openxmlformats.org/markup-compatibility/2006" xmlns:p14="http://schemas.microsoft.com/office/powerpoint/2010/main">
          <mc:Choice Requires="p14">
            <p:contentPart p14:bwMode="auto" r:id="rId73">
              <p14:nvContentPartPr>
                <p14:cNvPr id="42" name="Ink 41">
                  <a:extLst>
                    <a:ext uri="{FF2B5EF4-FFF2-40B4-BE49-F238E27FC236}">
                      <a16:creationId xmlns:a16="http://schemas.microsoft.com/office/drawing/2014/main" id="{D3F2610D-201C-43F8-A4F6-F8E18CF9585B}"/>
                    </a:ext>
                  </a:extLst>
                </p14:cNvPr>
                <p14:cNvContentPartPr/>
                <p14:nvPr/>
              </p14:nvContentPartPr>
              <p14:xfrm>
                <a:off x="5907782" y="5566722"/>
                <a:ext cx="138600" cy="232920"/>
              </p14:xfrm>
            </p:contentPart>
          </mc:Choice>
          <mc:Fallback xmlns="">
            <p:pic>
              <p:nvPicPr>
                <p:cNvPr id="42" name="Ink 41">
                  <a:extLst>
                    <a:ext uri="{FF2B5EF4-FFF2-40B4-BE49-F238E27FC236}">
                      <a16:creationId xmlns:a16="http://schemas.microsoft.com/office/drawing/2014/main" id="{D3F2610D-201C-43F8-A4F6-F8E18CF9585B}"/>
                    </a:ext>
                  </a:extLst>
                </p:cNvPr>
                <p:cNvPicPr/>
                <p:nvPr/>
              </p:nvPicPr>
              <p:blipFill>
                <a:blip r:embed="rId74"/>
                <a:stretch>
                  <a:fillRect/>
                </a:stretch>
              </p:blipFill>
              <p:spPr>
                <a:xfrm>
                  <a:off x="5899142" y="5558082"/>
                  <a:ext cx="156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a:extLst>
                    <a:ext uri="{FF2B5EF4-FFF2-40B4-BE49-F238E27FC236}">
                      <a16:creationId xmlns:a16="http://schemas.microsoft.com/office/drawing/2014/main" id="{76CCE6D7-55A1-4CC8-827C-CD38AB522C73}"/>
                    </a:ext>
                  </a:extLst>
                </p14:cNvPr>
                <p14:cNvContentPartPr/>
                <p14:nvPr/>
              </p14:nvContentPartPr>
              <p14:xfrm>
                <a:off x="5891222" y="5508402"/>
                <a:ext cx="104400" cy="9000"/>
              </p14:xfrm>
            </p:contentPart>
          </mc:Choice>
          <mc:Fallback xmlns="">
            <p:pic>
              <p:nvPicPr>
                <p:cNvPr id="43" name="Ink 42">
                  <a:extLst>
                    <a:ext uri="{FF2B5EF4-FFF2-40B4-BE49-F238E27FC236}">
                      <a16:creationId xmlns:a16="http://schemas.microsoft.com/office/drawing/2014/main" id="{76CCE6D7-55A1-4CC8-827C-CD38AB522C73}"/>
                    </a:ext>
                  </a:extLst>
                </p:cNvPr>
                <p:cNvPicPr/>
                <p:nvPr/>
              </p:nvPicPr>
              <p:blipFill>
                <a:blip r:embed="rId76"/>
                <a:stretch>
                  <a:fillRect/>
                </a:stretch>
              </p:blipFill>
              <p:spPr>
                <a:xfrm>
                  <a:off x="5882582" y="5499402"/>
                  <a:ext cx="122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Ink 43">
                  <a:extLst>
                    <a:ext uri="{FF2B5EF4-FFF2-40B4-BE49-F238E27FC236}">
                      <a16:creationId xmlns:a16="http://schemas.microsoft.com/office/drawing/2014/main" id="{BEFD6C38-AC3E-4B2D-B3B4-EDDA0411496B}"/>
                    </a:ext>
                  </a:extLst>
                </p14:cNvPr>
                <p14:cNvContentPartPr/>
                <p14:nvPr/>
              </p14:nvContentPartPr>
              <p14:xfrm>
                <a:off x="5932622" y="5635482"/>
                <a:ext cx="99720" cy="21600"/>
              </p14:xfrm>
            </p:contentPart>
          </mc:Choice>
          <mc:Fallback xmlns="">
            <p:pic>
              <p:nvPicPr>
                <p:cNvPr id="44" name="Ink 43">
                  <a:extLst>
                    <a:ext uri="{FF2B5EF4-FFF2-40B4-BE49-F238E27FC236}">
                      <a16:creationId xmlns:a16="http://schemas.microsoft.com/office/drawing/2014/main" id="{BEFD6C38-AC3E-4B2D-B3B4-EDDA0411496B}"/>
                    </a:ext>
                  </a:extLst>
                </p:cNvPr>
                <p:cNvPicPr/>
                <p:nvPr/>
              </p:nvPicPr>
              <p:blipFill>
                <a:blip r:embed="rId78"/>
                <a:stretch>
                  <a:fillRect/>
                </a:stretch>
              </p:blipFill>
              <p:spPr>
                <a:xfrm>
                  <a:off x="5923622" y="5626482"/>
                  <a:ext cx="117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4863FAFB-E8D8-4986-90D3-C8364CE60B39}"/>
                    </a:ext>
                  </a:extLst>
                </p14:cNvPr>
                <p14:cNvContentPartPr/>
                <p14:nvPr/>
              </p14:nvContentPartPr>
              <p14:xfrm>
                <a:off x="6056822" y="5722602"/>
                <a:ext cx="93960" cy="110880"/>
              </p14:xfrm>
            </p:contentPart>
          </mc:Choice>
          <mc:Fallback xmlns="">
            <p:pic>
              <p:nvPicPr>
                <p:cNvPr id="49" name="Ink 48">
                  <a:extLst>
                    <a:ext uri="{FF2B5EF4-FFF2-40B4-BE49-F238E27FC236}">
                      <a16:creationId xmlns:a16="http://schemas.microsoft.com/office/drawing/2014/main" id="{4863FAFB-E8D8-4986-90D3-C8364CE60B39}"/>
                    </a:ext>
                  </a:extLst>
                </p:cNvPr>
                <p:cNvPicPr/>
                <p:nvPr/>
              </p:nvPicPr>
              <p:blipFill>
                <a:blip r:embed="rId80"/>
                <a:stretch>
                  <a:fillRect/>
                </a:stretch>
              </p:blipFill>
              <p:spPr>
                <a:xfrm>
                  <a:off x="6048182" y="5713602"/>
                  <a:ext cx="111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Ink 49">
                  <a:extLst>
                    <a:ext uri="{FF2B5EF4-FFF2-40B4-BE49-F238E27FC236}">
                      <a16:creationId xmlns:a16="http://schemas.microsoft.com/office/drawing/2014/main" id="{5ADB3A19-12EE-45DC-81C5-C591707E01B0}"/>
                    </a:ext>
                  </a:extLst>
                </p14:cNvPr>
                <p14:cNvContentPartPr/>
                <p14:nvPr/>
              </p14:nvContentPartPr>
              <p14:xfrm>
                <a:off x="6196862" y="5696682"/>
                <a:ext cx="81720" cy="122760"/>
              </p14:xfrm>
            </p:contentPart>
          </mc:Choice>
          <mc:Fallback xmlns="">
            <p:pic>
              <p:nvPicPr>
                <p:cNvPr id="50" name="Ink 49">
                  <a:extLst>
                    <a:ext uri="{FF2B5EF4-FFF2-40B4-BE49-F238E27FC236}">
                      <a16:creationId xmlns:a16="http://schemas.microsoft.com/office/drawing/2014/main" id="{5ADB3A19-12EE-45DC-81C5-C591707E01B0}"/>
                    </a:ext>
                  </a:extLst>
                </p:cNvPr>
                <p:cNvPicPr/>
                <p:nvPr/>
              </p:nvPicPr>
              <p:blipFill>
                <a:blip r:embed="rId82"/>
                <a:stretch>
                  <a:fillRect/>
                </a:stretch>
              </p:blipFill>
              <p:spPr>
                <a:xfrm>
                  <a:off x="6187862" y="5688042"/>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F9773CBF-8E89-41CB-9900-34BA39A92801}"/>
                    </a:ext>
                  </a:extLst>
                </p14:cNvPr>
                <p14:cNvContentPartPr/>
                <p14:nvPr/>
              </p14:nvContentPartPr>
              <p14:xfrm>
                <a:off x="6442742" y="5634402"/>
                <a:ext cx="56520" cy="34560"/>
              </p14:xfrm>
            </p:contentPart>
          </mc:Choice>
          <mc:Fallback xmlns="">
            <p:pic>
              <p:nvPicPr>
                <p:cNvPr id="52" name="Ink 51">
                  <a:extLst>
                    <a:ext uri="{FF2B5EF4-FFF2-40B4-BE49-F238E27FC236}">
                      <a16:creationId xmlns:a16="http://schemas.microsoft.com/office/drawing/2014/main" id="{F9773CBF-8E89-41CB-9900-34BA39A92801}"/>
                    </a:ext>
                  </a:extLst>
                </p:cNvPr>
                <p:cNvPicPr/>
                <p:nvPr/>
              </p:nvPicPr>
              <p:blipFill>
                <a:blip r:embed="rId84"/>
                <a:stretch>
                  <a:fillRect/>
                </a:stretch>
              </p:blipFill>
              <p:spPr>
                <a:xfrm>
                  <a:off x="6433742" y="5625402"/>
                  <a:ext cx="74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78C65E45-4063-431A-888D-B2B4C039AA35}"/>
                    </a:ext>
                  </a:extLst>
                </p14:cNvPr>
                <p14:cNvContentPartPr/>
                <p14:nvPr/>
              </p14:nvContentPartPr>
              <p14:xfrm>
                <a:off x="6427262" y="5579322"/>
                <a:ext cx="32400" cy="90000"/>
              </p14:xfrm>
            </p:contentPart>
          </mc:Choice>
          <mc:Fallback xmlns="">
            <p:pic>
              <p:nvPicPr>
                <p:cNvPr id="53" name="Ink 52">
                  <a:extLst>
                    <a:ext uri="{FF2B5EF4-FFF2-40B4-BE49-F238E27FC236}">
                      <a16:creationId xmlns:a16="http://schemas.microsoft.com/office/drawing/2014/main" id="{78C65E45-4063-431A-888D-B2B4C039AA35}"/>
                    </a:ext>
                  </a:extLst>
                </p:cNvPr>
                <p:cNvPicPr/>
                <p:nvPr/>
              </p:nvPicPr>
              <p:blipFill>
                <a:blip r:embed="rId86"/>
                <a:stretch>
                  <a:fillRect/>
                </a:stretch>
              </p:blipFill>
              <p:spPr>
                <a:xfrm>
                  <a:off x="6418622" y="5570322"/>
                  <a:ext cx="5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85D5256E-4E92-4ABA-A6DD-024CB6326B3C}"/>
                    </a:ext>
                  </a:extLst>
                </p14:cNvPr>
                <p14:cNvContentPartPr/>
                <p14:nvPr/>
              </p14:nvContentPartPr>
              <p14:xfrm>
                <a:off x="6418982" y="5547642"/>
                <a:ext cx="120240" cy="44640"/>
              </p14:xfrm>
            </p:contentPart>
          </mc:Choice>
          <mc:Fallback xmlns="">
            <p:pic>
              <p:nvPicPr>
                <p:cNvPr id="55" name="Ink 54">
                  <a:extLst>
                    <a:ext uri="{FF2B5EF4-FFF2-40B4-BE49-F238E27FC236}">
                      <a16:creationId xmlns:a16="http://schemas.microsoft.com/office/drawing/2014/main" id="{85D5256E-4E92-4ABA-A6DD-024CB6326B3C}"/>
                    </a:ext>
                  </a:extLst>
                </p:cNvPr>
                <p:cNvPicPr/>
                <p:nvPr/>
              </p:nvPicPr>
              <p:blipFill>
                <a:blip r:embed="rId88"/>
                <a:stretch>
                  <a:fillRect/>
                </a:stretch>
              </p:blipFill>
              <p:spPr>
                <a:xfrm>
                  <a:off x="6410342" y="5538642"/>
                  <a:ext cx="137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187449CA-B88B-444D-BBC1-E1F4078EB370}"/>
                    </a:ext>
                  </a:extLst>
                </p14:cNvPr>
                <p14:cNvContentPartPr/>
                <p14:nvPr/>
              </p14:nvContentPartPr>
              <p14:xfrm>
                <a:off x="6465062" y="5612082"/>
                <a:ext cx="124920" cy="29520"/>
              </p14:xfrm>
            </p:contentPart>
          </mc:Choice>
          <mc:Fallback xmlns="">
            <p:pic>
              <p:nvPicPr>
                <p:cNvPr id="56" name="Ink 55">
                  <a:extLst>
                    <a:ext uri="{FF2B5EF4-FFF2-40B4-BE49-F238E27FC236}">
                      <a16:creationId xmlns:a16="http://schemas.microsoft.com/office/drawing/2014/main" id="{187449CA-B88B-444D-BBC1-E1F4078EB370}"/>
                    </a:ext>
                  </a:extLst>
                </p:cNvPr>
                <p:cNvPicPr/>
                <p:nvPr/>
              </p:nvPicPr>
              <p:blipFill>
                <a:blip r:embed="rId90"/>
                <a:stretch>
                  <a:fillRect/>
                </a:stretch>
              </p:blipFill>
              <p:spPr>
                <a:xfrm>
                  <a:off x="6456422" y="5603442"/>
                  <a:ext cx="142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C828EA85-49B7-4941-9402-8180339F2D9B}"/>
                    </a:ext>
                  </a:extLst>
                </p14:cNvPr>
                <p14:cNvContentPartPr/>
                <p14:nvPr/>
              </p14:nvContentPartPr>
              <p14:xfrm>
                <a:off x="6661622" y="5441442"/>
                <a:ext cx="122400" cy="230040"/>
              </p14:xfrm>
            </p:contentPart>
          </mc:Choice>
          <mc:Fallback xmlns="">
            <p:pic>
              <p:nvPicPr>
                <p:cNvPr id="58" name="Ink 57">
                  <a:extLst>
                    <a:ext uri="{FF2B5EF4-FFF2-40B4-BE49-F238E27FC236}">
                      <a16:creationId xmlns:a16="http://schemas.microsoft.com/office/drawing/2014/main" id="{C828EA85-49B7-4941-9402-8180339F2D9B}"/>
                    </a:ext>
                  </a:extLst>
                </p:cNvPr>
                <p:cNvPicPr/>
                <p:nvPr/>
              </p:nvPicPr>
              <p:blipFill>
                <a:blip r:embed="rId92"/>
                <a:stretch>
                  <a:fillRect/>
                </a:stretch>
              </p:blipFill>
              <p:spPr>
                <a:xfrm>
                  <a:off x="6652982" y="5432802"/>
                  <a:ext cx="140040" cy="247680"/>
                </a:xfrm>
                <a:prstGeom prst="rect">
                  <a:avLst/>
                </a:prstGeom>
              </p:spPr>
            </p:pic>
          </mc:Fallback>
        </mc:AlternateContent>
      </p:grpSp>
      <p:grpSp>
        <p:nvGrpSpPr>
          <p:cNvPr id="64" name="Group 63">
            <a:extLst>
              <a:ext uri="{FF2B5EF4-FFF2-40B4-BE49-F238E27FC236}">
                <a16:creationId xmlns:a16="http://schemas.microsoft.com/office/drawing/2014/main" id="{63DA6EEA-BAC1-41F5-9881-672428A98453}"/>
              </a:ext>
            </a:extLst>
          </p:cNvPr>
          <p:cNvGrpSpPr/>
          <p:nvPr/>
        </p:nvGrpSpPr>
        <p:grpSpPr>
          <a:xfrm>
            <a:off x="6804902" y="5345322"/>
            <a:ext cx="524880" cy="582120"/>
            <a:chOff x="6804902" y="5345322"/>
            <a:chExt cx="524880" cy="582120"/>
          </a:xfrm>
        </p:grpSpPr>
        <mc:AlternateContent xmlns:mc="http://schemas.openxmlformats.org/markup-compatibility/2006" xmlns:p14="http://schemas.microsoft.com/office/powerpoint/2010/main">
          <mc:Choice Requires="p14">
            <p:contentPart p14:bwMode="auto" r:id="rId93">
              <p14:nvContentPartPr>
                <p14:cNvPr id="60" name="Ink 59">
                  <a:extLst>
                    <a:ext uri="{FF2B5EF4-FFF2-40B4-BE49-F238E27FC236}">
                      <a16:creationId xmlns:a16="http://schemas.microsoft.com/office/drawing/2014/main" id="{D1858771-4D5A-409D-98B0-B41BC468F3D5}"/>
                    </a:ext>
                  </a:extLst>
                </p14:cNvPr>
                <p14:cNvContentPartPr/>
                <p14:nvPr/>
              </p14:nvContentPartPr>
              <p14:xfrm>
                <a:off x="6877982" y="5406162"/>
                <a:ext cx="259920" cy="189360"/>
              </p14:xfrm>
            </p:contentPart>
          </mc:Choice>
          <mc:Fallback xmlns="">
            <p:pic>
              <p:nvPicPr>
                <p:cNvPr id="60" name="Ink 59">
                  <a:extLst>
                    <a:ext uri="{FF2B5EF4-FFF2-40B4-BE49-F238E27FC236}">
                      <a16:creationId xmlns:a16="http://schemas.microsoft.com/office/drawing/2014/main" id="{D1858771-4D5A-409D-98B0-B41BC468F3D5}"/>
                    </a:ext>
                  </a:extLst>
                </p:cNvPr>
                <p:cNvPicPr/>
                <p:nvPr/>
              </p:nvPicPr>
              <p:blipFill>
                <a:blip r:embed="rId94"/>
                <a:stretch>
                  <a:fillRect/>
                </a:stretch>
              </p:blipFill>
              <p:spPr>
                <a:xfrm>
                  <a:off x="6868982" y="5397522"/>
                  <a:ext cx="277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Ink 60">
                  <a:extLst>
                    <a:ext uri="{FF2B5EF4-FFF2-40B4-BE49-F238E27FC236}">
                      <a16:creationId xmlns:a16="http://schemas.microsoft.com/office/drawing/2014/main" id="{CFED6BC3-1E99-426A-9D31-2C97FEC52EC4}"/>
                    </a:ext>
                  </a:extLst>
                </p14:cNvPr>
                <p14:cNvContentPartPr/>
                <p14:nvPr/>
              </p14:nvContentPartPr>
              <p14:xfrm>
                <a:off x="7228622" y="5345322"/>
                <a:ext cx="101160" cy="122040"/>
              </p14:xfrm>
            </p:contentPart>
          </mc:Choice>
          <mc:Fallback xmlns="">
            <p:pic>
              <p:nvPicPr>
                <p:cNvPr id="61" name="Ink 60">
                  <a:extLst>
                    <a:ext uri="{FF2B5EF4-FFF2-40B4-BE49-F238E27FC236}">
                      <a16:creationId xmlns:a16="http://schemas.microsoft.com/office/drawing/2014/main" id="{CFED6BC3-1E99-426A-9D31-2C97FEC52EC4}"/>
                    </a:ext>
                  </a:extLst>
                </p:cNvPr>
                <p:cNvPicPr/>
                <p:nvPr/>
              </p:nvPicPr>
              <p:blipFill>
                <a:blip r:embed="rId96"/>
                <a:stretch>
                  <a:fillRect/>
                </a:stretch>
              </p:blipFill>
              <p:spPr>
                <a:xfrm>
                  <a:off x="7219982" y="5336682"/>
                  <a:ext cx="118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EDA58BA2-3E54-4EE2-ABE2-42F48995ACD3}"/>
                    </a:ext>
                  </a:extLst>
                </p14:cNvPr>
                <p14:cNvContentPartPr/>
                <p14:nvPr/>
              </p14:nvContentPartPr>
              <p14:xfrm>
                <a:off x="6804902" y="5657442"/>
                <a:ext cx="255960" cy="100440"/>
              </p14:xfrm>
            </p:contentPart>
          </mc:Choice>
          <mc:Fallback xmlns="">
            <p:pic>
              <p:nvPicPr>
                <p:cNvPr id="62" name="Ink 61">
                  <a:extLst>
                    <a:ext uri="{FF2B5EF4-FFF2-40B4-BE49-F238E27FC236}">
                      <a16:creationId xmlns:a16="http://schemas.microsoft.com/office/drawing/2014/main" id="{EDA58BA2-3E54-4EE2-ABE2-42F48995ACD3}"/>
                    </a:ext>
                  </a:extLst>
                </p:cNvPr>
                <p:cNvPicPr/>
                <p:nvPr/>
              </p:nvPicPr>
              <p:blipFill>
                <a:blip r:embed="rId98"/>
                <a:stretch>
                  <a:fillRect/>
                </a:stretch>
              </p:blipFill>
              <p:spPr>
                <a:xfrm>
                  <a:off x="6795902" y="5648802"/>
                  <a:ext cx="273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01BD457D-5821-41A8-A84B-7CE36AFA66B5}"/>
                    </a:ext>
                  </a:extLst>
                </p14:cNvPr>
                <p14:cNvContentPartPr/>
                <p14:nvPr/>
              </p14:nvContentPartPr>
              <p14:xfrm>
                <a:off x="6949622" y="5749242"/>
                <a:ext cx="165600" cy="178200"/>
              </p14:xfrm>
            </p:contentPart>
          </mc:Choice>
          <mc:Fallback xmlns="">
            <p:pic>
              <p:nvPicPr>
                <p:cNvPr id="63" name="Ink 62">
                  <a:extLst>
                    <a:ext uri="{FF2B5EF4-FFF2-40B4-BE49-F238E27FC236}">
                      <a16:creationId xmlns:a16="http://schemas.microsoft.com/office/drawing/2014/main" id="{01BD457D-5821-41A8-A84B-7CE36AFA66B5}"/>
                    </a:ext>
                  </a:extLst>
                </p:cNvPr>
                <p:cNvPicPr/>
                <p:nvPr/>
              </p:nvPicPr>
              <p:blipFill>
                <a:blip r:embed="rId100"/>
                <a:stretch>
                  <a:fillRect/>
                </a:stretch>
              </p:blipFill>
              <p:spPr>
                <a:xfrm>
                  <a:off x="6940622" y="5740602"/>
                  <a:ext cx="183240" cy="195840"/>
                </a:xfrm>
                <a:prstGeom prst="rect">
                  <a:avLst/>
                </a:prstGeom>
              </p:spPr>
            </p:pic>
          </mc:Fallback>
        </mc:AlternateContent>
      </p:grpSp>
      <p:grpSp>
        <p:nvGrpSpPr>
          <p:cNvPr id="86" name="Group 85">
            <a:extLst>
              <a:ext uri="{FF2B5EF4-FFF2-40B4-BE49-F238E27FC236}">
                <a16:creationId xmlns:a16="http://schemas.microsoft.com/office/drawing/2014/main" id="{D94A5BA8-E126-4FA8-BBF4-7BBA07478524}"/>
              </a:ext>
            </a:extLst>
          </p:cNvPr>
          <p:cNvGrpSpPr/>
          <p:nvPr/>
        </p:nvGrpSpPr>
        <p:grpSpPr>
          <a:xfrm>
            <a:off x="7941782" y="2787162"/>
            <a:ext cx="877680" cy="538560"/>
            <a:chOff x="7941782" y="2787162"/>
            <a:chExt cx="877680" cy="538560"/>
          </a:xfrm>
        </p:grpSpPr>
        <mc:AlternateContent xmlns:mc="http://schemas.openxmlformats.org/markup-compatibility/2006" xmlns:p14="http://schemas.microsoft.com/office/powerpoint/2010/main">
          <mc:Choice Requires="p14">
            <p:contentPart p14:bwMode="auto" r:id="rId101">
              <p14:nvContentPartPr>
                <p14:cNvPr id="74" name="Ink 73">
                  <a:extLst>
                    <a:ext uri="{FF2B5EF4-FFF2-40B4-BE49-F238E27FC236}">
                      <a16:creationId xmlns:a16="http://schemas.microsoft.com/office/drawing/2014/main" id="{A8448EFB-A580-47BD-99D2-396531A01637}"/>
                    </a:ext>
                  </a:extLst>
                </p14:cNvPr>
                <p14:cNvContentPartPr/>
                <p14:nvPr/>
              </p14:nvContentPartPr>
              <p14:xfrm>
                <a:off x="7941782" y="2935842"/>
                <a:ext cx="47520" cy="188640"/>
              </p14:xfrm>
            </p:contentPart>
          </mc:Choice>
          <mc:Fallback xmlns="">
            <p:pic>
              <p:nvPicPr>
                <p:cNvPr id="74" name="Ink 73">
                  <a:extLst>
                    <a:ext uri="{FF2B5EF4-FFF2-40B4-BE49-F238E27FC236}">
                      <a16:creationId xmlns:a16="http://schemas.microsoft.com/office/drawing/2014/main" id="{A8448EFB-A580-47BD-99D2-396531A01637}"/>
                    </a:ext>
                  </a:extLst>
                </p:cNvPr>
                <p:cNvPicPr/>
                <p:nvPr/>
              </p:nvPicPr>
              <p:blipFill>
                <a:blip r:embed="rId102"/>
                <a:stretch>
                  <a:fillRect/>
                </a:stretch>
              </p:blipFill>
              <p:spPr>
                <a:xfrm>
                  <a:off x="7933142" y="2927202"/>
                  <a:ext cx="65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Ink 74">
                  <a:extLst>
                    <a:ext uri="{FF2B5EF4-FFF2-40B4-BE49-F238E27FC236}">
                      <a16:creationId xmlns:a16="http://schemas.microsoft.com/office/drawing/2014/main" id="{347FC141-C8DA-4784-9BF8-7798F9A9D026}"/>
                    </a:ext>
                  </a:extLst>
                </p14:cNvPr>
                <p14:cNvContentPartPr/>
                <p14:nvPr/>
              </p14:nvContentPartPr>
              <p14:xfrm>
                <a:off x="8018102" y="2949882"/>
                <a:ext cx="48600" cy="113400"/>
              </p14:xfrm>
            </p:contentPart>
          </mc:Choice>
          <mc:Fallback xmlns="">
            <p:pic>
              <p:nvPicPr>
                <p:cNvPr id="75" name="Ink 74">
                  <a:extLst>
                    <a:ext uri="{FF2B5EF4-FFF2-40B4-BE49-F238E27FC236}">
                      <a16:creationId xmlns:a16="http://schemas.microsoft.com/office/drawing/2014/main" id="{347FC141-C8DA-4784-9BF8-7798F9A9D026}"/>
                    </a:ext>
                  </a:extLst>
                </p:cNvPr>
                <p:cNvPicPr/>
                <p:nvPr/>
              </p:nvPicPr>
              <p:blipFill>
                <a:blip r:embed="rId104"/>
                <a:stretch>
                  <a:fillRect/>
                </a:stretch>
              </p:blipFill>
              <p:spPr>
                <a:xfrm>
                  <a:off x="8009102" y="2941242"/>
                  <a:ext cx="66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Ink 75">
                  <a:extLst>
                    <a:ext uri="{FF2B5EF4-FFF2-40B4-BE49-F238E27FC236}">
                      <a16:creationId xmlns:a16="http://schemas.microsoft.com/office/drawing/2014/main" id="{828FC155-C3A6-4601-887D-2E548FFDFD58}"/>
                    </a:ext>
                  </a:extLst>
                </p14:cNvPr>
                <p14:cNvContentPartPr/>
                <p14:nvPr/>
              </p14:nvContentPartPr>
              <p14:xfrm>
                <a:off x="8095502" y="2999562"/>
                <a:ext cx="80640" cy="225720"/>
              </p14:xfrm>
            </p:contentPart>
          </mc:Choice>
          <mc:Fallback xmlns="">
            <p:pic>
              <p:nvPicPr>
                <p:cNvPr id="76" name="Ink 75">
                  <a:extLst>
                    <a:ext uri="{FF2B5EF4-FFF2-40B4-BE49-F238E27FC236}">
                      <a16:creationId xmlns:a16="http://schemas.microsoft.com/office/drawing/2014/main" id="{828FC155-C3A6-4601-887D-2E548FFDFD58}"/>
                    </a:ext>
                  </a:extLst>
                </p:cNvPr>
                <p:cNvPicPr/>
                <p:nvPr/>
              </p:nvPicPr>
              <p:blipFill>
                <a:blip r:embed="rId106"/>
                <a:stretch>
                  <a:fillRect/>
                </a:stretch>
              </p:blipFill>
              <p:spPr>
                <a:xfrm>
                  <a:off x="8086862" y="2990562"/>
                  <a:ext cx="98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Ink 76">
                  <a:extLst>
                    <a:ext uri="{FF2B5EF4-FFF2-40B4-BE49-F238E27FC236}">
                      <a16:creationId xmlns:a16="http://schemas.microsoft.com/office/drawing/2014/main" id="{375B3072-0BD9-411B-B99D-0B9453A9B97F}"/>
                    </a:ext>
                  </a:extLst>
                </p14:cNvPr>
                <p14:cNvContentPartPr/>
                <p14:nvPr/>
              </p14:nvContentPartPr>
              <p14:xfrm>
                <a:off x="8244542" y="2999922"/>
                <a:ext cx="158400" cy="101160"/>
              </p14:xfrm>
            </p:contentPart>
          </mc:Choice>
          <mc:Fallback xmlns="">
            <p:pic>
              <p:nvPicPr>
                <p:cNvPr id="77" name="Ink 76">
                  <a:extLst>
                    <a:ext uri="{FF2B5EF4-FFF2-40B4-BE49-F238E27FC236}">
                      <a16:creationId xmlns:a16="http://schemas.microsoft.com/office/drawing/2014/main" id="{375B3072-0BD9-411B-B99D-0B9453A9B97F}"/>
                    </a:ext>
                  </a:extLst>
                </p:cNvPr>
                <p:cNvPicPr/>
                <p:nvPr/>
              </p:nvPicPr>
              <p:blipFill>
                <a:blip r:embed="rId108"/>
                <a:stretch>
                  <a:fillRect/>
                </a:stretch>
              </p:blipFill>
              <p:spPr>
                <a:xfrm>
                  <a:off x="8235902" y="2991282"/>
                  <a:ext cx="176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Ink 77">
                  <a:extLst>
                    <a:ext uri="{FF2B5EF4-FFF2-40B4-BE49-F238E27FC236}">
                      <a16:creationId xmlns:a16="http://schemas.microsoft.com/office/drawing/2014/main" id="{E23C16FB-74FF-4248-B53E-1A1943427783}"/>
                    </a:ext>
                  </a:extLst>
                </p14:cNvPr>
                <p14:cNvContentPartPr/>
                <p14:nvPr/>
              </p14:nvContentPartPr>
              <p14:xfrm>
                <a:off x="8382422" y="2892642"/>
                <a:ext cx="67680" cy="91800"/>
              </p14:xfrm>
            </p:contentPart>
          </mc:Choice>
          <mc:Fallback xmlns="">
            <p:pic>
              <p:nvPicPr>
                <p:cNvPr id="78" name="Ink 77">
                  <a:extLst>
                    <a:ext uri="{FF2B5EF4-FFF2-40B4-BE49-F238E27FC236}">
                      <a16:creationId xmlns:a16="http://schemas.microsoft.com/office/drawing/2014/main" id="{E23C16FB-74FF-4248-B53E-1A1943427783}"/>
                    </a:ext>
                  </a:extLst>
                </p:cNvPr>
                <p:cNvPicPr/>
                <p:nvPr/>
              </p:nvPicPr>
              <p:blipFill>
                <a:blip r:embed="rId110"/>
                <a:stretch>
                  <a:fillRect/>
                </a:stretch>
              </p:blipFill>
              <p:spPr>
                <a:xfrm>
                  <a:off x="8373782" y="2884002"/>
                  <a:ext cx="85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Ink 79">
                  <a:extLst>
                    <a:ext uri="{FF2B5EF4-FFF2-40B4-BE49-F238E27FC236}">
                      <a16:creationId xmlns:a16="http://schemas.microsoft.com/office/drawing/2014/main" id="{3A543845-153B-48CE-A384-8153E5842A77}"/>
                    </a:ext>
                  </a:extLst>
                </p14:cNvPr>
                <p14:cNvContentPartPr/>
                <p14:nvPr/>
              </p14:nvContentPartPr>
              <p14:xfrm>
                <a:off x="8567462" y="2949882"/>
                <a:ext cx="9360" cy="22680"/>
              </p14:xfrm>
            </p:contentPart>
          </mc:Choice>
          <mc:Fallback xmlns="">
            <p:pic>
              <p:nvPicPr>
                <p:cNvPr id="80" name="Ink 79">
                  <a:extLst>
                    <a:ext uri="{FF2B5EF4-FFF2-40B4-BE49-F238E27FC236}">
                      <a16:creationId xmlns:a16="http://schemas.microsoft.com/office/drawing/2014/main" id="{3A543845-153B-48CE-A384-8153E5842A77}"/>
                    </a:ext>
                  </a:extLst>
                </p:cNvPr>
                <p:cNvPicPr/>
                <p:nvPr/>
              </p:nvPicPr>
              <p:blipFill>
                <a:blip r:embed="rId112"/>
                <a:stretch>
                  <a:fillRect/>
                </a:stretch>
              </p:blipFill>
              <p:spPr>
                <a:xfrm>
                  <a:off x="8558822" y="2941242"/>
                  <a:ext cx="27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Ink 80">
                  <a:extLst>
                    <a:ext uri="{FF2B5EF4-FFF2-40B4-BE49-F238E27FC236}">
                      <a16:creationId xmlns:a16="http://schemas.microsoft.com/office/drawing/2014/main" id="{9ADA0899-9F2D-4C2C-A97E-44C30B29BADD}"/>
                    </a:ext>
                  </a:extLst>
                </p14:cNvPr>
                <p14:cNvContentPartPr/>
                <p14:nvPr/>
              </p14:nvContentPartPr>
              <p14:xfrm>
                <a:off x="8643782" y="2787162"/>
                <a:ext cx="43920" cy="176400"/>
              </p14:xfrm>
            </p:contentPart>
          </mc:Choice>
          <mc:Fallback xmlns="">
            <p:pic>
              <p:nvPicPr>
                <p:cNvPr id="81" name="Ink 80">
                  <a:extLst>
                    <a:ext uri="{FF2B5EF4-FFF2-40B4-BE49-F238E27FC236}">
                      <a16:creationId xmlns:a16="http://schemas.microsoft.com/office/drawing/2014/main" id="{9ADA0899-9F2D-4C2C-A97E-44C30B29BADD}"/>
                    </a:ext>
                  </a:extLst>
                </p:cNvPr>
                <p:cNvPicPr/>
                <p:nvPr/>
              </p:nvPicPr>
              <p:blipFill>
                <a:blip r:embed="rId114"/>
                <a:stretch>
                  <a:fillRect/>
                </a:stretch>
              </p:blipFill>
              <p:spPr>
                <a:xfrm>
                  <a:off x="8635142" y="2778522"/>
                  <a:ext cx="61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Ink 81">
                  <a:extLst>
                    <a:ext uri="{FF2B5EF4-FFF2-40B4-BE49-F238E27FC236}">
                      <a16:creationId xmlns:a16="http://schemas.microsoft.com/office/drawing/2014/main" id="{040F7376-8992-42D7-9CFC-742731E6F27F}"/>
                    </a:ext>
                  </a:extLst>
                </p14:cNvPr>
                <p14:cNvContentPartPr/>
                <p14:nvPr/>
              </p14:nvContentPartPr>
              <p14:xfrm>
                <a:off x="8658542" y="3007482"/>
                <a:ext cx="87840" cy="27720"/>
              </p14:xfrm>
            </p:contentPart>
          </mc:Choice>
          <mc:Fallback xmlns="">
            <p:pic>
              <p:nvPicPr>
                <p:cNvPr id="82" name="Ink 81">
                  <a:extLst>
                    <a:ext uri="{FF2B5EF4-FFF2-40B4-BE49-F238E27FC236}">
                      <a16:creationId xmlns:a16="http://schemas.microsoft.com/office/drawing/2014/main" id="{040F7376-8992-42D7-9CFC-742731E6F27F}"/>
                    </a:ext>
                  </a:extLst>
                </p:cNvPr>
                <p:cNvPicPr/>
                <p:nvPr/>
              </p:nvPicPr>
              <p:blipFill>
                <a:blip r:embed="rId116"/>
                <a:stretch>
                  <a:fillRect/>
                </a:stretch>
              </p:blipFill>
              <p:spPr>
                <a:xfrm>
                  <a:off x="8649542" y="2998482"/>
                  <a:ext cx="105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Ink 82">
                  <a:extLst>
                    <a:ext uri="{FF2B5EF4-FFF2-40B4-BE49-F238E27FC236}">
                      <a16:creationId xmlns:a16="http://schemas.microsoft.com/office/drawing/2014/main" id="{077EF9F2-5152-4116-BF20-D08B7000BC80}"/>
                    </a:ext>
                  </a:extLst>
                </p14:cNvPr>
                <p14:cNvContentPartPr/>
                <p14:nvPr/>
              </p14:nvContentPartPr>
              <p14:xfrm>
                <a:off x="8651702" y="3176322"/>
                <a:ext cx="48600" cy="149400"/>
              </p14:xfrm>
            </p:contentPart>
          </mc:Choice>
          <mc:Fallback xmlns="">
            <p:pic>
              <p:nvPicPr>
                <p:cNvPr id="83" name="Ink 82">
                  <a:extLst>
                    <a:ext uri="{FF2B5EF4-FFF2-40B4-BE49-F238E27FC236}">
                      <a16:creationId xmlns:a16="http://schemas.microsoft.com/office/drawing/2014/main" id="{077EF9F2-5152-4116-BF20-D08B7000BC80}"/>
                    </a:ext>
                  </a:extLst>
                </p:cNvPr>
                <p:cNvPicPr/>
                <p:nvPr/>
              </p:nvPicPr>
              <p:blipFill>
                <a:blip r:embed="rId118"/>
                <a:stretch>
                  <a:fillRect/>
                </a:stretch>
              </p:blipFill>
              <p:spPr>
                <a:xfrm>
                  <a:off x="8642702" y="3167682"/>
                  <a:ext cx="66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Ink 83">
                  <a:extLst>
                    <a:ext uri="{FF2B5EF4-FFF2-40B4-BE49-F238E27FC236}">
                      <a16:creationId xmlns:a16="http://schemas.microsoft.com/office/drawing/2014/main" id="{ACA6C068-2A2D-4D32-B88F-BA6B1C6D6E3F}"/>
                    </a:ext>
                  </a:extLst>
                </p14:cNvPr>
                <p14:cNvContentPartPr/>
                <p14:nvPr/>
              </p14:nvContentPartPr>
              <p14:xfrm>
                <a:off x="8719022" y="3165882"/>
                <a:ext cx="100440" cy="94320"/>
              </p14:xfrm>
            </p:contentPart>
          </mc:Choice>
          <mc:Fallback xmlns="">
            <p:pic>
              <p:nvPicPr>
                <p:cNvPr id="84" name="Ink 83">
                  <a:extLst>
                    <a:ext uri="{FF2B5EF4-FFF2-40B4-BE49-F238E27FC236}">
                      <a16:creationId xmlns:a16="http://schemas.microsoft.com/office/drawing/2014/main" id="{ACA6C068-2A2D-4D32-B88F-BA6B1C6D6E3F}"/>
                    </a:ext>
                  </a:extLst>
                </p:cNvPr>
                <p:cNvPicPr/>
                <p:nvPr/>
              </p:nvPicPr>
              <p:blipFill>
                <a:blip r:embed="rId120"/>
                <a:stretch>
                  <a:fillRect/>
                </a:stretch>
              </p:blipFill>
              <p:spPr>
                <a:xfrm>
                  <a:off x="8710022" y="3156882"/>
                  <a:ext cx="118080" cy="111960"/>
                </a:xfrm>
                <a:prstGeom prst="rect">
                  <a:avLst/>
                </a:prstGeom>
              </p:spPr>
            </p:pic>
          </mc:Fallback>
        </mc:AlternateContent>
      </p:grpSp>
      <p:grpSp>
        <p:nvGrpSpPr>
          <p:cNvPr id="91" name="Group 90">
            <a:extLst>
              <a:ext uri="{FF2B5EF4-FFF2-40B4-BE49-F238E27FC236}">
                <a16:creationId xmlns:a16="http://schemas.microsoft.com/office/drawing/2014/main" id="{0B9884C5-5983-4590-B6B2-FA1F55DC1C73}"/>
              </a:ext>
            </a:extLst>
          </p:cNvPr>
          <p:cNvGrpSpPr/>
          <p:nvPr/>
        </p:nvGrpSpPr>
        <p:grpSpPr>
          <a:xfrm>
            <a:off x="8890382" y="2744322"/>
            <a:ext cx="252720" cy="275040"/>
            <a:chOff x="8890382" y="2744322"/>
            <a:chExt cx="252720" cy="275040"/>
          </a:xfrm>
        </p:grpSpPr>
        <mc:AlternateContent xmlns:mc="http://schemas.openxmlformats.org/markup-compatibility/2006" xmlns:p14="http://schemas.microsoft.com/office/powerpoint/2010/main">
          <mc:Choice Requires="p14">
            <p:contentPart p14:bwMode="auto" r:id="rId121">
              <p14:nvContentPartPr>
                <p14:cNvPr id="87" name="Ink 86">
                  <a:extLst>
                    <a:ext uri="{FF2B5EF4-FFF2-40B4-BE49-F238E27FC236}">
                      <a16:creationId xmlns:a16="http://schemas.microsoft.com/office/drawing/2014/main" id="{FB264239-FEB3-438A-9DA4-63C90EC27265}"/>
                    </a:ext>
                  </a:extLst>
                </p14:cNvPr>
                <p14:cNvContentPartPr/>
                <p14:nvPr/>
              </p14:nvContentPartPr>
              <p14:xfrm>
                <a:off x="8890382" y="2944122"/>
                <a:ext cx="101520" cy="36720"/>
              </p14:xfrm>
            </p:contentPart>
          </mc:Choice>
          <mc:Fallback xmlns="">
            <p:pic>
              <p:nvPicPr>
                <p:cNvPr id="87" name="Ink 86">
                  <a:extLst>
                    <a:ext uri="{FF2B5EF4-FFF2-40B4-BE49-F238E27FC236}">
                      <a16:creationId xmlns:a16="http://schemas.microsoft.com/office/drawing/2014/main" id="{FB264239-FEB3-438A-9DA4-63C90EC27265}"/>
                    </a:ext>
                  </a:extLst>
                </p:cNvPr>
                <p:cNvPicPr/>
                <p:nvPr/>
              </p:nvPicPr>
              <p:blipFill>
                <a:blip r:embed="rId122"/>
                <a:stretch>
                  <a:fillRect/>
                </a:stretch>
              </p:blipFill>
              <p:spPr>
                <a:xfrm>
                  <a:off x="8881742" y="2935122"/>
                  <a:ext cx="119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Ink 87">
                  <a:extLst>
                    <a:ext uri="{FF2B5EF4-FFF2-40B4-BE49-F238E27FC236}">
                      <a16:creationId xmlns:a16="http://schemas.microsoft.com/office/drawing/2014/main" id="{ECB2D552-F167-4A11-9E30-2D88FAF4E179}"/>
                    </a:ext>
                  </a:extLst>
                </p14:cNvPr>
                <p14:cNvContentPartPr/>
                <p14:nvPr/>
              </p14:nvContentPartPr>
              <p14:xfrm>
                <a:off x="8911622" y="2888322"/>
                <a:ext cx="61920" cy="41760"/>
              </p14:xfrm>
            </p:contentPart>
          </mc:Choice>
          <mc:Fallback xmlns="">
            <p:pic>
              <p:nvPicPr>
                <p:cNvPr id="88" name="Ink 87">
                  <a:extLst>
                    <a:ext uri="{FF2B5EF4-FFF2-40B4-BE49-F238E27FC236}">
                      <a16:creationId xmlns:a16="http://schemas.microsoft.com/office/drawing/2014/main" id="{ECB2D552-F167-4A11-9E30-2D88FAF4E179}"/>
                    </a:ext>
                  </a:extLst>
                </p:cNvPr>
                <p:cNvPicPr/>
                <p:nvPr/>
              </p:nvPicPr>
              <p:blipFill>
                <a:blip r:embed="rId124"/>
                <a:stretch>
                  <a:fillRect/>
                </a:stretch>
              </p:blipFill>
              <p:spPr>
                <a:xfrm>
                  <a:off x="8902982" y="287968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Ink 89">
                  <a:extLst>
                    <a:ext uri="{FF2B5EF4-FFF2-40B4-BE49-F238E27FC236}">
                      <a16:creationId xmlns:a16="http://schemas.microsoft.com/office/drawing/2014/main" id="{D99B2810-F50D-46A5-A885-499F5104A33F}"/>
                    </a:ext>
                  </a:extLst>
                </p14:cNvPr>
                <p14:cNvContentPartPr/>
                <p14:nvPr/>
              </p14:nvContentPartPr>
              <p14:xfrm>
                <a:off x="9014942" y="2744322"/>
                <a:ext cx="128160" cy="275040"/>
              </p14:xfrm>
            </p:contentPart>
          </mc:Choice>
          <mc:Fallback xmlns="">
            <p:pic>
              <p:nvPicPr>
                <p:cNvPr id="90" name="Ink 89">
                  <a:extLst>
                    <a:ext uri="{FF2B5EF4-FFF2-40B4-BE49-F238E27FC236}">
                      <a16:creationId xmlns:a16="http://schemas.microsoft.com/office/drawing/2014/main" id="{D99B2810-F50D-46A5-A885-499F5104A33F}"/>
                    </a:ext>
                  </a:extLst>
                </p:cNvPr>
                <p:cNvPicPr/>
                <p:nvPr/>
              </p:nvPicPr>
              <p:blipFill>
                <a:blip r:embed="rId126"/>
                <a:stretch>
                  <a:fillRect/>
                </a:stretch>
              </p:blipFill>
              <p:spPr>
                <a:xfrm>
                  <a:off x="9006302" y="2735322"/>
                  <a:ext cx="145800" cy="292680"/>
                </a:xfrm>
                <a:prstGeom prst="rect">
                  <a:avLst/>
                </a:prstGeom>
              </p:spPr>
            </p:pic>
          </mc:Fallback>
        </mc:AlternateContent>
      </p:grpSp>
      <p:grpSp>
        <p:nvGrpSpPr>
          <p:cNvPr id="94" name="Group 93">
            <a:extLst>
              <a:ext uri="{FF2B5EF4-FFF2-40B4-BE49-F238E27FC236}">
                <a16:creationId xmlns:a16="http://schemas.microsoft.com/office/drawing/2014/main" id="{C350CDAC-B364-4C0E-961E-FC637BADB3E6}"/>
              </a:ext>
            </a:extLst>
          </p:cNvPr>
          <p:cNvGrpSpPr/>
          <p:nvPr/>
        </p:nvGrpSpPr>
        <p:grpSpPr>
          <a:xfrm>
            <a:off x="7877702" y="3688602"/>
            <a:ext cx="1100160" cy="769320"/>
            <a:chOff x="7877702" y="3688602"/>
            <a:chExt cx="1100160" cy="769320"/>
          </a:xfrm>
        </p:grpSpPr>
        <mc:AlternateContent xmlns:mc="http://schemas.openxmlformats.org/markup-compatibility/2006" xmlns:p14="http://schemas.microsoft.com/office/powerpoint/2010/main">
          <mc:Choice Requires="p14">
            <p:contentPart p14:bwMode="auto" r:id="rId127">
              <p14:nvContentPartPr>
                <p14:cNvPr id="65" name="Ink 64">
                  <a:extLst>
                    <a:ext uri="{FF2B5EF4-FFF2-40B4-BE49-F238E27FC236}">
                      <a16:creationId xmlns:a16="http://schemas.microsoft.com/office/drawing/2014/main" id="{FAA4AF90-23F4-4556-B67D-3D294DD1C7AB}"/>
                    </a:ext>
                  </a:extLst>
                </p14:cNvPr>
                <p14:cNvContentPartPr/>
                <p14:nvPr/>
              </p14:nvContentPartPr>
              <p14:xfrm>
                <a:off x="7877702" y="4030242"/>
                <a:ext cx="164160" cy="250560"/>
              </p14:xfrm>
            </p:contentPart>
          </mc:Choice>
          <mc:Fallback xmlns="">
            <p:pic>
              <p:nvPicPr>
                <p:cNvPr id="65" name="Ink 64">
                  <a:extLst>
                    <a:ext uri="{FF2B5EF4-FFF2-40B4-BE49-F238E27FC236}">
                      <a16:creationId xmlns:a16="http://schemas.microsoft.com/office/drawing/2014/main" id="{FAA4AF90-23F4-4556-B67D-3D294DD1C7AB}"/>
                    </a:ext>
                  </a:extLst>
                </p:cNvPr>
                <p:cNvPicPr/>
                <p:nvPr/>
              </p:nvPicPr>
              <p:blipFill>
                <a:blip r:embed="rId128"/>
                <a:stretch>
                  <a:fillRect/>
                </a:stretch>
              </p:blipFill>
              <p:spPr>
                <a:xfrm>
                  <a:off x="7868702" y="4021242"/>
                  <a:ext cx="181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6" name="Ink 65">
                  <a:extLst>
                    <a:ext uri="{FF2B5EF4-FFF2-40B4-BE49-F238E27FC236}">
                      <a16:creationId xmlns:a16="http://schemas.microsoft.com/office/drawing/2014/main" id="{00B44E1D-285B-464F-A3D6-DC8221702FBD}"/>
                    </a:ext>
                  </a:extLst>
                </p14:cNvPr>
                <p14:cNvContentPartPr/>
                <p14:nvPr/>
              </p14:nvContentPartPr>
              <p14:xfrm>
                <a:off x="8096582" y="3987762"/>
                <a:ext cx="145080" cy="249840"/>
              </p14:xfrm>
            </p:contentPart>
          </mc:Choice>
          <mc:Fallback xmlns="">
            <p:pic>
              <p:nvPicPr>
                <p:cNvPr id="66" name="Ink 65">
                  <a:extLst>
                    <a:ext uri="{FF2B5EF4-FFF2-40B4-BE49-F238E27FC236}">
                      <a16:creationId xmlns:a16="http://schemas.microsoft.com/office/drawing/2014/main" id="{00B44E1D-285B-464F-A3D6-DC8221702FBD}"/>
                    </a:ext>
                  </a:extLst>
                </p:cNvPr>
                <p:cNvPicPr/>
                <p:nvPr/>
              </p:nvPicPr>
              <p:blipFill>
                <a:blip r:embed="rId130"/>
                <a:stretch>
                  <a:fillRect/>
                </a:stretch>
              </p:blipFill>
              <p:spPr>
                <a:xfrm>
                  <a:off x="8087942" y="3978762"/>
                  <a:ext cx="162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7" name="Ink 66">
                  <a:extLst>
                    <a:ext uri="{FF2B5EF4-FFF2-40B4-BE49-F238E27FC236}">
                      <a16:creationId xmlns:a16="http://schemas.microsoft.com/office/drawing/2014/main" id="{D14E7349-41A9-4357-A59D-D020D8E16DCC}"/>
                    </a:ext>
                  </a:extLst>
                </p14:cNvPr>
                <p14:cNvContentPartPr/>
                <p14:nvPr/>
              </p14:nvContentPartPr>
              <p14:xfrm>
                <a:off x="8064182" y="3870762"/>
                <a:ext cx="124560" cy="100080"/>
              </p14:xfrm>
            </p:contentPart>
          </mc:Choice>
          <mc:Fallback xmlns="">
            <p:pic>
              <p:nvPicPr>
                <p:cNvPr id="67" name="Ink 66">
                  <a:extLst>
                    <a:ext uri="{FF2B5EF4-FFF2-40B4-BE49-F238E27FC236}">
                      <a16:creationId xmlns:a16="http://schemas.microsoft.com/office/drawing/2014/main" id="{D14E7349-41A9-4357-A59D-D020D8E16DCC}"/>
                    </a:ext>
                  </a:extLst>
                </p:cNvPr>
                <p:cNvPicPr/>
                <p:nvPr/>
              </p:nvPicPr>
              <p:blipFill>
                <a:blip r:embed="rId132"/>
                <a:stretch>
                  <a:fillRect/>
                </a:stretch>
              </p:blipFill>
              <p:spPr>
                <a:xfrm>
                  <a:off x="8055182" y="3861762"/>
                  <a:ext cx="142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8" name="Ink 67">
                  <a:extLst>
                    <a:ext uri="{FF2B5EF4-FFF2-40B4-BE49-F238E27FC236}">
                      <a16:creationId xmlns:a16="http://schemas.microsoft.com/office/drawing/2014/main" id="{85B0A95A-A577-49C6-BC41-51933975D521}"/>
                    </a:ext>
                  </a:extLst>
                </p14:cNvPr>
                <p14:cNvContentPartPr/>
                <p14:nvPr/>
              </p14:nvContentPartPr>
              <p14:xfrm>
                <a:off x="8221142" y="3977322"/>
                <a:ext cx="88920" cy="141480"/>
              </p14:xfrm>
            </p:contentPart>
          </mc:Choice>
          <mc:Fallback xmlns="">
            <p:pic>
              <p:nvPicPr>
                <p:cNvPr id="68" name="Ink 67">
                  <a:extLst>
                    <a:ext uri="{FF2B5EF4-FFF2-40B4-BE49-F238E27FC236}">
                      <a16:creationId xmlns:a16="http://schemas.microsoft.com/office/drawing/2014/main" id="{85B0A95A-A577-49C6-BC41-51933975D521}"/>
                    </a:ext>
                  </a:extLst>
                </p:cNvPr>
                <p:cNvPicPr/>
                <p:nvPr/>
              </p:nvPicPr>
              <p:blipFill>
                <a:blip r:embed="rId134"/>
                <a:stretch>
                  <a:fillRect/>
                </a:stretch>
              </p:blipFill>
              <p:spPr>
                <a:xfrm>
                  <a:off x="8212142" y="3968682"/>
                  <a:ext cx="106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9" name="Ink 68">
                  <a:extLst>
                    <a:ext uri="{FF2B5EF4-FFF2-40B4-BE49-F238E27FC236}">
                      <a16:creationId xmlns:a16="http://schemas.microsoft.com/office/drawing/2014/main" id="{99745BC9-AA34-4297-BFF1-EECCF88BE0AC}"/>
                    </a:ext>
                  </a:extLst>
                </p14:cNvPr>
                <p14:cNvContentPartPr/>
                <p14:nvPr/>
              </p14:nvContentPartPr>
              <p14:xfrm>
                <a:off x="8348942" y="3989562"/>
                <a:ext cx="116640" cy="208080"/>
              </p14:xfrm>
            </p:contentPart>
          </mc:Choice>
          <mc:Fallback xmlns="">
            <p:pic>
              <p:nvPicPr>
                <p:cNvPr id="69" name="Ink 68">
                  <a:extLst>
                    <a:ext uri="{FF2B5EF4-FFF2-40B4-BE49-F238E27FC236}">
                      <a16:creationId xmlns:a16="http://schemas.microsoft.com/office/drawing/2014/main" id="{99745BC9-AA34-4297-BFF1-EECCF88BE0AC}"/>
                    </a:ext>
                  </a:extLst>
                </p:cNvPr>
                <p:cNvPicPr/>
                <p:nvPr/>
              </p:nvPicPr>
              <p:blipFill>
                <a:blip r:embed="rId136"/>
                <a:stretch>
                  <a:fillRect/>
                </a:stretch>
              </p:blipFill>
              <p:spPr>
                <a:xfrm>
                  <a:off x="8339942" y="3980562"/>
                  <a:ext cx="134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 name="Ink 69">
                  <a:extLst>
                    <a:ext uri="{FF2B5EF4-FFF2-40B4-BE49-F238E27FC236}">
                      <a16:creationId xmlns:a16="http://schemas.microsoft.com/office/drawing/2014/main" id="{DA6DADFD-29BF-4939-825A-4966BB49A36B}"/>
                    </a:ext>
                  </a:extLst>
                </p14:cNvPr>
                <p14:cNvContentPartPr/>
                <p14:nvPr/>
              </p14:nvContentPartPr>
              <p14:xfrm>
                <a:off x="8517062" y="3866442"/>
                <a:ext cx="202320" cy="172800"/>
              </p14:xfrm>
            </p:contentPart>
          </mc:Choice>
          <mc:Fallback xmlns="">
            <p:pic>
              <p:nvPicPr>
                <p:cNvPr id="70" name="Ink 69">
                  <a:extLst>
                    <a:ext uri="{FF2B5EF4-FFF2-40B4-BE49-F238E27FC236}">
                      <a16:creationId xmlns:a16="http://schemas.microsoft.com/office/drawing/2014/main" id="{DA6DADFD-29BF-4939-825A-4966BB49A36B}"/>
                    </a:ext>
                  </a:extLst>
                </p:cNvPr>
                <p:cNvPicPr/>
                <p:nvPr/>
              </p:nvPicPr>
              <p:blipFill>
                <a:blip r:embed="rId138"/>
                <a:stretch>
                  <a:fillRect/>
                </a:stretch>
              </p:blipFill>
              <p:spPr>
                <a:xfrm>
                  <a:off x="8508062" y="3857442"/>
                  <a:ext cx="219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1" name="Ink 70">
                  <a:extLst>
                    <a:ext uri="{FF2B5EF4-FFF2-40B4-BE49-F238E27FC236}">
                      <a16:creationId xmlns:a16="http://schemas.microsoft.com/office/drawing/2014/main" id="{5FBBC167-8C8D-43E2-9070-3D8F29E9A909}"/>
                    </a:ext>
                  </a:extLst>
                </p14:cNvPr>
                <p14:cNvContentPartPr/>
                <p14:nvPr/>
              </p14:nvContentPartPr>
              <p14:xfrm>
                <a:off x="8644862" y="3713802"/>
                <a:ext cx="138240" cy="106920"/>
              </p14:xfrm>
            </p:contentPart>
          </mc:Choice>
          <mc:Fallback xmlns="">
            <p:pic>
              <p:nvPicPr>
                <p:cNvPr id="71" name="Ink 70">
                  <a:extLst>
                    <a:ext uri="{FF2B5EF4-FFF2-40B4-BE49-F238E27FC236}">
                      <a16:creationId xmlns:a16="http://schemas.microsoft.com/office/drawing/2014/main" id="{5FBBC167-8C8D-43E2-9070-3D8F29E9A909}"/>
                    </a:ext>
                  </a:extLst>
                </p:cNvPr>
                <p:cNvPicPr/>
                <p:nvPr/>
              </p:nvPicPr>
              <p:blipFill>
                <a:blip r:embed="rId140"/>
                <a:stretch>
                  <a:fillRect/>
                </a:stretch>
              </p:blipFill>
              <p:spPr>
                <a:xfrm>
                  <a:off x="8636222" y="3704802"/>
                  <a:ext cx="155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2" name="Ink 71">
                  <a:extLst>
                    <a:ext uri="{FF2B5EF4-FFF2-40B4-BE49-F238E27FC236}">
                      <a16:creationId xmlns:a16="http://schemas.microsoft.com/office/drawing/2014/main" id="{E8193809-2838-4DBA-A6A2-72095B9D5E9B}"/>
                    </a:ext>
                  </a:extLst>
                </p14:cNvPr>
                <p14:cNvContentPartPr/>
                <p14:nvPr/>
              </p14:nvContentPartPr>
              <p14:xfrm>
                <a:off x="8841062" y="3688602"/>
                <a:ext cx="136800" cy="291960"/>
              </p14:xfrm>
            </p:contentPart>
          </mc:Choice>
          <mc:Fallback xmlns="">
            <p:pic>
              <p:nvPicPr>
                <p:cNvPr id="72" name="Ink 71">
                  <a:extLst>
                    <a:ext uri="{FF2B5EF4-FFF2-40B4-BE49-F238E27FC236}">
                      <a16:creationId xmlns:a16="http://schemas.microsoft.com/office/drawing/2014/main" id="{E8193809-2838-4DBA-A6A2-72095B9D5E9B}"/>
                    </a:ext>
                  </a:extLst>
                </p:cNvPr>
                <p:cNvPicPr/>
                <p:nvPr/>
              </p:nvPicPr>
              <p:blipFill>
                <a:blip r:embed="rId142"/>
                <a:stretch>
                  <a:fillRect/>
                </a:stretch>
              </p:blipFill>
              <p:spPr>
                <a:xfrm>
                  <a:off x="8832422" y="3679962"/>
                  <a:ext cx="1544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CA4F44B4-67AE-4066-A323-4B708AEC9E89}"/>
                    </a:ext>
                  </a:extLst>
                </p14:cNvPr>
                <p14:cNvContentPartPr/>
                <p14:nvPr/>
              </p14:nvContentPartPr>
              <p14:xfrm>
                <a:off x="7939622" y="4290162"/>
                <a:ext cx="224640" cy="134640"/>
              </p14:xfrm>
            </p:contentPart>
          </mc:Choice>
          <mc:Fallback xmlns="">
            <p:pic>
              <p:nvPicPr>
                <p:cNvPr id="92" name="Ink 91">
                  <a:extLst>
                    <a:ext uri="{FF2B5EF4-FFF2-40B4-BE49-F238E27FC236}">
                      <a16:creationId xmlns:a16="http://schemas.microsoft.com/office/drawing/2014/main" id="{CA4F44B4-67AE-4066-A323-4B708AEC9E89}"/>
                    </a:ext>
                  </a:extLst>
                </p:cNvPr>
                <p:cNvPicPr/>
                <p:nvPr/>
              </p:nvPicPr>
              <p:blipFill>
                <a:blip r:embed="rId144"/>
                <a:stretch>
                  <a:fillRect/>
                </a:stretch>
              </p:blipFill>
              <p:spPr>
                <a:xfrm>
                  <a:off x="7930622" y="4281522"/>
                  <a:ext cx="242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9B25608B-5109-4132-A330-E960E40DC51A}"/>
                    </a:ext>
                  </a:extLst>
                </p14:cNvPr>
                <p14:cNvContentPartPr/>
                <p14:nvPr/>
              </p14:nvContentPartPr>
              <p14:xfrm>
                <a:off x="7991822" y="4350642"/>
                <a:ext cx="188280" cy="107280"/>
              </p14:xfrm>
            </p:contentPart>
          </mc:Choice>
          <mc:Fallback xmlns="">
            <p:pic>
              <p:nvPicPr>
                <p:cNvPr id="93" name="Ink 92">
                  <a:extLst>
                    <a:ext uri="{FF2B5EF4-FFF2-40B4-BE49-F238E27FC236}">
                      <a16:creationId xmlns:a16="http://schemas.microsoft.com/office/drawing/2014/main" id="{9B25608B-5109-4132-A330-E960E40DC51A}"/>
                    </a:ext>
                  </a:extLst>
                </p:cNvPr>
                <p:cNvPicPr/>
                <p:nvPr/>
              </p:nvPicPr>
              <p:blipFill>
                <a:blip r:embed="rId146"/>
                <a:stretch>
                  <a:fillRect/>
                </a:stretch>
              </p:blipFill>
              <p:spPr>
                <a:xfrm>
                  <a:off x="7982822" y="4342002"/>
                  <a:ext cx="205920" cy="12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95" name="Ink 94">
                <a:extLst>
                  <a:ext uri="{FF2B5EF4-FFF2-40B4-BE49-F238E27FC236}">
                    <a16:creationId xmlns:a16="http://schemas.microsoft.com/office/drawing/2014/main" id="{8BE66DFA-BA01-490A-B61E-C17B428E8C55}"/>
                  </a:ext>
                </a:extLst>
              </p14:cNvPr>
              <p14:cNvContentPartPr/>
              <p14:nvPr/>
            </p14:nvContentPartPr>
            <p14:xfrm>
              <a:off x="3067022" y="3426162"/>
              <a:ext cx="3108240" cy="511920"/>
            </p14:xfrm>
          </p:contentPart>
        </mc:Choice>
        <mc:Fallback xmlns="">
          <p:pic>
            <p:nvPicPr>
              <p:cNvPr id="95" name="Ink 94">
                <a:extLst>
                  <a:ext uri="{FF2B5EF4-FFF2-40B4-BE49-F238E27FC236}">
                    <a16:creationId xmlns:a16="http://schemas.microsoft.com/office/drawing/2014/main" id="{8BE66DFA-BA01-490A-B61E-C17B428E8C55}"/>
                  </a:ext>
                </a:extLst>
              </p:cNvPr>
              <p:cNvPicPr/>
              <p:nvPr/>
            </p:nvPicPr>
            <p:blipFill>
              <a:blip r:embed="rId148"/>
              <a:stretch>
                <a:fillRect/>
              </a:stretch>
            </p:blipFill>
            <p:spPr>
              <a:xfrm>
                <a:off x="3058022" y="3417162"/>
                <a:ext cx="31258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Ink 95">
                <a:extLst>
                  <a:ext uri="{FF2B5EF4-FFF2-40B4-BE49-F238E27FC236}">
                    <a16:creationId xmlns:a16="http://schemas.microsoft.com/office/drawing/2014/main" id="{3E0A4516-CF97-4B30-8CDD-F0DBF010A7B9}"/>
                  </a:ext>
                </a:extLst>
              </p14:cNvPr>
              <p14:cNvContentPartPr/>
              <p14:nvPr/>
            </p14:nvContentPartPr>
            <p14:xfrm>
              <a:off x="2988902" y="3165882"/>
              <a:ext cx="3217320" cy="688680"/>
            </p14:xfrm>
          </p:contentPart>
        </mc:Choice>
        <mc:Fallback xmlns="">
          <p:pic>
            <p:nvPicPr>
              <p:cNvPr id="96" name="Ink 95">
                <a:extLst>
                  <a:ext uri="{FF2B5EF4-FFF2-40B4-BE49-F238E27FC236}">
                    <a16:creationId xmlns:a16="http://schemas.microsoft.com/office/drawing/2014/main" id="{3E0A4516-CF97-4B30-8CDD-F0DBF010A7B9}"/>
                  </a:ext>
                </a:extLst>
              </p:cNvPr>
              <p:cNvPicPr/>
              <p:nvPr/>
            </p:nvPicPr>
            <p:blipFill>
              <a:blip r:embed="rId150"/>
              <a:stretch>
                <a:fillRect/>
              </a:stretch>
            </p:blipFill>
            <p:spPr>
              <a:xfrm>
                <a:off x="2980262" y="3157242"/>
                <a:ext cx="3234960" cy="706320"/>
              </a:xfrm>
              <a:prstGeom prst="rect">
                <a:avLst/>
              </a:prstGeom>
            </p:spPr>
          </p:pic>
        </mc:Fallback>
      </mc:AlternateContent>
    </p:spTree>
    <p:extLst>
      <p:ext uri="{BB962C8B-B14F-4D97-AF65-F5344CB8AC3E}">
        <p14:creationId xmlns:p14="http://schemas.microsoft.com/office/powerpoint/2010/main" val="19248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A850-B666-40BF-98C2-D1CEAD8FE3F6}"/>
              </a:ext>
            </a:extLst>
          </p:cNvPr>
          <p:cNvSpPr>
            <a:spLocks noGrp="1"/>
          </p:cNvSpPr>
          <p:nvPr>
            <p:ph type="title"/>
          </p:nvPr>
        </p:nvSpPr>
        <p:spPr/>
        <p:txBody>
          <a:bodyPr/>
          <a:lstStyle/>
          <a:p>
            <a:pPr algn="ctr"/>
            <a:r>
              <a:rPr lang="sr-Latn-RS" dirty="0"/>
              <a:t>DINAMIČKA JEDNAČINA</a:t>
            </a:r>
            <a:endParaRPr lang="en-US" dirty="0"/>
          </a:p>
        </p:txBody>
      </p:sp>
      <p:pic>
        <p:nvPicPr>
          <p:cNvPr id="5" name="Content Placeholder 4">
            <a:extLst>
              <a:ext uri="{FF2B5EF4-FFF2-40B4-BE49-F238E27FC236}">
                <a16:creationId xmlns:a16="http://schemas.microsoft.com/office/drawing/2014/main" id="{F061F696-4CDB-4AFC-846E-1332A7BF9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971" y="1554163"/>
            <a:ext cx="6268457" cy="4525962"/>
          </a:xfrm>
        </p:spPr>
      </p:pic>
      <p:grpSp>
        <p:nvGrpSpPr>
          <p:cNvPr id="41" name="Group 40">
            <a:extLst>
              <a:ext uri="{FF2B5EF4-FFF2-40B4-BE49-F238E27FC236}">
                <a16:creationId xmlns:a16="http://schemas.microsoft.com/office/drawing/2014/main" id="{2A494FB4-E1B7-4266-BD86-0B2D69EF90E3}"/>
              </a:ext>
            </a:extLst>
          </p:cNvPr>
          <p:cNvGrpSpPr/>
          <p:nvPr/>
        </p:nvGrpSpPr>
        <p:grpSpPr>
          <a:xfrm>
            <a:off x="351902" y="3037722"/>
            <a:ext cx="1231920" cy="322920"/>
            <a:chOff x="351902" y="3037722"/>
            <a:chExt cx="1231920" cy="322920"/>
          </a:xfrm>
        </p:grpSpPr>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4FE86EA1-6DA7-409B-8862-A6974BF809D6}"/>
                    </a:ext>
                  </a:extLst>
                </p14:cNvPr>
                <p14:cNvContentPartPr/>
                <p14:nvPr/>
              </p14:nvContentPartPr>
              <p14:xfrm>
                <a:off x="351902" y="3102522"/>
                <a:ext cx="134640" cy="258120"/>
              </p14:xfrm>
            </p:contentPart>
          </mc:Choice>
          <mc:Fallback xmlns="">
            <p:pic>
              <p:nvPicPr>
                <p:cNvPr id="30" name="Ink 29">
                  <a:extLst>
                    <a:ext uri="{FF2B5EF4-FFF2-40B4-BE49-F238E27FC236}">
                      <a16:creationId xmlns:a16="http://schemas.microsoft.com/office/drawing/2014/main" id="{4FE86EA1-6DA7-409B-8862-A6974BF809D6}"/>
                    </a:ext>
                  </a:extLst>
                </p:cNvPr>
                <p:cNvPicPr/>
                <p:nvPr/>
              </p:nvPicPr>
              <p:blipFill>
                <a:blip r:embed="rId4"/>
                <a:stretch>
                  <a:fillRect/>
                </a:stretch>
              </p:blipFill>
              <p:spPr>
                <a:xfrm>
                  <a:off x="342902" y="3093522"/>
                  <a:ext cx="152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Ink 30">
                  <a:extLst>
                    <a:ext uri="{FF2B5EF4-FFF2-40B4-BE49-F238E27FC236}">
                      <a16:creationId xmlns:a16="http://schemas.microsoft.com/office/drawing/2014/main" id="{A524D931-A9E8-496F-BB92-523F2BB37CF4}"/>
                    </a:ext>
                  </a:extLst>
                </p14:cNvPr>
                <p14:cNvContentPartPr/>
                <p14:nvPr/>
              </p14:nvContentPartPr>
              <p14:xfrm>
                <a:off x="409862" y="3219522"/>
                <a:ext cx="57600" cy="38880"/>
              </p14:xfrm>
            </p:contentPart>
          </mc:Choice>
          <mc:Fallback xmlns="">
            <p:pic>
              <p:nvPicPr>
                <p:cNvPr id="31" name="Ink 30">
                  <a:extLst>
                    <a:ext uri="{FF2B5EF4-FFF2-40B4-BE49-F238E27FC236}">
                      <a16:creationId xmlns:a16="http://schemas.microsoft.com/office/drawing/2014/main" id="{A524D931-A9E8-496F-BB92-523F2BB37CF4}"/>
                    </a:ext>
                  </a:extLst>
                </p:cNvPr>
                <p:cNvPicPr/>
                <p:nvPr/>
              </p:nvPicPr>
              <p:blipFill>
                <a:blip r:embed="rId6"/>
                <a:stretch>
                  <a:fillRect/>
                </a:stretch>
              </p:blipFill>
              <p:spPr>
                <a:xfrm>
                  <a:off x="401222" y="3210522"/>
                  <a:ext cx="75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AB6ADDB2-F447-4059-A87E-7E0DD18B4952}"/>
                    </a:ext>
                  </a:extLst>
                </p14:cNvPr>
                <p14:cNvContentPartPr/>
                <p14:nvPr/>
              </p14:nvContentPartPr>
              <p14:xfrm>
                <a:off x="537662" y="3228522"/>
                <a:ext cx="86760" cy="126720"/>
              </p14:xfrm>
            </p:contentPart>
          </mc:Choice>
          <mc:Fallback xmlns="">
            <p:pic>
              <p:nvPicPr>
                <p:cNvPr id="32" name="Ink 31">
                  <a:extLst>
                    <a:ext uri="{FF2B5EF4-FFF2-40B4-BE49-F238E27FC236}">
                      <a16:creationId xmlns:a16="http://schemas.microsoft.com/office/drawing/2014/main" id="{AB6ADDB2-F447-4059-A87E-7E0DD18B4952}"/>
                    </a:ext>
                  </a:extLst>
                </p:cNvPr>
                <p:cNvPicPr/>
                <p:nvPr/>
              </p:nvPicPr>
              <p:blipFill>
                <a:blip r:embed="rId8"/>
                <a:stretch>
                  <a:fillRect/>
                </a:stretch>
              </p:blipFill>
              <p:spPr>
                <a:xfrm>
                  <a:off x="529022" y="3219522"/>
                  <a:ext cx="104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Ink 33">
                  <a:extLst>
                    <a:ext uri="{FF2B5EF4-FFF2-40B4-BE49-F238E27FC236}">
                      <a16:creationId xmlns:a16="http://schemas.microsoft.com/office/drawing/2014/main" id="{D477A9CB-5A76-4FF4-AE54-8006FED27A66}"/>
                    </a:ext>
                  </a:extLst>
                </p14:cNvPr>
                <p14:cNvContentPartPr/>
                <p14:nvPr/>
              </p14:nvContentPartPr>
              <p14:xfrm>
                <a:off x="727382" y="3237522"/>
                <a:ext cx="82800" cy="17640"/>
              </p14:xfrm>
            </p:contentPart>
          </mc:Choice>
          <mc:Fallback xmlns="">
            <p:pic>
              <p:nvPicPr>
                <p:cNvPr id="34" name="Ink 33">
                  <a:extLst>
                    <a:ext uri="{FF2B5EF4-FFF2-40B4-BE49-F238E27FC236}">
                      <a16:creationId xmlns:a16="http://schemas.microsoft.com/office/drawing/2014/main" id="{D477A9CB-5A76-4FF4-AE54-8006FED27A66}"/>
                    </a:ext>
                  </a:extLst>
                </p:cNvPr>
                <p:cNvPicPr/>
                <p:nvPr/>
              </p:nvPicPr>
              <p:blipFill>
                <a:blip r:embed="rId10"/>
                <a:stretch>
                  <a:fillRect/>
                </a:stretch>
              </p:blipFill>
              <p:spPr>
                <a:xfrm>
                  <a:off x="718382" y="3228882"/>
                  <a:ext cx="100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D85D2F4C-FE03-4D01-B9D5-046797384157}"/>
                    </a:ext>
                  </a:extLst>
                </p14:cNvPr>
                <p14:cNvContentPartPr/>
                <p14:nvPr/>
              </p14:nvContentPartPr>
              <p14:xfrm>
                <a:off x="726302" y="3165882"/>
                <a:ext cx="52920" cy="72000"/>
              </p14:xfrm>
            </p:contentPart>
          </mc:Choice>
          <mc:Fallback xmlns="">
            <p:pic>
              <p:nvPicPr>
                <p:cNvPr id="35" name="Ink 34">
                  <a:extLst>
                    <a:ext uri="{FF2B5EF4-FFF2-40B4-BE49-F238E27FC236}">
                      <a16:creationId xmlns:a16="http://schemas.microsoft.com/office/drawing/2014/main" id="{D85D2F4C-FE03-4D01-B9D5-046797384157}"/>
                    </a:ext>
                  </a:extLst>
                </p:cNvPr>
                <p:cNvPicPr/>
                <p:nvPr/>
              </p:nvPicPr>
              <p:blipFill>
                <a:blip r:embed="rId12"/>
                <a:stretch>
                  <a:fillRect/>
                </a:stretch>
              </p:blipFill>
              <p:spPr>
                <a:xfrm>
                  <a:off x="717302" y="3157242"/>
                  <a:ext cx="7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36115C95-C2D7-4E37-A0A9-3008D73F3045}"/>
                    </a:ext>
                  </a:extLst>
                </p14:cNvPr>
                <p14:cNvContentPartPr/>
                <p14:nvPr/>
              </p14:nvContentPartPr>
              <p14:xfrm>
                <a:off x="882182" y="3129162"/>
                <a:ext cx="204480" cy="131760"/>
              </p14:xfrm>
            </p:contentPart>
          </mc:Choice>
          <mc:Fallback xmlns="">
            <p:pic>
              <p:nvPicPr>
                <p:cNvPr id="36" name="Ink 35">
                  <a:extLst>
                    <a:ext uri="{FF2B5EF4-FFF2-40B4-BE49-F238E27FC236}">
                      <a16:creationId xmlns:a16="http://schemas.microsoft.com/office/drawing/2014/main" id="{36115C95-C2D7-4E37-A0A9-3008D73F3045}"/>
                    </a:ext>
                  </a:extLst>
                </p:cNvPr>
                <p:cNvPicPr/>
                <p:nvPr/>
              </p:nvPicPr>
              <p:blipFill>
                <a:blip r:embed="rId14"/>
                <a:stretch>
                  <a:fillRect/>
                </a:stretch>
              </p:blipFill>
              <p:spPr>
                <a:xfrm>
                  <a:off x="873182" y="3120522"/>
                  <a:ext cx="222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E0798635-D882-4384-9E21-AC0C5E8E5B44}"/>
                    </a:ext>
                  </a:extLst>
                </p14:cNvPr>
                <p14:cNvContentPartPr/>
                <p14:nvPr/>
              </p14:nvContentPartPr>
              <p14:xfrm>
                <a:off x="1156862" y="3150762"/>
                <a:ext cx="46800" cy="112680"/>
              </p14:xfrm>
            </p:contentPart>
          </mc:Choice>
          <mc:Fallback xmlns="">
            <p:pic>
              <p:nvPicPr>
                <p:cNvPr id="37" name="Ink 36">
                  <a:extLst>
                    <a:ext uri="{FF2B5EF4-FFF2-40B4-BE49-F238E27FC236}">
                      <a16:creationId xmlns:a16="http://schemas.microsoft.com/office/drawing/2014/main" id="{E0798635-D882-4384-9E21-AC0C5E8E5B44}"/>
                    </a:ext>
                  </a:extLst>
                </p:cNvPr>
                <p:cNvPicPr/>
                <p:nvPr/>
              </p:nvPicPr>
              <p:blipFill>
                <a:blip r:embed="rId16"/>
                <a:stretch>
                  <a:fillRect/>
                </a:stretch>
              </p:blipFill>
              <p:spPr>
                <a:xfrm>
                  <a:off x="1147862" y="3142122"/>
                  <a:ext cx="64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Ink 37">
                  <a:extLst>
                    <a:ext uri="{FF2B5EF4-FFF2-40B4-BE49-F238E27FC236}">
                      <a16:creationId xmlns:a16="http://schemas.microsoft.com/office/drawing/2014/main" id="{FE4191A7-BD60-4163-B2F4-AC96960EE476}"/>
                    </a:ext>
                  </a:extLst>
                </p14:cNvPr>
                <p14:cNvContentPartPr/>
                <p14:nvPr/>
              </p14:nvContentPartPr>
              <p14:xfrm>
                <a:off x="1308062" y="3148962"/>
                <a:ext cx="2520" cy="4320"/>
              </p14:xfrm>
            </p:contentPart>
          </mc:Choice>
          <mc:Fallback xmlns="">
            <p:pic>
              <p:nvPicPr>
                <p:cNvPr id="38" name="Ink 37">
                  <a:extLst>
                    <a:ext uri="{FF2B5EF4-FFF2-40B4-BE49-F238E27FC236}">
                      <a16:creationId xmlns:a16="http://schemas.microsoft.com/office/drawing/2014/main" id="{FE4191A7-BD60-4163-B2F4-AC96960EE476}"/>
                    </a:ext>
                  </a:extLst>
                </p:cNvPr>
                <p:cNvPicPr/>
                <p:nvPr/>
              </p:nvPicPr>
              <p:blipFill>
                <a:blip r:embed="rId18"/>
                <a:stretch>
                  <a:fillRect/>
                </a:stretch>
              </p:blipFill>
              <p:spPr>
                <a:xfrm>
                  <a:off x="1299422" y="3139962"/>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Ink 38">
                  <a:extLst>
                    <a:ext uri="{FF2B5EF4-FFF2-40B4-BE49-F238E27FC236}">
                      <a16:creationId xmlns:a16="http://schemas.microsoft.com/office/drawing/2014/main" id="{8A3B19D0-9A99-4C8C-9B55-7FB19239BF5C}"/>
                    </a:ext>
                  </a:extLst>
                </p14:cNvPr>
                <p14:cNvContentPartPr/>
                <p14:nvPr/>
              </p14:nvContentPartPr>
              <p14:xfrm>
                <a:off x="1308062" y="3080562"/>
                <a:ext cx="118440" cy="126000"/>
              </p14:xfrm>
            </p:contentPart>
          </mc:Choice>
          <mc:Fallback xmlns="">
            <p:pic>
              <p:nvPicPr>
                <p:cNvPr id="39" name="Ink 38">
                  <a:extLst>
                    <a:ext uri="{FF2B5EF4-FFF2-40B4-BE49-F238E27FC236}">
                      <a16:creationId xmlns:a16="http://schemas.microsoft.com/office/drawing/2014/main" id="{8A3B19D0-9A99-4C8C-9B55-7FB19239BF5C}"/>
                    </a:ext>
                  </a:extLst>
                </p:cNvPr>
                <p:cNvPicPr/>
                <p:nvPr/>
              </p:nvPicPr>
              <p:blipFill>
                <a:blip r:embed="rId20"/>
                <a:stretch>
                  <a:fillRect/>
                </a:stretch>
              </p:blipFill>
              <p:spPr>
                <a:xfrm>
                  <a:off x="1299422" y="3071562"/>
                  <a:ext cx="136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a:extLst>
                    <a:ext uri="{FF2B5EF4-FFF2-40B4-BE49-F238E27FC236}">
                      <a16:creationId xmlns:a16="http://schemas.microsoft.com/office/drawing/2014/main" id="{F6503E48-C1B8-4A0B-9E49-5C4F981EE285}"/>
                    </a:ext>
                  </a:extLst>
                </p14:cNvPr>
                <p14:cNvContentPartPr/>
                <p14:nvPr/>
              </p14:nvContentPartPr>
              <p14:xfrm>
                <a:off x="1489862" y="3037722"/>
                <a:ext cx="93960" cy="128520"/>
              </p14:xfrm>
            </p:contentPart>
          </mc:Choice>
          <mc:Fallback xmlns="">
            <p:pic>
              <p:nvPicPr>
                <p:cNvPr id="40" name="Ink 39">
                  <a:extLst>
                    <a:ext uri="{FF2B5EF4-FFF2-40B4-BE49-F238E27FC236}">
                      <a16:creationId xmlns:a16="http://schemas.microsoft.com/office/drawing/2014/main" id="{F6503E48-C1B8-4A0B-9E49-5C4F981EE285}"/>
                    </a:ext>
                  </a:extLst>
                </p:cNvPr>
                <p:cNvPicPr/>
                <p:nvPr/>
              </p:nvPicPr>
              <p:blipFill>
                <a:blip r:embed="rId22"/>
                <a:stretch>
                  <a:fillRect/>
                </a:stretch>
              </p:blipFill>
              <p:spPr>
                <a:xfrm>
                  <a:off x="1480862" y="3029082"/>
                  <a:ext cx="111600" cy="146160"/>
                </a:xfrm>
                <a:prstGeom prst="rect">
                  <a:avLst/>
                </a:prstGeom>
              </p:spPr>
            </p:pic>
          </mc:Fallback>
        </mc:AlternateContent>
      </p:grpSp>
      <p:grpSp>
        <p:nvGrpSpPr>
          <p:cNvPr id="51" name="Group 50">
            <a:extLst>
              <a:ext uri="{FF2B5EF4-FFF2-40B4-BE49-F238E27FC236}">
                <a16:creationId xmlns:a16="http://schemas.microsoft.com/office/drawing/2014/main" id="{22FDEE78-31EC-4243-920F-6D59A1C69736}"/>
              </a:ext>
            </a:extLst>
          </p:cNvPr>
          <p:cNvGrpSpPr/>
          <p:nvPr/>
        </p:nvGrpSpPr>
        <p:grpSpPr>
          <a:xfrm>
            <a:off x="781022" y="1740642"/>
            <a:ext cx="2512440" cy="1039320"/>
            <a:chOff x="781022" y="1740642"/>
            <a:chExt cx="2512440" cy="1039320"/>
          </a:xfrm>
        </p:grpSpPr>
        <mc:AlternateContent xmlns:mc="http://schemas.openxmlformats.org/markup-compatibility/2006" xmlns:p14="http://schemas.microsoft.com/office/powerpoint/2010/main">
          <mc:Choice Requires="p14">
            <p:contentPart p14:bwMode="auto" r:id="rId23">
              <p14:nvContentPartPr>
                <p14:cNvPr id="6" name="Ink 5">
                  <a:extLst>
                    <a:ext uri="{FF2B5EF4-FFF2-40B4-BE49-F238E27FC236}">
                      <a16:creationId xmlns:a16="http://schemas.microsoft.com/office/drawing/2014/main" id="{956DFB33-5362-4F6A-A623-054D42C0178C}"/>
                    </a:ext>
                  </a:extLst>
                </p14:cNvPr>
                <p14:cNvContentPartPr/>
                <p14:nvPr/>
              </p14:nvContentPartPr>
              <p14:xfrm>
                <a:off x="781022" y="1740642"/>
                <a:ext cx="172440" cy="301320"/>
              </p14:xfrm>
            </p:contentPart>
          </mc:Choice>
          <mc:Fallback xmlns="">
            <p:pic>
              <p:nvPicPr>
                <p:cNvPr id="6" name="Ink 5">
                  <a:extLst>
                    <a:ext uri="{FF2B5EF4-FFF2-40B4-BE49-F238E27FC236}">
                      <a16:creationId xmlns:a16="http://schemas.microsoft.com/office/drawing/2014/main" id="{956DFB33-5362-4F6A-A623-054D42C0178C}"/>
                    </a:ext>
                  </a:extLst>
                </p:cNvPr>
                <p:cNvPicPr/>
                <p:nvPr/>
              </p:nvPicPr>
              <p:blipFill>
                <a:blip r:embed="rId24"/>
                <a:stretch>
                  <a:fillRect/>
                </a:stretch>
              </p:blipFill>
              <p:spPr>
                <a:xfrm>
                  <a:off x="772022" y="1732002"/>
                  <a:ext cx="190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Ink 6">
                  <a:extLst>
                    <a:ext uri="{FF2B5EF4-FFF2-40B4-BE49-F238E27FC236}">
                      <a16:creationId xmlns:a16="http://schemas.microsoft.com/office/drawing/2014/main" id="{77ACAEB7-4076-4973-9F19-562518786D26}"/>
                    </a:ext>
                  </a:extLst>
                </p14:cNvPr>
                <p14:cNvContentPartPr/>
                <p14:nvPr/>
              </p14:nvContentPartPr>
              <p14:xfrm>
                <a:off x="871022" y="1909482"/>
                <a:ext cx="107640" cy="7560"/>
              </p14:xfrm>
            </p:contentPart>
          </mc:Choice>
          <mc:Fallback xmlns="">
            <p:pic>
              <p:nvPicPr>
                <p:cNvPr id="7" name="Ink 6">
                  <a:extLst>
                    <a:ext uri="{FF2B5EF4-FFF2-40B4-BE49-F238E27FC236}">
                      <a16:creationId xmlns:a16="http://schemas.microsoft.com/office/drawing/2014/main" id="{77ACAEB7-4076-4973-9F19-562518786D26}"/>
                    </a:ext>
                  </a:extLst>
                </p:cNvPr>
                <p:cNvPicPr/>
                <p:nvPr/>
              </p:nvPicPr>
              <p:blipFill>
                <a:blip r:embed="rId26"/>
                <a:stretch>
                  <a:fillRect/>
                </a:stretch>
              </p:blipFill>
              <p:spPr>
                <a:xfrm>
                  <a:off x="862382" y="1900842"/>
                  <a:ext cx="125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Ink 8">
                  <a:extLst>
                    <a:ext uri="{FF2B5EF4-FFF2-40B4-BE49-F238E27FC236}">
                      <a16:creationId xmlns:a16="http://schemas.microsoft.com/office/drawing/2014/main" id="{7097CAA5-2AC7-4BD6-97CA-3FEB23569A18}"/>
                    </a:ext>
                  </a:extLst>
                </p14:cNvPr>
                <p14:cNvContentPartPr/>
                <p14:nvPr/>
              </p14:nvContentPartPr>
              <p14:xfrm>
                <a:off x="1089542" y="1893642"/>
                <a:ext cx="58680" cy="9360"/>
              </p14:xfrm>
            </p:contentPart>
          </mc:Choice>
          <mc:Fallback xmlns="">
            <p:pic>
              <p:nvPicPr>
                <p:cNvPr id="9" name="Ink 8">
                  <a:extLst>
                    <a:ext uri="{FF2B5EF4-FFF2-40B4-BE49-F238E27FC236}">
                      <a16:creationId xmlns:a16="http://schemas.microsoft.com/office/drawing/2014/main" id="{7097CAA5-2AC7-4BD6-97CA-3FEB23569A18}"/>
                    </a:ext>
                  </a:extLst>
                </p:cNvPr>
                <p:cNvPicPr/>
                <p:nvPr/>
              </p:nvPicPr>
              <p:blipFill>
                <a:blip r:embed="rId28"/>
                <a:stretch>
                  <a:fillRect/>
                </a:stretch>
              </p:blipFill>
              <p:spPr>
                <a:xfrm>
                  <a:off x="1080542" y="1884642"/>
                  <a:ext cx="76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Ink 9">
                  <a:extLst>
                    <a:ext uri="{FF2B5EF4-FFF2-40B4-BE49-F238E27FC236}">
                      <a16:creationId xmlns:a16="http://schemas.microsoft.com/office/drawing/2014/main" id="{45BA7FDB-E3BF-4B2F-B801-4974C8ACFB2E}"/>
                    </a:ext>
                  </a:extLst>
                </p14:cNvPr>
                <p14:cNvContentPartPr/>
                <p14:nvPr/>
              </p14:nvContentPartPr>
              <p14:xfrm>
                <a:off x="1036622" y="1808682"/>
                <a:ext cx="81000" cy="27720"/>
              </p14:xfrm>
            </p:contentPart>
          </mc:Choice>
          <mc:Fallback xmlns="">
            <p:pic>
              <p:nvPicPr>
                <p:cNvPr id="10" name="Ink 9">
                  <a:extLst>
                    <a:ext uri="{FF2B5EF4-FFF2-40B4-BE49-F238E27FC236}">
                      <a16:creationId xmlns:a16="http://schemas.microsoft.com/office/drawing/2014/main" id="{45BA7FDB-E3BF-4B2F-B801-4974C8ACFB2E}"/>
                    </a:ext>
                  </a:extLst>
                </p:cNvPr>
                <p:cNvPicPr/>
                <p:nvPr/>
              </p:nvPicPr>
              <p:blipFill>
                <a:blip r:embed="rId30"/>
                <a:stretch>
                  <a:fillRect/>
                </a:stretch>
              </p:blipFill>
              <p:spPr>
                <a:xfrm>
                  <a:off x="1027982" y="1800042"/>
                  <a:ext cx="98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Ink 10">
                  <a:extLst>
                    <a:ext uri="{FF2B5EF4-FFF2-40B4-BE49-F238E27FC236}">
                      <a16:creationId xmlns:a16="http://schemas.microsoft.com/office/drawing/2014/main" id="{9151B3C2-AD06-402E-96C7-ECD94627954B}"/>
                    </a:ext>
                  </a:extLst>
                </p14:cNvPr>
                <p14:cNvContentPartPr/>
                <p14:nvPr/>
              </p14:nvContentPartPr>
              <p14:xfrm>
                <a:off x="991982" y="2020722"/>
                <a:ext cx="94680" cy="102240"/>
              </p14:xfrm>
            </p:contentPart>
          </mc:Choice>
          <mc:Fallback xmlns="">
            <p:pic>
              <p:nvPicPr>
                <p:cNvPr id="11" name="Ink 10">
                  <a:extLst>
                    <a:ext uri="{FF2B5EF4-FFF2-40B4-BE49-F238E27FC236}">
                      <a16:creationId xmlns:a16="http://schemas.microsoft.com/office/drawing/2014/main" id="{9151B3C2-AD06-402E-96C7-ECD94627954B}"/>
                    </a:ext>
                  </a:extLst>
                </p:cNvPr>
                <p:cNvPicPr/>
                <p:nvPr/>
              </p:nvPicPr>
              <p:blipFill>
                <a:blip r:embed="rId32"/>
                <a:stretch>
                  <a:fillRect/>
                </a:stretch>
              </p:blipFill>
              <p:spPr>
                <a:xfrm>
                  <a:off x="982982" y="2011722"/>
                  <a:ext cx="112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 name="Ink 12">
                  <a:extLst>
                    <a:ext uri="{FF2B5EF4-FFF2-40B4-BE49-F238E27FC236}">
                      <a16:creationId xmlns:a16="http://schemas.microsoft.com/office/drawing/2014/main" id="{59B5B5A1-F564-4D3F-921A-3AC740701817}"/>
                    </a:ext>
                  </a:extLst>
                </p14:cNvPr>
                <p14:cNvContentPartPr/>
                <p14:nvPr/>
              </p14:nvContentPartPr>
              <p14:xfrm>
                <a:off x="1310222" y="1787442"/>
                <a:ext cx="206640" cy="152640"/>
              </p14:xfrm>
            </p:contentPart>
          </mc:Choice>
          <mc:Fallback xmlns="">
            <p:pic>
              <p:nvPicPr>
                <p:cNvPr id="13" name="Ink 12">
                  <a:extLst>
                    <a:ext uri="{FF2B5EF4-FFF2-40B4-BE49-F238E27FC236}">
                      <a16:creationId xmlns:a16="http://schemas.microsoft.com/office/drawing/2014/main" id="{59B5B5A1-F564-4D3F-921A-3AC740701817}"/>
                    </a:ext>
                  </a:extLst>
                </p:cNvPr>
                <p:cNvPicPr/>
                <p:nvPr/>
              </p:nvPicPr>
              <p:blipFill>
                <a:blip r:embed="rId34"/>
                <a:stretch>
                  <a:fillRect/>
                </a:stretch>
              </p:blipFill>
              <p:spPr>
                <a:xfrm>
                  <a:off x="1301582" y="1778802"/>
                  <a:ext cx="224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Ink 13">
                  <a:extLst>
                    <a:ext uri="{FF2B5EF4-FFF2-40B4-BE49-F238E27FC236}">
                      <a16:creationId xmlns:a16="http://schemas.microsoft.com/office/drawing/2014/main" id="{1D38F811-3674-4BB6-A9D6-760C3F80B5AE}"/>
                    </a:ext>
                  </a:extLst>
                </p14:cNvPr>
                <p14:cNvContentPartPr/>
                <p14:nvPr/>
              </p14:nvContentPartPr>
              <p14:xfrm>
                <a:off x="1587422" y="1850082"/>
                <a:ext cx="40680" cy="105120"/>
              </p14:xfrm>
            </p:contentPart>
          </mc:Choice>
          <mc:Fallback xmlns="">
            <p:pic>
              <p:nvPicPr>
                <p:cNvPr id="14" name="Ink 13">
                  <a:extLst>
                    <a:ext uri="{FF2B5EF4-FFF2-40B4-BE49-F238E27FC236}">
                      <a16:creationId xmlns:a16="http://schemas.microsoft.com/office/drawing/2014/main" id="{1D38F811-3674-4BB6-A9D6-760C3F80B5AE}"/>
                    </a:ext>
                  </a:extLst>
                </p:cNvPr>
                <p:cNvPicPr/>
                <p:nvPr/>
              </p:nvPicPr>
              <p:blipFill>
                <a:blip r:embed="rId36"/>
                <a:stretch>
                  <a:fillRect/>
                </a:stretch>
              </p:blipFill>
              <p:spPr>
                <a:xfrm>
                  <a:off x="1578422" y="1841082"/>
                  <a:ext cx="58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 name="Ink 14">
                  <a:extLst>
                    <a:ext uri="{FF2B5EF4-FFF2-40B4-BE49-F238E27FC236}">
                      <a16:creationId xmlns:a16="http://schemas.microsoft.com/office/drawing/2014/main" id="{2E7E3E9E-A4D0-43AF-BD21-A4E270D9D0BF}"/>
                    </a:ext>
                  </a:extLst>
                </p14:cNvPr>
                <p14:cNvContentPartPr/>
                <p14:nvPr/>
              </p14:nvContentPartPr>
              <p14:xfrm>
                <a:off x="1808102" y="1767282"/>
                <a:ext cx="218520" cy="402120"/>
              </p14:xfrm>
            </p:contentPart>
          </mc:Choice>
          <mc:Fallback xmlns="">
            <p:pic>
              <p:nvPicPr>
                <p:cNvPr id="15" name="Ink 14">
                  <a:extLst>
                    <a:ext uri="{FF2B5EF4-FFF2-40B4-BE49-F238E27FC236}">
                      <a16:creationId xmlns:a16="http://schemas.microsoft.com/office/drawing/2014/main" id="{2E7E3E9E-A4D0-43AF-BD21-A4E270D9D0BF}"/>
                    </a:ext>
                  </a:extLst>
                </p:cNvPr>
                <p:cNvPicPr/>
                <p:nvPr/>
              </p:nvPicPr>
              <p:blipFill>
                <a:blip r:embed="rId38"/>
                <a:stretch>
                  <a:fillRect/>
                </a:stretch>
              </p:blipFill>
              <p:spPr>
                <a:xfrm>
                  <a:off x="1799462" y="1758642"/>
                  <a:ext cx="2361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Ink 16">
                  <a:extLst>
                    <a:ext uri="{FF2B5EF4-FFF2-40B4-BE49-F238E27FC236}">
                      <a16:creationId xmlns:a16="http://schemas.microsoft.com/office/drawing/2014/main" id="{CD99B760-E1A2-4861-9828-EC2A31E7B1FB}"/>
                    </a:ext>
                  </a:extLst>
                </p14:cNvPr>
                <p14:cNvContentPartPr/>
                <p14:nvPr/>
              </p14:nvContentPartPr>
              <p14:xfrm>
                <a:off x="823142" y="2443362"/>
                <a:ext cx="158400" cy="336600"/>
              </p14:xfrm>
            </p:contentPart>
          </mc:Choice>
          <mc:Fallback xmlns="">
            <p:pic>
              <p:nvPicPr>
                <p:cNvPr id="17" name="Ink 16">
                  <a:extLst>
                    <a:ext uri="{FF2B5EF4-FFF2-40B4-BE49-F238E27FC236}">
                      <a16:creationId xmlns:a16="http://schemas.microsoft.com/office/drawing/2014/main" id="{CD99B760-E1A2-4861-9828-EC2A31E7B1FB}"/>
                    </a:ext>
                  </a:extLst>
                </p:cNvPr>
                <p:cNvPicPr/>
                <p:nvPr/>
              </p:nvPicPr>
              <p:blipFill>
                <a:blip r:embed="rId40"/>
                <a:stretch>
                  <a:fillRect/>
                </a:stretch>
              </p:blipFill>
              <p:spPr>
                <a:xfrm>
                  <a:off x="814502" y="2434722"/>
                  <a:ext cx="1760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Ink 17">
                  <a:extLst>
                    <a:ext uri="{FF2B5EF4-FFF2-40B4-BE49-F238E27FC236}">
                      <a16:creationId xmlns:a16="http://schemas.microsoft.com/office/drawing/2014/main" id="{11F5BE23-71A0-48E6-A40A-C4772125BA6F}"/>
                    </a:ext>
                  </a:extLst>
                </p14:cNvPr>
                <p14:cNvContentPartPr/>
                <p14:nvPr/>
              </p14:nvContentPartPr>
              <p14:xfrm>
                <a:off x="1088462" y="2561442"/>
                <a:ext cx="58680" cy="20880"/>
              </p14:xfrm>
            </p:contentPart>
          </mc:Choice>
          <mc:Fallback xmlns="">
            <p:pic>
              <p:nvPicPr>
                <p:cNvPr id="18" name="Ink 17">
                  <a:extLst>
                    <a:ext uri="{FF2B5EF4-FFF2-40B4-BE49-F238E27FC236}">
                      <a16:creationId xmlns:a16="http://schemas.microsoft.com/office/drawing/2014/main" id="{11F5BE23-71A0-48E6-A40A-C4772125BA6F}"/>
                    </a:ext>
                  </a:extLst>
                </p:cNvPr>
                <p:cNvPicPr/>
                <p:nvPr/>
              </p:nvPicPr>
              <p:blipFill>
                <a:blip r:embed="rId42"/>
                <a:stretch>
                  <a:fillRect/>
                </a:stretch>
              </p:blipFill>
              <p:spPr>
                <a:xfrm>
                  <a:off x="1079462" y="2552802"/>
                  <a:ext cx="76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Ink 18">
                  <a:extLst>
                    <a:ext uri="{FF2B5EF4-FFF2-40B4-BE49-F238E27FC236}">
                      <a16:creationId xmlns:a16="http://schemas.microsoft.com/office/drawing/2014/main" id="{0E2F9363-85F1-42BE-ABDB-468E0DCB1270}"/>
                    </a:ext>
                  </a:extLst>
                </p14:cNvPr>
                <p14:cNvContentPartPr/>
                <p14:nvPr/>
              </p14:nvContentPartPr>
              <p14:xfrm>
                <a:off x="1045622" y="2421402"/>
                <a:ext cx="105840" cy="38880"/>
              </p14:xfrm>
            </p:contentPart>
          </mc:Choice>
          <mc:Fallback xmlns="">
            <p:pic>
              <p:nvPicPr>
                <p:cNvPr id="19" name="Ink 18">
                  <a:extLst>
                    <a:ext uri="{FF2B5EF4-FFF2-40B4-BE49-F238E27FC236}">
                      <a16:creationId xmlns:a16="http://schemas.microsoft.com/office/drawing/2014/main" id="{0E2F9363-85F1-42BE-ABDB-468E0DCB1270}"/>
                    </a:ext>
                  </a:extLst>
                </p:cNvPr>
                <p:cNvPicPr/>
                <p:nvPr/>
              </p:nvPicPr>
              <p:blipFill>
                <a:blip r:embed="rId44"/>
                <a:stretch>
                  <a:fillRect/>
                </a:stretch>
              </p:blipFill>
              <p:spPr>
                <a:xfrm>
                  <a:off x="1036982" y="2412402"/>
                  <a:ext cx="123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 name="Ink 19">
                  <a:extLst>
                    <a:ext uri="{FF2B5EF4-FFF2-40B4-BE49-F238E27FC236}">
                      <a16:creationId xmlns:a16="http://schemas.microsoft.com/office/drawing/2014/main" id="{529E2E24-59CB-4752-A5C4-051DB06B9F8B}"/>
                    </a:ext>
                  </a:extLst>
                </p14:cNvPr>
                <p14:cNvContentPartPr/>
                <p14:nvPr/>
              </p14:nvContentPartPr>
              <p14:xfrm>
                <a:off x="1293662" y="2407002"/>
                <a:ext cx="153000" cy="328680"/>
              </p14:xfrm>
            </p:contentPart>
          </mc:Choice>
          <mc:Fallback xmlns="">
            <p:pic>
              <p:nvPicPr>
                <p:cNvPr id="20" name="Ink 19">
                  <a:extLst>
                    <a:ext uri="{FF2B5EF4-FFF2-40B4-BE49-F238E27FC236}">
                      <a16:creationId xmlns:a16="http://schemas.microsoft.com/office/drawing/2014/main" id="{529E2E24-59CB-4752-A5C4-051DB06B9F8B}"/>
                    </a:ext>
                  </a:extLst>
                </p:cNvPr>
                <p:cNvPicPr/>
                <p:nvPr/>
              </p:nvPicPr>
              <p:blipFill>
                <a:blip r:embed="rId46"/>
                <a:stretch>
                  <a:fillRect/>
                </a:stretch>
              </p:blipFill>
              <p:spPr>
                <a:xfrm>
                  <a:off x="1284662" y="2398362"/>
                  <a:ext cx="1706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Ink 20">
                  <a:extLst>
                    <a:ext uri="{FF2B5EF4-FFF2-40B4-BE49-F238E27FC236}">
                      <a16:creationId xmlns:a16="http://schemas.microsoft.com/office/drawing/2014/main" id="{A11D340B-88D4-47A8-9FEB-1FD1D26771DD}"/>
                    </a:ext>
                  </a:extLst>
                </p14:cNvPr>
                <p14:cNvContentPartPr/>
                <p14:nvPr/>
              </p14:nvContentPartPr>
              <p14:xfrm>
                <a:off x="1550342" y="2615082"/>
                <a:ext cx="9000" cy="66960"/>
              </p14:xfrm>
            </p:contentPart>
          </mc:Choice>
          <mc:Fallback xmlns="">
            <p:pic>
              <p:nvPicPr>
                <p:cNvPr id="21" name="Ink 20">
                  <a:extLst>
                    <a:ext uri="{FF2B5EF4-FFF2-40B4-BE49-F238E27FC236}">
                      <a16:creationId xmlns:a16="http://schemas.microsoft.com/office/drawing/2014/main" id="{A11D340B-88D4-47A8-9FEB-1FD1D26771DD}"/>
                    </a:ext>
                  </a:extLst>
                </p:cNvPr>
                <p:cNvPicPr/>
                <p:nvPr/>
              </p:nvPicPr>
              <p:blipFill>
                <a:blip r:embed="rId48"/>
                <a:stretch>
                  <a:fillRect/>
                </a:stretch>
              </p:blipFill>
              <p:spPr>
                <a:xfrm>
                  <a:off x="1541702" y="2606082"/>
                  <a:ext cx="26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Ink 21">
                  <a:extLst>
                    <a:ext uri="{FF2B5EF4-FFF2-40B4-BE49-F238E27FC236}">
                      <a16:creationId xmlns:a16="http://schemas.microsoft.com/office/drawing/2014/main" id="{66DFBF8F-A5C2-4AA9-9F5D-43316893A620}"/>
                    </a:ext>
                  </a:extLst>
                </p14:cNvPr>
                <p14:cNvContentPartPr/>
                <p14:nvPr/>
              </p14:nvContentPartPr>
              <p14:xfrm>
                <a:off x="1577702" y="2343642"/>
                <a:ext cx="99720" cy="126720"/>
              </p14:xfrm>
            </p:contentPart>
          </mc:Choice>
          <mc:Fallback xmlns="">
            <p:pic>
              <p:nvPicPr>
                <p:cNvPr id="22" name="Ink 21">
                  <a:extLst>
                    <a:ext uri="{FF2B5EF4-FFF2-40B4-BE49-F238E27FC236}">
                      <a16:creationId xmlns:a16="http://schemas.microsoft.com/office/drawing/2014/main" id="{66DFBF8F-A5C2-4AA9-9F5D-43316893A620}"/>
                    </a:ext>
                  </a:extLst>
                </p:cNvPr>
                <p:cNvPicPr/>
                <p:nvPr/>
              </p:nvPicPr>
              <p:blipFill>
                <a:blip r:embed="rId50"/>
                <a:stretch>
                  <a:fillRect/>
                </a:stretch>
              </p:blipFill>
              <p:spPr>
                <a:xfrm>
                  <a:off x="1569062" y="2334642"/>
                  <a:ext cx="11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Ink 22">
                  <a:extLst>
                    <a:ext uri="{FF2B5EF4-FFF2-40B4-BE49-F238E27FC236}">
                      <a16:creationId xmlns:a16="http://schemas.microsoft.com/office/drawing/2014/main" id="{C666AA29-F850-40E3-8E55-EFC2667529F3}"/>
                    </a:ext>
                  </a:extLst>
                </p14:cNvPr>
                <p14:cNvContentPartPr/>
                <p14:nvPr/>
              </p14:nvContentPartPr>
              <p14:xfrm>
                <a:off x="1627742" y="2490882"/>
                <a:ext cx="79200" cy="112680"/>
              </p14:xfrm>
            </p:contentPart>
          </mc:Choice>
          <mc:Fallback xmlns="">
            <p:pic>
              <p:nvPicPr>
                <p:cNvPr id="23" name="Ink 22">
                  <a:extLst>
                    <a:ext uri="{FF2B5EF4-FFF2-40B4-BE49-F238E27FC236}">
                      <a16:creationId xmlns:a16="http://schemas.microsoft.com/office/drawing/2014/main" id="{C666AA29-F850-40E3-8E55-EFC2667529F3}"/>
                    </a:ext>
                  </a:extLst>
                </p:cNvPr>
                <p:cNvPicPr/>
                <p:nvPr/>
              </p:nvPicPr>
              <p:blipFill>
                <a:blip r:embed="rId52"/>
                <a:stretch>
                  <a:fillRect/>
                </a:stretch>
              </p:blipFill>
              <p:spPr>
                <a:xfrm>
                  <a:off x="1618742" y="2481882"/>
                  <a:ext cx="96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Ink 23">
                  <a:extLst>
                    <a:ext uri="{FF2B5EF4-FFF2-40B4-BE49-F238E27FC236}">
                      <a16:creationId xmlns:a16="http://schemas.microsoft.com/office/drawing/2014/main" id="{2CA2FD93-B82E-4F04-AB77-A535CA87634B}"/>
                    </a:ext>
                  </a:extLst>
                </p14:cNvPr>
                <p14:cNvContentPartPr/>
                <p14:nvPr/>
              </p14:nvContentPartPr>
              <p14:xfrm>
                <a:off x="1763462" y="2383962"/>
                <a:ext cx="56520" cy="171000"/>
              </p14:xfrm>
            </p:contentPart>
          </mc:Choice>
          <mc:Fallback xmlns="">
            <p:pic>
              <p:nvPicPr>
                <p:cNvPr id="24" name="Ink 23">
                  <a:extLst>
                    <a:ext uri="{FF2B5EF4-FFF2-40B4-BE49-F238E27FC236}">
                      <a16:creationId xmlns:a16="http://schemas.microsoft.com/office/drawing/2014/main" id="{2CA2FD93-B82E-4F04-AB77-A535CA87634B}"/>
                    </a:ext>
                  </a:extLst>
                </p:cNvPr>
                <p:cNvPicPr/>
                <p:nvPr/>
              </p:nvPicPr>
              <p:blipFill>
                <a:blip r:embed="rId54"/>
                <a:stretch>
                  <a:fillRect/>
                </a:stretch>
              </p:blipFill>
              <p:spPr>
                <a:xfrm>
                  <a:off x="1754462" y="2374962"/>
                  <a:ext cx="74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Ink 24">
                  <a:extLst>
                    <a:ext uri="{FF2B5EF4-FFF2-40B4-BE49-F238E27FC236}">
                      <a16:creationId xmlns:a16="http://schemas.microsoft.com/office/drawing/2014/main" id="{6EE47ED4-F34B-4514-9A71-30EE74C65BB6}"/>
                    </a:ext>
                  </a:extLst>
                </p14:cNvPr>
                <p14:cNvContentPartPr/>
                <p14:nvPr/>
              </p14:nvContentPartPr>
              <p14:xfrm>
                <a:off x="1971902" y="2260842"/>
                <a:ext cx="239040" cy="154080"/>
              </p14:xfrm>
            </p:contentPart>
          </mc:Choice>
          <mc:Fallback xmlns="">
            <p:pic>
              <p:nvPicPr>
                <p:cNvPr id="25" name="Ink 24">
                  <a:extLst>
                    <a:ext uri="{FF2B5EF4-FFF2-40B4-BE49-F238E27FC236}">
                      <a16:creationId xmlns:a16="http://schemas.microsoft.com/office/drawing/2014/main" id="{6EE47ED4-F34B-4514-9A71-30EE74C65BB6}"/>
                    </a:ext>
                  </a:extLst>
                </p:cNvPr>
                <p:cNvPicPr/>
                <p:nvPr/>
              </p:nvPicPr>
              <p:blipFill>
                <a:blip r:embed="rId56"/>
                <a:stretch>
                  <a:fillRect/>
                </a:stretch>
              </p:blipFill>
              <p:spPr>
                <a:xfrm>
                  <a:off x="1963262" y="2251842"/>
                  <a:ext cx="25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Ink 25">
                  <a:extLst>
                    <a:ext uri="{FF2B5EF4-FFF2-40B4-BE49-F238E27FC236}">
                      <a16:creationId xmlns:a16="http://schemas.microsoft.com/office/drawing/2014/main" id="{BA9691CF-3D37-4C28-88BC-6F9EA2E4A806}"/>
                    </a:ext>
                  </a:extLst>
                </p14:cNvPr>
                <p14:cNvContentPartPr/>
                <p14:nvPr/>
              </p14:nvContentPartPr>
              <p14:xfrm>
                <a:off x="2037062" y="2422122"/>
                <a:ext cx="166320" cy="79200"/>
              </p14:xfrm>
            </p:contentPart>
          </mc:Choice>
          <mc:Fallback xmlns="">
            <p:pic>
              <p:nvPicPr>
                <p:cNvPr id="26" name="Ink 25">
                  <a:extLst>
                    <a:ext uri="{FF2B5EF4-FFF2-40B4-BE49-F238E27FC236}">
                      <a16:creationId xmlns:a16="http://schemas.microsoft.com/office/drawing/2014/main" id="{BA9691CF-3D37-4C28-88BC-6F9EA2E4A806}"/>
                    </a:ext>
                  </a:extLst>
                </p:cNvPr>
                <p:cNvPicPr/>
                <p:nvPr/>
              </p:nvPicPr>
              <p:blipFill>
                <a:blip r:embed="rId58"/>
                <a:stretch>
                  <a:fillRect/>
                </a:stretch>
              </p:blipFill>
              <p:spPr>
                <a:xfrm>
                  <a:off x="2028062" y="2413482"/>
                  <a:ext cx="183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Ink 26">
                  <a:extLst>
                    <a:ext uri="{FF2B5EF4-FFF2-40B4-BE49-F238E27FC236}">
                      <a16:creationId xmlns:a16="http://schemas.microsoft.com/office/drawing/2014/main" id="{83290F04-6261-460D-AC56-D172A8C6E672}"/>
                    </a:ext>
                  </a:extLst>
                </p14:cNvPr>
                <p14:cNvContentPartPr/>
                <p14:nvPr/>
              </p14:nvContentPartPr>
              <p14:xfrm>
                <a:off x="2110862" y="2612202"/>
                <a:ext cx="95040" cy="121320"/>
              </p14:xfrm>
            </p:contentPart>
          </mc:Choice>
          <mc:Fallback xmlns="">
            <p:pic>
              <p:nvPicPr>
                <p:cNvPr id="27" name="Ink 26">
                  <a:extLst>
                    <a:ext uri="{FF2B5EF4-FFF2-40B4-BE49-F238E27FC236}">
                      <a16:creationId xmlns:a16="http://schemas.microsoft.com/office/drawing/2014/main" id="{83290F04-6261-460D-AC56-D172A8C6E672}"/>
                    </a:ext>
                  </a:extLst>
                </p:cNvPr>
                <p:cNvPicPr/>
                <p:nvPr/>
              </p:nvPicPr>
              <p:blipFill>
                <a:blip r:embed="rId60"/>
                <a:stretch>
                  <a:fillRect/>
                </a:stretch>
              </p:blipFill>
              <p:spPr>
                <a:xfrm>
                  <a:off x="2102222" y="2603202"/>
                  <a:ext cx="112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Ink 27">
                  <a:extLst>
                    <a:ext uri="{FF2B5EF4-FFF2-40B4-BE49-F238E27FC236}">
                      <a16:creationId xmlns:a16="http://schemas.microsoft.com/office/drawing/2014/main" id="{50A479A6-8C06-43C2-9394-B11427AC02F9}"/>
                    </a:ext>
                  </a:extLst>
                </p14:cNvPr>
                <p14:cNvContentPartPr/>
                <p14:nvPr/>
              </p14:nvContentPartPr>
              <p14:xfrm>
                <a:off x="2223182" y="2491962"/>
                <a:ext cx="154080" cy="101160"/>
              </p14:xfrm>
            </p:contentPart>
          </mc:Choice>
          <mc:Fallback xmlns="">
            <p:pic>
              <p:nvPicPr>
                <p:cNvPr id="28" name="Ink 27">
                  <a:extLst>
                    <a:ext uri="{FF2B5EF4-FFF2-40B4-BE49-F238E27FC236}">
                      <a16:creationId xmlns:a16="http://schemas.microsoft.com/office/drawing/2014/main" id="{50A479A6-8C06-43C2-9394-B11427AC02F9}"/>
                    </a:ext>
                  </a:extLst>
                </p:cNvPr>
                <p:cNvPicPr/>
                <p:nvPr/>
              </p:nvPicPr>
              <p:blipFill>
                <a:blip r:embed="rId62"/>
                <a:stretch>
                  <a:fillRect/>
                </a:stretch>
              </p:blipFill>
              <p:spPr>
                <a:xfrm>
                  <a:off x="2214182" y="2483322"/>
                  <a:ext cx="17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BB5925D2-2E37-491E-8442-24CB5B9989FA}"/>
                    </a:ext>
                  </a:extLst>
                </p14:cNvPr>
                <p14:cNvContentPartPr/>
                <p14:nvPr/>
              </p14:nvContentPartPr>
              <p14:xfrm>
                <a:off x="2354222" y="2310162"/>
                <a:ext cx="166320" cy="81000"/>
              </p14:xfrm>
            </p:contentPart>
          </mc:Choice>
          <mc:Fallback xmlns="">
            <p:pic>
              <p:nvPicPr>
                <p:cNvPr id="42" name="Ink 41">
                  <a:extLst>
                    <a:ext uri="{FF2B5EF4-FFF2-40B4-BE49-F238E27FC236}">
                      <a16:creationId xmlns:a16="http://schemas.microsoft.com/office/drawing/2014/main" id="{BB5925D2-2E37-491E-8442-24CB5B9989FA}"/>
                    </a:ext>
                  </a:extLst>
                </p:cNvPr>
                <p:cNvPicPr/>
                <p:nvPr/>
              </p:nvPicPr>
              <p:blipFill>
                <a:blip r:embed="rId64"/>
                <a:stretch>
                  <a:fillRect/>
                </a:stretch>
              </p:blipFill>
              <p:spPr>
                <a:xfrm>
                  <a:off x="2345582" y="2301522"/>
                  <a:ext cx="183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9F1C382E-8855-4E86-BE8D-BFA437E23FFE}"/>
                    </a:ext>
                  </a:extLst>
                </p14:cNvPr>
                <p14:cNvContentPartPr/>
                <p14:nvPr/>
              </p14:nvContentPartPr>
              <p14:xfrm>
                <a:off x="2328302" y="2206842"/>
                <a:ext cx="161280" cy="87480"/>
              </p14:xfrm>
            </p:contentPart>
          </mc:Choice>
          <mc:Fallback xmlns="">
            <p:pic>
              <p:nvPicPr>
                <p:cNvPr id="43" name="Ink 42">
                  <a:extLst>
                    <a:ext uri="{FF2B5EF4-FFF2-40B4-BE49-F238E27FC236}">
                      <a16:creationId xmlns:a16="http://schemas.microsoft.com/office/drawing/2014/main" id="{9F1C382E-8855-4E86-BE8D-BFA437E23FFE}"/>
                    </a:ext>
                  </a:extLst>
                </p:cNvPr>
                <p:cNvPicPr/>
                <p:nvPr/>
              </p:nvPicPr>
              <p:blipFill>
                <a:blip r:embed="rId66"/>
                <a:stretch>
                  <a:fillRect/>
                </a:stretch>
              </p:blipFill>
              <p:spPr>
                <a:xfrm>
                  <a:off x="2319662" y="2198202"/>
                  <a:ext cx="178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19E5B872-78AE-4FC2-A119-3181DD4DBE37}"/>
                    </a:ext>
                  </a:extLst>
                </p14:cNvPr>
                <p14:cNvContentPartPr/>
                <p14:nvPr/>
              </p14:nvContentPartPr>
              <p14:xfrm>
                <a:off x="2629622" y="2201082"/>
                <a:ext cx="30240" cy="172800"/>
              </p14:xfrm>
            </p:contentPart>
          </mc:Choice>
          <mc:Fallback xmlns="">
            <p:pic>
              <p:nvPicPr>
                <p:cNvPr id="44" name="Ink 43">
                  <a:extLst>
                    <a:ext uri="{FF2B5EF4-FFF2-40B4-BE49-F238E27FC236}">
                      <a16:creationId xmlns:a16="http://schemas.microsoft.com/office/drawing/2014/main" id="{19E5B872-78AE-4FC2-A119-3181DD4DBE37}"/>
                    </a:ext>
                  </a:extLst>
                </p:cNvPr>
                <p:cNvPicPr/>
                <p:nvPr/>
              </p:nvPicPr>
              <p:blipFill>
                <a:blip r:embed="rId68"/>
                <a:stretch>
                  <a:fillRect/>
                </a:stretch>
              </p:blipFill>
              <p:spPr>
                <a:xfrm>
                  <a:off x="2620622" y="2192442"/>
                  <a:ext cx="47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9FD6907C-E3E1-4AA5-A642-C3FBC75BBDB1}"/>
                    </a:ext>
                  </a:extLst>
                </p14:cNvPr>
                <p14:cNvContentPartPr/>
                <p14:nvPr/>
              </p14:nvContentPartPr>
              <p14:xfrm>
                <a:off x="2646902" y="2314122"/>
                <a:ext cx="360" cy="360"/>
              </p14:xfrm>
            </p:contentPart>
          </mc:Choice>
          <mc:Fallback xmlns="">
            <p:pic>
              <p:nvPicPr>
                <p:cNvPr id="45" name="Ink 44">
                  <a:extLst>
                    <a:ext uri="{FF2B5EF4-FFF2-40B4-BE49-F238E27FC236}">
                      <a16:creationId xmlns:a16="http://schemas.microsoft.com/office/drawing/2014/main" id="{9FD6907C-E3E1-4AA5-A642-C3FBC75BBDB1}"/>
                    </a:ext>
                  </a:extLst>
                </p:cNvPr>
                <p:cNvPicPr/>
                <p:nvPr/>
              </p:nvPicPr>
              <p:blipFill>
                <a:blip r:embed="rId18"/>
                <a:stretch>
                  <a:fillRect/>
                </a:stretch>
              </p:blipFill>
              <p:spPr>
                <a:xfrm>
                  <a:off x="2638262" y="23054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CBCDEF04-17F2-45FD-82BC-AF95629F6E08}"/>
                    </a:ext>
                  </a:extLst>
                </p14:cNvPr>
                <p14:cNvContentPartPr/>
                <p14:nvPr/>
              </p14:nvContentPartPr>
              <p14:xfrm>
                <a:off x="2646902" y="2188122"/>
                <a:ext cx="196200" cy="151920"/>
              </p14:xfrm>
            </p:contentPart>
          </mc:Choice>
          <mc:Fallback xmlns="">
            <p:pic>
              <p:nvPicPr>
                <p:cNvPr id="46" name="Ink 45">
                  <a:extLst>
                    <a:ext uri="{FF2B5EF4-FFF2-40B4-BE49-F238E27FC236}">
                      <a16:creationId xmlns:a16="http://schemas.microsoft.com/office/drawing/2014/main" id="{CBCDEF04-17F2-45FD-82BC-AF95629F6E08}"/>
                    </a:ext>
                  </a:extLst>
                </p:cNvPr>
                <p:cNvPicPr/>
                <p:nvPr/>
              </p:nvPicPr>
              <p:blipFill>
                <a:blip r:embed="rId71"/>
                <a:stretch>
                  <a:fillRect/>
                </a:stretch>
              </p:blipFill>
              <p:spPr>
                <a:xfrm>
                  <a:off x="2638262" y="2179482"/>
                  <a:ext cx="213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2D224B21-931C-4293-8D4B-148D970C00E8}"/>
                    </a:ext>
                  </a:extLst>
                </p14:cNvPr>
                <p14:cNvContentPartPr/>
                <p14:nvPr/>
              </p14:nvContentPartPr>
              <p14:xfrm>
                <a:off x="2957582" y="2008842"/>
                <a:ext cx="242640" cy="135000"/>
              </p14:xfrm>
            </p:contentPart>
          </mc:Choice>
          <mc:Fallback xmlns="">
            <p:pic>
              <p:nvPicPr>
                <p:cNvPr id="47" name="Ink 46">
                  <a:extLst>
                    <a:ext uri="{FF2B5EF4-FFF2-40B4-BE49-F238E27FC236}">
                      <a16:creationId xmlns:a16="http://schemas.microsoft.com/office/drawing/2014/main" id="{2D224B21-931C-4293-8D4B-148D970C00E8}"/>
                    </a:ext>
                  </a:extLst>
                </p:cNvPr>
                <p:cNvPicPr/>
                <p:nvPr/>
              </p:nvPicPr>
              <p:blipFill>
                <a:blip r:embed="rId73"/>
                <a:stretch>
                  <a:fillRect/>
                </a:stretch>
              </p:blipFill>
              <p:spPr>
                <a:xfrm>
                  <a:off x="2948942" y="2000202"/>
                  <a:ext cx="260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9DAE0CA5-35B8-4CB8-88C9-194D2D2F8560}"/>
                    </a:ext>
                  </a:extLst>
                </p14:cNvPr>
                <p14:cNvContentPartPr/>
                <p14:nvPr/>
              </p14:nvContentPartPr>
              <p14:xfrm>
                <a:off x="3059462" y="2141682"/>
                <a:ext cx="126000" cy="79200"/>
              </p14:xfrm>
            </p:contentPart>
          </mc:Choice>
          <mc:Fallback xmlns="">
            <p:pic>
              <p:nvPicPr>
                <p:cNvPr id="48" name="Ink 47">
                  <a:extLst>
                    <a:ext uri="{FF2B5EF4-FFF2-40B4-BE49-F238E27FC236}">
                      <a16:creationId xmlns:a16="http://schemas.microsoft.com/office/drawing/2014/main" id="{9DAE0CA5-35B8-4CB8-88C9-194D2D2F8560}"/>
                    </a:ext>
                  </a:extLst>
                </p:cNvPr>
                <p:cNvPicPr/>
                <p:nvPr/>
              </p:nvPicPr>
              <p:blipFill>
                <a:blip r:embed="rId75"/>
                <a:stretch>
                  <a:fillRect/>
                </a:stretch>
              </p:blipFill>
              <p:spPr>
                <a:xfrm>
                  <a:off x="3050822" y="2133042"/>
                  <a:ext cx="143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663A478C-D875-4E70-83AA-BB5C322C953E}"/>
                    </a:ext>
                  </a:extLst>
                </p14:cNvPr>
                <p14:cNvContentPartPr/>
                <p14:nvPr/>
              </p14:nvContentPartPr>
              <p14:xfrm>
                <a:off x="3069902" y="2348682"/>
                <a:ext cx="83880" cy="134640"/>
              </p14:xfrm>
            </p:contentPart>
          </mc:Choice>
          <mc:Fallback xmlns="">
            <p:pic>
              <p:nvPicPr>
                <p:cNvPr id="49" name="Ink 48">
                  <a:extLst>
                    <a:ext uri="{FF2B5EF4-FFF2-40B4-BE49-F238E27FC236}">
                      <a16:creationId xmlns:a16="http://schemas.microsoft.com/office/drawing/2014/main" id="{663A478C-D875-4E70-83AA-BB5C322C953E}"/>
                    </a:ext>
                  </a:extLst>
                </p:cNvPr>
                <p:cNvPicPr/>
                <p:nvPr/>
              </p:nvPicPr>
              <p:blipFill>
                <a:blip r:embed="rId77"/>
                <a:stretch>
                  <a:fillRect/>
                </a:stretch>
              </p:blipFill>
              <p:spPr>
                <a:xfrm>
                  <a:off x="3060902" y="2339682"/>
                  <a:ext cx="101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39AAFB85-95F1-4761-995A-F3FFB7EE6527}"/>
                    </a:ext>
                  </a:extLst>
                </p14:cNvPr>
                <p14:cNvContentPartPr/>
                <p14:nvPr/>
              </p14:nvContentPartPr>
              <p14:xfrm>
                <a:off x="3187622" y="2234562"/>
                <a:ext cx="105840" cy="88920"/>
              </p14:xfrm>
            </p:contentPart>
          </mc:Choice>
          <mc:Fallback xmlns="">
            <p:pic>
              <p:nvPicPr>
                <p:cNvPr id="50" name="Ink 49">
                  <a:extLst>
                    <a:ext uri="{FF2B5EF4-FFF2-40B4-BE49-F238E27FC236}">
                      <a16:creationId xmlns:a16="http://schemas.microsoft.com/office/drawing/2014/main" id="{39AAFB85-95F1-4761-995A-F3FFB7EE6527}"/>
                    </a:ext>
                  </a:extLst>
                </p:cNvPr>
                <p:cNvPicPr/>
                <p:nvPr/>
              </p:nvPicPr>
              <p:blipFill>
                <a:blip r:embed="rId79"/>
                <a:stretch>
                  <a:fillRect/>
                </a:stretch>
              </p:blipFill>
              <p:spPr>
                <a:xfrm>
                  <a:off x="3178622" y="2225562"/>
                  <a:ext cx="123480" cy="106560"/>
                </a:xfrm>
                <a:prstGeom prst="rect">
                  <a:avLst/>
                </a:prstGeom>
              </p:spPr>
            </p:pic>
          </mc:Fallback>
        </mc:AlternateContent>
      </p:grpSp>
      <p:grpSp>
        <p:nvGrpSpPr>
          <p:cNvPr id="64" name="Group 63">
            <a:extLst>
              <a:ext uri="{FF2B5EF4-FFF2-40B4-BE49-F238E27FC236}">
                <a16:creationId xmlns:a16="http://schemas.microsoft.com/office/drawing/2014/main" id="{0378FAFD-AF61-40B1-86C9-D750D9EE926A}"/>
              </a:ext>
            </a:extLst>
          </p:cNvPr>
          <p:cNvGrpSpPr/>
          <p:nvPr/>
        </p:nvGrpSpPr>
        <p:grpSpPr>
          <a:xfrm>
            <a:off x="2336942" y="4983882"/>
            <a:ext cx="809280" cy="694440"/>
            <a:chOff x="2336942" y="4983882"/>
            <a:chExt cx="809280" cy="694440"/>
          </a:xfrm>
        </p:grpSpPr>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CE95B565-C0D4-4F2E-A79D-CF9946FFE7DA}"/>
                    </a:ext>
                  </a:extLst>
                </p14:cNvPr>
                <p14:cNvContentPartPr/>
                <p14:nvPr/>
              </p14:nvContentPartPr>
              <p14:xfrm>
                <a:off x="2520182" y="4983882"/>
                <a:ext cx="193320" cy="300600"/>
              </p14:xfrm>
            </p:contentPart>
          </mc:Choice>
          <mc:Fallback xmlns="">
            <p:pic>
              <p:nvPicPr>
                <p:cNvPr id="52" name="Ink 51">
                  <a:extLst>
                    <a:ext uri="{FF2B5EF4-FFF2-40B4-BE49-F238E27FC236}">
                      <a16:creationId xmlns:a16="http://schemas.microsoft.com/office/drawing/2014/main" id="{CE95B565-C0D4-4F2E-A79D-CF9946FFE7DA}"/>
                    </a:ext>
                  </a:extLst>
                </p:cNvPr>
                <p:cNvPicPr/>
                <p:nvPr/>
              </p:nvPicPr>
              <p:blipFill>
                <a:blip r:embed="rId81"/>
                <a:stretch>
                  <a:fillRect/>
                </a:stretch>
              </p:blipFill>
              <p:spPr>
                <a:xfrm>
                  <a:off x="2511542" y="4975242"/>
                  <a:ext cx="2109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F95B98A6-A9D0-4FBD-B687-AFE8C091062E}"/>
                    </a:ext>
                  </a:extLst>
                </p14:cNvPr>
                <p14:cNvContentPartPr/>
                <p14:nvPr/>
              </p14:nvContentPartPr>
              <p14:xfrm>
                <a:off x="2438462" y="5254962"/>
                <a:ext cx="144720" cy="212040"/>
              </p14:xfrm>
            </p:contentPart>
          </mc:Choice>
          <mc:Fallback xmlns="">
            <p:pic>
              <p:nvPicPr>
                <p:cNvPr id="53" name="Ink 52">
                  <a:extLst>
                    <a:ext uri="{FF2B5EF4-FFF2-40B4-BE49-F238E27FC236}">
                      <a16:creationId xmlns:a16="http://schemas.microsoft.com/office/drawing/2014/main" id="{F95B98A6-A9D0-4FBD-B687-AFE8C091062E}"/>
                    </a:ext>
                  </a:extLst>
                </p:cNvPr>
                <p:cNvPicPr/>
                <p:nvPr/>
              </p:nvPicPr>
              <p:blipFill>
                <a:blip r:embed="rId83"/>
                <a:stretch>
                  <a:fillRect/>
                </a:stretch>
              </p:blipFill>
              <p:spPr>
                <a:xfrm>
                  <a:off x="2429822" y="5245962"/>
                  <a:ext cx="162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3E73FBA0-FEA1-4288-BCAB-4A23F33E88EB}"/>
                    </a:ext>
                  </a:extLst>
                </p14:cNvPr>
                <p14:cNvContentPartPr/>
                <p14:nvPr/>
              </p14:nvContentPartPr>
              <p14:xfrm>
                <a:off x="2377982" y="5483922"/>
                <a:ext cx="11520" cy="156240"/>
              </p14:xfrm>
            </p:contentPart>
          </mc:Choice>
          <mc:Fallback xmlns="">
            <p:pic>
              <p:nvPicPr>
                <p:cNvPr id="55" name="Ink 54">
                  <a:extLst>
                    <a:ext uri="{FF2B5EF4-FFF2-40B4-BE49-F238E27FC236}">
                      <a16:creationId xmlns:a16="http://schemas.microsoft.com/office/drawing/2014/main" id="{3E73FBA0-FEA1-4288-BCAB-4A23F33E88EB}"/>
                    </a:ext>
                  </a:extLst>
                </p:cNvPr>
                <p:cNvPicPr/>
                <p:nvPr/>
              </p:nvPicPr>
              <p:blipFill>
                <a:blip r:embed="rId85"/>
                <a:stretch>
                  <a:fillRect/>
                </a:stretch>
              </p:blipFill>
              <p:spPr>
                <a:xfrm>
                  <a:off x="2368982" y="5475282"/>
                  <a:ext cx="29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17F00809-E1CE-4DFC-80D1-492B0F28A211}"/>
                    </a:ext>
                  </a:extLst>
                </p14:cNvPr>
                <p14:cNvContentPartPr/>
                <p14:nvPr/>
              </p14:nvContentPartPr>
              <p14:xfrm>
                <a:off x="2336942" y="5452602"/>
                <a:ext cx="91080" cy="29520"/>
              </p14:xfrm>
            </p:contentPart>
          </mc:Choice>
          <mc:Fallback xmlns="">
            <p:pic>
              <p:nvPicPr>
                <p:cNvPr id="56" name="Ink 55">
                  <a:extLst>
                    <a:ext uri="{FF2B5EF4-FFF2-40B4-BE49-F238E27FC236}">
                      <a16:creationId xmlns:a16="http://schemas.microsoft.com/office/drawing/2014/main" id="{17F00809-E1CE-4DFC-80D1-492B0F28A211}"/>
                    </a:ext>
                  </a:extLst>
                </p:cNvPr>
                <p:cNvPicPr/>
                <p:nvPr/>
              </p:nvPicPr>
              <p:blipFill>
                <a:blip r:embed="rId87"/>
                <a:stretch>
                  <a:fillRect/>
                </a:stretch>
              </p:blipFill>
              <p:spPr>
                <a:xfrm>
                  <a:off x="2328302" y="5443962"/>
                  <a:ext cx="108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712A8E89-78F6-47F7-97BD-8A2484DD2D71}"/>
                    </a:ext>
                  </a:extLst>
                </p14:cNvPr>
                <p14:cNvContentPartPr/>
                <p14:nvPr/>
              </p14:nvContentPartPr>
              <p14:xfrm>
                <a:off x="2418302" y="5531802"/>
                <a:ext cx="52200" cy="6480"/>
              </p14:xfrm>
            </p:contentPart>
          </mc:Choice>
          <mc:Fallback xmlns="">
            <p:pic>
              <p:nvPicPr>
                <p:cNvPr id="57" name="Ink 56">
                  <a:extLst>
                    <a:ext uri="{FF2B5EF4-FFF2-40B4-BE49-F238E27FC236}">
                      <a16:creationId xmlns:a16="http://schemas.microsoft.com/office/drawing/2014/main" id="{712A8E89-78F6-47F7-97BD-8A2484DD2D71}"/>
                    </a:ext>
                  </a:extLst>
                </p:cNvPr>
                <p:cNvPicPr/>
                <p:nvPr/>
              </p:nvPicPr>
              <p:blipFill>
                <a:blip r:embed="rId89"/>
                <a:stretch>
                  <a:fillRect/>
                </a:stretch>
              </p:blipFill>
              <p:spPr>
                <a:xfrm>
                  <a:off x="2409302" y="5523162"/>
                  <a:ext cx="69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D29975DC-49A7-4B2F-ABCF-45E515740F41}"/>
                    </a:ext>
                  </a:extLst>
                </p14:cNvPr>
                <p14:cNvContentPartPr/>
                <p14:nvPr/>
              </p14:nvContentPartPr>
              <p14:xfrm>
                <a:off x="2538182" y="5540442"/>
                <a:ext cx="65520" cy="135000"/>
              </p14:xfrm>
            </p:contentPart>
          </mc:Choice>
          <mc:Fallback xmlns="">
            <p:pic>
              <p:nvPicPr>
                <p:cNvPr id="58" name="Ink 57">
                  <a:extLst>
                    <a:ext uri="{FF2B5EF4-FFF2-40B4-BE49-F238E27FC236}">
                      <a16:creationId xmlns:a16="http://schemas.microsoft.com/office/drawing/2014/main" id="{D29975DC-49A7-4B2F-ABCF-45E515740F41}"/>
                    </a:ext>
                  </a:extLst>
                </p:cNvPr>
                <p:cNvPicPr/>
                <p:nvPr/>
              </p:nvPicPr>
              <p:blipFill>
                <a:blip r:embed="rId91"/>
                <a:stretch>
                  <a:fillRect/>
                </a:stretch>
              </p:blipFill>
              <p:spPr>
                <a:xfrm>
                  <a:off x="2529542" y="5531802"/>
                  <a:ext cx="83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0C54F00E-4437-4725-9734-1F12A0BC4A3F}"/>
                    </a:ext>
                  </a:extLst>
                </p14:cNvPr>
                <p14:cNvContentPartPr/>
                <p14:nvPr/>
              </p14:nvContentPartPr>
              <p14:xfrm>
                <a:off x="2525942" y="5594082"/>
                <a:ext cx="75600" cy="15480"/>
              </p14:xfrm>
            </p:contentPart>
          </mc:Choice>
          <mc:Fallback xmlns="">
            <p:pic>
              <p:nvPicPr>
                <p:cNvPr id="59" name="Ink 58">
                  <a:extLst>
                    <a:ext uri="{FF2B5EF4-FFF2-40B4-BE49-F238E27FC236}">
                      <a16:creationId xmlns:a16="http://schemas.microsoft.com/office/drawing/2014/main" id="{0C54F00E-4437-4725-9734-1F12A0BC4A3F}"/>
                    </a:ext>
                  </a:extLst>
                </p:cNvPr>
                <p:cNvPicPr/>
                <p:nvPr/>
              </p:nvPicPr>
              <p:blipFill>
                <a:blip r:embed="rId93"/>
                <a:stretch>
                  <a:fillRect/>
                </a:stretch>
              </p:blipFill>
              <p:spPr>
                <a:xfrm>
                  <a:off x="2516942" y="5585082"/>
                  <a:ext cx="9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89ECB79F-F935-4A72-B8DA-3DA38EAAE054}"/>
                    </a:ext>
                  </a:extLst>
                </p14:cNvPr>
                <p14:cNvContentPartPr/>
                <p14:nvPr/>
              </p14:nvContentPartPr>
              <p14:xfrm>
                <a:off x="2635742" y="5505162"/>
                <a:ext cx="64440" cy="157320"/>
              </p14:xfrm>
            </p:contentPart>
          </mc:Choice>
          <mc:Fallback xmlns="">
            <p:pic>
              <p:nvPicPr>
                <p:cNvPr id="60" name="Ink 59">
                  <a:extLst>
                    <a:ext uri="{FF2B5EF4-FFF2-40B4-BE49-F238E27FC236}">
                      <a16:creationId xmlns:a16="http://schemas.microsoft.com/office/drawing/2014/main" id="{89ECB79F-F935-4A72-B8DA-3DA38EAAE054}"/>
                    </a:ext>
                  </a:extLst>
                </p:cNvPr>
                <p:cNvPicPr/>
                <p:nvPr/>
              </p:nvPicPr>
              <p:blipFill>
                <a:blip r:embed="rId95"/>
                <a:stretch>
                  <a:fillRect/>
                </a:stretch>
              </p:blipFill>
              <p:spPr>
                <a:xfrm>
                  <a:off x="2627102" y="5496522"/>
                  <a:ext cx="82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323D609B-D07E-47A8-835D-2BB0872D8A38}"/>
                    </a:ext>
                  </a:extLst>
                </p14:cNvPr>
                <p14:cNvContentPartPr/>
                <p14:nvPr/>
              </p14:nvContentPartPr>
              <p14:xfrm>
                <a:off x="2764622" y="5506242"/>
                <a:ext cx="102600" cy="172080"/>
              </p14:xfrm>
            </p:contentPart>
          </mc:Choice>
          <mc:Fallback xmlns="">
            <p:pic>
              <p:nvPicPr>
                <p:cNvPr id="61" name="Ink 60">
                  <a:extLst>
                    <a:ext uri="{FF2B5EF4-FFF2-40B4-BE49-F238E27FC236}">
                      <a16:creationId xmlns:a16="http://schemas.microsoft.com/office/drawing/2014/main" id="{323D609B-D07E-47A8-835D-2BB0872D8A38}"/>
                    </a:ext>
                  </a:extLst>
                </p:cNvPr>
                <p:cNvPicPr/>
                <p:nvPr/>
              </p:nvPicPr>
              <p:blipFill>
                <a:blip r:embed="rId97"/>
                <a:stretch>
                  <a:fillRect/>
                </a:stretch>
              </p:blipFill>
              <p:spPr>
                <a:xfrm>
                  <a:off x="2755982" y="5497242"/>
                  <a:ext cx="120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48480460-3CD2-4D5C-BF82-5257828FFD0B}"/>
                    </a:ext>
                  </a:extLst>
                </p14:cNvPr>
                <p14:cNvContentPartPr/>
                <p14:nvPr/>
              </p14:nvContentPartPr>
              <p14:xfrm>
                <a:off x="2898182" y="5487162"/>
                <a:ext cx="248040" cy="92160"/>
              </p14:xfrm>
            </p:contentPart>
          </mc:Choice>
          <mc:Fallback xmlns="">
            <p:pic>
              <p:nvPicPr>
                <p:cNvPr id="63" name="Ink 62">
                  <a:extLst>
                    <a:ext uri="{FF2B5EF4-FFF2-40B4-BE49-F238E27FC236}">
                      <a16:creationId xmlns:a16="http://schemas.microsoft.com/office/drawing/2014/main" id="{48480460-3CD2-4D5C-BF82-5257828FFD0B}"/>
                    </a:ext>
                  </a:extLst>
                </p:cNvPr>
                <p:cNvPicPr/>
                <p:nvPr/>
              </p:nvPicPr>
              <p:blipFill>
                <a:blip r:embed="rId99"/>
                <a:stretch>
                  <a:fillRect/>
                </a:stretch>
              </p:blipFill>
              <p:spPr>
                <a:xfrm>
                  <a:off x="2889542" y="5478162"/>
                  <a:ext cx="265680" cy="109800"/>
                </a:xfrm>
                <a:prstGeom prst="rect">
                  <a:avLst/>
                </a:prstGeom>
              </p:spPr>
            </p:pic>
          </mc:Fallback>
        </mc:AlternateContent>
      </p:grpSp>
      <p:grpSp>
        <p:nvGrpSpPr>
          <p:cNvPr id="71" name="Group 70">
            <a:extLst>
              <a:ext uri="{FF2B5EF4-FFF2-40B4-BE49-F238E27FC236}">
                <a16:creationId xmlns:a16="http://schemas.microsoft.com/office/drawing/2014/main" id="{44363A0A-DD42-49D4-AA88-044C876CDCA6}"/>
              </a:ext>
            </a:extLst>
          </p:cNvPr>
          <p:cNvGrpSpPr/>
          <p:nvPr/>
        </p:nvGrpSpPr>
        <p:grpSpPr>
          <a:xfrm>
            <a:off x="6369662" y="5000802"/>
            <a:ext cx="143640" cy="225000"/>
            <a:chOff x="6369662" y="5000802"/>
            <a:chExt cx="143640" cy="225000"/>
          </a:xfrm>
        </p:grpSpPr>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24AEA648-F28D-4A7B-8F77-A58CC552D76B}"/>
                    </a:ext>
                  </a:extLst>
                </p14:cNvPr>
                <p14:cNvContentPartPr/>
                <p14:nvPr/>
              </p14:nvContentPartPr>
              <p14:xfrm>
                <a:off x="6456062" y="5000802"/>
                <a:ext cx="57240" cy="56880"/>
              </p14:xfrm>
            </p:contentPart>
          </mc:Choice>
          <mc:Fallback xmlns="">
            <p:pic>
              <p:nvPicPr>
                <p:cNvPr id="65" name="Ink 64">
                  <a:extLst>
                    <a:ext uri="{FF2B5EF4-FFF2-40B4-BE49-F238E27FC236}">
                      <a16:creationId xmlns:a16="http://schemas.microsoft.com/office/drawing/2014/main" id="{24AEA648-F28D-4A7B-8F77-A58CC552D76B}"/>
                    </a:ext>
                  </a:extLst>
                </p:cNvPr>
                <p:cNvPicPr/>
                <p:nvPr/>
              </p:nvPicPr>
              <p:blipFill>
                <a:blip r:embed="rId101"/>
                <a:stretch>
                  <a:fillRect/>
                </a:stretch>
              </p:blipFill>
              <p:spPr>
                <a:xfrm>
                  <a:off x="6447422" y="4991802"/>
                  <a:ext cx="74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890F09FD-A652-410C-9DC4-7D0A6D34F555}"/>
                    </a:ext>
                  </a:extLst>
                </p14:cNvPr>
                <p14:cNvContentPartPr/>
                <p14:nvPr/>
              </p14:nvContentPartPr>
              <p14:xfrm>
                <a:off x="6442742" y="5000802"/>
                <a:ext cx="13680" cy="19440"/>
              </p14:xfrm>
            </p:contentPart>
          </mc:Choice>
          <mc:Fallback xmlns="">
            <p:pic>
              <p:nvPicPr>
                <p:cNvPr id="66" name="Ink 65">
                  <a:extLst>
                    <a:ext uri="{FF2B5EF4-FFF2-40B4-BE49-F238E27FC236}">
                      <a16:creationId xmlns:a16="http://schemas.microsoft.com/office/drawing/2014/main" id="{890F09FD-A652-410C-9DC4-7D0A6D34F555}"/>
                    </a:ext>
                  </a:extLst>
                </p:cNvPr>
                <p:cNvPicPr/>
                <p:nvPr/>
              </p:nvPicPr>
              <p:blipFill>
                <a:blip r:embed="rId103"/>
                <a:stretch>
                  <a:fillRect/>
                </a:stretch>
              </p:blipFill>
              <p:spPr>
                <a:xfrm>
                  <a:off x="6433742" y="4991802"/>
                  <a:ext cx="31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9803B553-3FC0-48FC-B990-28E7C2256A7A}"/>
                    </a:ext>
                  </a:extLst>
                </p14:cNvPr>
                <p14:cNvContentPartPr/>
                <p14:nvPr/>
              </p14:nvContentPartPr>
              <p14:xfrm>
                <a:off x="6415742" y="5016642"/>
                <a:ext cx="59760" cy="137880"/>
              </p14:xfrm>
            </p:contentPart>
          </mc:Choice>
          <mc:Fallback xmlns="">
            <p:pic>
              <p:nvPicPr>
                <p:cNvPr id="67" name="Ink 66">
                  <a:extLst>
                    <a:ext uri="{FF2B5EF4-FFF2-40B4-BE49-F238E27FC236}">
                      <a16:creationId xmlns:a16="http://schemas.microsoft.com/office/drawing/2014/main" id="{9803B553-3FC0-48FC-B990-28E7C2256A7A}"/>
                    </a:ext>
                  </a:extLst>
                </p:cNvPr>
                <p:cNvPicPr/>
                <p:nvPr/>
              </p:nvPicPr>
              <p:blipFill>
                <a:blip r:embed="rId105"/>
                <a:stretch>
                  <a:fillRect/>
                </a:stretch>
              </p:blipFill>
              <p:spPr>
                <a:xfrm>
                  <a:off x="6406742" y="5007642"/>
                  <a:ext cx="77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36D4384C-1B0A-4049-A917-B8CF6E41396D}"/>
                    </a:ext>
                  </a:extLst>
                </p14:cNvPr>
                <p14:cNvContentPartPr/>
                <p14:nvPr/>
              </p14:nvContentPartPr>
              <p14:xfrm>
                <a:off x="6369662" y="5021682"/>
                <a:ext cx="123840" cy="204120"/>
              </p14:xfrm>
            </p:contentPart>
          </mc:Choice>
          <mc:Fallback xmlns="">
            <p:pic>
              <p:nvPicPr>
                <p:cNvPr id="68" name="Ink 67">
                  <a:extLst>
                    <a:ext uri="{FF2B5EF4-FFF2-40B4-BE49-F238E27FC236}">
                      <a16:creationId xmlns:a16="http://schemas.microsoft.com/office/drawing/2014/main" id="{36D4384C-1B0A-4049-A917-B8CF6E41396D}"/>
                    </a:ext>
                  </a:extLst>
                </p:cNvPr>
                <p:cNvPicPr/>
                <p:nvPr/>
              </p:nvPicPr>
              <p:blipFill>
                <a:blip r:embed="rId107"/>
                <a:stretch>
                  <a:fillRect/>
                </a:stretch>
              </p:blipFill>
              <p:spPr>
                <a:xfrm>
                  <a:off x="6361022" y="5013042"/>
                  <a:ext cx="1414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C4DEB924-C1F9-48FE-B139-5070DB513FC5}"/>
                    </a:ext>
                  </a:extLst>
                </p14:cNvPr>
                <p14:cNvContentPartPr/>
                <p14:nvPr/>
              </p14:nvContentPartPr>
              <p14:xfrm>
                <a:off x="6474062" y="5031042"/>
                <a:ext cx="1440" cy="72360"/>
              </p14:xfrm>
            </p:contentPart>
          </mc:Choice>
          <mc:Fallback xmlns="">
            <p:pic>
              <p:nvPicPr>
                <p:cNvPr id="70" name="Ink 69">
                  <a:extLst>
                    <a:ext uri="{FF2B5EF4-FFF2-40B4-BE49-F238E27FC236}">
                      <a16:creationId xmlns:a16="http://schemas.microsoft.com/office/drawing/2014/main" id="{C4DEB924-C1F9-48FE-B139-5070DB513FC5}"/>
                    </a:ext>
                  </a:extLst>
                </p:cNvPr>
                <p:cNvPicPr/>
                <p:nvPr/>
              </p:nvPicPr>
              <p:blipFill>
                <a:blip r:embed="rId109"/>
                <a:stretch>
                  <a:fillRect/>
                </a:stretch>
              </p:blipFill>
              <p:spPr>
                <a:xfrm>
                  <a:off x="6465062" y="5022042"/>
                  <a:ext cx="1908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48B2A383-67C2-43C7-8425-8AD08049F119}"/>
                  </a:ext>
                </a:extLst>
              </p14:cNvPr>
              <p14:cNvContentPartPr/>
              <p14:nvPr/>
            </p14:nvContentPartPr>
            <p14:xfrm>
              <a:off x="6200462" y="5320482"/>
              <a:ext cx="360" cy="360"/>
            </p14:xfrm>
          </p:contentPart>
        </mc:Choice>
        <mc:Fallback xmlns="">
          <p:pic>
            <p:nvPicPr>
              <p:cNvPr id="72" name="Ink 71">
                <a:extLst>
                  <a:ext uri="{FF2B5EF4-FFF2-40B4-BE49-F238E27FC236}">
                    <a16:creationId xmlns:a16="http://schemas.microsoft.com/office/drawing/2014/main" id="{48B2A383-67C2-43C7-8425-8AD08049F119}"/>
                  </a:ext>
                </a:extLst>
              </p:cNvPr>
              <p:cNvPicPr/>
              <p:nvPr/>
            </p:nvPicPr>
            <p:blipFill>
              <a:blip r:embed="rId18"/>
              <a:stretch>
                <a:fillRect/>
              </a:stretch>
            </p:blipFill>
            <p:spPr>
              <a:xfrm>
                <a:off x="6191462" y="5311842"/>
                <a:ext cx="18000" cy="18000"/>
              </a:xfrm>
              <a:prstGeom prst="rect">
                <a:avLst/>
              </a:prstGeom>
            </p:spPr>
          </p:pic>
        </mc:Fallback>
      </mc:AlternateContent>
    </p:spTree>
    <p:extLst>
      <p:ext uri="{BB962C8B-B14F-4D97-AF65-F5344CB8AC3E}">
        <p14:creationId xmlns:p14="http://schemas.microsoft.com/office/powerpoint/2010/main" val="154552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5BA1-D9D3-4C57-ABB9-F5595247D153}"/>
              </a:ext>
            </a:extLst>
          </p:cNvPr>
          <p:cNvSpPr>
            <a:spLocks noGrp="1"/>
          </p:cNvSpPr>
          <p:nvPr>
            <p:ph type="title"/>
          </p:nvPr>
        </p:nvSpPr>
        <p:spPr/>
        <p:txBody>
          <a:bodyPr>
            <a:normAutofit/>
          </a:bodyPr>
          <a:lstStyle/>
          <a:p>
            <a:pPr algn="ctr"/>
            <a:r>
              <a:rPr lang="sr-Latn-RS" sz="2800" dirty="0"/>
              <a:t>Dinamička jednačina vuče-2</a:t>
            </a:r>
            <a:endParaRPr lang="en-US" sz="2800" dirty="0"/>
          </a:p>
        </p:txBody>
      </p:sp>
      <p:pic>
        <p:nvPicPr>
          <p:cNvPr id="8" name="Content Placeholder 7">
            <a:extLst>
              <a:ext uri="{FF2B5EF4-FFF2-40B4-BE49-F238E27FC236}">
                <a16:creationId xmlns:a16="http://schemas.microsoft.com/office/drawing/2014/main" id="{2B3BB288-AD41-44EE-89E7-2BDDF07DF6D4}"/>
              </a:ext>
            </a:extLst>
          </p:cNvPr>
          <p:cNvPicPr>
            <a:picLocks noGrp="1" noChangeAspect="1"/>
          </p:cNvPicPr>
          <p:nvPr>
            <p:ph idx="1"/>
          </p:nvPr>
        </p:nvPicPr>
        <p:blipFill>
          <a:blip r:embed="rId2"/>
          <a:stretch>
            <a:fillRect/>
          </a:stretch>
        </p:blipFill>
        <p:spPr>
          <a:xfrm>
            <a:off x="990600" y="1752600"/>
            <a:ext cx="7078247" cy="4114800"/>
          </a:xfrm>
        </p:spPr>
      </p:pic>
      <p:grpSp>
        <p:nvGrpSpPr>
          <p:cNvPr id="19" name="Group 18">
            <a:extLst>
              <a:ext uri="{FF2B5EF4-FFF2-40B4-BE49-F238E27FC236}">
                <a16:creationId xmlns:a16="http://schemas.microsoft.com/office/drawing/2014/main" id="{D16A250C-2F8E-49DE-8CA0-D344F4EE02DE}"/>
              </a:ext>
            </a:extLst>
          </p:cNvPr>
          <p:cNvGrpSpPr/>
          <p:nvPr/>
        </p:nvGrpSpPr>
        <p:grpSpPr>
          <a:xfrm>
            <a:off x="2588582" y="5871642"/>
            <a:ext cx="833760" cy="426240"/>
            <a:chOff x="2588582" y="5871642"/>
            <a:chExt cx="833760" cy="42624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11C3BD1-7E10-4831-B709-3E90E3CB5488}"/>
                    </a:ext>
                  </a:extLst>
                </p14:cNvPr>
                <p14:cNvContentPartPr/>
                <p14:nvPr/>
              </p14:nvContentPartPr>
              <p14:xfrm>
                <a:off x="2636822" y="6011682"/>
                <a:ext cx="3600" cy="8280"/>
              </p14:xfrm>
            </p:contentPart>
          </mc:Choice>
          <mc:Fallback xmlns="">
            <p:pic>
              <p:nvPicPr>
                <p:cNvPr id="3" name="Ink 2">
                  <a:extLst>
                    <a:ext uri="{FF2B5EF4-FFF2-40B4-BE49-F238E27FC236}">
                      <a16:creationId xmlns:a16="http://schemas.microsoft.com/office/drawing/2014/main" id="{911C3BD1-7E10-4831-B709-3E90E3CB5488}"/>
                    </a:ext>
                  </a:extLst>
                </p:cNvPr>
                <p:cNvPicPr/>
                <p:nvPr/>
              </p:nvPicPr>
              <p:blipFill>
                <a:blip r:embed="rId4"/>
                <a:stretch>
                  <a:fillRect/>
                </a:stretch>
              </p:blipFill>
              <p:spPr>
                <a:xfrm>
                  <a:off x="2628182" y="6003042"/>
                  <a:ext cx="21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FF04B8-5F1D-43CD-AAC1-5EC53DA1B200}"/>
                    </a:ext>
                  </a:extLst>
                </p14:cNvPr>
                <p14:cNvContentPartPr/>
                <p14:nvPr/>
              </p14:nvContentPartPr>
              <p14:xfrm>
                <a:off x="2621342" y="5914842"/>
                <a:ext cx="10440" cy="21600"/>
              </p14:xfrm>
            </p:contentPart>
          </mc:Choice>
          <mc:Fallback xmlns="">
            <p:pic>
              <p:nvPicPr>
                <p:cNvPr id="4" name="Ink 3">
                  <a:extLst>
                    <a:ext uri="{FF2B5EF4-FFF2-40B4-BE49-F238E27FC236}">
                      <a16:creationId xmlns:a16="http://schemas.microsoft.com/office/drawing/2014/main" id="{D4FF04B8-5F1D-43CD-AAC1-5EC53DA1B200}"/>
                    </a:ext>
                  </a:extLst>
                </p:cNvPr>
                <p:cNvPicPr/>
                <p:nvPr/>
              </p:nvPicPr>
              <p:blipFill>
                <a:blip r:embed="rId6"/>
                <a:stretch>
                  <a:fillRect/>
                </a:stretch>
              </p:blipFill>
              <p:spPr>
                <a:xfrm>
                  <a:off x="2612342" y="5906202"/>
                  <a:ext cx="28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8E6E05B-4005-40E9-8BC2-6F6ABF5C9F13}"/>
                    </a:ext>
                  </a:extLst>
                </p14:cNvPr>
                <p14:cNvContentPartPr/>
                <p14:nvPr/>
              </p14:nvContentPartPr>
              <p14:xfrm>
                <a:off x="2631422" y="5936082"/>
                <a:ext cx="360" cy="360"/>
              </p14:xfrm>
            </p:contentPart>
          </mc:Choice>
          <mc:Fallback xmlns="">
            <p:pic>
              <p:nvPicPr>
                <p:cNvPr id="5" name="Ink 4">
                  <a:extLst>
                    <a:ext uri="{FF2B5EF4-FFF2-40B4-BE49-F238E27FC236}">
                      <a16:creationId xmlns:a16="http://schemas.microsoft.com/office/drawing/2014/main" id="{D8E6E05B-4005-40E9-8BC2-6F6ABF5C9F13}"/>
                    </a:ext>
                  </a:extLst>
                </p:cNvPr>
                <p:cNvPicPr/>
                <p:nvPr/>
              </p:nvPicPr>
              <p:blipFill>
                <a:blip r:embed="rId8"/>
                <a:stretch>
                  <a:fillRect/>
                </a:stretch>
              </p:blipFill>
              <p:spPr>
                <a:xfrm>
                  <a:off x="2622422" y="59274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F6F35C5-9B14-4229-B7F8-7B3F05C8196A}"/>
                    </a:ext>
                  </a:extLst>
                </p14:cNvPr>
                <p14:cNvContentPartPr/>
                <p14:nvPr/>
              </p14:nvContentPartPr>
              <p14:xfrm>
                <a:off x="2611262" y="5871642"/>
                <a:ext cx="173160" cy="64800"/>
              </p14:xfrm>
            </p:contentPart>
          </mc:Choice>
          <mc:Fallback xmlns="">
            <p:pic>
              <p:nvPicPr>
                <p:cNvPr id="6" name="Ink 5">
                  <a:extLst>
                    <a:ext uri="{FF2B5EF4-FFF2-40B4-BE49-F238E27FC236}">
                      <a16:creationId xmlns:a16="http://schemas.microsoft.com/office/drawing/2014/main" id="{9F6F35C5-9B14-4229-B7F8-7B3F05C8196A}"/>
                    </a:ext>
                  </a:extLst>
                </p:cNvPr>
                <p:cNvPicPr/>
                <p:nvPr/>
              </p:nvPicPr>
              <p:blipFill>
                <a:blip r:embed="rId10"/>
                <a:stretch>
                  <a:fillRect/>
                </a:stretch>
              </p:blipFill>
              <p:spPr>
                <a:xfrm>
                  <a:off x="2602262" y="5862642"/>
                  <a:ext cx="190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4420E76-69FE-4ADD-A62B-BE913161F140}"/>
                    </a:ext>
                  </a:extLst>
                </p14:cNvPr>
                <p14:cNvContentPartPr/>
                <p14:nvPr/>
              </p14:nvContentPartPr>
              <p14:xfrm>
                <a:off x="2588582" y="5903682"/>
                <a:ext cx="128160" cy="220320"/>
              </p14:xfrm>
            </p:contentPart>
          </mc:Choice>
          <mc:Fallback xmlns="">
            <p:pic>
              <p:nvPicPr>
                <p:cNvPr id="7" name="Ink 6">
                  <a:extLst>
                    <a:ext uri="{FF2B5EF4-FFF2-40B4-BE49-F238E27FC236}">
                      <a16:creationId xmlns:a16="http://schemas.microsoft.com/office/drawing/2014/main" id="{24420E76-69FE-4ADD-A62B-BE913161F140}"/>
                    </a:ext>
                  </a:extLst>
                </p:cNvPr>
                <p:cNvPicPr/>
                <p:nvPr/>
              </p:nvPicPr>
              <p:blipFill>
                <a:blip r:embed="rId12"/>
                <a:stretch>
                  <a:fillRect/>
                </a:stretch>
              </p:blipFill>
              <p:spPr>
                <a:xfrm>
                  <a:off x="2579942" y="5895042"/>
                  <a:ext cx="145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3BE8A46D-D2CA-4289-A850-1B49D41F0D64}"/>
                    </a:ext>
                  </a:extLst>
                </p14:cNvPr>
                <p14:cNvContentPartPr/>
                <p14:nvPr/>
              </p14:nvContentPartPr>
              <p14:xfrm>
                <a:off x="2813222" y="5932122"/>
                <a:ext cx="140040" cy="192960"/>
              </p14:xfrm>
            </p:contentPart>
          </mc:Choice>
          <mc:Fallback xmlns="">
            <p:pic>
              <p:nvPicPr>
                <p:cNvPr id="9" name="Ink 8">
                  <a:extLst>
                    <a:ext uri="{FF2B5EF4-FFF2-40B4-BE49-F238E27FC236}">
                      <a16:creationId xmlns:a16="http://schemas.microsoft.com/office/drawing/2014/main" id="{3BE8A46D-D2CA-4289-A850-1B49D41F0D64}"/>
                    </a:ext>
                  </a:extLst>
                </p:cNvPr>
                <p:cNvPicPr/>
                <p:nvPr/>
              </p:nvPicPr>
              <p:blipFill>
                <a:blip r:embed="rId14"/>
                <a:stretch>
                  <a:fillRect/>
                </a:stretch>
              </p:blipFill>
              <p:spPr>
                <a:xfrm>
                  <a:off x="2804582" y="5923122"/>
                  <a:ext cx="157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C72349E6-A94E-4BDC-AB97-F920AB9A4B11}"/>
                    </a:ext>
                  </a:extLst>
                </p14:cNvPr>
                <p14:cNvContentPartPr/>
                <p14:nvPr/>
              </p14:nvContentPartPr>
              <p14:xfrm>
                <a:off x="2957582" y="6068202"/>
                <a:ext cx="85680" cy="99360"/>
              </p14:xfrm>
            </p:contentPart>
          </mc:Choice>
          <mc:Fallback xmlns="">
            <p:pic>
              <p:nvPicPr>
                <p:cNvPr id="10" name="Ink 9">
                  <a:extLst>
                    <a:ext uri="{FF2B5EF4-FFF2-40B4-BE49-F238E27FC236}">
                      <a16:creationId xmlns:a16="http://schemas.microsoft.com/office/drawing/2014/main" id="{C72349E6-A94E-4BDC-AB97-F920AB9A4B11}"/>
                    </a:ext>
                  </a:extLst>
                </p:cNvPr>
                <p:cNvPicPr/>
                <p:nvPr/>
              </p:nvPicPr>
              <p:blipFill>
                <a:blip r:embed="rId16"/>
                <a:stretch>
                  <a:fillRect/>
                </a:stretch>
              </p:blipFill>
              <p:spPr>
                <a:xfrm>
                  <a:off x="2948582" y="6059562"/>
                  <a:ext cx="103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9039BE3-8D6A-45BA-AFC0-54D1EE3323BD}"/>
                    </a:ext>
                  </a:extLst>
                </p14:cNvPr>
                <p14:cNvContentPartPr/>
                <p14:nvPr/>
              </p14:nvContentPartPr>
              <p14:xfrm>
                <a:off x="3153782" y="5880642"/>
                <a:ext cx="108000" cy="158760"/>
              </p14:xfrm>
            </p:contentPart>
          </mc:Choice>
          <mc:Fallback xmlns="">
            <p:pic>
              <p:nvPicPr>
                <p:cNvPr id="12" name="Ink 11">
                  <a:extLst>
                    <a:ext uri="{FF2B5EF4-FFF2-40B4-BE49-F238E27FC236}">
                      <a16:creationId xmlns:a16="http://schemas.microsoft.com/office/drawing/2014/main" id="{59039BE3-8D6A-45BA-AFC0-54D1EE3323BD}"/>
                    </a:ext>
                  </a:extLst>
                </p:cNvPr>
                <p:cNvPicPr/>
                <p:nvPr/>
              </p:nvPicPr>
              <p:blipFill>
                <a:blip r:embed="rId18"/>
                <a:stretch>
                  <a:fillRect/>
                </a:stretch>
              </p:blipFill>
              <p:spPr>
                <a:xfrm>
                  <a:off x="3144782" y="5871642"/>
                  <a:ext cx="125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5C6A55AA-7EC0-40C3-BE11-B3C56E0AC578}"/>
                    </a:ext>
                  </a:extLst>
                </p14:cNvPr>
                <p14:cNvContentPartPr/>
                <p14:nvPr/>
              </p14:nvContentPartPr>
              <p14:xfrm>
                <a:off x="3153782" y="6084402"/>
                <a:ext cx="119160" cy="9360"/>
              </p14:xfrm>
            </p:contentPart>
          </mc:Choice>
          <mc:Fallback xmlns="">
            <p:pic>
              <p:nvPicPr>
                <p:cNvPr id="13" name="Ink 12">
                  <a:extLst>
                    <a:ext uri="{FF2B5EF4-FFF2-40B4-BE49-F238E27FC236}">
                      <a16:creationId xmlns:a16="http://schemas.microsoft.com/office/drawing/2014/main" id="{5C6A55AA-7EC0-40C3-BE11-B3C56E0AC578}"/>
                    </a:ext>
                  </a:extLst>
                </p:cNvPr>
                <p:cNvPicPr/>
                <p:nvPr/>
              </p:nvPicPr>
              <p:blipFill>
                <a:blip r:embed="rId20"/>
                <a:stretch>
                  <a:fillRect/>
                </a:stretch>
              </p:blipFill>
              <p:spPr>
                <a:xfrm>
                  <a:off x="3145142" y="6075762"/>
                  <a:ext cx="136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5F9F07E8-20D9-4F31-B132-BE7669F48C79}"/>
                    </a:ext>
                  </a:extLst>
                </p14:cNvPr>
                <p14:cNvContentPartPr/>
                <p14:nvPr/>
              </p14:nvContentPartPr>
              <p14:xfrm>
                <a:off x="3173942" y="6183402"/>
                <a:ext cx="360" cy="92160"/>
              </p14:xfrm>
            </p:contentPart>
          </mc:Choice>
          <mc:Fallback xmlns="">
            <p:pic>
              <p:nvPicPr>
                <p:cNvPr id="14" name="Ink 13">
                  <a:extLst>
                    <a:ext uri="{FF2B5EF4-FFF2-40B4-BE49-F238E27FC236}">
                      <a16:creationId xmlns:a16="http://schemas.microsoft.com/office/drawing/2014/main" id="{5F9F07E8-20D9-4F31-B132-BE7669F48C79}"/>
                    </a:ext>
                  </a:extLst>
                </p:cNvPr>
                <p:cNvPicPr/>
                <p:nvPr/>
              </p:nvPicPr>
              <p:blipFill>
                <a:blip r:embed="rId22"/>
                <a:stretch>
                  <a:fillRect/>
                </a:stretch>
              </p:blipFill>
              <p:spPr>
                <a:xfrm>
                  <a:off x="3165302" y="6174402"/>
                  <a:ext cx="18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A96FA13E-545B-4FD5-9AE5-B8BC76F4342B}"/>
                    </a:ext>
                  </a:extLst>
                </p14:cNvPr>
                <p14:cNvContentPartPr/>
                <p14:nvPr/>
              </p14:nvContentPartPr>
              <p14:xfrm>
                <a:off x="3169622" y="6166842"/>
                <a:ext cx="123840" cy="131040"/>
              </p14:xfrm>
            </p:contentPart>
          </mc:Choice>
          <mc:Fallback xmlns="">
            <p:pic>
              <p:nvPicPr>
                <p:cNvPr id="15" name="Ink 14">
                  <a:extLst>
                    <a:ext uri="{FF2B5EF4-FFF2-40B4-BE49-F238E27FC236}">
                      <a16:creationId xmlns:a16="http://schemas.microsoft.com/office/drawing/2014/main" id="{A96FA13E-545B-4FD5-9AE5-B8BC76F4342B}"/>
                    </a:ext>
                  </a:extLst>
                </p:cNvPr>
                <p:cNvPicPr/>
                <p:nvPr/>
              </p:nvPicPr>
              <p:blipFill>
                <a:blip r:embed="rId24"/>
                <a:stretch>
                  <a:fillRect/>
                </a:stretch>
              </p:blipFill>
              <p:spPr>
                <a:xfrm>
                  <a:off x="3160622" y="6157842"/>
                  <a:ext cx="141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8B1CFACC-16C0-4254-9739-14D72C19BC6E}"/>
                    </a:ext>
                  </a:extLst>
                </p14:cNvPr>
                <p14:cNvContentPartPr/>
                <p14:nvPr/>
              </p14:nvContentPartPr>
              <p14:xfrm>
                <a:off x="3325502" y="6151722"/>
                <a:ext cx="96840" cy="84240"/>
              </p14:xfrm>
            </p:contentPart>
          </mc:Choice>
          <mc:Fallback xmlns="">
            <p:pic>
              <p:nvPicPr>
                <p:cNvPr id="18" name="Ink 17">
                  <a:extLst>
                    <a:ext uri="{FF2B5EF4-FFF2-40B4-BE49-F238E27FC236}">
                      <a16:creationId xmlns:a16="http://schemas.microsoft.com/office/drawing/2014/main" id="{8B1CFACC-16C0-4254-9739-14D72C19BC6E}"/>
                    </a:ext>
                  </a:extLst>
                </p:cNvPr>
                <p:cNvPicPr/>
                <p:nvPr/>
              </p:nvPicPr>
              <p:blipFill>
                <a:blip r:embed="rId26"/>
                <a:stretch>
                  <a:fillRect/>
                </a:stretch>
              </p:blipFill>
              <p:spPr>
                <a:xfrm>
                  <a:off x="3316502" y="6143082"/>
                  <a:ext cx="114480" cy="101880"/>
                </a:xfrm>
                <a:prstGeom prst="rect">
                  <a:avLst/>
                </a:prstGeom>
              </p:spPr>
            </p:pic>
          </mc:Fallback>
        </mc:AlternateContent>
      </p:grpSp>
      <p:grpSp>
        <p:nvGrpSpPr>
          <p:cNvPr id="38" name="Group 37">
            <a:extLst>
              <a:ext uri="{FF2B5EF4-FFF2-40B4-BE49-F238E27FC236}">
                <a16:creationId xmlns:a16="http://schemas.microsoft.com/office/drawing/2014/main" id="{C5085EF5-6F50-4F7E-A1A7-AEFE03E9252A}"/>
              </a:ext>
            </a:extLst>
          </p:cNvPr>
          <p:cNvGrpSpPr/>
          <p:nvPr/>
        </p:nvGrpSpPr>
        <p:grpSpPr>
          <a:xfrm>
            <a:off x="3718982" y="5913762"/>
            <a:ext cx="1375200" cy="502200"/>
            <a:chOff x="3718982" y="5913762"/>
            <a:chExt cx="1375200" cy="502200"/>
          </a:xfrm>
        </p:grpSpPr>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C565899B-CA96-4556-B8EA-D426647118F4}"/>
                    </a:ext>
                  </a:extLst>
                </p14:cNvPr>
                <p14:cNvContentPartPr/>
                <p14:nvPr/>
              </p14:nvContentPartPr>
              <p14:xfrm>
                <a:off x="3767942" y="6057762"/>
                <a:ext cx="15480" cy="114480"/>
              </p14:xfrm>
            </p:contentPart>
          </mc:Choice>
          <mc:Fallback xmlns="">
            <p:pic>
              <p:nvPicPr>
                <p:cNvPr id="20" name="Ink 19">
                  <a:extLst>
                    <a:ext uri="{FF2B5EF4-FFF2-40B4-BE49-F238E27FC236}">
                      <a16:creationId xmlns:a16="http://schemas.microsoft.com/office/drawing/2014/main" id="{C565899B-CA96-4556-B8EA-D426647118F4}"/>
                    </a:ext>
                  </a:extLst>
                </p:cNvPr>
                <p:cNvPicPr/>
                <p:nvPr/>
              </p:nvPicPr>
              <p:blipFill>
                <a:blip r:embed="rId28"/>
                <a:stretch>
                  <a:fillRect/>
                </a:stretch>
              </p:blipFill>
              <p:spPr>
                <a:xfrm>
                  <a:off x="3758942" y="6049122"/>
                  <a:ext cx="33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31D92D06-7415-4B95-A14F-4D9EE8614224}"/>
                    </a:ext>
                  </a:extLst>
                </p14:cNvPr>
                <p14:cNvContentPartPr/>
                <p14:nvPr/>
              </p14:nvContentPartPr>
              <p14:xfrm>
                <a:off x="3718982" y="6097722"/>
                <a:ext cx="158400" cy="36720"/>
              </p14:xfrm>
            </p:contentPart>
          </mc:Choice>
          <mc:Fallback xmlns="">
            <p:pic>
              <p:nvPicPr>
                <p:cNvPr id="21" name="Ink 20">
                  <a:extLst>
                    <a:ext uri="{FF2B5EF4-FFF2-40B4-BE49-F238E27FC236}">
                      <a16:creationId xmlns:a16="http://schemas.microsoft.com/office/drawing/2014/main" id="{31D92D06-7415-4B95-A14F-4D9EE8614224}"/>
                    </a:ext>
                  </a:extLst>
                </p:cNvPr>
                <p:cNvPicPr/>
                <p:nvPr/>
              </p:nvPicPr>
              <p:blipFill>
                <a:blip r:embed="rId30"/>
                <a:stretch>
                  <a:fillRect/>
                </a:stretch>
              </p:blipFill>
              <p:spPr>
                <a:xfrm>
                  <a:off x="3709982" y="6088722"/>
                  <a:ext cx="176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E6C8E87F-3295-41F8-B7A3-064906ED7524}"/>
                    </a:ext>
                  </a:extLst>
                </p14:cNvPr>
                <p14:cNvContentPartPr/>
                <p14:nvPr/>
              </p14:nvContentPartPr>
              <p14:xfrm>
                <a:off x="3967742" y="5963442"/>
                <a:ext cx="198720" cy="13320"/>
              </p14:xfrm>
            </p:contentPart>
          </mc:Choice>
          <mc:Fallback xmlns="">
            <p:pic>
              <p:nvPicPr>
                <p:cNvPr id="22" name="Ink 21">
                  <a:extLst>
                    <a:ext uri="{FF2B5EF4-FFF2-40B4-BE49-F238E27FC236}">
                      <a16:creationId xmlns:a16="http://schemas.microsoft.com/office/drawing/2014/main" id="{E6C8E87F-3295-41F8-B7A3-064906ED7524}"/>
                    </a:ext>
                  </a:extLst>
                </p:cNvPr>
                <p:cNvPicPr/>
                <p:nvPr/>
              </p:nvPicPr>
              <p:blipFill>
                <a:blip r:embed="rId32"/>
                <a:stretch>
                  <a:fillRect/>
                </a:stretch>
              </p:blipFill>
              <p:spPr>
                <a:xfrm>
                  <a:off x="3959102" y="5954442"/>
                  <a:ext cx="216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87C46DA4-A7DC-46BA-97F2-E4157A579412}"/>
                    </a:ext>
                  </a:extLst>
                </p14:cNvPr>
                <p14:cNvContentPartPr/>
                <p14:nvPr/>
              </p14:nvContentPartPr>
              <p14:xfrm>
                <a:off x="3966662" y="6000522"/>
                <a:ext cx="196200" cy="243720"/>
              </p14:xfrm>
            </p:contentPart>
          </mc:Choice>
          <mc:Fallback xmlns="">
            <p:pic>
              <p:nvPicPr>
                <p:cNvPr id="23" name="Ink 22">
                  <a:extLst>
                    <a:ext uri="{FF2B5EF4-FFF2-40B4-BE49-F238E27FC236}">
                      <a16:creationId xmlns:a16="http://schemas.microsoft.com/office/drawing/2014/main" id="{87C46DA4-A7DC-46BA-97F2-E4157A579412}"/>
                    </a:ext>
                  </a:extLst>
                </p:cNvPr>
                <p:cNvPicPr/>
                <p:nvPr/>
              </p:nvPicPr>
              <p:blipFill>
                <a:blip r:embed="rId34"/>
                <a:stretch>
                  <a:fillRect/>
                </a:stretch>
              </p:blipFill>
              <p:spPr>
                <a:xfrm>
                  <a:off x="3958022" y="5991882"/>
                  <a:ext cx="213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C188D5FD-D282-415B-9848-D46361DEC7A1}"/>
                    </a:ext>
                  </a:extLst>
                </p14:cNvPr>
                <p14:cNvContentPartPr/>
                <p14:nvPr/>
              </p14:nvContentPartPr>
              <p14:xfrm>
                <a:off x="4219022" y="6030042"/>
                <a:ext cx="134280" cy="123480"/>
              </p14:xfrm>
            </p:contentPart>
          </mc:Choice>
          <mc:Fallback xmlns="">
            <p:pic>
              <p:nvPicPr>
                <p:cNvPr id="25" name="Ink 24">
                  <a:extLst>
                    <a:ext uri="{FF2B5EF4-FFF2-40B4-BE49-F238E27FC236}">
                      <a16:creationId xmlns:a16="http://schemas.microsoft.com/office/drawing/2014/main" id="{C188D5FD-D282-415B-9848-D46361DEC7A1}"/>
                    </a:ext>
                  </a:extLst>
                </p:cNvPr>
                <p:cNvPicPr/>
                <p:nvPr/>
              </p:nvPicPr>
              <p:blipFill>
                <a:blip r:embed="rId36"/>
                <a:stretch>
                  <a:fillRect/>
                </a:stretch>
              </p:blipFill>
              <p:spPr>
                <a:xfrm>
                  <a:off x="4210382" y="6021042"/>
                  <a:ext cx="151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E0DBC5EB-EE4D-409D-8E04-7399B94324E7}"/>
                    </a:ext>
                  </a:extLst>
                </p14:cNvPr>
                <p14:cNvContentPartPr/>
                <p14:nvPr/>
              </p14:nvContentPartPr>
              <p14:xfrm>
                <a:off x="4398302" y="6118962"/>
                <a:ext cx="126000" cy="48600"/>
              </p14:xfrm>
            </p:contentPart>
          </mc:Choice>
          <mc:Fallback xmlns="">
            <p:pic>
              <p:nvPicPr>
                <p:cNvPr id="26" name="Ink 25">
                  <a:extLst>
                    <a:ext uri="{FF2B5EF4-FFF2-40B4-BE49-F238E27FC236}">
                      <a16:creationId xmlns:a16="http://schemas.microsoft.com/office/drawing/2014/main" id="{E0DBC5EB-EE4D-409D-8E04-7399B94324E7}"/>
                    </a:ext>
                  </a:extLst>
                </p:cNvPr>
                <p:cNvPicPr/>
                <p:nvPr/>
              </p:nvPicPr>
              <p:blipFill>
                <a:blip r:embed="rId38"/>
                <a:stretch>
                  <a:fillRect/>
                </a:stretch>
              </p:blipFill>
              <p:spPr>
                <a:xfrm>
                  <a:off x="4389302" y="6110322"/>
                  <a:ext cx="143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07FF4AE8-1404-46BB-B80D-4F01BBEC6961}"/>
                    </a:ext>
                  </a:extLst>
                </p14:cNvPr>
                <p14:cNvContentPartPr/>
                <p14:nvPr/>
              </p14:nvContentPartPr>
              <p14:xfrm>
                <a:off x="4605662" y="6046242"/>
                <a:ext cx="63360" cy="93600"/>
              </p14:xfrm>
            </p:contentPart>
          </mc:Choice>
          <mc:Fallback xmlns="">
            <p:pic>
              <p:nvPicPr>
                <p:cNvPr id="27" name="Ink 26">
                  <a:extLst>
                    <a:ext uri="{FF2B5EF4-FFF2-40B4-BE49-F238E27FC236}">
                      <a16:creationId xmlns:a16="http://schemas.microsoft.com/office/drawing/2014/main" id="{07FF4AE8-1404-46BB-B80D-4F01BBEC6961}"/>
                    </a:ext>
                  </a:extLst>
                </p:cNvPr>
                <p:cNvPicPr/>
                <p:nvPr/>
              </p:nvPicPr>
              <p:blipFill>
                <a:blip r:embed="rId40"/>
                <a:stretch>
                  <a:fillRect/>
                </a:stretch>
              </p:blipFill>
              <p:spPr>
                <a:xfrm>
                  <a:off x="4596662" y="6037242"/>
                  <a:ext cx="81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A68D38F5-B5B3-47C0-964A-56FD3A1E876B}"/>
                    </a:ext>
                  </a:extLst>
                </p14:cNvPr>
                <p14:cNvContentPartPr/>
                <p14:nvPr/>
              </p14:nvContentPartPr>
              <p14:xfrm>
                <a:off x="4627262" y="5932122"/>
                <a:ext cx="7200" cy="360"/>
              </p14:xfrm>
            </p:contentPart>
          </mc:Choice>
          <mc:Fallback xmlns="">
            <p:pic>
              <p:nvPicPr>
                <p:cNvPr id="28" name="Ink 27">
                  <a:extLst>
                    <a:ext uri="{FF2B5EF4-FFF2-40B4-BE49-F238E27FC236}">
                      <a16:creationId xmlns:a16="http://schemas.microsoft.com/office/drawing/2014/main" id="{A68D38F5-B5B3-47C0-964A-56FD3A1E876B}"/>
                    </a:ext>
                  </a:extLst>
                </p:cNvPr>
                <p:cNvPicPr/>
                <p:nvPr/>
              </p:nvPicPr>
              <p:blipFill>
                <a:blip r:embed="rId42"/>
                <a:stretch>
                  <a:fillRect/>
                </a:stretch>
              </p:blipFill>
              <p:spPr>
                <a:xfrm>
                  <a:off x="4618262" y="5923122"/>
                  <a:ext cx="24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B65E4B95-266F-434E-A6DC-713F33FB0C2E}"/>
                    </a:ext>
                  </a:extLst>
                </p14:cNvPr>
                <p14:cNvContentPartPr/>
                <p14:nvPr/>
              </p14:nvContentPartPr>
              <p14:xfrm>
                <a:off x="4634102" y="5932122"/>
                <a:ext cx="360" cy="360"/>
              </p14:xfrm>
            </p:contentPart>
          </mc:Choice>
          <mc:Fallback xmlns="">
            <p:pic>
              <p:nvPicPr>
                <p:cNvPr id="29" name="Ink 28">
                  <a:extLst>
                    <a:ext uri="{FF2B5EF4-FFF2-40B4-BE49-F238E27FC236}">
                      <a16:creationId xmlns:a16="http://schemas.microsoft.com/office/drawing/2014/main" id="{B65E4B95-266F-434E-A6DC-713F33FB0C2E}"/>
                    </a:ext>
                  </a:extLst>
                </p:cNvPr>
                <p:cNvPicPr/>
                <p:nvPr/>
              </p:nvPicPr>
              <p:blipFill>
                <a:blip r:embed="rId8"/>
                <a:stretch>
                  <a:fillRect/>
                </a:stretch>
              </p:blipFill>
              <p:spPr>
                <a:xfrm>
                  <a:off x="4625102" y="59231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EDC6B139-0CA1-4BB3-8300-3AFC87F8BB46}"/>
                    </a:ext>
                  </a:extLst>
                </p14:cNvPr>
                <p14:cNvContentPartPr/>
                <p14:nvPr/>
              </p14:nvContentPartPr>
              <p14:xfrm>
                <a:off x="4634102" y="5913762"/>
                <a:ext cx="128160" cy="98640"/>
              </p14:xfrm>
            </p:contentPart>
          </mc:Choice>
          <mc:Fallback xmlns="">
            <p:pic>
              <p:nvPicPr>
                <p:cNvPr id="30" name="Ink 29">
                  <a:extLst>
                    <a:ext uri="{FF2B5EF4-FFF2-40B4-BE49-F238E27FC236}">
                      <a16:creationId xmlns:a16="http://schemas.microsoft.com/office/drawing/2014/main" id="{EDC6B139-0CA1-4BB3-8300-3AFC87F8BB46}"/>
                    </a:ext>
                  </a:extLst>
                </p:cNvPr>
                <p:cNvPicPr/>
                <p:nvPr/>
              </p:nvPicPr>
              <p:blipFill>
                <a:blip r:embed="rId45"/>
                <a:stretch>
                  <a:fillRect/>
                </a:stretch>
              </p:blipFill>
              <p:spPr>
                <a:xfrm>
                  <a:off x="4625102" y="5905122"/>
                  <a:ext cx="145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100B90FF-8A68-4BBD-89D1-4403BC215A8C}"/>
                    </a:ext>
                  </a:extLst>
                </p14:cNvPr>
                <p14:cNvContentPartPr/>
                <p14:nvPr/>
              </p14:nvContentPartPr>
              <p14:xfrm>
                <a:off x="4886102" y="5960562"/>
                <a:ext cx="54000" cy="154080"/>
              </p14:xfrm>
            </p:contentPart>
          </mc:Choice>
          <mc:Fallback xmlns="">
            <p:pic>
              <p:nvPicPr>
                <p:cNvPr id="32" name="Ink 31">
                  <a:extLst>
                    <a:ext uri="{FF2B5EF4-FFF2-40B4-BE49-F238E27FC236}">
                      <a16:creationId xmlns:a16="http://schemas.microsoft.com/office/drawing/2014/main" id="{100B90FF-8A68-4BBD-89D1-4403BC215A8C}"/>
                    </a:ext>
                  </a:extLst>
                </p:cNvPr>
                <p:cNvPicPr/>
                <p:nvPr/>
              </p:nvPicPr>
              <p:blipFill>
                <a:blip r:embed="rId47"/>
                <a:stretch>
                  <a:fillRect/>
                </a:stretch>
              </p:blipFill>
              <p:spPr>
                <a:xfrm>
                  <a:off x="4877462" y="5951562"/>
                  <a:ext cx="71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4FAA680F-AA9D-4D07-9948-E5596BFEF76C}"/>
                    </a:ext>
                  </a:extLst>
                </p14:cNvPr>
                <p14:cNvContentPartPr/>
                <p14:nvPr/>
              </p14:nvContentPartPr>
              <p14:xfrm>
                <a:off x="4828502" y="6174402"/>
                <a:ext cx="193320" cy="5040"/>
              </p14:xfrm>
            </p:contentPart>
          </mc:Choice>
          <mc:Fallback xmlns="">
            <p:pic>
              <p:nvPicPr>
                <p:cNvPr id="33" name="Ink 32">
                  <a:extLst>
                    <a:ext uri="{FF2B5EF4-FFF2-40B4-BE49-F238E27FC236}">
                      <a16:creationId xmlns:a16="http://schemas.microsoft.com/office/drawing/2014/main" id="{4FAA680F-AA9D-4D07-9948-E5596BFEF76C}"/>
                    </a:ext>
                  </a:extLst>
                </p:cNvPr>
                <p:cNvPicPr/>
                <p:nvPr/>
              </p:nvPicPr>
              <p:blipFill>
                <a:blip r:embed="rId49"/>
                <a:stretch>
                  <a:fillRect/>
                </a:stretch>
              </p:blipFill>
              <p:spPr>
                <a:xfrm>
                  <a:off x="4819862" y="6165402"/>
                  <a:ext cx="210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4AA94876-0A84-4997-A1A4-780E21F9F1A1}"/>
                    </a:ext>
                  </a:extLst>
                </p14:cNvPr>
                <p14:cNvContentPartPr/>
                <p14:nvPr/>
              </p14:nvContentPartPr>
              <p14:xfrm>
                <a:off x="4855142" y="6270162"/>
                <a:ext cx="12240" cy="122400"/>
              </p14:xfrm>
            </p:contentPart>
          </mc:Choice>
          <mc:Fallback xmlns="">
            <p:pic>
              <p:nvPicPr>
                <p:cNvPr id="34" name="Ink 33">
                  <a:extLst>
                    <a:ext uri="{FF2B5EF4-FFF2-40B4-BE49-F238E27FC236}">
                      <a16:creationId xmlns:a16="http://schemas.microsoft.com/office/drawing/2014/main" id="{4AA94876-0A84-4997-A1A4-780E21F9F1A1}"/>
                    </a:ext>
                  </a:extLst>
                </p:cNvPr>
                <p:cNvPicPr/>
                <p:nvPr/>
              </p:nvPicPr>
              <p:blipFill>
                <a:blip r:embed="rId51"/>
                <a:stretch>
                  <a:fillRect/>
                </a:stretch>
              </p:blipFill>
              <p:spPr>
                <a:xfrm>
                  <a:off x="4846502" y="6261162"/>
                  <a:ext cx="29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EE843E48-BD8F-4EE6-AFB6-139368A3ED1A}"/>
                    </a:ext>
                  </a:extLst>
                </p14:cNvPr>
                <p14:cNvContentPartPr/>
                <p14:nvPr/>
              </p14:nvContentPartPr>
              <p14:xfrm>
                <a:off x="4826702" y="6256482"/>
                <a:ext cx="140040" cy="159480"/>
              </p14:xfrm>
            </p:contentPart>
          </mc:Choice>
          <mc:Fallback xmlns="">
            <p:pic>
              <p:nvPicPr>
                <p:cNvPr id="35" name="Ink 34">
                  <a:extLst>
                    <a:ext uri="{FF2B5EF4-FFF2-40B4-BE49-F238E27FC236}">
                      <a16:creationId xmlns:a16="http://schemas.microsoft.com/office/drawing/2014/main" id="{EE843E48-BD8F-4EE6-AFB6-139368A3ED1A}"/>
                    </a:ext>
                  </a:extLst>
                </p:cNvPr>
                <p:cNvPicPr/>
                <p:nvPr/>
              </p:nvPicPr>
              <p:blipFill>
                <a:blip r:embed="rId53"/>
                <a:stretch>
                  <a:fillRect/>
                </a:stretch>
              </p:blipFill>
              <p:spPr>
                <a:xfrm>
                  <a:off x="4818062" y="6247842"/>
                  <a:ext cx="157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258E7C94-73CC-4181-8803-378F1C147C8A}"/>
                    </a:ext>
                  </a:extLst>
                </p14:cNvPr>
                <p14:cNvContentPartPr/>
                <p14:nvPr/>
              </p14:nvContentPartPr>
              <p14:xfrm>
                <a:off x="5004182" y="6252882"/>
                <a:ext cx="90000" cy="85680"/>
              </p14:xfrm>
            </p:contentPart>
          </mc:Choice>
          <mc:Fallback xmlns="">
            <p:pic>
              <p:nvPicPr>
                <p:cNvPr id="36" name="Ink 35">
                  <a:extLst>
                    <a:ext uri="{FF2B5EF4-FFF2-40B4-BE49-F238E27FC236}">
                      <a16:creationId xmlns:a16="http://schemas.microsoft.com/office/drawing/2014/main" id="{258E7C94-73CC-4181-8803-378F1C147C8A}"/>
                    </a:ext>
                  </a:extLst>
                </p:cNvPr>
                <p:cNvPicPr/>
                <p:nvPr/>
              </p:nvPicPr>
              <p:blipFill>
                <a:blip r:embed="rId55"/>
                <a:stretch>
                  <a:fillRect/>
                </a:stretch>
              </p:blipFill>
              <p:spPr>
                <a:xfrm>
                  <a:off x="4995182" y="6244242"/>
                  <a:ext cx="107640" cy="103320"/>
                </a:xfrm>
                <a:prstGeom prst="rect">
                  <a:avLst/>
                </a:prstGeom>
              </p:spPr>
            </p:pic>
          </mc:Fallback>
        </mc:AlternateContent>
      </p:grpSp>
      <p:grpSp>
        <p:nvGrpSpPr>
          <p:cNvPr id="50" name="Group 49">
            <a:extLst>
              <a:ext uri="{FF2B5EF4-FFF2-40B4-BE49-F238E27FC236}">
                <a16:creationId xmlns:a16="http://schemas.microsoft.com/office/drawing/2014/main" id="{458732F6-4346-4368-8A0F-26BD242FCFA9}"/>
              </a:ext>
            </a:extLst>
          </p:cNvPr>
          <p:cNvGrpSpPr/>
          <p:nvPr/>
        </p:nvGrpSpPr>
        <p:grpSpPr>
          <a:xfrm>
            <a:off x="5284262" y="6019962"/>
            <a:ext cx="893880" cy="280800"/>
            <a:chOff x="5284262" y="6019962"/>
            <a:chExt cx="893880" cy="280800"/>
          </a:xfrm>
        </p:grpSpPr>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0B15798C-FD04-4A7B-886C-C31CA47FD636}"/>
                    </a:ext>
                  </a:extLst>
                </p14:cNvPr>
                <p14:cNvContentPartPr/>
                <p14:nvPr/>
              </p14:nvContentPartPr>
              <p14:xfrm>
                <a:off x="5287862" y="6163242"/>
                <a:ext cx="130320" cy="9360"/>
              </p14:xfrm>
            </p:contentPart>
          </mc:Choice>
          <mc:Fallback xmlns="">
            <p:pic>
              <p:nvPicPr>
                <p:cNvPr id="39" name="Ink 38">
                  <a:extLst>
                    <a:ext uri="{FF2B5EF4-FFF2-40B4-BE49-F238E27FC236}">
                      <a16:creationId xmlns:a16="http://schemas.microsoft.com/office/drawing/2014/main" id="{0B15798C-FD04-4A7B-886C-C31CA47FD636}"/>
                    </a:ext>
                  </a:extLst>
                </p:cNvPr>
                <p:cNvPicPr/>
                <p:nvPr/>
              </p:nvPicPr>
              <p:blipFill>
                <a:blip r:embed="rId57"/>
                <a:stretch>
                  <a:fillRect/>
                </a:stretch>
              </p:blipFill>
              <p:spPr>
                <a:xfrm>
                  <a:off x="5278862" y="6154242"/>
                  <a:ext cx="147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499138F3-EA12-4B35-B7AF-5914299C69DA}"/>
                    </a:ext>
                  </a:extLst>
                </p14:cNvPr>
                <p14:cNvContentPartPr/>
                <p14:nvPr/>
              </p14:nvContentPartPr>
              <p14:xfrm>
                <a:off x="5284262" y="6100602"/>
                <a:ext cx="134640" cy="6480"/>
              </p14:xfrm>
            </p:contentPart>
          </mc:Choice>
          <mc:Fallback xmlns="">
            <p:pic>
              <p:nvPicPr>
                <p:cNvPr id="40" name="Ink 39">
                  <a:extLst>
                    <a:ext uri="{FF2B5EF4-FFF2-40B4-BE49-F238E27FC236}">
                      <a16:creationId xmlns:a16="http://schemas.microsoft.com/office/drawing/2014/main" id="{499138F3-EA12-4B35-B7AF-5914299C69DA}"/>
                    </a:ext>
                  </a:extLst>
                </p:cNvPr>
                <p:cNvPicPr/>
                <p:nvPr/>
              </p:nvPicPr>
              <p:blipFill>
                <a:blip r:embed="rId59"/>
                <a:stretch>
                  <a:fillRect/>
                </a:stretch>
              </p:blipFill>
              <p:spPr>
                <a:xfrm>
                  <a:off x="5275622" y="6091602"/>
                  <a:ext cx="152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955C5162-88CE-4486-9617-DBF2AEA3A5B9}"/>
                    </a:ext>
                  </a:extLst>
                </p14:cNvPr>
                <p14:cNvContentPartPr/>
                <p14:nvPr/>
              </p14:nvContentPartPr>
              <p14:xfrm>
                <a:off x="5528702" y="6021762"/>
                <a:ext cx="119160" cy="279000"/>
              </p14:xfrm>
            </p:contentPart>
          </mc:Choice>
          <mc:Fallback xmlns="">
            <p:pic>
              <p:nvPicPr>
                <p:cNvPr id="42" name="Ink 41">
                  <a:extLst>
                    <a:ext uri="{FF2B5EF4-FFF2-40B4-BE49-F238E27FC236}">
                      <a16:creationId xmlns:a16="http://schemas.microsoft.com/office/drawing/2014/main" id="{955C5162-88CE-4486-9617-DBF2AEA3A5B9}"/>
                    </a:ext>
                  </a:extLst>
                </p:cNvPr>
                <p:cNvPicPr/>
                <p:nvPr/>
              </p:nvPicPr>
              <p:blipFill>
                <a:blip r:embed="rId61"/>
                <a:stretch>
                  <a:fillRect/>
                </a:stretch>
              </p:blipFill>
              <p:spPr>
                <a:xfrm>
                  <a:off x="5520062" y="6012762"/>
                  <a:ext cx="1368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6B82783E-68D3-4A85-A5DF-4478A1C63DBD}"/>
                    </a:ext>
                  </a:extLst>
                </p14:cNvPr>
                <p14:cNvContentPartPr/>
                <p14:nvPr/>
              </p14:nvContentPartPr>
              <p14:xfrm>
                <a:off x="5720582" y="6019962"/>
                <a:ext cx="189720" cy="165600"/>
              </p14:xfrm>
            </p:contentPart>
          </mc:Choice>
          <mc:Fallback xmlns="">
            <p:pic>
              <p:nvPicPr>
                <p:cNvPr id="44" name="Ink 43">
                  <a:extLst>
                    <a:ext uri="{FF2B5EF4-FFF2-40B4-BE49-F238E27FC236}">
                      <a16:creationId xmlns:a16="http://schemas.microsoft.com/office/drawing/2014/main" id="{6B82783E-68D3-4A85-A5DF-4478A1C63DBD}"/>
                    </a:ext>
                  </a:extLst>
                </p:cNvPr>
                <p:cNvPicPr/>
                <p:nvPr/>
              </p:nvPicPr>
              <p:blipFill>
                <a:blip r:embed="rId63"/>
                <a:stretch>
                  <a:fillRect/>
                </a:stretch>
              </p:blipFill>
              <p:spPr>
                <a:xfrm>
                  <a:off x="5711942" y="6011322"/>
                  <a:ext cx="20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B800B3FA-DE90-4EC9-8B85-A69575F17F86}"/>
                    </a:ext>
                  </a:extLst>
                </p14:cNvPr>
                <p14:cNvContentPartPr/>
                <p14:nvPr/>
              </p14:nvContentPartPr>
              <p14:xfrm>
                <a:off x="5899862" y="6041922"/>
                <a:ext cx="41760" cy="121320"/>
              </p14:xfrm>
            </p:contentPart>
          </mc:Choice>
          <mc:Fallback xmlns="">
            <p:pic>
              <p:nvPicPr>
                <p:cNvPr id="45" name="Ink 44">
                  <a:extLst>
                    <a:ext uri="{FF2B5EF4-FFF2-40B4-BE49-F238E27FC236}">
                      <a16:creationId xmlns:a16="http://schemas.microsoft.com/office/drawing/2014/main" id="{B800B3FA-DE90-4EC9-8B85-A69575F17F86}"/>
                    </a:ext>
                  </a:extLst>
                </p:cNvPr>
                <p:cNvPicPr/>
                <p:nvPr/>
              </p:nvPicPr>
              <p:blipFill>
                <a:blip r:embed="rId65"/>
                <a:stretch>
                  <a:fillRect/>
                </a:stretch>
              </p:blipFill>
              <p:spPr>
                <a:xfrm>
                  <a:off x="5891222" y="6033282"/>
                  <a:ext cx="59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C831978C-C2CF-4840-8A4C-3D475D5F88F9}"/>
                    </a:ext>
                  </a:extLst>
                </p14:cNvPr>
                <p14:cNvContentPartPr/>
                <p14:nvPr/>
              </p14:nvContentPartPr>
              <p14:xfrm>
                <a:off x="6024062" y="6070002"/>
                <a:ext cx="154080" cy="183600"/>
              </p14:xfrm>
            </p:contentPart>
          </mc:Choice>
          <mc:Fallback xmlns="">
            <p:pic>
              <p:nvPicPr>
                <p:cNvPr id="46" name="Ink 45">
                  <a:extLst>
                    <a:ext uri="{FF2B5EF4-FFF2-40B4-BE49-F238E27FC236}">
                      <a16:creationId xmlns:a16="http://schemas.microsoft.com/office/drawing/2014/main" id="{C831978C-C2CF-4840-8A4C-3D475D5F88F9}"/>
                    </a:ext>
                  </a:extLst>
                </p:cNvPr>
                <p:cNvPicPr/>
                <p:nvPr/>
              </p:nvPicPr>
              <p:blipFill>
                <a:blip r:embed="rId67"/>
                <a:stretch>
                  <a:fillRect/>
                </a:stretch>
              </p:blipFill>
              <p:spPr>
                <a:xfrm>
                  <a:off x="6015062" y="6061002"/>
                  <a:ext cx="171720" cy="201240"/>
                </a:xfrm>
                <a:prstGeom prst="rect">
                  <a:avLst/>
                </a:prstGeom>
              </p:spPr>
            </p:pic>
          </mc:Fallback>
        </mc:AlternateContent>
      </p:grpSp>
      <p:grpSp>
        <p:nvGrpSpPr>
          <p:cNvPr id="49" name="Group 48">
            <a:extLst>
              <a:ext uri="{FF2B5EF4-FFF2-40B4-BE49-F238E27FC236}">
                <a16:creationId xmlns:a16="http://schemas.microsoft.com/office/drawing/2014/main" id="{8AF9D080-C176-471B-8C46-89793C77816A}"/>
              </a:ext>
            </a:extLst>
          </p:cNvPr>
          <p:cNvGrpSpPr/>
          <p:nvPr/>
        </p:nvGrpSpPr>
        <p:grpSpPr>
          <a:xfrm>
            <a:off x="5500622" y="6385002"/>
            <a:ext cx="212760" cy="148680"/>
            <a:chOff x="5500622" y="6385002"/>
            <a:chExt cx="212760" cy="148680"/>
          </a:xfrm>
        </p:grpSpPr>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F4A670C0-3FD5-4387-9A7C-085266F54710}"/>
                    </a:ext>
                  </a:extLst>
                </p14:cNvPr>
                <p14:cNvContentPartPr/>
                <p14:nvPr/>
              </p14:nvContentPartPr>
              <p14:xfrm>
                <a:off x="5500622" y="6385002"/>
                <a:ext cx="195120" cy="61920"/>
              </p14:xfrm>
            </p:contentPart>
          </mc:Choice>
          <mc:Fallback xmlns="">
            <p:pic>
              <p:nvPicPr>
                <p:cNvPr id="47" name="Ink 46">
                  <a:extLst>
                    <a:ext uri="{FF2B5EF4-FFF2-40B4-BE49-F238E27FC236}">
                      <a16:creationId xmlns:a16="http://schemas.microsoft.com/office/drawing/2014/main" id="{F4A670C0-3FD5-4387-9A7C-085266F54710}"/>
                    </a:ext>
                  </a:extLst>
                </p:cNvPr>
                <p:cNvPicPr/>
                <p:nvPr/>
              </p:nvPicPr>
              <p:blipFill>
                <a:blip r:embed="rId69"/>
                <a:stretch>
                  <a:fillRect/>
                </a:stretch>
              </p:blipFill>
              <p:spPr>
                <a:xfrm>
                  <a:off x="5491982" y="6376362"/>
                  <a:ext cx="212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CBE5B84D-38C9-4B6F-999D-18ED92C2C220}"/>
                    </a:ext>
                  </a:extLst>
                </p14:cNvPr>
                <p14:cNvContentPartPr/>
                <p14:nvPr/>
              </p14:nvContentPartPr>
              <p14:xfrm>
                <a:off x="5523302" y="6448722"/>
                <a:ext cx="190080" cy="84960"/>
              </p14:xfrm>
            </p:contentPart>
          </mc:Choice>
          <mc:Fallback xmlns="">
            <p:pic>
              <p:nvPicPr>
                <p:cNvPr id="48" name="Ink 47">
                  <a:extLst>
                    <a:ext uri="{FF2B5EF4-FFF2-40B4-BE49-F238E27FC236}">
                      <a16:creationId xmlns:a16="http://schemas.microsoft.com/office/drawing/2014/main" id="{CBE5B84D-38C9-4B6F-999D-18ED92C2C220}"/>
                    </a:ext>
                  </a:extLst>
                </p:cNvPr>
                <p:cNvPicPr/>
                <p:nvPr/>
              </p:nvPicPr>
              <p:blipFill>
                <a:blip r:embed="rId71"/>
                <a:stretch>
                  <a:fillRect/>
                </a:stretch>
              </p:blipFill>
              <p:spPr>
                <a:xfrm>
                  <a:off x="5514302" y="6440082"/>
                  <a:ext cx="207720" cy="102600"/>
                </a:xfrm>
                <a:prstGeom prst="rect">
                  <a:avLst/>
                </a:prstGeom>
              </p:spPr>
            </p:pic>
          </mc:Fallback>
        </mc:AlternateContent>
      </p:grpSp>
      <p:grpSp>
        <p:nvGrpSpPr>
          <p:cNvPr id="62" name="Group 61">
            <a:extLst>
              <a:ext uri="{FF2B5EF4-FFF2-40B4-BE49-F238E27FC236}">
                <a16:creationId xmlns:a16="http://schemas.microsoft.com/office/drawing/2014/main" id="{D806BC65-48DC-451F-A19F-EB661946DFD7}"/>
              </a:ext>
            </a:extLst>
          </p:cNvPr>
          <p:cNvGrpSpPr/>
          <p:nvPr/>
        </p:nvGrpSpPr>
        <p:grpSpPr>
          <a:xfrm>
            <a:off x="6629942" y="5965242"/>
            <a:ext cx="1046520" cy="343800"/>
            <a:chOff x="6629942" y="5965242"/>
            <a:chExt cx="1046520" cy="343800"/>
          </a:xfrm>
        </p:grpSpPr>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63A30F36-45A3-4099-9B7C-25B42E463976}"/>
                    </a:ext>
                  </a:extLst>
                </p14:cNvPr>
                <p14:cNvContentPartPr/>
                <p14:nvPr/>
              </p14:nvContentPartPr>
              <p14:xfrm>
                <a:off x="6714182" y="6081522"/>
                <a:ext cx="2520" cy="1440"/>
              </p14:xfrm>
            </p:contentPart>
          </mc:Choice>
          <mc:Fallback xmlns="">
            <p:pic>
              <p:nvPicPr>
                <p:cNvPr id="51" name="Ink 50">
                  <a:extLst>
                    <a:ext uri="{FF2B5EF4-FFF2-40B4-BE49-F238E27FC236}">
                      <a16:creationId xmlns:a16="http://schemas.microsoft.com/office/drawing/2014/main" id="{63A30F36-45A3-4099-9B7C-25B42E463976}"/>
                    </a:ext>
                  </a:extLst>
                </p:cNvPr>
                <p:cNvPicPr/>
                <p:nvPr/>
              </p:nvPicPr>
              <p:blipFill>
                <a:blip r:embed="rId8"/>
                <a:stretch>
                  <a:fillRect/>
                </a:stretch>
              </p:blipFill>
              <p:spPr>
                <a:xfrm>
                  <a:off x="6705182" y="6072522"/>
                  <a:ext cx="2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59FBB0AD-20BC-48F0-92E9-3BCE2179B4F8}"/>
                    </a:ext>
                  </a:extLst>
                </p14:cNvPr>
                <p14:cNvContentPartPr/>
                <p14:nvPr/>
              </p14:nvContentPartPr>
              <p14:xfrm>
                <a:off x="6714182" y="6082602"/>
                <a:ext cx="360" cy="360"/>
              </p14:xfrm>
            </p:contentPart>
          </mc:Choice>
          <mc:Fallback xmlns="">
            <p:pic>
              <p:nvPicPr>
                <p:cNvPr id="52" name="Ink 51">
                  <a:extLst>
                    <a:ext uri="{FF2B5EF4-FFF2-40B4-BE49-F238E27FC236}">
                      <a16:creationId xmlns:a16="http://schemas.microsoft.com/office/drawing/2014/main" id="{59FBB0AD-20BC-48F0-92E9-3BCE2179B4F8}"/>
                    </a:ext>
                  </a:extLst>
                </p:cNvPr>
                <p:cNvPicPr/>
                <p:nvPr/>
              </p:nvPicPr>
              <p:blipFill>
                <a:blip r:embed="rId8"/>
                <a:stretch>
                  <a:fillRect/>
                </a:stretch>
              </p:blipFill>
              <p:spPr>
                <a:xfrm>
                  <a:off x="6705182" y="60736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E8AA727F-3BA3-47FB-B44B-96FF3EF43B37}"/>
                    </a:ext>
                  </a:extLst>
                </p14:cNvPr>
                <p14:cNvContentPartPr/>
                <p14:nvPr/>
              </p14:nvContentPartPr>
              <p14:xfrm>
                <a:off x="6714182" y="6007722"/>
                <a:ext cx="60480" cy="183240"/>
              </p14:xfrm>
            </p:contentPart>
          </mc:Choice>
          <mc:Fallback xmlns="">
            <p:pic>
              <p:nvPicPr>
                <p:cNvPr id="53" name="Ink 52">
                  <a:extLst>
                    <a:ext uri="{FF2B5EF4-FFF2-40B4-BE49-F238E27FC236}">
                      <a16:creationId xmlns:a16="http://schemas.microsoft.com/office/drawing/2014/main" id="{E8AA727F-3BA3-47FB-B44B-96FF3EF43B37}"/>
                    </a:ext>
                  </a:extLst>
                </p:cNvPr>
                <p:cNvPicPr/>
                <p:nvPr/>
              </p:nvPicPr>
              <p:blipFill>
                <a:blip r:embed="rId75"/>
                <a:stretch>
                  <a:fillRect/>
                </a:stretch>
              </p:blipFill>
              <p:spPr>
                <a:xfrm>
                  <a:off x="6705182" y="5998722"/>
                  <a:ext cx="7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C6193FFC-C06A-4F12-9503-A6889E132178}"/>
                    </a:ext>
                  </a:extLst>
                </p14:cNvPr>
                <p14:cNvContentPartPr/>
                <p14:nvPr/>
              </p14:nvContentPartPr>
              <p14:xfrm>
                <a:off x="6799142" y="6053082"/>
                <a:ext cx="39600" cy="105120"/>
              </p14:xfrm>
            </p:contentPart>
          </mc:Choice>
          <mc:Fallback xmlns="">
            <p:pic>
              <p:nvPicPr>
                <p:cNvPr id="54" name="Ink 53">
                  <a:extLst>
                    <a:ext uri="{FF2B5EF4-FFF2-40B4-BE49-F238E27FC236}">
                      <a16:creationId xmlns:a16="http://schemas.microsoft.com/office/drawing/2014/main" id="{C6193FFC-C06A-4F12-9503-A6889E132178}"/>
                    </a:ext>
                  </a:extLst>
                </p:cNvPr>
                <p:cNvPicPr/>
                <p:nvPr/>
              </p:nvPicPr>
              <p:blipFill>
                <a:blip r:embed="rId77"/>
                <a:stretch>
                  <a:fillRect/>
                </a:stretch>
              </p:blipFill>
              <p:spPr>
                <a:xfrm>
                  <a:off x="6790502" y="6044442"/>
                  <a:ext cx="57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6AAC2CE5-10CF-46CB-BAB6-D29E4FBDD77D}"/>
                    </a:ext>
                  </a:extLst>
                </p14:cNvPr>
                <p14:cNvContentPartPr/>
                <p14:nvPr/>
              </p14:nvContentPartPr>
              <p14:xfrm>
                <a:off x="6796982" y="6043002"/>
                <a:ext cx="76680" cy="64080"/>
              </p14:xfrm>
            </p:contentPart>
          </mc:Choice>
          <mc:Fallback xmlns="">
            <p:pic>
              <p:nvPicPr>
                <p:cNvPr id="55" name="Ink 54">
                  <a:extLst>
                    <a:ext uri="{FF2B5EF4-FFF2-40B4-BE49-F238E27FC236}">
                      <a16:creationId xmlns:a16="http://schemas.microsoft.com/office/drawing/2014/main" id="{6AAC2CE5-10CF-46CB-BAB6-D29E4FBDD77D}"/>
                    </a:ext>
                  </a:extLst>
                </p:cNvPr>
                <p:cNvPicPr/>
                <p:nvPr/>
              </p:nvPicPr>
              <p:blipFill>
                <a:blip r:embed="rId79"/>
                <a:stretch>
                  <a:fillRect/>
                </a:stretch>
              </p:blipFill>
              <p:spPr>
                <a:xfrm>
                  <a:off x="6788342" y="6034362"/>
                  <a:ext cx="94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01CDCB07-7C20-44CC-A391-5249C20F481E}"/>
                    </a:ext>
                  </a:extLst>
                </p14:cNvPr>
                <p14:cNvContentPartPr/>
                <p14:nvPr/>
              </p14:nvContentPartPr>
              <p14:xfrm>
                <a:off x="6921182" y="6007722"/>
                <a:ext cx="141840" cy="198720"/>
              </p14:xfrm>
            </p:contentPart>
          </mc:Choice>
          <mc:Fallback xmlns="">
            <p:pic>
              <p:nvPicPr>
                <p:cNvPr id="56" name="Ink 55">
                  <a:extLst>
                    <a:ext uri="{FF2B5EF4-FFF2-40B4-BE49-F238E27FC236}">
                      <a16:creationId xmlns:a16="http://schemas.microsoft.com/office/drawing/2014/main" id="{01CDCB07-7C20-44CC-A391-5249C20F481E}"/>
                    </a:ext>
                  </a:extLst>
                </p:cNvPr>
                <p:cNvPicPr/>
                <p:nvPr/>
              </p:nvPicPr>
              <p:blipFill>
                <a:blip r:embed="rId81"/>
                <a:stretch>
                  <a:fillRect/>
                </a:stretch>
              </p:blipFill>
              <p:spPr>
                <a:xfrm>
                  <a:off x="6912182" y="5998722"/>
                  <a:ext cx="159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D988E538-FAC5-4E2B-986C-E06C8E31D34A}"/>
                    </a:ext>
                  </a:extLst>
                </p14:cNvPr>
                <p14:cNvContentPartPr/>
                <p14:nvPr/>
              </p14:nvContentPartPr>
              <p14:xfrm>
                <a:off x="6629942" y="5984682"/>
                <a:ext cx="182160" cy="324360"/>
              </p14:xfrm>
            </p:contentPart>
          </mc:Choice>
          <mc:Fallback xmlns="">
            <p:pic>
              <p:nvPicPr>
                <p:cNvPr id="57" name="Ink 56">
                  <a:extLst>
                    <a:ext uri="{FF2B5EF4-FFF2-40B4-BE49-F238E27FC236}">
                      <a16:creationId xmlns:a16="http://schemas.microsoft.com/office/drawing/2014/main" id="{D988E538-FAC5-4E2B-986C-E06C8E31D34A}"/>
                    </a:ext>
                  </a:extLst>
                </p:cNvPr>
                <p:cNvPicPr/>
                <p:nvPr/>
              </p:nvPicPr>
              <p:blipFill>
                <a:blip r:embed="rId83"/>
                <a:stretch>
                  <a:fillRect/>
                </a:stretch>
              </p:blipFill>
              <p:spPr>
                <a:xfrm>
                  <a:off x="6620942" y="5975682"/>
                  <a:ext cx="1998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AFC1B300-4AE1-4E6A-93C2-D92341680BF0}"/>
                    </a:ext>
                  </a:extLst>
                </p14:cNvPr>
                <p14:cNvContentPartPr/>
                <p14:nvPr/>
              </p14:nvContentPartPr>
              <p14:xfrm>
                <a:off x="7154462" y="5965242"/>
                <a:ext cx="92160" cy="249840"/>
              </p14:xfrm>
            </p:contentPart>
          </mc:Choice>
          <mc:Fallback xmlns="">
            <p:pic>
              <p:nvPicPr>
                <p:cNvPr id="58" name="Ink 57">
                  <a:extLst>
                    <a:ext uri="{FF2B5EF4-FFF2-40B4-BE49-F238E27FC236}">
                      <a16:creationId xmlns:a16="http://schemas.microsoft.com/office/drawing/2014/main" id="{AFC1B300-4AE1-4E6A-93C2-D92341680BF0}"/>
                    </a:ext>
                  </a:extLst>
                </p:cNvPr>
                <p:cNvPicPr/>
                <p:nvPr/>
              </p:nvPicPr>
              <p:blipFill>
                <a:blip r:embed="rId85"/>
                <a:stretch>
                  <a:fillRect/>
                </a:stretch>
              </p:blipFill>
              <p:spPr>
                <a:xfrm>
                  <a:off x="7145462" y="5956602"/>
                  <a:ext cx="109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8C128366-7660-4EB7-AC8C-4647C50512B7}"/>
                    </a:ext>
                  </a:extLst>
                </p14:cNvPr>
                <p14:cNvContentPartPr/>
                <p14:nvPr/>
              </p14:nvContentPartPr>
              <p14:xfrm>
                <a:off x="7313942" y="6033282"/>
                <a:ext cx="157320" cy="91440"/>
              </p14:xfrm>
            </p:contentPart>
          </mc:Choice>
          <mc:Fallback xmlns="">
            <p:pic>
              <p:nvPicPr>
                <p:cNvPr id="59" name="Ink 58">
                  <a:extLst>
                    <a:ext uri="{FF2B5EF4-FFF2-40B4-BE49-F238E27FC236}">
                      <a16:creationId xmlns:a16="http://schemas.microsoft.com/office/drawing/2014/main" id="{8C128366-7660-4EB7-AC8C-4647C50512B7}"/>
                    </a:ext>
                  </a:extLst>
                </p:cNvPr>
                <p:cNvPicPr/>
                <p:nvPr/>
              </p:nvPicPr>
              <p:blipFill>
                <a:blip r:embed="rId87"/>
                <a:stretch>
                  <a:fillRect/>
                </a:stretch>
              </p:blipFill>
              <p:spPr>
                <a:xfrm>
                  <a:off x="7304942" y="6024642"/>
                  <a:ext cx="174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91F34183-6693-4183-B75A-55A0341FF4EE}"/>
                    </a:ext>
                  </a:extLst>
                </p14:cNvPr>
                <p14:cNvContentPartPr/>
                <p14:nvPr/>
              </p14:nvContentPartPr>
              <p14:xfrm>
                <a:off x="7489982" y="5987562"/>
                <a:ext cx="17280" cy="101160"/>
              </p14:xfrm>
            </p:contentPart>
          </mc:Choice>
          <mc:Fallback xmlns="">
            <p:pic>
              <p:nvPicPr>
                <p:cNvPr id="60" name="Ink 59">
                  <a:extLst>
                    <a:ext uri="{FF2B5EF4-FFF2-40B4-BE49-F238E27FC236}">
                      <a16:creationId xmlns:a16="http://schemas.microsoft.com/office/drawing/2014/main" id="{91F34183-6693-4183-B75A-55A0341FF4EE}"/>
                    </a:ext>
                  </a:extLst>
                </p:cNvPr>
                <p:cNvPicPr/>
                <p:nvPr/>
              </p:nvPicPr>
              <p:blipFill>
                <a:blip r:embed="rId89"/>
                <a:stretch>
                  <a:fillRect/>
                </a:stretch>
              </p:blipFill>
              <p:spPr>
                <a:xfrm>
                  <a:off x="7480982" y="5978922"/>
                  <a:ext cx="34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1E1877EE-3A2C-4B89-972E-F4AC6FBD41C3}"/>
                    </a:ext>
                  </a:extLst>
                </p14:cNvPr>
                <p14:cNvContentPartPr/>
                <p14:nvPr/>
              </p14:nvContentPartPr>
              <p14:xfrm>
                <a:off x="7570622" y="6084402"/>
                <a:ext cx="105840" cy="110520"/>
              </p14:xfrm>
            </p:contentPart>
          </mc:Choice>
          <mc:Fallback xmlns="">
            <p:pic>
              <p:nvPicPr>
                <p:cNvPr id="61" name="Ink 60">
                  <a:extLst>
                    <a:ext uri="{FF2B5EF4-FFF2-40B4-BE49-F238E27FC236}">
                      <a16:creationId xmlns:a16="http://schemas.microsoft.com/office/drawing/2014/main" id="{1E1877EE-3A2C-4B89-972E-F4AC6FBD41C3}"/>
                    </a:ext>
                  </a:extLst>
                </p:cNvPr>
                <p:cNvPicPr/>
                <p:nvPr/>
              </p:nvPicPr>
              <p:blipFill>
                <a:blip r:embed="rId91"/>
                <a:stretch>
                  <a:fillRect/>
                </a:stretch>
              </p:blipFill>
              <p:spPr>
                <a:xfrm>
                  <a:off x="7561982" y="6075762"/>
                  <a:ext cx="123480" cy="128160"/>
                </a:xfrm>
                <a:prstGeom prst="rect">
                  <a:avLst/>
                </a:prstGeom>
              </p:spPr>
            </p:pic>
          </mc:Fallback>
        </mc:AlternateContent>
      </p:grpSp>
      <p:grpSp>
        <p:nvGrpSpPr>
          <p:cNvPr id="75" name="Group 74">
            <a:extLst>
              <a:ext uri="{FF2B5EF4-FFF2-40B4-BE49-F238E27FC236}">
                <a16:creationId xmlns:a16="http://schemas.microsoft.com/office/drawing/2014/main" id="{F8E0D67B-9BC5-4712-BC5E-6B250BBA7CB5}"/>
              </a:ext>
            </a:extLst>
          </p:cNvPr>
          <p:cNvGrpSpPr/>
          <p:nvPr/>
        </p:nvGrpSpPr>
        <p:grpSpPr>
          <a:xfrm>
            <a:off x="7746302" y="5684802"/>
            <a:ext cx="415080" cy="591120"/>
            <a:chOff x="7746302" y="5684802"/>
            <a:chExt cx="415080" cy="591120"/>
          </a:xfrm>
        </p:grpSpPr>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866AE049-7CA1-4052-827A-58E86F797C54}"/>
                    </a:ext>
                  </a:extLst>
                </p14:cNvPr>
                <p14:cNvContentPartPr/>
                <p14:nvPr/>
              </p14:nvContentPartPr>
              <p14:xfrm>
                <a:off x="7746302" y="5891802"/>
                <a:ext cx="61200" cy="109440"/>
              </p14:xfrm>
            </p:contentPart>
          </mc:Choice>
          <mc:Fallback xmlns="">
            <p:pic>
              <p:nvPicPr>
                <p:cNvPr id="63" name="Ink 62">
                  <a:extLst>
                    <a:ext uri="{FF2B5EF4-FFF2-40B4-BE49-F238E27FC236}">
                      <a16:creationId xmlns:a16="http://schemas.microsoft.com/office/drawing/2014/main" id="{866AE049-7CA1-4052-827A-58E86F797C54}"/>
                    </a:ext>
                  </a:extLst>
                </p:cNvPr>
                <p:cNvPicPr/>
                <p:nvPr/>
              </p:nvPicPr>
              <p:blipFill>
                <a:blip r:embed="rId93"/>
                <a:stretch>
                  <a:fillRect/>
                </a:stretch>
              </p:blipFill>
              <p:spPr>
                <a:xfrm>
                  <a:off x="7737662" y="5882802"/>
                  <a:ext cx="78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1B4BE2D3-83B4-4009-81FB-1BB33A51EA53}"/>
                    </a:ext>
                  </a:extLst>
                </p14:cNvPr>
                <p14:cNvContentPartPr/>
                <p14:nvPr/>
              </p14:nvContentPartPr>
              <p14:xfrm>
                <a:off x="7766462" y="5735202"/>
                <a:ext cx="149040" cy="243720"/>
              </p14:xfrm>
            </p:contentPart>
          </mc:Choice>
          <mc:Fallback xmlns="">
            <p:pic>
              <p:nvPicPr>
                <p:cNvPr id="64" name="Ink 63">
                  <a:extLst>
                    <a:ext uri="{FF2B5EF4-FFF2-40B4-BE49-F238E27FC236}">
                      <a16:creationId xmlns:a16="http://schemas.microsoft.com/office/drawing/2014/main" id="{1B4BE2D3-83B4-4009-81FB-1BB33A51EA53}"/>
                    </a:ext>
                  </a:extLst>
                </p:cNvPr>
                <p:cNvPicPr/>
                <p:nvPr/>
              </p:nvPicPr>
              <p:blipFill>
                <a:blip r:embed="rId95"/>
                <a:stretch>
                  <a:fillRect/>
                </a:stretch>
              </p:blipFill>
              <p:spPr>
                <a:xfrm>
                  <a:off x="7757462" y="5726562"/>
                  <a:ext cx="166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11F157E1-B7A1-4DD0-BD41-E7CBFC008DDD}"/>
                    </a:ext>
                  </a:extLst>
                </p14:cNvPr>
                <p14:cNvContentPartPr/>
                <p14:nvPr/>
              </p14:nvContentPartPr>
              <p14:xfrm>
                <a:off x="7766822" y="6035082"/>
                <a:ext cx="117000" cy="50400"/>
              </p14:xfrm>
            </p:contentPart>
          </mc:Choice>
          <mc:Fallback xmlns="">
            <p:pic>
              <p:nvPicPr>
                <p:cNvPr id="65" name="Ink 64">
                  <a:extLst>
                    <a:ext uri="{FF2B5EF4-FFF2-40B4-BE49-F238E27FC236}">
                      <a16:creationId xmlns:a16="http://schemas.microsoft.com/office/drawing/2014/main" id="{11F157E1-B7A1-4DD0-BD41-E7CBFC008DDD}"/>
                    </a:ext>
                  </a:extLst>
                </p:cNvPr>
                <p:cNvPicPr/>
                <p:nvPr/>
              </p:nvPicPr>
              <p:blipFill>
                <a:blip r:embed="rId97"/>
                <a:stretch>
                  <a:fillRect/>
                </a:stretch>
              </p:blipFill>
              <p:spPr>
                <a:xfrm>
                  <a:off x="7758182" y="6026082"/>
                  <a:ext cx="134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7BEC330F-0527-4D8C-84F3-642257C3D256}"/>
                    </a:ext>
                  </a:extLst>
                </p14:cNvPr>
                <p14:cNvContentPartPr/>
                <p14:nvPr/>
              </p14:nvContentPartPr>
              <p14:xfrm>
                <a:off x="7784822" y="6145602"/>
                <a:ext cx="68760" cy="130320"/>
              </p14:xfrm>
            </p:contentPart>
          </mc:Choice>
          <mc:Fallback xmlns="">
            <p:pic>
              <p:nvPicPr>
                <p:cNvPr id="67" name="Ink 66">
                  <a:extLst>
                    <a:ext uri="{FF2B5EF4-FFF2-40B4-BE49-F238E27FC236}">
                      <a16:creationId xmlns:a16="http://schemas.microsoft.com/office/drawing/2014/main" id="{7BEC330F-0527-4D8C-84F3-642257C3D256}"/>
                    </a:ext>
                  </a:extLst>
                </p:cNvPr>
                <p:cNvPicPr/>
                <p:nvPr/>
              </p:nvPicPr>
              <p:blipFill>
                <a:blip r:embed="rId99"/>
                <a:stretch>
                  <a:fillRect/>
                </a:stretch>
              </p:blipFill>
              <p:spPr>
                <a:xfrm>
                  <a:off x="7776182" y="6136602"/>
                  <a:ext cx="86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A4134221-5D67-4608-B879-13F046C70547}"/>
                    </a:ext>
                  </a:extLst>
                </p14:cNvPr>
                <p14:cNvContentPartPr/>
                <p14:nvPr/>
              </p14:nvContentPartPr>
              <p14:xfrm>
                <a:off x="7821902" y="6090522"/>
                <a:ext cx="66600" cy="121320"/>
              </p14:xfrm>
            </p:contentPart>
          </mc:Choice>
          <mc:Fallback xmlns="">
            <p:pic>
              <p:nvPicPr>
                <p:cNvPr id="68" name="Ink 67">
                  <a:extLst>
                    <a:ext uri="{FF2B5EF4-FFF2-40B4-BE49-F238E27FC236}">
                      <a16:creationId xmlns:a16="http://schemas.microsoft.com/office/drawing/2014/main" id="{A4134221-5D67-4608-B879-13F046C70547}"/>
                    </a:ext>
                  </a:extLst>
                </p:cNvPr>
                <p:cNvPicPr/>
                <p:nvPr/>
              </p:nvPicPr>
              <p:blipFill>
                <a:blip r:embed="rId101"/>
                <a:stretch>
                  <a:fillRect/>
                </a:stretch>
              </p:blipFill>
              <p:spPr>
                <a:xfrm>
                  <a:off x="7812902" y="6081522"/>
                  <a:ext cx="84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3F13ED8C-84B0-428A-B260-B192FB8AD157}"/>
                    </a:ext>
                  </a:extLst>
                </p14:cNvPr>
                <p14:cNvContentPartPr/>
                <p14:nvPr/>
              </p14:nvContentPartPr>
              <p14:xfrm>
                <a:off x="7914782" y="6039042"/>
                <a:ext cx="131400" cy="158400"/>
              </p14:xfrm>
            </p:contentPart>
          </mc:Choice>
          <mc:Fallback xmlns="">
            <p:pic>
              <p:nvPicPr>
                <p:cNvPr id="69" name="Ink 68">
                  <a:extLst>
                    <a:ext uri="{FF2B5EF4-FFF2-40B4-BE49-F238E27FC236}">
                      <a16:creationId xmlns:a16="http://schemas.microsoft.com/office/drawing/2014/main" id="{3F13ED8C-84B0-428A-B260-B192FB8AD157}"/>
                    </a:ext>
                  </a:extLst>
                </p:cNvPr>
                <p:cNvPicPr/>
                <p:nvPr/>
              </p:nvPicPr>
              <p:blipFill>
                <a:blip r:embed="rId103"/>
                <a:stretch>
                  <a:fillRect/>
                </a:stretch>
              </p:blipFill>
              <p:spPr>
                <a:xfrm>
                  <a:off x="7906142" y="6030042"/>
                  <a:ext cx="149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1705D4DF-008F-465A-9CE8-77C277B98918}"/>
                    </a:ext>
                  </a:extLst>
                </p14:cNvPr>
                <p14:cNvContentPartPr/>
                <p14:nvPr/>
              </p14:nvContentPartPr>
              <p14:xfrm>
                <a:off x="7892462" y="6057042"/>
                <a:ext cx="99360" cy="47880"/>
              </p14:xfrm>
            </p:contentPart>
          </mc:Choice>
          <mc:Fallback xmlns="">
            <p:pic>
              <p:nvPicPr>
                <p:cNvPr id="70" name="Ink 69">
                  <a:extLst>
                    <a:ext uri="{FF2B5EF4-FFF2-40B4-BE49-F238E27FC236}">
                      <a16:creationId xmlns:a16="http://schemas.microsoft.com/office/drawing/2014/main" id="{1705D4DF-008F-465A-9CE8-77C277B98918}"/>
                    </a:ext>
                  </a:extLst>
                </p:cNvPr>
                <p:cNvPicPr/>
                <p:nvPr/>
              </p:nvPicPr>
              <p:blipFill>
                <a:blip r:embed="rId105"/>
                <a:stretch>
                  <a:fillRect/>
                </a:stretch>
              </p:blipFill>
              <p:spPr>
                <a:xfrm>
                  <a:off x="7883822" y="6048402"/>
                  <a:ext cx="117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4AEF673C-9053-4CD2-A239-52E0A668FEF9}"/>
                    </a:ext>
                  </a:extLst>
                </p14:cNvPr>
                <p14:cNvContentPartPr/>
                <p14:nvPr/>
              </p14:nvContentPartPr>
              <p14:xfrm>
                <a:off x="7825142" y="5684802"/>
                <a:ext cx="147960" cy="245880"/>
              </p14:xfrm>
            </p:contentPart>
          </mc:Choice>
          <mc:Fallback xmlns="">
            <p:pic>
              <p:nvPicPr>
                <p:cNvPr id="71" name="Ink 70">
                  <a:extLst>
                    <a:ext uri="{FF2B5EF4-FFF2-40B4-BE49-F238E27FC236}">
                      <a16:creationId xmlns:a16="http://schemas.microsoft.com/office/drawing/2014/main" id="{4AEF673C-9053-4CD2-A239-52E0A668FEF9}"/>
                    </a:ext>
                  </a:extLst>
                </p:cNvPr>
                <p:cNvPicPr/>
                <p:nvPr/>
              </p:nvPicPr>
              <p:blipFill>
                <a:blip r:embed="rId107"/>
                <a:stretch>
                  <a:fillRect/>
                </a:stretch>
              </p:blipFill>
              <p:spPr>
                <a:xfrm>
                  <a:off x="7816502" y="5676162"/>
                  <a:ext cx="1656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081D45DA-501E-4FC5-9C45-B5E3E54CA203}"/>
                    </a:ext>
                  </a:extLst>
                </p14:cNvPr>
                <p14:cNvContentPartPr/>
                <p14:nvPr/>
              </p14:nvContentPartPr>
              <p14:xfrm>
                <a:off x="8054102" y="5961282"/>
                <a:ext cx="107280" cy="23400"/>
              </p14:xfrm>
            </p:contentPart>
          </mc:Choice>
          <mc:Fallback xmlns="">
            <p:pic>
              <p:nvPicPr>
                <p:cNvPr id="73" name="Ink 72">
                  <a:extLst>
                    <a:ext uri="{FF2B5EF4-FFF2-40B4-BE49-F238E27FC236}">
                      <a16:creationId xmlns:a16="http://schemas.microsoft.com/office/drawing/2014/main" id="{081D45DA-501E-4FC5-9C45-B5E3E54CA203}"/>
                    </a:ext>
                  </a:extLst>
                </p:cNvPr>
                <p:cNvPicPr/>
                <p:nvPr/>
              </p:nvPicPr>
              <p:blipFill>
                <a:blip r:embed="rId109"/>
                <a:stretch>
                  <a:fillRect/>
                </a:stretch>
              </p:blipFill>
              <p:spPr>
                <a:xfrm>
                  <a:off x="8045102" y="5952642"/>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4EB729CD-6B88-4352-9064-F34AA1EB647F}"/>
                    </a:ext>
                  </a:extLst>
                </p14:cNvPr>
                <p14:cNvContentPartPr/>
                <p14:nvPr/>
              </p14:nvContentPartPr>
              <p14:xfrm>
                <a:off x="8058422" y="5900082"/>
                <a:ext cx="95400" cy="25560"/>
              </p14:xfrm>
            </p:contentPart>
          </mc:Choice>
          <mc:Fallback xmlns="">
            <p:pic>
              <p:nvPicPr>
                <p:cNvPr id="74" name="Ink 73">
                  <a:extLst>
                    <a:ext uri="{FF2B5EF4-FFF2-40B4-BE49-F238E27FC236}">
                      <a16:creationId xmlns:a16="http://schemas.microsoft.com/office/drawing/2014/main" id="{4EB729CD-6B88-4352-9064-F34AA1EB647F}"/>
                    </a:ext>
                  </a:extLst>
                </p:cNvPr>
                <p:cNvPicPr/>
                <p:nvPr/>
              </p:nvPicPr>
              <p:blipFill>
                <a:blip r:embed="rId111"/>
                <a:stretch>
                  <a:fillRect/>
                </a:stretch>
              </p:blipFill>
              <p:spPr>
                <a:xfrm>
                  <a:off x="8049782" y="5891082"/>
                  <a:ext cx="113040" cy="43200"/>
                </a:xfrm>
                <a:prstGeom prst="rect">
                  <a:avLst/>
                </a:prstGeom>
              </p:spPr>
            </p:pic>
          </mc:Fallback>
        </mc:AlternateContent>
      </p:grpSp>
      <p:grpSp>
        <p:nvGrpSpPr>
          <p:cNvPr id="86" name="Group 85">
            <a:extLst>
              <a:ext uri="{FF2B5EF4-FFF2-40B4-BE49-F238E27FC236}">
                <a16:creationId xmlns:a16="http://schemas.microsoft.com/office/drawing/2014/main" id="{9B01F5F8-5F7C-424C-9BBA-856D2B657684}"/>
              </a:ext>
            </a:extLst>
          </p:cNvPr>
          <p:cNvGrpSpPr/>
          <p:nvPr/>
        </p:nvGrpSpPr>
        <p:grpSpPr>
          <a:xfrm>
            <a:off x="6593942" y="6317682"/>
            <a:ext cx="962640" cy="510840"/>
            <a:chOff x="6593942" y="6317682"/>
            <a:chExt cx="962640" cy="510840"/>
          </a:xfrm>
        </p:grpSpPr>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00F9ED01-73E2-43B9-87FC-221CBA559661}"/>
                    </a:ext>
                  </a:extLst>
                </p14:cNvPr>
                <p14:cNvContentPartPr/>
                <p14:nvPr/>
              </p14:nvContentPartPr>
              <p14:xfrm>
                <a:off x="6593942" y="6447642"/>
                <a:ext cx="64440" cy="207000"/>
              </p14:xfrm>
            </p:contentPart>
          </mc:Choice>
          <mc:Fallback xmlns="">
            <p:pic>
              <p:nvPicPr>
                <p:cNvPr id="76" name="Ink 75">
                  <a:extLst>
                    <a:ext uri="{FF2B5EF4-FFF2-40B4-BE49-F238E27FC236}">
                      <a16:creationId xmlns:a16="http://schemas.microsoft.com/office/drawing/2014/main" id="{00F9ED01-73E2-43B9-87FC-221CBA559661}"/>
                    </a:ext>
                  </a:extLst>
                </p:cNvPr>
                <p:cNvPicPr/>
                <p:nvPr/>
              </p:nvPicPr>
              <p:blipFill>
                <a:blip r:embed="rId113"/>
                <a:stretch>
                  <a:fillRect/>
                </a:stretch>
              </p:blipFill>
              <p:spPr>
                <a:xfrm>
                  <a:off x="6584942" y="6439002"/>
                  <a:ext cx="82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98144179-33E2-4EF5-BF92-4CF66F092F67}"/>
                    </a:ext>
                  </a:extLst>
                </p14:cNvPr>
                <p14:cNvContentPartPr/>
                <p14:nvPr/>
              </p14:nvContentPartPr>
              <p14:xfrm>
                <a:off x="6600782" y="6317682"/>
                <a:ext cx="10440" cy="21600"/>
              </p14:xfrm>
            </p:contentPart>
          </mc:Choice>
          <mc:Fallback xmlns="">
            <p:pic>
              <p:nvPicPr>
                <p:cNvPr id="77" name="Ink 76">
                  <a:extLst>
                    <a:ext uri="{FF2B5EF4-FFF2-40B4-BE49-F238E27FC236}">
                      <a16:creationId xmlns:a16="http://schemas.microsoft.com/office/drawing/2014/main" id="{98144179-33E2-4EF5-BF92-4CF66F092F67}"/>
                    </a:ext>
                  </a:extLst>
                </p:cNvPr>
                <p:cNvPicPr/>
                <p:nvPr/>
              </p:nvPicPr>
              <p:blipFill>
                <a:blip r:embed="rId115"/>
                <a:stretch>
                  <a:fillRect/>
                </a:stretch>
              </p:blipFill>
              <p:spPr>
                <a:xfrm>
                  <a:off x="6591782" y="6308682"/>
                  <a:ext cx="28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A90A19EA-0511-43CA-B3C6-1C9D44D5C2CB}"/>
                    </a:ext>
                  </a:extLst>
                </p14:cNvPr>
                <p14:cNvContentPartPr/>
                <p14:nvPr/>
              </p14:nvContentPartPr>
              <p14:xfrm>
                <a:off x="6743342" y="6432522"/>
                <a:ext cx="190440" cy="216360"/>
              </p14:xfrm>
            </p:contentPart>
          </mc:Choice>
          <mc:Fallback xmlns="">
            <p:pic>
              <p:nvPicPr>
                <p:cNvPr id="78" name="Ink 77">
                  <a:extLst>
                    <a:ext uri="{FF2B5EF4-FFF2-40B4-BE49-F238E27FC236}">
                      <a16:creationId xmlns:a16="http://schemas.microsoft.com/office/drawing/2014/main" id="{A90A19EA-0511-43CA-B3C6-1C9D44D5C2CB}"/>
                    </a:ext>
                  </a:extLst>
                </p:cNvPr>
                <p:cNvPicPr/>
                <p:nvPr/>
              </p:nvPicPr>
              <p:blipFill>
                <a:blip r:embed="rId117"/>
                <a:stretch>
                  <a:fillRect/>
                </a:stretch>
              </p:blipFill>
              <p:spPr>
                <a:xfrm>
                  <a:off x="6734342" y="6423882"/>
                  <a:ext cx="20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F594EE29-87AA-4E7A-AE0B-6AC9A0BD9C3D}"/>
                    </a:ext>
                  </a:extLst>
                </p14:cNvPr>
                <p14:cNvContentPartPr/>
                <p14:nvPr/>
              </p14:nvContentPartPr>
              <p14:xfrm>
                <a:off x="7036022" y="6493002"/>
                <a:ext cx="95400" cy="139680"/>
              </p14:xfrm>
            </p:contentPart>
          </mc:Choice>
          <mc:Fallback xmlns="">
            <p:pic>
              <p:nvPicPr>
                <p:cNvPr id="79" name="Ink 78">
                  <a:extLst>
                    <a:ext uri="{FF2B5EF4-FFF2-40B4-BE49-F238E27FC236}">
                      <a16:creationId xmlns:a16="http://schemas.microsoft.com/office/drawing/2014/main" id="{F594EE29-87AA-4E7A-AE0B-6AC9A0BD9C3D}"/>
                    </a:ext>
                  </a:extLst>
                </p:cNvPr>
                <p:cNvPicPr/>
                <p:nvPr/>
              </p:nvPicPr>
              <p:blipFill>
                <a:blip r:embed="rId119"/>
                <a:stretch>
                  <a:fillRect/>
                </a:stretch>
              </p:blipFill>
              <p:spPr>
                <a:xfrm>
                  <a:off x="7027022" y="6484362"/>
                  <a:ext cx="113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0FBA596A-CCB3-4516-8A92-84663B41C21A}"/>
                    </a:ext>
                  </a:extLst>
                </p14:cNvPr>
                <p14:cNvContentPartPr/>
                <p14:nvPr/>
              </p14:nvContentPartPr>
              <p14:xfrm>
                <a:off x="7052582" y="6553842"/>
                <a:ext cx="28440" cy="68040"/>
              </p14:xfrm>
            </p:contentPart>
          </mc:Choice>
          <mc:Fallback xmlns="">
            <p:pic>
              <p:nvPicPr>
                <p:cNvPr id="80" name="Ink 79">
                  <a:extLst>
                    <a:ext uri="{FF2B5EF4-FFF2-40B4-BE49-F238E27FC236}">
                      <a16:creationId xmlns:a16="http://schemas.microsoft.com/office/drawing/2014/main" id="{0FBA596A-CCB3-4516-8A92-84663B41C21A}"/>
                    </a:ext>
                  </a:extLst>
                </p:cNvPr>
                <p:cNvPicPr/>
                <p:nvPr/>
              </p:nvPicPr>
              <p:blipFill>
                <a:blip r:embed="rId121"/>
                <a:stretch>
                  <a:fillRect/>
                </a:stretch>
              </p:blipFill>
              <p:spPr>
                <a:xfrm>
                  <a:off x="7043942" y="6544842"/>
                  <a:ext cx="46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1F847801-1554-4FAD-A8A5-44413B3AA5E0}"/>
                    </a:ext>
                  </a:extLst>
                </p14:cNvPr>
                <p14:cNvContentPartPr/>
                <p14:nvPr/>
              </p14:nvContentPartPr>
              <p14:xfrm>
                <a:off x="7167062" y="6546642"/>
                <a:ext cx="155160" cy="64080"/>
              </p14:xfrm>
            </p:contentPart>
          </mc:Choice>
          <mc:Fallback xmlns="">
            <p:pic>
              <p:nvPicPr>
                <p:cNvPr id="81" name="Ink 80">
                  <a:extLst>
                    <a:ext uri="{FF2B5EF4-FFF2-40B4-BE49-F238E27FC236}">
                      <a16:creationId xmlns:a16="http://schemas.microsoft.com/office/drawing/2014/main" id="{1F847801-1554-4FAD-A8A5-44413B3AA5E0}"/>
                    </a:ext>
                  </a:extLst>
                </p:cNvPr>
                <p:cNvPicPr/>
                <p:nvPr/>
              </p:nvPicPr>
              <p:blipFill>
                <a:blip r:embed="rId123"/>
                <a:stretch>
                  <a:fillRect/>
                </a:stretch>
              </p:blipFill>
              <p:spPr>
                <a:xfrm>
                  <a:off x="7158062" y="6537642"/>
                  <a:ext cx="172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47131B21-D8F2-44EA-9E29-78D769B45A8E}"/>
                    </a:ext>
                  </a:extLst>
                </p14:cNvPr>
                <p14:cNvContentPartPr/>
                <p14:nvPr/>
              </p14:nvContentPartPr>
              <p14:xfrm>
                <a:off x="7411502" y="6376002"/>
                <a:ext cx="139320" cy="146880"/>
              </p14:xfrm>
            </p:contentPart>
          </mc:Choice>
          <mc:Fallback xmlns="">
            <p:pic>
              <p:nvPicPr>
                <p:cNvPr id="82" name="Ink 81">
                  <a:extLst>
                    <a:ext uri="{FF2B5EF4-FFF2-40B4-BE49-F238E27FC236}">
                      <a16:creationId xmlns:a16="http://schemas.microsoft.com/office/drawing/2014/main" id="{47131B21-D8F2-44EA-9E29-78D769B45A8E}"/>
                    </a:ext>
                  </a:extLst>
                </p:cNvPr>
                <p:cNvPicPr/>
                <p:nvPr/>
              </p:nvPicPr>
              <p:blipFill>
                <a:blip r:embed="rId125"/>
                <a:stretch>
                  <a:fillRect/>
                </a:stretch>
              </p:blipFill>
              <p:spPr>
                <a:xfrm>
                  <a:off x="7402502" y="6367002"/>
                  <a:ext cx="156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59870758-5468-4546-9502-C1E70BAE704F}"/>
                    </a:ext>
                  </a:extLst>
                </p14:cNvPr>
                <p14:cNvContentPartPr/>
                <p14:nvPr/>
              </p14:nvContentPartPr>
              <p14:xfrm>
                <a:off x="7444982" y="6599202"/>
                <a:ext cx="67680" cy="4320"/>
              </p14:xfrm>
            </p:contentPart>
          </mc:Choice>
          <mc:Fallback xmlns="">
            <p:pic>
              <p:nvPicPr>
                <p:cNvPr id="83" name="Ink 82">
                  <a:extLst>
                    <a:ext uri="{FF2B5EF4-FFF2-40B4-BE49-F238E27FC236}">
                      <a16:creationId xmlns:a16="http://schemas.microsoft.com/office/drawing/2014/main" id="{59870758-5468-4546-9502-C1E70BAE704F}"/>
                    </a:ext>
                  </a:extLst>
                </p:cNvPr>
                <p:cNvPicPr/>
                <p:nvPr/>
              </p:nvPicPr>
              <p:blipFill>
                <a:blip r:embed="rId127"/>
                <a:stretch>
                  <a:fillRect/>
                </a:stretch>
              </p:blipFill>
              <p:spPr>
                <a:xfrm>
                  <a:off x="7436342" y="6590202"/>
                  <a:ext cx="85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Ink 83">
                  <a:extLst>
                    <a:ext uri="{FF2B5EF4-FFF2-40B4-BE49-F238E27FC236}">
                      <a16:creationId xmlns:a16="http://schemas.microsoft.com/office/drawing/2014/main" id="{8F0BAF81-9994-43AA-84AB-2B64809A557C}"/>
                    </a:ext>
                  </a:extLst>
                </p14:cNvPr>
                <p14:cNvContentPartPr/>
                <p14:nvPr/>
              </p14:nvContentPartPr>
              <p14:xfrm>
                <a:off x="7446422" y="6664362"/>
                <a:ext cx="110160" cy="164160"/>
              </p14:xfrm>
            </p:contentPart>
          </mc:Choice>
          <mc:Fallback xmlns="">
            <p:pic>
              <p:nvPicPr>
                <p:cNvPr id="84" name="Ink 83">
                  <a:extLst>
                    <a:ext uri="{FF2B5EF4-FFF2-40B4-BE49-F238E27FC236}">
                      <a16:creationId xmlns:a16="http://schemas.microsoft.com/office/drawing/2014/main" id="{8F0BAF81-9994-43AA-84AB-2B64809A557C}"/>
                    </a:ext>
                  </a:extLst>
                </p:cNvPr>
                <p:cNvPicPr/>
                <p:nvPr/>
              </p:nvPicPr>
              <p:blipFill>
                <a:blip r:embed="rId129"/>
                <a:stretch>
                  <a:fillRect/>
                </a:stretch>
              </p:blipFill>
              <p:spPr>
                <a:xfrm>
                  <a:off x="7437782" y="6655722"/>
                  <a:ext cx="127800" cy="181800"/>
                </a:xfrm>
                <a:prstGeom prst="rect">
                  <a:avLst/>
                </a:prstGeom>
              </p:spPr>
            </p:pic>
          </mc:Fallback>
        </mc:AlternateContent>
      </p:grpSp>
      <p:grpSp>
        <p:nvGrpSpPr>
          <p:cNvPr id="95" name="Group 94">
            <a:extLst>
              <a:ext uri="{FF2B5EF4-FFF2-40B4-BE49-F238E27FC236}">
                <a16:creationId xmlns:a16="http://schemas.microsoft.com/office/drawing/2014/main" id="{C45E69EF-5166-4383-A289-02D60CF7238F}"/>
              </a:ext>
            </a:extLst>
          </p:cNvPr>
          <p:cNvGrpSpPr/>
          <p:nvPr/>
        </p:nvGrpSpPr>
        <p:grpSpPr>
          <a:xfrm>
            <a:off x="7728662" y="6336762"/>
            <a:ext cx="780120" cy="298440"/>
            <a:chOff x="7728662" y="6336762"/>
            <a:chExt cx="780120" cy="298440"/>
          </a:xfrm>
        </p:grpSpPr>
        <mc:AlternateContent xmlns:mc="http://schemas.openxmlformats.org/markup-compatibility/2006" xmlns:p14="http://schemas.microsoft.com/office/powerpoint/2010/main">
          <mc:Choice Requires="p14">
            <p:contentPart p14:bwMode="auto" r:id="rId130">
              <p14:nvContentPartPr>
                <p14:cNvPr id="85" name="Ink 84">
                  <a:extLst>
                    <a:ext uri="{FF2B5EF4-FFF2-40B4-BE49-F238E27FC236}">
                      <a16:creationId xmlns:a16="http://schemas.microsoft.com/office/drawing/2014/main" id="{5BEF48E4-C98B-48C5-9A26-DE2412C2147B}"/>
                    </a:ext>
                  </a:extLst>
                </p14:cNvPr>
                <p14:cNvContentPartPr/>
                <p14:nvPr/>
              </p14:nvContentPartPr>
              <p14:xfrm>
                <a:off x="7728662" y="6515322"/>
                <a:ext cx="135000" cy="39240"/>
              </p14:xfrm>
            </p:contentPart>
          </mc:Choice>
          <mc:Fallback xmlns="">
            <p:pic>
              <p:nvPicPr>
                <p:cNvPr id="85" name="Ink 84">
                  <a:extLst>
                    <a:ext uri="{FF2B5EF4-FFF2-40B4-BE49-F238E27FC236}">
                      <a16:creationId xmlns:a16="http://schemas.microsoft.com/office/drawing/2014/main" id="{5BEF48E4-C98B-48C5-9A26-DE2412C2147B}"/>
                    </a:ext>
                  </a:extLst>
                </p:cNvPr>
                <p:cNvPicPr/>
                <p:nvPr/>
              </p:nvPicPr>
              <p:blipFill>
                <a:blip r:embed="rId131"/>
                <a:stretch>
                  <a:fillRect/>
                </a:stretch>
              </p:blipFill>
              <p:spPr>
                <a:xfrm>
                  <a:off x="7720022" y="6506682"/>
                  <a:ext cx="15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DA76707C-EF68-4B74-B236-46EF99EA8954}"/>
                    </a:ext>
                  </a:extLst>
                </p14:cNvPr>
                <p14:cNvContentPartPr/>
                <p14:nvPr/>
              </p14:nvContentPartPr>
              <p14:xfrm>
                <a:off x="7993262" y="6337842"/>
                <a:ext cx="149760" cy="23400"/>
              </p14:xfrm>
            </p:contentPart>
          </mc:Choice>
          <mc:Fallback xmlns="">
            <p:pic>
              <p:nvPicPr>
                <p:cNvPr id="87" name="Ink 86">
                  <a:extLst>
                    <a:ext uri="{FF2B5EF4-FFF2-40B4-BE49-F238E27FC236}">
                      <a16:creationId xmlns:a16="http://schemas.microsoft.com/office/drawing/2014/main" id="{DA76707C-EF68-4B74-B236-46EF99EA8954}"/>
                    </a:ext>
                  </a:extLst>
                </p:cNvPr>
                <p:cNvPicPr/>
                <p:nvPr/>
              </p:nvPicPr>
              <p:blipFill>
                <a:blip r:embed="rId133"/>
                <a:stretch>
                  <a:fillRect/>
                </a:stretch>
              </p:blipFill>
              <p:spPr>
                <a:xfrm>
                  <a:off x="7984622" y="6328842"/>
                  <a:ext cx="167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E1931C07-A44F-4566-99EA-08EA3645B0F5}"/>
                    </a:ext>
                  </a:extLst>
                </p14:cNvPr>
                <p14:cNvContentPartPr/>
                <p14:nvPr/>
              </p14:nvContentPartPr>
              <p14:xfrm>
                <a:off x="7968782" y="6415602"/>
                <a:ext cx="202320" cy="219600"/>
              </p14:xfrm>
            </p:contentPart>
          </mc:Choice>
          <mc:Fallback xmlns="">
            <p:pic>
              <p:nvPicPr>
                <p:cNvPr id="88" name="Ink 87">
                  <a:extLst>
                    <a:ext uri="{FF2B5EF4-FFF2-40B4-BE49-F238E27FC236}">
                      <a16:creationId xmlns:a16="http://schemas.microsoft.com/office/drawing/2014/main" id="{E1931C07-A44F-4566-99EA-08EA3645B0F5}"/>
                    </a:ext>
                  </a:extLst>
                </p:cNvPr>
                <p:cNvPicPr/>
                <p:nvPr/>
              </p:nvPicPr>
              <p:blipFill>
                <a:blip r:embed="rId135"/>
                <a:stretch>
                  <a:fillRect/>
                </a:stretch>
              </p:blipFill>
              <p:spPr>
                <a:xfrm>
                  <a:off x="7959782" y="6406602"/>
                  <a:ext cx="219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50A75969-CA9C-400E-9E7B-DC9E91DA3111}"/>
                    </a:ext>
                  </a:extLst>
                </p14:cNvPr>
                <p14:cNvContentPartPr/>
                <p14:nvPr/>
              </p14:nvContentPartPr>
              <p14:xfrm>
                <a:off x="8220062" y="6418482"/>
                <a:ext cx="25200" cy="128160"/>
              </p14:xfrm>
            </p:contentPart>
          </mc:Choice>
          <mc:Fallback xmlns="">
            <p:pic>
              <p:nvPicPr>
                <p:cNvPr id="89" name="Ink 88">
                  <a:extLst>
                    <a:ext uri="{FF2B5EF4-FFF2-40B4-BE49-F238E27FC236}">
                      <a16:creationId xmlns:a16="http://schemas.microsoft.com/office/drawing/2014/main" id="{50A75969-CA9C-400E-9E7B-DC9E91DA3111}"/>
                    </a:ext>
                  </a:extLst>
                </p:cNvPr>
                <p:cNvPicPr/>
                <p:nvPr/>
              </p:nvPicPr>
              <p:blipFill>
                <a:blip r:embed="rId137"/>
                <a:stretch>
                  <a:fillRect/>
                </a:stretch>
              </p:blipFill>
              <p:spPr>
                <a:xfrm>
                  <a:off x="8211062" y="6409482"/>
                  <a:ext cx="42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7081CA0D-FA5C-4292-A2A3-11D79D622A96}"/>
                    </a:ext>
                  </a:extLst>
                </p14:cNvPr>
                <p14:cNvContentPartPr/>
                <p14:nvPr/>
              </p14:nvContentPartPr>
              <p14:xfrm>
                <a:off x="8182982" y="6336762"/>
                <a:ext cx="144000" cy="69120"/>
              </p14:xfrm>
            </p:contentPart>
          </mc:Choice>
          <mc:Fallback xmlns="">
            <p:pic>
              <p:nvPicPr>
                <p:cNvPr id="90" name="Ink 89">
                  <a:extLst>
                    <a:ext uri="{FF2B5EF4-FFF2-40B4-BE49-F238E27FC236}">
                      <a16:creationId xmlns:a16="http://schemas.microsoft.com/office/drawing/2014/main" id="{7081CA0D-FA5C-4292-A2A3-11D79D622A96}"/>
                    </a:ext>
                  </a:extLst>
                </p:cNvPr>
                <p:cNvPicPr/>
                <p:nvPr/>
              </p:nvPicPr>
              <p:blipFill>
                <a:blip r:embed="rId139"/>
                <a:stretch>
                  <a:fillRect/>
                </a:stretch>
              </p:blipFill>
              <p:spPr>
                <a:xfrm>
                  <a:off x="8173982" y="6327762"/>
                  <a:ext cx="161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5570F4D5-158C-4D8F-96AF-8FE4293C7DF9}"/>
                    </a:ext>
                  </a:extLst>
                </p14:cNvPr>
                <p14:cNvContentPartPr/>
                <p14:nvPr/>
              </p14:nvContentPartPr>
              <p14:xfrm>
                <a:off x="8218982" y="6462042"/>
                <a:ext cx="84600" cy="12960"/>
              </p14:xfrm>
            </p:contentPart>
          </mc:Choice>
          <mc:Fallback xmlns="">
            <p:pic>
              <p:nvPicPr>
                <p:cNvPr id="91" name="Ink 90">
                  <a:extLst>
                    <a:ext uri="{FF2B5EF4-FFF2-40B4-BE49-F238E27FC236}">
                      <a16:creationId xmlns:a16="http://schemas.microsoft.com/office/drawing/2014/main" id="{5570F4D5-158C-4D8F-96AF-8FE4293C7DF9}"/>
                    </a:ext>
                  </a:extLst>
                </p:cNvPr>
                <p:cNvPicPr/>
                <p:nvPr/>
              </p:nvPicPr>
              <p:blipFill>
                <a:blip r:embed="rId141"/>
                <a:stretch>
                  <a:fillRect/>
                </a:stretch>
              </p:blipFill>
              <p:spPr>
                <a:xfrm>
                  <a:off x="8209982" y="6453042"/>
                  <a:ext cx="102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Ink 91">
                  <a:extLst>
                    <a:ext uri="{FF2B5EF4-FFF2-40B4-BE49-F238E27FC236}">
                      <a16:creationId xmlns:a16="http://schemas.microsoft.com/office/drawing/2014/main" id="{06EAD4A0-F38A-49E2-A4D3-08C91097D862}"/>
                    </a:ext>
                  </a:extLst>
                </p14:cNvPr>
                <p14:cNvContentPartPr/>
                <p14:nvPr/>
              </p14:nvContentPartPr>
              <p14:xfrm>
                <a:off x="8318702" y="6502002"/>
                <a:ext cx="58680" cy="74880"/>
              </p14:xfrm>
            </p:contentPart>
          </mc:Choice>
          <mc:Fallback xmlns="">
            <p:pic>
              <p:nvPicPr>
                <p:cNvPr id="92" name="Ink 91">
                  <a:extLst>
                    <a:ext uri="{FF2B5EF4-FFF2-40B4-BE49-F238E27FC236}">
                      <a16:creationId xmlns:a16="http://schemas.microsoft.com/office/drawing/2014/main" id="{06EAD4A0-F38A-49E2-A4D3-08C91097D862}"/>
                    </a:ext>
                  </a:extLst>
                </p:cNvPr>
                <p:cNvPicPr/>
                <p:nvPr/>
              </p:nvPicPr>
              <p:blipFill>
                <a:blip r:embed="rId143"/>
                <a:stretch>
                  <a:fillRect/>
                </a:stretch>
              </p:blipFill>
              <p:spPr>
                <a:xfrm>
                  <a:off x="8310062" y="6493362"/>
                  <a:ext cx="76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Ink 92">
                  <a:extLst>
                    <a:ext uri="{FF2B5EF4-FFF2-40B4-BE49-F238E27FC236}">
                      <a16:creationId xmlns:a16="http://schemas.microsoft.com/office/drawing/2014/main" id="{D85C7AB0-5929-4C1E-8705-9839C868F4AD}"/>
                    </a:ext>
                  </a:extLst>
                </p14:cNvPr>
                <p14:cNvContentPartPr/>
                <p14:nvPr/>
              </p14:nvContentPartPr>
              <p14:xfrm>
                <a:off x="8404742" y="6445842"/>
                <a:ext cx="104040" cy="132120"/>
              </p14:xfrm>
            </p:contentPart>
          </mc:Choice>
          <mc:Fallback xmlns="">
            <p:pic>
              <p:nvPicPr>
                <p:cNvPr id="93" name="Ink 92">
                  <a:extLst>
                    <a:ext uri="{FF2B5EF4-FFF2-40B4-BE49-F238E27FC236}">
                      <a16:creationId xmlns:a16="http://schemas.microsoft.com/office/drawing/2014/main" id="{D85C7AB0-5929-4C1E-8705-9839C868F4AD}"/>
                    </a:ext>
                  </a:extLst>
                </p:cNvPr>
                <p:cNvPicPr/>
                <p:nvPr/>
              </p:nvPicPr>
              <p:blipFill>
                <a:blip r:embed="rId145"/>
                <a:stretch>
                  <a:fillRect/>
                </a:stretch>
              </p:blipFill>
              <p:spPr>
                <a:xfrm>
                  <a:off x="8395742" y="6436842"/>
                  <a:ext cx="121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FDA7AB3B-C959-4B0D-85D1-C8DFBBCAB454}"/>
                    </a:ext>
                  </a:extLst>
                </p14:cNvPr>
                <p14:cNvContentPartPr/>
                <p14:nvPr/>
              </p14:nvContentPartPr>
              <p14:xfrm>
                <a:off x="8422742" y="6457722"/>
                <a:ext cx="67680" cy="37800"/>
              </p14:xfrm>
            </p:contentPart>
          </mc:Choice>
          <mc:Fallback xmlns="">
            <p:pic>
              <p:nvPicPr>
                <p:cNvPr id="94" name="Ink 93">
                  <a:extLst>
                    <a:ext uri="{FF2B5EF4-FFF2-40B4-BE49-F238E27FC236}">
                      <a16:creationId xmlns:a16="http://schemas.microsoft.com/office/drawing/2014/main" id="{FDA7AB3B-C959-4B0D-85D1-C8DFBBCAB454}"/>
                    </a:ext>
                  </a:extLst>
                </p:cNvPr>
                <p:cNvPicPr/>
                <p:nvPr/>
              </p:nvPicPr>
              <p:blipFill>
                <a:blip r:embed="rId147"/>
                <a:stretch>
                  <a:fillRect/>
                </a:stretch>
              </p:blipFill>
              <p:spPr>
                <a:xfrm>
                  <a:off x="8414102" y="6449082"/>
                  <a:ext cx="8532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822BBB10-F7EE-49B5-9279-E6EC994BF445}"/>
                  </a:ext>
                </a:extLst>
              </p14:cNvPr>
              <p14:cNvContentPartPr/>
              <p14:nvPr/>
            </p14:nvContentPartPr>
            <p14:xfrm>
              <a:off x="5266262" y="5557722"/>
              <a:ext cx="137880" cy="15120"/>
            </p14:xfrm>
          </p:contentPart>
        </mc:Choice>
        <mc:Fallback xmlns="">
          <p:pic>
            <p:nvPicPr>
              <p:cNvPr id="96" name="Ink 95">
                <a:extLst>
                  <a:ext uri="{FF2B5EF4-FFF2-40B4-BE49-F238E27FC236}">
                    <a16:creationId xmlns:a16="http://schemas.microsoft.com/office/drawing/2014/main" id="{822BBB10-F7EE-49B5-9279-E6EC994BF445}"/>
                  </a:ext>
                </a:extLst>
              </p:cNvPr>
              <p:cNvPicPr/>
              <p:nvPr/>
            </p:nvPicPr>
            <p:blipFill>
              <a:blip r:embed="rId149"/>
              <a:stretch>
                <a:fillRect/>
              </a:stretch>
            </p:blipFill>
            <p:spPr>
              <a:xfrm>
                <a:off x="5257622" y="5549082"/>
                <a:ext cx="155520" cy="32760"/>
              </a:xfrm>
              <a:prstGeom prst="rect">
                <a:avLst/>
              </a:prstGeom>
            </p:spPr>
          </p:pic>
        </mc:Fallback>
      </mc:AlternateContent>
      <p:grpSp>
        <p:nvGrpSpPr>
          <p:cNvPr id="99" name="Group 98">
            <a:extLst>
              <a:ext uri="{FF2B5EF4-FFF2-40B4-BE49-F238E27FC236}">
                <a16:creationId xmlns:a16="http://schemas.microsoft.com/office/drawing/2014/main" id="{B00C5705-54A1-4F9F-887A-B7DCCF9DD123}"/>
              </a:ext>
            </a:extLst>
          </p:cNvPr>
          <p:cNvGrpSpPr/>
          <p:nvPr/>
        </p:nvGrpSpPr>
        <p:grpSpPr>
          <a:xfrm>
            <a:off x="2861102" y="4875162"/>
            <a:ext cx="3252240" cy="903960"/>
            <a:chOff x="2861102" y="4875162"/>
            <a:chExt cx="3252240" cy="903960"/>
          </a:xfrm>
        </p:grpSpPr>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DF1B4D3B-2EE6-4A99-BD08-664EC14F6B5A}"/>
                    </a:ext>
                  </a:extLst>
                </p14:cNvPr>
                <p14:cNvContentPartPr/>
                <p14:nvPr/>
              </p14:nvContentPartPr>
              <p14:xfrm>
                <a:off x="2901422" y="5239842"/>
                <a:ext cx="107280" cy="539280"/>
              </p14:xfrm>
            </p:contentPart>
          </mc:Choice>
          <mc:Fallback xmlns="">
            <p:pic>
              <p:nvPicPr>
                <p:cNvPr id="97" name="Ink 96">
                  <a:extLst>
                    <a:ext uri="{FF2B5EF4-FFF2-40B4-BE49-F238E27FC236}">
                      <a16:creationId xmlns:a16="http://schemas.microsoft.com/office/drawing/2014/main" id="{DF1B4D3B-2EE6-4A99-BD08-664EC14F6B5A}"/>
                    </a:ext>
                  </a:extLst>
                </p:cNvPr>
                <p:cNvPicPr/>
                <p:nvPr/>
              </p:nvPicPr>
              <p:blipFill>
                <a:blip r:embed="rId151"/>
                <a:stretch>
                  <a:fillRect/>
                </a:stretch>
              </p:blipFill>
              <p:spPr>
                <a:xfrm>
                  <a:off x="2892782" y="5230842"/>
                  <a:ext cx="12492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B8A703E1-61A2-4F8A-9D9D-D6FEC21B88CA}"/>
                    </a:ext>
                  </a:extLst>
                </p14:cNvPr>
                <p14:cNvContentPartPr/>
                <p14:nvPr/>
              </p14:nvContentPartPr>
              <p14:xfrm>
                <a:off x="2861102" y="4875162"/>
                <a:ext cx="3252240" cy="786240"/>
              </p14:xfrm>
            </p:contentPart>
          </mc:Choice>
          <mc:Fallback xmlns="">
            <p:pic>
              <p:nvPicPr>
                <p:cNvPr id="98" name="Ink 97">
                  <a:extLst>
                    <a:ext uri="{FF2B5EF4-FFF2-40B4-BE49-F238E27FC236}">
                      <a16:creationId xmlns:a16="http://schemas.microsoft.com/office/drawing/2014/main" id="{B8A703E1-61A2-4F8A-9D9D-D6FEC21B88CA}"/>
                    </a:ext>
                  </a:extLst>
                </p:cNvPr>
                <p:cNvPicPr/>
                <p:nvPr/>
              </p:nvPicPr>
              <p:blipFill>
                <a:blip r:embed="rId153"/>
                <a:stretch>
                  <a:fillRect/>
                </a:stretch>
              </p:blipFill>
              <p:spPr>
                <a:xfrm>
                  <a:off x="2852462" y="4866162"/>
                  <a:ext cx="3269880" cy="803880"/>
                </a:xfrm>
                <a:prstGeom prst="rect">
                  <a:avLst/>
                </a:prstGeom>
              </p:spPr>
            </p:pic>
          </mc:Fallback>
        </mc:AlternateContent>
      </p:grpSp>
      <p:grpSp>
        <p:nvGrpSpPr>
          <p:cNvPr id="102" name="Group 101">
            <a:extLst>
              <a:ext uri="{FF2B5EF4-FFF2-40B4-BE49-F238E27FC236}">
                <a16:creationId xmlns:a16="http://schemas.microsoft.com/office/drawing/2014/main" id="{BEBF00B7-C840-4869-97FF-DF4EDFB675DD}"/>
              </a:ext>
            </a:extLst>
          </p:cNvPr>
          <p:cNvGrpSpPr/>
          <p:nvPr/>
        </p:nvGrpSpPr>
        <p:grpSpPr>
          <a:xfrm>
            <a:off x="5862782" y="3562602"/>
            <a:ext cx="183240" cy="273240"/>
            <a:chOff x="5862782" y="3562602"/>
            <a:chExt cx="183240" cy="273240"/>
          </a:xfrm>
        </p:grpSpPr>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3DBC26E0-0081-4E40-AAD5-7F62D3E3BE66}"/>
                    </a:ext>
                  </a:extLst>
                </p14:cNvPr>
                <p14:cNvContentPartPr/>
                <p14:nvPr/>
              </p14:nvContentPartPr>
              <p14:xfrm>
                <a:off x="5915702" y="3562602"/>
                <a:ext cx="130320" cy="250560"/>
              </p14:xfrm>
            </p:contentPart>
          </mc:Choice>
          <mc:Fallback xmlns="">
            <p:pic>
              <p:nvPicPr>
                <p:cNvPr id="100" name="Ink 99">
                  <a:extLst>
                    <a:ext uri="{FF2B5EF4-FFF2-40B4-BE49-F238E27FC236}">
                      <a16:creationId xmlns:a16="http://schemas.microsoft.com/office/drawing/2014/main" id="{3DBC26E0-0081-4E40-AAD5-7F62D3E3BE66}"/>
                    </a:ext>
                  </a:extLst>
                </p:cNvPr>
                <p:cNvPicPr/>
                <p:nvPr/>
              </p:nvPicPr>
              <p:blipFill>
                <a:blip r:embed="rId155"/>
                <a:stretch>
                  <a:fillRect/>
                </a:stretch>
              </p:blipFill>
              <p:spPr>
                <a:xfrm>
                  <a:off x="5906702" y="3553602"/>
                  <a:ext cx="147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51CD69A1-A713-4B69-9086-106133E103EC}"/>
                    </a:ext>
                  </a:extLst>
                </p14:cNvPr>
                <p14:cNvContentPartPr/>
                <p14:nvPr/>
              </p14:nvContentPartPr>
              <p14:xfrm>
                <a:off x="5862782" y="3703002"/>
                <a:ext cx="158400" cy="132840"/>
              </p14:xfrm>
            </p:contentPart>
          </mc:Choice>
          <mc:Fallback xmlns="">
            <p:pic>
              <p:nvPicPr>
                <p:cNvPr id="101" name="Ink 100">
                  <a:extLst>
                    <a:ext uri="{FF2B5EF4-FFF2-40B4-BE49-F238E27FC236}">
                      <a16:creationId xmlns:a16="http://schemas.microsoft.com/office/drawing/2014/main" id="{51CD69A1-A713-4B69-9086-106133E103EC}"/>
                    </a:ext>
                  </a:extLst>
                </p:cNvPr>
                <p:cNvPicPr/>
                <p:nvPr/>
              </p:nvPicPr>
              <p:blipFill>
                <a:blip r:embed="rId157"/>
                <a:stretch>
                  <a:fillRect/>
                </a:stretch>
              </p:blipFill>
              <p:spPr>
                <a:xfrm>
                  <a:off x="5854142" y="3694002"/>
                  <a:ext cx="176040" cy="150480"/>
                </a:xfrm>
                <a:prstGeom prst="rect">
                  <a:avLst/>
                </a:prstGeom>
              </p:spPr>
            </p:pic>
          </mc:Fallback>
        </mc:AlternateContent>
      </p:grpSp>
      <p:grpSp>
        <p:nvGrpSpPr>
          <p:cNvPr id="105" name="Group 104">
            <a:extLst>
              <a:ext uri="{FF2B5EF4-FFF2-40B4-BE49-F238E27FC236}">
                <a16:creationId xmlns:a16="http://schemas.microsoft.com/office/drawing/2014/main" id="{B5B2179B-2E1A-4A73-9710-21B3DC7A3A69}"/>
              </a:ext>
            </a:extLst>
          </p:cNvPr>
          <p:cNvGrpSpPr/>
          <p:nvPr/>
        </p:nvGrpSpPr>
        <p:grpSpPr>
          <a:xfrm>
            <a:off x="5471462" y="5375922"/>
            <a:ext cx="147600" cy="142560"/>
            <a:chOff x="5471462" y="5375922"/>
            <a:chExt cx="147600" cy="142560"/>
          </a:xfrm>
        </p:grpSpPr>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AA8ED06E-6CCE-48B7-8F2C-207100DE884D}"/>
                    </a:ext>
                  </a:extLst>
                </p14:cNvPr>
                <p14:cNvContentPartPr/>
                <p14:nvPr/>
              </p14:nvContentPartPr>
              <p14:xfrm>
                <a:off x="5601782" y="5375922"/>
                <a:ext cx="17280" cy="18360"/>
              </p14:xfrm>
            </p:contentPart>
          </mc:Choice>
          <mc:Fallback xmlns="">
            <p:pic>
              <p:nvPicPr>
                <p:cNvPr id="103" name="Ink 102">
                  <a:extLst>
                    <a:ext uri="{FF2B5EF4-FFF2-40B4-BE49-F238E27FC236}">
                      <a16:creationId xmlns:a16="http://schemas.microsoft.com/office/drawing/2014/main" id="{AA8ED06E-6CCE-48B7-8F2C-207100DE884D}"/>
                    </a:ext>
                  </a:extLst>
                </p:cNvPr>
                <p:cNvPicPr/>
                <p:nvPr/>
              </p:nvPicPr>
              <p:blipFill>
                <a:blip r:embed="rId159"/>
                <a:stretch>
                  <a:fillRect/>
                </a:stretch>
              </p:blipFill>
              <p:spPr>
                <a:xfrm>
                  <a:off x="5592782" y="5367282"/>
                  <a:ext cx="3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8A76957F-8E2A-491C-B01F-821DECBA25A1}"/>
                    </a:ext>
                  </a:extLst>
                </p14:cNvPr>
                <p14:cNvContentPartPr/>
                <p14:nvPr/>
              </p14:nvContentPartPr>
              <p14:xfrm>
                <a:off x="5471462" y="5411202"/>
                <a:ext cx="46440" cy="107280"/>
              </p14:xfrm>
            </p:contentPart>
          </mc:Choice>
          <mc:Fallback xmlns="">
            <p:pic>
              <p:nvPicPr>
                <p:cNvPr id="104" name="Ink 103">
                  <a:extLst>
                    <a:ext uri="{FF2B5EF4-FFF2-40B4-BE49-F238E27FC236}">
                      <a16:creationId xmlns:a16="http://schemas.microsoft.com/office/drawing/2014/main" id="{8A76957F-8E2A-491C-B01F-821DECBA25A1}"/>
                    </a:ext>
                  </a:extLst>
                </p:cNvPr>
                <p:cNvPicPr/>
                <p:nvPr/>
              </p:nvPicPr>
              <p:blipFill>
                <a:blip r:embed="rId161"/>
                <a:stretch>
                  <a:fillRect/>
                </a:stretch>
              </p:blipFill>
              <p:spPr>
                <a:xfrm>
                  <a:off x="5462822" y="5402562"/>
                  <a:ext cx="64080" cy="124920"/>
                </a:xfrm>
                <a:prstGeom prst="rect">
                  <a:avLst/>
                </a:prstGeom>
              </p:spPr>
            </p:pic>
          </mc:Fallback>
        </mc:AlternateContent>
      </p:grpSp>
      <p:grpSp>
        <p:nvGrpSpPr>
          <p:cNvPr id="116" name="Group 115">
            <a:extLst>
              <a:ext uri="{FF2B5EF4-FFF2-40B4-BE49-F238E27FC236}">
                <a16:creationId xmlns:a16="http://schemas.microsoft.com/office/drawing/2014/main" id="{85A936AE-2E64-464A-AAD6-B672387E37EC}"/>
              </a:ext>
            </a:extLst>
          </p:cNvPr>
          <p:cNvGrpSpPr/>
          <p:nvPr/>
        </p:nvGrpSpPr>
        <p:grpSpPr>
          <a:xfrm>
            <a:off x="6142502" y="4828362"/>
            <a:ext cx="1439640" cy="302400"/>
            <a:chOff x="6142502" y="4828362"/>
            <a:chExt cx="1439640" cy="302400"/>
          </a:xfrm>
        </p:grpSpPr>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9D029F44-8BF2-45A0-B198-C391132CB1CC}"/>
                    </a:ext>
                  </a:extLst>
                </p14:cNvPr>
                <p14:cNvContentPartPr/>
                <p14:nvPr/>
              </p14:nvContentPartPr>
              <p14:xfrm>
                <a:off x="6142502" y="4828362"/>
                <a:ext cx="242280" cy="302400"/>
              </p14:xfrm>
            </p:contentPart>
          </mc:Choice>
          <mc:Fallback xmlns="">
            <p:pic>
              <p:nvPicPr>
                <p:cNvPr id="106" name="Ink 105">
                  <a:extLst>
                    <a:ext uri="{FF2B5EF4-FFF2-40B4-BE49-F238E27FC236}">
                      <a16:creationId xmlns:a16="http://schemas.microsoft.com/office/drawing/2014/main" id="{9D029F44-8BF2-45A0-B198-C391132CB1CC}"/>
                    </a:ext>
                  </a:extLst>
                </p:cNvPr>
                <p:cNvPicPr/>
                <p:nvPr/>
              </p:nvPicPr>
              <p:blipFill>
                <a:blip r:embed="rId163"/>
                <a:stretch>
                  <a:fillRect/>
                </a:stretch>
              </p:blipFill>
              <p:spPr>
                <a:xfrm>
                  <a:off x="6133502" y="4819722"/>
                  <a:ext cx="2599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73DEE4BB-3FB2-4423-BA2C-34E5C00F4DEA}"/>
                    </a:ext>
                  </a:extLst>
                </p14:cNvPr>
                <p14:cNvContentPartPr/>
                <p14:nvPr/>
              </p14:nvContentPartPr>
              <p14:xfrm>
                <a:off x="6489542" y="4974522"/>
                <a:ext cx="102600" cy="142560"/>
              </p14:xfrm>
            </p:contentPart>
          </mc:Choice>
          <mc:Fallback xmlns="">
            <p:pic>
              <p:nvPicPr>
                <p:cNvPr id="107" name="Ink 106">
                  <a:extLst>
                    <a:ext uri="{FF2B5EF4-FFF2-40B4-BE49-F238E27FC236}">
                      <a16:creationId xmlns:a16="http://schemas.microsoft.com/office/drawing/2014/main" id="{73DEE4BB-3FB2-4423-BA2C-34E5C00F4DEA}"/>
                    </a:ext>
                  </a:extLst>
                </p:cNvPr>
                <p:cNvPicPr/>
                <p:nvPr/>
              </p:nvPicPr>
              <p:blipFill>
                <a:blip r:embed="rId165"/>
                <a:stretch>
                  <a:fillRect/>
                </a:stretch>
              </p:blipFill>
              <p:spPr>
                <a:xfrm>
                  <a:off x="6480542" y="4965522"/>
                  <a:ext cx="120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78D69D4D-4AC4-4CC4-987E-EFC5011E8DAE}"/>
                    </a:ext>
                  </a:extLst>
                </p14:cNvPr>
                <p14:cNvContentPartPr/>
                <p14:nvPr/>
              </p14:nvContentPartPr>
              <p14:xfrm>
                <a:off x="6527702" y="4974522"/>
                <a:ext cx="12960" cy="84240"/>
              </p14:xfrm>
            </p:contentPart>
          </mc:Choice>
          <mc:Fallback xmlns="">
            <p:pic>
              <p:nvPicPr>
                <p:cNvPr id="108" name="Ink 107">
                  <a:extLst>
                    <a:ext uri="{FF2B5EF4-FFF2-40B4-BE49-F238E27FC236}">
                      <a16:creationId xmlns:a16="http://schemas.microsoft.com/office/drawing/2014/main" id="{78D69D4D-4AC4-4CC4-987E-EFC5011E8DAE}"/>
                    </a:ext>
                  </a:extLst>
                </p:cNvPr>
                <p:cNvPicPr/>
                <p:nvPr/>
              </p:nvPicPr>
              <p:blipFill>
                <a:blip r:embed="rId167"/>
                <a:stretch>
                  <a:fillRect/>
                </a:stretch>
              </p:blipFill>
              <p:spPr>
                <a:xfrm>
                  <a:off x="6519062" y="4965522"/>
                  <a:ext cx="30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Ink 109">
                  <a:extLst>
                    <a:ext uri="{FF2B5EF4-FFF2-40B4-BE49-F238E27FC236}">
                      <a16:creationId xmlns:a16="http://schemas.microsoft.com/office/drawing/2014/main" id="{A733AB79-27CA-4734-9AAD-9696BD84D231}"/>
                    </a:ext>
                  </a:extLst>
                </p14:cNvPr>
                <p14:cNvContentPartPr/>
                <p14:nvPr/>
              </p14:nvContentPartPr>
              <p14:xfrm>
                <a:off x="6609422" y="5042562"/>
                <a:ext cx="140760" cy="81720"/>
              </p14:xfrm>
            </p:contentPart>
          </mc:Choice>
          <mc:Fallback xmlns="">
            <p:pic>
              <p:nvPicPr>
                <p:cNvPr id="110" name="Ink 109">
                  <a:extLst>
                    <a:ext uri="{FF2B5EF4-FFF2-40B4-BE49-F238E27FC236}">
                      <a16:creationId xmlns:a16="http://schemas.microsoft.com/office/drawing/2014/main" id="{A733AB79-27CA-4734-9AAD-9696BD84D231}"/>
                    </a:ext>
                  </a:extLst>
                </p:cNvPr>
                <p:cNvPicPr/>
                <p:nvPr/>
              </p:nvPicPr>
              <p:blipFill>
                <a:blip r:embed="rId169"/>
                <a:stretch>
                  <a:fillRect/>
                </a:stretch>
              </p:blipFill>
              <p:spPr>
                <a:xfrm>
                  <a:off x="6600422" y="5033562"/>
                  <a:ext cx="158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Ink 110">
                  <a:extLst>
                    <a:ext uri="{FF2B5EF4-FFF2-40B4-BE49-F238E27FC236}">
                      <a16:creationId xmlns:a16="http://schemas.microsoft.com/office/drawing/2014/main" id="{AB9B389E-6AA3-4278-862B-9D188A1E9158}"/>
                    </a:ext>
                  </a:extLst>
                </p14:cNvPr>
                <p14:cNvContentPartPr/>
                <p14:nvPr/>
              </p14:nvContentPartPr>
              <p14:xfrm>
                <a:off x="6911102" y="4983522"/>
                <a:ext cx="145080" cy="75960"/>
              </p14:xfrm>
            </p:contentPart>
          </mc:Choice>
          <mc:Fallback xmlns="">
            <p:pic>
              <p:nvPicPr>
                <p:cNvPr id="111" name="Ink 110">
                  <a:extLst>
                    <a:ext uri="{FF2B5EF4-FFF2-40B4-BE49-F238E27FC236}">
                      <a16:creationId xmlns:a16="http://schemas.microsoft.com/office/drawing/2014/main" id="{AB9B389E-6AA3-4278-862B-9D188A1E9158}"/>
                    </a:ext>
                  </a:extLst>
                </p:cNvPr>
                <p:cNvPicPr/>
                <p:nvPr/>
              </p:nvPicPr>
              <p:blipFill>
                <a:blip r:embed="rId171"/>
                <a:stretch>
                  <a:fillRect/>
                </a:stretch>
              </p:blipFill>
              <p:spPr>
                <a:xfrm>
                  <a:off x="6902462" y="4974522"/>
                  <a:ext cx="16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D35324D6-C8CA-44B1-8F84-4914F56AC715}"/>
                    </a:ext>
                  </a:extLst>
                </p14:cNvPr>
                <p14:cNvContentPartPr/>
                <p14:nvPr/>
              </p14:nvContentPartPr>
              <p14:xfrm>
                <a:off x="6856742" y="4899642"/>
                <a:ext cx="178200" cy="78120"/>
              </p14:xfrm>
            </p:contentPart>
          </mc:Choice>
          <mc:Fallback xmlns="">
            <p:pic>
              <p:nvPicPr>
                <p:cNvPr id="112" name="Ink 111">
                  <a:extLst>
                    <a:ext uri="{FF2B5EF4-FFF2-40B4-BE49-F238E27FC236}">
                      <a16:creationId xmlns:a16="http://schemas.microsoft.com/office/drawing/2014/main" id="{D35324D6-C8CA-44B1-8F84-4914F56AC715}"/>
                    </a:ext>
                  </a:extLst>
                </p:cNvPr>
                <p:cNvPicPr/>
                <p:nvPr/>
              </p:nvPicPr>
              <p:blipFill>
                <a:blip r:embed="rId173"/>
                <a:stretch>
                  <a:fillRect/>
                </a:stretch>
              </p:blipFill>
              <p:spPr>
                <a:xfrm>
                  <a:off x="6847742" y="4891002"/>
                  <a:ext cx="195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30E3D634-E997-4A54-90A2-9C966FE6A2D9}"/>
                    </a:ext>
                  </a:extLst>
                </p14:cNvPr>
                <p14:cNvContentPartPr/>
                <p14:nvPr/>
              </p14:nvContentPartPr>
              <p14:xfrm>
                <a:off x="7189742" y="4861482"/>
                <a:ext cx="158040" cy="223200"/>
              </p14:xfrm>
            </p:contentPart>
          </mc:Choice>
          <mc:Fallback xmlns="">
            <p:pic>
              <p:nvPicPr>
                <p:cNvPr id="113" name="Ink 112">
                  <a:extLst>
                    <a:ext uri="{FF2B5EF4-FFF2-40B4-BE49-F238E27FC236}">
                      <a16:creationId xmlns:a16="http://schemas.microsoft.com/office/drawing/2014/main" id="{30E3D634-E997-4A54-90A2-9C966FE6A2D9}"/>
                    </a:ext>
                  </a:extLst>
                </p:cNvPr>
                <p:cNvPicPr/>
                <p:nvPr/>
              </p:nvPicPr>
              <p:blipFill>
                <a:blip r:embed="rId175"/>
                <a:stretch>
                  <a:fillRect/>
                </a:stretch>
              </p:blipFill>
              <p:spPr>
                <a:xfrm>
                  <a:off x="7181102" y="4852482"/>
                  <a:ext cx="175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9DC383A4-DF34-41B3-8C6C-54196F1E4C8D}"/>
                    </a:ext>
                  </a:extLst>
                </p14:cNvPr>
                <p14:cNvContentPartPr/>
                <p14:nvPr/>
              </p14:nvContentPartPr>
              <p14:xfrm>
                <a:off x="7408262" y="5007642"/>
                <a:ext cx="90000" cy="52200"/>
              </p14:xfrm>
            </p:contentPart>
          </mc:Choice>
          <mc:Fallback xmlns="">
            <p:pic>
              <p:nvPicPr>
                <p:cNvPr id="114" name="Ink 113">
                  <a:extLst>
                    <a:ext uri="{FF2B5EF4-FFF2-40B4-BE49-F238E27FC236}">
                      <a16:creationId xmlns:a16="http://schemas.microsoft.com/office/drawing/2014/main" id="{9DC383A4-DF34-41B3-8C6C-54196F1E4C8D}"/>
                    </a:ext>
                  </a:extLst>
                </p:cNvPr>
                <p:cNvPicPr/>
                <p:nvPr/>
              </p:nvPicPr>
              <p:blipFill>
                <a:blip r:embed="rId177"/>
                <a:stretch>
                  <a:fillRect/>
                </a:stretch>
              </p:blipFill>
              <p:spPr>
                <a:xfrm>
                  <a:off x="7399262" y="4999002"/>
                  <a:ext cx="107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B59FFAF-7CE9-42DE-AFEE-9B62EACE719A}"/>
                    </a:ext>
                  </a:extLst>
                </p14:cNvPr>
                <p14:cNvContentPartPr/>
                <p14:nvPr/>
              </p14:nvContentPartPr>
              <p14:xfrm>
                <a:off x="7538942" y="4967322"/>
                <a:ext cx="43200" cy="63000"/>
              </p14:xfrm>
            </p:contentPart>
          </mc:Choice>
          <mc:Fallback xmlns="">
            <p:pic>
              <p:nvPicPr>
                <p:cNvPr id="115" name="Ink 114">
                  <a:extLst>
                    <a:ext uri="{FF2B5EF4-FFF2-40B4-BE49-F238E27FC236}">
                      <a16:creationId xmlns:a16="http://schemas.microsoft.com/office/drawing/2014/main" id="{CB59FFAF-7CE9-42DE-AFEE-9B62EACE719A}"/>
                    </a:ext>
                  </a:extLst>
                </p:cNvPr>
                <p:cNvPicPr/>
                <p:nvPr/>
              </p:nvPicPr>
              <p:blipFill>
                <a:blip r:embed="rId179"/>
                <a:stretch>
                  <a:fillRect/>
                </a:stretch>
              </p:blipFill>
              <p:spPr>
                <a:xfrm>
                  <a:off x="7530302" y="4958322"/>
                  <a:ext cx="60840" cy="80640"/>
                </a:xfrm>
                <a:prstGeom prst="rect">
                  <a:avLst/>
                </a:prstGeom>
              </p:spPr>
            </p:pic>
          </mc:Fallback>
        </mc:AlternateContent>
      </p:grpSp>
      <p:grpSp>
        <p:nvGrpSpPr>
          <p:cNvPr id="129" name="Group 128">
            <a:extLst>
              <a:ext uri="{FF2B5EF4-FFF2-40B4-BE49-F238E27FC236}">
                <a16:creationId xmlns:a16="http://schemas.microsoft.com/office/drawing/2014/main" id="{4114953B-4E4D-4211-9631-2AC919E8AAC2}"/>
              </a:ext>
            </a:extLst>
          </p:cNvPr>
          <p:cNvGrpSpPr/>
          <p:nvPr/>
        </p:nvGrpSpPr>
        <p:grpSpPr>
          <a:xfrm>
            <a:off x="8445422" y="3913602"/>
            <a:ext cx="195480" cy="137520"/>
            <a:chOff x="8445422" y="3913602"/>
            <a:chExt cx="195480" cy="137520"/>
          </a:xfrm>
        </p:grpSpPr>
        <mc:AlternateContent xmlns:mc="http://schemas.openxmlformats.org/markup-compatibility/2006" xmlns:p14="http://schemas.microsoft.com/office/powerpoint/2010/main">
          <mc:Choice Requires="p14">
            <p:contentPart p14:bwMode="auto" r:id="rId180">
              <p14:nvContentPartPr>
                <p14:cNvPr id="122" name="Ink 121">
                  <a:extLst>
                    <a:ext uri="{FF2B5EF4-FFF2-40B4-BE49-F238E27FC236}">
                      <a16:creationId xmlns:a16="http://schemas.microsoft.com/office/drawing/2014/main" id="{2A22B64F-7A0F-469C-9F98-ED1B021F791D}"/>
                    </a:ext>
                  </a:extLst>
                </p14:cNvPr>
                <p14:cNvContentPartPr/>
                <p14:nvPr/>
              </p14:nvContentPartPr>
              <p14:xfrm>
                <a:off x="8445422" y="3913602"/>
                <a:ext cx="95760" cy="137520"/>
              </p14:xfrm>
            </p:contentPart>
          </mc:Choice>
          <mc:Fallback xmlns="">
            <p:pic>
              <p:nvPicPr>
                <p:cNvPr id="122" name="Ink 121">
                  <a:extLst>
                    <a:ext uri="{FF2B5EF4-FFF2-40B4-BE49-F238E27FC236}">
                      <a16:creationId xmlns:a16="http://schemas.microsoft.com/office/drawing/2014/main" id="{2A22B64F-7A0F-469C-9F98-ED1B021F791D}"/>
                    </a:ext>
                  </a:extLst>
                </p:cNvPr>
                <p:cNvPicPr/>
                <p:nvPr/>
              </p:nvPicPr>
              <p:blipFill>
                <a:blip r:embed="rId181"/>
                <a:stretch>
                  <a:fillRect/>
                </a:stretch>
              </p:blipFill>
              <p:spPr>
                <a:xfrm>
                  <a:off x="8436422" y="3904602"/>
                  <a:ext cx="113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Ink 122">
                  <a:extLst>
                    <a:ext uri="{FF2B5EF4-FFF2-40B4-BE49-F238E27FC236}">
                      <a16:creationId xmlns:a16="http://schemas.microsoft.com/office/drawing/2014/main" id="{2CECC559-7B76-454F-879E-FF07854E5D4E}"/>
                    </a:ext>
                  </a:extLst>
                </p14:cNvPr>
                <p14:cNvContentPartPr/>
                <p14:nvPr/>
              </p14:nvContentPartPr>
              <p14:xfrm>
                <a:off x="8593382" y="3943122"/>
                <a:ext cx="47520" cy="52560"/>
              </p14:xfrm>
            </p:contentPart>
          </mc:Choice>
          <mc:Fallback xmlns="">
            <p:pic>
              <p:nvPicPr>
                <p:cNvPr id="123" name="Ink 122">
                  <a:extLst>
                    <a:ext uri="{FF2B5EF4-FFF2-40B4-BE49-F238E27FC236}">
                      <a16:creationId xmlns:a16="http://schemas.microsoft.com/office/drawing/2014/main" id="{2CECC559-7B76-454F-879E-FF07854E5D4E}"/>
                    </a:ext>
                  </a:extLst>
                </p:cNvPr>
                <p:cNvPicPr/>
                <p:nvPr/>
              </p:nvPicPr>
              <p:blipFill>
                <a:blip r:embed="rId183"/>
                <a:stretch>
                  <a:fillRect/>
                </a:stretch>
              </p:blipFill>
              <p:spPr>
                <a:xfrm>
                  <a:off x="8584382" y="3934122"/>
                  <a:ext cx="65160" cy="70200"/>
                </a:xfrm>
                <a:prstGeom prst="rect">
                  <a:avLst/>
                </a:prstGeom>
              </p:spPr>
            </p:pic>
          </mc:Fallback>
        </mc:AlternateContent>
      </p:grpSp>
      <p:grpSp>
        <p:nvGrpSpPr>
          <p:cNvPr id="142" name="Group 141">
            <a:extLst>
              <a:ext uri="{FF2B5EF4-FFF2-40B4-BE49-F238E27FC236}">
                <a16:creationId xmlns:a16="http://schemas.microsoft.com/office/drawing/2014/main" id="{0CD0E2E8-DF78-4DF4-B721-A610B05BD9EA}"/>
              </a:ext>
            </a:extLst>
          </p:cNvPr>
          <p:cNvGrpSpPr/>
          <p:nvPr/>
        </p:nvGrpSpPr>
        <p:grpSpPr>
          <a:xfrm>
            <a:off x="7318262" y="3273882"/>
            <a:ext cx="1605960" cy="481680"/>
            <a:chOff x="7318262" y="3273882"/>
            <a:chExt cx="1605960" cy="481680"/>
          </a:xfrm>
        </p:grpSpPr>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88300FB2-6E3D-46D2-855C-F5CFA2B92C66}"/>
                    </a:ext>
                  </a:extLst>
                </p14:cNvPr>
                <p14:cNvContentPartPr/>
                <p14:nvPr/>
              </p14:nvContentPartPr>
              <p14:xfrm>
                <a:off x="7937462" y="3281082"/>
                <a:ext cx="273960" cy="437040"/>
              </p14:xfrm>
            </p:contentPart>
          </mc:Choice>
          <mc:Fallback xmlns="">
            <p:pic>
              <p:nvPicPr>
                <p:cNvPr id="117" name="Ink 116">
                  <a:extLst>
                    <a:ext uri="{FF2B5EF4-FFF2-40B4-BE49-F238E27FC236}">
                      <a16:creationId xmlns:a16="http://schemas.microsoft.com/office/drawing/2014/main" id="{88300FB2-6E3D-46D2-855C-F5CFA2B92C66}"/>
                    </a:ext>
                  </a:extLst>
                </p:cNvPr>
                <p:cNvPicPr/>
                <p:nvPr/>
              </p:nvPicPr>
              <p:blipFill>
                <a:blip r:embed="rId185"/>
                <a:stretch>
                  <a:fillRect/>
                </a:stretch>
              </p:blipFill>
              <p:spPr>
                <a:xfrm>
                  <a:off x="7928462" y="3272082"/>
                  <a:ext cx="2916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82C5B959-FCF6-4138-88E6-1FBC077A3582}"/>
                    </a:ext>
                  </a:extLst>
                </p14:cNvPr>
                <p14:cNvContentPartPr/>
                <p14:nvPr/>
              </p14:nvContentPartPr>
              <p14:xfrm>
                <a:off x="7830902" y="3289362"/>
                <a:ext cx="519480" cy="431640"/>
              </p14:xfrm>
            </p:contentPart>
          </mc:Choice>
          <mc:Fallback xmlns="">
            <p:pic>
              <p:nvPicPr>
                <p:cNvPr id="118" name="Ink 117">
                  <a:extLst>
                    <a:ext uri="{FF2B5EF4-FFF2-40B4-BE49-F238E27FC236}">
                      <a16:creationId xmlns:a16="http://schemas.microsoft.com/office/drawing/2014/main" id="{82C5B959-FCF6-4138-88E6-1FBC077A3582}"/>
                    </a:ext>
                  </a:extLst>
                </p:cNvPr>
                <p:cNvPicPr/>
                <p:nvPr/>
              </p:nvPicPr>
              <p:blipFill>
                <a:blip r:embed="rId187"/>
                <a:stretch>
                  <a:fillRect/>
                </a:stretch>
              </p:blipFill>
              <p:spPr>
                <a:xfrm>
                  <a:off x="7821902" y="3280722"/>
                  <a:ext cx="5371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9A825CC2-11EA-4182-8A9B-B96DC494C4E1}"/>
                    </a:ext>
                  </a:extLst>
                </p14:cNvPr>
                <p14:cNvContentPartPr/>
                <p14:nvPr/>
              </p14:nvContentPartPr>
              <p14:xfrm>
                <a:off x="8328782" y="3464322"/>
                <a:ext cx="158400" cy="25200"/>
              </p14:xfrm>
            </p:contentPart>
          </mc:Choice>
          <mc:Fallback xmlns="">
            <p:pic>
              <p:nvPicPr>
                <p:cNvPr id="119" name="Ink 118">
                  <a:extLst>
                    <a:ext uri="{FF2B5EF4-FFF2-40B4-BE49-F238E27FC236}">
                      <a16:creationId xmlns:a16="http://schemas.microsoft.com/office/drawing/2014/main" id="{9A825CC2-11EA-4182-8A9B-B96DC494C4E1}"/>
                    </a:ext>
                  </a:extLst>
                </p:cNvPr>
                <p:cNvPicPr/>
                <p:nvPr/>
              </p:nvPicPr>
              <p:blipFill>
                <a:blip r:embed="rId189"/>
                <a:stretch>
                  <a:fillRect/>
                </a:stretch>
              </p:blipFill>
              <p:spPr>
                <a:xfrm>
                  <a:off x="8319782" y="3455322"/>
                  <a:ext cx="176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Ink 119">
                  <a:extLst>
                    <a:ext uri="{FF2B5EF4-FFF2-40B4-BE49-F238E27FC236}">
                      <a16:creationId xmlns:a16="http://schemas.microsoft.com/office/drawing/2014/main" id="{D100C549-3B6B-43B9-BC4F-BA72A1609717}"/>
                    </a:ext>
                  </a:extLst>
                </p14:cNvPr>
                <p14:cNvContentPartPr/>
                <p14:nvPr/>
              </p14:nvContentPartPr>
              <p14:xfrm>
                <a:off x="8359742" y="3555402"/>
                <a:ext cx="193320" cy="24840"/>
              </p14:xfrm>
            </p:contentPart>
          </mc:Choice>
          <mc:Fallback xmlns="">
            <p:pic>
              <p:nvPicPr>
                <p:cNvPr id="120" name="Ink 119">
                  <a:extLst>
                    <a:ext uri="{FF2B5EF4-FFF2-40B4-BE49-F238E27FC236}">
                      <a16:creationId xmlns:a16="http://schemas.microsoft.com/office/drawing/2014/main" id="{D100C549-3B6B-43B9-BC4F-BA72A1609717}"/>
                    </a:ext>
                  </a:extLst>
                </p:cNvPr>
                <p:cNvPicPr/>
                <p:nvPr/>
              </p:nvPicPr>
              <p:blipFill>
                <a:blip r:embed="rId191"/>
                <a:stretch>
                  <a:fillRect/>
                </a:stretch>
              </p:blipFill>
              <p:spPr>
                <a:xfrm>
                  <a:off x="8351102" y="3546762"/>
                  <a:ext cx="210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Ink 120">
                  <a:extLst>
                    <a:ext uri="{FF2B5EF4-FFF2-40B4-BE49-F238E27FC236}">
                      <a16:creationId xmlns:a16="http://schemas.microsoft.com/office/drawing/2014/main" id="{C901E645-82E8-4D5E-8860-E92CC14567AA}"/>
                    </a:ext>
                  </a:extLst>
                </p14:cNvPr>
                <p14:cNvContentPartPr/>
                <p14:nvPr/>
              </p14:nvContentPartPr>
              <p14:xfrm>
                <a:off x="8377022" y="3273882"/>
                <a:ext cx="159840" cy="481680"/>
              </p14:xfrm>
            </p:contentPart>
          </mc:Choice>
          <mc:Fallback xmlns="">
            <p:pic>
              <p:nvPicPr>
                <p:cNvPr id="121" name="Ink 120">
                  <a:extLst>
                    <a:ext uri="{FF2B5EF4-FFF2-40B4-BE49-F238E27FC236}">
                      <a16:creationId xmlns:a16="http://schemas.microsoft.com/office/drawing/2014/main" id="{C901E645-82E8-4D5E-8860-E92CC14567AA}"/>
                    </a:ext>
                  </a:extLst>
                </p:cNvPr>
                <p:cNvPicPr/>
                <p:nvPr/>
              </p:nvPicPr>
              <p:blipFill>
                <a:blip r:embed="rId193"/>
                <a:stretch>
                  <a:fillRect/>
                </a:stretch>
              </p:blipFill>
              <p:spPr>
                <a:xfrm>
                  <a:off x="8368022" y="3265242"/>
                  <a:ext cx="1774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C6BE0EAA-70C7-428D-B161-5F9407138ECA}"/>
                    </a:ext>
                  </a:extLst>
                </p14:cNvPr>
                <p14:cNvContentPartPr/>
                <p14:nvPr/>
              </p14:nvContentPartPr>
              <p14:xfrm>
                <a:off x="8535062" y="3321402"/>
                <a:ext cx="110160" cy="367200"/>
              </p14:xfrm>
            </p:contentPart>
          </mc:Choice>
          <mc:Fallback xmlns="">
            <p:pic>
              <p:nvPicPr>
                <p:cNvPr id="124" name="Ink 123">
                  <a:extLst>
                    <a:ext uri="{FF2B5EF4-FFF2-40B4-BE49-F238E27FC236}">
                      <a16:creationId xmlns:a16="http://schemas.microsoft.com/office/drawing/2014/main" id="{C6BE0EAA-70C7-428D-B161-5F9407138ECA}"/>
                    </a:ext>
                  </a:extLst>
                </p:cNvPr>
                <p:cNvPicPr/>
                <p:nvPr/>
              </p:nvPicPr>
              <p:blipFill>
                <a:blip r:embed="rId195"/>
                <a:stretch>
                  <a:fillRect/>
                </a:stretch>
              </p:blipFill>
              <p:spPr>
                <a:xfrm>
                  <a:off x="8526062" y="3312762"/>
                  <a:ext cx="1278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9F233353-CFE9-4D22-BB1A-FE40AFD91E3B}"/>
                    </a:ext>
                  </a:extLst>
                </p14:cNvPr>
                <p14:cNvContentPartPr/>
                <p14:nvPr/>
              </p14:nvContentPartPr>
              <p14:xfrm>
                <a:off x="8585462" y="3644322"/>
                <a:ext cx="65520" cy="75600"/>
              </p14:xfrm>
            </p:contentPart>
          </mc:Choice>
          <mc:Fallback xmlns="">
            <p:pic>
              <p:nvPicPr>
                <p:cNvPr id="125" name="Ink 124">
                  <a:extLst>
                    <a:ext uri="{FF2B5EF4-FFF2-40B4-BE49-F238E27FC236}">
                      <a16:creationId xmlns:a16="http://schemas.microsoft.com/office/drawing/2014/main" id="{9F233353-CFE9-4D22-BB1A-FE40AFD91E3B}"/>
                    </a:ext>
                  </a:extLst>
                </p:cNvPr>
                <p:cNvPicPr/>
                <p:nvPr/>
              </p:nvPicPr>
              <p:blipFill>
                <a:blip r:embed="rId197"/>
                <a:stretch>
                  <a:fillRect/>
                </a:stretch>
              </p:blipFill>
              <p:spPr>
                <a:xfrm>
                  <a:off x="8576822" y="3635682"/>
                  <a:ext cx="83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5CB4208C-1D40-4B8A-AC76-024534FA0658}"/>
                    </a:ext>
                  </a:extLst>
                </p14:cNvPr>
                <p14:cNvContentPartPr/>
                <p14:nvPr/>
              </p14:nvContentPartPr>
              <p14:xfrm>
                <a:off x="8679422" y="3455682"/>
                <a:ext cx="113040" cy="158400"/>
              </p14:xfrm>
            </p:contentPart>
          </mc:Choice>
          <mc:Fallback xmlns="">
            <p:pic>
              <p:nvPicPr>
                <p:cNvPr id="126" name="Ink 125">
                  <a:extLst>
                    <a:ext uri="{FF2B5EF4-FFF2-40B4-BE49-F238E27FC236}">
                      <a16:creationId xmlns:a16="http://schemas.microsoft.com/office/drawing/2014/main" id="{5CB4208C-1D40-4B8A-AC76-024534FA0658}"/>
                    </a:ext>
                  </a:extLst>
                </p:cNvPr>
                <p:cNvPicPr/>
                <p:nvPr/>
              </p:nvPicPr>
              <p:blipFill>
                <a:blip r:embed="rId199"/>
                <a:stretch>
                  <a:fillRect/>
                </a:stretch>
              </p:blipFill>
              <p:spPr>
                <a:xfrm>
                  <a:off x="8670782" y="3446682"/>
                  <a:ext cx="130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D3E7D2A2-4312-4E70-AA8E-124172C80717}"/>
                    </a:ext>
                  </a:extLst>
                </p14:cNvPr>
                <p14:cNvContentPartPr/>
                <p14:nvPr/>
              </p14:nvContentPartPr>
              <p14:xfrm>
                <a:off x="8866622" y="3568002"/>
                <a:ext cx="57600" cy="53640"/>
              </p14:xfrm>
            </p:contentPart>
          </mc:Choice>
          <mc:Fallback xmlns="">
            <p:pic>
              <p:nvPicPr>
                <p:cNvPr id="127" name="Ink 126">
                  <a:extLst>
                    <a:ext uri="{FF2B5EF4-FFF2-40B4-BE49-F238E27FC236}">
                      <a16:creationId xmlns:a16="http://schemas.microsoft.com/office/drawing/2014/main" id="{D3E7D2A2-4312-4E70-AA8E-124172C80717}"/>
                    </a:ext>
                  </a:extLst>
                </p:cNvPr>
                <p:cNvPicPr/>
                <p:nvPr/>
              </p:nvPicPr>
              <p:blipFill>
                <a:blip r:embed="rId201"/>
                <a:stretch>
                  <a:fillRect/>
                </a:stretch>
              </p:blipFill>
              <p:spPr>
                <a:xfrm>
                  <a:off x="8857622" y="3559002"/>
                  <a:ext cx="75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64103001-7122-41D9-AD71-3B608251520C}"/>
                    </a:ext>
                  </a:extLst>
                </p14:cNvPr>
                <p14:cNvContentPartPr/>
                <p14:nvPr/>
              </p14:nvContentPartPr>
              <p14:xfrm>
                <a:off x="8013782" y="3340482"/>
                <a:ext cx="242640" cy="264600"/>
              </p14:xfrm>
            </p:contentPart>
          </mc:Choice>
          <mc:Fallback xmlns="">
            <p:pic>
              <p:nvPicPr>
                <p:cNvPr id="130" name="Ink 129">
                  <a:extLst>
                    <a:ext uri="{FF2B5EF4-FFF2-40B4-BE49-F238E27FC236}">
                      <a16:creationId xmlns:a16="http://schemas.microsoft.com/office/drawing/2014/main" id="{64103001-7122-41D9-AD71-3B608251520C}"/>
                    </a:ext>
                  </a:extLst>
                </p:cNvPr>
                <p:cNvPicPr/>
                <p:nvPr/>
              </p:nvPicPr>
              <p:blipFill>
                <a:blip r:embed="rId203"/>
                <a:stretch>
                  <a:fillRect/>
                </a:stretch>
              </p:blipFill>
              <p:spPr>
                <a:xfrm>
                  <a:off x="8004782" y="3331842"/>
                  <a:ext cx="2602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Ink 131">
                  <a:extLst>
                    <a:ext uri="{FF2B5EF4-FFF2-40B4-BE49-F238E27FC236}">
                      <a16:creationId xmlns:a16="http://schemas.microsoft.com/office/drawing/2014/main" id="{EFC67E50-D4CA-4F8C-8CA7-C1241AD40436}"/>
                    </a:ext>
                  </a:extLst>
                </p14:cNvPr>
                <p14:cNvContentPartPr/>
                <p14:nvPr/>
              </p14:nvContentPartPr>
              <p14:xfrm>
                <a:off x="7635782" y="3367842"/>
                <a:ext cx="216720" cy="21960"/>
              </p14:xfrm>
            </p:contentPart>
          </mc:Choice>
          <mc:Fallback xmlns="">
            <p:pic>
              <p:nvPicPr>
                <p:cNvPr id="132" name="Ink 131">
                  <a:extLst>
                    <a:ext uri="{FF2B5EF4-FFF2-40B4-BE49-F238E27FC236}">
                      <a16:creationId xmlns:a16="http://schemas.microsoft.com/office/drawing/2014/main" id="{EFC67E50-D4CA-4F8C-8CA7-C1241AD40436}"/>
                    </a:ext>
                  </a:extLst>
                </p:cNvPr>
                <p:cNvPicPr/>
                <p:nvPr/>
              </p:nvPicPr>
              <p:blipFill>
                <a:blip r:embed="rId205"/>
                <a:stretch>
                  <a:fillRect/>
                </a:stretch>
              </p:blipFill>
              <p:spPr>
                <a:xfrm>
                  <a:off x="7626782" y="3358842"/>
                  <a:ext cx="23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Ink 132">
                  <a:extLst>
                    <a:ext uri="{FF2B5EF4-FFF2-40B4-BE49-F238E27FC236}">
                      <a16:creationId xmlns:a16="http://schemas.microsoft.com/office/drawing/2014/main" id="{ADF2AB74-B2D5-46C7-8022-D15424779BED}"/>
                    </a:ext>
                  </a:extLst>
                </p14:cNvPr>
                <p14:cNvContentPartPr/>
                <p14:nvPr/>
              </p14:nvContentPartPr>
              <p14:xfrm>
                <a:off x="7719302" y="3602922"/>
                <a:ext cx="200520" cy="31680"/>
              </p14:xfrm>
            </p:contentPart>
          </mc:Choice>
          <mc:Fallback xmlns="">
            <p:pic>
              <p:nvPicPr>
                <p:cNvPr id="133" name="Ink 132">
                  <a:extLst>
                    <a:ext uri="{FF2B5EF4-FFF2-40B4-BE49-F238E27FC236}">
                      <a16:creationId xmlns:a16="http://schemas.microsoft.com/office/drawing/2014/main" id="{ADF2AB74-B2D5-46C7-8022-D15424779BED}"/>
                    </a:ext>
                  </a:extLst>
                </p:cNvPr>
                <p:cNvPicPr/>
                <p:nvPr/>
              </p:nvPicPr>
              <p:blipFill>
                <a:blip r:embed="rId207"/>
                <a:stretch>
                  <a:fillRect/>
                </a:stretch>
              </p:blipFill>
              <p:spPr>
                <a:xfrm>
                  <a:off x="7710302" y="3594282"/>
                  <a:ext cx="218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Ink 134">
                  <a:extLst>
                    <a:ext uri="{FF2B5EF4-FFF2-40B4-BE49-F238E27FC236}">
                      <a16:creationId xmlns:a16="http://schemas.microsoft.com/office/drawing/2014/main" id="{B8353413-8E9B-41BB-BA82-D9EDEA6D6F03}"/>
                    </a:ext>
                  </a:extLst>
                </p14:cNvPr>
                <p14:cNvContentPartPr/>
                <p14:nvPr/>
              </p14:nvContentPartPr>
              <p14:xfrm>
                <a:off x="7318262" y="3457482"/>
                <a:ext cx="105480" cy="158040"/>
              </p14:xfrm>
            </p:contentPart>
          </mc:Choice>
          <mc:Fallback xmlns="">
            <p:pic>
              <p:nvPicPr>
                <p:cNvPr id="135" name="Ink 134">
                  <a:extLst>
                    <a:ext uri="{FF2B5EF4-FFF2-40B4-BE49-F238E27FC236}">
                      <a16:creationId xmlns:a16="http://schemas.microsoft.com/office/drawing/2014/main" id="{B8353413-8E9B-41BB-BA82-D9EDEA6D6F03}"/>
                    </a:ext>
                  </a:extLst>
                </p:cNvPr>
                <p:cNvPicPr/>
                <p:nvPr/>
              </p:nvPicPr>
              <p:blipFill>
                <a:blip r:embed="rId209"/>
                <a:stretch>
                  <a:fillRect/>
                </a:stretch>
              </p:blipFill>
              <p:spPr>
                <a:xfrm>
                  <a:off x="7309622" y="3448842"/>
                  <a:ext cx="123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Ink 135">
                  <a:extLst>
                    <a:ext uri="{FF2B5EF4-FFF2-40B4-BE49-F238E27FC236}">
                      <a16:creationId xmlns:a16="http://schemas.microsoft.com/office/drawing/2014/main" id="{112801AF-0536-4543-BA2F-36F6D4A4EA4C}"/>
                    </a:ext>
                  </a:extLst>
                </p14:cNvPr>
                <p14:cNvContentPartPr/>
                <p14:nvPr/>
              </p14:nvContentPartPr>
              <p14:xfrm>
                <a:off x="7526342" y="3610122"/>
                <a:ext cx="3240" cy="83880"/>
              </p14:xfrm>
            </p:contentPart>
          </mc:Choice>
          <mc:Fallback xmlns="">
            <p:pic>
              <p:nvPicPr>
                <p:cNvPr id="136" name="Ink 135">
                  <a:extLst>
                    <a:ext uri="{FF2B5EF4-FFF2-40B4-BE49-F238E27FC236}">
                      <a16:creationId xmlns:a16="http://schemas.microsoft.com/office/drawing/2014/main" id="{112801AF-0536-4543-BA2F-36F6D4A4EA4C}"/>
                    </a:ext>
                  </a:extLst>
                </p:cNvPr>
                <p:cNvPicPr/>
                <p:nvPr/>
              </p:nvPicPr>
              <p:blipFill>
                <a:blip r:embed="rId211"/>
                <a:stretch>
                  <a:fillRect/>
                </a:stretch>
              </p:blipFill>
              <p:spPr>
                <a:xfrm>
                  <a:off x="7517702" y="3601122"/>
                  <a:ext cx="20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2EA5F901-95A2-4272-9A12-9BA23DF1FD62}"/>
                    </a:ext>
                  </a:extLst>
                </p14:cNvPr>
                <p14:cNvContentPartPr/>
                <p14:nvPr/>
              </p14:nvContentPartPr>
              <p14:xfrm>
                <a:off x="7594382" y="3517242"/>
                <a:ext cx="19440" cy="118080"/>
              </p14:xfrm>
            </p:contentPart>
          </mc:Choice>
          <mc:Fallback xmlns="">
            <p:pic>
              <p:nvPicPr>
                <p:cNvPr id="137" name="Ink 136">
                  <a:extLst>
                    <a:ext uri="{FF2B5EF4-FFF2-40B4-BE49-F238E27FC236}">
                      <a16:creationId xmlns:a16="http://schemas.microsoft.com/office/drawing/2014/main" id="{2EA5F901-95A2-4272-9A12-9BA23DF1FD62}"/>
                    </a:ext>
                  </a:extLst>
                </p:cNvPr>
                <p:cNvPicPr/>
                <p:nvPr/>
              </p:nvPicPr>
              <p:blipFill>
                <a:blip r:embed="rId213"/>
                <a:stretch>
                  <a:fillRect/>
                </a:stretch>
              </p:blipFill>
              <p:spPr>
                <a:xfrm>
                  <a:off x="7585742" y="3508242"/>
                  <a:ext cx="37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30D9AFB2-D039-4BB3-A027-3F68A6EEE413}"/>
                    </a:ext>
                  </a:extLst>
                </p14:cNvPr>
                <p14:cNvContentPartPr/>
                <p14:nvPr/>
              </p14:nvContentPartPr>
              <p14:xfrm>
                <a:off x="7607342" y="3597882"/>
                <a:ext cx="62280" cy="41040"/>
              </p14:xfrm>
            </p:contentPart>
          </mc:Choice>
          <mc:Fallback xmlns="">
            <p:pic>
              <p:nvPicPr>
                <p:cNvPr id="138" name="Ink 137">
                  <a:extLst>
                    <a:ext uri="{FF2B5EF4-FFF2-40B4-BE49-F238E27FC236}">
                      <a16:creationId xmlns:a16="http://schemas.microsoft.com/office/drawing/2014/main" id="{30D9AFB2-D039-4BB3-A027-3F68A6EEE413}"/>
                    </a:ext>
                  </a:extLst>
                </p:cNvPr>
                <p:cNvPicPr/>
                <p:nvPr/>
              </p:nvPicPr>
              <p:blipFill>
                <a:blip r:embed="rId215"/>
                <a:stretch>
                  <a:fillRect/>
                </a:stretch>
              </p:blipFill>
              <p:spPr>
                <a:xfrm>
                  <a:off x="7598702" y="3589242"/>
                  <a:ext cx="7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5A0FB63B-4A6D-49AD-BFAB-E3F25BE3A0D2}"/>
                    </a:ext>
                  </a:extLst>
                </p14:cNvPr>
                <p14:cNvContentPartPr/>
                <p14:nvPr/>
              </p14:nvContentPartPr>
              <p14:xfrm>
                <a:off x="7555142" y="3480882"/>
                <a:ext cx="50760" cy="41760"/>
              </p14:xfrm>
            </p:contentPart>
          </mc:Choice>
          <mc:Fallback xmlns="">
            <p:pic>
              <p:nvPicPr>
                <p:cNvPr id="139" name="Ink 138">
                  <a:extLst>
                    <a:ext uri="{FF2B5EF4-FFF2-40B4-BE49-F238E27FC236}">
                      <a16:creationId xmlns:a16="http://schemas.microsoft.com/office/drawing/2014/main" id="{5A0FB63B-4A6D-49AD-BFAB-E3F25BE3A0D2}"/>
                    </a:ext>
                  </a:extLst>
                </p:cNvPr>
                <p:cNvPicPr/>
                <p:nvPr/>
              </p:nvPicPr>
              <p:blipFill>
                <a:blip r:embed="rId217"/>
                <a:stretch>
                  <a:fillRect/>
                </a:stretch>
              </p:blipFill>
              <p:spPr>
                <a:xfrm>
                  <a:off x="7546142" y="3471882"/>
                  <a:ext cx="68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30B1EE45-70CA-4649-8A39-5F5C0D956CE9}"/>
                    </a:ext>
                  </a:extLst>
                </p14:cNvPr>
                <p14:cNvContentPartPr/>
                <p14:nvPr/>
              </p14:nvContentPartPr>
              <p14:xfrm>
                <a:off x="7746302" y="3490962"/>
                <a:ext cx="25200" cy="144000"/>
              </p14:xfrm>
            </p:contentPart>
          </mc:Choice>
          <mc:Fallback xmlns="">
            <p:pic>
              <p:nvPicPr>
                <p:cNvPr id="140" name="Ink 139">
                  <a:extLst>
                    <a:ext uri="{FF2B5EF4-FFF2-40B4-BE49-F238E27FC236}">
                      <a16:creationId xmlns:a16="http://schemas.microsoft.com/office/drawing/2014/main" id="{30B1EE45-70CA-4649-8A39-5F5C0D956CE9}"/>
                    </a:ext>
                  </a:extLst>
                </p:cNvPr>
                <p:cNvPicPr/>
                <p:nvPr/>
              </p:nvPicPr>
              <p:blipFill>
                <a:blip r:embed="rId219"/>
                <a:stretch>
                  <a:fillRect/>
                </a:stretch>
              </p:blipFill>
              <p:spPr>
                <a:xfrm>
                  <a:off x="7737662" y="3481962"/>
                  <a:ext cx="42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2CBC189A-E2CB-4962-9C90-7B7A8FFBA1BB}"/>
                    </a:ext>
                  </a:extLst>
                </p14:cNvPr>
                <p14:cNvContentPartPr/>
                <p14:nvPr/>
              </p14:nvContentPartPr>
              <p14:xfrm>
                <a:off x="7724342" y="3528402"/>
                <a:ext cx="57600" cy="19440"/>
              </p14:xfrm>
            </p:contentPart>
          </mc:Choice>
          <mc:Fallback xmlns="">
            <p:pic>
              <p:nvPicPr>
                <p:cNvPr id="141" name="Ink 140">
                  <a:extLst>
                    <a:ext uri="{FF2B5EF4-FFF2-40B4-BE49-F238E27FC236}">
                      <a16:creationId xmlns:a16="http://schemas.microsoft.com/office/drawing/2014/main" id="{2CBC189A-E2CB-4962-9C90-7B7A8FFBA1BB}"/>
                    </a:ext>
                  </a:extLst>
                </p:cNvPr>
                <p:cNvPicPr/>
                <p:nvPr/>
              </p:nvPicPr>
              <p:blipFill>
                <a:blip r:embed="rId221"/>
                <a:stretch>
                  <a:fillRect/>
                </a:stretch>
              </p:blipFill>
              <p:spPr>
                <a:xfrm>
                  <a:off x="7715342" y="3519402"/>
                  <a:ext cx="75240" cy="37080"/>
                </a:xfrm>
                <a:prstGeom prst="rect">
                  <a:avLst/>
                </a:prstGeom>
              </p:spPr>
            </p:pic>
          </mc:Fallback>
        </mc:AlternateContent>
      </p:grpSp>
    </p:spTree>
    <p:extLst>
      <p:ext uri="{BB962C8B-B14F-4D97-AF65-F5344CB8AC3E}">
        <p14:creationId xmlns:p14="http://schemas.microsoft.com/office/powerpoint/2010/main" val="130922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9BD4-D9F2-4D24-A357-006578E52863}"/>
              </a:ext>
            </a:extLst>
          </p:cNvPr>
          <p:cNvSpPr>
            <a:spLocks noGrp="1"/>
          </p:cNvSpPr>
          <p:nvPr>
            <p:ph type="title"/>
          </p:nvPr>
        </p:nvSpPr>
        <p:spPr/>
        <p:txBody>
          <a:bodyPr/>
          <a:lstStyle/>
          <a:p>
            <a:pPr algn="ctr"/>
            <a:r>
              <a:rPr lang="en-US" dirty="0"/>
              <a:t>IZRAZ ZA VU</a:t>
            </a:r>
            <a:r>
              <a:rPr lang="sr-Latn-RS" dirty="0"/>
              <a:t>ČNU SILU</a:t>
            </a:r>
            <a:endParaRPr lang="en-US" dirty="0"/>
          </a:p>
        </p:txBody>
      </p:sp>
      <p:pic>
        <p:nvPicPr>
          <p:cNvPr id="5" name="Picture 4">
            <a:extLst>
              <a:ext uri="{FF2B5EF4-FFF2-40B4-BE49-F238E27FC236}">
                <a16:creationId xmlns:a16="http://schemas.microsoft.com/office/drawing/2014/main" id="{57615C0B-F3FA-4F47-B988-FFDE78B4E918}"/>
              </a:ext>
            </a:extLst>
          </p:cNvPr>
          <p:cNvPicPr>
            <a:picLocks noChangeAspect="1"/>
          </p:cNvPicPr>
          <p:nvPr/>
        </p:nvPicPr>
        <p:blipFill>
          <a:blip r:embed="rId2"/>
          <a:stretch>
            <a:fillRect/>
          </a:stretch>
        </p:blipFill>
        <p:spPr>
          <a:xfrm>
            <a:off x="3505200" y="1752600"/>
            <a:ext cx="2438400" cy="876300"/>
          </a:xfrm>
          <a:prstGeom prst="rect">
            <a:avLst/>
          </a:prstGeom>
        </p:spPr>
      </p:pic>
      <p:pic>
        <p:nvPicPr>
          <p:cNvPr id="7" name="Picture 6">
            <a:extLst>
              <a:ext uri="{FF2B5EF4-FFF2-40B4-BE49-F238E27FC236}">
                <a16:creationId xmlns:a16="http://schemas.microsoft.com/office/drawing/2014/main" id="{89DC934D-1088-4FBA-B5B1-BFBEB362127A}"/>
              </a:ext>
            </a:extLst>
          </p:cNvPr>
          <p:cNvPicPr>
            <a:picLocks noChangeAspect="1"/>
          </p:cNvPicPr>
          <p:nvPr/>
        </p:nvPicPr>
        <p:blipFill>
          <a:blip r:embed="rId3"/>
          <a:stretch>
            <a:fillRect/>
          </a:stretch>
        </p:blipFill>
        <p:spPr>
          <a:xfrm>
            <a:off x="2435352" y="2862262"/>
            <a:ext cx="4419600" cy="1133475"/>
          </a:xfrm>
          <a:prstGeom prst="rect">
            <a:avLst/>
          </a:prstGeom>
        </p:spPr>
      </p:pic>
      <p:pic>
        <p:nvPicPr>
          <p:cNvPr id="9" name="Picture 8">
            <a:extLst>
              <a:ext uri="{FF2B5EF4-FFF2-40B4-BE49-F238E27FC236}">
                <a16:creationId xmlns:a16="http://schemas.microsoft.com/office/drawing/2014/main" id="{F76B716F-1B41-47B5-8FB5-11BF87FEE20C}"/>
              </a:ext>
            </a:extLst>
          </p:cNvPr>
          <p:cNvPicPr>
            <a:picLocks noChangeAspect="1"/>
          </p:cNvPicPr>
          <p:nvPr/>
        </p:nvPicPr>
        <p:blipFill>
          <a:blip r:embed="rId4"/>
          <a:stretch>
            <a:fillRect/>
          </a:stretch>
        </p:blipFill>
        <p:spPr>
          <a:xfrm>
            <a:off x="1544764" y="4220827"/>
            <a:ext cx="6200775" cy="1304925"/>
          </a:xfrm>
          <a:prstGeom prst="rect">
            <a:avLst/>
          </a:prstGeom>
        </p:spPr>
      </p:pic>
    </p:spTree>
    <p:extLst>
      <p:ext uri="{BB962C8B-B14F-4D97-AF65-F5344CB8AC3E}">
        <p14:creationId xmlns:p14="http://schemas.microsoft.com/office/powerpoint/2010/main" val="174411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F20ED-3311-46E2-825E-B544B1169743}"/>
              </a:ext>
            </a:extLst>
          </p:cNvPr>
          <p:cNvPicPr>
            <a:picLocks noChangeAspect="1"/>
          </p:cNvPicPr>
          <p:nvPr/>
        </p:nvPicPr>
        <p:blipFill>
          <a:blip r:embed="rId2"/>
          <a:stretch>
            <a:fillRect/>
          </a:stretch>
        </p:blipFill>
        <p:spPr>
          <a:xfrm>
            <a:off x="2333312" y="1914313"/>
            <a:ext cx="4477375" cy="3029373"/>
          </a:xfrm>
          <a:prstGeom prst="rect">
            <a:avLst/>
          </a:prstGeom>
        </p:spPr>
      </p:pic>
    </p:spTree>
    <p:extLst>
      <p:ext uri="{BB962C8B-B14F-4D97-AF65-F5344CB8AC3E}">
        <p14:creationId xmlns:p14="http://schemas.microsoft.com/office/powerpoint/2010/main" val="17958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AABFE-7608-4243-B42D-73EA22D9E185}"/>
              </a:ext>
            </a:extLst>
          </p:cNvPr>
          <p:cNvPicPr>
            <a:picLocks noChangeAspect="1"/>
          </p:cNvPicPr>
          <p:nvPr/>
        </p:nvPicPr>
        <p:blipFill>
          <a:blip r:embed="rId2"/>
          <a:stretch>
            <a:fillRect/>
          </a:stretch>
        </p:blipFill>
        <p:spPr>
          <a:xfrm>
            <a:off x="966537" y="762000"/>
            <a:ext cx="7008896" cy="48768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C54D85C-4761-4E54-8E62-D83B1B7C64D8}"/>
                  </a:ext>
                </a:extLst>
              </p14:cNvPr>
              <p14:cNvContentPartPr/>
              <p14:nvPr/>
            </p14:nvContentPartPr>
            <p14:xfrm>
              <a:off x="2398142" y="331242"/>
              <a:ext cx="127080" cy="41760"/>
            </p14:xfrm>
          </p:contentPart>
        </mc:Choice>
        <mc:Fallback xmlns="">
          <p:pic>
            <p:nvPicPr>
              <p:cNvPr id="2" name="Ink 1">
                <a:extLst>
                  <a:ext uri="{FF2B5EF4-FFF2-40B4-BE49-F238E27FC236}">
                    <a16:creationId xmlns:a16="http://schemas.microsoft.com/office/drawing/2014/main" id="{BC54D85C-4761-4E54-8E62-D83B1B7C64D8}"/>
                  </a:ext>
                </a:extLst>
              </p:cNvPr>
              <p:cNvPicPr/>
              <p:nvPr/>
            </p:nvPicPr>
            <p:blipFill>
              <a:blip r:embed="rId4"/>
              <a:stretch>
                <a:fillRect/>
              </a:stretch>
            </p:blipFill>
            <p:spPr>
              <a:xfrm>
                <a:off x="2389142" y="322602"/>
                <a:ext cx="144720" cy="59400"/>
              </a:xfrm>
              <a:prstGeom prst="rect">
                <a:avLst/>
              </a:prstGeom>
            </p:spPr>
          </p:pic>
        </mc:Fallback>
      </mc:AlternateContent>
      <p:grpSp>
        <p:nvGrpSpPr>
          <p:cNvPr id="48" name="Group 47">
            <a:extLst>
              <a:ext uri="{FF2B5EF4-FFF2-40B4-BE49-F238E27FC236}">
                <a16:creationId xmlns:a16="http://schemas.microsoft.com/office/drawing/2014/main" id="{2DEF98B4-0C42-4712-867B-C29EA86077D5}"/>
              </a:ext>
            </a:extLst>
          </p:cNvPr>
          <p:cNvGrpSpPr/>
          <p:nvPr/>
        </p:nvGrpSpPr>
        <p:grpSpPr>
          <a:xfrm>
            <a:off x="779942" y="139247"/>
            <a:ext cx="390600" cy="408600"/>
            <a:chOff x="779942" y="139247"/>
            <a:chExt cx="390600" cy="408600"/>
          </a:xfrm>
        </p:grpSpPr>
        <mc:AlternateContent xmlns:mc="http://schemas.openxmlformats.org/markup-compatibility/2006" xmlns:p14="http://schemas.microsoft.com/office/powerpoint/2010/main">
          <mc:Choice Requires="p14">
            <p:contentPart p14:bwMode="auto" r:id="rId5">
              <p14:nvContentPartPr>
                <p14:cNvPr id="40" name="Ink 39">
                  <a:extLst>
                    <a:ext uri="{FF2B5EF4-FFF2-40B4-BE49-F238E27FC236}">
                      <a16:creationId xmlns:a16="http://schemas.microsoft.com/office/drawing/2014/main" id="{DA7EAF45-1E18-4342-A3E5-814B577537F7}"/>
                    </a:ext>
                  </a:extLst>
                </p14:cNvPr>
                <p14:cNvContentPartPr/>
                <p14:nvPr/>
              </p14:nvContentPartPr>
              <p14:xfrm>
                <a:off x="820622" y="139247"/>
                <a:ext cx="41760" cy="145440"/>
              </p14:xfrm>
            </p:contentPart>
          </mc:Choice>
          <mc:Fallback xmlns="">
            <p:pic>
              <p:nvPicPr>
                <p:cNvPr id="40" name="Ink 39">
                  <a:extLst>
                    <a:ext uri="{FF2B5EF4-FFF2-40B4-BE49-F238E27FC236}">
                      <a16:creationId xmlns:a16="http://schemas.microsoft.com/office/drawing/2014/main" id="{DA7EAF45-1E18-4342-A3E5-814B577537F7}"/>
                    </a:ext>
                  </a:extLst>
                </p:cNvPr>
                <p:cNvPicPr/>
                <p:nvPr/>
              </p:nvPicPr>
              <p:blipFill>
                <a:blip r:embed="rId6"/>
                <a:stretch>
                  <a:fillRect/>
                </a:stretch>
              </p:blipFill>
              <p:spPr>
                <a:xfrm>
                  <a:off x="811622" y="130247"/>
                  <a:ext cx="59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Ink 40">
                  <a:extLst>
                    <a:ext uri="{FF2B5EF4-FFF2-40B4-BE49-F238E27FC236}">
                      <a16:creationId xmlns:a16="http://schemas.microsoft.com/office/drawing/2014/main" id="{E96CB59A-A79A-4CE0-8E46-80C00A7244B4}"/>
                    </a:ext>
                  </a:extLst>
                </p14:cNvPr>
                <p14:cNvContentPartPr/>
                <p14:nvPr/>
              </p14:nvContentPartPr>
              <p14:xfrm>
                <a:off x="779942" y="317447"/>
                <a:ext cx="215640" cy="38520"/>
              </p14:xfrm>
            </p:contentPart>
          </mc:Choice>
          <mc:Fallback xmlns="">
            <p:pic>
              <p:nvPicPr>
                <p:cNvPr id="41" name="Ink 40">
                  <a:extLst>
                    <a:ext uri="{FF2B5EF4-FFF2-40B4-BE49-F238E27FC236}">
                      <a16:creationId xmlns:a16="http://schemas.microsoft.com/office/drawing/2014/main" id="{E96CB59A-A79A-4CE0-8E46-80C00A7244B4}"/>
                    </a:ext>
                  </a:extLst>
                </p:cNvPr>
                <p:cNvPicPr/>
                <p:nvPr/>
              </p:nvPicPr>
              <p:blipFill>
                <a:blip r:embed="rId8"/>
                <a:stretch>
                  <a:fillRect/>
                </a:stretch>
              </p:blipFill>
              <p:spPr>
                <a:xfrm>
                  <a:off x="771302" y="308807"/>
                  <a:ext cx="233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Ink 42">
                  <a:extLst>
                    <a:ext uri="{FF2B5EF4-FFF2-40B4-BE49-F238E27FC236}">
                      <a16:creationId xmlns:a16="http://schemas.microsoft.com/office/drawing/2014/main" id="{45486A10-31E7-4142-927D-30F723323EC6}"/>
                    </a:ext>
                  </a:extLst>
                </p14:cNvPr>
                <p14:cNvContentPartPr/>
                <p14:nvPr/>
              </p14:nvContentPartPr>
              <p14:xfrm>
                <a:off x="830342" y="435527"/>
                <a:ext cx="40680" cy="112320"/>
              </p14:xfrm>
            </p:contentPart>
          </mc:Choice>
          <mc:Fallback xmlns="">
            <p:pic>
              <p:nvPicPr>
                <p:cNvPr id="43" name="Ink 42">
                  <a:extLst>
                    <a:ext uri="{FF2B5EF4-FFF2-40B4-BE49-F238E27FC236}">
                      <a16:creationId xmlns:a16="http://schemas.microsoft.com/office/drawing/2014/main" id="{45486A10-31E7-4142-927D-30F723323EC6}"/>
                    </a:ext>
                  </a:extLst>
                </p:cNvPr>
                <p:cNvPicPr/>
                <p:nvPr/>
              </p:nvPicPr>
              <p:blipFill>
                <a:blip r:embed="rId10"/>
                <a:stretch>
                  <a:fillRect/>
                </a:stretch>
              </p:blipFill>
              <p:spPr>
                <a:xfrm>
                  <a:off x="821702" y="426887"/>
                  <a:ext cx="58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Ink 43">
                  <a:extLst>
                    <a:ext uri="{FF2B5EF4-FFF2-40B4-BE49-F238E27FC236}">
                      <a16:creationId xmlns:a16="http://schemas.microsoft.com/office/drawing/2014/main" id="{6048B0B3-EC26-44A2-9D45-EF2B3602B2EC}"/>
                    </a:ext>
                  </a:extLst>
                </p14:cNvPr>
                <p14:cNvContentPartPr/>
                <p14:nvPr/>
              </p14:nvContentPartPr>
              <p14:xfrm>
                <a:off x="830342" y="506447"/>
                <a:ext cx="360" cy="360"/>
              </p14:xfrm>
            </p:contentPart>
          </mc:Choice>
          <mc:Fallback xmlns="">
            <p:pic>
              <p:nvPicPr>
                <p:cNvPr id="44" name="Ink 43">
                  <a:extLst>
                    <a:ext uri="{FF2B5EF4-FFF2-40B4-BE49-F238E27FC236}">
                      <a16:creationId xmlns:a16="http://schemas.microsoft.com/office/drawing/2014/main" id="{6048B0B3-EC26-44A2-9D45-EF2B3602B2EC}"/>
                    </a:ext>
                  </a:extLst>
                </p:cNvPr>
                <p:cNvPicPr/>
                <p:nvPr/>
              </p:nvPicPr>
              <p:blipFill>
                <a:blip r:embed="rId12"/>
                <a:stretch>
                  <a:fillRect/>
                </a:stretch>
              </p:blipFill>
              <p:spPr>
                <a:xfrm>
                  <a:off x="821702" y="4974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 name="Ink 44">
                  <a:extLst>
                    <a:ext uri="{FF2B5EF4-FFF2-40B4-BE49-F238E27FC236}">
                      <a16:creationId xmlns:a16="http://schemas.microsoft.com/office/drawing/2014/main" id="{59A323C6-F613-446B-8FFA-52BB4476E97E}"/>
                    </a:ext>
                  </a:extLst>
                </p14:cNvPr>
                <p14:cNvContentPartPr/>
                <p14:nvPr/>
              </p14:nvContentPartPr>
              <p14:xfrm>
                <a:off x="830342" y="430487"/>
                <a:ext cx="125280" cy="84960"/>
              </p14:xfrm>
            </p:contentPart>
          </mc:Choice>
          <mc:Fallback xmlns="">
            <p:pic>
              <p:nvPicPr>
                <p:cNvPr id="45" name="Ink 44">
                  <a:extLst>
                    <a:ext uri="{FF2B5EF4-FFF2-40B4-BE49-F238E27FC236}">
                      <a16:creationId xmlns:a16="http://schemas.microsoft.com/office/drawing/2014/main" id="{59A323C6-F613-446B-8FFA-52BB4476E97E}"/>
                    </a:ext>
                  </a:extLst>
                </p:cNvPr>
                <p:cNvPicPr/>
                <p:nvPr/>
              </p:nvPicPr>
              <p:blipFill>
                <a:blip r:embed="rId14"/>
                <a:stretch>
                  <a:fillRect/>
                </a:stretch>
              </p:blipFill>
              <p:spPr>
                <a:xfrm>
                  <a:off x="821702" y="421847"/>
                  <a:ext cx="142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6" name="Ink 45">
                  <a:extLst>
                    <a:ext uri="{FF2B5EF4-FFF2-40B4-BE49-F238E27FC236}">
                      <a16:creationId xmlns:a16="http://schemas.microsoft.com/office/drawing/2014/main" id="{5D69D2FB-27BA-4C06-9BBB-7F8269FB8957}"/>
                    </a:ext>
                  </a:extLst>
                </p14:cNvPr>
                <p14:cNvContentPartPr/>
                <p14:nvPr/>
              </p14:nvContentPartPr>
              <p14:xfrm>
                <a:off x="1016462" y="422207"/>
                <a:ext cx="41040" cy="90720"/>
              </p14:xfrm>
            </p:contentPart>
          </mc:Choice>
          <mc:Fallback xmlns="">
            <p:pic>
              <p:nvPicPr>
                <p:cNvPr id="46" name="Ink 45">
                  <a:extLst>
                    <a:ext uri="{FF2B5EF4-FFF2-40B4-BE49-F238E27FC236}">
                      <a16:creationId xmlns:a16="http://schemas.microsoft.com/office/drawing/2014/main" id="{5D69D2FB-27BA-4C06-9BBB-7F8269FB8957}"/>
                    </a:ext>
                  </a:extLst>
                </p:cNvPr>
                <p:cNvPicPr/>
                <p:nvPr/>
              </p:nvPicPr>
              <p:blipFill>
                <a:blip r:embed="rId16"/>
                <a:stretch>
                  <a:fillRect/>
                </a:stretch>
              </p:blipFill>
              <p:spPr>
                <a:xfrm>
                  <a:off x="1007462" y="413207"/>
                  <a:ext cx="58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 name="Ink 46">
                  <a:extLst>
                    <a:ext uri="{FF2B5EF4-FFF2-40B4-BE49-F238E27FC236}">
                      <a16:creationId xmlns:a16="http://schemas.microsoft.com/office/drawing/2014/main" id="{CC81567C-7D09-419B-8C37-9074D803C386}"/>
                    </a:ext>
                  </a:extLst>
                </p14:cNvPr>
                <p14:cNvContentPartPr/>
                <p14:nvPr/>
              </p14:nvContentPartPr>
              <p14:xfrm>
                <a:off x="1114022" y="410327"/>
                <a:ext cx="56520" cy="87840"/>
              </p14:xfrm>
            </p:contentPart>
          </mc:Choice>
          <mc:Fallback xmlns="">
            <p:pic>
              <p:nvPicPr>
                <p:cNvPr id="47" name="Ink 46">
                  <a:extLst>
                    <a:ext uri="{FF2B5EF4-FFF2-40B4-BE49-F238E27FC236}">
                      <a16:creationId xmlns:a16="http://schemas.microsoft.com/office/drawing/2014/main" id="{CC81567C-7D09-419B-8C37-9074D803C386}"/>
                    </a:ext>
                  </a:extLst>
                </p:cNvPr>
                <p:cNvPicPr/>
                <p:nvPr/>
              </p:nvPicPr>
              <p:blipFill>
                <a:blip r:embed="rId18"/>
                <a:stretch>
                  <a:fillRect/>
                </a:stretch>
              </p:blipFill>
              <p:spPr>
                <a:xfrm>
                  <a:off x="1105382" y="401327"/>
                  <a:ext cx="7416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51" name="Ink 50">
                <a:extLst>
                  <a:ext uri="{FF2B5EF4-FFF2-40B4-BE49-F238E27FC236}">
                    <a16:creationId xmlns:a16="http://schemas.microsoft.com/office/drawing/2014/main" id="{1F4D95D7-5057-48BA-A46B-EC2B0DF0F8C5}"/>
                  </a:ext>
                </a:extLst>
              </p14:cNvPr>
              <p14:cNvContentPartPr/>
              <p14:nvPr/>
            </p14:nvContentPartPr>
            <p14:xfrm>
              <a:off x="4248182" y="55367"/>
              <a:ext cx="204480" cy="500760"/>
            </p14:xfrm>
          </p:contentPart>
        </mc:Choice>
        <mc:Fallback xmlns="">
          <p:pic>
            <p:nvPicPr>
              <p:cNvPr id="51" name="Ink 50">
                <a:extLst>
                  <a:ext uri="{FF2B5EF4-FFF2-40B4-BE49-F238E27FC236}">
                    <a16:creationId xmlns:a16="http://schemas.microsoft.com/office/drawing/2014/main" id="{1F4D95D7-5057-48BA-A46B-EC2B0DF0F8C5}"/>
                  </a:ext>
                </a:extLst>
              </p:cNvPr>
              <p:cNvPicPr/>
              <p:nvPr/>
            </p:nvPicPr>
            <p:blipFill>
              <a:blip r:embed="rId20"/>
              <a:stretch>
                <a:fillRect/>
              </a:stretch>
            </p:blipFill>
            <p:spPr>
              <a:xfrm>
                <a:off x="4239542" y="46367"/>
                <a:ext cx="22212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Ink 51">
                <a:extLst>
                  <a:ext uri="{FF2B5EF4-FFF2-40B4-BE49-F238E27FC236}">
                    <a16:creationId xmlns:a16="http://schemas.microsoft.com/office/drawing/2014/main" id="{FF2F2AA0-68CB-4C3A-9196-C30FDFC8E838}"/>
                  </a:ext>
                </a:extLst>
              </p14:cNvPr>
              <p14:cNvContentPartPr/>
              <p14:nvPr/>
            </p14:nvContentPartPr>
            <p14:xfrm>
              <a:off x="4220102" y="21887"/>
              <a:ext cx="150480" cy="13320"/>
            </p14:xfrm>
          </p:contentPart>
        </mc:Choice>
        <mc:Fallback xmlns="">
          <p:pic>
            <p:nvPicPr>
              <p:cNvPr id="52" name="Ink 51">
                <a:extLst>
                  <a:ext uri="{FF2B5EF4-FFF2-40B4-BE49-F238E27FC236}">
                    <a16:creationId xmlns:a16="http://schemas.microsoft.com/office/drawing/2014/main" id="{FF2F2AA0-68CB-4C3A-9196-C30FDFC8E838}"/>
                  </a:ext>
                </a:extLst>
              </p:cNvPr>
              <p:cNvPicPr/>
              <p:nvPr/>
            </p:nvPicPr>
            <p:blipFill>
              <a:blip r:embed="rId22"/>
              <a:stretch>
                <a:fillRect/>
              </a:stretch>
            </p:blipFill>
            <p:spPr>
              <a:xfrm>
                <a:off x="4211462" y="13247"/>
                <a:ext cx="168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Ink 52">
                <a:extLst>
                  <a:ext uri="{FF2B5EF4-FFF2-40B4-BE49-F238E27FC236}">
                    <a16:creationId xmlns:a16="http://schemas.microsoft.com/office/drawing/2014/main" id="{0BCA0FEF-41B0-459A-ADE0-4959B89D7858}"/>
                  </a:ext>
                </a:extLst>
              </p14:cNvPr>
              <p14:cNvContentPartPr/>
              <p14:nvPr/>
            </p14:nvContentPartPr>
            <p14:xfrm>
              <a:off x="4470302" y="59327"/>
              <a:ext cx="146160" cy="300240"/>
            </p14:xfrm>
          </p:contentPart>
        </mc:Choice>
        <mc:Fallback xmlns="">
          <p:pic>
            <p:nvPicPr>
              <p:cNvPr id="53" name="Ink 52">
                <a:extLst>
                  <a:ext uri="{FF2B5EF4-FFF2-40B4-BE49-F238E27FC236}">
                    <a16:creationId xmlns:a16="http://schemas.microsoft.com/office/drawing/2014/main" id="{0BCA0FEF-41B0-459A-ADE0-4959B89D7858}"/>
                  </a:ext>
                </a:extLst>
              </p:cNvPr>
              <p:cNvPicPr/>
              <p:nvPr/>
            </p:nvPicPr>
            <p:blipFill>
              <a:blip r:embed="rId24"/>
              <a:stretch>
                <a:fillRect/>
              </a:stretch>
            </p:blipFill>
            <p:spPr>
              <a:xfrm>
                <a:off x="4461302" y="50327"/>
                <a:ext cx="1638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4" name="Ink 53">
                <a:extLst>
                  <a:ext uri="{FF2B5EF4-FFF2-40B4-BE49-F238E27FC236}">
                    <a16:creationId xmlns:a16="http://schemas.microsoft.com/office/drawing/2014/main" id="{9E0DCDEF-8418-4521-BBEB-3F9E542875B1}"/>
                  </a:ext>
                </a:extLst>
              </p14:cNvPr>
              <p14:cNvContentPartPr/>
              <p14:nvPr/>
            </p14:nvContentPartPr>
            <p14:xfrm>
              <a:off x="4397222" y="66167"/>
              <a:ext cx="100800" cy="102960"/>
            </p14:xfrm>
          </p:contentPart>
        </mc:Choice>
        <mc:Fallback xmlns="">
          <p:pic>
            <p:nvPicPr>
              <p:cNvPr id="54" name="Ink 53">
                <a:extLst>
                  <a:ext uri="{FF2B5EF4-FFF2-40B4-BE49-F238E27FC236}">
                    <a16:creationId xmlns:a16="http://schemas.microsoft.com/office/drawing/2014/main" id="{9E0DCDEF-8418-4521-BBEB-3F9E542875B1}"/>
                  </a:ext>
                </a:extLst>
              </p:cNvPr>
              <p:cNvPicPr/>
              <p:nvPr/>
            </p:nvPicPr>
            <p:blipFill>
              <a:blip r:embed="rId26"/>
              <a:stretch>
                <a:fillRect/>
              </a:stretch>
            </p:blipFill>
            <p:spPr>
              <a:xfrm>
                <a:off x="4388222" y="57527"/>
                <a:ext cx="118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Ink 54">
                <a:extLst>
                  <a:ext uri="{FF2B5EF4-FFF2-40B4-BE49-F238E27FC236}">
                    <a16:creationId xmlns:a16="http://schemas.microsoft.com/office/drawing/2014/main" id="{CF037125-DDCC-45ED-BBD4-E63571D0A904}"/>
                  </a:ext>
                </a:extLst>
              </p14:cNvPr>
              <p14:cNvContentPartPr/>
              <p14:nvPr/>
            </p14:nvContentPartPr>
            <p14:xfrm>
              <a:off x="4566782" y="271007"/>
              <a:ext cx="57240" cy="90360"/>
            </p14:xfrm>
          </p:contentPart>
        </mc:Choice>
        <mc:Fallback xmlns="">
          <p:pic>
            <p:nvPicPr>
              <p:cNvPr id="55" name="Ink 54">
                <a:extLst>
                  <a:ext uri="{FF2B5EF4-FFF2-40B4-BE49-F238E27FC236}">
                    <a16:creationId xmlns:a16="http://schemas.microsoft.com/office/drawing/2014/main" id="{CF037125-DDCC-45ED-BBD4-E63571D0A904}"/>
                  </a:ext>
                </a:extLst>
              </p:cNvPr>
              <p:cNvPicPr/>
              <p:nvPr/>
            </p:nvPicPr>
            <p:blipFill>
              <a:blip r:embed="rId28"/>
              <a:stretch>
                <a:fillRect/>
              </a:stretch>
            </p:blipFill>
            <p:spPr>
              <a:xfrm>
                <a:off x="4557782" y="262367"/>
                <a:ext cx="74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Ink 55">
                <a:extLst>
                  <a:ext uri="{FF2B5EF4-FFF2-40B4-BE49-F238E27FC236}">
                    <a16:creationId xmlns:a16="http://schemas.microsoft.com/office/drawing/2014/main" id="{2300ED88-C08C-4D81-BB3D-F9ACFEE5D7BA}"/>
                  </a:ext>
                </a:extLst>
              </p14:cNvPr>
              <p14:cNvContentPartPr/>
              <p14:nvPr/>
            </p14:nvContentPartPr>
            <p14:xfrm>
              <a:off x="4708982" y="279287"/>
              <a:ext cx="66960" cy="94320"/>
            </p14:xfrm>
          </p:contentPart>
        </mc:Choice>
        <mc:Fallback xmlns="">
          <p:pic>
            <p:nvPicPr>
              <p:cNvPr id="56" name="Ink 55">
                <a:extLst>
                  <a:ext uri="{FF2B5EF4-FFF2-40B4-BE49-F238E27FC236}">
                    <a16:creationId xmlns:a16="http://schemas.microsoft.com/office/drawing/2014/main" id="{2300ED88-C08C-4D81-BB3D-F9ACFEE5D7BA}"/>
                  </a:ext>
                </a:extLst>
              </p:cNvPr>
              <p:cNvPicPr/>
              <p:nvPr/>
            </p:nvPicPr>
            <p:blipFill>
              <a:blip r:embed="rId30"/>
              <a:stretch>
                <a:fillRect/>
              </a:stretch>
            </p:blipFill>
            <p:spPr>
              <a:xfrm>
                <a:off x="4699982" y="270287"/>
                <a:ext cx="8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Ink 56">
                <a:extLst>
                  <a:ext uri="{FF2B5EF4-FFF2-40B4-BE49-F238E27FC236}">
                    <a16:creationId xmlns:a16="http://schemas.microsoft.com/office/drawing/2014/main" id="{BA5B3609-FF99-4987-82C7-D41DD5EFAF9A}"/>
                  </a:ext>
                </a:extLst>
              </p14:cNvPr>
              <p14:cNvContentPartPr/>
              <p14:nvPr/>
            </p14:nvContentPartPr>
            <p14:xfrm>
              <a:off x="4821302" y="-4393"/>
              <a:ext cx="168480" cy="468720"/>
            </p14:xfrm>
          </p:contentPart>
        </mc:Choice>
        <mc:Fallback xmlns="">
          <p:pic>
            <p:nvPicPr>
              <p:cNvPr id="57" name="Ink 56">
                <a:extLst>
                  <a:ext uri="{FF2B5EF4-FFF2-40B4-BE49-F238E27FC236}">
                    <a16:creationId xmlns:a16="http://schemas.microsoft.com/office/drawing/2014/main" id="{BA5B3609-FF99-4987-82C7-D41DD5EFAF9A}"/>
                  </a:ext>
                </a:extLst>
              </p:cNvPr>
              <p:cNvPicPr/>
              <p:nvPr/>
            </p:nvPicPr>
            <p:blipFill>
              <a:blip r:embed="rId32"/>
              <a:stretch>
                <a:fillRect/>
              </a:stretch>
            </p:blipFill>
            <p:spPr>
              <a:xfrm>
                <a:off x="4812302" y="-13393"/>
                <a:ext cx="186120" cy="486360"/>
              </a:xfrm>
              <a:prstGeom prst="rect">
                <a:avLst/>
              </a:prstGeom>
            </p:spPr>
          </p:pic>
        </mc:Fallback>
      </mc:AlternateContent>
      <p:grpSp>
        <p:nvGrpSpPr>
          <p:cNvPr id="63" name="Group 62">
            <a:extLst>
              <a:ext uri="{FF2B5EF4-FFF2-40B4-BE49-F238E27FC236}">
                <a16:creationId xmlns:a16="http://schemas.microsoft.com/office/drawing/2014/main" id="{D61AAD41-5B8A-437D-A2CA-BB539607F585}"/>
              </a:ext>
            </a:extLst>
          </p:cNvPr>
          <p:cNvGrpSpPr/>
          <p:nvPr/>
        </p:nvGrpSpPr>
        <p:grpSpPr>
          <a:xfrm>
            <a:off x="2094302" y="-16878"/>
            <a:ext cx="1976040" cy="664805"/>
            <a:chOff x="2094302" y="-16878"/>
            <a:chExt cx="1976040" cy="664805"/>
          </a:xfrm>
        </p:grpSpPr>
        <mc:AlternateContent xmlns:mc="http://schemas.openxmlformats.org/markup-compatibility/2006" xmlns:p14="http://schemas.microsoft.com/office/powerpoint/2010/main">
          <mc:Choice Requires="p14">
            <p:contentPart p14:bwMode="auto" r:id="rId33">
              <p14:nvContentPartPr>
                <p14:cNvPr id="3" name="Ink 2">
                  <a:extLst>
                    <a:ext uri="{FF2B5EF4-FFF2-40B4-BE49-F238E27FC236}">
                      <a16:creationId xmlns:a16="http://schemas.microsoft.com/office/drawing/2014/main" id="{5B51675D-FBC5-4525-88DD-551792CB31E9}"/>
                    </a:ext>
                  </a:extLst>
                </p14:cNvPr>
                <p14:cNvContentPartPr/>
                <p14:nvPr/>
              </p14:nvContentPartPr>
              <p14:xfrm>
                <a:off x="2119862" y="182202"/>
                <a:ext cx="104040" cy="373680"/>
              </p14:xfrm>
            </p:contentPart>
          </mc:Choice>
          <mc:Fallback xmlns="">
            <p:pic>
              <p:nvPicPr>
                <p:cNvPr id="3" name="Ink 2">
                  <a:extLst>
                    <a:ext uri="{FF2B5EF4-FFF2-40B4-BE49-F238E27FC236}">
                      <a16:creationId xmlns:a16="http://schemas.microsoft.com/office/drawing/2014/main" id="{5B51675D-FBC5-4525-88DD-551792CB31E9}"/>
                    </a:ext>
                  </a:extLst>
                </p:cNvPr>
                <p:cNvPicPr/>
                <p:nvPr/>
              </p:nvPicPr>
              <p:blipFill>
                <a:blip r:embed="rId34"/>
                <a:stretch>
                  <a:fillRect/>
                </a:stretch>
              </p:blipFill>
              <p:spPr>
                <a:xfrm>
                  <a:off x="2111222" y="173202"/>
                  <a:ext cx="1216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 name="Ink 4">
                  <a:extLst>
                    <a:ext uri="{FF2B5EF4-FFF2-40B4-BE49-F238E27FC236}">
                      <a16:creationId xmlns:a16="http://schemas.microsoft.com/office/drawing/2014/main" id="{C79AC19F-39CA-4787-8232-E415C28F225F}"/>
                    </a:ext>
                  </a:extLst>
                </p14:cNvPr>
                <p14:cNvContentPartPr/>
                <p14:nvPr/>
              </p14:nvContentPartPr>
              <p14:xfrm>
                <a:off x="2094302" y="87162"/>
                <a:ext cx="112320" cy="8280"/>
              </p14:xfrm>
            </p:contentPart>
          </mc:Choice>
          <mc:Fallback xmlns="">
            <p:pic>
              <p:nvPicPr>
                <p:cNvPr id="5" name="Ink 4">
                  <a:extLst>
                    <a:ext uri="{FF2B5EF4-FFF2-40B4-BE49-F238E27FC236}">
                      <a16:creationId xmlns:a16="http://schemas.microsoft.com/office/drawing/2014/main" id="{C79AC19F-39CA-4787-8232-E415C28F225F}"/>
                    </a:ext>
                  </a:extLst>
                </p:cNvPr>
                <p:cNvPicPr/>
                <p:nvPr/>
              </p:nvPicPr>
              <p:blipFill>
                <a:blip r:embed="rId36"/>
                <a:stretch>
                  <a:fillRect/>
                </a:stretch>
              </p:blipFill>
              <p:spPr>
                <a:xfrm>
                  <a:off x="2085302" y="78162"/>
                  <a:ext cx="129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Ink 5">
                  <a:extLst>
                    <a:ext uri="{FF2B5EF4-FFF2-40B4-BE49-F238E27FC236}">
                      <a16:creationId xmlns:a16="http://schemas.microsoft.com/office/drawing/2014/main" id="{DA9934FE-7591-4934-9915-391383510C02}"/>
                    </a:ext>
                  </a:extLst>
                </p14:cNvPr>
                <p14:cNvContentPartPr/>
                <p14:nvPr/>
              </p14:nvContentPartPr>
              <p14:xfrm>
                <a:off x="2305982" y="119562"/>
                <a:ext cx="89280" cy="167760"/>
              </p14:xfrm>
            </p:contentPart>
          </mc:Choice>
          <mc:Fallback xmlns="">
            <p:pic>
              <p:nvPicPr>
                <p:cNvPr id="6" name="Ink 5">
                  <a:extLst>
                    <a:ext uri="{FF2B5EF4-FFF2-40B4-BE49-F238E27FC236}">
                      <a16:creationId xmlns:a16="http://schemas.microsoft.com/office/drawing/2014/main" id="{DA9934FE-7591-4934-9915-391383510C02}"/>
                    </a:ext>
                  </a:extLst>
                </p:cNvPr>
                <p:cNvPicPr/>
                <p:nvPr/>
              </p:nvPicPr>
              <p:blipFill>
                <a:blip r:embed="rId38"/>
                <a:stretch>
                  <a:fillRect/>
                </a:stretch>
              </p:blipFill>
              <p:spPr>
                <a:xfrm>
                  <a:off x="2296982" y="110562"/>
                  <a:ext cx="106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Ink 6">
                  <a:extLst>
                    <a:ext uri="{FF2B5EF4-FFF2-40B4-BE49-F238E27FC236}">
                      <a16:creationId xmlns:a16="http://schemas.microsoft.com/office/drawing/2014/main" id="{577992BE-1EBB-45D0-8065-0184A0AF83D1}"/>
                    </a:ext>
                  </a:extLst>
                </p14:cNvPr>
                <p14:cNvContentPartPr/>
                <p14:nvPr/>
              </p14:nvContentPartPr>
              <p14:xfrm>
                <a:off x="2392382" y="-318"/>
                <a:ext cx="67680" cy="242640"/>
              </p14:xfrm>
            </p:contentPart>
          </mc:Choice>
          <mc:Fallback xmlns="">
            <p:pic>
              <p:nvPicPr>
                <p:cNvPr id="7" name="Ink 6">
                  <a:extLst>
                    <a:ext uri="{FF2B5EF4-FFF2-40B4-BE49-F238E27FC236}">
                      <a16:creationId xmlns:a16="http://schemas.microsoft.com/office/drawing/2014/main" id="{577992BE-1EBB-45D0-8065-0184A0AF83D1}"/>
                    </a:ext>
                  </a:extLst>
                </p:cNvPr>
                <p:cNvPicPr/>
                <p:nvPr/>
              </p:nvPicPr>
              <p:blipFill>
                <a:blip r:embed="rId40"/>
                <a:stretch>
                  <a:fillRect/>
                </a:stretch>
              </p:blipFill>
              <p:spPr>
                <a:xfrm>
                  <a:off x="2383742" y="-8958"/>
                  <a:ext cx="853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Ink 7">
                  <a:extLst>
                    <a:ext uri="{FF2B5EF4-FFF2-40B4-BE49-F238E27FC236}">
                      <a16:creationId xmlns:a16="http://schemas.microsoft.com/office/drawing/2014/main" id="{5094F696-ED46-49BC-A1A4-5600F805761A}"/>
                    </a:ext>
                  </a:extLst>
                </p14:cNvPr>
                <p14:cNvContentPartPr/>
                <p14:nvPr/>
              </p14:nvContentPartPr>
              <p14:xfrm>
                <a:off x="2482022" y="113442"/>
                <a:ext cx="14760" cy="126000"/>
              </p14:xfrm>
            </p:contentPart>
          </mc:Choice>
          <mc:Fallback xmlns="">
            <p:pic>
              <p:nvPicPr>
                <p:cNvPr id="8" name="Ink 7">
                  <a:extLst>
                    <a:ext uri="{FF2B5EF4-FFF2-40B4-BE49-F238E27FC236}">
                      <a16:creationId xmlns:a16="http://schemas.microsoft.com/office/drawing/2014/main" id="{5094F696-ED46-49BC-A1A4-5600F805761A}"/>
                    </a:ext>
                  </a:extLst>
                </p:cNvPr>
                <p:cNvPicPr/>
                <p:nvPr/>
              </p:nvPicPr>
              <p:blipFill>
                <a:blip r:embed="rId42"/>
                <a:stretch>
                  <a:fillRect/>
                </a:stretch>
              </p:blipFill>
              <p:spPr>
                <a:xfrm>
                  <a:off x="2473382" y="104442"/>
                  <a:ext cx="32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Ink 8">
                  <a:extLst>
                    <a:ext uri="{FF2B5EF4-FFF2-40B4-BE49-F238E27FC236}">
                      <a16:creationId xmlns:a16="http://schemas.microsoft.com/office/drawing/2014/main" id="{51EDCBB2-3604-4758-98E5-AB1CA8173464}"/>
                    </a:ext>
                  </a:extLst>
                </p14:cNvPr>
                <p14:cNvContentPartPr/>
                <p14:nvPr/>
              </p14:nvContentPartPr>
              <p14:xfrm>
                <a:off x="2465462" y="134322"/>
                <a:ext cx="102240" cy="34920"/>
              </p14:xfrm>
            </p:contentPart>
          </mc:Choice>
          <mc:Fallback xmlns="">
            <p:pic>
              <p:nvPicPr>
                <p:cNvPr id="9" name="Ink 8">
                  <a:extLst>
                    <a:ext uri="{FF2B5EF4-FFF2-40B4-BE49-F238E27FC236}">
                      <a16:creationId xmlns:a16="http://schemas.microsoft.com/office/drawing/2014/main" id="{51EDCBB2-3604-4758-98E5-AB1CA8173464}"/>
                    </a:ext>
                  </a:extLst>
                </p:cNvPr>
                <p:cNvPicPr/>
                <p:nvPr/>
              </p:nvPicPr>
              <p:blipFill>
                <a:blip r:embed="rId44"/>
                <a:stretch>
                  <a:fillRect/>
                </a:stretch>
              </p:blipFill>
              <p:spPr>
                <a:xfrm>
                  <a:off x="2456462" y="125322"/>
                  <a:ext cx="119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Ink 9">
                  <a:extLst>
                    <a:ext uri="{FF2B5EF4-FFF2-40B4-BE49-F238E27FC236}">
                      <a16:creationId xmlns:a16="http://schemas.microsoft.com/office/drawing/2014/main" id="{E2FB8DC2-4D40-47B1-B307-512B372BA66E}"/>
                    </a:ext>
                  </a:extLst>
                </p14:cNvPr>
                <p14:cNvContentPartPr/>
                <p14:nvPr/>
              </p14:nvContentPartPr>
              <p14:xfrm>
                <a:off x="2566262" y="69882"/>
                <a:ext cx="42840" cy="195480"/>
              </p14:xfrm>
            </p:contentPart>
          </mc:Choice>
          <mc:Fallback xmlns="">
            <p:pic>
              <p:nvPicPr>
                <p:cNvPr id="10" name="Ink 9">
                  <a:extLst>
                    <a:ext uri="{FF2B5EF4-FFF2-40B4-BE49-F238E27FC236}">
                      <a16:creationId xmlns:a16="http://schemas.microsoft.com/office/drawing/2014/main" id="{E2FB8DC2-4D40-47B1-B307-512B372BA66E}"/>
                    </a:ext>
                  </a:extLst>
                </p:cNvPr>
                <p:cNvPicPr/>
                <p:nvPr/>
              </p:nvPicPr>
              <p:blipFill>
                <a:blip r:embed="rId46"/>
                <a:stretch>
                  <a:fillRect/>
                </a:stretch>
              </p:blipFill>
              <p:spPr>
                <a:xfrm>
                  <a:off x="2557622" y="61242"/>
                  <a:ext cx="60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6A592F69-69B7-4BFA-BF11-D8E1B953DC52}"/>
                    </a:ext>
                  </a:extLst>
                </p14:cNvPr>
                <p14:cNvContentPartPr/>
                <p14:nvPr/>
              </p14:nvContentPartPr>
              <p14:xfrm>
                <a:off x="2307062" y="343482"/>
                <a:ext cx="335520" cy="28440"/>
              </p14:xfrm>
            </p:contentPart>
          </mc:Choice>
          <mc:Fallback xmlns="">
            <p:pic>
              <p:nvPicPr>
                <p:cNvPr id="12" name="Ink 11">
                  <a:extLst>
                    <a:ext uri="{FF2B5EF4-FFF2-40B4-BE49-F238E27FC236}">
                      <a16:creationId xmlns:a16="http://schemas.microsoft.com/office/drawing/2014/main" id="{6A592F69-69B7-4BFA-BF11-D8E1B953DC52}"/>
                    </a:ext>
                  </a:extLst>
                </p:cNvPr>
                <p:cNvPicPr/>
                <p:nvPr/>
              </p:nvPicPr>
              <p:blipFill>
                <a:blip r:embed="rId48"/>
                <a:stretch>
                  <a:fillRect/>
                </a:stretch>
              </p:blipFill>
              <p:spPr>
                <a:xfrm>
                  <a:off x="2298422" y="334482"/>
                  <a:ext cx="353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a:extLst>
                    <a:ext uri="{FF2B5EF4-FFF2-40B4-BE49-F238E27FC236}">
                      <a16:creationId xmlns:a16="http://schemas.microsoft.com/office/drawing/2014/main" id="{5EC19621-BC0E-4321-8DE1-D015E02F8E40}"/>
                    </a:ext>
                  </a:extLst>
                </p14:cNvPr>
                <p14:cNvContentPartPr/>
                <p14:nvPr/>
              </p14:nvContentPartPr>
              <p14:xfrm>
                <a:off x="2437382" y="410082"/>
                <a:ext cx="68760" cy="186840"/>
              </p14:xfrm>
            </p:contentPart>
          </mc:Choice>
          <mc:Fallback xmlns="">
            <p:pic>
              <p:nvPicPr>
                <p:cNvPr id="14" name="Ink 13">
                  <a:extLst>
                    <a:ext uri="{FF2B5EF4-FFF2-40B4-BE49-F238E27FC236}">
                      <a16:creationId xmlns:a16="http://schemas.microsoft.com/office/drawing/2014/main" id="{5EC19621-BC0E-4321-8DE1-D015E02F8E40}"/>
                    </a:ext>
                  </a:extLst>
                </p:cNvPr>
                <p:cNvPicPr/>
                <p:nvPr/>
              </p:nvPicPr>
              <p:blipFill>
                <a:blip r:embed="rId50"/>
                <a:stretch>
                  <a:fillRect/>
                </a:stretch>
              </p:blipFill>
              <p:spPr>
                <a:xfrm>
                  <a:off x="2428382" y="401082"/>
                  <a:ext cx="86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a:extLst>
                    <a:ext uri="{FF2B5EF4-FFF2-40B4-BE49-F238E27FC236}">
                      <a16:creationId xmlns:a16="http://schemas.microsoft.com/office/drawing/2014/main" id="{9890CD90-4B59-4B3B-9B9F-956143DE2D8C}"/>
                    </a:ext>
                  </a:extLst>
                </p14:cNvPr>
                <p14:cNvContentPartPr/>
                <p14:nvPr/>
              </p14:nvContentPartPr>
              <p14:xfrm>
                <a:off x="2379062" y="504042"/>
                <a:ext cx="148320" cy="24480"/>
              </p14:xfrm>
            </p:contentPart>
          </mc:Choice>
          <mc:Fallback xmlns="">
            <p:pic>
              <p:nvPicPr>
                <p:cNvPr id="15" name="Ink 14">
                  <a:extLst>
                    <a:ext uri="{FF2B5EF4-FFF2-40B4-BE49-F238E27FC236}">
                      <a16:creationId xmlns:a16="http://schemas.microsoft.com/office/drawing/2014/main" id="{9890CD90-4B59-4B3B-9B9F-956143DE2D8C}"/>
                    </a:ext>
                  </a:extLst>
                </p:cNvPr>
                <p:cNvPicPr/>
                <p:nvPr/>
              </p:nvPicPr>
              <p:blipFill>
                <a:blip r:embed="rId52"/>
                <a:stretch>
                  <a:fillRect/>
                </a:stretch>
              </p:blipFill>
              <p:spPr>
                <a:xfrm>
                  <a:off x="2370062" y="495042"/>
                  <a:ext cx="165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a:extLst>
                    <a:ext uri="{FF2B5EF4-FFF2-40B4-BE49-F238E27FC236}">
                      <a16:creationId xmlns:a16="http://schemas.microsoft.com/office/drawing/2014/main" id="{B2527367-9AC8-42B9-96F6-AB27DA2268DD}"/>
                    </a:ext>
                  </a:extLst>
                </p14:cNvPr>
                <p14:cNvContentPartPr/>
                <p14:nvPr/>
              </p14:nvContentPartPr>
              <p14:xfrm>
                <a:off x="2689742" y="107322"/>
                <a:ext cx="153000" cy="468720"/>
              </p14:xfrm>
            </p:contentPart>
          </mc:Choice>
          <mc:Fallback xmlns="">
            <p:pic>
              <p:nvPicPr>
                <p:cNvPr id="16" name="Ink 15">
                  <a:extLst>
                    <a:ext uri="{FF2B5EF4-FFF2-40B4-BE49-F238E27FC236}">
                      <a16:creationId xmlns:a16="http://schemas.microsoft.com/office/drawing/2014/main" id="{B2527367-9AC8-42B9-96F6-AB27DA2268DD}"/>
                    </a:ext>
                  </a:extLst>
                </p:cNvPr>
                <p:cNvPicPr/>
                <p:nvPr/>
              </p:nvPicPr>
              <p:blipFill>
                <a:blip r:embed="rId54"/>
                <a:stretch>
                  <a:fillRect/>
                </a:stretch>
              </p:blipFill>
              <p:spPr>
                <a:xfrm>
                  <a:off x="2680742" y="98322"/>
                  <a:ext cx="17064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Ink 16">
                  <a:extLst>
                    <a:ext uri="{FF2B5EF4-FFF2-40B4-BE49-F238E27FC236}">
                      <a16:creationId xmlns:a16="http://schemas.microsoft.com/office/drawing/2014/main" id="{44FE81E3-D5CB-4673-9BCD-D29264063A6E}"/>
                    </a:ext>
                  </a:extLst>
                </p14:cNvPr>
                <p14:cNvContentPartPr/>
                <p14:nvPr/>
              </p14:nvContentPartPr>
              <p14:xfrm>
                <a:off x="2894942" y="363642"/>
                <a:ext cx="128160" cy="44640"/>
              </p14:xfrm>
            </p:contentPart>
          </mc:Choice>
          <mc:Fallback xmlns="">
            <p:pic>
              <p:nvPicPr>
                <p:cNvPr id="17" name="Ink 16">
                  <a:extLst>
                    <a:ext uri="{FF2B5EF4-FFF2-40B4-BE49-F238E27FC236}">
                      <a16:creationId xmlns:a16="http://schemas.microsoft.com/office/drawing/2014/main" id="{44FE81E3-D5CB-4673-9BCD-D29264063A6E}"/>
                    </a:ext>
                  </a:extLst>
                </p:cNvPr>
                <p:cNvPicPr/>
                <p:nvPr/>
              </p:nvPicPr>
              <p:blipFill>
                <a:blip r:embed="rId56"/>
                <a:stretch>
                  <a:fillRect/>
                </a:stretch>
              </p:blipFill>
              <p:spPr>
                <a:xfrm>
                  <a:off x="2885942" y="354642"/>
                  <a:ext cx="145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Ink 17">
                  <a:extLst>
                    <a:ext uri="{FF2B5EF4-FFF2-40B4-BE49-F238E27FC236}">
                      <a16:creationId xmlns:a16="http://schemas.microsoft.com/office/drawing/2014/main" id="{912C7CA2-0A95-4907-A839-4D2528AC739A}"/>
                    </a:ext>
                  </a:extLst>
                </p14:cNvPr>
                <p14:cNvContentPartPr/>
                <p14:nvPr/>
              </p14:nvContentPartPr>
              <p14:xfrm>
                <a:off x="2908262" y="301002"/>
                <a:ext cx="108000" cy="28440"/>
              </p14:xfrm>
            </p:contentPart>
          </mc:Choice>
          <mc:Fallback xmlns="">
            <p:pic>
              <p:nvPicPr>
                <p:cNvPr id="18" name="Ink 17">
                  <a:extLst>
                    <a:ext uri="{FF2B5EF4-FFF2-40B4-BE49-F238E27FC236}">
                      <a16:creationId xmlns:a16="http://schemas.microsoft.com/office/drawing/2014/main" id="{912C7CA2-0A95-4907-A839-4D2528AC739A}"/>
                    </a:ext>
                  </a:extLst>
                </p:cNvPr>
                <p:cNvPicPr/>
                <p:nvPr/>
              </p:nvPicPr>
              <p:blipFill>
                <a:blip r:embed="rId58"/>
                <a:stretch>
                  <a:fillRect/>
                </a:stretch>
              </p:blipFill>
              <p:spPr>
                <a:xfrm>
                  <a:off x="2899622" y="292362"/>
                  <a:ext cx="125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Ink 19">
                  <a:extLst>
                    <a:ext uri="{FF2B5EF4-FFF2-40B4-BE49-F238E27FC236}">
                      <a16:creationId xmlns:a16="http://schemas.microsoft.com/office/drawing/2014/main" id="{E26DBC64-9717-4257-948E-63ACD2340817}"/>
                    </a:ext>
                  </a:extLst>
                </p14:cNvPr>
                <p14:cNvContentPartPr/>
                <p14:nvPr/>
              </p14:nvContentPartPr>
              <p14:xfrm>
                <a:off x="3140462" y="85722"/>
                <a:ext cx="181080" cy="479880"/>
              </p14:xfrm>
            </p:contentPart>
          </mc:Choice>
          <mc:Fallback xmlns="">
            <p:pic>
              <p:nvPicPr>
                <p:cNvPr id="20" name="Ink 19">
                  <a:extLst>
                    <a:ext uri="{FF2B5EF4-FFF2-40B4-BE49-F238E27FC236}">
                      <a16:creationId xmlns:a16="http://schemas.microsoft.com/office/drawing/2014/main" id="{E26DBC64-9717-4257-948E-63ACD2340817}"/>
                    </a:ext>
                  </a:extLst>
                </p:cNvPr>
                <p:cNvPicPr/>
                <p:nvPr/>
              </p:nvPicPr>
              <p:blipFill>
                <a:blip r:embed="rId60"/>
                <a:stretch>
                  <a:fillRect/>
                </a:stretch>
              </p:blipFill>
              <p:spPr>
                <a:xfrm>
                  <a:off x="3131462" y="76722"/>
                  <a:ext cx="1987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Ink 20">
                  <a:extLst>
                    <a:ext uri="{FF2B5EF4-FFF2-40B4-BE49-F238E27FC236}">
                      <a16:creationId xmlns:a16="http://schemas.microsoft.com/office/drawing/2014/main" id="{B4F4FC73-BBDC-446B-AF4F-C70CF0B09130}"/>
                    </a:ext>
                  </a:extLst>
                </p14:cNvPr>
                <p14:cNvContentPartPr/>
                <p14:nvPr/>
              </p14:nvContentPartPr>
              <p14:xfrm>
                <a:off x="3105542" y="28482"/>
                <a:ext cx="180720" cy="47880"/>
              </p14:xfrm>
            </p:contentPart>
          </mc:Choice>
          <mc:Fallback xmlns="">
            <p:pic>
              <p:nvPicPr>
                <p:cNvPr id="21" name="Ink 20">
                  <a:extLst>
                    <a:ext uri="{FF2B5EF4-FFF2-40B4-BE49-F238E27FC236}">
                      <a16:creationId xmlns:a16="http://schemas.microsoft.com/office/drawing/2014/main" id="{B4F4FC73-BBDC-446B-AF4F-C70CF0B09130}"/>
                    </a:ext>
                  </a:extLst>
                </p:cNvPr>
                <p:cNvPicPr/>
                <p:nvPr/>
              </p:nvPicPr>
              <p:blipFill>
                <a:blip r:embed="rId62"/>
                <a:stretch>
                  <a:fillRect/>
                </a:stretch>
              </p:blipFill>
              <p:spPr>
                <a:xfrm>
                  <a:off x="3096902" y="19842"/>
                  <a:ext cx="198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 name="Ink 21">
                  <a:extLst>
                    <a:ext uri="{FF2B5EF4-FFF2-40B4-BE49-F238E27FC236}">
                      <a16:creationId xmlns:a16="http://schemas.microsoft.com/office/drawing/2014/main" id="{282D7445-DF77-4486-A7B7-EC36522B580B}"/>
                    </a:ext>
                  </a:extLst>
                </p14:cNvPr>
                <p14:cNvContentPartPr/>
                <p14:nvPr/>
              </p14:nvContentPartPr>
              <p14:xfrm>
                <a:off x="3363662" y="107322"/>
                <a:ext cx="110160" cy="149760"/>
              </p14:xfrm>
            </p:contentPart>
          </mc:Choice>
          <mc:Fallback xmlns="">
            <p:pic>
              <p:nvPicPr>
                <p:cNvPr id="22" name="Ink 21">
                  <a:extLst>
                    <a:ext uri="{FF2B5EF4-FFF2-40B4-BE49-F238E27FC236}">
                      <a16:creationId xmlns:a16="http://schemas.microsoft.com/office/drawing/2014/main" id="{282D7445-DF77-4486-A7B7-EC36522B580B}"/>
                    </a:ext>
                  </a:extLst>
                </p:cNvPr>
                <p:cNvPicPr/>
                <p:nvPr/>
              </p:nvPicPr>
              <p:blipFill>
                <a:blip r:embed="rId64"/>
                <a:stretch>
                  <a:fillRect/>
                </a:stretch>
              </p:blipFill>
              <p:spPr>
                <a:xfrm>
                  <a:off x="3354662" y="98322"/>
                  <a:ext cx="127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 name="Ink 22">
                  <a:extLst>
                    <a:ext uri="{FF2B5EF4-FFF2-40B4-BE49-F238E27FC236}">
                      <a16:creationId xmlns:a16="http://schemas.microsoft.com/office/drawing/2014/main" id="{BEA3FC5D-3C3C-478A-ADD5-28312E6D302B}"/>
                    </a:ext>
                  </a:extLst>
                </p14:cNvPr>
                <p14:cNvContentPartPr/>
                <p14:nvPr/>
              </p14:nvContentPartPr>
              <p14:xfrm>
                <a:off x="3510542" y="134682"/>
                <a:ext cx="22680" cy="103320"/>
              </p14:xfrm>
            </p:contentPart>
          </mc:Choice>
          <mc:Fallback xmlns="">
            <p:pic>
              <p:nvPicPr>
                <p:cNvPr id="23" name="Ink 22">
                  <a:extLst>
                    <a:ext uri="{FF2B5EF4-FFF2-40B4-BE49-F238E27FC236}">
                      <a16:creationId xmlns:a16="http://schemas.microsoft.com/office/drawing/2014/main" id="{BEA3FC5D-3C3C-478A-ADD5-28312E6D302B}"/>
                    </a:ext>
                  </a:extLst>
                </p:cNvPr>
                <p:cNvPicPr/>
                <p:nvPr/>
              </p:nvPicPr>
              <p:blipFill>
                <a:blip r:embed="rId66"/>
                <a:stretch>
                  <a:fillRect/>
                </a:stretch>
              </p:blipFill>
              <p:spPr>
                <a:xfrm>
                  <a:off x="3501542" y="125682"/>
                  <a:ext cx="40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 name="Ink 23">
                  <a:extLst>
                    <a:ext uri="{FF2B5EF4-FFF2-40B4-BE49-F238E27FC236}">
                      <a16:creationId xmlns:a16="http://schemas.microsoft.com/office/drawing/2014/main" id="{C3464882-41AC-4D4D-AEFC-3AE32B5B33ED}"/>
                    </a:ext>
                  </a:extLst>
                </p14:cNvPr>
                <p14:cNvContentPartPr/>
                <p14:nvPr/>
              </p14:nvContentPartPr>
              <p14:xfrm>
                <a:off x="3512702" y="126402"/>
                <a:ext cx="108000" cy="57960"/>
              </p14:xfrm>
            </p:contentPart>
          </mc:Choice>
          <mc:Fallback xmlns="">
            <p:pic>
              <p:nvPicPr>
                <p:cNvPr id="24" name="Ink 23">
                  <a:extLst>
                    <a:ext uri="{FF2B5EF4-FFF2-40B4-BE49-F238E27FC236}">
                      <a16:creationId xmlns:a16="http://schemas.microsoft.com/office/drawing/2014/main" id="{C3464882-41AC-4D4D-AEFC-3AE32B5B33ED}"/>
                    </a:ext>
                  </a:extLst>
                </p:cNvPr>
                <p:cNvPicPr/>
                <p:nvPr/>
              </p:nvPicPr>
              <p:blipFill>
                <a:blip r:embed="rId68"/>
                <a:stretch>
                  <a:fillRect/>
                </a:stretch>
              </p:blipFill>
              <p:spPr>
                <a:xfrm>
                  <a:off x="3503702" y="117402"/>
                  <a:ext cx="125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 name="Ink 24">
                  <a:extLst>
                    <a:ext uri="{FF2B5EF4-FFF2-40B4-BE49-F238E27FC236}">
                      <a16:creationId xmlns:a16="http://schemas.microsoft.com/office/drawing/2014/main" id="{0C8E128D-6F90-411F-9D77-090B9BDD3541}"/>
                    </a:ext>
                  </a:extLst>
                </p14:cNvPr>
                <p14:cNvContentPartPr/>
                <p14:nvPr/>
              </p14:nvContentPartPr>
              <p14:xfrm>
                <a:off x="3606662" y="70962"/>
                <a:ext cx="28440" cy="162720"/>
              </p14:xfrm>
            </p:contentPart>
          </mc:Choice>
          <mc:Fallback xmlns="">
            <p:pic>
              <p:nvPicPr>
                <p:cNvPr id="25" name="Ink 24">
                  <a:extLst>
                    <a:ext uri="{FF2B5EF4-FFF2-40B4-BE49-F238E27FC236}">
                      <a16:creationId xmlns:a16="http://schemas.microsoft.com/office/drawing/2014/main" id="{0C8E128D-6F90-411F-9D77-090B9BDD3541}"/>
                    </a:ext>
                  </a:extLst>
                </p:cNvPr>
                <p:cNvPicPr/>
                <p:nvPr/>
              </p:nvPicPr>
              <p:blipFill>
                <a:blip r:embed="rId70"/>
                <a:stretch>
                  <a:fillRect/>
                </a:stretch>
              </p:blipFill>
              <p:spPr>
                <a:xfrm>
                  <a:off x="3597662" y="61962"/>
                  <a:ext cx="46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7" name="Ink 26">
                  <a:extLst>
                    <a:ext uri="{FF2B5EF4-FFF2-40B4-BE49-F238E27FC236}">
                      <a16:creationId xmlns:a16="http://schemas.microsoft.com/office/drawing/2014/main" id="{2CAC915D-8B90-482D-865B-A39CBBE54357}"/>
                    </a:ext>
                  </a:extLst>
                </p14:cNvPr>
                <p14:cNvContentPartPr/>
                <p14:nvPr/>
              </p14:nvContentPartPr>
              <p14:xfrm>
                <a:off x="3376982" y="73482"/>
                <a:ext cx="77040" cy="206640"/>
              </p14:xfrm>
            </p:contentPart>
          </mc:Choice>
          <mc:Fallback xmlns="">
            <p:pic>
              <p:nvPicPr>
                <p:cNvPr id="27" name="Ink 26">
                  <a:extLst>
                    <a:ext uri="{FF2B5EF4-FFF2-40B4-BE49-F238E27FC236}">
                      <a16:creationId xmlns:a16="http://schemas.microsoft.com/office/drawing/2014/main" id="{2CAC915D-8B90-482D-865B-A39CBBE54357}"/>
                    </a:ext>
                  </a:extLst>
                </p:cNvPr>
                <p:cNvPicPr/>
                <p:nvPr/>
              </p:nvPicPr>
              <p:blipFill>
                <a:blip r:embed="rId72"/>
                <a:stretch>
                  <a:fillRect/>
                </a:stretch>
              </p:blipFill>
              <p:spPr>
                <a:xfrm>
                  <a:off x="3367982" y="64842"/>
                  <a:ext cx="94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 name="Ink 27">
                  <a:extLst>
                    <a:ext uri="{FF2B5EF4-FFF2-40B4-BE49-F238E27FC236}">
                      <a16:creationId xmlns:a16="http://schemas.microsoft.com/office/drawing/2014/main" id="{97E28C6E-4AD4-480F-BF4D-AC087A6F36ED}"/>
                    </a:ext>
                  </a:extLst>
                </p14:cNvPr>
                <p14:cNvContentPartPr/>
                <p14:nvPr/>
              </p14:nvContentPartPr>
              <p14:xfrm>
                <a:off x="3373742" y="72042"/>
                <a:ext cx="219600" cy="108720"/>
              </p14:xfrm>
            </p:contentPart>
          </mc:Choice>
          <mc:Fallback xmlns="">
            <p:pic>
              <p:nvPicPr>
                <p:cNvPr id="28" name="Ink 27">
                  <a:extLst>
                    <a:ext uri="{FF2B5EF4-FFF2-40B4-BE49-F238E27FC236}">
                      <a16:creationId xmlns:a16="http://schemas.microsoft.com/office/drawing/2014/main" id="{97E28C6E-4AD4-480F-BF4D-AC087A6F36ED}"/>
                    </a:ext>
                  </a:extLst>
                </p:cNvPr>
                <p:cNvPicPr/>
                <p:nvPr/>
              </p:nvPicPr>
              <p:blipFill>
                <a:blip r:embed="rId74"/>
                <a:stretch>
                  <a:fillRect/>
                </a:stretch>
              </p:blipFill>
              <p:spPr>
                <a:xfrm>
                  <a:off x="3364742" y="63042"/>
                  <a:ext cx="237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9" name="Ink 28">
                  <a:extLst>
                    <a:ext uri="{FF2B5EF4-FFF2-40B4-BE49-F238E27FC236}">
                      <a16:creationId xmlns:a16="http://schemas.microsoft.com/office/drawing/2014/main" id="{99604DB9-F5EC-4E22-8457-54B1EF245DB1}"/>
                    </a:ext>
                  </a:extLst>
                </p14:cNvPr>
                <p14:cNvContentPartPr/>
                <p14:nvPr/>
              </p14:nvContentPartPr>
              <p14:xfrm>
                <a:off x="3610982" y="-16878"/>
                <a:ext cx="12960" cy="223560"/>
              </p14:xfrm>
            </p:contentPart>
          </mc:Choice>
          <mc:Fallback xmlns="">
            <p:pic>
              <p:nvPicPr>
                <p:cNvPr id="29" name="Ink 28">
                  <a:extLst>
                    <a:ext uri="{FF2B5EF4-FFF2-40B4-BE49-F238E27FC236}">
                      <a16:creationId xmlns:a16="http://schemas.microsoft.com/office/drawing/2014/main" id="{99604DB9-F5EC-4E22-8457-54B1EF245DB1}"/>
                    </a:ext>
                  </a:extLst>
                </p:cNvPr>
                <p:cNvPicPr/>
                <p:nvPr/>
              </p:nvPicPr>
              <p:blipFill>
                <a:blip r:embed="rId76"/>
                <a:stretch>
                  <a:fillRect/>
                </a:stretch>
              </p:blipFill>
              <p:spPr>
                <a:xfrm>
                  <a:off x="3601982" y="-25518"/>
                  <a:ext cx="30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 name="Ink 29">
                  <a:extLst>
                    <a:ext uri="{FF2B5EF4-FFF2-40B4-BE49-F238E27FC236}">
                      <a16:creationId xmlns:a16="http://schemas.microsoft.com/office/drawing/2014/main" id="{B2C8C972-4608-4563-94C4-4A8682A314E4}"/>
                    </a:ext>
                  </a:extLst>
                </p14:cNvPr>
                <p14:cNvContentPartPr/>
                <p14:nvPr/>
              </p14:nvContentPartPr>
              <p14:xfrm>
                <a:off x="3298502" y="237887"/>
                <a:ext cx="441720" cy="61920"/>
              </p14:xfrm>
            </p:contentPart>
          </mc:Choice>
          <mc:Fallback xmlns="">
            <p:pic>
              <p:nvPicPr>
                <p:cNvPr id="30" name="Ink 29">
                  <a:extLst>
                    <a:ext uri="{FF2B5EF4-FFF2-40B4-BE49-F238E27FC236}">
                      <a16:creationId xmlns:a16="http://schemas.microsoft.com/office/drawing/2014/main" id="{B2C8C972-4608-4563-94C4-4A8682A314E4}"/>
                    </a:ext>
                  </a:extLst>
                </p:cNvPr>
                <p:cNvPicPr/>
                <p:nvPr/>
              </p:nvPicPr>
              <p:blipFill>
                <a:blip r:embed="rId78"/>
                <a:stretch>
                  <a:fillRect/>
                </a:stretch>
              </p:blipFill>
              <p:spPr>
                <a:xfrm>
                  <a:off x="3289502" y="228887"/>
                  <a:ext cx="45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Ink 30">
                  <a:extLst>
                    <a:ext uri="{FF2B5EF4-FFF2-40B4-BE49-F238E27FC236}">
                      <a16:creationId xmlns:a16="http://schemas.microsoft.com/office/drawing/2014/main" id="{CC73F584-F52A-4609-9C5C-8F17ECADB15A}"/>
                    </a:ext>
                  </a:extLst>
                </p14:cNvPr>
                <p14:cNvContentPartPr/>
                <p14:nvPr/>
              </p14:nvContentPartPr>
              <p14:xfrm>
                <a:off x="3326582" y="449927"/>
                <a:ext cx="31680" cy="90000"/>
              </p14:xfrm>
            </p:contentPart>
          </mc:Choice>
          <mc:Fallback xmlns="">
            <p:pic>
              <p:nvPicPr>
                <p:cNvPr id="31" name="Ink 30">
                  <a:extLst>
                    <a:ext uri="{FF2B5EF4-FFF2-40B4-BE49-F238E27FC236}">
                      <a16:creationId xmlns:a16="http://schemas.microsoft.com/office/drawing/2014/main" id="{CC73F584-F52A-4609-9C5C-8F17ECADB15A}"/>
                    </a:ext>
                  </a:extLst>
                </p:cNvPr>
                <p:cNvPicPr/>
                <p:nvPr/>
              </p:nvPicPr>
              <p:blipFill>
                <a:blip r:embed="rId80"/>
                <a:stretch>
                  <a:fillRect/>
                </a:stretch>
              </p:blipFill>
              <p:spPr>
                <a:xfrm>
                  <a:off x="3317582" y="441287"/>
                  <a:ext cx="49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3" name="Ink 32">
                  <a:extLst>
                    <a:ext uri="{FF2B5EF4-FFF2-40B4-BE49-F238E27FC236}">
                      <a16:creationId xmlns:a16="http://schemas.microsoft.com/office/drawing/2014/main" id="{0D71BC97-A6D8-45AE-95DB-463BB1A45D2D}"/>
                    </a:ext>
                  </a:extLst>
                </p14:cNvPr>
                <p14:cNvContentPartPr/>
                <p14:nvPr/>
              </p14:nvContentPartPr>
              <p14:xfrm>
                <a:off x="3389942" y="378287"/>
                <a:ext cx="93600" cy="152640"/>
              </p14:xfrm>
            </p:contentPart>
          </mc:Choice>
          <mc:Fallback xmlns="">
            <p:pic>
              <p:nvPicPr>
                <p:cNvPr id="33" name="Ink 32">
                  <a:extLst>
                    <a:ext uri="{FF2B5EF4-FFF2-40B4-BE49-F238E27FC236}">
                      <a16:creationId xmlns:a16="http://schemas.microsoft.com/office/drawing/2014/main" id="{0D71BC97-A6D8-45AE-95DB-463BB1A45D2D}"/>
                    </a:ext>
                  </a:extLst>
                </p:cNvPr>
                <p:cNvPicPr/>
                <p:nvPr/>
              </p:nvPicPr>
              <p:blipFill>
                <a:blip r:embed="rId82"/>
                <a:stretch>
                  <a:fillRect/>
                </a:stretch>
              </p:blipFill>
              <p:spPr>
                <a:xfrm>
                  <a:off x="3381302" y="369287"/>
                  <a:ext cx="111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4" name="Ink 33">
                  <a:extLst>
                    <a:ext uri="{FF2B5EF4-FFF2-40B4-BE49-F238E27FC236}">
                      <a16:creationId xmlns:a16="http://schemas.microsoft.com/office/drawing/2014/main" id="{F38DE1E4-8902-45DA-A40B-8F8D401E76EC}"/>
                    </a:ext>
                  </a:extLst>
                </p14:cNvPr>
                <p14:cNvContentPartPr/>
                <p14:nvPr/>
              </p14:nvContentPartPr>
              <p14:xfrm>
                <a:off x="3536102" y="404207"/>
                <a:ext cx="13680" cy="114480"/>
              </p14:xfrm>
            </p:contentPart>
          </mc:Choice>
          <mc:Fallback xmlns="">
            <p:pic>
              <p:nvPicPr>
                <p:cNvPr id="34" name="Ink 33">
                  <a:extLst>
                    <a:ext uri="{FF2B5EF4-FFF2-40B4-BE49-F238E27FC236}">
                      <a16:creationId xmlns:a16="http://schemas.microsoft.com/office/drawing/2014/main" id="{F38DE1E4-8902-45DA-A40B-8F8D401E76EC}"/>
                    </a:ext>
                  </a:extLst>
                </p:cNvPr>
                <p:cNvPicPr/>
                <p:nvPr/>
              </p:nvPicPr>
              <p:blipFill>
                <a:blip r:embed="rId84"/>
                <a:stretch>
                  <a:fillRect/>
                </a:stretch>
              </p:blipFill>
              <p:spPr>
                <a:xfrm>
                  <a:off x="3527462" y="395567"/>
                  <a:ext cx="3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 name="Ink 34">
                  <a:extLst>
                    <a:ext uri="{FF2B5EF4-FFF2-40B4-BE49-F238E27FC236}">
                      <a16:creationId xmlns:a16="http://schemas.microsoft.com/office/drawing/2014/main" id="{9A3C4517-AD2F-4E32-BE8A-460F0C91DF93}"/>
                    </a:ext>
                  </a:extLst>
                </p14:cNvPr>
                <p14:cNvContentPartPr/>
                <p14:nvPr/>
              </p14:nvContentPartPr>
              <p14:xfrm>
                <a:off x="3513782" y="386207"/>
                <a:ext cx="112320" cy="50760"/>
              </p14:xfrm>
            </p:contentPart>
          </mc:Choice>
          <mc:Fallback xmlns="">
            <p:pic>
              <p:nvPicPr>
                <p:cNvPr id="35" name="Ink 34">
                  <a:extLst>
                    <a:ext uri="{FF2B5EF4-FFF2-40B4-BE49-F238E27FC236}">
                      <a16:creationId xmlns:a16="http://schemas.microsoft.com/office/drawing/2014/main" id="{9A3C4517-AD2F-4E32-BE8A-460F0C91DF93}"/>
                    </a:ext>
                  </a:extLst>
                </p:cNvPr>
                <p:cNvPicPr/>
                <p:nvPr/>
              </p:nvPicPr>
              <p:blipFill>
                <a:blip r:embed="rId86"/>
                <a:stretch>
                  <a:fillRect/>
                </a:stretch>
              </p:blipFill>
              <p:spPr>
                <a:xfrm>
                  <a:off x="3504782" y="377567"/>
                  <a:ext cx="129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 name="Ink 35">
                  <a:extLst>
                    <a:ext uri="{FF2B5EF4-FFF2-40B4-BE49-F238E27FC236}">
                      <a16:creationId xmlns:a16="http://schemas.microsoft.com/office/drawing/2014/main" id="{B21D1DB9-3519-4DC5-A98E-6198E3C619DA}"/>
                    </a:ext>
                  </a:extLst>
                </p14:cNvPr>
                <p14:cNvContentPartPr/>
                <p14:nvPr/>
              </p14:nvContentPartPr>
              <p14:xfrm>
                <a:off x="3600902" y="363167"/>
                <a:ext cx="23040" cy="158760"/>
              </p14:xfrm>
            </p:contentPart>
          </mc:Choice>
          <mc:Fallback xmlns="">
            <p:pic>
              <p:nvPicPr>
                <p:cNvPr id="36" name="Ink 35">
                  <a:extLst>
                    <a:ext uri="{FF2B5EF4-FFF2-40B4-BE49-F238E27FC236}">
                      <a16:creationId xmlns:a16="http://schemas.microsoft.com/office/drawing/2014/main" id="{B21D1DB9-3519-4DC5-A98E-6198E3C619DA}"/>
                    </a:ext>
                  </a:extLst>
                </p:cNvPr>
                <p:cNvPicPr/>
                <p:nvPr/>
              </p:nvPicPr>
              <p:blipFill>
                <a:blip r:embed="rId88"/>
                <a:stretch>
                  <a:fillRect/>
                </a:stretch>
              </p:blipFill>
              <p:spPr>
                <a:xfrm>
                  <a:off x="3592262" y="354167"/>
                  <a:ext cx="40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7" name="Ink 36">
                  <a:extLst>
                    <a:ext uri="{FF2B5EF4-FFF2-40B4-BE49-F238E27FC236}">
                      <a16:creationId xmlns:a16="http://schemas.microsoft.com/office/drawing/2014/main" id="{2EE47412-4F92-4962-AE65-E4A6637DA84F}"/>
                    </a:ext>
                  </a:extLst>
                </p14:cNvPr>
                <p14:cNvContentPartPr/>
                <p14:nvPr/>
              </p14:nvContentPartPr>
              <p14:xfrm>
                <a:off x="3677582" y="380087"/>
                <a:ext cx="2520" cy="7560"/>
              </p14:xfrm>
            </p:contentPart>
          </mc:Choice>
          <mc:Fallback xmlns="">
            <p:pic>
              <p:nvPicPr>
                <p:cNvPr id="37" name="Ink 36">
                  <a:extLst>
                    <a:ext uri="{FF2B5EF4-FFF2-40B4-BE49-F238E27FC236}">
                      <a16:creationId xmlns:a16="http://schemas.microsoft.com/office/drawing/2014/main" id="{2EE47412-4F92-4962-AE65-E4A6637DA84F}"/>
                    </a:ext>
                  </a:extLst>
                </p:cNvPr>
                <p:cNvPicPr/>
                <p:nvPr/>
              </p:nvPicPr>
              <p:blipFill>
                <a:blip r:embed="rId90"/>
                <a:stretch>
                  <a:fillRect/>
                </a:stretch>
              </p:blipFill>
              <p:spPr>
                <a:xfrm>
                  <a:off x="3668582" y="371447"/>
                  <a:ext cx="20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 name="Ink 37">
                  <a:extLst>
                    <a:ext uri="{FF2B5EF4-FFF2-40B4-BE49-F238E27FC236}">
                      <a16:creationId xmlns:a16="http://schemas.microsoft.com/office/drawing/2014/main" id="{AEECC889-71CC-4913-A28E-B6D7275A3A99}"/>
                    </a:ext>
                  </a:extLst>
                </p14:cNvPr>
                <p14:cNvContentPartPr/>
                <p14:nvPr/>
              </p14:nvContentPartPr>
              <p14:xfrm>
                <a:off x="3755702" y="6767"/>
                <a:ext cx="163800" cy="609840"/>
              </p14:xfrm>
            </p:contentPart>
          </mc:Choice>
          <mc:Fallback xmlns="">
            <p:pic>
              <p:nvPicPr>
                <p:cNvPr id="38" name="Ink 37">
                  <a:extLst>
                    <a:ext uri="{FF2B5EF4-FFF2-40B4-BE49-F238E27FC236}">
                      <a16:creationId xmlns:a16="http://schemas.microsoft.com/office/drawing/2014/main" id="{AEECC889-71CC-4913-A28E-B6D7275A3A99}"/>
                    </a:ext>
                  </a:extLst>
                </p:cNvPr>
                <p:cNvPicPr/>
                <p:nvPr/>
              </p:nvPicPr>
              <p:blipFill>
                <a:blip r:embed="rId92"/>
                <a:stretch>
                  <a:fillRect/>
                </a:stretch>
              </p:blipFill>
              <p:spPr>
                <a:xfrm>
                  <a:off x="3747062" y="-2233"/>
                  <a:ext cx="1814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Ink 48">
                  <a:extLst>
                    <a:ext uri="{FF2B5EF4-FFF2-40B4-BE49-F238E27FC236}">
                      <a16:creationId xmlns:a16="http://schemas.microsoft.com/office/drawing/2014/main" id="{A1C8C611-022A-4789-9749-ACD8163EBD7E}"/>
                    </a:ext>
                  </a:extLst>
                </p14:cNvPr>
                <p14:cNvContentPartPr/>
                <p14:nvPr/>
              </p14:nvContentPartPr>
              <p14:xfrm>
                <a:off x="3979262" y="281087"/>
                <a:ext cx="91080" cy="18360"/>
              </p14:xfrm>
            </p:contentPart>
          </mc:Choice>
          <mc:Fallback xmlns="">
            <p:pic>
              <p:nvPicPr>
                <p:cNvPr id="49" name="Ink 48">
                  <a:extLst>
                    <a:ext uri="{FF2B5EF4-FFF2-40B4-BE49-F238E27FC236}">
                      <a16:creationId xmlns:a16="http://schemas.microsoft.com/office/drawing/2014/main" id="{A1C8C611-022A-4789-9749-ACD8163EBD7E}"/>
                    </a:ext>
                  </a:extLst>
                </p:cNvPr>
                <p:cNvPicPr/>
                <p:nvPr/>
              </p:nvPicPr>
              <p:blipFill>
                <a:blip r:embed="rId94"/>
                <a:stretch>
                  <a:fillRect/>
                </a:stretch>
              </p:blipFill>
              <p:spPr>
                <a:xfrm>
                  <a:off x="3970262" y="272447"/>
                  <a:ext cx="10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Ink 49">
                  <a:extLst>
                    <a:ext uri="{FF2B5EF4-FFF2-40B4-BE49-F238E27FC236}">
                      <a16:creationId xmlns:a16="http://schemas.microsoft.com/office/drawing/2014/main" id="{29ED9C0D-2244-46EA-A7C7-5B6EC2A5EE22}"/>
                    </a:ext>
                  </a:extLst>
                </p14:cNvPr>
                <p14:cNvContentPartPr/>
                <p14:nvPr/>
              </p14:nvContentPartPr>
              <p14:xfrm>
                <a:off x="3955502" y="217367"/>
                <a:ext cx="86760" cy="10800"/>
              </p14:xfrm>
            </p:contentPart>
          </mc:Choice>
          <mc:Fallback xmlns="">
            <p:pic>
              <p:nvPicPr>
                <p:cNvPr id="50" name="Ink 49">
                  <a:extLst>
                    <a:ext uri="{FF2B5EF4-FFF2-40B4-BE49-F238E27FC236}">
                      <a16:creationId xmlns:a16="http://schemas.microsoft.com/office/drawing/2014/main" id="{29ED9C0D-2244-46EA-A7C7-5B6EC2A5EE22}"/>
                    </a:ext>
                  </a:extLst>
                </p:cNvPr>
                <p:cNvPicPr/>
                <p:nvPr/>
              </p:nvPicPr>
              <p:blipFill>
                <a:blip r:embed="rId96"/>
                <a:stretch>
                  <a:fillRect/>
                </a:stretch>
              </p:blipFill>
              <p:spPr>
                <a:xfrm>
                  <a:off x="3946862" y="208367"/>
                  <a:ext cx="104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 58">
                  <a:extLst>
                    <a:ext uri="{FF2B5EF4-FFF2-40B4-BE49-F238E27FC236}">
                      <a16:creationId xmlns:a16="http://schemas.microsoft.com/office/drawing/2014/main" id="{1EF764CE-7137-433F-858A-06CA70C6E976}"/>
                    </a:ext>
                  </a:extLst>
                </p14:cNvPr>
                <p14:cNvContentPartPr/>
                <p14:nvPr/>
              </p14:nvContentPartPr>
              <p14:xfrm>
                <a:off x="2592182" y="434087"/>
                <a:ext cx="76320" cy="79560"/>
              </p14:xfrm>
            </p:contentPart>
          </mc:Choice>
          <mc:Fallback xmlns="">
            <p:pic>
              <p:nvPicPr>
                <p:cNvPr id="59" name="Ink 58">
                  <a:extLst>
                    <a:ext uri="{FF2B5EF4-FFF2-40B4-BE49-F238E27FC236}">
                      <a16:creationId xmlns:a16="http://schemas.microsoft.com/office/drawing/2014/main" id="{1EF764CE-7137-433F-858A-06CA70C6E976}"/>
                    </a:ext>
                  </a:extLst>
                </p:cNvPr>
                <p:cNvPicPr/>
                <p:nvPr/>
              </p:nvPicPr>
              <p:blipFill>
                <a:blip r:embed="rId98"/>
                <a:stretch>
                  <a:fillRect/>
                </a:stretch>
              </p:blipFill>
              <p:spPr>
                <a:xfrm>
                  <a:off x="2583182" y="425447"/>
                  <a:ext cx="93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12B77342-34E5-4D5F-B97D-05F4AE16BC0C}"/>
                    </a:ext>
                  </a:extLst>
                </p14:cNvPr>
                <p14:cNvContentPartPr/>
                <p14:nvPr/>
              </p14:nvContentPartPr>
              <p14:xfrm>
                <a:off x="2588942" y="483047"/>
                <a:ext cx="91080" cy="164880"/>
              </p14:xfrm>
            </p:contentPart>
          </mc:Choice>
          <mc:Fallback xmlns="">
            <p:pic>
              <p:nvPicPr>
                <p:cNvPr id="60" name="Ink 59">
                  <a:extLst>
                    <a:ext uri="{FF2B5EF4-FFF2-40B4-BE49-F238E27FC236}">
                      <a16:creationId xmlns:a16="http://schemas.microsoft.com/office/drawing/2014/main" id="{12B77342-34E5-4D5F-B97D-05F4AE16BC0C}"/>
                    </a:ext>
                  </a:extLst>
                </p:cNvPr>
                <p:cNvPicPr/>
                <p:nvPr/>
              </p:nvPicPr>
              <p:blipFill>
                <a:blip r:embed="rId100"/>
                <a:stretch>
                  <a:fillRect/>
                </a:stretch>
              </p:blipFill>
              <p:spPr>
                <a:xfrm>
                  <a:off x="2580302" y="474407"/>
                  <a:ext cx="10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4316176B-7E49-4499-8D7D-F54365765311}"/>
                    </a:ext>
                  </a:extLst>
                </p14:cNvPr>
                <p14:cNvContentPartPr/>
                <p14:nvPr/>
              </p14:nvContentPartPr>
              <p14:xfrm>
                <a:off x="2547182" y="502127"/>
                <a:ext cx="19440" cy="8640"/>
              </p14:xfrm>
            </p:contentPart>
          </mc:Choice>
          <mc:Fallback xmlns="">
            <p:pic>
              <p:nvPicPr>
                <p:cNvPr id="62" name="Ink 61">
                  <a:extLst>
                    <a:ext uri="{FF2B5EF4-FFF2-40B4-BE49-F238E27FC236}">
                      <a16:creationId xmlns:a16="http://schemas.microsoft.com/office/drawing/2014/main" id="{4316176B-7E49-4499-8D7D-F54365765311}"/>
                    </a:ext>
                  </a:extLst>
                </p:cNvPr>
                <p:cNvPicPr/>
                <p:nvPr/>
              </p:nvPicPr>
              <p:blipFill>
                <a:blip r:embed="rId102"/>
                <a:stretch>
                  <a:fillRect/>
                </a:stretch>
              </p:blipFill>
              <p:spPr>
                <a:xfrm>
                  <a:off x="2538542" y="493127"/>
                  <a:ext cx="37080" cy="26280"/>
                </a:xfrm>
                <a:prstGeom prst="rect">
                  <a:avLst/>
                </a:prstGeom>
              </p:spPr>
            </p:pic>
          </mc:Fallback>
        </mc:AlternateContent>
      </p:grpSp>
      <p:grpSp>
        <p:nvGrpSpPr>
          <p:cNvPr id="80" name="Group 79">
            <a:extLst>
              <a:ext uri="{FF2B5EF4-FFF2-40B4-BE49-F238E27FC236}">
                <a16:creationId xmlns:a16="http://schemas.microsoft.com/office/drawing/2014/main" id="{A9BD703D-D857-48AF-A225-754EE36B2C82}"/>
              </a:ext>
            </a:extLst>
          </p:cNvPr>
          <p:cNvGrpSpPr/>
          <p:nvPr/>
        </p:nvGrpSpPr>
        <p:grpSpPr>
          <a:xfrm>
            <a:off x="6750542" y="3683807"/>
            <a:ext cx="593280" cy="607320"/>
            <a:chOff x="6750542" y="3683807"/>
            <a:chExt cx="593280" cy="607320"/>
          </a:xfrm>
        </p:grpSpPr>
        <mc:AlternateContent xmlns:mc="http://schemas.openxmlformats.org/markup-compatibility/2006" xmlns:p14="http://schemas.microsoft.com/office/powerpoint/2010/main">
          <mc:Choice Requires="p14">
            <p:contentPart p14:bwMode="auto" r:id="rId103">
              <p14:nvContentPartPr>
                <p14:cNvPr id="64" name="Ink 63">
                  <a:extLst>
                    <a:ext uri="{FF2B5EF4-FFF2-40B4-BE49-F238E27FC236}">
                      <a16:creationId xmlns:a16="http://schemas.microsoft.com/office/drawing/2014/main" id="{29CF230D-165F-4FA7-A505-7547DA63CDDB}"/>
                    </a:ext>
                  </a:extLst>
                </p14:cNvPr>
                <p14:cNvContentPartPr/>
                <p14:nvPr/>
              </p14:nvContentPartPr>
              <p14:xfrm>
                <a:off x="6750542" y="3712607"/>
                <a:ext cx="593280" cy="572040"/>
              </p14:xfrm>
            </p:contentPart>
          </mc:Choice>
          <mc:Fallback xmlns="">
            <p:pic>
              <p:nvPicPr>
                <p:cNvPr id="64" name="Ink 63">
                  <a:extLst>
                    <a:ext uri="{FF2B5EF4-FFF2-40B4-BE49-F238E27FC236}">
                      <a16:creationId xmlns:a16="http://schemas.microsoft.com/office/drawing/2014/main" id="{29CF230D-165F-4FA7-A505-7547DA63CDDB}"/>
                    </a:ext>
                  </a:extLst>
                </p:cNvPr>
                <p:cNvPicPr/>
                <p:nvPr/>
              </p:nvPicPr>
              <p:blipFill>
                <a:blip r:embed="rId104"/>
                <a:stretch>
                  <a:fillRect/>
                </a:stretch>
              </p:blipFill>
              <p:spPr>
                <a:xfrm>
                  <a:off x="6741542" y="3703967"/>
                  <a:ext cx="61092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Ink 64">
                  <a:extLst>
                    <a:ext uri="{FF2B5EF4-FFF2-40B4-BE49-F238E27FC236}">
                      <a16:creationId xmlns:a16="http://schemas.microsoft.com/office/drawing/2014/main" id="{053E88A3-E0E0-46E9-A039-3801F929C938}"/>
                    </a:ext>
                  </a:extLst>
                </p14:cNvPr>
                <p14:cNvContentPartPr/>
                <p14:nvPr/>
              </p14:nvContentPartPr>
              <p14:xfrm>
                <a:off x="6899942" y="3893687"/>
                <a:ext cx="280080" cy="248040"/>
              </p14:xfrm>
            </p:contentPart>
          </mc:Choice>
          <mc:Fallback xmlns="">
            <p:pic>
              <p:nvPicPr>
                <p:cNvPr id="65" name="Ink 64">
                  <a:extLst>
                    <a:ext uri="{FF2B5EF4-FFF2-40B4-BE49-F238E27FC236}">
                      <a16:creationId xmlns:a16="http://schemas.microsoft.com/office/drawing/2014/main" id="{053E88A3-E0E0-46E9-A039-3801F929C938}"/>
                    </a:ext>
                  </a:extLst>
                </p:cNvPr>
                <p:cNvPicPr/>
                <p:nvPr/>
              </p:nvPicPr>
              <p:blipFill>
                <a:blip r:embed="rId106"/>
                <a:stretch>
                  <a:fillRect/>
                </a:stretch>
              </p:blipFill>
              <p:spPr>
                <a:xfrm>
                  <a:off x="6891302" y="3884687"/>
                  <a:ext cx="2977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 66">
                  <a:extLst>
                    <a:ext uri="{FF2B5EF4-FFF2-40B4-BE49-F238E27FC236}">
                      <a16:creationId xmlns:a16="http://schemas.microsoft.com/office/drawing/2014/main" id="{94B598F6-C8D6-4F9D-B4CC-DB662157E0D3}"/>
                    </a:ext>
                  </a:extLst>
                </p14:cNvPr>
                <p14:cNvContentPartPr/>
                <p14:nvPr/>
              </p14:nvContentPartPr>
              <p14:xfrm>
                <a:off x="6980582" y="3740687"/>
                <a:ext cx="104760" cy="123120"/>
              </p14:xfrm>
            </p:contentPart>
          </mc:Choice>
          <mc:Fallback xmlns="">
            <p:pic>
              <p:nvPicPr>
                <p:cNvPr id="67" name="Ink 66">
                  <a:extLst>
                    <a:ext uri="{FF2B5EF4-FFF2-40B4-BE49-F238E27FC236}">
                      <a16:creationId xmlns:a16="http://schemas.microsoft.com/office/drawing/2014/main" id="{94B598F6-C8D6-4F9D-B4CC-DB662157E0D3}"/>
                    </a:ext>
                  </a:extLst>
                </p:cNvPr>
                <p:cNvPicPr/>
                <p:nvPr/>
              </p:nvPicPr>
              <p:blipFill>
                <a:blip r:embed="rId108"/>
                <a:stretch>
                  <a:fillRect/>
                </a:stretch>
              </p:blipFill>
              <p:spPr>
                <a:xfrm>
                  <a:off x="6971942" y="3731687"/>
                  <a:ext cx="122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 67">
                  <a:extLst>
                    <a:ext uri="{FF2B5EF4-FFF2-40B4-BE49-F238E27FC236}">
                      <a16:creationId xmlns:a16="http://schemas.microsoft.com/office/drawing/2014/main" id="{82253EE7-0C75-497C-94E3-0E15D85CD5D6}"/>
                    </a:ext>
                  </a:extLst>
                </p14:cNvPr>
                <p14:cNvContentPartPr/>
                <p14:nvPr/>
              </p14:nvContentPartPr>
              <p14:xfrm>
                <a:off x="7179302" y="3815207"/>
                <a:ext cx="106560" cy="132480"/>
              </p14:xfrm>
            </p:contentPart>
          </mc:Choice>
          <mc:Fallback xmlns="">
            <p:pic>
              <p:nvPicPr>
                <p:cNvPr id="68" name="Ink 67">
                  <a:extLst>
                    <a:ext uri="{FF2B5EF4-FFF2-40B4-BE49-F238E27FC236}">
                      <a16:creationId xmlns:a16="http://schemas.microsoft.com/office/drawing/2014/main" id="{82253EE7-0C75-497C-94E3-0E15D85CD5D6}"/>
                    </a:ext>
                  </a:extLst>
                </p:cNvPr>
                <p:cNvPicPr/>
                <p:nvPr/>
              </p:nvPicPr>
              <p:blipFill>
                <a:blip r:embed="rId110"/>
                <a:stretch>
                  <a:fillRect/>
                </a:stretch>
              </p:blipFill>
              <p:spPr>
                <a:xfrm>
                  <a:off x="7170302" y="3806567"/>
                  <a:ext cx="124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 68">
                  <a:extLst>
                    <a:ext uri="{FF2B5EF4-FFF2-40B4-BE49-F238E27FC236}">
                      <a16:creationId xmlns:a16="http://schemas.microsoft.com/office/drawing/2014/main" id="{E864C24B-54B9-484B-AE9A-DCA96EDF15DA}"/>
                    </a:ext>
                  </a:extLst>
                </p14:cNvPr>
                <p14:cNvContentPartPr/>
                <p14:nvPr/>
              </p14:nvContentPartPr>
              <p14:xfrm>
                <a:off x="7185782" y="4070447"/>
                <a:ext cx="106200" cy="109440"/>
              </p14:xfrm>
            </p:contentPart>
          </mc:Choice>
          <mc:Fallback xmlns="">
            <p:pic>
              <p:nvPicPr>
                <p:cNvPr id="69" name="Ink 68">
                  <a:extLst>
                    <a:ext uri="{FF2B5EF4-FFF2-40B4-BE49-F238E27FC236}">
                      <a16:creationId xmlns:a16="http://schemas.microsoft.com/office/drawing/2014/main" id="{E864C24B-54B9-484B-AE9A-DCA96EDF15DA}"/>
                    </a:ext>
                  </a:extLst>
                </p:cNvPr>
                <p:cNvPicPr/>
                <p:nvPr/>
              </p:nvPicPr>
              <p:blipFill>
                <a:blip r:embed="rId112"/>
                <a:stretch>
                  <a:fillRect/>
                </a:stretch>
              </p:blipFill>
              <p:spPr>
                <a:xfrm>
                  <a:off x="7176782" y="4061807"/>
                  <a:ext cx="123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1FC265DD-6A53-417D-BCC1-6098BB65C761}"/>
                    </a:ext>
                  </a:extLst>
                </p14:cNvPr>
                <p14:cNvContentPartPr/>
                <p14:nvPr/>
              </p14:nvContentPartPr>
              <p14:xfrm>
                <a:off x="7030982" y="4158287"/>
                <a:ext cx="93960" cy="132840"/>
              </p14:xfrm>
            </p:contentPart>
          </mc:Choice>
          <mc:Fallback xmlns="">
            <p:pic>
              <p:nvPicPr>
                <p:cNvPr id="70" name="Ink 69">
                  <a:extLst>
                    <a:ext uri="{FF2B5EF4-FFF2-40B4-BE49-F238E27FC236}">
                      <a16:creationId xmlns:a16="http://schemas.microsoft.com/office/drawing/2014/main" id="{1FC265DD-6A53-417D-BCC1-6098BB65C761}"/>
                    </a:ext>
                  </a:extLst>
                </p:cNvPr>
                <p:cNvPicPr/>
                <p:nvPr/>
              </p:nvPicPr>
              <p:blipFill>
                <a:blip r:embed="rId114"/>
                <a:stretch>
                  <a:fillRect/>
                </a:stretch>
              </p:blipFill>
              <p:spPr>
                <a:xfrm>
                  <a:off x="7021982" y="4149287"/>
                  <a:ext cx="111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AF47AF5E-CAF7-4482-A790-F1C3AA278261}"/>
                    </a:ext>
                  </a:extLst>
                </p14:cNvPr>
                <p14:cNvContentPartPr/>
                <p14:nvPr/>
              </p14:nvContentPartPr>
              <p14:xfrm>
                <a:off x="6837302" y="4104287"/>
                <a:ext cx="67680" cy="99360"/>
              </p14:xfrm>
            </p:contentPart>
          </mc:Choice>
          <mc:Fallback xmlns="">
            <p:pic>
              <p:nvPicPr>
                <p:cNvPr id="71" name="Ink 70">
                  <a:extLst>
                    <a:ext uri="{FF2B5EF4-FFF2-40B4-BE49-F238E27FC236}">
                      <a16:creationId xmlns:a16="http://schemas.microsoft.com/office/drawing/2014/main" id="{AF47AF5E-CAF7-4482-A790-F1C3AA278261}"/>
                    </a:ext>
                  </a:extLst>
                </p:cNvPr>
                <p:cNvPicPr/>
                <p:nvPr/>
              </p:nvPicPr>
              <p:blipFill>
                <a:blip r:embed="rId116"/>
                <a:stretch>
                  <a:fillRect/>
                </a:stretch>
              </p:blipFill>
              <p:spPr>
                <a:xfrm>
                  <a:off x="6828662" y="4095287"/>
                  <a:ext cx="85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A5EDDD09-B891-4370-A09D-5A463FAA53F4}"/>
                    </a:ext>
                  </a:extLst>
                </p14:cNvPr>
                <p14:cNvContentPartPr/>
                <p14:nvPr/>
              </p14:nvContentPartPr>
              <p14:xfrm>
                <a:off x="6789062" y="3908807"/>
                <a:ext cx="140760" cy="123480"/>
              </p14:xfrm>
            </p:contentPart>
          </mc:Choice>
          <mc:Fallback xmlns="">
            <p:pic>
              <p:nvPicPr>
                <p:cNvPr id="72" name="Ink 71">
                  <a:extLst>
                    <a:ext uri="{FF2B5EF4-FFF2-40B4-BE49-F238E27FC236}">
                      <a16:creationId xmlns:a16="http://schemas.microsoft.com/office/drawing/2014/main" id="{A5EDDD09-B891-4370-A09D-5A463FAA53F4}"/>
                    </a:ext>
                  </a:extLst>
                </p:cNvPr>
                <p:cNvPicPr/>
                <p:nvPr/>
              </p:nvPicPr>
              <p:blipFill>
                <a:blip r:embed="rId118"/>
                <a:stretch>
                  <a:fillRect/>
                </a:stretch>
              </p:blipFill>
              <p:spPr>
                <a:xfrm>
                  <a:off x="6780062" y="3900167"/>
                  <a:ext cx="158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Ink 73">
                  <a:extLst>
                    <a:ext uri="{FF2B5EF4-FFF2-40B4-BE49-F238E27FC236}">
                      <a16:creationId xmlns:a16="http://schemas.microsoft.com/office/drawing/2014/main" id="{318A82C7-4D48-4671-A271-4B877F64EB0E}"/>
                    </a:ext>
                  </a:extLst>
                </p14:cNvPr>
                <p14:cNvContentPartPr/>
                <p14:nvPr/>
              </p14:nvContentPartPr>
              <p14:xfrm>
                <a:off x="6996782" y="3979727"/>
                <a:ext cx="52920" cy="55800"/>
              </p14:xfrm>
            </p:contentPart>
          </mc:Choice>
          <mc:Fallback xmlns="">
            <p:pic>
              <p:nvPicPr>
                <p:cNvPr id="74" name="Ink 73">
                  <a:extLst>
                    <a:ext uri="{FF2B5EF4-FFF2-40B4-BE49-F238E27FC236}">
                      <a16:creationId xmlns:a16="http://schemas.microsoft.com/office/drawing/2014/main" id="{318A82C7-4D48-4671-A271-4B877F64EB0E}"/>
                    </a:ext>
                  </a:extLst>
                </p:cNvPr>
                <p:cNvPicPr/>
                <p:nvPr/>
              </p:nvPicPr>
              <p:blipFill>
                <a:blip r:embed="rId120"/>
                <a:stretch>
                  <a:fillRect/>
                </a:stretch>
              </p:blipFill>
              <p:spPr>
                <a:xfrm>
                  <a:off x="6987782" y="3971087"/>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Ink 75">
                  <a:extLst>
                    <a:ext uri="{FF2B5EF4-FFF2-40B4-BE49-F238E27FC236}">
                      <a16:creationId xmlns:a16="http://schemas.microsoft.com/office/drawing/2014/main" id="{8DE79D1A-1E03-4690-9916-F87C52218FA0}"/>
                    </a:ext>
                  </a:extLst>
                </p14:cNvPr>
                <p14:cNvContentPartPr/>
                <p14:nvPr/>
              </p14:nvContentPartPr>
              <p14:xfrm>
                <a:off x="6988862" y="3958487"/>
                <a:ext cx="110520" cy="101520"/>
              </p14:xfrm>
            </p:contentPart>
          </mc:Choice>
          <mc:Fallback xmlns="">
            <p:pic>
              <p:nvPicPr>
                <p:cNvPr id="76" name="Ink 75">
                  <a:extLst>
                    <a:ext uri="{FF2B5EF4-FFF2-40B4-BE49-F238E27FC236}">
                      <a16:creationId xmlns:a16="http://schemas.microsoft.com/office/drawing/2014/main" id="{8DE79D1A-1E03-4690-9916-F87C52218FA0}"/>
                    </a:ext>
                  </a:extLst>
                </p:cNvPr>
                <p:cNvPicPr/>
                <p:nvPr/>
              </p:nvPicPr>
              <p:blipFill>
                <a:blip r:embed="rId122"/>
                <a:stretch>
                  <a:fillRect/>
                </a:stretch>
              </p:blipFill>
              <p:spPr>
                <a:xfrm>
                  <a:off x="6979862" y="3949487"/>
                  <a:ext cx="128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B4CFD812-9DFB-4E01-A2D7-1EE841FFD1E0}"/>
                    </a:ext>
                  </a:extLst>
                </p14:cNvPr>
                <p14:cNvContentPartPr/>
                <p14:nvPr/>
              </p14:nvContentPartPr>
              <p14:xfrm>
                <a:off x="7047182" y="4017167"/>
                <a:ext cx="68760" cy="45000"/>
              </p14:xfrm>
            </p:contentPart>
          </mc:Choice>
          <mc:Fallback xmlns="">
            <p:pic>
              <p:nvPicPr>
                <p:cNvPr id="77" name="Ink 76">
                  <a:extLst>
                    <a:ext uri="{FF2B5EF4-FFF2-40B4-BE49-F238E27FC236}">
                      <a16:creationId xmlns:a16="http://schemas.microsoft.com/office/drawing/2014/main" id="{B4CFD812-9DFB-4E01-A2D7-1EE841FFD1E0}"/>
                    </a:ext>
                  </a:extLst>
                </p:cNvPr>
                <p:cNvPicPr/>
                <p:nvPr/>
              </p:nvPicPr>
              <p:blipFill>
                <a:blip r:embed="rId124"/>
                <a:stretch>
                  <a:fillRect/>
                </a:stretch>
              </p:blipFill>
              <p:spPr>
                <a:xfrm>
                  <a:off x="7038182" y="4008167"/>
                  <a:ext cx="86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95AEF454-C932-458B-AB5D-D5FE758978DA}"/>
                    </a:ext>
                  </a:extLst>
                </p14:cNvPr>
                <p14:cNvContentPartPr/>
                <p14:nvPr/>
              </p14:nvContentPartPr>
              <p14:xfrm>
                <a:off x="7192982" y="3683807"/>
                <a:ext cx="81000" cy="65160"/>
              </p14:xfrm>
            </p:contentPart>
          </mc:Choice>
          <mc:Fallback xmlns="">
            <p:pic>
              <p:nvPicPr>
                <p:cNvPr id="79" name="Ink 78">
                  <a:extLst>
                    <a:ext uri="{FF2B5EF4-FFF2-40B4-BE49-F238E27FC236}">
                      <a16:creationId xmlns:a16="http://schemas.microsoft.com/office/drawing/2014/main" id="{95AEF454-C932-458B-AB5D-D5FE758978DA}"/>
                    </a:ext>
                  </a:extLst>
                </p:cNvPr>
                <p:cNvPicPr/>
                <p:nvPr/>
              </p:nvPicPr>
              <p:blipFill>
                <a:blip r:embed="rId126"/>
                <a:stretch>
                  <a:fillRect/>
                </a:stretch>
              </p:blipFill>
              <p:spPr>
                <a:xfrm>
                  <a:off x="7183982" y="3675167"/>
                  <a:ext cx="98640" cy="82800"/>
                </a:xfrm>
                <a:prstGeom prst="rect">
                  <a:avLst/>
                </a:prstGeom>
              </p:spPr>
            </p:pic>
          </mc:Fallback>
        </mc:AlternateContent>
      </p:grpSp>
      <p:grpSp>
        <p:nvGrpSpPr>
          <p:cNvPr id="84" name="Group 83">
            <a:extLst>
              <a:ext uri="{FF2B5EF4-FFF2-40B4-BE49-F238E27FC236}">
                <a16:creationId xmlns:a16="http://schemas.microsoft.com/office/drawing/2014/main" id="{02056457-EBF1-443B-A983-2ED13900542B}"/>
              </a:ext>
            </a:extLst>
          </p:cNvPr>
          <p:cNvGrpSpPr/>
          <p:nvPr/>
        </p:nvGrpSpPr>
        <p:grpSpPr>
          <a:xfrm>
            <a:off x="6051422" y="3800087"/>
            <a:ext cx="483120" cy="230040"/>
            <a:chOff x="6051422" y="3800087"/>
            <a:chExt cx="483120" cy="230040"/>
          </a:xfrm>
        </p:grpSpPr>
        <mc:AlternateContent xmlns:mc="http://schemas.openxmlformats.org/markup-compatibility/2006" xmlns:p14="http://schemas.microsoft.com/office/powerpoint/2010/main">
          <mc:Choice Requires="p14">
            <p:contentPart p14:bwMode="auto" r:id="rId127">
              <p14:nvContentPartPr>
                <p14:cNvPr id="81" name="Ink 80">
                  <a:extLst>
                    <a:ext uri="{FF2B5EF4-FFF2-40B4-BE49-F238E27FC236}">
                      <a16:creationId xmlns:a16="http://schemas.microsoft.com/office/drawing/2014/main" id="{9A4D255E-F99C-421B-BE0B-D66AE2DA1E8B}"/>
                    </a:ext>
                  </a:extLst>
                </p14:cNvPr>
                <p14:cNvContentPartPr/>
                <p14:nvPr/>
              </p14:nvContentPartPr>
              <p14:xfrm>
                <a:off x="6051422" y="3840407"/>
                <a:ext cx="94680" cy="189000"/>
              </p14:xfrm>
            </p:contentPart>
          </mc:Choice>
          <mc:Fallback xmlns="">
            <p:pic>
              <p:nvPicPr>
                <p:cNvPr id="81" name="Ink 80">
                  <a:extLst>
                    <a:ext uri="{FF2B5EF4-FFF2-40B4-BE49-F238E27FC236}">
                      <a16:creationId xmlns:a16="http://schemas.microsoft.com/office/drawing/2014/main" id="{9A4D255E-F99C-421B-BE0B-D66AE2DA1E8B}"/>
                    </a:ext>
                  </a:extLst>
                </p:cNvPr>
                <p:cNvPicPr/>
                <p:nvPr/>
              </p:nvPicPr>
              <p:blipFill>
                <a:blip r:embed="rId128"/>
                <a:stretch>
                  <a:fillRect/>
                </a:stretch>
              </p:blipFill>
              <p:spPr>
                <a:xfrm>
                  <a:off x="6042422" y="3831767"/>
                  <a:ext cx="112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Ink 81">
                  <a:extLst>
                    <a:ext uri="{FF2B5EF4-FFF2-40B4-BE49-F238E27FC236}">
                      <a16:creationId xmlns:a16="http://schemas.microsoft.com/office/drawing/2014/main" id="{DF527686-2962-4677-A762-F97343D4C8B4}"/>
                    </a:ext>
                  </a:extLst>
                </p14:cNvPr>
                <p14:cNvContentPartPr/>
                <p14:nvPr/>
              </p14:nvContentPartPr>
              <p14:xfrm>
                <a:off x="6136382" y="3800087"/>
                <a:ext cx="130320" cy="221040"/>
              </p14:xfrm>
            </p:contentPart>
          </mc:Choice>
          <mc:Fallback xmlns="">
            <p:pic>
              <p:nvPicPr>
                <p:cNvPr id="82" name="Ink 81">
                  <a:extLst>
                    <a:ext uri="{FF2B5EF4-FFF2-40B4-BE49-F238E27FC236}">
                      <a16:creationId xmlns:a16="http://schemas.microsoft.com/office/drawing/2014/main" id="{DF527686-2962-4677-A762-F97343D4C8B4}"/>
                    </a:ext>
                  </a:extLst>
                </p:cNvPr>
                <p:cNvPicPr/>
                <p:nvPr/>
              </p:nvPicPr>
              <p:blipFill>
                <a:blip r:embed="rId130"/>
                <a:stretch>
                  <a:fillRect/>
                </a:stretch>
              </p:blipFill>
              <p:spPr>
                <a:xfrm>
                  <a:off x="6127742" y="3791447"/>
                  <a:ext cx="147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Ink 82">
                  <a:extLst>
                    <a:ext uri="{FF2B5EF4-FFF2-40B4-BE49-F238E27FC236}">
                      <a16:creationId xmlns:a16="http://schemas.microsoft.com/office/drawing/2014/main" id="{D747B296-AE0A-485A-B41D-0FAFF4857C2B}"/>
                    </a:ext>
                  </a:extLst>
                </p14:cNvPr>
                <p14:cNvContentPartPr/>
                <p14:nvPr/>
              </p14:nvContentPartPr>
              <p14:xfrm>
                <a:off x="6368222" y="3858767"/>
                <a:ext cx="166320" cy="171360"/>
              </p14:xfrm>
            </p:contentPart>
          </mc:Choice>
          <mc:Fallback xmlns="">
            <p:pic>
              <p:nvPicPr>
                <p:cNvPr id="83" name="Ink 82">
                  <a:extLst>
                    <a:ext uri="{FF2B5EF4-FFF2-40B4-BE49-F238E27FC236}">
                      <a16:creationId xmlns:a16="http://schemas.microsoft.com/office/drawing/2014/main" id="{D747B296-AE0A-485A-B41D-0FAFF4857C2B}"/>
                    </a:ext>
                  </a:extLst>
                </p:cNvPr>
                <p:cNvPicPr/>
                <p:nvPr/>
              </p:nvPicPr>
              <p:blipFill>
                <a:blip r:embed="rId132"/>
                <a:stretch>
                  <a:fillRect/>
                </a:stretch>
              </p:blipFill>
              <p:spPr>
                <a:xfrm>
                  <a:off x="6359582" y="3849767"/>
                  <a:ext cx="183960" cy="189000"/>
                </a:xfrm>
                <a:prstGeom prst="rect">
                  <a:avLst/>
                </a:prstGeom>
              </p:spPr>
            </p:pic>
          </mc:Fallback>
        </mc:AlternateContent>
      </p:grpSp>
    </p:spTree>
    <p:extLst>
      <p:ext uri="{BB962C8B-B14F-4D97-AF65-F5344CB8AC3E}">
        <p14:creationId xmlns:p14="http://schemas.microsoft.com/office/powerpoint/2010/main" val="64639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2563A-AD4D-4C8B-BC10-8A15128EDBBC}"/>
              </a:ext>
            </a:extLst>
          </p:cNvPr>
          <p:cNvPicPr>
            <a:picLocks noChangeAspect="1"/>
          </p:cNvPicPr>
          <p:nvPr/>
        </p:nvPicPr>
        <p:blipFill>
          <a:blip r:embed="rId2"/>
          <a:stretch>
            <a:fillRect/>
          </a:stretch>
        </p:blipFill>
        <p:spPr>
          <a:xfrm>
            <a:off x="1295400" y="1295400"/>
            <a:ext cx="6324599" cy="3505200"/>
          </a:xfrm>
          <a:prstGeom prst="rect">
            <a:avLst/>
          </a:prstGeom>
        </p:spPr>
      </p:pic>
      <p:grpSp>
        <p:nvGrpSpPr>
          <p:cNvPr id="25" name="Group 24">
            <a:extLst>
              <a:ext uri="{FF2B5EF4-FFF2-40B4-BE49-F238E27FC236}">
                <a16:creationId xmlns:a16="http://schemas.microsoft.com/office/drawing/2014/main" id="{05C46943-B1FE-4D9D-9174-E8CE6B0E2FD1}"/>
              </a:ext>
            </a:extLst>
          </p:cNvPr>
          <p:cNvGrpSpPr/>
          <p:nvPr/>
        </p:nvGrpSpPr>
        <p:grpSpPr>
          <a:xfrm>
            <a:off x="3889262" y="708522"/>
            <a:ext cx="743760" cy="194760"/>
            <a:chOff x="3889262" y="708522"/>
            <a:chExt cx="743760" cy="1947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D4AD18A-FA80-4514-A0CE-BABD85F5C7E6}"/>
                    </a:ext>
                  </a:extLst>
                </p14:cNvPr>
                <p14:cNvContentPartPr/>
                <p14:nvPr/>
              </p14:nvContentPartPr>
              <p14:xfrm>
                <a:off x="3943262" y="738762"/>
                <a:ext cx="2520" cy="23040"/>
              </p14:xfrm>
            </p:contentPart>
          </mc:Choice>
          <mc:Fallback xmlns="">
            <p:pic>
              <p:nvPicPr>
                <p:cNvPr id="2" name="Ink 1">
                  <a:extLst>
                    <a:ext uri="{FF2B5EF4-FFF2-40B4-BE49-F238E27FC236}">
                      <a16:creationId xmlns:a16="http://schemas.microsoft.com/office/drawing/2014/main" id="{DD4AD18A-FA80-4514-A0CE-BABD85F5C7E6}"/>
                    </a:ext>
                  </a:extLst>
                </p:cNvPr>
                <p:cNvPicPr/>
                <p:nvPr/>
              </p:nvPicPr>
              <p:blipFill>
                <a:blip r:embed="rId4"/>
                <a:stretch>
                  <a:fillRect/>
                </a:stretch>
              </p:blipFill>
              <p:spPr>
                <a:xfrm>
                  <a:off x="3934262" y="729762"/>
                  <a:ext cx="20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633DFC8-2002-42A9-9BEA-FFB9886A12BB}"/>
                    </a:ext>
                  </a:extLst>
                </p14:cNvPr>
                <p14:cNvContentPartPr/>
                <p14:nvPr/>
              </p14:nvContentPartPr>
              <p14:xfrm>
                <a:off x="3889262" y="722202"/>
                <a:ext cx="115920" cy="170280"/>
              </p14:xfrm>
            </p:contentPart>
          </mc:Choice>
          <mc:Fallback xmlns="">
            <p:pic>
              <p:nvPicPr>
                <p:cNvPr id="4" name="Ink 3">
                  <a:extLst>
                    <a:ext uri="{FF2B5EF4-FFF2-40B4-BE49-F238E27FC236}">
                      <a16:creationId xmlns:a16="http://schemas.microsoft.com/office/drawing/2014/main" id="{D633DFC8-2002-42A9-9BEA-FFB9886A12BB}"/>
                    </a:ext>
                  </a:extLst>
                </p:cNvPr>
                <p:cNvPicPr/>
                <p:nvPr/>
              </p:nvPicPr>
              <p:blipFill>
                <a:blip r:embed="rId6"/>
                <a:stretch>
                  <a:fillRect/>
                </a:stretch>
              </p:blipFill>
              <p:spPr>
                <a:xfrm>
                  <a:off x="3880622" y="713562"/>
                  <a:ext cx="133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68EAFDB-191A-44B3-99BB-8738DF01E10B}"/>
                    </a:ext>
                  </a:extLst>
                </p14:cNvPr>
                <p14:cNvContentPartPr/>
                <p14:nvPr/>
              </p14:nvContentPartPr>
              <p14:xfrm>
                <a:off x="4069982" y="765042"/>
                <a:ext cx="14400" cy="108720"/>
              </p14:xfrm>
            </p:contentPart>
          </mc:Choice>
          <mc:Fallback xmlns="">
            <p:pic>
              <p:nvPicPr>
                <p:cNvPr id="5" name="Ink 4">
                  <a:extLst>
                    <a:ext uri="{FF2B5EF4-FFF2-40B4-BE49-F238E27FC236}">
                      <a16:creationId xmlns:a16="http://schemas.microsoft.com/office/drawing/2014/main" id="{168EAFDB-191A-44B3-99BB-8738DF01E10B}"/>
                    </a:ext>
                  </a:extLst>
                </p:cNvPr>
                <p:cNvPicPr/>
                <p:nvPr/>
              </p:nvPicPr>
              <p:blipFill>
                <a:blip r:embed="rId8"/>
                <a:stretch>
                  <a:fillRect/>
                </a:stretch>
              </p:blipFill>
              <p:spPr>
                <a:xfrm>
                  <a:off x="4060982" y="756042"/>
                  <a:ext cx="3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3032BCC-0071-4A33-9AA7-8B9A1A4C2B4D}"/>
                    </a:ext>
                  </a:extLst>
                </p14:cNvPr>
                <p14:cNvContentPartPr/>
                <p14:nvPr/>
              </p14:nvContentPartPr>
              <p14:xfrm>
                <a:off x="4044062" y="740922"/>
                <a:ext cx="84600" cy="24480"/>
              </p14:xfrm>
            </p:contentPart>
          </mc:Choice>
          <mc:Fallback xmlns="">
            <p:pic>
              <p:nvPicPr>
                <p:cNvPr id="6" name="Ink 5">
                  <a:extLst>
                    <a:ext uri="{FF2B5EF4-FFF2-40B4-BE49-F238E27FC236}">
                      <a16:creationId xmlns:a16="http://schemas.microsoft.com/office/drawing/2014/main" id="{F3032BCC-0071-4A33-9AA7-8B9A1A4C2B4D}"/>
                    </a:ext>
                  </a:extLst>
                </p:cNvPr>
                <p:cNvPicPr/>
                <p:nvPr/>
              </p:nvPicPr>
              <p:blipFill>
                <a:blip r:embed="rId10"/>
                <a:stretch>
                  <a:fillRect/>
                </a:stretch>
              </p:blipFill>
              <p:spPr>
                <a:xfrm>
                  <a:off x="4035422" y="732282"/>
                  <a:ext cx="102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C39AB7FE-5F20-43EC-B321-DA7D8E3D8DD5}"/>
                    </a:ext>
                  </a:extLst>
                </p14:cNvPr>
                <p14:cNvContentPartPr/>
                <p14:nvPr/>
              </p14:nvContentPartPr>
              <p14:xfrm>
                <a:off x="4168982" y="756042"/>
                <a:ext cx="13680" cy="147240"/>
              </p14:xfrm>
            </p:contentPart>
          </mc:Choice>
          <mc:Fallback xmlns="">
            <p:pic>
              <p:nvPicPr>
                <p:cNvPr id="7" name="Ink 6">
                  <a:extLst>
                    <a:ext uri="{FF2B5EF4-FFF2-40B4-BE49-F238E27FC236}">
                      <a16:creationId xmlns:a16="http://schemas.microsoft.com/office/drawing/2014/main" id="{C39AB7FE-5F20-43EC-B321-DA7D8E3D8DD5}"/>
                    </a:ext>
                  </a:extLst>
                </p:cNvPr>
                <p:cNvPicPr/>
                <p:nvPr/>
              </p:nvPicPr>
              <p:blipFill>
                <a:blip r:embed="rId12"/>
                <a:stretch>
                  <a:fillRect/>
                </a:stretch>
              </p:blipFill>
              <p:spPr>
                <a:xfrm>
                  <a:off x="4159982" y="747402"/>
                  <a:ext cx="31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ED53846-077F-4D45-A078-6C7435ABD683}"/>
                    </a:ext>
                  </a:extLst>
                </p14:cNvPr>
                <p14:cNvContentPartPr/>
                <p14:nvPr/>
              </p14:nvContentPartPr>
              <p14:xfrm>
                <a:off x="4129382" y="755682"/>
                <a:ext cx="105840" cy="47160"/>
              </p14:xfrm>
            </p:contentPart>
          </mc:Choice>
          <mc:Fallback xmlns="">
            <p:pic>
              <p:nvPicPr>
                <p:cNvPr id="8" name="Ink 7">
                  <a:extLst>
                    <a:ext uri="{FF2B5EF4-FFF2-40B4-BE49-F238E27FC236}">
                      <a16:creationId xmlns:a16="http://schemas.microsoft.com/office/drawing/2014/main" id="{DED53846-077F-4D45-A078-6C7435ABD683}"/>
                    </a:ext>
                  </a:extLst>
                </p:cNvPr>
                <p:cNvPicPr/>
                <p:nvPr/>
              </p:nvPicPr>
              <p:blipFill>
                <a:blip r:embed="rId14"/>
                <a:stretch>
                  <a:fillRect/>
                </a:stretch>
              </p:blipFill>
              <p:spPr>
                <a:xfrm>
                  <a:off x="4120382" y="747042"/>
                  <a:ext cx="12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9A0B8F8-E36D-4E2E-BC17-7C3E4F497C9E}"/>
                    </a:ext>
                  </a:extLst>
                </p14:cNvPr>
                <p14:cNvContentPartPr/>
                <p14:nvPr/>
              </p14:nvContentPartPr>
              <p14:xfrm>
                <a:off x="4303982" y="755322"/>
                <a:ext cx="82440" cy="109440"/>
              </p14:xfrm>
            </p:contentPart>
          </mc:Choice>
          <mc:Fallback xmlns="">
            <p:pic>
              <p:nvPicPr>
                <p:cNvPr id="9" name="Ink 8">
                  <a:extLst>
                    <a:ext uri="{FF2B5EF4-FFF2-40B4-BE49-F238E27FC236}">
                      <a16:creationId xmlns:a16="http://schemas.microsoft.com/office/drawing/2014/main" id="{79A0B8F8-E36D-4E2E-BC17-7C3E4F497C9E}"/>
                    </a:ext>
                  </a:extLst>
                </p:cNvPr>
                <p:cNvPicPr/>
                <p:nvPr/>
              </p:nvPicPr>
              <p:blipFill>
                <a:blip r:embed="rId16"/>
                <a:stretch>
                  <a:fillRect/>
                </a:stretch>
              </p:blipFill>
              <p:spPr>
                <a:xfrm>
                  <a:off x="4295342" y="746322"/>
                  <a:ext cx="100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B7ACDAFD-B641-410B-B868-11A725EA81A1}"/>
                    </a:ext>
                  </a:extLst>
                </p14:cNvPr>
                <p14:cNvContentPartPr/>
                <p14:nvPr/>
              </p14:nvContentPartPr>
              <p14:xfrm>
                <a:off x="4456262" y="708522"/>
                <a:ext cx="176760" cy="146880"/>
              </p14:xfrm>
            </p:contentPart>
          </mc:Choice>
          <mc:Fallback xmlns="">
            <p:pic>
              <p:nvPicPr>
                <p:cNvPr id="10" name="Ink 9">
                  <a:extLst>
                    <a:ext uri="{FF2B5EF4-FFF2-40B4-BE49-F238E27FC236}">
                      <a16:creationId xmlns:a16="http://schemas.microsoft.com/office/drawing/2014/main" id="{B7ACDAFD-B641-410B-B868-11A725EA81A1}"/>
                    </a:ext>
                  </a:extLst>
                </p:cNvPr>
                <p:cNvPicPr/>
                <p:nvPr/>
              </p:nvPicPr>
              <p:blipFill>
                <a:blip r:embed="rId18"/>
                <a:stretch>
                  <a:fillRect/>
                </a:stretch>
              </p:blipFill>
              <p:spPr>
                <a:xfrm>
                  <a:off x="4447622" y="699522"/>
                  <a:ext cx="194400" cy="164520"/>
                </a:xfrm>
                <a:prstGeom prst="rect">
                  <a:avLst/>
                </a:prstGeom>
              </p:spPr>
            </p:pic>
          </mc:Fallback>
        </mc:AlternateContent>
      </p:grpSp>
      <p:grpSp>
        <p:nvGrpSpPr>
          <p:cNvPr id="24" name="Group 23">
            <a:extLst>
              <a:ext uri="{FF2B5EF4-FFF2-40B4-BE49-F238E27FC236}">
                <a16:creationId xmlns:a16="http://schemas.microsoft.com/office/drawing/2014/main" id="{FEE9500C-E374-45CE-9D10-84EF534CF9A2}"/>
              </a:ext>
            </a:extLst>
          </p:cNvPr>
          <p:cNvGrpSpPr/>
          <p:nvPr/>
        </p:nvGrpSpPr>
        <p:grpSpPr>
          <a:xfrm>
            <a:off x="4951262" y="734442"/>
            <a:ext cx="1101600" cy="170640"/>
            <a:chOff x="4951262" y="734442"/>
            <a:chExt cx="1101600" cy="170640"/>
          </a:xfrm>
        </p:grpSpPr>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CAD7BF1-C19B-4120-8700-6610E7CB7324}"/>
                    </a:ext>
                  </a:extLst>
                </p14:cNvPr>
                <p14:cNvContentPartPr/>
                <p14:nvPr/>
              </p14:nvContentPartPr>
              <p14:xfrm>
                <a:off x="4951262" y="735882"/>
                <a:ext cx="127080" cy="117360"/>
              </p14:xfrm>
            </p:contentPart>
          </mc:Choice>
          <mc:Fallback xmlns="">
            <p:pic>
              <p:nvPicPr>
                <p:cNvPr id="11" name="Ink 10">
                  <a:extLst>
                    <a:ext uri="{FF2B5EF4-FFF2-40B4-BE49-F238E27FC236}">
                      <a16:creationId xmlns:a16="http://schemas.microsoft.com/office/drawing/2014/main" id="{ACAD7BF1-C19B-4120-8700-6610E7CB7324}"/>
                    </a:ext>
                  </a:extLst>
                </p:cNvPr>
                <p:cNvPicPr/>
                <p:nvPr/>
              </p:nvPicPr>
              <p:blipFill>
                <a:blip r:embed="rId20"/>
                <a:stretch>
                  <a:fillRect/>
                </a:stretch>
              </p:blipFill>
              <p:spPr>
                <a:xfrm>
                  <a:off x="4942622" y="727242"/>
                  <a:ext cx="144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4B08E859-24BF-40A5-8A95-325793E8B76D}"/>
                    </a:ext>
                  </a:extLst>
                </p14:cNvPr>
                <p14:cNvContentPartPr/>
                <p14:nvPr/>
              </p14:nvContentPartPr>
              <p14:xfrm>
                <a:off x="5088062" y="772242"/>
                <a:ext cx="63000" cy="132480"/>
              </p14:xfrm>
            </p:contentPart>
          </mc:Choice>
          <mc:Fallback xmlns="">
            <p:pic>
              <p:nvPicPr>
                <p:cNvPr id="12" name="Ink 11">
                  <a:extLst>
                    <a:ext uri="{FF2B5EF4-FFF2-40B4-BE49-F238E27FC236}">
                      <a16:creationId xmlns:a16="http://schemas.microsoft.com/office/drawing/2014/main" id="{4B08E859-24BF-40A5-8A95-325793E8B76D}"/>
                    </a:ext>
                  </a:extLst>
                </p:cNvPr>
                <p:cNvPicPr/>
                <p:nvPr/>
              </p:nvPicPr>
              <p:blipFill>
                <a:blip r:embed="rId22"/>
                <a:stretch>
                  <a:fillRect/>
                </a:stretch>
              </p:blipFill>
              <p:spPr>
                <a:xfrm>
                  <a:off x="5079422" y="763602"/>
                  <a:ext cx="80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102154BA-C5FC-437B-B912-1B5FC4DFA602}"/>
                    </a:ext>
                  </a:extLst>
                </p14:cNvPr>
                <p14:cNvContentPartPr/>
                <p14:nvPr/>
              </p14:nvContentPartPr>
              <p14:xfrm>
                <a:off x="5140982" y="760362"/>
                <a:ext cx="88200" cy="88920"/>
              </p14:xfrm>
            </p:contentPart>
          </mc:Choice>
          <mc:Fallback xmlns="">
            <p:pic>
              <p:nvPicPr>
                <p:cNvPr id="13" name="Ink 12">
                  <a:extLst>
                    <a:ext uri="{FF2B5EF4-FFF2-40B4-BE49-F238E27FC236}">
                      <a16:creationId xmlns:a16="http://schemas.microsoft.com/office/drawing/2014/main" id="{102154BA-C5FC-437B-B912-1B5FC4DFA602}"/>
                    </a:ext>
                  </a:extLst>
                </p:cNvPr>
                <p:cNvPicPr/>
                <p:nvPr/>
              </p:nvPicPr>
              <p:blipFill>
                <a:blip r:embed="rId24"/>
                <a:stretch>
                  <a:fillRect/>
                </a:stretch>
              </p:blipFill>
              <p:spPr>
                <a:xfrm>
                  <a:off x="5131982" y="751362"/>
                  <a:ext cx="105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4E322F32-958D-4E37-A85A-86BD9974D2E3}"/>
                    </a:ext>
                  </a:extLst>
                </p14:cNvPr>
                <p14:cNvContentPartPr/>
                <p14:nvPr/>
              </p14:nvContentPartPr>
              <p14:xfrm>
                <a:off x="5118302" y="860082"/>
                <a:ext cx="92160" cy="6480"/>
              </p14:xfrm>
            </p:contentPart>
          </mc:Choice>
          <mc:Fallback xmlns="">
            <p:pic>
              <p:nvPicPr>
                <p:cNvPr id="14" name="Ink 13">
                  <a:extLst>
                    <a:ext uri="{FF2B5EF4-FFF2-40B4-BE49-F238E27FC236}">
                      <a16:creationId xmlns:a16="http://schemas.microsoft.com/office/drawing/2014/main" id="{4E322F32-958D-4E37-A85A-86BD9974D2E3}"/>
                    </a:ext>
                  </a:extLst>
                </p:cNvPr>
                <p:cNvPicPr/>
                <p:nvPr/>
              </p:nvPicPr>
              <p:blipFill>
                <a:blip r:embed="rId26"/>
                <a:stretch>
                  <a:fillRect/>
                </a:stretch>
              </p:blipFill>
              <p:spPr>
                <a:xfrm>
                  <a:off x="5109662" y="851442"/>
                  <a:ext cx="109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8A4031D1-BB9A-445F-B799-01753624509F}"/>
                    </a:ext>
                  </a:extLst>
                </p14:cNvPr>
                <p14:cNvContentPartPr/>
                <p14:nvPr/>
              </p14:nvContentPartPr>
              <p14:xfrm>
                <a:off x="5272022" y="744162"/>
                <a:ext cx="131400" cy="115560"/>
              </p14:xfrm>
            </p:contentPart>
          </mc:Choice>
          <mc:Fallback xmlns="">
            <p:pic>
              <p:nvPicPr>
                <p:cNvPr id="15" name="Ink 14">
                  <a:extLst>
                    <a:ext uri="{FF2B5EF4-FFF2-40B4-BE49-F238E27FC236}">
                      <a16:creationId xmlns:a16="http://schemas.microsoft.com/office/drawing/2014/main" id="{8A4031D1-BB9A-445F-B799-01753624509F}"/>
                    </a:ext>
                  </a:extLst>
                </p:cNvPr>
                <p:cNvPicPr/>
                <p:nvPr/>
              </p:nvPicPr>
              <p:blipFill>
                <a:blip r:embed="rId28"/>
                <a:stretch>
                  <a:fillRect/>
                </a:stretch>
              </p:blipFill>
              <p:spPr>
                <a:xfrm>
                  <a:off x="5263022" y="735162"/>
                  <a:ext cx="149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8DAECBA5-8709-4B21-82BF-AD5E2599AE24}"/>
                    </a:ext>
                  </a:extLst>
                </p14:cNvPr>
                <p14:cNvContentPartPr/>
                <p14:nvPr/>
              </p14:nvContentPartPr>
              <p14:xfrm>
                <a:off x="5487302" y="795642"/>
                <a:ext cx="16200" cy="81000"/>
              </p14:xfrm>
            </p:contentPart>
          </mc:Choice>
          <mc:Fallback xmlns="">
            <p:pic>
              <p:nvPicPr>
                <p:cNvPr id="16" name="Ink 15">
                  <a:extLst>
                    <a:ext uri="{FF2B5EF4-FFF2-40B4-BE49-F238E27FC236}">
                      <a16:creationId xmlns:a16="http://schemas.microsoft.com/office/drawing/2014/main" id="{8DAECBA5-8709-4B21-82BF-AD5E2599AE24}"/>
                    </a:ext>
                  </a:extLst>
                </p:cNvPr>
                <p:cNvPicPr/>
                <p:nvPr/>
              </p:nvPicPr>
              <p:blipFill>
                <a:blip r:embed="rId30"/>
                <a:stretch>
                  <a:fillRect/>
                </a:stretch>
              </p:blipFill>
              <p:spPr>
                <a:xfrm>
                  <a:off x="5478302" y="786642"/>
                  <a:ext cx="3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C42A62C8-A58E-4144-8D66-A52FEE95BD1A}"/>
                    </a:ext>
                  </a:extLst>
                </p14:cNvPr>
                <p14:cNvContentPartPr/>
                <p14:nvPr/>
              </p14:nvContentPartPr>
              <p14:xfrm>
                <a:off x="5485142" y="743082"/>
                <a:ext cx="99360" cy="102240"/>
              </p14:xfrm>
            </p:contentPart>
          </mc:Choice>
          <mc:Fallback xmlns="">
            <p:pic>
              <p:nvPicPr>
                <p:cNvPr id="17" name="Ink 16">
                  <a:extLst>
                    <a:ext uri="{FF2B5EF4-FFF2-40B4-BE49-F238E27FC236}">
                      <a16:creationId xmlns:a16="http://schemas.microsoft.com/office/drawing/2014/main" id="{C42A62C8-A58E-4144-8D66-A52FEE95BD1A}"/>
                    </a:ext>
                  </a:extLst>
                </p:cNvPr>
                <p:cNvPicPr/>
                <p:nvPr/>
              </p:nvPicPr>
              <p:blipFill>
                <a:blip r:embed="rId32"/>
                <a:stretch>
                  <a:fillRect/>
                </a:stretch>
              </p:blipFill>
              <p:spPr>
                <a:xfrm>
                  <a:off x="5476142" y="734082"/>
                  <a:ext cx="117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EFDCC91E-C6BC-447E-AB5E-5A3B268873BD}"/>
                    </a:ext>
                  </a:extLst>
                </p14:cNvPr>
                <p14:cNvContentPartPr/>
                <p14:nvPr/>
              </p14:nvContentPartPr>
              <p14:xfrm>
                <a:off x="5655422" y="734442"/>
                <a:ext cx="101160" cy="141840"/>
              </p14:xfrm>
            </p:contentPart>
          </mc:Choice>
          <mc:Fallback xmlns="">
            <p:pic>
              <p:nvPicPr>
                <p:cNvPr id="18" name="Ink 17">
                  <a:extLst>
                    <a:ext uri="{FF2B5EF4-FFF2-40B4-BE49-F238E27FC236}">
                      <a16:creationId xmlns:a16="http://schemas.microsoft.com/office/drawing/2014/main" id="{EFDCC91E-C6BC-447E-AB5E-5A3B268873BD}"/>
                    </a:ext>
                  </a:extLst>
                </p:cNvPr>
                <p:cNvPicPr/>
                <p:nvPr/>
              </p:nvPicPr>
              <p:blipFill>
                <a:blip r:embed="rId34"/>
                <a:stretch>
                  <a:fillRect/>
                </a:stretch>
              </p:blipFill>
              <p:spPr>
                <a:xfrm>
                  <a:off x="5646782" y="725442"/>
                  <a:ext cx="118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022654E6-CAD2-4406-80DA-50A0E267A5E2}"/>
                    </a:ext>
                  </a:extLst>
                </p14:cNvPr>
                <p14:cNvContentPartPr/>
                <p14:nvPr/>
              </p14:nvContentPartPr>
              <p14:xfrm>
                <a:off x="5825702" y="739122"/>
                <a:ext cx="17640" cy="165960"/>
              </p14:xfrm>
            </p:contentPart>
          </mc:Choice>
          <mc:Fallback xmlns="">
            <p:pic>
              <p:nvPicPr>
                <p:cNvPr id="19" name="Ink 18">
                  <a:extLst>
                    <a:ext uri="{FF2B5EF4-FFF2-40B4-BE49-F238E27FC236}">
                      <a16:creationId xmlns:a16="http://schemas.microsoft.com/office/drawing/2014/main" id="{022654E6-CAD2-4406-80DA-50A0E267A5E2}"/>
                    </a:ext>
                  </a:extLst>
                </p:cNvPr>
                <p:cNvPicPr/>
                <p:nvPr/>
              </p:nvPicPr>
              <p:blipFill>
                <a:blip r:embed="rId36"/>
                <a:stretch>
                  <a:fillRect/>
                </a:stretch>
              </p:blipFill>
              <p:spPr>
                <a:xfrm>
                  <a:off x="5816702" y="730122"/>
                  <a:ext cx="35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AFD26596-FA75-4AFF-BCB0-B5F384C62F04}"/>
                    </a:ext>
                  </a:extLst>
                </p14:cNvPr>
                <p14:cNvContentPartPr/>
                <p14:nvPr/>
              </p14:nvContentPartPr>
              <p14:xfrm>
                <a:off x="5866382" y="785562"/>
                <a:ext cx="16200" cy="87120"/>
              </p14:xfrm>
            </p:contentPart>
          </mc:Choice>
          <mc:Fallback xmlns="">
            <p:pic>
              <p:nvPicPr>
                <p:cNvPr id="20" name="Ink 19">
                  <a:extLst>
                    <a:ext uri="{FF2B5EF4-FFF2-40B4-BE49-F238E27FC236}">
                      <a16:creationId xmlns:a16="http://schemas.microsoft.com/office/drawing/2014/main" id="{AFD26596-FA75-4AFF-BCB0-B5F384C62F04}"/>
                    </a:ext>
                  </a:extLst>
                </p:cNvPr>
                <p:cNvPicPr/>
                <p:nvPr/>
              </p:nvPicPr>
              <p:blipFill>
                <a:blip r:embed="rId38"/>
                <a:stretch>
                  <a:fillRect/>
                </a:stretch>
              </p:blipFill>
              <p:spPr>
                <a:xfrm>
                  <a:off x="5857382" y="776562"/>
                  <a:ext cx="33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F8DC3574-EA4B-4380-B871-F992E7C8EA3E}"/>
                    </a:ext>
                  </a:extLst>
                </p14:cNvPr>
                <p14:cNvContentPartPr/>
                <p14:nvPr/>
              </p14:nvContentPartPr>
              <p14:xfrm>
                <a:off x="5861702" y="782322"/>
                <a:ext cx="78840" cy="38880"/>
              </p14:xfrm>
            </p:contentPart>
          </mc:Choice>
          <mc:Fallback xmlns="">
            <p:pic>
              <p:nvPicPr>
                <p:cNvPr id="21" name="Ink 20">
                  <a:extLst>
                    <a:ext uri="{FF2B5EF4-FFF2-40B4-BE49-F238E27FC236}">
                      <a16:creationId xmlns:a16="http://schemas.microsoft.com/office/drawing/2014/main" id="{F8DC3574-EA4B-4380-B871-F992E7C8EA3E}"/>
                    </a:ext>
                  </a:extLst>
                </p:cNvPr>
                <p:cNvPicPr/>
                <p:nvPr/>
              </p:nvPicPr>
              <p:blipFill>
                <a:blip r:embed="rId40"/>
                <a:stretch>
                  <a:fillRect/>
                </a:stretch>
              </p:blipFill>
              <p:spPr>
                <a:xfrm>
                  <a:off x="5853062" y="773682"/>
                  <a:ext cx="96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F8F27391-4009-4F92-A1C0-FB1320C08F2B}"/>
                    </a:ext>
                  </a:extLst>
                </p14:cNvPr>
                <p14:cNvContentPartPr/>
                <p14:nvPr/>
              </p14:nvContentPartPr>
              <p14:xfrm>
                <a:off x="5939102" y="757122"/>
                <a:ext cx="43920" cy="104040"/>
              </p14:xfrm>
            </p:contentPart>
          </mc:Choice>
          <mc:Fallback xmlns="">
            <p:pic>
              <p:nvPicPr>
                <p:cNvPr id="22" name="Ink 21">
                  <a:extLst>
                    <a:ext uri="{FF2B5EF4-FFF2-40B4-BE49-F238E27FC236}">
                      <a16:creationId xmlns:a16="http://schemas.microsoft.com/office/drawing/2014/main" id="{F8F27391-4009-4F92-A1C0-FB1320C08F2B}"/>
                    </a:ext>
                  </a:extLst>
                </p:cNvPr>
                <p:cNvPicPr/>
                <p:nvPr/>
              </p:nvPicPr>
              <p:blipFill>
                <a:blip r:embed="rId42"/>
                <a:stretch>
                  <a:fillRect/>
                </a:stretch>
              </p:blipFill>
              <p:spPr>
                <a:xfrm>
                  <a:off x="5930462" y="748482"/>
                  <a:ext cx="61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A68CB5A6-FEC9-4195-9393-1C3079EA5D06}"/>
                    </a:ext>
                  </a:extLst>
                </p14:cNvPr>
                <p14:cNvContentPartPr/>
                <p14:nvPr/>
              </p14:nvContentPartPr>
              <p14:xfrm>
                <a:off x="5952782" y="770442"/>
                <a:ext cx="100080" cy="101880"/>
              </p14:xfrm>
            </p:contentPart>
          </mc:Choice>
          <mc:Fallback xmlns="">
            <p:pic>
              <p:nvPicPr>
                <p:cNvPr id="23" name="Ink 22">
                  <a:extLst>
                    <a:ext uri="{FF2B5EF4-FFF2-40B4-BE49-F238E27FC236}">
                      <a16:creationId xmlns:a16="http://schemas.microsoft.com/office/drawing/2014/main" id="{A68CB5A6-FEC9-4195-9393-1C3079EA5D06}"/>
                    </a:ext>
                  </a:extLst>
                </p:cNvPr>
                <p:cNvPicPr/>
                <p:nvPr/>
              </p:nvPicPr>
              <p:blipFill>
                <a:blip r:embed="rId44"/>
                <a:stretch>
                  <a:fillRect/>
                </a:stretch>
              </p:blipFill>
              <p:spPr>
                <a:xfrm>
                  <a:off x="5943782" y="761442"/>
                  <a:ext cx="11772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7A5F0422-0E4D-4569-94B0-4FFD0A08742A}"/>
                  </a:ext>
                </a:extLst>
              </p14:cNvPr>
              <p14:cNvContentPartPr/>
              <p14:nvPr/>
            </p14:nvContentPartPr>
            <p14:xfrm>
              <a:off x="6351662" y="793122"/>
              <a:ext cx="328320" cy="119880"/>
            </p14:xfrm>
          </p:contentPart>
        </mc:Choice>
        <mc:Fallback xmlns="">
          <p:pic>
            <p:nvPicPr>
              <p:cNvPr id="26" name="Ink 25">
                <a:extLst>
                  <a:ext uri="{FF2B5EF4-FFF2-40B4-BE49-F238E27FC236}">
                    <a16:creationId xmlns:a16="http://schemas.microsoft.com/office/drawing/2014/main" id="{7A5F0422-0E4D-4569-94B0-4FFD0A08742A}"/>
                  </a:ext>
                </a:extLst>
              </p:cNvPr>
              <p:cNvPicPr/>
              <p:nvPr/>
            </p:nvPicPr>
            <p:blipFill>
              <a:blip r:embed="rId46"/>
              <a:stretch>
                <a:fillRect/>
              </a:stretch>
            </p:blipFill>
            <p:spPr>
              <a:xfrm>
                <a:off x="6343022" y="784122"/>
                <a:ext cx="345960" cy="137520"/>
              </a:xfrm>
              <a:prstGeom prst="rect">
                <a:avLst/>
              </a:prstGeom>
            </p:spPr>
          </p:pic>
        </mc:Fallback>
      </mc:AlternateContent>
      <p:grpSp>
        <p:nvGrpSpPr>
          <p:cNvPr id="29" name="Group 28">
            <a:extLst>
              <a:ext uri="{FF2B5EF4-FFF2-40B4-BE49-F238E27FC236}">
                <a16:creationId xmlns:a16="http://schemas.microsoft.com/office/drawing/2014/main" id="{C775D55C-B196-4EC8-81A9-8EF2862BE3E5}"/>
              </a:ext>
            </a:extLst>
          </p:cNvPr>
          <p:cNvGrpSpPr/>
          <p:nvPr/>
        </p:nvGrpSpPr>
        <p:grpSpPr>
          <a:xfrm>
            <a:off x="6972662" y="598002"/>
            <a:ext cx="554760" cy="376560"/>
            <a:chOff x="6972662" y="598002"/>
            <a:chExt cx="554760" cy="376560"/>
          </a:xfrm>
        </p:grpSpPr>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289E9363-6562-41D9-B5C9-15A6B60582DF}"/>
                    </a:ext>
                  </a:extLst>
                </p14:cNvPr>
                <p14:cNvContentPartPr/>
                <p14:nvPr/>
              </p14:nvContentPartPr>
              <p14:xfrm>
                <a:off x="6972662" y="718962"/>
                <a:ext cx="299880" cy="255600"/>
              </p14:xfrm>
            </p:contentPart>
          </mc:Choice>
          <mc:Fallback xmlns="">
            <p:pic>
              <p:nvPicPr>
                <p:cNvPr id="27" name="Ink 26">
                  <a:extLst>
                    <a:ext uri="{FF2B5EF4-FFF2-40B4-BE49-F238E27FC236}">
                      <a16:creationId xmlns:a16="http://schemas.microsoft.com/office/drawing/2014/main" id="{289E9363-6562-41D9-B5C9-15A6B60582DF}"/>
                    </a:ext>
                  </a:extLst>
                </p:cNvPr>
                <p:cNvPicPr/>
                <p:nvPr/>
              </p:nvPicPr>
              <p:blipFill>
                <a:blip r:embed="rId48"/>
                <a:stretch>
                  <a:fillRect/>
                </a:stretch>
              </p:blipFill>
              <p:spPr>
                <a:xfrm>
                  <a:off x="6964022" y="709962"/>
                  <a:ext cx="3175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4CC24625-F96C-469B-A2A4-5D2F47C99871}"/>
                    </a:ext>
                  </a:extLst>
                </p14:cNvPr>
                <p14:cNvContentPartPr/>
                <p14:nvPr/>
              </p14:nvContentPartPr>
              <p14:xfrm>
                <a:off x="7374422" y="598002"/>
                <a:ext cx="153000" cy="156600"/>
              </p14:xfrm>
            </p:contentPart>
          </mc:Choice>
          <mc:Fallback xmlns="">
            <p:pic>
              <p:nvPicPr>
                <p:cNvPr id="28" name="Ink 27">
                  <a:extLst>
                    <a:ext uri="{FF2B5EF4-FFF2-40B4-BE49-F238E27FC236}">
                      <a16:creationId xmlns:a16="http://schemas.microsoft.com/office/drawing/2014/main" id="{4CC24625-F96C-469B-A2A4-5D2F47C99871}"/>
                    </a:ext>
                  </a:extLst>
                </p:cNvPr>
                <p:cNvPicPr/>
                <p:nvPr/>
              </p:nvPicPr>
              <p:blipFill>
                <a:blip r:embed="rId50"/>
                <a:stretch>
                  <a:fillRect/>
                </a:stretch>
              </p:blipFill>
              <p:spPr>
                <a:xfrm>
                  <a:off x="7365782" y="589362"/>
                  <a:ext cx="170640" cy="17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07B8C1FC-8902-478B-9F13-03C23C434567}"/>
                  </a:ext>
                </a:extLst>
              </p14:cNvPr>
              <p14:cNvContentPartPr/>
              <p14:nvPr/>
            </p14:nvContentPartPr>
            <p14:xfrm>
              <a:off x="1153262" y="654522"/>
              <a:ext cx="160200" cy="290520"/>
            </p14:xfrm>
          </p:contentPart>
        </mc:Choice>
        <mc:Fallback xmlns="">
          <p:pic>
            <p:nvPicPr>
              <p:cNvPr id="43" name="Ink 42">
                <a:extLst>
                  <a:ext uri="{FF2B5EF4-FFF2-40B4-BE49-F238E27FC236}">
                    <a16:creationId xmlns:a16="http://schemas.microsoft.com/office/drawing/2014/main" id="{07B8C1FC-8902-478B-9F13-03C23C434567}"/>
                  </a:ext>
                </a:extLst>
              </p:cNvPr>
              <p:cNvPicPr/>
              <p:nvPr/>
            </p:nvPicPr>
            <p:blipFill>
              <a:blip r:embed="rId52"/>
              <a:stretch>
                <a:fillRect/>
              </a:stretch>
            </p:blipFill>
            <p:spPr>
              <a:xfrm>
                <a:off x="1144622" y="645882"/>
                <a:ext cx="177840" cy="308160"/>
              </a:xfrm>
              <a:prstGeom prst="rect">
                <a:avLst/>
              </a:prstGeom>
            </p:spPr>
          </p:pic>
        </mc:Fallback>
      </mc:AlternateContent>
      <p:grpSp>
        <p:nvGrpSpPr>
          <p:cNvPr id="60" name="Group 59">
            <a:extLst>
              <a:ext uri="{FF2B5EF4-FFF2-40B4-BE49-F238E27FC236}">
                <a16:creationId xmlns:a16="http://schemas.microsoft.com/office/drawing/2014/main" id="{037C50DE-83AA-434C-82DB-292A7ACBD52D}"/>
              </a:ext>
            </a:extLst>
          </p:cNvPr>
          <p:cNvGrpSpPr/>
          <p:nvPr/>
        </p:nvGrpSpPr>
        <p:grpSpPr>
          <a:xfrm>
            <a:off x="986222" y="106242"/>
            <a:ext cx="1104840" cy="983160"/>
            <a:chOff x="986222" y="106242"/>
            <a:chExt cx="1104840" cy="983160"/>
          </a:xfrm>
        </p:grpSpPr>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53B8112E-8908-4D45-85C0-C22A27F91B7A}"/>
                    </a:ext>
                  </a:extLst>
                </p14:cNvPr>
                <p14:cNvContentPartPr/>
                <p14:nvPr/>
              </p14:nvContentPartPr>
              <p14:xfrm>
                <a:off x="1261622" y="362562"/>
                <a:ext cx="363240" cy="505800"/>
              </p14:xfrm>
            </p:contentPart>
          </mc:Choice>
          <mc:Fallback xmlns="">
            <p:pic>
              <p:nvPicPr>
                <p:cNvPr id="30" name="Ink 29">
                  <a:extLst>
                    <a:ext uri="{FF2B5EF4-FFF2-40B4-BE49-F238E27FC236}">
                      <a16:creationId xmlns:a16="http://schemas.microsoft.com/office/drawing/2014/main" id="{53B8112E-8908-4D45-85C0-C22A27F91B7A}"/>
                    </a:ext>
                  </a:extLst>
                </p:cNvPr>
                <p:cNvPicPr/>
                <p:nvPr/>
              </p:nvPicPr>
              <p:blipFill>
                <a:blip r:embed="rId54"/>
                <a:stretch>
                  <a:fillRect/>
                </a:stretch>
              </p:blipFill>
              <p:spPr>
                <a:xfrm>
                  <a:off x="1252622" y="353922"/>
                  <a:ext cx="38088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Ink 30">
                  <a:extLst>
                    <a:ext uri="{FF2B5EF4-FFF2-40B4-BE49-F238E27FC236}">
                      <a16:creationId xmlns:a16="http://schemas.microsoft.com/office/drawing/2014/main" id="{7C914E9D-216C-46F1-9051-E405101061A1}"/>
                    </a:ext>
                  </a:extLst>
                </p14:cNvPr>
                <p14:cNvContentPartPr/>
                <p14:nvPr/>
              </p14:nvContentPartPr>
              <p14:xfrm>
                <a:off x="1259822" y="304242"/>
                <a:ext cx="553320" cy="532800"/>
              </p14:xfrm>
            </p:contentPart>
          </mc:Choice>
          <mc:Fallback xmlns="">
            <p:pic>
              <p:nvPicPr>
                <p:cNvPr id="31" name="Ink 30">
                  <a:extLst>
                    <a:ext uri="{FF2B5EF4-FFF2-40B4-BE49-F238E27FC236}">
                      <a16:creationId xmlns:a16="http://schemas.microsoft.com/office/drawing/2014/main" id="{7C914E9D-216C-46F1-9051-E405101061A1}"/>
                    </a:ext>
                  </a:extLst>
                </p:cNvPr>
                <p:cNvPicPr/>
                <p:nvPr/>
              </p:nvPicPr>
              <p:blipFill>
                <a:blip r:embed="rId56"/>
                <a:stretch>
                  <a:fillRect/>
                </a:stretch>
              </p:blipFill>
              <p:spPr>
                <a:xfrm>
                  <a:off x="1251182" y="295242"/>
                  <a:ext cx="5709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Ink 31">
                  <a:extLst>
                    <a:ext uri="{FF2B5EF4-FFF2-40B4-BE49-F238E27FC236}">
                      <a16:creationId xmlns:a16="http://schemas.microsoft.com/office/drawing/2014/main" id="{E8DEBBB2-D9A3-4FF4-BFD4-37732D501E38}"/>
                    </a:ext>
                  </a:extLst>
                </p14:cNvPr>
                <p14:cNvContentPartPr/>
                <p14:nvPr/>
              </p14:nvContentPartPr>
              <p14:xfrm>
                <a:off x="1341542" y="522042"/>
                <a:ext cx="110160" cy="156960"/>
              </p14:xfrm>
            </p:contentPart>
          </mc:Choice>
          <mc:Fallback xmlns="">
            <p:pic>
              <p:nvPicPr>
                <p:cNvPr id="32" name="Ink 31">
                  <a:extLst>
                    <a:ext uri="{FF2B5EF4-FFF2-40B4-BE49-F238E27FC236}">
                      <a16:creationId xmlns:a16="http://schemas.microsoft.com/office/drawing/2014/main" id="{E8DEBBB2-D9A3-4FF4-BFD4-37732D501E38}"/>
                    </a:ext>
                  </a:extLst>
                </p:cNvPr>
                <p:cNvPicPr/>
                <p:nvPr/>
              </p:nvPicPr>
              <p:blipFill>
                <a:blip r:embed="rId58"/>
                <a:stretch>
                  <a:fillRect/>
                </a:stretch>
              </p:blipFill>
              <p:spPr>
                <a:xfrm>
                  <a:off x="1332902" y="513402"/>
                  <a:ext cx="127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Ink 32">
                  <a:extLst>
                    <a:ext uri="{FF2B5EF4-FFF2-40B4-BE49-F238E27FC236}">
                      <a16:creationId xmlns:a16="http://schemas.microsoft.com/office/drawing/2014/main" id="{E0A8753E-6D72-425F-A15F-C4CE3EB00FFB}"/>
                    </a:ext>
                  </a:extLst>
                </p14:cNvPr>
                <p14:cNvContentPartPr/>
                <p14:nvPr/>
              </p14:nvContentPartPr>
              <p14:xfrm>
                <a:off x="1335062" y="396042"/>
                <a:ext cx="63000" cy="55800"/>
              </p14:xfrm>
            </p:contentPart>
          </mc:Choice>
          <mc:Fallback xmlns="">
            <p:pic>
              <p:nvPicPr>
                <p:cNvPr id="33" name="Ink 32">
                  <a:extLst>
                    <a:ext uri="{FF2B5EF4-FFF2-40B4-BE49-F238E27FC236}">
                      <a16:creationId xmlns:a16="http://schemas.microsoft.com/office/drawing/2014/main" id="{E0A8753E-6D72-425F-A15F-C4CE3EB00FFB}"/>
                    </a:ext>
                  </a:extLst>
                </p:cNvPr>
                <p:cNvPicPr/>
                <p:nvPr/>
              </p:nvPicPr>
              <p:blipFill>
                <a:blip r:embed="rId60"/>
                <a:stretch>
                  <a:fillRect/>
                </a:stretch>
              </p:blipFill>
              <p:spPr>
                <a:xfrm>
                  <a:off x="1326062" y="387042"/>
                  <a:ext cx="80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Ink 33">
                  <a:extLst>
                    <a:ext uri="{FF2B5EF4-FFF2-40B4-BE49-F238E27FC236}">
                      <a16:creationId xmlns:a16="http://schemas.microsoft.com/office/drawing/2014/main" id="{60251AAC-2172-452A-9AC6-ACC085BEA472}"/>
                    </a:ext>
                  </a:extLst>
                </p14:cNvPr>
                <p14:cNvContentPartPr/>
                <p14:nvPr/>
              </p14:nvContentPartPr>
              <p14:xfrm>
                <a:off x="1501742" y="586482"/>
                <a:ext cx="72360" cy="78480"/>
              </p14:xfrm>
            </p:contentPart>
          </mc:Choice>
          <mc:Fallback xmlns="">
            <p:pic>
              <p:nvPicPr>
                <p:cNvPr id="34" name="Ink 33">
                  <a:extLst>
                    <a:ext uri="{FF2B5EF4-FFF2-40B4-BE49-F238E27FC236}">
                      <a16:creationId xmlns:a16="http://schemas.microsoft.com/office/drawing/2014/main" id="{60251AAC-2172-452A-9AC6-ACC085BEA472}"/>
                    </a:ext>
                  </a:extLst>
                </p:cNvPr>
                <p:cNvPicPr/>
                <p:nvPr/>
              </p:nvPicPr>
              <p:blipFill>
                <a:blip r:embed="rId62"/>
                <a:stretch>
                  <a:fillRect/>
                </a:stretch>
              </p:blipFill>
              <p:spPr>
                <a:xfrm>
                  <a:off x="1493102" y="577842"/>
                  <a:ext cx="90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Ink 34">
                  <a:extLst>
                    <a:ext uri="{FF2B5EF4-FFF2-40B4-BE49-F238E27FC236}">
                      <a16:creationId xmlns:a16="http://schemas.microsoft.com/office/drawing/2014/main" id="{CE72B1D8-B31A-402E-9157-2AD1EF5CF161}"/>
                    </a:ext>
                  </a:extLst>
                </p14:cNvPr>
                <p14:cNvContentPartPr/>
                <p14:nvPr/>
              </p14:nvContentPartPr>
              <p14:xfrm>
                <a:off x="1493102" y="497922"/>
                <a:ext cx="72000" cy="32760"/>
              </p14:xfrm>
            </p:contentPart>
          </mc:Choice>
          <mc:Fallback xmlns="">
            <p:pic>
              <p:nvPicPr>
                <p:cNvPr id="35" name="Ink 34">
                  <a:extLst>
                    <a:ext uri="{FF2B5EF4-FFF2-40B4-BE49-F238E27FC236}">
                      <a16:creationId xmlns:a16="http://schemas.microsoft.com/office/drawing/2014/main" id="{CE72B1D8-B31A-402E-9157-2AD1EF5CF161}"/>
                    </a:ext>
                  </a:extLst>
                </p:cNvPr>
                <p:cNvPicPr/>
                <p:nvPr/>
              </p:nvPicPr>
              <p:blipFill>
                <a:blip r:embed="rId64"/>
                <a:stretch>
                  <a:fillRect/>
                </a:stretch>
              </p:blipFill>
              <p:spPr>
                <a:xfrm>
                  <a:off x="1484462" y="488922"/>
                  <a:ext cx="89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Ink 35">
                  <a:extLst>
                    <a:ext uri="{FF2B5EF4-FFF2-40B4-BE49-F238E27FC236}">
                      <a16:creationId xmlns:a16="http://schemas.microsoft.com/office/drawing/2014/main" id="{7243BDE2-C4DF-4EE9-8CD7-4FDAE5EE40F7}"/>
                    </a:ext>
                  </a:extLst>
                </p14:cNvPr>
                <p14:cNvContentPartPr/>
                <p14:nvPr/>
              </p14:nvContentPartPr>
              <p14:xfrm>
                <a:off x="1493102" y="529962"/>
                <a:ext cx="56520" cy="63360"/>
              </p14:xfrm>
            </p:contentPart>
          </mc:Choice>
          <mc:Fallback xmlns="">
            <p:pic>
              <p:nvPicPr>
                <p:cNvPr id="36" name="Ink 35">
                  <a:extLst>
                    <a:ext uri="{FF2B5EF4-FFF2-40B4-BE49-F238E27FC236}">
                      <a16:creationId xmlns:a16="http://schemas.microsoft.com/office/drawing/2014/main" id="{7243BDE2-C4DF-4EE9-8CD7-4FDAE5EE40F7}"/>
                    </a:ext>
                  </a:extLst>
                </p:cNvPr>
                <p:cNvPicPr/>
                <p:nvPr/>
              </p:nvPicPr>
              <p:blipFill>
                <a:blip r:embed="rId66"/>
                <a:stretch>
                  <a:fillRect/>
                </a:stretch>
              </p:blipFill>
              <p:spPr>
                <a:xfrm>
                  <a:off x="1484462" y="521322"/>
                  <a:ext cx="74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95DC2830-3392-4D67-9562-9F8EE1ACBE17}"/>
                    </a:ext>
                  </a:extLst>
                </p14:cNvPr>
                <p14:cNvContentPartPr/>
                <p14:nvPr/>
              </p14:nvContentPartPr>
              <p14:xfrm>
                <a:off x="1241822" y="712122"/>
                <a:ext cx="225360" cy="330840"/>
              </p14:xfrm>
            </p:contentPart>
          </mc:Choice>
          <mc:Fallback xmlns="">
            <p:pic>
              <p:nvPicPr>
                <p:cNvPr id="38" name="Ink 37">
                  <a:extLst>
                    <a:ext uri="{FF2B5EF4-FFF2-40B4-BE49-F238E27FC236}">
                      <a16:creationId xmlns:a16="http://schemas.microsoft.com/office/drawing/2014/main" id="{95DC2830-3392-4D67-9562-9F8EE1ACBE17}"/>
                    </a:ext>
                  </a:extLst>
                </p:cNvPr>
                <p:cNvPicPr/>
                <p:nvPr/>
              </p:nvPicPr>
              <p:blipFill>
                <a:blip r:embed="rId68"/>
                <a:stretch>
                  <a:fillRect/>
                </a:stretch>
              </p:blipFill>
              <p:spPr>
                <a:xfrm>
                  <a:off x="1233182" y="703482"/>
                  <a:ext cx="2430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Ink 38">
                  <a:extLst>
                    <a:ext uri="{FF2B5EF4-FFF2-40B4-BE49-F238E27FC236}">
                      <a16:creationId xmlns:a16="http://schemas.microsoft.com/office/drawing/2014/main" id="{0240DFE9-BA75-43E9-8495-D63B7D21ACC8}"/>
                    </a:ext>
                  </a:extLst>
                </p14:cNvPr>
                <p14:cNvContentPartPr/>
                <p14:nvPr/>
              </p14:nvContentPartPr>
              <p14:xfrm>
                <a:off x="1208702" y="955842"/>
                <a:ext cx="121320" cy="97560"/>
              </p14:xfrm>
            </p:contentPart>
          </mc:Choice>
          <mc:Fallback xmlns="">
            <p:pic>
              <p:nvPicPr>
                <p:cNvPr id="39" name="Ink 38">
                  <a:extLst>
                    <a:ext uri="{FF2B5EF4-FFF2-40B4-BE49-F238E27FC236}">
                      <a16:creationId xmlns:a16="http://schemas.microsoft.com/office/drawing/2014/main" id="{0240DFE9-BA75-43E9-8495-D63B7D21ACC8}"/>
                    </a:ext>
                  </a:extLst>
                </p:cNvPr>
                <p:cNvPicPr/>
                <p:nvPr/>
              </p:nvPicPr>
              <p:blipFill>
                <a:blip r:embed="rId70"/>
                <a:stretch>
                  <a:fillRect/>
                </a:stretch>
              </p:blipFill>
              <p:spPr>
                <a:xfrm>
                  <a:off x="1199702" y="947202"/>
                  <a:ext cx="138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0375BEE5-E948-4081-9417-3295C15BA937}"/>
                    </a:ext>
                  </a:extLst>
                </p14:cNvPr>
                <p14:cNvContentPartPr/>
                <p14:nvPr/>
              </p14:nvContentPartPr>
              <p14:xfrm>
                <a:off x="1336502" y="985362"/>
                <a:ext cx="87840" cy="104040"/>
              </p14:xfrm>
            </p:contentPart>
          </mc:Choice>
          <mc:Fallback xmlns="">
            <p:pic>
              <p:nvPicPr>
                <p:cNvPr id="41" name="Ink 40">
                  <a:extLst>
                    <a:ext uri="{FF2B5EF4-FFF2-40B4-BE49-F238E27FC236}">
                      <a16:creationId xmlns:a16="http://schemas.microsoft.com/office/drawing/2014/main" id="{0375BEE5-E948-4081-9417-3295C15BA937}"/>
                    </a:ext>
                  </a:extLst>
                </p:cNvPr>
                <p:cNvPicPr/>
                <p:nvPr/>
              </p:nvPicPr>
              <p:blipFill>
                <a:blip r:embed="rId72"/>
                <a:stretch>
                  <a:fillRect/>
                </a:stretch>
              </p:blipFill>
              <p:spPr>
                <a:xfrm>
                  <a:off x="1327502" y="976362"/>
                  <a:ext cx="10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52F1D511-80EB-4BD0-BE0C-77D345E417E9}"/>
                    </a:ext>
                  </a:extLst>
                </p14:cNvPr>
                <p14:cNvContentPartPr/>
                <p14:nvPr/>
              </p14:nvContentPartPr>
              <p14:xfrm>
                <a:off x="1014302" y="655962"/>
                <a:ext cx="71640" cy="184320"/>
              </p14:xfrm>
            </p:contentPart>
          </mc:Choice>
          <mc:Fallback xmlns="">
            <p:pic>
              <p:nvPicPr>
                <p:cNvPr id="45" name="Ink 44">
                  <a:extLst>
                    <a:ext uri="{FF2B5EF4-FFF2-40B4-BE49-F238E27FC236}">
                      <a16:creationId xmlns:a16="http://schemas.microsoft.com/office/drawing/2014/main" id="{52F1D511-80EB-4BD0-BE0C-77D345E417E9}"/>
                    </a:ext>
                  </a:extLst>
                </p:cNvPr>
                <p:cNvPicPr/>
                <p:nvPr/>
              </p:nvPicPr>
              <p:blipFill>
                <a:blip r:embed="rId74"/>
                <a:stretch>
                  <a:fillRect/>
                </a:stretch>
              </p:blipFill>
              <p:spPr>
                <a:xfrm>
                  <a:off x="1005662" y="647322"/>
                  <a:ext cx="89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3FB095AA-130E-403A-A8AE-A25ACB217483}"/>
                    </a:ext>
                  </a:extLst>
                </p14:cNvPr>
                <p14:cNvContentPartPr/>
                <p14:nvPr/>
              </p14:nvContentPartPr>
              <p14:xfrm>
                <a:off x="986222" y="733002"/>
                <a:ext cx="106920" cy="57960"/>
              </p14:xfrm>
            </p:contentPart>
          </mc:Choice>
          <mc:Fallback xmlns="">
            <p:pic>
              <p:nvPicPr>
                <p:cNvPr id="46" name="Ink 45">
                  <a:extLst>
                    <a:ext uri="{FF2B5EF4-FFF2-40B4-BE49-F238E27FC236}">
                      <a16:creationId xmlns:a16="http://schemas.microsoft.com/office/drawing/2014/main" id="{3FB095AA-130E-403A-A8AE-A25ACB217483}"/>
                    </a:ext>
                  </a:extLst>
                </p:cNvPr>
                <p:cNvPicPr/>
                <p:nvPr/>
              </p:nvPicPr>
              <p:blipFill>
                <a:blip r:embed="rId76"/>
                <a:stretch>
                  <a:fillRect/>
                </a:stretch>
              </p:blipFill>
              <p:spPr>
                <a:xfrm>
                  <a:off x="977582" y="724002"/>
                  <a:ext cx="124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346AD2E3-F93C-4B1A-9016-B4AF0FF86056}"/>
                    </a:ext>
                  </a:extLst>
                </p14:cNvPr>
                <p14:cNvContentPartPr/>
                <p14:nvPr/>
              </p14:nvContentPartPr>
              <p14:xfrm>
                <a:off x="996302" y="650202"/>
                <a:ext cx="30600" cy="210240"/>
              </p14:xfrm>
            </p:contentPart>
          </mc:Choice>
          <mc:Fallback xmlns="">
            <p:pic>
              <p:nvPicPr>
                <p:cNvPr id="48" name="Ink 47">
                  <a:extLst>
                    <a:ext uri="{FF2B5EF4-FFF2-40B4-BE49-F238E27FC236}">
                      <a16:creationId xmlns:a16="http://schemas.microsoft.com/office/drawing/2014/main" id="{346AD2E3-F93C-4B1A-9016-B4AF0FF86056}"/>
                    </a:ext>
                  </a:extLst>
                </p:cNvPr>
                <p:cNvPicPr/>
                <p:nvPr/>
              </p:nvPicPr>
              <p:blipFill>
                <a:blip r:embed="rId78"/>
                <a:stretch>
                  <a:fillRect/>
                </a:stretch>
              </p:blipFill>
              <p:spPr>
                <a:xfrm>
                  <a:off x="987662" y="641202"/>
                  <a:ext cx="48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C16F50C0-F9AB-4D4F-9470-46D5EEC4D4DF}"/>
                    </a:ext>
                  </a:extLst>
                </p14:cNvPr>
                <p14:cNvContentPartPr/>
                <p14:nvPr/>
              </p14:nvContentPartPr>
              <p14:xfrm>
                <a:off x="995222" y="603042"/>
                <a:ext cx="124560" cy="77760"/>
              </p14:xfrm>
            </p:contentPart>
          </mc:Choice>
          <mc:Fallback xmlns="">
            <p:pic>
              <p:nvPicPr>
                <p:cNvPr id="49" name="Ink 48">
                  <a:extLst>
                    <a:ext uri="{FF2B5EF4-FFF2-40B4-BE49-F238E27FC236}">
                      <a16:creationId xmlns:a16="http://schemas.microsoft.com/office/drawing/2014/main" id="{C16F50C0-F9AB-4D4F-9470-46D5EEC4D4DF}"/>
                    </a:ext>
                  </a:extLst>
                </p:cNvPr>
                <p:cNvPicPr/>
                <p:nvPr/>
              </p:nvPicPr>
              <p:blipFill>
                <a:blip r:embed="rId80"/>
                <a:stretch>
                  <a:fillRect/>
                </a:stretch>
              </p:blipFill>
              <p:spPr>
                <a:xfrm>
                  <a:off x="986582" y="594042"/>
                  <a:ext cx="142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Ink 49">
                  <a:extLst>
                    <a:ext uri="{FF2B5EF4-FFF2-40B4-BE49-F238E27FC236}">
                      <a16:creationId xmlns:a16="http://schemas.microsoft.com/office/drawing/2014/main" id="{ED6AAF31-0ABE-408C-A886-74ABC2908D5C}"/>
                    </a:ext>
                  </a:extLst>
                </p14:cNvPr>
                <p14:cNvContentPartPr/>
                <p14:nvPr/>
              </p14:nvContentPartPr>
              <p14:xfrm>
                <a:off x="1024382" y="757122"/>
                <a:ext cx="50760" cy="19440"/>
              </p14:xfrm>
            </p:contentPart>
          </mc:Choice>
          <mc:Fallback xmlns="">
            <p:pic>
              <p:nvPicPr>
                <p:cNvPr id="50" name="Ink 49">
                  <a:extLst>
                    <a:ext uri="{FF2B5EF4-FFF2-40B4-BE49-F238E27FC236}">
                      <a16:creationId xmlns:a16="http://schemas.microsoft.com/office/drawing/2014/main" id="{ED6AAF31-0ABE-408C-A886-74ABC2908D5C}"/>
                    </a:ext>
                  </a:extLst>
                </p:cNvPr>
                <p:cNvPicPr/>
                <p:nvPr/>
              </p:nvPicPr>
              <p:blipFill>
                <a:blip r:embed="rId82"/>
                <a:stretch>
                  <a:fillRect/>
                </a:stretch>
              </p:blipFill>
              <p:spPr>
                <a:xfrm>
                  <a:off x="1015742" y="748482"/>
                  <a:ext cx="68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Ink 50">
                  <a:extLst>
                    <a:ext uri="{FF2B5EF4-FFF2-40B4-BE49-F238E27FC236}">
                      <a16:creationId xmlns:a16="http://schemas.microsoft.com/office/drawing/2014/main" id="{50E3913C-01C8-409B-AB6E-60A7496F3118}"/>
                    </a:ext>
                  </a:extLst>
                </p14:cNvPr>
                <p14:cNvContentPartPr/>
                <p14:nvPr/>
              </p14:nvContentPartPr>
              <p14:xfrm>
                <a:off x="1115102" y="757122"/>
                <a:ext cx="44280" cy="95400"/>
              </p14:xfrm>
            </p:contentPart>
          </mc:Choice>
          <mc:Fallback xmlns="">
            <p:pic>
              <p:nvPicPr>
                <p:cNvPr id="51" name="Ink 50">
                  <a:extLst>
                    <a:ext uri="{FF2B5EF4-FFF2-40B4-BE49-F238E27FC236}">
                      <a16:creationId xmlns:a16="http://schemas.microsoft.com/office/drawing/2014/main" id="{50E3913C-01C8-409B-AB6E-60A7496F3118}"/>
                    </a:ext>
                  </a:extLst>
                </p:cNvPr>
                <p:cNvPicPr/>
                <p:nvPr/>
              </p:nvPicPr>
              <p:blipFill>
                <a:blip r:embed="rId84"/>
                <a:stretch>
                  <a:fillRect/>
                </a:stretch>
              </p:blipFill>
              <p:spPr>
                <a:xfrm>
                  <a:off x="1106462" y="748482"/>
                  <a:ext cx="61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Ink 51">
                  <a:extLst>
                    <a:ext uri="{FF2B5EF4-FFF2-40B4-BE49-F238E27FC236}">
                      <a16:creationId xmlns:a16="http://schemas.microsoft.com/office/drawing/2014/main" id="{7BCB1301-B137-4E66-A0B2-A935ABC62C4F}"/>
                    </a:ext>
                  </a:extLst>
                </p14:cNvPr>
                <p14:cNvContentPartPr/>
                <p14:nvPr/>
              </p14:nvContentPartPr>
              <p14:xfrm>
                <a:off x="1182422" y="749202"/>
                <a:ext cx="39960" cy="54720"/>
              </p14:xfrm>
            </p:contentPart>
          </mc:Choice>
          <mc:Fallback xmlns="">
            <p:pic>
              <p:nvPicPr>
                <p:cNvPr id="52" name="Ink 51">
                  <a:extLst>
                    <a:ext uri="{FF2B5EF4-FFF2-40B4-BE49-F238E27FC236}">
                      <a16:creationId xmlns:a16="http://schemas.microsoft.com/office/drawing/2014/main" id="{7BCB1301-B137-4E66-A0B2-A935ABC62C4F}"/>
                    </a:ext>
                  </a:extLst>
                </p:cNvPr>
                <p:cNvPicPr/>
                <p:nvPr/>
              </p:nvPicPr>
              <p:blipFill>
                <a:blip r:embed="rId86"/>
                <a:stretch>
                  <a:fillRect/>
                </a:stretch>
              </p:blipFill>
              <p:spPr>
                <a:xfrm>
                  <a:off x="1173422" y="740202"/>
                  <a:ext cx="57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381B29CD-3E55-4F26-A496-E88C237C3391}"/>
                    </a:ext>
                  </a:extLst>
                </p14:cNvPr>
                <p14:cNvContentPartPr/>
                <p14:nvPr/>
              </p14:nvContentPartPr>
              <p14:xfrm>
                <a:off x="1827182" y="561282"/>
                <a:ext cx="263880" cy="228600"/>
              </p14:xfrm>
            </p:contentPart>
          </mc:Choice>
          <mc:Fallback xmlns="">
            <p:pic>
              <p:nvPicPr>
                <p:cNvPr id="54" name="Ink 53">
                  <a:extLst>
                    <a:ext uri="{FF2B5EF4-FFF2-40B4-BE49-F238E27FC236}">
                      <a16:creationId xmlns:a16="http://schemas.microsoft.com/office/drawing/2014/main" id="{381B29CD-3E55-4F26-A496-E88C237C3391}"/>
                    </a:ext>
                  </a:extLst>
                </p:cNvPr>
                <p:cNvPicPr/>
                <p:nvPr/>
              </p:nvPicPr>
              <p:blipFill>
                <a:blip r:embed="rId88"/>
                <a:stretch>
                  <a:fillRect/>
                </a:stretch>
              </p:blipFill>
              <p:spPr>
                <a:xfrm>
                  <a:off x="1818542" y="552642"/>
                  <a:ext cx="281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6E606A71-B6B5-4965-A7A5-DD3BD5980083}"/>
                    </a:ext>
                  </a:extLst>
                </p14:cNvPr>
                <p14:cNvContentPartPr/>
                <p14:nvPr/>
              </p14:nvContentPartPr>
              <p14:xfrm>
                <a:off x="1718462" y="166722"/>
                <a:ext cx="219240" cy="164880"/>
              </p14:xfrm>
            </p:contentPart>
          </mc:Choice>
          <mc:Fallback xmlns="">
            <p:pic>
              <p:nvPicPr>
                <p:cNvPr id="55" name="Ink 54">
                  <a:extLst>
                    <a:ext uri="{FF2B5EF4-FFF2-40B4-BE49-F238E27FC236}">
                      <a16:creationId xmlns:a16="http://schemas.microsoft.com/office/drawing/2014/main" id="{6E606A71-B6B5-4965-A7A5-DD3BD5980083}"/>
                    </a:ext>
                  </a:extLst>
                </p:cNvPr>
                <p:cNvPicPr/>
                <p:nvPr/>
              </p:nvPicPr>
              <p:blipFill>
                <a:blip r:embed="rId90"/>
                <a:stretch>
                  <a:fillRect/>
                </a:stretch>
              </p:blipFill>
              <p:spPr>
                <a:xfrm>
                  <a:off x="1709822" y="158082"/>
                  <a:ext cx="236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BE3B3DDF-66EE-4192-B0E7-8CF87F21535D}"/>
                    </a:ext>
                  </a:extLst>
                </p14:cNvPr>
                <p14:cNvContentPartPr/>
                <p14:nvPr/>
              </p14:nvContentPartPr>
              <p14:xfrm>
                <a:off x="1835822" y="315042"/>
                <a:ext cx="219240" cy="234720"/>
              </p14:xfrm>
            </p:contentPart>
          </mc:Choice>
          <mc:Fallback xmlns="">
            <p:pic>
              <p:nvPicPr>
                <p:cNvPr id="56" name="Ink 55">
                  <a:extLst>
                    <a:ext uri="{FF2B5EF4-FFF2-40B4-BE49-F238E27FC236}">
                      <a16:creationId xmlns:a16="http://schemas.microsoft.com/office/drawing/2014/main" id="{BE3B3DDF-66EE-4192-B0E7-8CF87F21535D}"/>
                    </a:ext>
                  </a:extLst>
                </p:cNvPr>
                <p:cNvPicPr/>
                <p:nvPr/>
              </p:nvPicPr>
              <p:blipFill>
                <a:blip r:embed="rId92"/>
                <a:stretch>
                  <a:fillRect/>
                </a:stretch>
              </p:blipFill>
              <p:spPr>
                <a:xfrm>
                  <a:off x="1826822" y="306042"/>
                  <a:ext cx="236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7BC16A30-D88C-4BFB-A375-2FFEA4B4595F}"/>
                    </a:ext>
                  </a:extLst>
                </p14:cNvPr>
                <p14:cNvContentPartPr/>
                <p14:nvPr/>
              </p14:nvContentPartPr>
              <p14:xfrm>
                <a:off x="1846262" y="402882"/>
                <a:ext cx="111240" cy="162000"/>
              </p14:xfrm>
            </p:contentPart>
          </mc:Choice>
          <mc:Fallback xmlns="">
            <p:pic>
              <p:nvPicPr>
                <p:cNvPr id="57" name="Ink 56">
                  <a:extLst>
                    <a:ext uri="{FF2B5EF4-FFF2-40B4-BE49-F238E27FC236}">
                      <a16:creationId xmlns:a16="http://schemas.microsoft.com/office/drawing/2014/main" id="{7BC16A30-D88C-4BFB-A375-2FFEA4B4595F}"/>
                    </a:ext>
                  </a:extLst>
                </p:cNvPr>
                <p:cNvPicPr/>
                <p:nvPr/>
              </p:nvPicPr>
              <p:blipFill>
                <a:blip r:embed="rId94"/>
                <a:stretch>
                  <a:fillRect/>
                </a:stretch>
              </p:blipFill>
              <p:spPr>
                <a:xfrm>
                  <a:off x="1837622" y="394242"/>
                  <a:ext cx="128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E5D2CAA2-4322-414A-97EF-5284F9723BF7}"/>
                    </a:ext>
                  </a:extLst>
                </p14:cNvPr>
                <p14:cNvContentPartPr/>
                <p14:nvPr/>
              </p14:nvContentPartPr>
              <p14:xfrm>
                <a:off x="1239662" y="106242"/>
                <a:ext cx="173520" cy="233640"/>
              </p14:xfrm>
            </p:contentPart>
          </mc:Choice>
          <mc:Fallback xmlns="">
            <p:pic>
              <p:nvPicPr>
                <p:cNvPr id="59" name="Ink 58">
                  <a:extLst>
                    <a:ext uri="{FF2B5EF4-FFF2-40B4-BE49-F238E27FC236}">
                      <a16:creationId xmlns:a16="http://schemas.microsoft.com/office/drawing/2014/main" id="{E5D2CAA2-4322-414A-97EF-5284F9723BF7}"/>
                    </a:ext>
                  </a:extLst>
                </p:cNvPr>
                <p:cNvPicPr/>
                <p:nvPr/>
              </p:nvPicPr>
              <p:blipFill>
                <a:blip r:embed="rId96"/>
                <a:stretch>
                  <a:fillRect/>
                </a:stretch>
              </p:blipFill>
              <p:spPr>
                <a:xfrm>
                  <a:off x="1230662" y="97242"/>
                  <a:ext cx="191160" cy="251280"/>
                </a:xfrm>
                <a:prstGeom prst="rect">
                  <a:avLst/>
                </a:prstGeom>
              </p:spPr>
            </p:pic>
          </mc:Fallback>
        </mc:AlternateContent>
      </p:grpSp>
      <p:grpSp>
        <p:nvGrpSpPr>
          <p:cNvPr id="65" name="Group 64">
            <a:extLst>
              <a:ext uri="{FF2B5EF4-FFF2-40B4-BE49-F238E27FC236}">
                <a16:creationId xmlns:a16="http://schemas.microsoft.com/office/drawing/2014/main" id="{D64AB202-D645-466B-AC5B-C66E6A8967C1}"/>
              </a:ext>
            </a:extLst>
          </p:cNvPr>
          <p:cNvGrpSpPr/>
          <p:nvPr/>
        </p:nvGrpSpPr>
        <p:grpSpPr>
          <a:xfrm>
            <a:off x="2518382" y="214242"/>
            <a:ext cx="741960" cy="268560"/>
            <a:chOff x="2518382" y="214242"/>
            <a:chExt cx="741960" cy="268560"/>
          </a:xfrm>
        </p:grpSpPr>
        <mc:AlternateContent xmlns:mc="http://schemas.openxmlformats.org/markup-compatibility/2006" xmlns:p14="http://schemas.microsoft.com/office/powerpoint/2010/main">
          <mc:Choice Requires="p14">
            <p:contentPart p14:bwMode="auto" r:id="rId97">
              <p14:nvContentPartPr>
                <p14:cNvPr id="61" name="Ink 60">
                  <a:extLst>
                    <a:ext uri="{FF2B5EF4-FFF2-40B4-BE49-F238E27FC236}">
                      <a16:creationId xmlns:a16="http://schemas.microsoft.com/office/drawing/2014/main" id="{867C0F8E-4062-4E24-BBDC-B05DB140E190}"/>
                    </a:ext>
                  </a:extLst>
                </p14:cNvPr>
                <p14:cNvContentPartPr/>
                <p14:nvPr/>
              </p14:nvContentPartPr>
              <p14:xfrm>
                <a:off x="2818622" y="295962"/>
                <a:ext cx="441720" cy="186840"/>
              </p14:xfrm>
            </p:contentPart>
          </mc:Choice>
          <mc:Fallback xmlns="">
            <p:pic>
              <p:nvPicPr>
                <p:cNvPr id="61" name="Ink 60">
                  <a:extLst>
                    <a:ext uri="{FF2B5EF4-FFF2-40B4-BE49-F238E27FC236}">
                      <a16:creationId xmlns:a16="http://schemas.microsoft.com/office/drawing/2014/main" id="{867C0F8E-4062-4E24-BBDC-B05DB140E190}"/>
                    </a:ext>
                  </a:extLst>
                </p:cNvPr>
                <p:cNvPicPr/>
                <p:nvPr/>
              </p:nvPicPr>
              <p:blipFill>
                <a:blip r:embed="rId98"/>
                <a:stretch>
                  <a:fillRect/>
                </a:stretch>
              </p:blipFill>
              <p:spPr>
                <a:xfrm>
                  <a:off x="2809982" y="287322"/>
                  <a:ext cx="459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Ink 61">
                  <a:extLst>
                    <a:ext uri="{FF2B5EF4-FFF2-40B4-BE49-F238E27FC236}">
                      <a16:creationId xmlns:a16="http://schemas.microsoft.com/office/drawing/2014/main" id="{866AEA21-32FF-4D01-B80B-C16B9A7BDE5A}"/>
                    </a:ext>
                  </a:extLst>
                </p14:cNvPr>
                <p14:cNvContentPartPr/>
                <p14:nvPr/>
              </p14:nvContentPartPr>
              <p14:xfrm>
                <a:off x="2712062" y="214242"/>
                <a:ext cx="414000" cy="244440"/>
              </p14:xfrm>
            </p:contentPart>
          </mc:Choice>
          <mc:Fallback xmlns="">
            <p:pic>
              <p:nvPicPr>
                <p:cNvPr id="62" name="Ink 61">
                  <a:extLst>
                    <a:ext uri="{FF2B5EF4-FFF2-40B4-BE49-F238E27FC236}">
                      <a16:creationId xmlns:a16="http://schemas.microsoft.com/office/drawing/2014/main" id="{866AEA21-32FF-4D01-B80B-C16B9A7BDE5A}"/>
                    </a:ext>
                  </a:extLst>
                </p:cNvPr>
                <p:cNvPicPr/>
                <p:nvPr/>
              </p:nvPicPr>
              <p:blipFill>
                <a:blip r:embed="rId100"/>
                <a:stretch>
                  <a:fillRect/>
                </a:stretch>
              </p:blipFill>
              <p:spPr>
                <a:xfrm>
                  <a:off x="2703062" y="205602"/>
                  <a:ext cx="4316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Ink 62">
                  <a:extLst>
                    <a:ext uri="{FF2B5EF4-FFF2-40B4-BE49-F238E27FC236}">
                      <a16:creationId xmlns:a16="http://schemas.microsoft.com/office/drawing/2014/main" id="{065A4DA0-2FC2-4404-BB42-0CC45A57CFC8}"/>
                    </a:ext>
                  </a:extLst>
                </p14:cNvPr>
                <p14:cNvContentPartPr/>
                <p14:nvPr/>
              </p14:nvContentPartPr>
              <p14:xfrm>
                <a:off x="2518382" y="336282"/>
                <a:ext cx="208440" cy="79920"/>
              </p14:xfrm>
            </p:contentPart>
          </mc:Choice>
          <mc:Fallback xmlns="">
            <p:pic>
              <p:nvPicPr>
                <p:cNvPr id="63" name="Ink 62">
                  <a:extLst>
                    <a:ext uri="{FF2B5EF4-FFF2-40B4-BE49-F238E27FC236}">
                      <a16:creationId xmlns:a16="http://schemas.microsoft.com/office/drawing/2014/main" id="{065A4DA0-2FC2-4404-BB42-0CC45A57CFC8}"/>
                    </a:ext>
                  </a:extLst>
                </p:cNvPr>
                <p:cNvPicPr/>
                <p:nvPr/>
              </p:nvPicPr>
              <p:blipFill>
                <a:blip r:embed="rId102"/>
                <a:stretch>
                  <a:fillRect/>
                </a:stretch>
              </p:blipFill>
              <p:spPr>
                <a:xfrm>
                  <a:off x="2509742" y="327642"/>
                  <a:ext cx="226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Ink 63">
                  <a:extLst>
                    <a:ext uri="{FF2B5EF4-FFF2-40B4-BE49-F238E27FC236}">
                      <a16:creationId xmlns:a16="http://schemas.microsoft.com/office/drawing/2014/main" id="{8DCD4A02-AD16-4849-8D0F-774B82D6D146}"/>
                    </a:ext>
                  </a:extLst>
                </p14:cNvPr>
                <p14:cNvContentPartPr/>
                <p14:nvPr/>
              </p14:nvContentPartPr>
              <p14:xfrm>
                <a:off x="2606582" y="303522"/>
                <a:ext cx="120240" cy="151200"/>
              </p14:xfrm>
            </p:contentPart>
          </mc:Choice>
          <mc:Fallback xmlns="">
            <p:pic>
              <p:nvPicPr>
                <p:cNvPr id="64" name="Ink 63">
                  <a:extLst>
                    <a:ext uri="{FF2B5EF4-FFF2-40B4-BE49-F238E27FC236}">
                      <a16:creationId xmlns:a16="http://schemas.microsoft.com/office/drawing/2014/main" id="{8DCD4A02-AD16-4849-8D0F-774B82D6D146}"/>
                    </a:ext>
                  </a:extLst>
                </p:cNvPr>
                <p:cNvPicPr/>
                <p:nvPr/>
              </p:nvPicPr>
              <p:blipFill>
                <a:blip r:embed="rId104"/>
                <a:stretch>
                  <a:fillRect/>
                </a:stretch>
              </p:blipFill>
              <p:spPr>
                <a:xfrm>
                  <a:off x="2597942" y="294882"/>
                  <a:ext cx="137880" cy="168840"/>
                </a:xfrm>
                <a:prstGeom prst="rect">
                  <a:avLst/>
                </a:prstGeom>
              </p:spPr>
            </p:pic>
          </mc:Fallback>
        </mc:AlternateContent>
      </p:grpSp>
      <p:grpSp>
        <p:nvGrpSpPr>
          <p:cNvPr id="85" name="Group 84">
            <a:extLst>
              <a:ext uri="{FF2B5EF4-FFF2-40B4-BE49-F238E27FC236}">
                <a16:creationId xmlns:a16="http://schemas.microsoft.com/office/drawing/2014/main" id="{21E22E61-0B8E-4A8A-B0C2-89210FFE0CB6}"/>
              </a:ext>
            </a:extLst>
          </p:cNvPr>
          <p:cNvGrpSpPr/>
          <p:nvPr/>
        </p:nvGrpSpPr>
        <p:grpSpPr>
          <a:xfrm>
            <a:off x="4465622" y="4426242"/>
            <a:ext cx="3008880" cy="748800"/>
            <a:chOff x="4465622" y="4426242"/>
            <a:chExt cx="3008880" cy="748800"/>
          </a:xfrm>
        </p:grpSpPr>
        <mc:AlternateContent xmlns:mc="http://schemas.openxmlformats.org/markup-compatibility/2006" xmlns:p14="http://schemas.microsoft.com/office/powerpoint/2010/main">
          <mc:Choice Requires="p14">
            <p:contentPart p14:bwMode="auto" r:id="rId105">
              <p14:nvContentPartPr>
                <p14:cNvPr id="66" name="Ink 65">
                  <a:extLst>
                    <a:ext uri="{FF2B5EF4-FFF2-40B4-BE49-F238E27FC236}">
                      <a16:creationId xmlns:a16="http://schemas.microsoft.com/office/drawing/2014/main" id="{0DFDA249-7DB3-48BF-87C8-C18D9126DD46}"/>
                    </a:ext>
                  </a:extLst>
                </p14:cNvPr>
                <p14:cNvContentPartPr/>
                <p14:nvPr/>
              </p14:nvContentPartPr>
              <p14:xfrm>
                <a:off x="4721582" y="4982442"/>
                <a:ext cx="8280" cy="48960"/>
              </p14:xfrm>
            </p:contentPart>
          </mc:Choice>
          <mc:Fallback xmlns="">
            <p:pic>
              <p:nvPicPr>
                <p:cNvPr id="66" name="Ink 65">
                  <a:extLst>
                    <a:ext uri="{FF2B5EF4-FFF2-40B4-BE49-F238E27FC236}">
                      <a16:creationId xmlns:a16="http://schemas.microsoft.com/office/drawing/2014/main" id="{0DFDA249-7DB3-48BF-87C8-C18D9126DD46}"/>
                    </a:ext>
                  </a:extLst>
                </p:cNvPr>
                <p:cNvPicPr/>
                <p:nvPr/>
              </p:nvPicPr>
              <p:blipFill>
                <a:blip r:embed="rId106"/>
                <a:stretch>
                  <a:fillRect/>
                </a:stretch>
              </p:blipFill>
              <p:spPr>
                <a:xfrm>
                  <a:off x="4712582" y="4973802"/>
                  <a:ext cx="25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 66">
                  <a:extLst>
                    <a:ext uri="{FF2B5EF4-FFF2-40B4-BE49-F238E27FC236}">
                      <a16:creationId xmlns:a16="http://schemas.microsoft.com/office/drawing/2014/main" id="{52FA6E14-8CFF-4F76-A40C-75CCAED10203}"/>
                    </a:ext>
                  </a:extLst>
                </p14:cNvPr>
                <p14:cNvContentPartPr/>
                <p14:nvPr/>
              </p14:nvContentPartPr>
              <p14:xfrm>
                <a:off x="4465622" y="4877682"/>
                <a:ext cx="39600" cy="106200"/>
              </p14:xfrm>
            </p:contentPart>
          </mc:Choice>
          <mc:Fallback xmlns="">
            <p:pic>
              <p:nvPicPr>
                <p:cNvPr id="67" name="Ink 66">
                  <a:extLst>
                    <a:ext uri="{FF2B5EF4-FFF2-40B4-BE49-F238E27FC236}">
                      <a16:creationId xmlns:a16="http://schemas.microsoft.com/office/drawing/2014/main" id="{52FA6E14-8CFF-4F76-A40C-75CCAED10203}"/>
                    </a:ext>
                  </a:extLst>
                </p:cNvPr>
                <p:cNvPicPr/>
                <p:nvPr/>
              </p:nvPicPr>
              <p:blipFill>
                <a:blip r:embed="rId108"/>
                <a:stretch>
                  <a:fillRect/>
                </a:stretch>
              </p:blipFill>
              <p:spPr>
                <a:xfrm>
                  <a:off x="4456982" y="4868682"/>
                  <a:ext cx="57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 67">
                  <a:extLst>
                    <a:ext uri="{FF2B5EF4-FFF2-40B4-BE49-F238E27FC236}">
                      <a16:creationId xmlns:a16="http://schemas.microsoft.com/office/drawing/2014/main" id="{7B7A22D5-78DB-4249-A3CE-E7C288D72766}"/>
                    </a:ext>
                  </a:extLst>
                </p14:cNvPr>
                <p14:cNvContentPartPr/>
                <p14:nvPr/>
              </p14:nvContentPartPr>
              <p14:xfrm>
                <a:off x="4586222" y="4954362"/>
                <a:ext cx="6840" cy="184320"/>
              </p14:xfrm>
            </p:contentPart>
          </mc:Choice>
          <mc:Fallback xmlns="">
            <p:pic>
              <p:nvPicPr>
                <p:cNvPr id="68" name="Ink 67">
                  <a:extLst>
                    <a:ext uri="{FF2B5EF4-FFF2-40B4-BE49-F238E27FC236}">
                      <a16:creationId xmlns:a16="http://schemas.microsoft.com/office/drawing/2014/main" id="{7B7A22D5-78DB-4249-A3CE-E7C288D72766}"/>
                    </a:ext>
                  </a:extLst>
                </p:cNvPr>
                <p:cNvPicPr/>
                <p:nvPr/>
              </p:nvPicPr>
              <p:blipFill>
                <a:blip r:embed="rId110"/>
                <a:stretch>
                  <a:fillRect/>
                </a:stretch>
              </p:blipFill>
              <p:spPr>
                <a:xfrm>
                  <a:off x="4577222" y="4945362"/>
                  <a:ext cx="24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 68">
                  <a:extLst>
                    <a:ext uri="{FF2B5EF4-FFF2-40B4-BE49-F238E27FC236}">
                      <a16:creationId xmlns:a16="http://schemas.microsoft.com/office/drawing/2014/main" id="{E0D0E698-7DFD-4A2C-BDFC-55081405A621}"/>
                    </a:ext>
                  </a:extLst>
                </p14:cNvPr>
                <p14:cNvContentPartPr/>
                <p14:nvPr/>
              </p14:nvContentPartPr>
              <p14:xfrm>
                <a:off x="4571102" y="4927362"/>
                <a:ext cx="139320" cy="62640"/>
              </p14:xfrm>
            </p:contentPart>
          </mc:Choice>
          <mc:Fallback xmlns="">
            <p:pic>
              <p:nvPicPr>
                <p:cNvPr id="69" name="Ink 68">
                  <a:extLst>
                    <a:ext uri="{FF2B5EF4-FFF2-40B4-BE49-F238E27FC236}">
                      <a16:creationId xmlns:a16="http://schemas.microsoft.com/office/drawing/2014/main" id="{E0D0E698-7DFD-4A2C-BDFC-55081405A621}"/>
                    </a:ext>
                  </a:extLst>
                </p:cNvPr>
                <p:cNvPicPr/>
                <p:nvPr/>
              </p:nvPicPr>
              <p:blipFill>
                <a:blip r:embed="rId112"/>
                <a:stretch>
                  <a:fillRect/>
                </a:stretch>
              </p:blipFill>
              <p:spPr>
                <a:xfrm>
                  <a:off x="4562462" y="4918362"/>
                  <a:ext cx="156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5847F8F8-530B-4833-9673-DDB7D7B89C48}"/>
                    </a:ext>
                  </a:extLst>
                </p14:cNvPr>
                <p14:cNvContentPartPr/>
                <p14:nvPr/>
              </p14:nvContentPartPr>
              <p14:xfrm>
                <a:off x="4595942" y="5024922"/>
                <a:ext cx="75600" cy="23400"/>
              </p14:xfrm>
            </p:contentPart>
          </mc:Choice>
          <mc:Fallback xmlns="">
            <p:pic>
              <p:nvPicPr>
                <p:cNvPr id="70" name="Ink 69">
                  <a:extLst>
                    <a:ext uri="{FF2B5EF4-FFF2-40B4-BE49-F238E27FC236}">
                      <a16:creationId xmlns:a16="http://schemas.microsoft.com/office/drawing/2014/main" id="{5847F8F8-530B-4833-9673-DDB7D7B89C48}"/>
                    </a:ext>
                  </a:extLst>
                </p:cNvPr>
                <p:cNvPicPr/>
                <p:nvPr/>
              </p:nvPicPr>
              <p:blipFill>
                <a:blip r:embed="rId114"/>
                <a:stretch>
                  <a:fillRect/>
                </a:stretch>
              </p:blipFill>
              <p:spPr>
                <a:xfrm>
                  <a:off x="4586942" y="5015922"/>
                  <a:ext cx="93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65F5E1BD-88CB-489E-92B0-163438C7B842}"/>
                    </a:ext>
                  </a:extLst>
                </p14:cNvPr>
                <p14:cNvContentPartPr/>
                <p14:nvPr/>
              </p14:nvContentPartPr>
              <p14:xfrm>
                <a:off x="4672262" y="5075322"/>
                <a:ext cx="81000" cy="99720"/>
              </p14:xfrm>
            </p:contentPart>
          </mc:Choice>
          <mc:Fallback xmlns="">
            <p:pic>
              <p:nvPicPr>
                <p:cNvPr id="71" name="Ink 70">
                  <a:extLst>
                    <a:ext uri="{FF2B5EF4-FFF2-40B4-BE49-F238E27FC236}">
                      <a16:creationId xmlns:a16="http://schemas.microsoft.com/office/drawing/2014/main" id="{65F5E1BD-88CB-489E-92B0-163438C7B842}"/>
                    </a:ext>
                  </a:extLst>
                </p:cNvPr>
                <p:cNvPicPr/>
                <p:nvPr/>
              </p:nvPicPr>
              <p:blipFill>
                <a:blip r:embed="rId116"/>
                <a:stretch>
                  <a:fillRect/>
                </a:stretch>
              </p:blipFill>
              <p:spPr>
                <a:xfrm>
                  <a:off x="4663622" y="5066682"/>
                  <a:ext cx="98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44D0ECC4-5525-46CA-9A20-FA97D3D7A552}"/>
                    </a:ext>
                  </a:extLst>
                </p14:cNvPr>
                <p14:cNvContentPartPr/>
                <p14:nvPr/>
              </p14:nvContentPartPr>
              <p14:xfrm>
                <a:off x="4792142" y="5087562"/>
                <a:ext cx="90000" cy="75240"/>
              </p14:xfrm>
            </p:contentPart>
          </mc:Choice>
          <mc:Fallback xmlns="">
            <p:pic>
              <p:nvPicPr>
                <p:cNvPr id="72" name="Ink 71">
                  <a:extLst>
                    <a:ext uri="{FF2B5EF4-FFF2-40B4-BE49-F238E27FC236}">
                      <a16:creationId xmlns:a16="http://schemas.microsoft.com/office/drawing/2014/main" id="{44D0ECC4-5525-46CA-9A20-FA97D3D7A552}"/>
                    </a:ext>
                  </a:extLst>
                </p:cNvPr>
                <p:cNvPicPr/>
                <p:nvPr/>
              </p:nvPicPr>
              <p:blipFill>
                <a:blip r:embed="rId118"/>
                <a:stretch>
                  <a:fillRect/>
                </a:stretch>
              </p:blipFill>
              <p:spPr>
                <a:xfrm>
                  <a:off x="4783142" y="5078562"/>
                  <a:ext cx="107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83CB20E2-46A7-4697-94D1-0C557FDB1674}"/>
                    </a:ext>
                  </a:extLst>
                </p14:cNvPr>
                <p14:cNvContentPartPr/>
                <p14:nvPr/>
              </p14:nvContentPartPr>
              <p14:xfrm>
                <a:off x="4886102" y="5034642"/>
                <a:ext cx="108000" cy="97560"/>
              </p14:xfrm>
            </p:contentPart>
          </mc:Choice>
          <mc:Fallback xmlns="">
            <p:pic>
              <p:nvPicPr>
                <p:cNvPr id="73" name="Ink 72">
                  <a:extLst>
                    <a:ext uri="{FF2B5EF4-FFF2-40B4-BE49-F238E27FC236}">
                      <a16:creationId xmlns:a16="http://schemas.microsoft.com/office/drawing/2014/main" id="{83CB20E2-46A7-4697-94D1-0C557FDB1674}"/>
                    </a:ext>
                  </a:extLst>
                </p:cNvPr>
                <p:cNvPicPr/>
                <p:nvPr/>
              </p:nvPicPr>
              <p:blipFill>
                <a:blip r:embed="rId120"/>
                <a:stretch>
                  <a:fillRect/>
                </a:stretch>
              </p:blipFill>
              <p:spPr>
                <a:xfrm>
                  <a:off x="4877462" y="5026002"/>
                  <a:ext cx="125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 73">
                  <a:extLst>
                    <a:ext uri="{FF2B5EF4-FFF2-40B4-BE49-F238E27FC236}">
                      <a16:creationId xmlns:a16="http://schemas.microsoft.com/office/drawing/2014/main" id="{86D78AC9-BD45-4B0A-9E88-BEAABC9163F0}"/>
                    </a:ext>
                  </a:extLst>
                </p14:cNvPr>
                <p14:cNvContentPartPr/>
                <p14:nvPr/>
              </p14:nvContentPartPr>
              <p14:xfrm>
                <a:off x="5050982" y="4970202"/>
                <a:ext cx="87840" cy="27720"/>
              </p14:xfrm>
            </p:contentPart>
          </mc:Choice>
          <mc:Fallback xmlns="">
            <p:pic>
              <p:nvPicPr>
                <p:cNvPr id="74" name="Ink 73">
                  <a:extLst>
                    <a:ext uri="{FF2B5EF4-FFF2-40B4-BE49-F238E27FC236}">
                      <a16:creationId xmlns:a16="http://schemas.microsoft.com/office/drawing/2014/main" id="{86D78AC9-BD45-4B0A-9E88-BEAABC9163F0}"/>
                    </a:ext>
                  </a:extLst>
                </p:cNvPr>
                <p:cNvPicPr/>
                <p:nvPr/>
              </p:nvPicPr>
              <p:blipFill>
                <a:blip r:embed="rId122"/>
                <a:stretch>
                  <a:fillRect/>
                </a:stretch>
              </p:blipFill>
              <p:spPr>
                <a:xfrm>
                  <a:off x="5042342" y="4961562"/>
                  <a:ext cx="105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 74">
                  <a:extLst>
                    <a:ext uri="{FF2B5EF4-FFF2-40B4-BE49-F238E27FC236}">
                      <a16:creationId xmlns:a16="http://schemas.microsoft.com/office/drawing/2014/main" id="{C8A90A2A-EC66-4396-A68F-16FA2CEBE03D}"/>
                    </a:ext>
                  </a:extLst>
                </p14:cNvPr>
                <p14:cNvContentPartPr/>
                <p14:nvPr/>
              </p14:nvContentPartPr>
              <p14:xfrm>
                <a:off x="5079062" y="4891722"/>
                <a:ext cx="110160" cy="64080"/>
              </p14:xfrm>
            </p:contentPart>
          </mc:Choice>
          <mc:Fallback xmlns="">
            <p:pic>
              <p:nvPicPr>
                <p:cNvPr id="75" name="Ink 74">
                  <a:extLst>
                    <a:ext uri="{FF2B5EF4-FFF2-40B4-BE49-F238E27FC236}">
                      <a16:creationId xmlns:a16="http://schemas.microsoft.com/office/drawing/2014/main" id="{C8A90A2A-EC66-4396-A68F-16FA2CEBE03D}"/>
                    </a:ext>
                  </a:extLst>
                </p:cNvPr>
                <p:cNvPicPr/>
                <p:nvPr/>
              </p:nvPicPr>
              <p:blipFill>
                <a:blip r:embed="rId124"/>
                <a:stretch>
                  <a:fillRect/>
                </a:stretch>
              </p:blipFill>
              <p:spPr>
                <a:xfrm>
                  <a:off x="5070422" y="4882722"/>
                  <a:ext cx="12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6F646A5F-4261-4AA9-801F-B963C09CB156}"/>
                    </a:ext>
                  </a:extLst>
                </p14:cNvPr>
                <p14:cNvContentPartPr/>
                <p14:nvPr/>
              </p14:nvContentPartPr>
              <p14:xfrm>
                <a:off x="5323142" y="4848162"/>
                <a:ext cx="140040" cy="170280"/>
              </p14:xfrm>
            </p:contentPart>
          </mc:Choice>
          <mc:Fallback xmlns="">
            <p:pic>
              <p:nvPicPr>
                <p:cNvPr id="76" name="Ink 75">
                  <a:extLst>
                    <a:ext uri="{FF2B5EF4-FFF2-40B4-BE49-F238E27FC236}">
                      <a16:creationId xmlns:a16="http://schemas.microsoft.com/office/drawing/2014/main" id="{6F646A5F-4261-4AA9-801F-B963C09CB156}"/>
                    </a:ext>
                  </a:extLst>
                </p:cNvPr>
                <p:cNvPicPr/>
                <p:nvPr/>
              </p:nvPicPr>
              <p:blipFill>
                <a:blip r:embed="rId126"/>
                <a:stretch>
                  <a:fillRect/>
                </a:stretch>
              </p:blipFill>
              <p:spPr>
                <a:xfrm>
                  <a:off x="5314142" y="4839522"/>
                  <a:ext cx="157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36C65A74-F092-4A73-B000-58156C61B332}"/>
                    </a:ext>
                  </a:extLst>
                </p14:cNvPr>
                <p14:cNvContentPartPr/>
                <p14:nvPr/>
              </p14:nvContentPartPr>
              <p14:xfrm>
                <a:off x="5534462" y="4894602"/>
                <a:ext cx="30600" cy="23400"/>
              </p14:xfrm>
            </p:contentPart>
          </mc:Choice>
          <mc:Fallback xmlns="">
            <p:pic>
              <p:nvPicPr>
                <p:cNvPr id="77" name="Ink 76">
                  <a:extLst>
                    <a:ext uri="{FF2B5EF4-FFF2-40B4-BE49-F238E27FC236}">
                      <a16:creationId xmlns:a16="http://schemas.microsoft.com/office/drawing/2014/main" id="{36C65A74-F092-4A73-B000-58156C61B332}"/>
                    </a:ext>
                  </a:extLst>
                </p:cNvPr>
                <p:cNvPicPr/>
                <p:nvPr/>
              </p:nvPicPr>
              <p:blipFill>
                <a:blip r:embed="rId128"/>
                <a:stretch>
                  <a:fillRect/>
                </a:stretch>
              </p:blipFill>
              <p:spPr>
                <a:xfrm>
                  <a:off x="5525462" y="4885962"/>
                  <a:ext cx="48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CA359064-7B76-4560-BA77-4825DCEA4EAF}"/>
                    </a:ext>
                  </a:extLst>
                </p14:cNvPr>
                <p14:cNvContentPartPr/>
                <p14:nvPr/>
              </p14:nvContentPartPr>
              <p14:xfrm>
                <a:off x="5684222" y="4766442"/>
                <a:ext cx="155520" cy="265680"/>
              </p14:xfrm>
            </p:contentPart>
          </mc:Choice>
          <mc:Fallback xmlns="">
            <p:pic>
              <p:nvPicPr>
                <p:cNvPr id="78" name="Ink 77">
                  <a:extLst>
                    <a:ext uri="{FF2B5EF4-FFF2-40B4-BE49-F238E27FC236}">
                      <a16:creationId xmlns:a16="http://schemas.microsoft.com/office/drawing/2014/main" id="{CA359064-7B76-4560-BA77-4825DCEA4EAF}"/>
                    </a:ext>
                  </a:extLst>
                </p:cNvPr>
                <p:cNvPicPr/>
                <p:nvPr/>
              </p:nvPicPr>
              <p:blipFill>
                <a:blip r:embed="rId130"/>
                <a:stretch>
                  <a:fillRect/>
                </a:stretch>
              </p:blipFill>
              <p:spPr>
                <a:xfrm>
                  <a:off x="5675582" y="4757802"/>
                  <a:ext cx="1731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 78">
                  <a:extLst>
                    <a:ext uri="{FF2B5EF4-FFF2-40B4-BE49-F238E27FC236}">
                      <a16:creationId xmlns:a16="http://schemas.microsoft.com/office/drawing/2014/main" id="{C50166DD-2E94-417F-BE2B-DA4149D66186}"/>
                    </a:ext>
                  </a:extLst>
                </p14:cNvPr>
                <p14:cNvContentPartPr/>
                <p14:nvPr/>
              </p14:nvContentPartPr>
              <p14:xfrm>
                <a:off x="5947022" y="4630002"/>
                <a:ext cx="237240" cy="290520"/>
              </p14:xfrm>
            </p:contentPart>
          </mc:Choice>
          <mc:Fallback xmlns="">
            <p:pic>
              <p:nvPicPr>
                <p:cNvPr id="79" name="Ink 78">
                  <a:extLst>
                    <a:ext uri="{FF2B5EF4-FFF2-40B4-BE49-F238E27FC236}">
                      <a16:creationId xmlns:a16="http://schemas.microsoft.com/office/drawing/2014/main" id="{C50166DD-2E94-417F-BE2B-DA4149D66186}"/>
                    </a:ext>
                  </a:extLst>
                </p:cNvPr>
                <p:cNvPicPr/>
                <p:nvPr/>
              </p:nvPicPr>
              <p:blipFill>
                <a:blip r:embed="rId132"/>
                <a:stretch>
                  <a:fillRect/>
                </a:stretch>
              </p:blipFill>
              <p:spPr>
                <a:xfrm>
                  <a:off x="5938022" y="4621002"/>
                  <a:ext cx="254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Ink 79">
                  <a:extLst>
                    <a:ext uri="{FF2B5EF4-FFF2-40B4-BE49-F238E27FC236}">
                      <a16:creationId xmlns:a16="http://schemas.microsoft.com/office/drawing/2014/main" id="{835E15E8-1382-40F9-83D0-92F8403AB691}"/>
                    </a:ext>
                  </a:extLst>
                </p14:cNvPr>
                <p14:cNvContentPartPr/>
                <p14:nvPr/>
              </p14:nvContentPartPr>
              <p14:xfrm>
                <a:off x="6299102" y="4539282"/>
                <a:ext cx="187560" cy="175320"/>
              </p14:xfrm>
            </p:contentPart>
          </mc:Choice>
          <mc:Fallback xmlns="">
            <p:pic>
              <p:nvPicPr>
                <p:cNvPr id="80" name="Ink 79">
                  <a:extLst>
                    <a:ext uri="{FF2B5EF4-FFF2-40B4-BE49-F238E27FC236}">
                      <a16:creationId xmlns:a16="http://schemas.microsoft.com/office/drawing/2014/main" id="{835E15E8-1382-40F9-83D0-92F8403AB691}"/>
                    </a:ext>
                  </a:extLst>
                </p:cNvPr>
                <p:cNvPicPr/>
                <p:nvPr/>
              </p:nvPicPr>
              <p:blipFill>
                <a:blip r:embed="rId134"/>
                <a:stretch>
                  <a:fillRect/>
                </a:stretch>
              </p:blipFill>
              <p:spPr>
                <a:xfrm>
                  <a:off x="6290462" y="4530642"/>
                  <a:ext cx="205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 81">
                  <a:extLst>
                    <a:ext uri="{FF2B5EF4-FFF2-40B4-BE49-F238E27FC236}">
                      <a16:creationId xmlns:a16="http://schemas.microsoft.com/office/drawing/2014/main" id="{C2602599-ED1B-4820-8620-F589E730EFFF}"/>
                    </a:ext>
                  </a:extLst>
                </p14:cNvPr>
                <p14:cNvContentPartPr/>
                <p14:nvPr/>
              </p14:nvContentPartPr>
              <p14:xfrm>
                <a:off x="6503942" y="4699482"/>
                <a:ext cx="261000" cy="131760"/>
              </p14:xfrm>
            </p:contentPart>
          </mc:Choice>
          <mc:Fallback xmlns="">
            <p:pic>
              <p:nvPicPr>
                <p:cNvPr id="82" name="Ink 81">
                  <a:extLst>
                    <a:ext uri="{FF2B5EF4-FFF2-40B4-BE49-F238E27FC236}">
                      <a16:creationId xmlns:a16="http://schemas.microsoft.com/office/drawing/2014/main" id="{C2602599-ED1B-4820-8620-F589E730EFFF}"/>
                    </a:ext>
                  </a:extLst>
                </p:cNvPr>
                <p:cNvPicPr/>
                <p:nvPr/>
              </p:nvPicPr>
              <p:blipFill>
                <a:blip r:embed="rId136"/>
                <a:stretch>
                  <a:fillRect/>
                </a:stretch>
              </p:blipFill>
              <p:spPr>
                <a:xfrm>
                  <a:off x="6494942" y="4690842"/>
                  <a:ext cx="278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 82">
                  <a:extLst>
                    <a:ext uri="{FF2B5EF4-FFF2-40B4-BE49-F238E27FC236}">
                      <a16:creationId xmlns:a16="http://schemas.microsoft.com/office/drawing/2014/main" id="{6B84F4DF-C0EF-483D-9BD5-EF0506A19269}"/>
                    </a:ext>
                  </a:extLst>
                </p14:cNvPr>
                <p14:cNvContentPartPr/>
                <p14:nvPr/>
              </p14:nvContentPartPr>
              <p14:xfrm>
                <a:off x="6917582" y="4536762"/>
                <a:ext cx="236520" cy="303120"/>
              </p14:xfrm>
            </p:contentPart>
          </mc:Choice>
          <mc:Fallback xmlns="">
            <p:pic>
              <p:nvPicPr>
                <p:cNvPr id="83" name="Ink 82">
                  <a:extLst>
                    <a:ext uri="{FF2B5EF4-FFF2-40B4-BE49-F238E27FC236}">
                      <a16:creationId xmlns:a16="http://schemas.microsoft.com/office/drawing/2014/main" id="{6B84F4DF-C0EF-483D-9BD5-EF0506A19269}"/>
                    </a:ext>
                  </a:extLst>
                </p:cNvPr>
                <p:cNvPicPr/>
                <p:nvPr/>
              </p:nvPicPr>
              <p:blipFill>
                <a:blip r:embed="rId138"/>
                <a:stretch>
                  <a:fillRect/>
                </a:stretch>
              </p:blipFill>
              <p:spPr>
                <a:xfrm>
                  <a:off x="6908582" y="4527762"/>
                  <a:ext cx="2541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Ink 83">
                  <a:extLst>
                    <a:ext uri="{FF2B5EF4-FFF2-40B4-BE49-F238E27FC236}">
                      <a16:creationId xmlns:a16="http://schemas.microsoft.com/office/drawing/2014/main" id="{95EB9C38-E5F0-4B6A-BF0A-523361B2666B}"/>
                    </a:ext>
                  </a:extLst>
                </p14:cNvPr>
                <p14:cNvContentPartPr/>
                <p14:nvPr/>
              </p14:nvContentPartPr>
              <p14:xfrm>
                <a:off x="7256702" y="4426242"/>
                <a:ext cx="217800" cy="183960"/>
              </p14:xfrm>
            </p:contentPart>
          </mc:Choice>
          <mc:Fallback xmlns="">
            <p:pic>
              <p:nvPicPr>
                <p:cNvPr id="84" name="Ink 83">
                  <a:extLst>
                    <a:ext uri="{FF2B5EF4-FFF2-40B4-BE49-F238E27FC236}">
                      <a16:creationId xmlns:a16="http://schemas.microsoft.com/office/drawing/2014/main" id="{95EB9C38-E5F0-4B6A-BF0A-523361B2666B}"/>
                    </a:ext>
                  </a:extLst>
                </p:cNvPr>
                <p:cNvPicPr/>
                <p:nvPr/>
              </p:nvPicPr>
              <p:blipFill>
                <a:blip r:embed="rId140"/>
                <a:stretch>
                  <a:fillRect/>
                </a:stretch>
              </p:blipFill>
              <p:spPr>
                <a:xfrm>
                  <a:off x="7248062" y="4417602"/>
                  <a:ext cx="235440" cy="201600"/>
                </a:xfrm>
                <a:prstGeom prst="rect">
                  <a:avLst/>
                </a:prstGeom>
              </p:spPr>
            </p:pic>
          </mc:Fallback>
        </mc:AlternateContent>
      </p:grpSp>
      <p:grpSp>
        <p:nvGrpSpPr>
          <p:cNvPr id="121" name="Group 120">
            <a:extLst>
              <a:ext uri="{FF2B5EF4-FFF2-40B4-BE49-F238E27FC236}">
                <a16:creationId xmlns:a16="http://schemas.microsoft.com/office/drawing/2014/main" id="{D150C70C-A225-495D-BA11-B649D784D5CD}"/>
              </a:ext>
            </a:extLst>
          </p:cNvPr>
          <p:cNvGrpSpPr/>
          <p:nvPr/>
        </p:nvGrpSpPr>
        <p:grpSpPr>
          <a:xfrm>
            <a:off x="1431542" y="4809282"/>
            <a:ext cx="1968120" cy="1296000"/>
            <a:chOff x="1431542" y="4809282"/>
            <a:chExt cx="1968120" cy="1296000"/>
          </a:xfrm>
        </p:grpSpPr>
        <mc:AlternateContent xmlns:mc="http://schemas.openxmlformats.org/markup-compatibility/2006" xmlns:p14="http://schemas.microsoft.com/office/powerpoint/2010/main">
          <mc:Choice Requires="p14">
            <p:contentPart p14:bwMode="auto" r:id="rId141">
              <p14:nvContentPartPr>
                <p14:cNvPr id="86" name="Ink 85">
                  <a:extLst>
                    <a:ext uri="{FF2B5EF4-FFF2-40B4-BE49-F238E27FC236}">
                      <a16:creationId xmlns:a16="http://schemas.microsoft.com/office/drawing/2014/main" id="{BFBBC629-6ACC-4CE4-88E2-5C167D91D4B8}"/>
                    </a:ext>
                  </a:extLst>
                </p14:cNvPr>
                <p14:cNvContentPartPr/>
                <p14:nvPr/>
              </p14:nvContentPartPr>
              <p14:xfrm>
                <a:off x="1440542" y="5016642"/>
                <a:ext cx="217080" cy="372960"/>
              </p14:xfrm>
            </p:contentPart>
          </mc:Choice>
          <mc:Fallback xmlns="">
            <p:pic>
              <p:nvPicPr>
                <p:cNvPr id="86" name="Ink 85">
                  <a:extLst>
                    <a:ext uri="{FF2B5EF4-FFF2-40B4-BE49-F238E27FC236}">
                      <a16:creationId xmlns:a16="http://schemas.microsoft.com/office/drawing/2014/main" id="{BFBBC629-6ACC-4CE4-88E2-5C167D91D4B8}"/>
                    </a:ext>
                  </a:extLst>
                </p:cNvPr>
                <p:cNvPicPr/>
                <p:nvPr/>
              </p:nvPicPr>
              <p:blipFill>
                <a:blip r:embed="rId142"/>
                <a:stretch>
                  <a:fillRect/>
                </a:stretch>
              </p:blipFill>
              <p:spPr>
                <a:xfrm>
                  <a:off x="1431542" y="5008002"/>
                  <a:ext cx="2347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Ink 86">
                  <a:extLst>
                    <a:ext uri="{FF2B5EF4-FFF2-40B4-BE49-F238E27FC236}">
                      <a16:creationId xmlns:a16="http://schemas.microsoft.com/office/drawing/2014/main" id="{8BD37580-4088-4BEB-B509-4680891B4DA4}"/>
                    </a:ext>
                  </a:extLst>
                </p14:cNvPr>
                <p14:cNvContentPartPr/>
                <p14:nvPr/>
              </p14:nvContentPartPr>
              <p14:xfrm>
                <a:off x="1431542" y="4875522"/>
                <a:ext cx="147240" cy="38880"/>
              </p14:xfrm>
            </p:contentPart>
          </mc:Choice>
          <mc:Fallback xmlns="">
            <p:pic>
              <p:nvPicPr>
                <p:cNvPr id="87" name="Ink 86">
                  <a:extLst>
                    <a:ext uri="{FF2B5EF4-FFF2-40B4-BE49-F238E27FC236}">
                      <a16:creationId xmlns:a16="http://schemas.microsoft.com/office/drawing/2014/main" id="{8BD37580-4088-4BEB-B509-4680891B4DA4}"/>
                    </a:ext>
                  </a:extLst>
                </p:cNvPr>
                <p:cNvPicPr/>
                <p:nvPr/>
              </p:nvPicPr>
              <p:blipFill>
                <a:blip r:embed="rId144"/>
                <a:stretch>
                  <a:fillRect/>
                </a:stretch>
              </p:blipFill>
              <p:spPr>
                <a:xfrm>
                  <a:off x="1422542" y="4866522"/>
                  <a:ext cx="164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Ink 87">
                  <a:extLst>
                    <a:ext uri="{FF2B5EF4-FFF2-40B4-BE49-F238E27FC236}">
                      <a16:creationId xmlns:a16="http://schemas.microsoft.com/office/drawing/2014/main" id="{259A44D4-661E-4176-94E5-75A20A692B85}"/>
                    </a:ext>
                  </a:extLst>
                </p14:cNvPr>
                <p14:cNvContentPartPr/>
                <p14:nvPr/>
              </p14:nvContentPartPr>
              <p14:xfrm>
                <a:off x="1654022" y="4925922"/>
                <a:ext cx="78840" cy="133920"/>
              </p14:xfrm>
            </p:contentPart>
          </mc:Choice>
          <mc:Fallback xmlns="">
            <p:pic>
              <p:nvPicPr>
                <p:cNvPr id="88" name="Ink 87">
                  <a:extLst>
                    <a:ext uri="{FF2B5EF4-FFF2-40B4-BE49-F238E27FC236}">
                      <a16:creationId xmlns:a16="http://schemas.microsoft.com/office/drawing/2014/main" id="{259A44D4-661E-4176-94E5-75A20A692B85}"/>
                    </a:ext>
                  </a:extLst>
                </p:cNvPr>
                <p:cNvPicPr/>
                <p:nvPr/>
              </p:nvPicPr>
              <p:blipFill>
                <a:blip r:embed="rId146"/>
                <a:stretch>
                  <a:fillRect/>
                </a:stretch>
              </p:blipFill>
              <p:spPr>
                <a:xfrm>
                  <a:off x="1645382" y="4917282"/>
                  <a:ext cx="96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Ink 88">
                  <a:extLst>
                    <a:ext uri="{FF2B5EF4-FFF2-40B4-BE49-F238E27FC236}">
                      <a16:creationId xmlns:a16="http://schemas.microsoft.com/office/drawing/2014/main" id="{2C936B4C-C5F8-435C-AE93-A449CB795B27}"/>
                    </a:ext>
                  </a:extLst>
                </p14:cNvPr>
                <p14:cNvContentPartPr/>
                <p14:nvPr/>
              </p14:nvContentPartPr>
              <p14:xfrm>
                <a:off x="1766702" y="4836282"/>
                <a:ext cx="30600" cy="212400"/>
              </p14:xfrm>
            </p:contentPart>
          </mc:Choice>
          <mc:Fallback xmlns="">
            <p:pic>
              <p:nvPicPr>
                <p:cNvPr id="89" name="Ink 88">
                  <a:extLst>
                    <a:ext uri="{FF2B5EF4-FFF2-40B4-BE49-F238E27FC236}">
                      <a16:creationId xmlns:a16="http://schemas.microsoft.com/office/drawing/2014/main" id="{2C936B4C-C5F8-435C-AE93-A449CB795B27}"/>
                    </a:ext>
                  </a:extLst>
                </p:cNvPr>
                <p:cNvPicPr/>
                <p:nvPr/>
              </p:nvPicPr>
              <p:blipFill>
                <a:blip r:embed="rId148"/>
                <a:stretch>
                  <a:fillRect/>
                </a:stretch>
              </p:blipFill>
              <p:spPr>
                <a:xfrm>
                  <a:off x="1757702" y="4827282"/>
                  <a:ext cx="48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Ink 89">
                  <a:extLst>
                    <a:ext uri="{FF2B5EF4-FFF2-40B4-BE49-F238E27FC236}">
                      <a16:creationId xmlns:a16="http://schemas.microsoft.com/office/drawing/2014/main" id="{03CBA3A7-56ED-406B-AF6A-89D7A7AB4BC8}"/>
                    </a:ext>
                  </a:extLst>
                </p14:cNvPr>
                <p14:cNvContentPartPr/>
                <p14:nvPr/>
              </p14:nvContentPartPr>
              <p14:xfrm>
                <a:off x="1855262" y="4897842"/>
                <a:ext cx="9360" cy="107280"/>
              </p14:xfrm>
            </p:contentPart>
          </mc:Choice>
          <mc:Fallback xmlns="">
            <p:pic>
              <p:nvPicPr>
                <p:cNvPr id="90" name="Ink 89">
                  <a:extLst>
                    <a:ext uri="{FF2B5EF4-FFF2-40B4-BE49-F238E27FC236}">
                      <a16:creationId xmlns:a16="http://schemas.microsoft.com/office/drawing/2014/main" id="{03CBA3A7-56ED-406B-AF6A-89D7A7AB4BC8}"/>
                    </a:ext>
                  </a:extLst>
                </p:cNvPr>
                <p:cNvPicPr/>
                <p:nvPr/>
              </p:nvPicPr>
              <p:blipFill>
                <a:blip r:embed="rId150"/>
                <a:stretch>
                  <a:fillRect/>
                </a:stretch>
              </p:blipFill>
              <p:spPr>
                <a:xfrm>
                  <a:off x="1846622" y="4888842"/>
                  <a:ext cx="27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Ink 90">
                  <a:extLst>
                    <a:ext uri="{FF2B5EF4-FFF2-40B4-BE49-F238E27FC236}">
                      <a16:creationId xmlns:a16="http://schemas.microsoft.com/office/drawing/2014/main" id="{92FF7CF8-F06C-4EB8-B3FC-EC7E23DEF76A}"/>
                    </a:ext>
                  </a:extLst>
                </p14:cNvPr>
                <p14:cNvContentPartPr/>
                <p14:nvPr/>
              </p14:nvContentPartPr>
              <p14:xfrm>
                <a:off x="1844102" y="4906842"/>
                <a:ext cx="78840" cy="72720"/>
              </p14:xfrm>
            </p:contentPart>
          </mc:Choice>
          <mc:Fallback xmlns="">
            <p:pic>
              <p:nvPicPr>
                <p:cNvPr id="91" name="Ink 90">
                  <a:extLst>
                    <a:ext uri="{FF2B5EF4-FFF2-40B4-BE49-F238E27FC236}">
                      <a16:creationId xmlns:a16="http://schemas.microsoft.com/office/drawing/2014/main" id="{92FF7CF8-F06C-4EB8-B3FC-EC7E23DEF76A}"/>
                    </a:ext>
                  </a:extLst>
                </p:cNvPr>
                <p:cNvPicPr/>
                <p:nvPr/>
              </p:nvPicPr>
              <p:blipFill>
                <a:blip r:embed="rId152"/>
                <a:stretch>
                  <a:fillRect/>
                </a:stretch>
              </p:blipFill>
              <p:spPr>
                <a:xfrm>
                  <a:off x="1835462" y="4897842"/>
                  <a:ext cx="96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Ink 91">
                  <a:extLst>
                    <a:ext uri="{FF2B5EF4-FFF2-40B4-BE49-F238E27FC236}">
                      <a16:creationId xmlns:a16="http://schemas.microsoft.com/office/drawing/2014/main" id="{353CAAE5-A092-4431-945D-19AA27CBEA3F}"/>
                    </a:ext>
                  </a:extLst>
                </p14:cNvPr>
                <p14:cNvContentPartPr/>
                <p14:nvPr/>
              </p14:nvContentPartPr>
              <p14:xfrm>
                <a:off x="1932662" y="4901802"/>
                <a:ext cx="2520" cy="143640"/>
              </p14:xfrm>
            </p:contentPart>
          </mc:Choice>
          <mc:Fallback xmlns="">
            <p:pic>
              <p:nvPicPr>
                <p:cNvPr id="92" name="Ink 91">
                  <a:extLst>
                    <a:ext uri="{FF2B5EF4-FFF2-40B4-BE49-F238E27FC236}">
                      <a16:creationId xmlns:a16="http://schemas.microsoft.com/office/drawing/2014/main" id="{353CAAE5-A092-4431-945D-19AA27CBEA3F}"/>
                    </a:ext>
                  </a:extLst>
                </p:cNvPr>
                <p:cNvPicPr/>
                <p:nvPr/>
              </p:nvPicPr>
              <p:blipFill>
                <a:blip r:embed="rId154"/>
                <a:stretch>
                  <a:fillRect/>
                </a:stretch>
              </p:blipFill>
              <p:spPr>
                <a:xfrm>
                  <a:off x="1924022" y="4892802"/>
                  <a:ext cx="20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 92">
                  <a:extLst>
                    <a:ext uri="{FF2B5EF4-FFF2-40B4-BE49-F238E27FC236}">
                      <a16:creationId xmlns:a16="http://schemas.microsoft.com/office/drawing/2014/main" id="{D27596B5-B322-4B88-BC85-ABD518EF761A}"/>
                    </a:ext>
                  </a:extLst>
                </p14:cNvPr>
                <p14:cNvContentPartPr/>
                <p14:nvPr/>
              </p14:nvContentPartPr>
              <p14:xfrm>
                <a:off x="1670222" y="5076402"/>
                <a:ext cx="306360" cy="60120"/>
              </p14:xfrm>
            </p:contentPart>
          </mc:Choice>
          <mc:Fallback xmlns="">
            <p:pic>
              <p:nvPicPr>
                <p:cNvPr id="93" name="Ink 92">
                  <a:extLst>
                    <a:ext uri="{FF2B5EF4-FFF2-40B4-BE49-F238E27FC236}">
                      <a16:creationId xmlns:a16="http://schemas.microsoft.com/office/drawing/2014/main" id="{D27596B5-B322-4B88-BC85-ABD518EF761A}"/>
                    </a:ext>
                  </a:extLst>
                </p:cNvPr>
                <p:cNvPicPr/>
                <p:nvPr/>
              </p:nvPicPr>
              <p:blipFill>
                <a:blip r:embed="rId156"/>
                <a:stretch>
                  <a:fillRect/>
                </a:stretch>
              </p:blipFill>
              <p:spPr>
                <a:xfrm>
                  <a:off x="1661582" y="5067402"/>
                  <a:ext cx="324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 93">
                  <a:extLst>
                    <a:ext uri="{FF2B5EF4-FFF2-40B4-BE49-F238E27FC236}">
                      <a16:creationId xmlns:a16="http://schemas.microsoft.com/office/drawing/2014/main" id="{1AED2E6E-DF54-4085-9FCD-4E43F7A2BDF7}"/>
                    </a:ext>
                  </a:extLst>
                </p14:cNvPr>
                <p14:cNvContentPartPr/>
                <p14:nvPr/>
              </p14:nvContentPartPr>
              <p14:xfrm>
                <a:off x="1801262" y="5167122"/>
                <a:ext cx="130680" cy="171360"/>
              </p14:xfrm>
            </p:contentPart>
          </mc:Choice>
          <mc:Fallback xmlns="">
            <p:pic>
              <p:nvPicPr>
                <p:cNvPr id="94" name="Ink 93">
                  <a:extLst>
                    <a:ext uri="{FF2B5EF4-FFF2-40B4-BE49-F238E27FC236}">
                      <a16:creationId xmlns:a16="http://schemas.microsoft.com/office/drawing/2014/main" id="{1AED2E6E-DF54-4085-9FCD-4E43F7A2BDF7}"/>
                    </a:ext>
                  </a:extLst>
                </p:cNvPr>
                <p:cNvPicPr/>
                <p:nvPr/>
              </p:nvPicPr>
              <p:blipFill>
                <a:blip r:embed="rId158"/>
                <a:stretch>
                  <a:fillRect/>
                </a:stretch>
              </p:blipFill>
              <p:spPr>
                <a:xfrm>
                  <a:off x="1792262" y="5158482"/>
                  <a:ext cx="148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Ink 94">
                  <a:extLst>
                    <a:ext uri="{FF2B5EF4-FFF2-40B4-BE49-F238E27FC236}">
                      <a16:creationId xmlns:a16="http://schemas.microsoft.com/office/drawing/2014/main" id="{3DE5CF2A-3383-49FA-AF49-2C7E736015D5}"/>
                    </a:ext>
                  </a:extLst>
                </p14:cNvPr>
                <p14:cNvContentPartPr/>
                <p14:nvPr/>
              </p14:nvContentPartPr>
              <p14:xfrm>
                <a:off x="1839782" y="5219682"/>
                <a:ext cx="104760" cy="50760"/>
              </p14:xfrm>
            </p:contentPart>
          </mc:Choice>
          <mc:Fallback xmlns="">
            <p:pic>
              <p:nvPicPr>
                <p:cNvPr id="95" name="Ink 94">
                  <a:extLst>
                    <a:ext uri="{FF2B5EF4-FFF2-40B4-BE49-F238E27FC236}">
                      <a16:creationId xmlns:a16="http://schemas.microsoft.com/office/drawing/2014/main" id="{3DE5CF2A-3383-49FA-AF49-2C7E736015D5}"/>
                    </a:ext>
                  </a:extLst>
                </p:cNvPr>
                <p:cNvPicPr/>
                <p:nvPr/>
              </p:nvPicPr>
              <p:blipFill>
                <a:blip r:embed="rId160"/>
                <a:stretch>
                  <a:fillRect/>
                </a:stretch>
              </p:blipFill>
              <p:spPr>
                <a:xfrm>
                  <a:off x="1830782" y="5210682"/>
                  <a:ext cx="122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Ink 95">
                  <a:extLst>
                    <a:ext uri="{FF2B5EF4-FFF2-40B4-BE49-F238E27FC236}">
                      <a16:creationId xmlns:a16="http://schemas.microsoft.com/office/drawing/2014/main" id="{74E48299-9294-4045-8477-DC6CD25EB228}"/>
                    </a:ext>
                  </a:extLst>
                </p14:cNvPr>
                <p14:cNvContentPartPr/>
                <p14:nvPr/>
              </p14:nvContentPartPr>
              <p14:xfrm>
                <a:off x="2103302" y="4883442"/>
                <a:ext cx="205560" cy="486000"/>
              </p14:xfrm>
            </p:contentPart>
          </mc:Choice>
          <mc:Fallback xmlns="">
            <p:pic>
              <p:nvPicPr>
                <p:cNvPr id="96" name="Ink 95">
                  <a:extLst>
                    <a:ext uri="{FF2B5EF4-FFF2-40B4-BE49-F238E27FC236}">
                      <a16:creationId xmlns:a16="http://schemas.microsoft.com/office/drawing/2014/main" id="{74E48299-9294-4045-8477-DC6CD25EB228}"/>
                    </a:ext>
                  </a:extLst>
                </p:cNvPr>
                <p:cNvPicPr/>
                <p:nvPr/>
              </p:nvPicPr>
              <p:blipFill>
                <a:blip r:embed="rId162"/>
                <a:stretch>
                  <a:fillRect/>
                </a:stretch>
              </p:blipFill>
              <p:spPr>
                <a:xfrm>
                  <a:off x="2094302" y="4874802"/>
                  <a:ext cx="2232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Ink 96">
                  <a:extLst>
                    <a:ext uri="{FF2B5EF4-FFF2-40B4-BE49-F238E27FC236}">
                      <a16:creationId xmlns:a16="http://schemas.microsoft.com/office/drawing/2014/main" id="{EB826030-7248-479C-845D-AF8066AFA6FD}"/>
                    </a:ext>
                  </a:extLst>
                </p14:cNvPr>
                <p14:cNvContentPartPr/>
                <p14:nvPr/>
              </p14:nvContentPartPr>
              <p14:xfrm>
                <a:off x="2627822" y="4925922"/>
                <a:ext cx="243720" cy="411840"/>
              </p14:xfrm>
            </p:contentPart>
          </mc:Choice>
          <mc:Fallback xmlns="">
            <p:pic>
              <p:nvPicPr>
                <p:cNvPr id="97" name="Ink 96">
                  <a:extLst>
                    <a:ext uri="{FF2B5EF4-FFF2-40B4-BE49-F238E27FC236}">
                      <a16:creationId xmlns:a16="http://schemas.microsoft.com/office/drawing/2014/main" id="{EB826030-7248-479C-845D-AF8066AFA6FD}"/>
                    </a:ext>
                  </a:extLst>
                </p:cNvPr>
                <p:cNvPicPr/>
                <p:nvPr/>
              </p:nvPicPr>
              <p:blipFill>
                <a:blip r:embed="rId164"/>
                <a:stretch>
                  <a:fillRect/>
                </a:stretch>
              </p:blipFill>
              <p:spPr>
                <a:xfrm>
                  <a:off x="2619182" y="4917282"/>
                  <a:ext cx="261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Ink 97">
                  <a:extLst>
                    <a:ext uri="{FF2B5EF4-FFF2-40B4-BE49-F238E27FC236}">
                      <a16:creationId xmlns:a16="http://schemas.microsoft.com/office/drawing/2014/main" id="{A1F08866-4DA6-4686-9EF3-0BA919F2E6FB}"/>
                    </a:ext>
                  </a:extLst>
                </p14:cNvPr>
                <p14:cNvContentPartPr/>
                <p14:nvPr/>
              </p14:nvContentPartPr>
              <p14:xfrm>
                <a:off x="2617742" y="4847082"/>
                <a:ext cx="175320" cy="138600"/>
              </p14:xfrm>
            </p:contentPart>
          </mc:Choice>
          <mc:Fallback xmlns="">
            <p:pic>
              <p:nvPicPr>
                <p:cNvPr id="98" name="Ink 97">
                  <a:extLst>
                    <a:ext uri="{FF2B5EF4-FFF2-40B4-BE49-F238E27FC236}">
                      <a16:creationId xmlns:a16="http://schemas.microsoft.com/office/drawing/2014/main" id="{A1F08866-4DA6-4686-9EF3-0BA919F2E6FB}"/>
                    </a:ext>
                  </a:extLst>
                </p:cNvPr>
                <p:cNvPicPr/>
                <p:nvPr/>
              </p:nvPicPr>
              <p:blipFill>
                <a:blip r:embed="rId166"/>
                <a:stretch>
                  <a:fillRect/>
                </a:stretch>
              </p:blipFill>
              <p:spPr>
                <a:xfrm>
                  <a:off x="2609102" y="4838442"/>
                  <a:ext cx="192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 98">
                  <a:extLst>
                    <a:ext uri="{FF2B5EF4-FFF2-40B4-BE49-F238E27FC236}">
                      <a16:creationId xmlns:a16="http://schemas.microsoft.com/office/drawing/2014/main" id="{9E6EE37C-FFA6-4A4E-BB93-0EF19C699466}"/>
                    </a:ext>
                  </a:extLst>
                </p14:cNvPr>
                <p14:cNvContentPartPr/>
                <p14:nvPr/>
              </p14:nvContentPartPr>
              <p14:xfrm>
                <a:off x="2888822" y="4859322"/>
                <a:ext cx="7560" cy="105120"/>
              </p14:xfrm>
            </p:contentPart>
          </mc:Choice>
          <mc:Fallback xmlns="">
            <p:pic>
              <p:nvPicPr>
                <p:cNvPr id="99" name="Ink 98">
                  <a:extLst>
                    <a:ext uri="{FF2B5EF4-FFF2-40B4-BE49-F238E27FC236}">
                      <a16:creationId xmlns:a16="http://schemas.microsoft.com/office/drawing/2014/main" id="{9E6EE37C-FFA6-4A4E-BB93-0EF19C699466}"/>
                    </a:ext>
                  </a:extLst>
                </p:cNvPr>
                <p:cNvPicPr/>
                <p:nvPr/>
              </p:nvPicPr>
              <p:blipFill>
                <a:blip r:embed="rId168"/>
                <a:stretch>
                  <a:fillRect/>
                </a:stretch>
              </p:blipFill>
              <p:spPr>
                <a:xfrm>
                  <a:off x="2879822" y="4850682"/>
                  <a:ext cx="25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 99">
                  <a:extLst>
                    <a:ext uri="{FF2B5EF4-FFF2-40B4-BE49-F238E27FC236}">
                      <a16:creationId xmlns:a16="http://schemas.microsoft.com/office/drawing/2014/main" id="{F1044416-A7E6-42B8-AE7E-5996093A3D0F}"/>
                    </a:ext>
                  </a:extLst>
                </p14:cNvPr>
                <p14:cNvContentPartPr/>
                <p14:nvPr/>
              </p14:nvContentPartPr>
              <p14:xfrm>
                <a:off x="2872262" y="4856442"/>
                <a:ext cx="97920" cy="48960"/>
              </p14:xfrm>
            </p:contentPart>
          </mc:Choice>
          <mc:Fallback xmlns="">
            <p:pic>
              <p:nvPicPr>
                <p:cNvPr id="100" name="Ink 99">
                  <a:extLst>
                    <a:ext uri="{FF2B5EF4-FFF2-40B4-BE49-F238E27FC236}">
                      <a16:creationId xmlns:a16="http://schemas.microsoft.com/office/drawing/2014/main" id="{F1044416-A7E6-42B8-AE7E-5996093A3D0F}"/>
                    </a:ext>
                  </a:extLst>
                </p:cNvPr>
                <p:cNvPicPr/>
                <p:nvPr/>
              </p:nvPicPr>
              <p:blipFill>
                <a:blip r:embed="rId170"/>
                <a:stretch>
                  <a:fillRect/>
                </a:stretch>
              </p:blipFill>
              <p:spPr>
                <a:xfrm>
                  <a:off x="2863622" y="4847442"/>
                  <a:ext cx="115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 100">
                  <a:extLst>
                    <a:ext uri="{FF2B5EF4-FFF2-40B4-BE49-F238E27FC236}">
                      <a16:creationId xmlns:a16="http://schemas.microsoft.com/office/drawing/2014/main" id="{AC72E7FE-6881-4B70-80B8-70FE8D16EDC5}"/>
                    </a:ext>
                  </a:extLst>
                </p14:cNvPr>
                <p14:cNvContentPartPr/>
                <p14:nvPr/>
              </p14:nvContentPartPr>
              <p14:xfrm>
                <a:off x="2962262" y="4820082"/>
                <a:ext cx="22320" cy="106200"/>
              </p14:xfrm>
            </p:contentPart>
          </mc:Choice>
          <mc:Fallback xmlns="">
            <p:pic>
              <p:nvPicPr>
                <p:cNvPr id="101" name="Ink 100">
                  <a:extLst>
                    <a:ext uri="{FF2B5EF4-FFF2-40B4-BE49-F238E27FC236}">
                      <a16:creationId xmlns:a16="http://schemas.microsoft.com/office/drawing/2014/main" id="{AC72E7FE-6881-4B70-80B8-70FE8D16EDC5}"/>
                    </a:ext>
                  </a:extLst>
                </p:cNvPr>
                <p:cNvPicPr/>
                <p:nvPr/>
              </p:nvPicPr>
              <p:blipFill>
                <a:blip r:embed="rId172"/>
                <a:stretch>
                  <a:fillRect/>
                </a:stretch>
              </p:blipFill>
              <p:spPr>
                <a:xfrm>
                  <a:off x="2953262" y="4811082"/>
                  <a:ext cx="39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 101">
                  <a:extLst>
                    <a:ext uri="{FF2B5EF4-FFF2-40B4-BE49-F238E27FC236}">
                      <a16:creationId xmlns:a16="http://schemas.microsoft.com/office/drawing/2014/main" id="{DFA80880-6DA1-493F-8B65-75FD3346653A}"/>
                    </a:ext>
                  </a:extLst>
                </p14:cNvPr>
                <p14:cNvContentPartPr/>
                <p14:nvPr/>
              </p14:nvContentPartPr>
              <p14:xfrm>
                <a:off x="2819342" y="4978842"/>
                <a:ext cx="267840" cy="81720"/>
              </p14:xfrm>
            </p:contentPart>
          </mc:Choice>
          <mc:Fallback xmlns="">
            <p:pic>
              <p:nvPicPr>
                <p:cNvPr id="102" name="Ink 101">
                  <a:extLst>
                    <a:ext uri="{FF2B5EF4-FFF2-40B4-BE49-F238E27FC236}">
                      <a16:creationId xmlns:a16="http://schemas.microsoft.com/office/drawing/2014/main" id="{DFA80880-6DA1-493F-8B65-75FD3346653A}"/>
                    </a:ext>
                  </a:extLst>
                </p:cNvPr>
                <p:cNvPicPr/>
                <p:nvPr/>
              </p:nvPicPr>
              <p:blipFill>
                <a:blip r:embed="rId174"/>
                <a:stretch>
                  <a:fillRect/>
                </a:stretch>
              </p:blipFill>
              <p:spPr>
                <a:xfrm>
                  <a:off x="2810342" y="4969842"/>
                  <a:ext cx="285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 102">
                  <a:extLst>
                    <a:ext uri="{FF2B5EF4-FFF2-40B4-BE49-F238E27FC236}">
                      <a16:creationId xmlns:a16="http://schemas.microsoft.com/office/drawing/2014/main" id="{23F00AAA-DDFF-4090-832E-1C53E5E550CE}"/>
                    </a:ext>
                  </a:extLst>
                </p14:cNvPr>
                <p14:cNvContentPartPr/>
                <p14:nvPr/>
              </p14:nvContentPartPr>
              <p14:xfrm>
                <a:off x="2900342" y="5127882"/>
                <a:ext cx="128160" cy="120600"/>
              </p14:xfrm>
            </p:contentPart>
          </mc:Choice>
          <mc:Fallback xmlns="">
            <p:pic>
              <p:nvPicPr>
                <p:cNvPr id="103" name="Ink 102">
                  <a:extLst>
                    <a:ext uri="{FF2B5EF4-FFF2-40B4-BE49-F238E27FC236}">
                      <a16:creationId xmlns:a16="http://schemas.microsoft.com/office/drawing/2014/main" id="{23F00AAA-DDFF-4090-832E-1C53E5E550CE}"/>
                    </a:ext>
                  </a:extLst>
                </p:cNvPr>
                <p:cNvPicPr/>
                <p:nvPr/>
              </p:nvPicPr>
              <p:blipFill>
                <a:blip r:embed="rId176"/>
                <a:stretch>
                  <a:fillRect/>
                </a:stretch>
              </p:blipFill>
              <p:spPr>
                <a:xfrm>
                  <a:off x="2891702" y="5118882"/>
                  <a:ext cx="145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 103">
                  <a:extLst>
                    <a:ext uri="{FF2B5EF4-FFF2-40B4-BE49-F238E27FC236}">
                      <a16:creationId xmlns:a16="http://schemas.microsoft.com/office/drawing/2014/main" id="{F48AEB41-1A3B-4021-B6F4-D01AAFA25CDA}"/>
                    </a:ext>
                  </a:extLst>
                </p14:cNvPr>
                <p14:cNvContentPartPr/>
                <p14:nvPr/>
              </p14:nvContentPartPr>
              <p14:xfrm>
                <a:off x="3058382" y="5126802"/>
                <a:ext cx="23040" cy="85680"/>
              </p14:xfrm>
            </p:contentPart>
          </mc:Choice>
          <mc:Fallback xmlns="">
            <p:pic>
              <p:nvPicPr>
                <p:cNvPr id="104" name="Ink 103">
                  <a:extLst>
                    <a:ext uri="{FF2B5EF4-FFF2-40B4-BE49-F238E27FC236}">
                      <a16:creationId xmlns:a16="http://schemas.microsoft.com/office/drawing/2014/main" id="{F48AEB41-1A3B-4021-B6F4-D01AAFA25CDA}"/>
                    </a:ext>
                  </a:extLst>
                </p:cNvPr>
                <p:cNvPicPr/>
                <p:nvPr/>
              </p:nvPicPr>
              <p:blipFill>
                <a:blip r:embed="rId178"/>
                <a:stretch>
                  <a:fillRect/>
                </a:stretch>
              </p:blipFill>
              <p:spPr>
                <a:xfrm>
                  <a:off x="3049382" y="5117802"/>
                  <a:ext cx="40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 104">
                  <a:extLst>
                    <a:ext uri="{FF2B5EF4-FFF2-40B4-BE49-F238E27FC236}">
                      <a16:creationId xmlns:a16="http://schemas.microsoft.com/office/drawing/2014/main" id="{2E89D6BF-48AA-49AD-9781-2701BC8B8E76}"/>
                    </a:ext>
                  </a:extLst>
                </p14:cNvPr>
                <p14:cNvContentPartPr/>
                <p14:nvPr/>
              </p14:nvContentPartPr>
              <p14:xfrm>
                <a:off x="3041822" y="5095482"/>
                <a:ext cx="83160" cy="42120"/>
              </p14:xfrm>
            </p:contentPart>
          </mc:Choice>
          <mc:Fallback xmlns="">
            <p:pic>
              <p:nvPicPr>
                <p:cNvPr id="105" name="Ink 104">
                  <a:extLst>
                    <a:ext uri="{FF2B5EF4-FFF2-40B4-BE49-F238E27FC236}">
                      <a16:creationId xmlns:a16="http://schemas.microsoft.com/office/drawing/2014/main" id="{2E89D6BF-48AA-49AD-9781-2701BC8B8E76}"/>
                    </a:ext>
                  </a:extLst>
                </p:cNvPr>
                <p:cNvPicPr/>
                <p:nvPr/>
              </p:nvPicPr>
              <p:blipFill>
                <a:blip r:embed="rId180"/>
                <a:stretch>
                  <a:fillRect/>
                </a:stretch>
              </p:blipFill>
              <p:spPr>
                <a:xfrm>
                  <a:off x="3032822" y="5086842"/>
                  <a:ext cx="100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Ink 105">
                  <a:extLst>
                    <a:ext uri="{FF2B5EF4-FFF2-40B4-BE49-F238E27FC236}">
                      <a16:creationId xmlns:a16="http://schemas.microsoft.com/office/drawing/2014/main" id="{8AEEDD82-2599-4F86-A913-5FFDAA0F3A43}"/>
                    </a:ext>
                  </a:extLst>
                </p14:cNvPr>
                <p14:cNvContentPartPr/>
                <p14:nvPr/>
              </p14:nvContentPartPr>
              <p14:xfrm>
                <a:off x="3119222" y="5056962"/>
                <a:ext cx="32400" cy="117000"/>
              </p14:xfrm>
            </p:contentPart>
          </mc:Choice>
          <mc:Fallback xmlns="">
            <p:pic>
              <p:nvPicPr>
                <p:cNvPr id="106" name="Ink 105">
                  <a:extLst>
                    <a:ext uri="{FF2B5EF4-FFF2-40B4-BE49-F238E27FC236}">
                      <a16:creationId xmlns:a16="http://schemas.microsoft.com/office/drawing/2014/main" id="{8AEEDD82-2599-4F86-A913-5FFDAA0F3A43}"/>
                    </a:ext>
                  </a:extLst>
                </p:cNvPr>
                <p:cNvPicPr/>
                <p:nvPr/>
              </p:nvPicPr>
              <p:blipFill>
                <a:blip r:embed="rId182"/>
                <a:stretch>
                  <a:fillRect/>
                </a:stretch>
              </p:blipFill>
              <p:spPr>
                <a:xfrm>
                  <a:off x="3110582" y="5048322"/>
                  <a:ext cx="50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Ink 106">
                  <a:extLst>
                    <a:ext uri="{FF2B5EF4-FFF2-40B4-BE49-F238E27FC236}">
                      <a16:creationId xmlns:a16="http://schemas.microsoft.com/office/drawing/2014/main" id="{35F41C17-23D6-4774-8B22-997F44FCAE4D}"/>
                    </a:ext>
                  </a:extLst>
                </p14:cNvPr>
                <p14:cNvContentPartPr/>
                <p14:nvPr/>
              </p14:nvContentPartPr>
              <p14:xfrm>
                <a:off x="3157022" y="4809282"/>
                <a:ext cx="242640" cy="319680"/>
              </p14:xfrm>
            </p:contentPart>
          </mc:Choice>
          <mc:Fallback xmlns="">
            <p:pic>
              <p:nvPicPr>
                <p:cNvPr id="107" name="Ink 106">
                  <a:extLst>
                    <a:ext uri="{FF2B5EF4-FFF2-40B4-BE49-F238E27FC236}">
                      <a16:creationId xmlns:a16="http://schemas.microsoft.com/office/drawing/2014/main" id="{35F41C17-23D6-4774-8B22-997F44FCAE4D}"/>
                    </a:ext>
                  </a:extLst>
                </p:cNvPr>
                <p:cNvPicPr/>
                <p:nvPr/>
              </p:nvPicPr>
              <p:blipFill>
                <a:blip r:embed="rId184"/>
                <a:stretch>
                  <a:fillRect/>
                </a:stretch>
              </p:blipFill>
              <p:spPr>
                <a:xfrm>
                  <a:off x="3148382" y="4800642"/>
                  <a:ext cx="2602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Ink 109">
                  <a:extLst>
                    <a:ext uri="{FF2B5EF4-FFF2-40B4-BE49-F238E27FC236}">
                      <a16:creationId xmlns:a16="http://schemas.microsoft.com/office/drawing/2014/main" id="{73FC1642-B46F-412E-82B0-6A9779F4CECF}"/>
                    </a:ext>
                  </a:extLst>
                </p14:cNvPr>
                <p14:cNvContentPartPr/>
                <p14:nvPr/>
              </p14:nvContentPartPr>
              <p14:xfrm>
                <a:off x="2437382" y="5093322"/>
                <a:ext cx="107280" cy="24120"/>
              </p14:xfrm>
            </p:contentPart>
          </mc:Choice>
          <mc:Fallback xmlns="">
            <p:pic>
              <p:nvPicPr>
                <p:cNvPr id="110" name="Ink 109">
                  <a:extLst>
                    <a:ext uri="{FF2B5EF4-FFF2-40B4-BE49-F238E27FC236}">
                      <a16:creationId xmlns:a16="http://schemas.microsoft.com/office/drawing/2014/main" id="{73FC1642-B46F-412E-82B0-6A9779F4CECF}"/>
                    </a:ext>
                  </a:extLst>
                </p:cNvPr>
                <p:cNvPicPr/>
                <p:nvPr/>
              </p:nvPicPr>
              <p:blipFill>
                <a:blip r:embed="rId186"/>
                <a:stretch>
                  <a:fillRect/>
                </a:stretch>
              </p:blipFill>
              <p:spPr>
                <a:xfrm>
                  <a:off x="2428382" y="5084682"/>
                  <a:ext cx="12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Ink 110">
                  <a:extLst>
                    <a:ext uri="{FF2B5EF4-FFF2-40B4-BE49-F238E27FC236}">
                      <a16:creationId xmlns:a16="http://schemas.microsoft.com/office/drawing/2014/main" id="{39AB21F4-5783-4B54-AD6D-F54D1B94616D}"/>
                    </a:ext>
                  </a:extLst>
                </p14:cNvPr>
                <p14:cNvContentPartPr/>
                <p14:nvPr/>
              </p14:nvContentPartPr>
              <p14:xfrm>
                <a:off x="2390222" y="5038962"/>
                <a:ext cx="130320" cy="27720"/>
              </p14:xfrm>
            </p:contentPart>
          </mc:Choice>
          <mc:Fallback xmlns="">
            <p:pic>
              <p:nvPicPr>
                <p:cNvPr id="111" name="Ink 110">
                  <a:extLst>
                    <a:ext uri="{FF2B5EF4-FFF2-40B4-BE49-F238E27FC236}">
                      <a16:creationId xmlns:a16="http://schemas.microsoft.com/office/drawing/2014/main" id="{39AB21F4-5783-4B54-AD6D-F54D1B94616D}"/>
                    </a:ext>
                  </a:extLst>
                </p:cNvPr>
                <p:cNvPicPr/>
                <p:nvPr/>
              </p:nvPicPr>
              <p:blipFill>
                <a:blip r:embed="rId188"/>
                <a:stretch>
                  <a:fillRect/>
                </a:stretch>
              </p:blipFill>
              <p:spPr>
                <a:xfrm>
                  <a:off x="2381222" y="5030322"/>
                  <a:ext cx="147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Ink 111">
                  <a:extLst>
                    <a:ext uri="{FF2B5EF4-FFF2-40B4-BE49-F238E27FC236}">
                      <a16:creationId xmlns:a16="http://schemas.microsoft.com/office/drawing/2014/main" id="{6B021206-F46B-4609-869D-A29222CE061E}"/>
                    </a:ext>
                  </a:extLst>
                </p14:cNvPr>
                <p14:cNvContentPartPr/>
                <p14:nvPr/>
              </p14:nvContentPartPr>
              <p14:xfrm>
                <a:off x="2013302" y="5757522"/>
                <a:ext cx="287640" cy="347760"/>
              </p14:xfrm>
            </p:contentPart>
          </mc:Choice>
          <mc:Fallback xmlns="">
            <p:pic>
              <p:nvPicPr>
                <p:cNvPr id="112" name="Ink 111">
                  <a:extLst>
                    <a:ext uri="{FF2B5EF4-FFF2-40B4-BE49-F238E27FC236}">
                      <a16:creationId xmlns:a16="http://schemas.microsoft.com/office/drawing/2014/main" id="{6B021206-F46B-4609-869D-A29222CE061E}"/>
                    </a:ext>
                  </a:extLst>
                </p:cNvPr>
                <p:cNvPicPr/>
                <p:nvPr/>
              </p:nvPicPr>
              <p:blipFill>
                <a:blip r:embed="rId190"/>
                <a:stretch>
                  <a:fillRect/>
                </a:stretch>
              </p:blipFill>
              <p:spPr>
                <a:xfrm>
                  <a:off x="2004662" y="5748522"/>
                  <a:ext cx="3052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Ink 112">
                  <a:extLst>
                    <a:ext uri="{FF2B5EF4-FFF2-40B4-BE49-F238E27FC236}">
                      <a16:creationId xmlns:a16="http://schemas.microsoft.com/office/drawing/2014/main" id="{D742E8B1-103B-40ED-A215-BD8876517ADA}"/>
                    </a:ext>
                  </a:extLst>
                </p14:cNvPr>
                <p14:cNvContentPartPr/>
                <p14:nvPr/>
              </p14:nvContentPartPr>
              <p14:xfrm>
                <a:off x="1997822" y="5636562"/>
                <a:ext cx="172800" cy="83880"/>
              </p14:xfrm>
            </p:contentPart>
          </mc:Choice>
          <mc:Fallback xmlns="">
            <p:pic>
              <p:nvPicPr>
                <p:cNvPr id="113" name="Ink 112">
                  <a:extLst>
                    <a:ext uri="{FF2B5EF4-FFF2-40B4-BE49-F238E27FC236}">
                      <a16:creationId xmlns:a16="http://schemas.microsoft.com/office/drawing/2014/main" id="{D742E8B1-103B-40ED-A215-BD8876517ADA}"/>
                    </a:ext>
                  </a:extLst>
                </p:cNvPr>
                <p:cNvPicPr/>
                <p:nvPr/>
              </p:nvPicPr>
              <p:blipFill>
                <a:blip r:embed="rId192"/>
                <a:stretch>
                  <a:fillRect/>
                </a:stretch>
              </p:blipFill>
              <p:spPr>
                <a:xfrm>
                  <a:off x="1988822" y="5627562"/>
                  <a:ext cx="190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Ink 115">
                  <a:extLst>
                    <a:ext uri="{FF2B5EF4-FFF2-40B4-BE49-F238E27FC236}">
                      <a16:creationId xmlns:a16="http://schemas.microsoft.com/office/drawing/2014/main" id="{44C0E1BF-91A1-4F59-AAF1-BF8FFADE01FE}"/>
                    </a:ext>
                  </a:extLst>
                </p14:cNvPr>
                <p14:cNvContentPartPr/>
                <p14:nvPr/>
              </p14:nvContentPartPr>
              <p14:xfrm>
                <a:off x="2223182" y="5677602"/>
                <a:ext cx="70920" cy="319320"/>
              </p14:xfrm>
            </p:contentPart>
          </mc:Choice>
          <mc:Fallback xmlns="">
            <p:pic>
              <p:nvPicPr>
                <p:cNvPr id="116" name="Ink 115">
                  <a:extLst>
                    <a:ext uri="{FF2B5EF4-FFF2-40B4-BE49-F238E27FC236}">
                      <a16:creationId xmlns:a16="http://schemas.microsoft.com/office/drawing/2014/main" id="{44C0E1BF-91A1-4F59-AAF1-BF8FFADE01FE}"/>
                    </a:ext>
                  </a:extLst>
                </p:cNvPr>
                <p:cNvPicPr/>
                <p:nvPr/>
              </p:nvPicPr>
              <p:blipFill>
                <a:blip r:embed="rId194"/>
                <a:stretch>
                  <a:fillRect/>
                </a:stretch>
              </p:blipFill>
              <p:spPr>
                <a:xfrm>
                  <a:off x="2214182" y="5668962"/>
                  <a:ext cx="885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Ink 116">
                  <a:extLst>
                    <a:ext uri="{FF2B5EF4-FFF2-40B4-BE49-F238E27FC236}">
                      <a16:creationId xmlns:a16="http://schemas.microsoft.com/office/drawing/2014/main" id="{79969CA3-D283-4D4A-BC84-32DB31EDFFEE}"/>
                    </a:ext>
                  </a:extLst>
                </p14:cNvPr>
                <p14:cNvContentPartPr/>
                <p14:nvPr/>
              </p14:nvContentPartPr>
              <p14:xfrm>
                <a:off x="2147222" y="5663202"/>
                <a:ext cx="71640" cy="117720"/>
              </p14:xfrm>
            </p:contentPart>
          </mc:Choice>
          <mc:Fallback xmlns="">
            <p:pic>
              <p:nvPicPr>
                <p:cNvPr id="117" name="Ink 116">
                  <a:extLst>
                    <a:ext uri="{FF2B5EF4-FFF2-40B4-BE49-F238E27FC236}">
                      <a16:creationId xmlns:a16="http://schemas.microsoft.com/office/drawing/2014/main" id="{79969CA3-D283-4D4A-BC84-32DB31EDFFEE}"/>
                    </a:ext>
                  </a:extLst>
                </p:cNvPr>
                <p:cNvPicPr/>
                <p:nvPr/>
              </p:nvPicPr>
              <p:blipFill>
                <a:blip r:embed="rId196"/>
                <a:stretch>
                  <a:fillRect/>
                </a:stretch>
              </p:blipFill>
              <p:spPr>
                <a:xfrm>
                  <a:off x="2138582" y="5654562"/>
                  <a:ext cx="89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Ink 117">
                  <a:extLst>
                    <a:ext uri="{FF2B5EF4-FFF2-40B4-BE49-F238E27FC236}">
                      <a16:creationId xmlns:a16="http://schemas.microsoft.com/office/drawing/2014/main" id="{D40A61D7-9057-4977-AB58-41B1A6CE44D0}"/>
                    </a:ext>
                  </a:extLst>
                </p14:cNvPr>
                <p14:cNvContentPartPr/>
                <p14:nvPr/>
              </p14:nvContentPartPr>
              <p14:xfrm>
                <a:off x="2325062" y="5870562"/>
                <a:ext cx="65520" cy="61560"/>
              </p14:xfrm>
            </p:contentPart>
          </mc:Choice>
          <mc:Fallback xmlns="">
            <p:pic>
              <p:nvPicPr>
                <p:cNvPr id="118" name="Ink 117">
                  <a:extLst>
                    <a:ext uri="{FF2B5EF4-FFF2-40B4-BE49-F238E27FC236}">
                      <a16:creationId xmlns:a16="http://schemas.microsoft.com/office/drawing/2014/main" id="{D40A61D7-9057-4977-AB58-41B1A6CE44D0}"/>
                    </a:ext>
                  </a:extLst>
                </p:cNvPr>
                <p:cNvPicPr/>
                <p:nvPr/>
              </p:nvPicPr>
              <p:blipFill>
                <a:blip r:embed="rId198"/>
                <a:stretch>
                  <a:fillRect/>
                </a:stretch>
              </p:blipFill>
              <p:spPr>
                <a:xfrm>
                  <a:off x="2316422" y="5861562"/>
                  <a:ext cx="83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Ink 118">
                  <a:extLst>
                    <a:ext uri="{FF2B5EF4-FFF2-40B4-BE49-F238E27FC236}">
                      <a16:creationId xmlns:a16="http://schemas.microsoft.com/office/drawing/2014/main" id="{E90989F7-8C6C-4FD5-B1C7-FBFC89A646A1}"/>
                    </a:ext>
                  </a:extLst>
                </p14:cNvPr>
                <p14:cNvContentPartPr/>
                <p14:nvPr/>
              </p14:nvContentPartPr>
              <p14:xfrm>
                <a:off x="2441342" y="5850402"/>
                <a:ext cx="75960" cy="59040"/>
              </p14:xfrm>
            </p:contentPart>
          </mc:Choice>
          <mc:Fallback xmlns="">
            <p:pic>
              <p:nvPicPr>
                <p:cNvPr id="119" name="Ink 118">
                  <a:extLst>
                    <a:ext uri="{FF2B5EF4-FFF2-40B4-BE49-F238E27FC236}">
                      <a16:creationId xmlns:a16="http://schemas.microsoft.com/office/drawing/2014/main" id="{E90989F7-8C6C-4FD5-B1C7-FBFC89A646A1}"/>
                    </a:ext>
                  </a:extLst>
                </p:cNvPr>
                <p:cNvPicPr/>
                <p:nvPr/>
              </p:nvPicPr>
              <p:blipFill>
                <a:blip r:embed="rId200"/>
                <a:stretch>
                  <a:fillRect/>
                </a:stretch>
              </p:blipFill>
              <p:spPr>
                <a:xfrm>
                  <a:off x="2432342" y="5841402"/>
                  <a:ext cx="9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Ink 119">
                  <a:extLst>
                    <a:ext uri="{FF2B5EF4-FFF2-40B4-BE49-F238E27FC236}">
                      <a16:creationId xmlns:a16="http://schemas.microsoft.com/office/drawing/2014/main" id="{721B6065-1FC8-4A82-98E9-BA434596B313}"/>
                    </a:ext>
                  </a:extLst>
                </p14:cNvPr>
                <p14:cNvContentPartPr/>
                <p14:nvPr/>
              </p14:nvContentPartPr>
              <p14:xfrm>
                <a:off x="2461862" y="5434242"/>
                <a:ext cx="274680" cy="554040"/>
              </p14:xfrm>
            </p:contentPart>
          </mc:Choice>
          <mc:Fallback xmlns="">
            <p:pic>
              <p:nvPicPr>
                <p:cNvPr id="120" name="Ink 119">
                  <a:extLst>
                    <a:ext uri="{FF2B5EF4-FFF2-40B4-BE49-F238E27FC236}">
                      <a16:creationId xmlns:a16="http://schemas.microsoft.com/office/drawing/2014/main" id="{721B6065-1FC8-4A82-98E9-BA434596B313}"/>
                    </a:ext>
                  </a:extLst>
                </p:cNvPr>
                <p:cNvPicPr/>
                <p:nvPr/>
              </p:nvPicPr>
              <p:blipFill>
                <a:blip r:embed="rId202"/>
                <a:stretch>
                  <a:fillRect/>
                </a:stretch>
              </p:blipFill>
              <p:spPr>
                <a:xfrm>
                  <a:off x="2453222" y="5425602"/>
                  <a:ext cx="292320" cy="571680"/>
                </a:xfrm>
                <a:prstGeom prst="rect">
                  <a:avLst/>
                </a:prstGeom>
              </p:spPr>
            </p:pic>
          </mc:Fallback>
        </mc:AlternateContent>
      </p:grpSp>
    </p:spTree>
    <p:extLst>
      <p:ext uri="{BB962C8B-B14F-4D97-AF65-F5344CB8AC3E}">
        <p14:creationId xmlns:p14="http://schemas.microsoft.com/office/powerpoint/2010/main" val="207556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43B2C-E73C-458E-A190-519C5F7CCC9A}"/>
              </a:ext>
            </a:extLst>
          </p:cNvPr>
          <p:cNvPicPr>
            <a:picLocks noChangeAspect="1"/>
          </p:cNvPicPr>
          <p:nvPr/>
        </p:nvPicPr>
        <p:blipFill>
          <a:blip r:embed="rId2"/>
          <a:stretch>
            <a:fillRect/>
          </a:stretch>
        </p:blipFill>
        <p:spPr>
          <a:xfrm>
            <a:off x="990600" y="190215"/>
            <a:ext cx="7391399" cy="6439185"/>
          </a:xfrm>
          <a:prstGeom prst="rect">
            <a:avLst/>
          </a:prstGeom>
        </p:spPr>
      </p:pic>
      <p:grpSp>
        <p:nvGrpSpPr>
          <p:cNvPr id="5" name="Group 4">
            <a:extLst>
              <a:ext uri="{FF2B5EF4-FFF2-40B4-BE49-F238E27FC236}">
                <a16:creationId xmlns:a16="http://schemas.microsoft.com/office/drawing/2014/main" id="{8AB3970E-73AA-4460-8C1F-3730C9A7BAEB}"/>
              </a:ext>
            </a:extLst>
          </p:cNvPr>
          <p:cNvGrpSpPr/>
          <p:nvPr/>
        </p:nvGrpSpPr>
        <p:grpSpPr>
          <a:xfrm>
            <a:off x="6096062" y="1539402"/>
            <a:ext cx="408600" cy="197280"/>
            <a:chOff x="6096062" y="1539402"/>
            <a:chExt cx="408600" cy="1972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FEAAA45-7736-415F-9286-782D6671E7C6}"/>
                    </a:ext>
                  </a:extLst>
                </p14:cNvPr>
                <p14:cNvContentPartPr/>
                <p14:nvPr/>
              </p14:nvContentPartPr>
              <p14:xfrm>
                <a:off x="6096062" y="1539402"/>
                <a:ext cx="162360" cy="197280"/>
              </p14:xfrm>
            </p:contentPart>
          </mc:Choice>
          <mc:Fallback xmlns="">
            <p:pic>
              <p:nvPicPr>
                <p:cNvPr id="2" name="Ink 1">
                  <a:extLst>
                    <a:ext uri="{FF2B5EF4-FFF2-40B4-BE49-F238E27FC236}">
                      <a16:creationId xmlns:a16="http://schemas.microsoft.com/office/drawing/2014/main" id="{FFEAAA45-7736-415F-9286-782D6671E7C6}"/>
                    </a:ext>
                  </a:extLst>
                </p:cNvPr>
                <p:cNvPicPr/>
                <p:nvPr/>
              </p:nvPicPr>
              <p:blipFill>
                <a:blip r:embed="rId4"/>
                <a:stretch>
                  <a:fillRect/>
                </a:stretch>
              </p:blipFill>
              <p:spPr>
                <a:xfrm>
                  <a:off x="6087422" y="1530402"/>
                  <a:ext cx="180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114AB62-0BD0-48E1-B85E-CC820311B0A2}"/>
                    </a:ext>
                  </a:extLst>
                </p14:cNvPr>
                <p14:cNvContentPartPr/>
                <p14:nvPr/>
              </p14:nvContentPartPr>
              <p14:xfrm>
                <a:off x="6386222" y="1569642"/>
                <a:ext cx="118440" cy="144720"/>
              </p14:xfrm>
            </p:contentPart>
          </mc:Choice>
          <mc:Fallback xmlns="">
            <p:pic>
              <p:nvPicPr>
                <p:cNvPr id="4" name="Ink 3">
                  <a:extLst>
                    <a:ext uri="{FF2B5EF4-FFF2-40B4-BE49-F238E27FC236}">
                      <a16:creationId xmlns:a16="http://schemas.microsoft.com/office/drawing/2014/main" id="{1114AB62-0BD0-48E1-B85E-CC820311B0A2}"/>
                    </a:ext>
                  </a:extLst>
                </p:cNvPr>
                <p:cNvPicPr/>
                <p:nvPr/>
              </p:nvPicPr>
              <p:blipFill>
                <a:blip r:embed="rId6"/>
                <a:stretch>
                  <a:fillRect/>
                </a:stretch>
              </p:blipFill>
              <p:spPr>
                <a:xfrm>
                  <a:off x="6377222" y="1560642"/>
                  <a:ext cx="136080" cy="162360"/>
                </a:xfrm>
                <a:prstGeom prst="rect">
                  <a:avLst/>
                </a:prstGeom>
              </p:spPr>
            </p:pic>
          </mc:Fallback>
        </mc:AlternateContent>
      </p:grpSp>
      <p:grpSp>
        <p:nvGrpSpPr>
          <p:cNvPr id="8" name="Group 7">
            <a:extLst>
              <a:ext uri="{FF2B5EF4-FFF2-40B4-BE49-F238E27FC236}">
                <a16:creationId xmlns:a16="http://schemas.microsoft.com/office/drawing/2014/main" id="{9909BCD8-8A09-4FAA-A39B-F7830FFCFBBA}"/>
              </a:ext>
            </a:extLst>
          </p:cNvPr>
          <p:cNvGrpSpPr/>
          <p:nvPr/>
        </p:nvGrpSpPr>
        <p:grpSpPr>
          <a:xfrm>
            <a:off x="5368142" y="1879602"/>
            <a:ext cx="361800" cy="191160"/>
            <a:chOff x="5368142" y="1879602"/>
            <a:chExt cx="361800" cy="1911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3172A30-EFC2-4E6B-81D6-218E76AC3854}"/>
                    </a:ext>
                  </a:extLst>
                </p14:cNvPr>
                <p14:cNvContentPartPr/>
                <p14:nvPr/>
              </p14:nvContentPartPr>
              <p14:xfrm>
                <a:off x="5368142" y="1879602"/>
                <a:ext cx="92160" cy="148320"/>
              </p14:xfrm>
            </p:contentPart>
          </mc:Choice>
          <mc:Fallback xmlns="">
            <p:pic>
              <p:nvPicPr>
                <p:cNvPr id="6" name="Ink 5">
                  <a:extLst>
                    <a:ext uri="{FF2B5EF4-FFF2-40B4-BE49-F238E27FC236}">
                      <a16:creationId xmlns:a16="http://schemas.microsoft.com/office/drawing/2014/main" id="{C3172A30-EFC2-4E6B-81D6-218E76AC3854}"/>
                    </a:ext>
                  </a:extLst>
                </p:cNvPr>
                <p:cNvPicPr/>
                <p:nvPr/>
              </p:nvPicPr>
              <p:blipFill>
                <a:blip r:embed="rId8"/>
                <a:stretch>
                  <a:fillRect/>
                </a:stretch>
              </p:blipFill>
              <p:spPr>
                <a:xfrm>
                  <a:off x="5359502" y="1870602"/>
                  <a:ext cx="109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075E2AB-BF3C-459F-8C75-F113842B7E6E}"/>
                    </a:ext>
                  </a:extLst>
                </p14:cNvPr>
                <p14:cNvContentPartPr/>
                <p14:nvPr/>
              </p14:nvContentPartPr>
              <p14:xfrm>
                <a:off x="5558942" y="1888242"/>
                <a:ext cx="171000" cy="182520"/>
              </p14:xfrm>
            </p:contentPart>
          </mc:Choice>
          <mc:Fallback xmlns="">
            <p:pic>
              <p:nvPicPr>
                <p:cNvPr id="7" name="Ink 6">
                  <a:extLst>
                    <a:ext uri="{FF2B5EF4-FFF2-40B4-BE49-F238E27FC236}">
                      <a16:creationId xmlns:a16="http://schemas.microsoft.com/office/drawing/2014/main" id="{6075E2AB-BF3C-459F-8C75-F113842B7E6E}"/>
                    </a:ext>
                  </a:extLst>
                </p:cNvPr>
                <p:cNvPicPr/>
                <p:nvPr/>
              </p:nvPicPr>
              <p:blipFill>
                <a:blip r:embed="rId10"/>
                <a:stretch>
                  <a:fillRect/>
                </a:stretch>
              </p:blipFill>
              <p:spPr>
                <a:xfrm>
                  <a:off x="5550302" y="1879242"/>
                  <a:ext cx="188640" cy="200160"/>
                </a:xfrm>
                <a:prstGeom prst="rect">
                  <a:avLst/>
                </a:prstGeom>
              </p:spPr>
            </p:pic>
          </mc:Fallback>
        </mc:AlternateContent>
      </p:grpSp>
      <p:grpSp>
        <p:nvGrpSpPr>
          <p:cNvPr id="26" name="Group 25">
            <a:extLst>
              <a:ext uri="{FF2B5EF4-FFF2-40B4-BE49-F238E27FC236}">
                <a16:creationId xmlns:a16="http://schemas.microsoft.com/office/drawing/2014/main" id="{EE8EF5F7-E42C-48D5-BA8E-8EEF9EB959F1}"/>
              </a:ext>
            </a:extLst>
          </p:cNvPr>
          <p:cNvGrpSpPr/>
          <p:nvPr/>
        </p:nvGrpSpPr>
        <p:grpSpPr>
          <a:xfrm>
            <a:off x="4504142" y="1859082"/>
            <a:ext cx="858960" cy="989640"/>
            <a:chOff x="4504142" y="1859082"/>
            <a:chExt cx="858960" cy="98964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346F2B3-BF24-456E-8022-E6C15A5509FF}"/>
                    </a:ext>
                  </a:extLst>
                </p14:cNvPr>
                <p14:cNvContentPartPr/>
                <p14:nvPr/>
              </p14:nvContentPartPr>
              <p14:xfrm>
                <a:off x="4688822" y="2176962"/>
                <a:ext cx="12600" cy="146880"/>
              </p14:xfrm>
            </p:contentPart>
          </mc:Choice>
          <mc:Fallback xmlns="">
            <p:pic>
              <p:nvPicPr>
                <p:cNvPr id="9" name="Ink 8">
                  <a:extLst>
                    <a:ext uri="{FF2B5EF4-FFF2-40B4-BE49-F238E27FC236}">
                      <a16:creationId xmlns:a16="http://schemas.microsoft.com/office/drawing/2014/main" id="{8346F2B3-BF24-456E-8022-E6C15A5509FF}"/>
                    </a:ext>
                  </a:extLst>
                </p:cNvPr>
                <p:cNvPicPr/>
                <p:nvPr/>
              </p:nvPicPr>
              <p:blipFill>
                <a:blip r:embed="rId12"/>
                <a:stretch>
                  <a:fillRect/>
                </a:stretch>
              </p:blipFill>
              <p:spPr>
                <a:xfrm>
                  <a:off x="4680182" y="2168322"/>
                  <a:ext cx="30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BAC9350-63A2-4D1B-8206-60F3699BB965}"/>
                    </a:ext>
                  </a:extLst>
                </p14:cNvPr>
                <p14:cNvContentPartPr/>
                <p14:nvPr/>
              </p14:nvContentPartPr>
              <p14:xfrm>
                <a:off x="4689902" y="2184162"/>
                <a:ext cx="122760" cy="30600"/>
              </p14:xfrm>
            </p:contentPart>
          </mc:Choice>
          <mc:Fallback xmlns="">
            <p:pic>
              <p:nvPicPr>
                <p:cNvPr id="10" name="Ink 9">
                  <a:extLst>
                    <a:ext uri="{FF2B5EF4-FFF2-40B4-BE49-F238E27FC236}">
                      <a16:creationId xmlns:a16="http://schemas.microsoft.com/office/drawing/2014/main" id="{0BAC9350-63A2-4D1B-8206-60F3699BB965}"/>
                    </a:ext>
                  </a:extLst>
                </p:cNvPr>
                <p:cNvPicPr/>
                <p:nvPr/>
              </p:nvPicPr>
              <p:blipFill>
                <a:blip r:embed="rId14"/>
                <a:stretch>
                  <a:fillRect/>
                </a:stretch>
              </p:blipFill>
              <p:spPr>
                <a:xfrm>
                  <a:off x="4681262" y="2175162"/>
                  <a:ext cx="1404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0BFC16B8-CBA8-441F-9FD0-773D90B4816B}"/>
                    </a:ext>
                  </a:extLst>
                </p14:cNvPr>
                <p14:cNvContentPartPr/>
                <p14:nvPr/>
              </p14:nvContentPartPr>
              <p14:xfrm>
                <a:off x="4696742" y="2291082"/>
                <a:ext cx="94680" cy="12960"/>
              </p14:xfrm>
            </p:contentPart>
          </mc:Choice>
          <mc:Fallback xmlns="">
            <p:pic>
              <p:nvPicPr>
                <p:cNvPr id="11" name="Ink 10">
                  <a:extLst>
                    <a:ext uri="{FF2B5EF4-FFF2-40B4-BE49-F238E27FC236}">
                      <a16:creationId xmlns:a16="http://schemas.microsoft.com/office/drawing/2014/main" id="{0BFC16B8-CBA8-441F-9FD0-773D90B4816B}"/>
                    </a:ext>
                  </a:extLst>
                </p:cNvPr>
                <p:cNvPicPr/>
                <p:nvPr/>
              </p:nvPicPr>
              <p:blipFill>
                <a:blip r:embed="rId16"/>
                <a:stretch>
                  <a:fillRect/>
                </a:stretch>
              </p:blipFill>
              <p:spPr>
                <a:xfrm>
                  <a:off x="4688102" y="2282082"/>
                  <a:ext cx="112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B666DC60-DCAB-4800-A635-2A85DBE45062}"/>
                    </a:ext>
                  </a:extLst>
                </p14:cNvPr>
                <p14:cNvContentPartPr/>
                <p14:nvPr/>
              </p14:nvContentPartPr>
              <p14:xfrm>
                <a:off x="4713662" y="2234562"/>
                <a:ext cx="13680" cy="121680"/>
              </p14:xfrm>
            </p:contentPart>
          </mc:Choice>
          <mc:Fallback xmlns="">
            <p:pic>
              <p:nvPicPr>
                <p:cNvPr id="12" name="Ink 11">
                  <a:extLst>
                    <a:ext uri="{FF2B5EF4-FFF2-40B4-BE49-F238E27FC236}">
                      <a16:creationId xmlns:a16="http://schemas.microsoft.com/office/drawing/2014/main" id="{B666DC60-DCAB-4800-A635-2A85DBE45062}"/>
                    </a:ext>
                  </a:extLst>
                </p:cNvPr>
                <p:cNvPicPr/>
                <p:nvPr/>
              </p:nvPicPr>
              <p:blipFill>
                <a:blip r:embed="rId18"/>
                <a:stretch>
                  <a:fillRect/>
                </a:stretch>
              </p:blipFill>
              <p:spPr>
                <a:xfrm>
                  <a:off x="4704662" y="2225562"/>
                  <a:ext cx="31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E965BDDC-20BA-4E86-94E8-8B68417590ED}"/>
                    </a:ext>
                  </a:extLst>
                </p14:cNvPr>
                <p14:cNvContentPartPr/>
                <p14:nvPr/>
              </p14:nvContentPartPr>
              <p14:xfrm>
                <a:off x="4682342" y="2201802"/>
                <a:ext cx="141120" cy="112680"/>
              </p14:xfrm>
            </p:contentPart>
          </mc:Choice>
          <mc:Fallback xmlns="">
            <p:pic>
              <p:nvPicPr>
                <p:cNvPr id="13" name="Ink 12">
                  <a:extLst>
                    <a:ext uri="{FF2B5EF4-FFF2-40B4-BE49-F238E27FC236}">
                      <a16:creationId xmlns:a16="http://schemas.microsoft.com/office/drawing/2014/main" id="{E965BDDC-20BA-4E86-94E8-8B68417590ED}"/>
                    </a:ext>
                  </a:extLst>
                </p:cNvPr>
                <p:cNvPicPr/>
                <p:nvPr/>
              </p:nvPicPr>
              <p:blipFill>
                <a:blip r:embed="rId20"/>
                <a:stretch>
                  <a:fillRect/>
                </a:stretch>
              </p:blipFill>
              <p:spPr>
                <a:xfrm>
                  <a:off x="4673342" y="2193162"/>
                  <a:ext cx="158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0842F69D-7577-4DC0-872B-F8D70B6F9DAA}"/>
                    </a:ext>
                  </a:extLst>
                </p14:cNvPr>
                <p14:cNvContentPartPr/>
                <p14:nvPr/>
              </p14:nvContentPartPr>
              <p14:xfrm>
                <a:off x="4889702" y="2207202"/>
                <a:ext cx="136800" cy="144000"/>
              </p14:xfrm>
            </p:contentPart>
          </mc:Choice>
          <mc:Fallback xmlns="">
            <p:pic>
              <p:nvPicPr>
                <p:cNvPr id="14" name="Ink 13">
                  <a:extLst>
                    <a:ext uri="{FF2B5EF4-FFF2-40B4-BE49-F238E27FC236}">
                      <a16:creationId xmlns:a16="http://schemas.microsoft.com/office/drawing/2014/main" id="{0842F69D-7577-4DC0-872B-F8D70B6F9DAA}"/>
                    </a:ext>
                  </a:extLst>
                </p:cNvPr>
                <p:cNvPicPr/>
                <p:nvPr/>
              </p:nvPicPr>
              <p:blipFill>
                <a:blip r:embed="rId22"/>
                <a:stretch>
                  <a:fillRect/>
                </a:stretch>
              </p:blipFill>
              <p:spPr>
                <a:xfrm>
                  <a:off x="4881062" y="2198202"/>
                  <a:ext cx="154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6A231A60-51D9-4BC6-BD18-8A2B7EB06651}"/>
                    </a:ext>
                  </a:extLst>
                </p14:cNvPr>
                <p14:cNvContentPartPr/>
                <p14:nvPr/>
              </p14:nvContentPartPr>
              <p14:xfrm>
                <a:off x="4680902" y="2635242"/>
                <a:ext cx="3600" cy="141480"/>
              </p14:xfrm>
            </p:contentPart>
          </mc:Choice>
          <mc:Fallback xmlns="">
            <p:pic>
              <p:nvPicPr>
                <p:cNvPr id="16" name="Ink 15">
                  <a:extLst>
                    <a:ext uri="{FF2B5EF4-FFF2-40B4-BE49-F238E27FC236}">
                      <a16:creationId xmlns:a16="http://schemas.microsoft.com/office/drawing/2014/main" id="{6A231A60-51D9-4BC6-BD18-8A2B7EB06651}"/>
                    </a:ext>
                  </a:extLst>
                </p:cNvPr>
                <p:cNvPicPr/>
                <p:nvPr/>
              </p:nvPicPr>
              <p:blipFill>
                <a:blip r:embed="rId24"/>
                <a:stretch>
                  <a:fillRect/>
                </a:stretch>
              </p:blipFill>
              <p:spPr>
                <a:xfrm>
                  <a:off x="4672262" y="2626242"/>
                  <a:ext cx="21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C863EFCD-6313-40FE-94C5-E7CD301E5062}"/>
                    </a:ext>
                  </a:extLst>
                </p14:cNvPr>
                <p14:cNvContentPartPr/>
                <p14:nvPr/>
              </p14:nvContentPartPr>
              <p14:xfrm>
                <a:off x="4657502" y="2615802"/>
                <a:ext cx="92520" cy="48960"/>
              </p14:xfrm>
            </p:contentPart>
          </mc:Choice>
          <mc:Fallback xmlns="">
            <p:pic>
              <p:nvPicPr>
                <p:cNvPr id="17" name="Ink 16">
                  <a:extLst>
                    <a:ext uri="{FF2B5EF4-FFF2-40B4-BE49-F238E27FC236}">
                      <a16:creationId xmlns:a16="http://schemas.microsoft.com/office/drawing/2014/main" id="{C863EFCD-6313-40FE-94C5-E7CD301E5062}"/>
                    </a:ext>
                  </a:extLst>
                </p:cNvPr>
                <p:cNvPicPr/>
                <p:nvPr/>
              </p:nvPicPr>
              <p:blipFill>
                <a:blip r:embed="rId26"/>
                <a:stretch>
                  <a:fillRect/>
                </a:stretch>
              </p:blipFill>
              <p:spPr>
                <a:xfrm>
                  <a:off x="4648862" y="2607162"/>
                  <a:ext cx="110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04132F45-609A-4351-96C0-689436D1A396}"/>
                    </a:ext>
                  </a:extLst>
                </p14:cNvPr>
                <p14:cNvContentPartPr/>
                <p14:nvPr/>
              </p14:nvContentPartPr>
              <p14:xfrm>
                <a:off x="4847582" y="2594202"/>
                <a:ext cx="96480" cy="129600"/>
              </p14:xfrm>
            </p:contentPart>
          </mc:Choice>
          <mc:Fallback xmlns="">
            <p:pic>
              <p:nvPicPr>
                <p:cNvPr id="18" name="Ink 17">
                  <a:extLst>
                    <a:ext uri="{FF2B5EF4-FFF2-40B4-BE49-F238E27FC236}">
                      <a16:creationId xmlns:a16="http://schemas.microsoft.com/office/drawing/2014/main" id="{04132F45-609A-4351-96C0-689436D1A396}"/>
                    </a:ext>
                  </a:extLst>
                </p:cNvPr>
                <p:cNvPicPr/>
                <p:nvPr/>
              </p:nvPicPr>
              <p:blipFill>
                <a:blip r:embed="rId28"/>
                <a:stretch>
                  <a:fillRect/>
                </a:stretch>
              </p:blipFill>
              <p:spPr>
                <a:xfrm>
                  <a:off x="4838582" y="2585202"/>
                  <a:ext cx="11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0CD8B729-B3E3-45B4-B9B1-BE75314D834F}"/>
                    </a:ext>
                  </a:extLst>
                </p14:cNvPr>
                <p14:cNvContentPartPr/>
                <p14:nvPr/>
              </p14:nvContentPartPr>
              <p14:xfrm>
                <a:off x="4504142" y="2615082"/>
                <a:ext cx="109800" cy="233640"/>
              </p14:xfrm>
            </p:contentPart>
          </mc:Choice>
          <mc:Fallback xmlns="">
            <p:pic>
              <p:nvPicPr>
                <p:cNvPr id="19" name="Ink 18">
                  <a:extLst>
                    <a:ext uri="{FF2B5EF4-FFF2-40B4-BE49-F238E27FC236}">
                      <a16:creationId xmlns:a16="http://schemas.microsoft.com/office/drawing/2014/main" id="{0CD8B729-B3E3-45B4-B9B1-BE75314D834F}"/>
                    </a:ext>
                  </a:extLst>
                </p:cNvPr>
                <p:cNvPicPr/>
                <p:nvPr/>
              </p:nvPicPr>
              <p:blipFill>
                <a:blip r:embed="rId30"/>
                <a:stretch>
                  <a:fillRect/>
                </a:stretch>
              </p:blipFill>
              <p:spPr>
                <a:xfrm>
                  <a:off x="4495502" y="2606082"/>
                  <a:ext cx="127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154F0128-1FE6-4F8C-9DF0-2B7DAB789D97}"/>
                    </a:ext>
                  </a:extLst>
                </p14:cNvPr>
                <p14:cNvContentPartPr/>
                <p14:nvPr/>
              </p14:nvContentPartPr>
              <p14:xfrm>
                <a:off x="5063582" y="2512122"/>
                <a:ext cx="56520" cy="209160"/>
              </p14:xfrm>
            </p:contentPart>
          </mc:Choice>
          <mc:Fallback xmlns="">
            <p:pic>
              <p:nvPicPr>
                <p:cNvPr id="20" name="Ink 19">
                  <a:extLst>
                    <a:ext uri="{FF2B5EF4-FFF2-40B4-BE49-F238E27FC236}">
                      <a16:creationId xmlns:a16="http://schemas.microsoft.com/office/drawing/2014/main" id="{154F0128-1FE6-4F8C-9DF0-2B7DAB789D97}"/>
                    </a:ext>
                  </a:extLst>
                </p:cNvPr>
                <p:cNvPicPr/>
                <p:nvPr/>
              </p:nvPicPr>
              <p:blipFill>
                <a:blip r:embed="rId32"/>
                <a:stretch>
                  <a:fillRect/>
                </a:stretch>
              </p:blipFill>
              <p:spPr>
                <a:xfrm>
                  <a:off x="5054582" y="2503122"/>
                  <a:ext cx="74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A34CBFF1-6254-4686-94CC-1BCA4842735F}"/>
                    </a:ext>
                  </a:extLst>
                </p14:cNvPr>
                <p14:cNvContentPartPr/>
                <p14:nvPr/>
              </p14:nvContentPartPr>
              <p14:xfrm>
                <a:off x="4611782" y="2165802"/>
                <a:ext cx="109800" cy="273960"/>
              </p14:xfrm>
            </p:contentPart>
          </mc:Choice>
          <mc:Fallback xmlns="">
            <p:pic>
              <p:nvPicPr>
                <p:cNvPr id="21" name="Ink 20">
                  <a:extLst>
                    <a:ext uri="{FF2B5EF4-FFF2-40B4-BE49-F238E27FC236}">
                      <a16:creationId xmlns:a16="http://schemas.microsoft.com/office/drawing/2014/main" id="{A34CBFF1-6254-4686-94CC-1BCA4842735F}"/>
                    </a:ext>
                  </a:extLst>
                </p:cNvPr>
                <p:cNvPicPr/>
                <p:nvPr/>
              </p:nvPicPr>
              <p:blipFill>
                <a:blip r:embed="rId34"/>
                <a:stretch>
                  <a:fillRect/>
                </a:stretch>
              </p:blipFill>
              <p:spPr>
                <a:xfrm>
                  <a:off x="4603142" y="2157162"/>
                  <a:ext cx="1274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43B62071-0C0A-470F-A3A8-345D692C1B21}"/>
                    </a:ext>
                  </a:extLst>
                </p14:cNvPr>
                <p14:cNvContentPartPr/>
                <p14:nvPr/>
              </p14:nvContentPartPr>
              <p14:xfrm>
                <a:off x="5207942" y="2165082"/>
                <a:ext cx="38160" cy="195120"/>
              </p14:xfrm>
            </p:contentPart>
          </mc:Choice>
          <mc:Fallback xmlns="">
            <p:pic>
              <p:nvPicPr>
                <p:cNvPr id="22" name="Ink 21">
                  <a:extLst>
                    <a:ext uri="{FF2B5EF4-FFF2-40B4-BE49-F238E27FC236}">
                      <a16:creationId xmlns:a16="http://schemas.microsoft.com/office/drawing/2014/main" id="{43B62071-0C0A-470F-A3A8-345D692C1B21}"/>
                    </a:ext>
                  </a:extLst>
                </p:cNvPr>
                <p:cNvPicPr/>
                <p:nvPr/>
              </p:nvPicPr>
              <p:blipFill>
                <a:blip r:embed="rId36"/>
                <a:stretch>
                  <a:fillRect/>
                </a:stretch>
              </p:blipFill>
              <p:spPr>
                <a:xfrm>
                  <a:off x="5199302" y="2156082"/>
                  <a:ext cx="55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D08E76D4-344C-4658-91D6-67853B32CD72}"/>
                    </a:ext>
                  </a:extLst>
                </p14:cNvPr>
                <p14:cNvContentPartPr/>
                <p14:nvPr/>
              </p14:nvContentPartPr>
              <p14:xfrm>
                <a:off x="5275982" y="1859082"/>
                <a:ext cx="87120" cy="217440"/>
              </p14:xfrm>
            </p:contentPart>
          </mc:Choice>
          <mc:Fallback xmlns="">
            <p:pic>
              <p:nvPicPr>
                <p:cNvPr id="23" name="Ink 22">
                  <a:extLst>
                    <a:ext uri="{FF2B5EF4-FFF2-40B4-BE49-F238E27FC236}">
                      <a16:creationId xmlns:a16="http://schemas.microsoft.com/office/drawing/2014/main" id="{D08E76D4-344C-4658-91D6-67853B32CD72}"/>
                    </a:ext>
                  </a:extLst>
                </p:cNvPr>
                <p:cNvPicPr/>
                <p:nvPr/>
              </p:nvPicPr>
              <p:blipFill>
                <a:blip r:embed="rId38"/>
                <a:stretch>
                  <a:fillRect/>
                </a:stretch>
              </p:blipFill>
              <p:spPr>
                <a:xfrm>
                  <a:off x="5267342" y="1850442"/>
                  <a:ext cx="10476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E4781D6F-172C-4919-94CA-08D2949F83A6}"/>
                  </a:ext>
                </a:extLst>
              </p14:cNvPr>
              <p14:cNvContentPartPr/>
              <p14:nvPr/>
            </p14:nvContentPartPr>
            <p14:xfrm>
              <a:off x="5802302" y="1888242"/>
              <a:ext cx="79560" cy="286920"/>
            </p14:xfrm>
          </p:contentPart>
        </mc:Choice>
        <mc:Fallback xmlns="">
          <p:pic>
            <p:nvPicPr>
              <p:cNvPr id="24" name="Ink 23">
                <a:extLst>
                  <a:ext uri="{FF2B5EF4-FFF2-40B4-BE49-F238E27FC236}">
                    <a16:creationId xmlns:a16="http://schemas.microsoft.com/office/drawing/2014/main" id="{E4781D6F-172C-4919-94CA-08D2949F83A6}"/>
                  </a:ext>
                </a:extLst>
              </p:cNvPr>
              <p:cNvPicPr/>
              <p:nvPr/>
            </p:nvPicPr>
            <p:blipFill>
              <a:blip r:embed="rId40"/>
              <a:stretch>
                <a:fillRect/>
              </a:stretch>
            </p:blipFill>
            <p:spPr>
              <a:xfrm>
                <a:off x="5793662" y="1879602"/>
                <a:ext cx="97200" cy="304560"/>
              </a:xfrm>
              <a:prstGeom prst="rect">
                <a:avLst/>
              </a:prstGeom>
            </p:spPr>
          </p:pic>
        </mc:Fallback>
      </mc:AlternateContent>
      <p:grpSp>
        <p:nvGrpSpPr>
          <p:cNvPr id="29" name="Group 28">
            <a:extLst>
              <a:ext uri="{FF2B5EF4-FFF2-40B4-BE49-F238E27FC236}">
                <a16:creationId xmlns:a16="http://schemas.microsoft.com/office/drawing/2014/main" id="{9523FF76-9775-4783-8279-F8DEB5E1C3D4}"/>
              </a:ext>
            </a:extLst>
          </p:cNvPr>
          <p:cNvGrpSpPr/>
          <p:nvPr/>
        </p:nvGrpSpPr>
        <p:grpSpPr>
          <a:xfrm>
            <a:off x="5430782" y="3341922"/>
            <a:ext cx="1081800" cy="438480"/>
            <a:chOff x="5430782" y="3341922"/>
            <a:chExt cx="1081800" cy="438480"/>
          </a:xfrm>
        </p:grpSpPr>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A3563A71-4C1B-4322-80E5-20FC1F15A5E4}"/>
                    </a:ext>
                  </a:extLst>
                </p14:cNvPr>
                <p14:cNvContentPartPr/>
                <p14:nvPr/>
              </p14:nvContentPartPr>
              <p14:xfrm>
                <a:off x="5501702" y="3356682"/>
                <a:ext cx="806760" cy="423720"/>
              </p14:xfrm>
            </p:contentPart>
          </mc:Choice>
          <mc:Fallback xmlns="">
            <p:pic>
              <p:nvPicPr>
                <p:cNvPr id="27" name="Ink 26">
                  <a:extLst>
                    <a:ext uri="{FF2B5EF4-FFF2-40B4-BE49-F238E27FC236}">
                      <a16:creationId xmlns:a16="http://schemas.microsoft.com/office/drawing/2014/main" id="{A3563A71-4C1B-4322-80E5-20FC1F15A5E4}"/>
                    </a:ext>
                  </a:extLst>
                </p:cNvPr>
                <p:cNvPicPr/>
                <p:nvPr/>
              </p:nvPicPr>
              <p:blipFill>
                <a:blip r:embed="rId42"/>
                <a:stretch>
                  <a:fillRect/>
                </a:stretch>
              </p:blipFill>
              <p:spPr>
                <a:xfrm>
                  <a:off x="5493062" y="3348042"/>
                  <a:ext cx="8244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9A66A0D4-0A14-4515-9E12-0E9ED20A44BA}"/>
                    </a:ext>
                  </a:extLst>
                </p14:cNvPr>
                <p14:cNvContentPartPr/>
                <p14:nvPr/>
              </p14:nvContentPartPr>
              <p14:xfrm>
                <a:off x="5430782" y="3341922"/>
                <a:ext cx="1081800" cy="376920"/>
              </p14:xfrm>
            </p:contentPart>
          </mc:Choice>
          <mc:Fallback xmlns="">
            <p:pic>
              <p:nvPicPr>
                <p:cNvPr id="28" name="Ink 27">
                  <a:extLst>
                    <a:ext uri="{FF2B5EF4-FFF2-40B4-BE49-F238E27FC236}">
                      <a16:creationId xmlns:a16="http://schemas.microsoft.com/office/drawing/2014/main" id="{9A66A0D4-0A14-4515-9E12-0E9ED20A44BA}"/>
                    </a:ext>
                  </a:extLst>
                </p:cNvPr>
                <p:cNvPicPr/>
                <p:nvPr/>
              </p:nvPicPr>
              <p:blipFill>
                <a:blip r:embed="rId44"/>
                <a:stretch>
                  <a:fillRect/>
                </a:stretch>
              </p:blipFill>
              <p:spPr>
                <a:xfrm>
                  <a:off x="5422142" y="3333282"/>
                  <a:ext cx="1099440" cy="394560"/>
                </a:xfrm>
                <a:prstGeom prst="rect">
                  <a:avLst/>
                </a:prstGeom>
              </p:spPr>
            </p:pic>
          </mc:Fallback>
        </mc:AlternateContent>
      </p:grpSp>
      <p:grpSp>
        <p:nvGrpSpPr>
          <p:cNvPr id="59" name="Group 58">
            <a:extLst>
              <a:ext uri="{FF2B5EF4-FFF2-40B4-BE49-F238E27FC236}">
                <a16:creationId xmlns:a16="http://schemas.microsoft.com/office/drawing/2014/main" id="{0E55BABE-1157-4D1B-A19F-175F34D0D1F0}"/>
              </a:ext>
            </a:extLst>
          </p:cNvPr>
          <p:cNvGrpSpPr/>
          <p:nvPr/>
        </p:nvGrpSpPr>
        <p:grpSpPr>
          <a:xfrm>
            <a:off x="6050342" y="1991202"/>
            <a:ext cx="2048760" cy="469440"/>
            <a:chOff x="6050342" y="1991202"/>
            <a:chExt cx="2048760" cy="469440"/>
          </a:xfrm>
        </p:grpSpPr>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7F2B096A-C1CE-41F9-8388-CC38EE3B61F0}"/>
                    </a:ext>
                  </a:extLst>
                </p14:cNvPr>
                <p14:cNvContentPartPr/>
                <p14:nvPr/>
              </p14:nvContentPartPr>
              <p14:xfrm>
                <a:off x="6073742" y="2113602"/>
                <a:ext cx="99000" cy="259200"/>
              </p14:xfrm>
            </p:contentPart>
          </mc:Choice>
          <mc:Fallback xmlns="">
            <p:pic>
              <p:nvPicPr>
                <p:cNvPr id="30" name="Ink 29">
                  <a:extLst>
                    <a:ext uri="{FF2B5EF4-FFF2-40B4-BE49-F238E27FC236}">
                      <a16:creationId xmlns:a16="http://schemas.microsoft.com/office/drawing/2014/main" id="{7F2B096A-C1CE-41F9-8388-CC38EE3B61F0}"/>
                    </a:ext>
                  </a:extLst>
                </p:cNvPr>
                <p:cNvPicPr/>
                <p:nvPr/>
              </p:nvPicPr>
              <p:blipFill>
                <a:blip r:embed="rId46"/>
                <a:stretch>
                  <a:fillRect/>
                </a:stretch>
              </p:blipFill>
              <p:spPr>
                <a:xfrm>
                  <a:off x="6064742" y="2104602"/>
                  <a:ext cx="116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9199070A-9BF8-4DE7-8730-E50939740944}"/>
                    </a:ext>
                  </a:extLst>
                </p14:cNvPr>
                <p14:cNvContentPartPr/>
                <p14:nvPr/>
              </p14:nvContentPartPr>
              <p14:xfrm>
                <a:off x="6050342" y="2263722"/>
                <a:ext cx="128160" cy="17640"/>
              </p14:xfrm>
            </p:contentPart>
          </mc:Choice>
          <mc:Fallback xmlns="">
            <p:pic>
              <p:nvPicPr>
                <p:cNvPr id="31" name="Ink 30">
                  <a:extLst>
                    <a:ext uri="{FF2B5EF4-FFF2-40B4-BE49-F238E27FC236}">
                      <a16:creationId xmlns:a16="http://schemas.microsoft.com/office/drawing/2014/main" id="{9199070A-9BF8-4DE7-8730-E50939740944}"/>
                    </a:ext>
                  </a:extLst>
                </p:cNvPr>
                <p:cNvPicPr/>
                <p:nvPr/>
              </p:nvPicPr>
              <p:blipFill>
                <a:blip r:embed="rId48"/>
                <a:stretch>
                  <a:fillRect/>
                </a:stretch>
              </p:blipFill>
              <p:spPr>
                <a:xfrm>
                  <a:off x="6041342" y="2255082"/>
                  <a:ext cx="145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767C93BB-9E12-4634-91E2-CA6B40F922C9}"/>
                    </a:ext>
                  </a:extLst>
                </p14:cNvPr>
                <p14:cNvContentPartPr/>
                <p14:nvPr/>
              </p14:nvContentPartPr>
              <p14:xfrm>
                <a:off x="6224942" y="2301162"/>
                <a:ext cx="38880" cy="140760"/>
              </p14:xfrm>
            </p:contentPart>
          </mc:Choice>
          <mc:Fallback xmlns="">
            <p:pic>
              <p:nvPicPr>
                <p:cNvPr id="32" name="Ink 31">
                  <a:extLst>
                    <a:ext uri="{FF2B5EF4-FFF2-40B4-BE49-F238E27FC236}">
                      <a16:creationId xmlns:a16="http://schemas.microsoft.com/office/drawing/2014/main" id="{767C93BB-9E12-4634-91E2-CA6B40F922C9}"/>
                    </a:ext>
                  </a:extLst>
                </p:cNvPr>
                <p:cNvPicPr/>
                <p:nvPr/>
              </p:nvPicPr>
              <p:blipFill>
                <a:blip r:embed="rId50"/>
                <a:stretch>
                  <a:fillRect/>
                </a:stretch>
              </p:blipFill>
              <p:spPr>
                <a:xfrm>
                  <a:off x="6215942" y="2292162"/>
                  <a:ext cx="56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0382DD2E-209B-4E3E-85B2-A858F669BC62}"/>
                    </a:ext>
                  </a:extLst>
                </p14:cNvPr>
                <p14:cNvContentPartPr/>
                <p14:nvPr/>
              </p14:nvContentPartPr>
              <p14:xfrm>
                <a:off x="6340502" y="2103522"/>
                <a:ext cx="155160" cy="333720"/>
              </p14:xfrm>
            </p:contentPart>
          </mc:Choice>
          <mc:Fallback xmlns="">
            <p:pic>
              <p:nvPicPr>
                <p:cNvPr id="33" name="Ink 32">
                  <a:extLst>
                    <a:ext uri="{FF2B5EF4-FFF2-40B4-BE49-F238E27FC236}">
                      <a16:creationId xmlns:a16="http://schemas.microsoft.com/office/drawing/2014/main" id="{0382DD2E-209B-4E3E-85B2-A858F669BC62}"/>
                    </a:ext>
                  </a:extLst>
                </p:cNvPr>
                <p:cNvPicPr/>
                <p:nvPr/>
              </p:nvPicPr>
              <p:blipFill>
                <a:blip r:embed="rId52"/>
                <a:stretch>
                  <a:fillRect/>
                </a:stretch>
              </p:blipFill>
              <p:spPr>
                <a:xfrm>
                  <a:off x="6331862" y="2094522"/>
                  <a:ext cx="1728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3C21AB26-8970-47C4-9E70-2FD4BF5732FD}"/>
                    </a:ext>
                  </a:extLst>
                </p14:cNvPr>
                <p14:cNvContentPartPr/>
                <p14:nvPr/>
              </p14:nvContentPartPr>
              <p14:xfrm>
                <a:off x="6370742" y="2039442"/>
                <a:ext cx="84600" cy="27720"/>
              </p14:xfrm>
            </p:contentPart>
          </mc:Choice>
          <mc:Fallback xmlns="">
            <p:pic>
              <p:nvPicPr>
                <p:cNvPr id="34" name="Ink 33">
                  <a:extLst>
                    <a:ext uri="{FF2B5EF4-FFF2-40B4-BE49-F238E27FC236}">
                      <a16:creationId xmlns:a16="http://schemas.microsoft.com/office/drawing/2014/main" id="{3C21AB26-8970-47C4-9E70-2FD4BF5732FD}"/>
                    </a:ext>
                  </a:extLst>
                </p:cNvPr>
                <p:cNvPicPr/>
                <p:nvPr/>
              </p:nvPicPr>
              <p:blipFill>
                <a:blip r:embed="rId54"/>
                <a:stretch>
                  <a:fillRect/>
                </a:stretch>
              </p:blipFill>
              <p:spPr>
                <a:xfrm>
                  <a:off x="6362102" y="2030802"/>
                  <a:ext cx="102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812B5C72-2C36-487F-B277-2ADF343C835E}"/>
                    </a:ext>
                  </a:extLst>
                </p14:cNvPr>
                <p14:cNvContentPartPr/>
                <p14:nvPr/>
              </p14:nvContentPartPr>
              <p14:xfrm>
                <a:off x="6501062" y="2097402"/>
                <a:ext cx="360" cy="131400"/>
              </p14:xfrm>
            </p:contentPart>
          </mc:Choice>
          <mc:Fallback xmlns="">
            <p:pic>
              <p:nvPicPr>
                <p:cNvPr id="35" name="Ink 34">
                  <a:extLst>
                    <a:ext uri="{FF2B5EF4-FFF2-40B4-BE49-F238E27FC236}">
                      <a16:creationId xmlns:a16="http://schemas.microsoft.com/office/drawing/2014/main" id="{812B5C72-2C36-487F-B277-2ADF343C835E}"/>
                    </a:ext>
                  </a:extLst>
                </p:cNvPr>
                <p:cNvPicPr/>
                <p:nvPr/>
              </p:nvPicPr>
              <p:blipFill>
                <a:blip r:embed="rId56"/>
                <a:stretch>
                  <a:fillRect/>
                </a:stretch>
              </p:blipFill>
              <p:spPr>
                <a:xfrm>
                  <a:off x="6492062" y="2088402"/>
                  <a:ext cx="18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a:extLst>
                    <a:ext uri="{FF2B5EF4-FFF2-40B4-BE49-F238E27FC236}">
                      <a16:creationId xmlns:a16="http://schemas.microsoft.com/office/drawing/2014/main" id="{7BCC4C24-E8EC-40A1-8D09-FE2CF7387507}"/>
                    </a:ext>
                  </a:extLst>
                </p14:cNvPr>
                <p14:cNvContentPartPr/>
                <p14:nvPr/>
              </p14:nvContentPartPr>
              <p14:xfrm>
                <a:off x="6502142" y="2109282"/>
                <a:ext cx="68760" cy="72000"/>
              </p14:xfrm>
            </p:contentPart>
          </mc:Choice>
          <mc:Fallback xmlns="">
            <p:pic>
              <p:nvPicPr>
                <p:cNvPr id="36" name="Ink 35">
                  <a:extLst>
                    <a:ext uri="{FF2B5EF4-FFF2-40B4-BE49-F238E27FC236}">
                      <a16:creationId xmlns:a16="http://schemas.microsoft.com/office/drawing/2014/main" id="{7BCC4C24-E8EC-40A1-8D09-FE2CF7387507}"/>
                    </a:ext>
                  </a:extLst>
                </p:cNvPr>
                <p:cNvPicPr/>
                <p:nvPr/>
              </p:nvPicPr>
              <p:blipFill>
                <a:blip r:embed="rId58"/>
                <a:stretch>
                  <a:fillRect/>
                </a:stretch>
              </p:blipFill>
              <p:spPr>
                <a:xfrm>
                  <a:off x="6493142" y="2100642"/>
                  <a:ext cx="86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FA9A9086-A7A6-48E8-8292-A6998F24B75C}"/>
                    </a:ext>
                  </a:extLst>
                </p14:cNvPr>
                <p14:cNvContentPartPr/>
                <p14:nvPr/>
              </p14:nvContentPartPr>
              <p14:xfrm>
                <a:off x="6502142" y="2085162"/>
                <a:ext cx="84600" cy="97920"/>
              </p14:xfrm>
            </p:contentPart>
          </mc:Choice>
          <mc:Fallback xmlns="">
            <p:pic>
              <p:nvPicPr>
                <p:cNvPr id="37" name="Ink 36">
                  <a:extLst>
                    <a:ext uri="{FF2B5EF4-FFF2-40B4-BE49-F238E27FC236}">
                      <a16:creationId xmlns:a16="http://schemas.microsoft.com/office/drawing/2014/main" id="{FA9A9086-A7A6-48E8-8292-A6998F24B75C}"/>
                    </a:ext>
                  </a:extLst>
                </p:cNvPr>
                <p:cNvPicPr/>
                <p:nvPr/>
              </p:nvPicPr>
              <p:blipFill>
                <a:blip r:embed="rId60"/>
                <a:stretch>
                  <a:fillRect/>
                </a:stretch>
              </p:blipFill>
              <p:spPr>
                <a:xfrm>
                  <a:off x="6493142" y="2076522"/>
                  <a:ext cx="102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19417883-8BBB-410C-A8F4-7E6FBDC683D5}"/>
                    </a:ext>
                  </a:extLst>
                </p14:cNvPr>
                <p14:cNvContentPartPr/>
                <p14:nvPr/>
              </p14:nvContentPartPr>
              <p14:xfrm>
                <a:off x="6479822" y="2213322"/>
                <a:ext cx="136080" cy="27720"/>
              </p14:xfrm>
            </p:contentPart>
          </mc:Choice>
          <mc:Fallback xmlns="">
            <p:pic>
              <p:nvPicPr>
                <p:cNvPr id="38" name="Ink 37">
                  <a:extLst>
                    <a:ext uri="{FF2B5EF4-FFF2-40B4-BE49-F238E27FC236}">
                      <a16:creationId xmlns:a16="http://schemas.microsoft.com/office/drawing/2014/main" id="{19417883-8BBB-410C-A8F4-7E6FBDC683D5}"/>
                    </a:ext>
                  </a:extLst>
                </p:cNvPr>
                <p:cNvPicPr/>
                <p:nvPr/>
              </p:nvPicPr>
              <p:blipFill>
                <a:blip r:embed="rId62"/>
                <a:stretch>
                  <a:fillRect/>
                </a:stretch>
              </p:blipFill>
              <p:spPr>
                <a:xfrm>
                  <a:off x="6470822" y="2204682"/>
                  <a:ext cx="153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9CF4FD2D-2BDF-4227-9E29-542537F83D5A}"/>
                    </a:ext>
                  </a:extLst>
                </p14:cNvPr>
                <p14:cNvContentPartPr/>
                <p14:nvPr/>
              </p14:nvContentPartPr>
              <p14:xfrm>
                <a:off x="6553622" y="2326362"/>
                <a:ext cx="77760" cy="84240"/>
              </p14:xfrm>
            </p:contentPart>
          </mc:Choice>
          <mc:Fallback xmlns="">
            <p:pic>
              <p:nvPicPr>
                <p:cNvPr id="39" name="Ink 38">
                  <a:extLst>
                    <a:ext uri="{FF2B5EF4-FFF2-40B4-BE49-F238E27FC236}">
                      <a16:creationId xmlns:a16="http://schemas.microsoft.com/office/drawing/2014/main" id="{9CF4FD2D-2BDF-4227-9E29-542537F83D5A}"/>
                    </a:ext>
                  </a:extLst>
                </p:cNvPr>
                <p:cNvPicPr/>
                <p:nvPr/>
              </p:nvPicPr>
              <p:blipFill>
                <a:blip r:embed="rId64"/>
                <a:stretch>
                  <a:fillRect/>
                </a:stretch>
              </p:blipFill>
              <p:spPr>
                <a:xfrm>
                  <a:off x="6544982" y="2317722"/>
                  <a:ext cx="95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99627D7A-3422-42C6-839B-C141870D646A}"/>
                    </a:ext>
                  </a:extLst>
                </p14:cNvPr>
                <p14:cNvContentPartPr/>
                <p14:nvPr/>
              </p14:nvContentPartPr>
              <p14:xfrm>
                <a:off x="6661262" y="2346522"/>
                <a:ext cx="6120" cy="68040"/>
              </p14:xfrm>
            </p:contentPart>
          </mc:Choice>
          <mc:Fallback xmlns="">
            <p:pic>
              <p:nvPicPr>
                <p:cNvPr id="40" name="Ink 39">
                  <a:extLst>
                    <a:ext uri="{FF2B5EF4-FFF2-40B4-BE49-F238E27FC236}">
                      <a16:creationId xmlns:a16="http://schemas.microsoft.com/office/drawing/2014/main" id="{99627D7A-3422-42C6-839B-C141870D646A}"/>
                    </a:ext>
                  </a:extLst>
                </p:cNvPr>
                <p:cNvPicPr/>
                <p:nvPr/>
              </p:nvPicPr>
              <p:blipFill>
                <a:blip r:embed="rId66"/>
                <a:stretch>
                  <a:fillRect/>
                </a:stretch>
              </p:blipFill>
              <p:spPr>
                <a:xfrm>
                  <a:off x="6652622" y="2337882"/>
                  <a:ext cx="23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0FFE9EEE-3D93-4AA2-A6D5-4F1AA0053CF0}"/>
                    </a:ext>
                  </a:extLst>
                </p14:cNvPr>
                <p14:cNvContentPartPr/>
                <p14:nvPr/>
              </p14:nvContentPartPr>
              <p14:xfrm>
                <a:off x="6658022" y="2316282"/>
                <a:ext cx="45360" cy="45000"/>
              </p14:xfrm>
            </p:contentPart>
          </mc:Choice>
          <mc:Fallback xmlns="">
            <p:pic>
              <p:nvPicPr>
                <p:cNvPr id="41" name="Ink 40">
                  <a:extLst>
                    <a:ext uri="{FF2B5EF4-FFF2-40B4-BE49-F238E27FC236}">
                      <a16:creationId xmlns:a16="http://schemas.microsoft.com/office/drawing/2014/main" id="{0FFE9EEE-3D93-4AA2-A6D5-4F1AA0053CF0}"/>
                    </a:ext>
                  </a:extLst>
                </p:cNvPr>
                <p:cNvPicPr/>
                <p:nvPr/>
              </p:nvPicPr>
              <p:blipFill>
                <a:blip r:embed="rId68"/>
                <a:stretch>
                  <a:fillRect/>
                </a:stretch>
              </p:blipFill>
              <p:spPr>
                <a:xfrm>
                  <a:off x="6649022" y="2307642"/>
                  <a:ext cx="63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D947829C-0575-4268-8E2E-97902EBEB082}"/>
                    </a:ext>
                  </a:extLst>
                </p14:cNvPr>
                <p14:cNvContentPartPr/>
                <p14:nvPr/>
              </p14:nvContentPartPr>
              <p14:xfrm>
                <a:off x="6703742" y="2299002"/>
                <a:ext cx="28440" cy="113040"/>
              </p14:xfrm>
            </p:contentPart>
          </mc:Choice>
          <mc:Fallback xmlns="">
            <p:pic>
              <p:nvPicPr>
                <p:cNvPr id="42" name="Ink 41">
                  <a:extLst>
                    <a:ext uri="{FF2B5EF4-FFF2-40B4-BE49-F238E27FC236}">
                      <a16:creationId xmlns:a16="http://schemas.microsoft.com/office/drawing/2014/main" id="{D947829C-0575-4268-8E2E-97902EBEB082}"/>
                    </a:ext>
                  </a:extLst>
                </p:cNvPr>
                <p:cNvPicPr/>
                <p:nvPr/>
              </p:nvPicPr>
              <p:blipFill>
                <a:blip r:embed="rId70"/>
                <a:stretch>
                  <a:fillRect/>
                </a:stretch>
              </p:blipFill>
              <p:spPr>
                <a:xfrm>
                  <a:off x="6695102" y="2290362"/>
                  <a:ext cx="46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0935F80D-0756-497B-B54E-BDA0E90590D7}"/>
                    </a:ext>
                  </a:extLst>
                </p14:cNvPr>
                <p14:cNvContentPartPr/>
                <p14:nvPr/>
              </p14:nvContentPartPr>
              <p14:xfrm>
                <a:off x="6682502" y="2052762"/>
                <a:ext cx="216720" cy="407880"/>
              </p14:xfrm>
            </p:contentPart>
          </mc:Choice>
          <mc:Fallback xmlns="">
            <p:pic>
              <p:nvPicPr>
                <p:cNvPr id="43" name="Ink 42">
                  <a:extLst>
                    <a:ext uri="{FF2B5EF4-FFF2-40B4-BE49-F238E27FC236}">
                      <a16:creationId xmlns:a16="http://schemas.microsoft.com/office/drawing/2014/main" id="{0935F80D-0756-497B-B54E-BDA0E90590D7}"/>
                    </a:ext>
                  </a:extLst>
                </p:cNvPr>
                <p:cNvPicPr/>
                <p:nvPr/>
              </p:nvPicPr>
              <p:blipFill>
                <a:blip r:embed="rId72"/>
                <a:stretch>
                  <a:fillRect/>
                </a:stretch>
              </p:blipFill>
              <p:spPr>
                <a:xfrm>
                  <a:off x="6673862" y="2044122"/>
                  <a:ext cx="2343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CA06CB55-9B9D-4D28-8340-5F8D8E40F133}"/>
                    </a:ext>
                  </a:extLst>
                </p14:cNvPr>
                <p14:cNvContentPartPr/>
                <p14:nvPr/>
              </p14:nvContentPartPr>
              <p14:xfrm>
                <a:off x="6940622" y="2236722"/>
                <a:ext cx="97920" cy="16560"/>
              </p14:xfrm>
            </p:contentPart>
          </mc:Choice>
          <mc:Fallback xmlns="">
            <p:pic>
              <p:nvPicPr>
                <p:cNvPr id="44" name="Ink 43">
                  <a:extLst>
                    <a:ext uri="{FF2B5EF4-FFF2-40B4-BE49-F238E27FC236}">
                      <a16:creationId xmlns:a16="http://schemas.microsoft.com/office/drawing/2014/main" id="{CA06CB55-9B9D-4D28-8340-5F8D8E40F133}"/>
                    </a:ext>
                  </a:extLst>
                </p:cNvPr>
                <p:cNvPicPr/>
                <p:nvPr/>
              </p:nvPicPr>
              <p:blipFill>
                <a:blip r:embed="rId74"/>
                <a:stretch>
                  <a:fillRect/>
                </a:stretch>
              </p:blipFill>
              <p:spPr>
                <a:xfrm>
                  <a:off x="6931622" y="2227722"/>
                  <a:ext cx="115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a:extLst>
                    <a:ext uri="{FF2B5EF4-FFF2-40B4-BE49-F238E27FC236}">
                      <a16:creationId xmlns:a16="http://schemas.microsoft.com/office/drawing/2014/main" id="{D77F2C80-6CF4-4286-A41E-78B6532B9F62}"/>
                    </a:ext>
                  </a:extLst>
                </p14:cNvPr>
                <p14:cNvContentPartPr/>
                <p14:nvPr/>
              </p14:nvContentPartPr>
              <p14:xfrm>
                <a:off x="6968702" y="2164002"/>
                <a:ext cx="64440" cy="13320"/>
              </p14:xfrm>
            </p:contentPart>
          </mc:Choice>
          <mc:Fallback xmlns="">
            <p:pic>
              <p:nvPicPr>
                <p:cNvPr id="45" name="Ink 44">
                  <a:extLst>
                    <a:ext uri="{FF2B5EF4-FFF2-40B4-BE49-F238E27FC236}">
                      <a16:creationId xmlns:a16="http://schemas.microsoft.com/office/drawing/2014/main" id="{D77F2C80-6CF4-4286-A41E-78B6532B9F62}"/>
                    </a:ext>
                  </a:extLst>
                </p:cNvPr>
                <p:cNvPicPr/>
                <p:nvPr/>
              </p:nvPicPr>
              <p:blipFill>
                <a:blip r:embed="rId76"/>
                <a:stretch>
                  <a:fillRect/>
                </a:stretch>
              </p:blipFill>
              <p:spPr>
                <a:xfrm>
                  <a:off x="6959702" y="2155002"/>
                  <a:ext cx="82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Ink 45">
                  <a:extLst>
                    <a:ext uri="{FF2B5EF4-FFF2-40B4-BE49-F238E27FC236}">
                      <a16:creationId xmlns:a16="http://schemas.microsoft.com/office/drawing/2014/main" id="{EFF9C068-2086-4F1E-BD38-FBC9BBA660D7}"/>
                    </a:ext>
                  </a:extLst>
                </p14:cNvPr>
                <p14:cNvContentPartPr/>
                <p14:nvPr/>
              </p14:nvContentPartPr>
              <p14:xfrm>
                <a:off x="7073822" y="2151762"/>
                <a:ext cx="12600" cy="173880"/>
              </p14:xfrm>
            </p:contentPart>
          </mc:Choice>
          <mc:Fallback xmlns="">
            <p:pic>
              <p:nvPicPr>
                <p:cNvPr id="46" name="Ink 45">
                  <a:extLst>
                    <a:ext uri="{FF2B5EF4-FFF2-40B4-BE49-F238E27FC236}">
                      <a16:creationId xmlns:a16="http://schemas.microsoft.com/office/drawing/2014/main" id="{EFF9C068-2086-4F1E-BD38-FBC9BBA660D7}"/>
                    </a:ext>
                  </a:extLst>
                </p:cNvPr>
                <p:cNvPicPr/>
                <p:nvPr/>
              </p:nvPicPr>
              <p:blipFill>
                <a:blip r:embed="rId78"/>
                <a:stretch>
                  <a:fillRect/>
                </a:stretch>
              </p:blipFill>
              <p:spPr>
                <a:xfrm>
                  <a:off x="7065182" y="2143122"/>
                  <a:ext cx="30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Ink 46">
                  <a:extLst>
                    <a:ext uri="{FF2B5EF4-FFF2-40B4-BE49-F238E27FC236}">
                      <a16:creationId xmlns:a16="http://schemas.microsoft.com/office/drawing/2014/main" id="{4D48AE11-FE32-4007-9DA7-EC92BFEA5F5E}"/>
                    </a:ext>
                  </a:extLst>
                </p14:cNvPr>
                <p14:cNvContentPartPr/>
                <p14:nvPr/>
              </p14:nvContentPartPr>
              <p14:xfrm>
                <a:off x="7091822" y="2154642"/>
                <a:ext cx="125640" cy="150120"/>
              </p14:xfrm>
            </p:contentPart>
          </mc:Choice>
          <mc:Fallback xmlns="">
            <p:pic>
              <p:nvPicPr>
                <p:cNvPr id="47" name="Ink 46">
                  <a:extLst>
                    <a:ext uri="{FF2B5EF4-FFF2-40B4-BE49-F238E27FC236}">
                      <a16:creationId xmlns:a16="http://schemas.microsoft.com/office/drawing/2014/main" id="{4D48AE11-FE32-4007-9DA7-EC92BFEA5F5E}"/>
                    </a:ext>
                  </a:extLst>
                </p:cNvPr>
                <p:cNvPicPr/>
                <p:nvPr/>
              </p:nvPicPr>
              <p:blipFill>
                <a:blip r:embed="rId80"/>
                <a:stretch>
                  <a:fillRect/>
                </a:stretch>
              </p:blipFill>
              <p:spPr>
                <a:xfrm>
                  <a:off x="7082822" y="2146002"/>
                  <a:ext cx="143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Ink 47">
                  <a:extLst>
                    <a:ext uri="{FF2B5EF4-FFF2-40B4-BE49-F238E27FC236}">
                      <a16:creationId xmlns:a16="http://schemas.microsoft.com/office/drawing/2014/main" id="{67320CA1-1BD5-4FEC-A4BA-917DEB4415C6}"/>
                    </a:ext>
                  </a:extLst>
                </p14:cNvPr>
                <p14:cNvContentPartPr/>
                <p14:nvPr/>
              </p14:nvContentPartPr>
              <p14:xfrm>
                <a:off x="7087502" y="2216562"/>
                <a:ext cx="92160" cy="50760"/>
              </p14:xfrm>
            </p:contentPart>
          </mc:Choice>
          <mc:Fallback xmlns="">
            <p:pic>
              <p:nvPicPr>
                <p:cNvPr id="48" name="Ink 47">
                  <a:extLst>
                    <a:ext uri="{FF2B5EF4-FFF2-40B4-BE49-F238E27FC236}">
                      <a16:creationId xmlns:a16="http://schemas.microsoft.com/office/drawing/2014/main" id="{67320CA1-1BD5-4FEC-A4BA-917DEB4415C6}"/>
                    </a:ext>
                  </a:extLst>
                </p:cNvPr>
                <p:cNvPicPr/>
                <p:nvPr/>
              </p:nvPicPr>
              <p:blipFill>
                <a:blip r:embed="rId82"/>
                <a:stretch>
                  <a:fillRect/>
                </a:stretch>
              </p:blipFill>
              <p:spPr>
                <a:xfrm>
                  <a:off x="7078502" y="2207562"/>
                  <a:ext cx="109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Ink 48">
                  <a:extLst>
                    <a:ext uri="{FF2B5EF4-FFF2-40B4-BE49-F238E27FC236}">
                      <a16:creationId xmlns:a16="http://schemas.microsoft.com/office/drawing/2014/main" id="{49215FD9-59B5-499A-B402-163A924D0260}"/>
                    </a:ext>
                  </a:extLst>
                </p14:cNvPr>
                <p14:cNvContentPartPr/>
                <p14:nvPr/>
              </p14:nvContentPartPr>
              <p14:xfrm>
                <a:off x="7257422" y="2166882"/>
                <a:ext cx="14040" cy="99000"/>
              </p14:xfrm>
            </p:contentPart>
          </mc:Choice>
          <mc:Fallback xmlns="">
            <p:pic>
              <p:nvPicPr>
                <p:cNvPr id="49" name="Ink 48">
                  <a:extLst>
                    <a:ext uri="{FF2B5EF4-FFF2-40B4-BE49-F238E27FC236}">
                      <a16:creationId xmlns:a16="http://schemas.microsoft.com/office/drawing/2014/main" id="{49215FD9-59B5-499A-B402-163A924D0260}"/>
                    </a:ext>
                  </a:extLst>
                </p:cNvPr>
                <p:cNvPicPr/>
                <p:nvPr/>
              </p:nvPicPr>
              <p:blipFill>
                <a:blip r:embed="rId84"/>
                <a:stretch>
                  <a:fillRect/>
                </a:stretch>
              </p:blipFill>
              <p:spPr>
                <a:xfrm>
                  <a:off x="7248782" y="2158242"/>
                  <a:ext cx="31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Ink 49">
                  <a:extLst>
                    <a:ext uri="{FF2B5EF4-FFF2-40B4-BE49-F238E27FC236}">
                      <a16:creationId xmlns:a16="http://schemas.microsoft.com/office/drawing/2014/main" id="{5C5B1A03-F278-4A77-8E95-14981E6E0219}"/>
                    </a:ext>
                  </a:extLst>
                </p14:cNvPr>
                <p14:cNvContentPartPr/>
                <p14:nvPr/>
              </p14:nvContentPartPr>
              <p14:xfrm>
                <a:off x="7245542" y="2208282"/>
                <a:ext cx="61920" cy="16560"/>
              </p14:xfrm>
            </p:contentPart>
          </mc:Choice>
          <mc:Fallback xmlns="">
            <p:pic>
              <p:nvPicPr>
                <p:cNvPr id="50" name="Ink 49">
                  <a:extLst>
                    <a:ext uri="{FF2B5EF4-FFF2-40B4-BE49-F238E27FC236}">
                      <a16:creationId xmlns:a16="http://schemas.microsoft.com/office/drawing/2014/main" id="{5C5B1A03-F278-4A77-8E95-14981E6E0219}"/>
                    </a:ext>
                  </a:extLst>
                </p:cNvPr>
                <p:cNvPicPr/>
                <p:nvPr/>
              </p:nvPicPr>
              <p:blipFill>
                <a:blip r:embed="rId86"/>
                <a:stretch>
                  <a:fillRect/>
                </a:stretch>
              </p:blipFill>
              <p:spPr>
                <a:xfrm>
                  <a:off x="7236542" y="2199642"/>
                  <a:ext cx="79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Ink 50">
                  <a:extLst>
                    <a:ext uri="{FF2B5EF4-FFF2-40B4-BE49-F238E27FC236}">
                      <a16:creationId xmlns:a16="http://schemas.microsoft.com/office/drawing/2014/main" id="{8FA8615F-FBC5-4081-99AC-C0D676A74337}"/>
                    </a:ext>
                  </a:extLst>
                </p14:cNvPr>
                <p14:cNvContentPartPr/>
                <p14:nvPr/>
              </p14:nvContentPartPr>
              <p14:xfrm>
                <a:off x="7352462" y="2147802"/>
                <a:ext cx="7560" cy="141840"/>
              </p14:xfrm>
            </p:contentPart>
          </mc:Choice>
          <mc:Fallback xmlns="">
            <p:pic>
              <p:nvPicPr>
                <p:cNvPr id="51" name="Ink 50">
                  <a:extLst>
                    <a:ext uri="{FF2B5EF4-FFF2-40B4-BE49-F238E27FC236}">
                      <a16:creationId xmlns:a16="http://schemas.microsoft.com/office/drawing/2014/main" id="{8FA8615F-FBC5-4081-99AC-C0D676A74337}"/>
                    </a:ext>
                  </a:extLst>
                </p:cNvPr>
                <p:cNvPicPr/>
                <p:nvPr/>
              </p:nvPicPr>
              <p:blipFill>
                <a:blip r:embed="rId88"/>
                <a:stretch>
                  <a:fillRect/>
                </a:stretch>
              </p:blipFill>
              <p:spPr>
                <a:xfrm>
                  <a:off x="7343822" y="2138802"/>
                  <a:ext cx="25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Ink 51">
                  <a:extLst>
                    <a:ext uri="{FF2B5EF4-FFF2-40B4-BE49-F238E27FC236}">
                      <a16:creationId xmlns:a16="http://schemas.microsoft.com/office/drawing/2014/main" id="{BE219133-C8B8-4CC3-B188-DFD14AE88DFA}"/>
                    </a:ext>
                  </a:extLst>
                </p14:cNvPr>
                <p14:cNvContentPartPr/>
                <p14:nvPr/>
              </p14:nvContentPartPr>
              <p14:xfrm>
                <a:off x="7319702" y="2135922"/>
                <a:ext cx="100080" cy="144720"/>
              </p14:xfrm>
            </p:contentPart>
          </mc:Choice>
          <mc:Fallback xmlns="">
            <p:pic>
              <p:nvPicPr>
                <p:cNvPr id="52" name="Ink 51">
                  <a:extLst>
                    <a:ext uri="{FF2B5EF4-FFF2-40B4-BE49-F238E27FC236}">
                      <a16:creationId xmlns:a16="http://schemas.microsoft.com/office/drawing/2014/main" id="{BE219133-C8B8-4CC3-B188-DFD14AE88DFA}"/>
                    </a:ext>
                  </a:extLst>
                </p:cNvPr>
                <p:cNvPicPr/>
                <p:nvPr/>
              </p:nvPicPr>
              <p:blipFill>
                <a:blip r:embed="rId90"/>
                <a:stretch>
                  <a:fillRect/>
                </a:stretch>
              </p:blipFill>
              <p:spPr>
                <a:xfrm>
                  <a:off x="7310702" y="2126922"/>
                  <a:ext cx="117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Ink 52">
                  <a:extLst>
                    <a:ext uri="{FF2B5EF4-FFF2-40B4-BE49-F238E27FC236}">
                      <a16:creationId xmlns:a16="http://schemas.microsoft.com/office/drawing/2014/main" id="{3F9E3A7D-3867-4B7E-B993-A72E280B53B4}"/>
                    </a:ext>
                  </a:extLst>
                </p14:cNvPr>
                <p14:cNvContentPartPr/>
                <p14:nvPr/>
              </p14:nvContentPartPr>
              <p14:xfrm>
                <a:off x="7466942" y="2089122"/>
                <a:ext cx="101880" cy="183600"/>
              </p14:xfrm>
            </p:contentPart>
          </mc:Choice>
          <mc:Fallback xmlns="">
            <p:pic>
              <p:nvPicPr>
                <p:cNvPr id="53" name="Ink 52">
                  <a:extLst>
                    <a:ext uri="{FF2B5EF4-FFF2-40B4-BE49-F238E27FC236}">
                      <a16:creationId xmlns:a16="http://schemas.microsoft.com/office/drawing/2014/main" id="{3F9E3A7D-3867-4B7E-B993-A72E280B53B4}"/>
                    </a:ext>
                  </a:extLst>
                </p:cNvPr>
                <p:cNvPicPr/>
                <p:nvPr/>
              </p:nvPicPr>
              <p:blipFill>
                <a:blip r:embed="rId92"/>
                <a:stretch>
                  <a:fillRect/>
                </a:stretch>
              </p:blipFill>
              <p:spPr>
                <a:xfrm>
                  <a:off x="7458302" y="2080482"/>
                  <a:ext cx="119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Ink 53">
                  <a:extLst>
                    <a:ext uri="{FF2B5EF4-FFF2-40B4-BE49-F238E27FC236}">
                      <a16:creationId xmlns:a16="http://schemas.microsoft.com/office/drawing/2014/main" id="{2D5E4632-A62A-47B5-BCC8-104D582FD28D}"/>
                    </a:ext>
                  </a:extLst>
                </p14:cNvPr>
                <p14:cNvContentPartPr/>
                <p14:nvPr/>
              </p14:nvContentPartPr>
              <p14:xfrm>
                <a:off x="7657022" y="2175162"/>
                <a:ext cx="8280" cy="92160"/>
              </p14:xfrm>
            </p:contentPart>
          </mc:Choice>
          <mc:Fallback xmlns="">
            <p:pic>
              <p:nvPicPr>
                <p:cNvPr id="54" name="Ink 53">
                  <a:extLst>
                    <a:ext uri="{FF2B5EF4-FFF2-40B4-BE49-F238E27FC236}">
                      <a16:creationId xmlns:a16="http://schemas.microsoft.com/office/drawing/2014/main" id="{2D5E4632-A62A-47B5-BCC8-104D582FD28D}"/>
                    </a:ext>
                  </a:extLst>
                </p:cNvPr>
                <p:cNvPicPr/>
                <p:nvPr/>
              </p:nvPicPr>
              <p:blipFill>
                <a:blip r:embed="rId94"/>
                <a:stretch>
                  <a:fillRect/>
                </a:stretch>
              </p:blipFill>
              <p:spPr>
                <a:xfrm>
                  <a:off x="7648022" y="2166162"/>
                  <a:ext cx="25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Ink 54">
                  <a:extLst>
                    <a:ext uri="{FF2B5EF4-FFF2-40B4-BE49-F238E27FC236}">
                      <a16:creationId xmlns:a16="http://schemas.microsoft.com/office/drawing/2014/main" id="{177A8C78-6927-4219-9855-AB5AAE503464}"/>
                    </a:ext>
                  </a:extLst>
                </p14:cNvPr>
                <p14:cNvContentPartPr/>
                <p14:nvPr/>
              </p14:nvContentPartPr>
              <p14:xfrm>
                <a:off x="7642622" y="2230602"/>
                <a:ext cx="38520" cy="3240"/>
              </p14:xfrm>
            </p:contentPart>
          </mc:Choice>
          <mc:Fallback xmlns="">
            <p:pic>
              <p:nvPicPr>
                <p:cNvPr id="55" name="Ink 54">
                  <a:extLst>
                    <a:ext uri="{FF2B5EF4-FFF2-40B4-BE49-F238E27FC236}">
                      <a16:creationId xmlns:a16="http://schemas.microsoft.com/office/drawing/2014/main" id="{177A8C78-6927-4219-9855-AB5AAE503464}"/>
                    </a:ext>
                  </a:extLst>
                </p:cNvPr>
                <p:cNvPicPr/>
                <p:nvPr/>
              </p:nvPicPr>
              <p:blipFill>
                <a:blip r:embed="rId96"/>
                <a:stretch>
                  <a:fillRect/>
                </a:stretch>
              </p:blipFill>
              <p:spPr>
                <a:xfrm>
                  <a:off x="7633622" y="2221602"/>
                  <a:ext cx="56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Ink 55">
                  <a:extLst>
                    <a:ext uri="{FF2B5EF4-FFF2-40B4-BE49-F238E27FC236}">
                      <a16:creationId xmlns:a16="http://schemas.microsoft.com/office/drawing/2014/main" id="{584A7A6F-65F6-4E0A-92A5-D3DA54707023}"/>
                    </a:ext>
                  </a:extLst>
                </p14:cNvPr>
                <p14:cNvContentPartPr/>
                <p14:nvPr/>
              </p14:nvContentPartPr>
              <p14:xfrm>
                <a:off x="7725422" y="2146722"/>
                <a:ext cx="78840" cy="169200"/>
              </p14:xfrm>
            </p:contentPart>
          </mc:Choice>
          <mc:Fallback xmlns="">
            <p:pic>
              <p:nvPicPr>
                <p:cNvPr id="56" name="Ink 55">
                  <a:extLst>
                    <a:ext uri="{FF2B5EF4-FFF2-40B4-BE49-F238E27FC236}">
                      <a16:creationId xmlns:a16="http://schemas.microsoft.com/office/drawing/2014/main" id="{584A7A6F-65F6-4E0A-92A5-D3DA54707023}"/>
                    </a:ext>
                  </a:extLst>
                </p:cNvPr>
                <p:cNvPicPr/>
                <p:nvPr/>
              </p:nvPicPr>
              <p:blipFill>
                <a:blip r:embed="rId98"/>
                <a:stretch>
                  <a:fillRect/>
                </a:stretch>
              </p:blipFill>
              <p:spPr>
                <a:xfrm>
                  <a:off x="7716782" y="2138082"/>
                  <a:ext cx="96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Ink 56">
                  <a:extLst>
                    <a:ext uri="{FF2B5EF4-FFF2-40B4-BE49-F238E27FC236}">
                      <a16:creationId xmlns:a16="http://schemas.microsoft.com/office/drawing/2014/main" id="{3C72F843-5E3D-458A-BE45-B79356C70BB1}"/>
                    </a:ext>
                  </a:extLst>
                </p14:cNvPr>
                <p14:cNvContentPartPr/>
                <p14:nvPr/>
              </p14:nvContentPartPr>
              <p14:xfrm>
                <a:off x="7835222" y="2105322"/>
                <a:ext cx="103680" cy="198720"/>
              </p14:xfrm>
            </p:contentPart>
          </mc:Choice>
          <mc:Fallback xmlns="">
            <p:pic>
              <p:nvPicPr>
                <p:cNvPr id="57" name="Ink 56">
                  <a:extLst>
                    <a:ext uri="{FF2B5EF4-FFF2-40B4-BE49-F238E27FC236}">
                      <a16:creationId xmlns:a16="http://schemas.microsoft.com/office/drawing/2014/main" id="{3C72F843-5E3D-458A-BE45-B79356C70BB1}"/>
                    </a:ext>
                  </a:extLst>
                </p:cNvPr>
                <p:cNvPicPr/>
                <p:nvPr/>
              </p:nvPicPr>
              <p:blipFill>
                <a:blip r:embed="rId100"/>
                <a:stretch>
                  <a:fillRect/>
                </a:stretch>
              </p:blipFill>
              <p:spPr>
                <a:xfrm>
                  <a:off x="7826582" y="2096682"/>
                  <a:ext cx="121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Ink 57">
                  <a:extLst>
                    <a:ext uri="{FF2B5EF4-FFF2-40B4-BE49-F238E27FC236}">
                      <a16:creationId xmlns:a16="http://schemas.microsoft.com/office/drawing/2014/main" id="{998618F8-5BF9-4E52-B7CA-89146A0D5260}"/>
                    </a:ext>
                  </a:extLst>
                </p14:cNvPr>
                <p14:cNvContentPartPr/>
                <p14:nvPr/>
              </p14:nvContentPartPr>
              <p14:xfrm>
                <a:off x="7970942" y="1991202"/>
                <a:ext cx="128160" cy="118080"/>
              </p14:xfrm>
            </p:contentPart>
          </mc:Choice>
          <mc:Fallback xmlns="">
            <p:pic>
              <p:nvPicPr>
                <p:cNvPr id="58" name="Ink 57">
                  <a:extLst>
                    <a:ext uri="{FF2B5EF4-FFF2-40B4-BE49-F238E27FC236}">
                      <a16:creationId xmlns:a16="http://schemas.microsoft.com/office/drawing/2014/main" id="{998618F8-5BF9-4E52-B7CA-89146A0D5260}"/>
                    </a:ext>
                  </a:extLst>
                </p:cNvPr>
                <p:cNvPicPr/>
                <p:nvPr/>
              </p:nvPicPr>
              <p:blipFill>
                <a:blip r:embed="rId102"/>
                <a:stretch>
                  <a:fillRect/>
                </a:stretch>
              </p:blipFill>
              <p:spPr>
                <a:xfrm>
                  <a:off x="7962302" y="1982562"/>
                  <a:ext cx="145800" cy="135720"/>
                </a:xfrm>
                <a:prstGeom prst="rect">
                  <a:avLst/>
                </a:prstGeom>
              </p:spPr>
            </p:pic>
          </mc:Fallback>
        </mc:AlternateContent>
      </p:grpSp>
      <p:grpSp>
        <p:nvGrpSpPr>
          <p:cNvPr id="62" name="Group 61">
            <a:extLst>
              <a:ext uri="{FF2B5EF4-FFF2-40B4-BE49-F238E27FC236}">
                <a16:creationId xmlns:a16="http://schemas.microsoft.com/office/drawing/2014/main" id="{48D31B18-E5B5-498B-A9C8-89D445D1E67B}"/>
              </a:ext>
            </a:extLst>
          </p:cNvPr>
          <p:cNvGrpSpPr/>
          <p:nvPr/>
        </p:nvGrpSpPr>
        <p:grpSpPr>
          <a:xfrm>
            <a:off x="6089582" y="4131762"/>
            <a:ext cx="167760" cy="72000"/>
            <a:chOff x="6089582" y="4131762"/>
            <a:chExt cx="167760" cy="72000"/>
          </a:xfrm>
        </p:grpSpPr>
        <mc:AlternateContent xmlns:mc="http://schemas.openxmlformats.org/markup-compatibility/2006" xmlns:p14="http://schemas.microsoft.com/office/powerpoint/2010/main">
          <mc:Choice Requires="p14">
            <p:contentPart p14:bwMode="auto" r:id="rId103">
              <p14:nvContentPartPr>
                <p14:cNvPr id="60" name="Ink 59">
                  <a:extLst>
                    <a:ext uri="{FF2B5EF4-FFF2-40B4-BE49-F238E27FC236}">
                      <a16:creationId xmlns:a16="http://schemas.microsoft.com/office/drawing/2014/main" id="{A55E872B-BA28-41C9-8DB7-17992900BB50}"/>
                    </a:ext>
                  </a:extLst>
                </p14:cNvPr>
                <p14:cNvContentPartPr/>
                <p14:nvPr/>
              </p14:nvContentPartPr>
              <p14:xfrm>
                <a:off x="6089582" y="4131762"/>
                <a:ext cx="158400" cy="30600"/>
              </p14:xfrm>
            </p:contentPart>
          </mc:Choice>
          <mc:Fallback xmlns="">
            <p:pic>
              <p:nvPicPr>
                <p:cNvPr id="60" name="Ink 59">
                  <a:extLst>
                    <a:ext uri="{FF2B5EF4-FFF2-40B4-BE49-F238E27FC236}">
                      <a16:creationId xmlns:a16="http://schemas.microsoft.com/office/drawing/2014/main" id="{A55E872B-BA28-41C9-8DB7-17992900BB50}"/>
                    </a:ext>
                  </a:extLst>
                </p:cNvPr>
                <p:cNvPicPr/>
                <p:nvPr/>
              </p:nvPicPr>
              <p:blipFill>
                <a:blip r:embed="rId104"/>
                <a:stretch>
                  <a:fillRect/>
                </a:stretch>
              </p:blipFill>
              <p:spPr>
                <a:xfrm>
                  <a:off x="6080942" y="4122762"/>
                  <a:ext cx="176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Ink 60">
                  <a:extLst>
                    <a:ext uri="{FF2B5EF4-FFF2-40B4-BE49-F238E27FC236}">
                      <a16:creationId xmlns:a16="http://schemas.microsoft.com/office/drawing/2014/main" id="{2590577B-0702-436B-BCDC-0C6E93EBCB7A}"/>
                    </a:ext>
                  </a:extLst>
                </p14:cNvPr>
                <p14:cNvContentPartPr/>
                <p14:nvPr/>
              </p14:nvContentPartPr>
              <p14:xfrm>
                <a:off x="6092822" y="4189362"/>
                <a:ext cx="164520" cy="14400"/>
              </p14:xfrm>
            </p:contentPart>
          </mc:Choice>
          <mc:Fallback xmlns="">
            <p:pic>
              <p:nvPicPr>
                <p:cNvPr id="61" name="Ink 60">
                  <a:extLst>
                    <a:ext uri="{FF2B5EF4-FFF2-40B4-BE49-F238E27FC236}">
                      <a16:creationId xmlns:a16="http://schemas.microsoft.com/office/drawing/2014/main" id="{2590577B-0702-436B-BCDC-0C6E93EBCB7A}"/>
                    </a:ext>
                  </a:extLst>
                </p:cNvPr>
                <p:cNvPicPr/>
                <p:nvPr/>
              </p:nvPicPr>
              <p:blipFill>
                <a:blip r:embed="rId106"/>
                <a:stretch>
                  <a:fillRect/>
                </a:stretch>
              </p:blipFill>
              <p:spPr>
                <a:xfrm>
                  <a:off x="6083822" y="4180362"/>
                  <a:ext cx="182160" cy="32040"/>
                </a:xfrm>
                <a:prstGeom prst="rect">
                  <a:avLst/>
                </a:prstGeom>
              </p:spPr>
            </p:pic>
          </mc:Fallback>
        </mc:AlternateContent>
      </p:grpSp>
      <p:grpSp>
        <p:nvGrpSpPr>
          <p:cNvPr id="74" name="Group 73">
            <a:extLst>
              <a:ext uri="{FF2B5EF4-FFF2-40B4-BE49-F238E27FC236}">
                <a16:creationId xmlns:a16="http://schemas.microsoft.com/office/drawing/2014/main" id="{799290ED-BCE6-410B-85E7-FAF7AC95502A}"/>
              </a:ext>
            </a:extLst>
          </p:cNvPr>
          <p:cNvGrpSpPr/>
          <p:nvPr/>
        </p:nvGrpSpPr>
        <p:grpSpPr>
          <a:xfrm>
            <a:off x="5222702" y="4564842"/>
            <a:ext cx="1047240" cy="372600"/>
            <a:chOff x="5222702" y="4564842"/>
            <a:chExt cx="1047240" cy="372600"/>
          </a:xfrm>
        </p:grpSpPr>
        <mc:AlternateContent xmlns:mc="http://schemas.openxmlformats.org/markup-compatibility/2006" xmlns:p14="http://schemas.microsoft.com/office/powerpoint/2010/main">
          <mc:Choice Requires="p14">
            <p:contentPart p14:bwMode="auto" r:id="rId107">
              <p14:nvContentPartPr>
                <p14:cNvPr id="63" name="Ink 62">
                  <a:extLst>
                    <a:ext uri="{FF2B5EF4-FFF2-40B4-BE49-F238E27FC236}">
                      <a16:creationId xmlns:a16="http://schemas.microsoft.com/office/drawing/2014/main" id="{DD08C134-5DA2-4FD4-AE4B-8B418D341D4F}"/>
                    </a:ext>
                  </a:extLst>
                </p14:cNvPr>
                <p14:cNvContentPartPr/>
                <p14:nvPr/>
              </p14:nvContentPartPr>
              <p14:xfrm>
                <a:off x="5222702" y="4618122"/>
                <a:ext cx="169560" cy="197640"/>
              </p14:xfrm>
            </p:contentPart>
          </mc:Choice>
          <mc:Fallback xmlns="">
            <p:pic>
              <p:nvPicPr>
                <p:cNvPr id="63" name="Ink 62">
                  <a:extLst>
                    <a:ext uri="{FF2B5EF4-FFF2-40B4-BE49-F238E27FC236}">
                      <a16:creationId xmlns:a16="http://schemas.microsoft.com/office/drawing/2014/main" id="{DD08C134-5DA2-4FD4-AE4B-8B418D341D4F}"/>
                    </a:ext>
                  </a:extLst>
                </p:cNvPr>
                <p:cNvPicPr/>
                <p:nvPr/>
              </p:nvPicPr>
              <p:blipFill>
                <a:blip r:embed="rId108"/>
                <a:stretch>
                  <a:fillRect/>
                </a:stretch>
              </p:blipFill>
              <p:spPr>
                <a:xfrm>
                  <a:off x="5213702" y="4609482"/>
                  <a:ext cx="187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Ink 63">
                  <a:extLst>
                    <a:ext uri="{FF2B5EF4-FFF2-40B4-BE49-F238E27FC236}">
                      <a16:creationId xmlns:a16="http://schemas.microsoft.com/office/drawing/2014/main" id="{E90DE4CA-DDAB-422E-9C32-7A680FE0D64E}"/>
                    </a:ext>
                  </a:extLst>
                </p14:cNvPr>
                <p14:cNvContentPartPr/>
                <p14:nvPr/>
              </p14:nvContentPartPr>
              <p14:xfrm>
                <a:off x="5416742" y="4739082"/>
                <a:ext cx="79920" cy="15480"/>
              </p14:xfrm>
            </p:contentPart>
          </mc:Choice>
          <mc:Fallback xmlns="">
            <p:pic>
              <p:nvPicPr>
                <p:cNvPr id="64" name="Ink 63">
                  <a:extLst>
                    <a:ext uri="{FF2B5EF4-FFF2-40B4-BE49-F238E27FC236}">
                      <a16:creationId xmlns:a16="http://schemas.microsoft.com/office/drawing/2014/main" id="{E90DE4CA-DDAB-422E-9C32-7A680FE0D64E}"/>
                    </a:ext>
                  </a:extLst>
                </p:cNvPr>
                <p:cNvPicPr/>
                <p:nvPr/>
              </p:nvPicPr>
              <p:blipFill>
                <a:blip r:embed="rId110"/>
                <a:stretch>
                  <a:fillRect/>
                </a:stretch>
              </p:blipFill>
              <p:spPr>
                <a:xfrm>
                  <a:off x="5407742" y="4730442"/>
                  <a:ext cx="97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Ink 64">
                  <a:extLst>
                    <a:ext uri="{FF2B5EF4-FFF2-40B4-BE49-F238E27FC236}">
                      <a16:creationId xmlns:a16="http://schemas.microsoft.com/office/drawing/2014/main" id="{29DEC611-0C84-49C1-B9D2-88DFC6CD5D41}"/>
                    </a:ext>
                  </a:extLst>
                </p14:cNvPr>
                <p14:cNvContentPartPr/>
                <p14:nvPr/>
              </p14:nvContentPartPr>
              <p14:xfrm>
                <a:off x="5410982" y="4693002"/>
                <a:ext cx="74520" cy="61560"/>
              </p14:xfrm>
            </p:contentPart>
          </mc:Choice>
          <mc:Fallback xmlns="">
            <p:pic>
              <p:nvPicPr>
                <p:cNvPr id="65" name="Ink 64">
                  <a:extLst>
                    <a:ext uri="{FF2B5EF4-FFF2-40B4-BE49-F238E27FC236}">
                      <a16:creationId xmlns:a16="http://schemas.microsoft.com/office/drawing/2014/main" id="{29DEC611-0C84-49C1-B9D2-88DFC6CD5D41}"/>
                    </a:ext>
                  </a:extLst>
                </p:cNvPr>
                <p:cNvPicPr/>
                <p:nvPr/>
              </p:nvPicPr>
              <p:blipFill>
                <a:blip r:embed="rId112"/>
                <a:stretch>
                  <a:fillRect/>
                </a:stretch>
              </p:blipFill>
              <p:spPr>
                <a:xfrm>
                  <a:off x="5402342" y="4684362"/>
                  <a:ext cx="92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Ink 66">
                  <a:extLst>
                    <a:ext uri="{FF2B5EF4-FFF2-40B4-BE49-F238E27FC236}">
                      <a16:creationId xmlns:a16="http://schemas.microsoft.com/office/drawing/2014/main" id="{DE810D15-D24D-45BA-BB94-E011C29BB8B7}"/>
                    </a:ext>
                  </a:extLst>
                </p14:cNvPr>
                <p14:cNvContentPartPr/>
                <p14:nvPr/>
              </p14:nvContentPartPr>
              <p14:xfrm>
                <a:off x="5582342" y="4618842"/>
                <a:ext cx="23040" cy="224640"/>
              </p14:xfrm>
            </p:contentPart>
          </mc:Choice>
          <mc:Fallback xmlns="">
            <p:pic>
              <p:nvPicPr>
                <p:cNvPr id="67" name="Ink 66">
                  <a:extLst>
                    <a:ext uri="{FF2B5EF4-FFF2-40B4-BE49-F238E27FC236}">
                      <a16:creationId xmlns:a16="http://schemas.microsoft.com/office/drawing/2014/main" id="{DE810D15-D24D-45BA-BB94-E011C29BB8B7}"/>
                    </a:ext>
                  </a:extLst>
                </p:cNvPr>
                <p:cNvPicPr/>
                <p:nvPr/>
              </p:nvPicPr>
              <p:blipFill>
                <a:blip r:embed="rId114"/>
                <a:stretch>
                  <a:fillRect/>
                </a:stretch>
              </p:blipFill>
              <p:spPr>
                <a:xfrm>
                  <a:off x="5573342" y="4610202"/>
                  <a:ext cx="40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Ink 67">
                  <a:extLst>
                    <a:ext uri="{FF2B5EF4-FFF2-40B4-BE49-F238E27FC236}">
                      <a16:creationId xmlns:a16="http://schemas.microsoft.com/office/drawing/2014/main" id="{AD3D7CFC-6182-42F5-91D1-EB50F473FFAA}"/>
                    </a:ext>
                  </a:extLst>
                </p14:cNvPr>
                <p14:cNvContentPartPr/>
                <p14:nvPr/>
              </p14:nvContentPartPr>
              <p14:xfrm>
                <a:off x="5642102" y="4680762"/>
                <a:ext cx="87840" cy="106560"/>
              </p14:xfrm>
            </p:contentPart>
          </mc:Choice>
          <mc:Fallback xmlns="">
            <p:pic>
              <p:nvPicPr>
                <p:cNvPr id="68" name="Ink 67">
                  <a:extLst>
                    <a:ext uri="{FF2B5EF4-FFF2-40B4-BE49-F238E27FC236}">
                      <a16:creationId xmlns:a16="http://schemas.microsoft.com/office/drawing/2014/main" id="{AD3D7CFC-6182-42F5-91D1-EB50F473FFAA}"/>
                    </a:ext>
                  </a:extLst>
                </p:cNvPr>
                <p:cNvPicPr/>
                <p:nvPr/>
              </p:nvPicPr>
              <p:blipFill>
                <a:blip r:embed="rId116"/>
                <a:stretch>
                  <a:fillRect/>
                </a:stretch>
              </p:blipFill>
              <p:spPr>
                <a:xfrm>
                  <a:off x="5633102" y="4671762"/>
                  <a:ext cx="105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Ink 68">
                  <a:extLst>
                    <a:ext uri="{FF2B5EF4-FFF2-40B4-BE49-F238E27FC236}">
                      <a16:creationId xmlns:a16="http://schemas.microsoft.com/office/drawing/2014/main" id="{F684E0AA-EA90-430C-B7CB-34340B507DE7}"/>
                    </a:ext>
                  </a:extLst>
                </p14:cNvPr>
                <p14:cNvContentPartPr/>
                <p14:nvPr/>
              </p14:nvContentPartPr>
              <p14:xfrm>
                <a:off x="5777822" y="4662402"/>
                <a:ext cx="88920" cy="126360"/>
              </p14:xfrm>
            </p:contentPart>
          </mc:Choice>
          <mc:Fallback xmlns="">
            <p:pic>
              <p:nvPicPr>
                <p:cNvPr id="69" name="Ink 68">
                  <a:extLst>
                    <a:ext uri="{FF2B5EF4-FFF2-40B4-BE49-F238E27FC236}">
                      <a16:creationId xmlns:a16="http://schemas.microsoft.com/office/drawing/2014/main" id="{F684E0AA-EA90-430C-B7CB-34340B507DE7}"/>
                    </a:ext>
                  </a:extLst>
                </p:cNvPr>
                <p:cNvPicPr/>
                <p:nvPr/>
              </p:nvPicPr>
              <p:blipFill>
                <a:blip r:embed="rId118"/>
                <a:stretch>
                  <a:fillRect/>
                </a:stretch>
              </p:blipFill>
              <p:spPr>
                <a:xfrm>
                  <a:off x="5769182" y="4653762"/>
                  <a:ext cx="10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Ink 69">
                  <a:extLst>
                    <a:ext uri="{FF2B5EF4-FFF2-40B4-BE49-F238E27FC236}">
                      <a16:creationId xmlns:a16="http://schemas.microsoft.com/office/drawing/2014/main" id="{84C493C5-CBC8-4A47-8B18-A84FC4EFCB48}"/>
                    </a:ext>
                  </a:extLst>
                </p14:cNvPr>
                <p14:cNvContentPartPr/>
                <p14:nvPr/>
              </p14:nvContentPartPr>
              <p14:xfrm>
                <a:off x="5962862" y="4564842"/>
                <a:ext cx="96840" cy="126000"/>
              </p14:xfrm>
            </p:contentPart>
          </mc:Choice>
          <mc:Fallback xmlns="">
            <p:pic>
              <p:nvPicPr>
                <p:cNvPr id="70" name="Ink 69">
                  <a:extLst>
                    <a:ext uri="{FF2B5EF4-FFF2-40B4-BE49-F238E27FC236}">
                      <a16:creationId xmlns:a16="http://schemas.microsoft.com/office/drawing/2014/main" id="{84C493C5-CBC8-4A47-8B18-A84FC4EFCB48}"/>
                    </a:ext>
                  </a:extLst>
                </p:cNvPr>
                <p:cNvPicPr/>
                <p:nvPr/>
              </p:nvPicPr>
              <p:blipFill>
                <a:blip r:embed="rId120"/>
                <a:stretch>
                  <a:fillRect/>
                </a:stretch>
              </p:blipFill>
              <p:spPr>
                <a:xfrm>
                  <a:off x="5953862" y="4555842"/>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Ink 70">
                  <a:extLst>
                    <a:ext uri="{FF2B5EF4-FFF2-40B4-BE49-F238E27FC236}">
                      <a16:creationId xmlns:a16="http://schemas.microsoft.com/office/drawing/2014/main" id="{FA704C14-B670-4023-BF9F-D90F4585B459}"/>
                    </a:ext>
                  </a:extLst>
                </p14:cNvPr>
                <p14:cNvContentPartPr/>
                <p14:nvPr/>
              </p14:nvContentPartPr>
              <p14:xfrm>
                <a:off x="6103982" y="4573842"/>
                <a:ext cx="165960" cy="63720"/>
              </p14:xfrm>
            </p:contentPart>
          </mc:Choice>
          <mc:Fallback xmlns="">
            <p:pic>
              <p:nvPicPr>
                <p:cNvPr id="71" name="Ink 70">
                  <a:extLst>
                    <a:ext uri="{FF2B5EF4-FFF2-40B4-BE49-F238E27FC236}">
                      <a16:creationId xmlns:a16="http://schemas.microsoft.com/office/drawing/2014/main" id="{FA704C14-B670-4023-BF9F-D90F4585B459}"/>
                    </a:ext>
                  </a:extLst>
                </p:cNvPr>
                <p:cNvPicPr/>
                <p:nvPr/>
              </p:nvPicPr>
              <p:blipFill>
                <a:blip r:embed="rId122"/>
                <a:stretch>
                  <a:fillRect/>
                </a:stretch>
              </p:blipFill>
              <p:spPr>
                <a:xfrm>
                  <a:off x="6095342" y="4564842"/>
                  <a:ext cx="183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Ink 71">
                  <a:extLst>
                    <a:ext uri="{FF2B5EF4-FFF2-40B4-BE49-F238E27FC236}">
                      <a16:creationId xmlns:a16="http://schemas.microsoft.com/office/drawing/2014/main" id="{D62C86CE-A4FB-4318-9F15-7ED3699DE5F7}"/>
                    </a:ext>
                  </a:extLst>
                </p14:cNvPr>
                <p14:cNvContentPartPr/>
                <p14:nvPr/>
              </p14:nvContentPartPr>
              <p14:xfrm>
                <a:off x="6044582" y="4713882"/>
                <a:ext cx="153720" cy="28800"/>
              </p14:xfrm>
            </p:contentPart>
          </mc:Choice>
          <mc:Fallback xmlns="">
            <p:pic>
              <p:nvPicPr>
                <p:cNvPr id="72" name="Ink 71">
                  <a:extLst>
                    <a:ext uri="{FF2B5EF4-FFF2-40B4-BE49-F238E27FC236}">
                      <a16:creationId xmlns:a16="http://schemas.microsoft.com/office/drawing/2014/main" id="{D62C86CE-A4FB-4318-9F15-7ED3699DE5F7}"/>
                    </a:ext>
                  </a:extLst>
                </p:cNvPr>
                <p:cNvPicPr/>
                <p:nvPr/>
              </p:nvPicPr>
              <p:blipFill>
                <a:blip r:embed="rId124"/>
                <a:stretch>
                  <a:fillRect/>
                </a:stretch>
              </p:blipFill>
              <p:spPr>
                <a:xfrm>
                  <a:off x="6035942" y="4705242"/>
                  <a:ext cx="171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Ink 72">
                  <a:extLst>
                    <a:ext uri="{FF2B5EF4-FFF2-40B4-BE49-F238E27FC236}">
                      <a16:creationId xmlns:a16="http://schemas.microsoft.com/office/drawing/2014/main" id="{DCC7AB7C-748E-4844-A4FE-363DEC62B41A}"/>
                    </a:ext>
                  </a:extLst>
                </p14:cNvPr>
                <p14:cNvContentPartPr/>
                <p14:nvPr/>
              </p14:nvContentPartPr>
              <p14:xfrm>
                <a:off x="6066902" y="4826922"/>
                <a:ext cx="136080" cy="110520"/>
              </p14:xfrm>
            </p:contentPart>
          </mc:Choice>
          <mc:Fallback xmlns="">
            <p:pic>
              <p:nvPicPr>
                <p:cNvPr id="73" name="Ink 72">
                  <a:extLst>
                    <a:ext uri="{FF2B5EF4-FFF2-40B4-BE49-F238E27FC236}">
                      <a16:creationId xmlns:a16="http://schemas.microsoft.com/office/drawing/2014/main" id="{DCC7AB7C-748E-4844-A4FE-363DEC62B41A}"/>
                    </a:ext>
                  </a:extLst>
                </p:cNvPr>
                <p:cNvPicPr/>
                <p:nvPr/>
              </p:nvPicPr>
              <p:blipFill>
                <a:blip r:embed="rId126"/>
                <a:stretch>
                  <a:fillRect/>
                </a:stretch>
              </p:blipFill>
              <p:spPr>
                <a:xfrm>
                  <a:off x="6058262" y="4818282"/>
                  <a:ext cx="15372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75" name="Ink 74">
                <a:extLst>
                  <a:ext uri="{FF2B5EF4-FFF2-40B4-BE49-F238E27FC236}">
                    <a16:creationId xmlns:a16="http://schemas.microsoft.com/office/drawing/2014/main" id="{2BDEF1A4-614D-4CBB-9B4D-235D411E2638}"/>
                  </a:ext>
                </a:extLst>
              </p14:cNvPr>
              <p14:cNvContentPartPr/>
              <p14:nvPr/>
            </p14:nvContentPartPr>
            <p14:xfrm>
              <a:off x="6763502" y="4702722"/>
              <a:ext cx="85680" cy="241920"/>
            </p14:xfrm>
          </p:contentPart>
        </mc:Choice>
        <mc:Fallback xmlns="">
          <p:pic>
            <p:nvPicPr>
              <p:cNvPr id="75" name="Ink 74">
                <a:extLst>
                  <a:ext uri="{FF2B5EF4-FFF2-40B4-BE49-F238E27FC236}">
                    <a16:creationId xmlns:a16="http://schemas.microsoft.com/office/drawing/2014/main" id="{2BDEF1A4-614D-4CBB-9B4D-235D411E2638}"/>
                  </a:ext>
                </a:extLst>
              </p:cNvPr>
              <p:cNvPicPr/>
              <p:nvPr/>
            </p:nvPicPr>
            <p:blipFill>
              <a:blip r:embed="rId128"/>
              <a:stretch>
                <a:fillRect/>
              </a:stretch>
            </p:blipFill>
            <p:spPr>
              <a:xfrm>
                <a:off x="6754502" y="4694082"/>
                <a:ext cx="103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Ink 75">
                <a:extLst>
                  <a:ext uri="{FF2B5EF4-FFF2-40B4-BE49-F238E27FC236}">
                    <a16:creationId xmlns:a16="http://schemas.microsoft.com/office/drawing/2014/main" id="{CD1C6261-5624-40AC-8FD5-F63078CC12B9}"/>
                  </a:ext>
                </a:extLst>
              </p14:cNvPr>
              <p14:cNvContentPartPr/>
              <p14:nvPr/>
            </p14:nvContentPartPr>
            <p14:xfrm>
              <a:off x="6735422" y="4855362"/>
              <a:ext cx="134280" cy="20520"/>
            </p14:xfrm>
          </p:contentPart>
        </mc:Choice>
        <mc:Fallback xmlns="">
          <p:pic>
            <p:nvPicPr>
              <p:cNvPr id="76" name="Ink 75">
                <a:extLst>
                  <a:ext uri="{FF2B5EF4-FFF2-40B4-BE49-F238E27FC236}">
                    <a16:creationId xmlns:a16="http://schemas.microsoft.com/office/drawing/2014/main" id="{CD1C6261-5624-40AC-8FD5-F63078CC12B9}"/>
                  </a:ext>
                </a:extLst>
              </p:cNvPr>
              <p:cNvPicPr/>
              <p:nvPr/>
            </p:nvPicPr>
            <p:blipFill>
              <a:blip r:embed="rId130"/>
              <a:stretch>
                <a:fillRect/>
              </a:stretch>
            </p:blipFill>
            <p:spPr>
              <a:xfrm>
                <a:off x="6726422" y="4846722"/>
                <a:ext cx="151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Ink 76">
                <a:extLst>
                  <a:ext uri="{FF2B5EF4-FFF2-40B4-BE49-F238E27FC236}">
                    <a16:creationId xmlns:a16="http://schemas.microsoft.com/office/drawing/2014/main" id="{B9A7D8FC-C4F6-467E-BFDF-60C81B68E655}"/>
                  </a:ext>
                </a:extLst>
              </p14:cNvPr>
              <p14:cNvContentPartPr/>
              <p14:nvPr/>
            </p14:nvContentPartPr>
            <p14:xfrm>
              <a:off x="6897782" y="4895322"/>
              <a:ext cx="60120" cy="134640"/>
            </p14:xfrm>
          </p:contentPart>
        </mc:Choice>
        <mc:Fallback xmlns="">
          <p:pic>
            <p:nvPicPr>
              <p:cNvPr id="77" name="Ink 76">
                <a:extLst>
                  <a:ext uri="{FF2B5EF4-FFF2-40B4-BE49-F238E27FC236}">
                    <a16:creationId xmlns:a16="http://schemas.microsoft.com/office/drawing/2014/main" id="{B9A7D8FC-C4F6-467E-BFDF-60C81B68E655}"/>
                  </a:ext>
                </a:extLst>
              </p:cNvPr>
              <p:cNvPicPr/>
              <p:nvPr/>
            </p:nvPicPr>
            <p:blipFill>
              <a:blip r:embed="rId132"/>
              <a:stretch>
                <a:fillRect/>
              </a:stretch>
            </p:blipFill>
            <p:spPr>
              <a:xfrm>
                <a:off x="6888782" y="4886682"/>
                <a:ext cx="77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597E8EF2-4747-43EB-8D99-2B9B740D7DB2}"/>
                  </a:ext>
                </a:extLst>
              </p14:cNvPr>
              <p14:cNvContentPartPr/>
              <p14:nvPr/>
            </p14:nvContentPartPr>
            <p14:xfrm>
              <a:off x="6987782" y="4782642"/>
              <a:ext cx="81000" cy="42840"/>
            </p14:xfrm>
          </p:contentPart>
        </mc:Choice>
        <mc:Fallback xmlns="">
          <p:pic>
            <p:nvPicPr>
              <p:cNvPr id="79" name="Ink 78">
                <a:extLst>
                  <a:ext uri="{FF2B5EF4-FFF2-40B4-BE49-F238E27FC236}">
                    <a16:creationId xmlns:a16="http://schemas.microsoft.com/office/drawing/2014/main" id="{597E8EF2-4747-43EB-8D99-2B9B740D7DB2}"/>
                  </a:ext>
                </a:extLst>
              </p:cNvPr>
              <p:cNvPicPr/>
              <p:nvPr/>
            </p:nvPicPr>
            <p:blipFill>
              <a:blip r:embed="rId134"/>
              <a:stretch>
                <a:fillRect/>
              </a:stretch>
            </p:blipFill>
            <p:spPr>
              <a:xfrm>
                <a:off x="6978782" y="4774002"/>
                <a:ext cx="98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Ink 79">
                <a:extLst>
                  <a:ext uri="{FF2B5EF4-FFF2-40B4-BE49-F238E27FC236}">
                    <a16:creationId xmlns:a16="http://schemas.microsoft.com/office/drawing/2014/main" id="{3F80D17A-3B2C-4393-AE89-61F2D879BD5A}"/>
                  </a:ext>
                </a:extLst>
              </p14:cNvPr>
              <p14:cNvContentPartPr/>
              <p14:nvPr/>
            </p14:nvContentPartPr>
            <p14:xfrm>
              <a:off x="6952862" y="4727202"/>
              <a:ext cx="94680" cy="29520"/>
            </p14:xfrm>
          </p:contentPart>
        </mc:Choice>
        <mc:Fallback xmlns="">
          <p:pic>
            <p:nvPicPr>
              <p:cNvPr id="80" name="Ink 79">
                <a:extLst>
                  <a:ext uri="{FF2B5EF4-FFF2-40B4-BE49-F238E27FC236}">
                    <a16:creationId xmlns:a16="http://schemas.microsoft.com/office/drawing/2014/main" id="{3F80D17A-3B2C-4393-AE89-61F2D879BD5A}"/>
                  </a:ext>
                </a:extLst>
              </p:cNvPr>
              <p:cNvPicPr/>
              <p:nvPr/>
            </p:nvPicPr>
            <p:blipFill>
              <a:blip r:embed="rId136"/>
              <a:stretch>
                <a:fillRect/>
              </a:stretch>
            </p:blipFill>
            <p:spPr>
              <a:xfrm>
                <a:off x="6943862" y="4718562"/>
                <a:ext cx="112320" cy="47160"/>
              </a:xfrm>
              <a:prstGeom prst="rect">
                <a:avLst/>
              </a:prstGeom>
            </p:spPr>
          </p:pic>
        </mc:Fallback>
      </mc:AlternateContent>
      <p:grpSp>
        <p:nvGrpSpPr>
          <p:cNvPr id="98" name="Group 97">
            <a:extLst>
              <a:ext uri="{FF2B5EF4-FFF2-40B4-BE49-F238E27FC236}">
                <a16:creationId xmlns:a16="http://schemas.microsoft.com/office/drawing/2014/main" id="{A2CA5090-5C90-45A0-B5AD-983109B089B1}"/>
              </a:ext>
            </a:extLst>
          </p:cNvPr>
          <p:cNvGrpSpPr/>
          <p:nvPr/>
        </p:nvGrpSpPr>
        <p:grpSpPr>
          <a:xfrm>
            <a:off x="7225382" y="4482762"/>
            <a:ext cx="822600" cy="405360"/>
            <a:chOff x="7225382" y="4482762"/>
            <a:chExt cx="822600" cy="405360"/>
          </a:xfrm>
        </p:grpSpPr>
        <mc:AlternateContent xmlns:mc="http://schemas.openxmlformats.org/markup-compatibility/2006" xmlns:p14="http://schemas.microsoft.com/office/powerpoint/2010/main">
          <mc:Choice Requires="p14">
            <p:contentPart p14:bwMode="auto" r:id="rId137">
              <p14:nvContentPartPr>
                <p14:cNvPr id="81" name="Ink 80">
                  <a:extLst>
                    <a:ext uri="{FF2B5EF4-FFF2-40B4-BE49-F238E27FC236}">
                      <a16:creationId xmlns:a16="http://schemas.microsoft.com/office/drawing/2014/main" id="{1E6A94DF-0C69-4D1F-909F-A209A7098626}"/>
                    </a:ext>
                  </a:extLst>
                </p14:cNvPr>
                <p14:cNvContentPartPr/>
                <p14:nvPr/>
              </p14:nvContentPartPr>
              <p14:xfrm>
                <a:off x="7225382" y="4688322"/>
                <a:ext cx="48600" cy="199800"/>
              </p14:xfrm>
            </p:contentPart>
          </mc:Choice>
          <mc:Fallback xmlns="">
            <p:pic>
              <p:nvPicPr>
                <p:cNvPr id="81" name="Ink 80">
                  <a:extLst>
                    <a:ext uri="{FF2B5EF4-FFF2-40B4-BE49-F238E27FC236}">
                      <a16:creationId xmlns:a16="http://schemas.microsoft.com/office/drawing/2014/main" id="{1E6A94DF-0C69-4D1F-909F-A209A7098626}"/>
                    </a:ext>
                  </a:extLst>
                </p:cNvPr>
                <p:cNvPicPr/>
                <p:nvPr/>
              </p:nvPicPr>
              <p:blipFill>
                <a:blip r:embed="rId138"/>
                <a:stretch>
                  <a:fillRect/>
                </a:stretch>
              </p:blipFill>
              <p:spPr>
                <a:xfrm>
                  <a:off x="7216382" y="4679682"/>
                  <a:ext cx="66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Ink 82">
                  <a:extLst>
                    <a:ext uri="{FF2B5EF4-FFF2-40B4-BE49-F238E27FC236}">
                      <a16:creationId xmlns:a16="http://schemas.microsoft.com/office/drawing/2014/main" id="{AF3D5E9E-7BF1-412C-9E76-CD2916340943}"/>
                    </a:ext>
                  </a:extLst>
                </p14:cNvPr>
                <p14:cNvContentPartPr/>
                <p14:nvPr/>
              </p14:nvContentPartPr>
              <p14:xfrm>
                <a:off x="7354262" y="4778322"/>
                <a:ext cx="6120" cy="23040"/>
              </p14:xfrm>
            </p:contentPart>
          </mc:Choice>
          <mc:Fallback xmlns="">
            <p:pic>
              <p:nvPicPr>
                <p:cNvPr id="83" name="Ink 82">
                  <a:extLst>
                    <a:ext uri="{FF2B5EF4-FFF2-40B4-BE49-F238E27FC236}">
                      <a16:creationId xmlns:a16="http://schemas.microsoft.com/office/drawing/2014/main" id="{AF3D5E9E-7BF1-412C-9E76-CD2916340943}"/>
                    </a:ext>
                  </a:extLst>
                </p:cNvPr>
                <p:cNvPicPr/>
                <p:nvPr/>
              </p:nvPicPr>
              <p:blipFill>
                <a:blip r:embed="rId140"/>
                <a:stretch>
                  <a:fillRect/>
                </a:stretch>
              </p:blipFill>
              <p:spPr>
                <a:xfrm>
                  <a:off x="7345622" y="4769322"/>
                  <a:ext cx="23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 84">
                  <a:extLst>
                    <a:ext uri="{FF2B5EF4-FFF2-40B4-BE49-F238E27FC236}">
                      <a16:creationId xmlns:a16="http://schemas.microsoft.com/office/drawing/2014/main" id="{1B01E1FD-042F-4439-9168-6C6C77951EA2}"/>
                    </a:ext>
                  </a:extLst>
                </p14:cNvPr>
                <p14:cNvContentPartPr/>
                <p14:nvPr/>
              </p14:nvContentPartPr>
              <p14:xfrm>
                <a:off x="7461902" y="4684722"/>
                <a:ext cx="16200" cy="48960"/>
              </p14:xfrm>
            </p:contentPart>
          </mc:Choice>
          <mc:Fallback xmlns="">
            <p:pic>
              <p:nvPicPr>
                <p:cNvPr id="85" name="Ink 84">
                  <a:extLst>
                    <a:ext uri="{FF2B5EF4-FFF2-40B4-BE49-F238E27FC236}">
                      <a16:creationId xmlns:a16="http://schemas.microsoft.com/office/drawing/2014/main" id="{1B01E1FD-042F-4439-9168-6C6C77951EA2}"/>
                    </a:ext>
                  </a:extLst>
                </p:cNvPr>
                <p:cNvPicPr/>
                <p:nvPr/>
              </p:nvPicPr>
              <p:blipFill>
                <a:blip r:embed="rId142"/>
                <a:stretch>
                  <a:fillRect/>
                </a:stretch>
              </p:blipFill>
              <p:spPr>
                <a:xfrm>
                  <a:off x="7453262" y="4676082"/>
                  <a:ext cx="33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Ink 85">
                  <a:extLst>
                    <a:ext uri="{FF2B5EF4-FFF2-40B4-BE49-F238E27FC236}">
                      <a16:creationId xmlns:a16="http://schemas.microsoft.com/office/drawing/2014/main" id="{8F99F706-EF54-4DF6-B1F3-E13512D4D1B7}"/>
                    </a:ext>
                  </a:extLst>
                </p14:cNvPr>
                <p14:cNvContentPartPr/>
                <p14:nvPr/>
              </p14:nvContentPartPr>
              <p14:xfrm>
                <a:off x="7366502" y="4715682"/>
                <a:ext cx="40680" cy="145080"/>
              </p14:xfrm>
            </p:contentPart>
          </mc:Choice>
          <mc:Fallback xmlns="">
            <p:pic>
              <p:nvPicPr>
                <p:cNvPr id="86" name="Ink 85">
                  <a:extLst>
                    <a:ext uri="{FF2B5EF4-FFF2-40B4-BE49-F238E27FC236}">
                      <a16:creationId xmlns:a16="http://schemas.microsoft.com/office/drawing/2014/main" id="{8F99F706-EF54-4DF6-B1F3-E13512D4D1B7}"/>
                    </a:ext>
                  </a:extLst>
                </p:cNvPr>
                <p:cNvPicPr/>
                <p:nvPr/>
              </p:nvPicPr>
              <p:blipFill>
                <a:blip r:embed="rId144"/>
                <a:stretch>
                  <a:fillRect/>
                </a:stretch>
              </p:blipFill>
              <p:spPr>
                <a:xfrm>
                  <a:off x="7357862" y="4707042"/>
                  <a:ext cx="58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Ink 86">
                  <a:extLst>
                    <a:ext uri="{FF2B5EF4-FFF2-40B4-BE49-F238E27FC236}">
                      <a16:creationId xmlns:a16="http://schemas.microsoft.com/office/drawing/2014/main" id="{FD20A8D1-1E6A-477D-9706-B610A84D05D3}"/>
                    </a:ext>
                  </a:extLst>
                </p14:cNvPr>
                <p14:cNvContentPartPr/>
                <p14:nvPr/>
              </p14:nvContentPartPr>
              <p14:xfrm>
                <a:off x="7354262" y="4786602"/>
                <a:ext cx="120240" cy="26640"/>
              </p14:xfrm>
            </p:contentPart>
          </mc:Choice>
          <mc:Fallback xmlns="">
            <p:pic>
              <p:nvPicPr>
                <p:cNvPr id="87" name="Ink 86">
                  <a:extLst>
                    <a:ext uri="{FF2B5EF4-FFF2-40B4-BE49-F238E27FC236}">
                      <a16:creationId xmlns:a16="http://schemas.microsoft.com/office/drawing/2014/main" id="{FD20A8D1-1E6A-477D-9706-B610A84D05D3}"/>
                    </a:ext>
                  </a:extLst>
                </p:cNvPr>
                <p:cNvPicPr/>
                <p:nvPr/>
              </p:nvPicPr>
              <p:blipFill>
                <a:blip r:embed="rId146"/>
                <a:stretch>
                  <a:fillRect/>
                </a:stretch>
              </p:blipFill>
              <p:spPr>
                <a:xfrm>
                  <a:off x="7345622" y="4777962"/>
                  <a:ext cx="137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Ink 87">
                  <a:extLst>
                    <a:ext uri="{FF2B5EF4-FFF2-40B4-BE49-F238E27FC236}">
                      <a16:creationId xmlns:a16="http://schemas.microsoft.com/office/drawing/2014/main" id="{F4473586-5D72-4BF9-BF9B-1CF17BA17CAD}"/>
                    </a:ext>
                  </a:extLst>
                </p14:cNvPr>
                <p14:cNvContentPartPr/>
                <p14:nvPr/>
              </p14:nvContentPartPr>
              <p14:xfrm>
                <a:off x="7503302" y="4677522"/>
                <a:ext cx="114120" cy="186480"/>
              </p14:xfrm>
            </p:contentPart>
          </mc:Choice>
          <mc:Fallback xmlns="">
            <p:pic>
              <p:nvPicPr>
                <p:cNvPr id="88" name="Ink 87">
                  <a:extLst>
                    <a:ext uri="{FF2B5EF4-FFF2-40B4-BE49-F238E27FC236}">
                      <a16:creationId xmlns:a16="http://schemas.microsoft.com/office/drawing/2014/main" id="{F4473586-5D72-4BF9-BF9B-1CF17BA17CAD}"/>
                    </a:ext>
                  </a:extLst>
                </p:cNvPr>
                <p:cNvPicPr/>
                <p:nvPr/>
              </p:nvPicPr>
              <p:blipFill>
                <a:blip r:embed="rId148"/>
                <a:stretch>
                  <a:fillRect/>
                </a:stretch>
              </p:blipFill>
              <p:spPr>
                <a:xfrm>
                  <a:off x="7494662" y="4668882"/>
                  <a:ext cx="131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Ink 88">
                  <a:extLst>
                    <a:ext uri="{FF2B5EF4-FFF2-40B4-BE49-F238E27FC236}">
                      <a16:creationId xmlns:a16="http://schemas.microsoft.com/office/drawing/2014/main" id="{5212317A-3CF5-490A-A363-F92191C4D1F4}"/>
                    </a:ext>
                  </a:extLst>
                </p14:cNvPr>
                <p14:cNvContentPartPr/>
                <p14:nvPr/>
              </p14:nvContentPartPr>
              <p14:xfrm>
                <a:off x="7664942" y="4779762"/>
                <a:ext cx="1440" cy="7560"/>
              </p14:xfrm>
            </p:contentPart>
          </mc:Choice>
          <mc:Fallback xmlns="">
            <p:pic>
              <p:nvPicPr>
                <p:cNvPr id="89" name="Ink 88">
                  <a:extLst>
                    <a:ext uri="{FF2B5EF4-FFF2-40B4-BE49-F238E27FC236}">
                      <a16:creationId xmlns:a16="http://schemas.microsoft.com/office/drawing/2014/main" id="{5212317A-3CF5-490A-A363-F92191C4D1F4}"/>
                    </a:ext>
                  </a:extLst>
                </p:cNvPr>
                <p:cNvPicPr/>
                <p:nvPr/>
              </p:nvPicPr>
              <p:blipFill>
                <a:blip r:embed="rId150"/>
                <a:stretch>
                  <a:fillRect/>
                </a:stretch>
              </p:blipFill>
              <p:spPr>
                <a:xfrm>
                  <a:off x="7655942" y="4770762"/>
                  <a:ext cx="19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Ink 89">
                  <a:extLst>
                    <a:ext uri="{FF2B5EF4-FFF2-40B4-BE49-F238E27FC236}">
                      <a16:creationId xmlns:a16="http://schemas.microsoft.com/office/drawing/2014/main" id="{B0AC4339-9A2F-4D48-98C6-E0EF1530E672}"/>
                    </a:ext>
                  </a:extLst>
                </p14:cNvPr>
                <p14:cNvContentPartPr/>
                <p14:nvPr/>
              </p14:nvContentPartPr>
              <p14:xfrm>
                <a:off x="7664942" y="4779762"/>
                <a:ext cx="360" cy="360"/>
              </p14:xfrm>
            </p:contentPart>
          </mc:Choice>
          <mc:Fallback xmlns="">
            <p:pic>
              <p:nvPicPr>
                <p:cNvPr id="90" name="Ink 89">
                  <a:extLst>
                    <a:ext uri="{FF2B5EF4-FFF2-40B4-BE49-F238E27FC236}">
                      <a16:creationId xmlns:a16="http://schemas.microsoft.com/office/drawing/2014/main" id="{B0AC4339-9A2F-4D48-98C6-E0EF1530E672}"/>
                    </a:ext>
                  </a:extLst>
                </p:cNvPr>
                <p:cNvPicPr/>
                <p:nvPr/>
              </p:nvPicPr>
              <p:blipFill>
                <a:blip r:embed="rId152"/>
                <a:stretch>
                  <a:fillRect/>
                </a:stretch>
              </p:blipFill>
              <p:spPr>
                <a:xfrm>
                  <a:off x="7655942" y="47707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Ink 90">
                  <a:extLst>
                    <a:ext uri="{FF2B5EF4-FFF2-40B4-BE49-F238E27FC236}">
                      <a16:creationId xmlns:a16="http://schemas.microsoft.com/office/drawing/2014/main" id="{DD27C0CC-810D-46B3-ACFC-3DC249C26DDA}"/>
                    </a:ext>
                  </a:extLst>
                </p14:cNvPr>
                <p14:cNvContentPartPr/>
                <p14:nvPr/>
              </p14:nvContentPartPr>
              <p14:xfrm>
                <a:off x="7664942" y="4674642"/>
                <a:ext cx="75240" cy="126360"/>
              </p14:xfrm>
            </p:contentPart>
          </mc:Choice>
          <mc:Fallback xmlns="">
            <p:pic>
              <p:nvPicPr>
                <p:cNvPr id="91" name="Ink 90">
                  <a:extLst>
                    <a:ext uri="{FF2B5EF4-FFF2-40B4-BE49-F238E27FC236}">
                      <a16:creationId xmlns:a16="http://schemas.microsoft.com/office/drawing/2014/main" id="{DD27C0CC-810D-46B3-ACFC-3DC249C26DDA}"/>
                    </a:ext>
                  </a:extLst>
                </p:cNvPr>
                <p:cNvPicPr/>
                <p:nvPr/>
              </p:nvPicPr>
              <p:blipFill>
                <a:blip r:embed="rId154"/>
                <a:stretch>
                  <a:fillRect/>
                </a:stretch>
              </p:blipFill>
              <p:spPr>
                <a:xfrm>
                  <a:off x="7655942" y="4666002"/>
                  <a:ext cx="92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Ink 92">
                  <a:extLst>
                    <a:ext uri="{FF2B5EF4-FFF2-40B4-BE49-F238E27FC236}">
                      <a16:creationId xmlns:a16="http://schemas.microsoft.com/office/drawing/2014/main" id="{9996E4F3-8728-48D0-BEF4-B42853A74319}"/>
                    </a:ext>
                  </a:extLst>
                </p14:cNvPr>
                <p14:cNvContentPartPr/>
                <p14:nvPr/>
              </p14:nvContentPartPr>
              <p14:xfrm>
                <a:off x="7783742" y="4682562"/>
                <a:ext cx="93960" cy="131760"/>
              </p14:xfrm>
            </p:contentPart>
          </mc:Choice>
          <mc:Fallback xmlns="">
            <p:pic>
              <p:nvPicPr>
                <p:cNvPr id="93" name="Ink 92">
                  <a:extLst>
                    <a:ext uri="{FF2B5EF4-FFF2-40B4-BE49-F238E27FC236}">
                      <a16:creationId xmlns:a16="http://schemas.microsoft.com/office/drawing/2014/main" id="{9996E4F3-8728-48D0-BEF4-B42853A74319}"/>
                    </a:ext>
                  </a:extLst>
                </p:cNvPr>
                <p:cNvPicPr/>
                <p:nvPr/>
              </p:nvPicPr>
              <p:blipFill>
                <a:blip r:embed="rId156"/>
                <a:stretch>
                  <a:fillRect/>
                </a:stretch>
              </p:blipFill>
              <p:spPr>
                <a:xfrm>
                  <a:off x="7775102" y="4673562"/>
                  <a:ext cx="111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Ink 93">
                  <a:extLst>
                    <a:ext uri="{FF2B5EF4-FFF2-40B4-BE49-F238E27FC236}">
                      <a16:creationId xmlns:a16="http://schemas.microsoft.com/office/drawing/2014/main" id="{89A9F0DB-B23F-438F-91D3-43BB21B88A68}"/>
                    </a:ext>
                  </a:extLst>
                </p14:cNvPr>
                <p14:cNvContentPartPr/>
                <p14:nvPr/>
              </p14:nvContentPartPr>
              <p14:xfrm>
                <a:off x="7906142" y="4563762"/>
                <a:ext cx="39240" cy="18720"/>
              </p14:xfrm>
            </p:contentPart>
          </mc:Choice>
          <mc:Fallback xmlns="">
            <p:pic>
              <p:nvPicPr>
                <p:cNvPr id="94" name="Ink 93">
                  <a:extLst>
                    <a:ext uri="{FF2B5EF4-FFF2-40B4-BE49-F238E27FC236}">
                      <a16:creationId xmlns:a16="http://schemas.microsoft.com/office/drawing/2014/main" id="{89A9F0DB-B23F-438F-91D3-43BB21B88A68}"/>
                    </a:ext>
                  </a:extLst>
                </p:cNvPr>
                <p:cNvPicPr/>
                <p:nvPr/>
              </p:nvPicPr>
              <p:blipFill>
                <a:blip r:embed="rId158"/>
                <a:stretch>
                  <a:fillRect/>
                </a:stretch>
              </p:blipFill>
              <p:spPr>
                <a:xfrm>
                  <a:off x="7897142" y="4554762"/>
                  <a:ext cx="56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Ink 94">
                  <a:extLst>
                    <a:ext uri="{FF2B5EF4-FFF2-40B4-BE49-F238E27FC236}">
                      <a16:creationId xmlns:a16="http://schemas.microsoft.com/office/drawing/2014/main" id="{8863EB88-D0C7-49CB-898C-E260D1F99E45}"/>
                    </a:ext>
                  </a:extLst>
                </p14:cNvPr>
                <p14:cNvContentPartPr/>
                <p14:nvPr/>
              </p14:nvContentPartPr>
              <p14:xfrm>
                <a:off x="7906142" y="4563762"/>
                <a:ext cx="360" cy="360"/>
              </p14:xfrm>
            </p:contentPart>
          </mc:Choice>
          <mc:Fallback xmlns="">
            <p:pic>
              <p:nvPicPr>
                <p:cNvPr id="95" name="Ink 94">
                  <a:extLst>
                    <a:ext uri="{FF2B5EF4-FFF2-40B4-BE49-F238E27FC236}">
                      <a16:creationId xmlns:a16="http://schemas.microsoft.com/office/drawing/2014/main" id="{8863EB88-D0C7-49CB-898C-E260D1F99E45}"/>
                    </a:ext>
                  </a:extLst>
                </p:cNvPr>
                <p:cNvPicPr/>
                <p:nvPr/>
              </p:nvPicPr>
              <p:blipFill>
                <a:blip r:embed="rId152"/>
                <a:stretch>
                  <a:fillRect/>
                </a:stretch>
              </p:blipFill>
              <p:spPr>
                <a:xfrm>
                  <a:off x="7897142" y="45547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Ink 95">
                  <a:extLst>
                    <a:ext uri="{FF2B5EF4-FFF2-40B4-BE49-F238E27FC236}">
                      <a16:creationId xmlns:a16="http://schemas.microsoft.com/office/drawing/2014/main" id="{5335A041-A72D-4AF8-B33B-96927C60B1BA}"/>
                    </a:ext>
                  </a:extLst>
                </p14:cNvPr>
                <p14:cNvContentPartPr/>
                <p14:nvPr/>
              </p14:nvContentPartPr>
              <p14:xfrm>
                <a:off x="7906142" y="4482762"/>
                <a:ext cx="141840" cy="195120"/>
              </p14:xfrm>
            </p:contentPart>
          </mc:Choice>
          <mc:Fallback xmlns="">
            <p:pic>
              <p:nvPicPr>
                <p:cNvPr id="96" name="Ink 95">
                  <a:extLst>
                    <a:ext uri="{FF2B5EF4-FFF2-40B4-BE49-F238E27FC236}">
                      <a16:creationId xmlns:a16="http://schemas.microsoft.com/office/drawing/2014/main" id="{5335A041-A72D-4AF8-B33B-96927C60B1BA}"/>
                    </a:ext>
                  </a:extLst>
                </p:cNvPr>
                <p:cNvPicPr/>
                <p:nvPr/>
              </p:nvPicPr>
              <p:blipFill>
                <a:blip r:embed="rId161"/>
                <a:stretch>
                  <a:fillRect/>
                </a:stretch>
              </p:blipFill>
              <p:spPr>
                <a:xfrm>
                  <a:off x="7897142" y="4474122"/>
                  <a:ext cx="1594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Ink 96">
                  <a:extLst>
                    <a:ext uri="{FF2B5EF4-FFF2-40B4-BE49-F238E27FC236}">
                      <a16:creationId xmlns:a16="http://schemas.microsoft.com/office/drawing/2014/main" id="{2CD8005B-9D0F-43F3-974F-E39B015CBBE8}"/>
                    </a:ext>
                  </a:extLst>
                </p14:cNvPr>
                <p14:cNvContentPartPr/>
                <p14:nvPr/>
              </p14:nvContentPartPr>
              <p14:xfrm>
                <a:off x="7831982" y="4597242"/>
                <a:ext cx="79200" cy="12240"/>
              </p14:xfrm>
            </p:contentPart>
          </mc:Choice>
          <mc:Fallback xmlns="">
            <p:pic>
              <p:nvPicPr>
                <p:cNvPr id="97" name="Ink 96">
                  <a:extLst>
                    <a:ext uri="{FF2B5EF4-FFF2-40B4-BE49-F238E27FC236}">
                      <a16:creationId xmlns:a16="http://schemas.microsoft.com/office/drawing/2014/main" id="{2CD8005B-9D0F-43F3-974F-E39B015CBBE8}"/>
                    </a:ext>
                  </a:extLst>
                </p:cNvPr>
                <p:cNvPicPr/>
                <p:nvPr/>
              </p:nvPicPr>
              <p:blipFill>
                <a:blip r:embed="rId163"/>
                <a:stretch>
                  <a:fillRect/>
                </a:stretch>
              </p:blipFill>
              <p:spPr>
                <a:xfrm>
                  <a:off x="7822982" y="4588602"/>
                  <a:ext cx="96840" cy="29880"/>
                </a:xfrm>
                <a:prstGeom prst="rect">
                  <a:avLst/>
                </a:prstGeom>
              </p:spPr>
            </p:pic>
          </mc:Fallback>
        </mc:AlternateContent>
      </p:grpSp>
      <p:grpSp>
        <p:nvGrpSpPr>
          <p:cNvPr id="103" name="Group 102">
            <a:extLst>
              <a:ext uri="{FF2B5EF4-FFF2-40B4-BE49-F238E27FC236}">
                <a16:creationId xmlns:a16="http://schemas.microsoft.com/office/drawing/2014/main" id="{DC86F160-D0B0-4EB4-A4F9-896B460CF661}"/>
              </a:ext>
            </a:extLst>
          </p:cNvPr>
          <p:cNvGrpSpPr/>
          <p:nvPr/>
        </p:nvGrpSpPr>
        <p:grpSpPr>
          <a:xfrm>
            <a:off x="8099822" y="4448562"/>
            <a:ext cx="356040" cy="357480"/>
            <a:chOff x="8099822" y="4448562"/>
            <a:chExt cx="356040" cy="357480"/>
          </a:xfrm>
        </p:grpSpPr>
        <mc:AlternateContent xmlns:mc="http://schemas.openxmlformats.org/markup-compatibility/2006" xmlns:p14="http://schemas.microsoft.com/office/powerpoint/2010/main">
          <mc:Choice Requires="p14">
            <p:contentPart p14:bwMode="auto" r:id="rId164">
              <p14:nvContentPartPr>
                <p14:cNvPr id="99" name="Ink 98">
                  <a:extLst>
                    <a:ext uri="{FF2B5EF4-FFF2-40B4-BE49-F238E27FC236}">
                      <a16:creationId xmlns:a16="http://schemas.microsoft.com/office/drawing/2014/main" id="{C07EE370-1560-411B-AE9F-F47179B185BD}"/>
                    </a:ext>
                  </a:extLst>
                </p14:cNvPr>
                <p14:cNvContentPartPr/>
                <p14:nvPr/>
              </p14:nvContentPartPr>
              <p14:xfrm>
                <a:off x="8099822" y="4733682"/>
                <a:ext cx="12960" cy="5040"/>
              </p14:xfrm>
            </p:contentPart>
          </mc:Choice>
          <mc:Fallback xmlns="">
            <p:pic>
              <p:nvPicPr>
                <p:cNvPr id="99" name="Ink 98">
                  <a:extLst>
                    <a:ext uri="{FF2B5EF4-FFF2-40B4-BE49-F238E27FC236}">
                      <a16:creationId xmlns:a16="http://schemas.microsoft.com/office/drawing/2014/main" id="{C07EE370-1560-411B-AE9F-F47179B185BD}"/>
                    </a:ext>
                  </a:extLst>
                </p:cNvPr>
                <p:cNvPicPr/>
                <p:nvPr/>
              </p:nvPicPr>
              <p:blipFill>
                <a:blip r:embed="rId165"/>
                <a:stretch>
                  <a:fillRect/>
                </a:stretch>
              </p:blipFill>
              <p:spPr>
                <a:xfrm>
                  <a:off x="8091182" y="4724682"/>
                  <a:ext cx="30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Ink 99">
                  <a:extLst>
                    <a:ext uri="{FF2B5EF4-FFF2-40B4-BE49-F238E27FC236}">
                      <a16:creationId xmlns:a16="http://schemas.microsoft.com/office/drawing/2014/main" id="{A8D42479-B25E-4EF1-8037-5B6148309AB1}"/>
                    </a:ext>
                  </a:extLst>
                </p14:cNvPr>
                <p14:cNvContentPartPr/>
                <p14:nvPr/>
              </p14:nvContentPartPr>
              <p14:xfrm>
                <a:off x="8157062" y="4637562"/>
                <a:ext cx="26280" cy="168480"/>
              </p14:xfrm>
            </p:contentPart>
          </mc:Choice>
          <mc:Fallback xmlns="">
            <p:pic>
              <p:nvPicPr>
                <p:cNvPr id="100" name="Ink 99">
                  <a:extLst>
                    <a:ext uri="{FF2B5EF4-FFF2-40B4-BE49-F238E27FC236}">
                      <a16:creationId xmlns:a16="http://schemas.microsoft.com/office/drawing/2014/main" id="{A8D42479-B25E-4EF1-8037-5B6148309AB1}"/>
                    </a:ext>
                  </a:extLst>
                </p:cNvPr>
                <p:cNvPicPr/>
                <p:nvPr/>
              </p:nvPicPr>
              <p:blipFill>
                <a:blip r:embed="rId167"/>
                <a:stretch>
                  <a:fillRect/>
                </a:stretch>
              </p:blipFill>
              <p:spPr>
                <a:xfrm>
                  <a:off x="8148422" y="4628922"/>
                  <a:ext cx="43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9A709249-9AE1-494B-BEC3-89907F295C27}"/>
                    </a:ext>
                  </a:extLst>
                </p14:cNvPr>
                <p14:cNvContentPartPr/>
                <p14:nvPr/>
              </p14:nvContentPartPr>
              <p14:xfrm>
                <a:off x="8229062" y="4605882"/>
                <a:ext cx="110880" cy="171000"/>
              </p14:xfrm>
            </p:contentPart>
          </mc:Choice>
          <mc:Fallback xmlns="">
            <p:pic>
              <p:nvPicPr>
                <p:cNvPr id="101" name="Ink 100">
                  <a:extLst>
                    <a:ext uri="{FF2B5EF4-FFF2-40B4-BE49-F238E27FC236}">
                      <a16:creationId xmlns:a16="http://schemas.microsoft.com/office/drawing/2014/main" id="{9A709249-9AE1-494B-BEC3-89907F295C27}"/>
                    </a:ext>
                  </a:extLst>
                </p:cNvPr>
                <p:cNvPicPr/>
                <p:nvPr/>
              </p:nvPicPr>
              <p:blipFill>
                <a:blip r:embed="rId169"/>
                <a:stretch>
                  <a:fillRect/>
                </a:stretch>
              </p:blipFill>
              <p:spPr>
                <a:xfrm>
                  <a:off x="8220062" y="4597242"/>
                  <a:ext cx="128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Ink 101">
                  <a:extLst>
                    <a:ext uri="{FF2B5EF4-FFF2-40B4-BE49-F238E27FC236}">
                      <a16:creationId xmlns:a16="http://schemas.microsoft.com/office/drawing/2014/main" id="{47C41E76-4CC6-4DED-83C9-14AEDA5C7EA8}"/>
                    </a:ext>
                  </a:extLst>
                </p14:cNvPr>
                <p14:cNvContentPartPr/>
                <p14:nvPr/>
              </p14:nvContentPartPr>
              <p14:xfrm>
                <a:off x="8383502" y="4448562"/>
                <a:ext cx="72360" cy="183960"/>
              </p14:xfrm>
            </p:contentPart>
          </mc:Choice>
          <mc:Fallback xmlns="">
            <p:pic>
              <p:nvPicPr>
                <p:cNvPr id="102" name="Ink 101">
                  <a:extLst>
                    <a:ext uri="{FF2B5EF4-FFF2-40B4-BE49-F238E27FC236}">
                      <a16:creationId xmlns:a16="http://schemas.microsoft.com/office/drawing/2014/main" id="{47C41E76-4CC6-4DED-83C9-14AEDA5C7EA8}"/>
                    </a:ext>
                  </a:extLst>
                </p:cNvPr>
                <p:cNvPicPr/>
                <p:nvPr/>
              </p:nvPicPr>
              <p:blipFill>
                <a:blip r:embed="rId171"/>
                <a:stretch>
                  <a:fillRect/>
                </a:stretch>
              </p:blipFill>
              <p:spPr>
                <a:xfrm>
                  <a:off x="8374502" y="4439922"/>
                  <a:ext cx="90000" cy="201600"/>
                </a:xfrm>
                <a:prstGeom prst="rect">
                  <a:avLst/>
                </a:prstGeom>
              </p:spPr>
            </p:pic>
          </mc:Fallback>
        </mc:AlternateContent>
      </p:grpSp>
      <p:grpSp>
        <p:nvGrpSpPr>
          <p:cNvPr id="112" name="Group 111">
            <a:extLst>
              <a:ext uri="{FF2B5EF4-FFF2-40B4-BE49-F238E27FC236}">
                <a16:creationId xmlns:a16="http://schemas.microsoft.com/office/drawing/2014/main" id="{0A43F63D-D219-4CAB-965F-92312996C75D}"/>
              </a:ext>
            </a:extLst>
          </p:cNvPr>
          <p:cNvGrpSpPr/>
          <p:nvPr/>
        </p:nvGrpSpPr>
        <p:grpSpPr>
          <a:xfrm>
            <a:off x="6873302" y="5144802"/>
            <a:ext cx="736920" cy="345600"/>
            <a:chOff x="6873302" y="5144802"/>
            <a:chExt cx="736920" cy="345600"/>
          </a:xfrm>
        </p:grpSpPr>
        <mc:AlternateContent xmlns:mc="http://schemas.openxmlformats.org/markup-compatibility/2006" xmlns:p14="http://schemas.microsoft.com/office/powerpoint/2010/main">
          <mc:Choice Requires="p14">
            <p:contentPart p14:bwMode="auto" r:id="rId172">
              <p14:nvContentPartPr>
                <p14:cNvPr id="104" name="Ink 103">
                  <a:extLst>
                    <a:ext uri="{FF2B5EF4-FFF2-40B4-BE49-F238E27FC236}">
                      <a16:creationId xmlns:a16="http://schemas.microsoft.com/office/drawing/2014/main" id="{7E80D720-E534-4D19-BF0D-842B44F30BCD}"/>
                    </a:ext>
                  </a:extLst>
                </p14:cNvPr>
                <p14:cNvContentPartPr/>
                <p14:nvPr/>
              </p14:nvContentPartPr>
              <p14:xfrm>
                <a:off x="6903542" y="5256762"/>
                <a:ext cx="69480" cy="231840"/>
              </p14:xfrm>
            </p:contentPart>
          </mc:Choice>
          <mc:Fallback xmlns="">
            <p:pic>
              <p:nvPicPr>
                <p:cNvPr id="104" name="Ink 103">
                  <a:extLst>
                    <a:ext uri="{FF2B5EF4-FFF2-40B4-BE49-F238E27FC236}">
                      <a16:creationId xmlns:a16="http://schemas.microsoft.com/office/drawing/2014/main" id="{7E80D720-E534-4D19-BF0D-842B44F30BCD}"/>
                    </a:ext>
                  </a:extLst>
                </p:cNvPr>
                <p:cNvPicPr/>
                <p:nvPr/>
              </p:nvPicPr>
              <p:blipFill>
                <a:blip r:embed="rId173"/>
                <a:stretch>
                  <a:fillRect/>
                </a:stretch>
              </p:blipFill>
              <p:spPr>
                <a:xfrm>
                  <a:off x="6894542" y="5247762"/>
                  <a:ext cx="87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Ink 104">
                  <a:extLst>
                    <a:ext uri="{FF2B5EF4-FFF2-40B4-BE49-F238E27FC236}">
                      <a16:creationId xmlns:a16="http://schemas.microsoft.com/office/drawing/2014/main" id="{246412F3-5073-4A2C-A939-9C09C179C419}"/>
                    </a:ext>
                  </a:extLst>
                </p14:cNvPr>
                <p14:cNvContentPartPr/>
                <p14:nvPr/>
              </p14:nvContentPartPr>
              <p14:xfrm>
                <a:off x="6873302" y="5324442"/>
                <a:ext cx="191520" cy="59760"/>
              </p14:xfrm>
            </p:contentPart>
          </mc:Choice>
          <mc:Fallback xmlns="">
            <p:pic>
              <p:nvPicPr>
                <p:cNvPr id="105" name="Ink 104">
                  <a:extLst>
                    <a:ext uri="{FF2B5EF4-FFF2-40B4-BE49-F238E27FC236}">
                      <a16:creationId xmlns:a16="http://schemas.microsoft.com/office/drawing/2014/main" id="{246412F3-5073-4A2C-A939-9C09C179C419}"/>
                    </a:ext>
                  </a:extLst>
                </p:cNvPr>
                <p:cNvPicPr/>
                <p:nvPr/>
              </p:nvPicPr>
              <p:blipFill>
                <a:blip r:embed="rId175"/>
                <a:stretch>
                  <a:fillRect/>
                </a:stretch>
              </p:blipFill>
              <p:spPr>
                <a:xfrm>
                  <a:off x="6864302" y="5315802"/>
                  <a:ext cx="209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Ink 105">
                  <a:extLst>
                    <a:ext uri="{FF2B5EF4-FFF2-40B4-BE49-F238E27FC236}">
                      <a16:creationId xmlns:a16="http://schemas.microsoft.com/office/drawing/2014/main" id="{F7777768-E316-4F08-8776-6497C77025A4}"/>
                    </a:ext>
                  </a:extLst>
                </p14:cNvPr>
                <p14:cNvContentPartPr/>
                <p14:nvPr/>
              </p14:nvContentPartPr>
              <p14:xfrm>
                <a:off x="7071662" y="5331642"/>
                <a:ext cx="74520" cy="158760"/>
              </p14:xfrm>
            </p:contentPart>
          </mc:Choice>
          <mc:Fallback xmlns="">
            <p:pic>
              <p:nvPicPr>
                <p:cNvPr id="106" name="Ink 105">
                  <a:extLst>
                    <a:ext uri="{FF2B5EF4-FFF2-40B4-BE49-F238E27FC236}">
                      <a16:creationId xmlns:a16="http://schemas.microsoft.com/office/drawing/2014/main" id="{F7777768-E316-4F08-8776-6497C77025A4}"/>
                    </a:ext>
                  </a:extLst>
                </p:cNvPr>
                <p:cNvPicPr/>
                <p:nvPr/>
              </p:nvPicPr>
              <p:blipFill>
                <a:blip r:embed="rId177"/>
                <a:stretch>
                  <a:fillRect/>
                </a:stretch>
              </p:blipFill>
              <p:spPr>
                <a:xfrm>
                  <a:off x="7062662" y="5322642"/>
                  <a:ext cx="92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Ink 106">
                  <a:extLst>
                    <a:ext uri="{FF2B5EF4-FFF2-40B4-BE49-F238E27FC236}">
                      <a16:creationId xmlns:a16="http://schemas.microsoft.com/office/drawing/2014/main" id="{6AFE4A0E-493E-4174-80B8-9119C8EA6C49}"/>
                    </a:ext>
                  </a:extLst>
                </p14:cNvPr>
                <p14:cNvContentPartPr/>
                <p14:nvPr/>
              </p14:nvContentPartPr>
              <p14:xfrm>
                <a:off x="7246622" y="5286282"/>
                <a:ext cx="56520" cy="21960"/>
              </p14:xfrm>
            </p:contentPart>
          </mc:Choice>
          <mc:Fallback xmlns="">
            <p:pic>
              <p:nvPicPr>
                <p:cNvPr id="107" name="Ink 106">
                  <a:extLst>
                    <a:ext uri="{FF2B5EF4-FFF2-40B4-BE49-F238E27FC236}">
                      <a16:creationId xmlns:a16="http://schemas.microsoft.com/office/drawing/2014/main" id="{6AFE4A0E-493E-4174-80B8-9119C8EA6C49}"/>
                    </a:ext>
                  </a:extLst>
                </p:cNvPr>
                <p:cNvPicPr/>
                <p:nvPr/>
              </p:nvPicPr>
              <p:blipFill>
                <a:blip r:embed="rId179"/>
                <a:stretch>
                  <a:fillRect/>
                </a:stretch>
              </p:blipFill>
              <p:spPr>
                <a:xfrm>
                  <a:off x="7237982" y="5277282"/>
                  <a:ext cx="74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Ink 107">
                  <a:extLst>
                    <a:ext uri="{FF2B5EF4-FFF2-40B4-BE49-F238E27FC236}">
                      <a16:creationId xmlns:a16="http://schemas.microsoft.com/office/drawing/2014/main" id="{F6860FD4-28AB-4B22-8B12-009A765AC3AF}"/>
                    </a:ext>
                  </a:extLst>
                </p14:cNvPr>
                <p14:cNvContentPartPr/>
                <p14:nvPr/>
              </p14:nvContentPartPr>
              <p14:xfrm>
                <a:off x="7207382" y="5227602"/>
                <a:ext cx="76680" cy="79200"/>
              </p14:xfrm>
            </p:contentPart>
          </mc:Choice>
          <mc:Fallback xmlns="">
            <p:pic>
              <p:nvPicPr>
                <p:cNvPr id="108" name="Ink 107">
                  <a:extLst>
                    <a:ext uri="{FF2B5EF4-FFF2-40B4-BE49-F238E27FC236}">
                      <a16:creationId xmlns:a16="http://schemas.microsoft.com/office/drawing/2014/main" id="{F6860FD4-28AB-4B22-8B12-009A765AC3AF}"/>
                    </a:ext>
                  </a:extLst>
                </p:cNvPr>
                <p:cNvPicPr/>
                <p:nvPr/>
              </p:nvPicPr>
              <p:blipFill>
                <a:blip r:embed="rId181"/>
                <a:stretch>
                  <a:fillRect/>
                </a:stretch>
              </p:blipFill>
              <p:spPr>
                <a:xfrm>
                  <a:off x="7198742" y="5218962"/>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442A0899-DFBB-42E8-9C50-711B052D218F}"/>
                    </a:ext>
                  </a:extLst>
                </p14:cNvPr>
                <p14:cNvContentPartPr/>
                <p14:nvPr/>
              </p14:nvContentPartPr>
              <p14:xfrm>
                <a:off x="7376222" y="5170362"/>
                <a:ext cx="115200" cy="210960"/>
              </p14:xfrm>
            </p:contentPart>
          </mc:Choice>
          <mc:Fallback xmlns="">
            <p:pic>
              <p:nvPicPr>
                <p:cNvPr id="110" name="Ink 109">
                  <a:extLst>
                    <a:ext uri="{FF2B5EF4-FFF2-40B4-BE49-F238E27FC236}">
                      <a16:creationId xmlns:a16="http://schemas.microsoft.com/office/drawing/2014/main" id="{442A0899-DFBB-42E8-9C50-711B052D218F}"/>
                    </a:ext>
                  </a:extLst>
                </p:cNvPr>
                <p:cNvPicPr/>
                <p:nvPr/>
              </p:nvPicPr>
              <p:blipFill>
                <a:blip r:embed="rId183"/>
                <a:stretch>
                  <a:fillRect/>
                </a:stretch>
              </p:blipFill>
              <p:spPr>
                <a:xfrm>
                  <a:off x="7367582" y="5161722"/>
                  <a:ext cx="132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08AA5781-BF97-43C2-A4CE-4E8BD7EAA2A5}"/>
                    </a:ext>
                  </a:extLst>
                </p14:cNvPr>
                <p14:cNvContentPartPr/>
                <p14:nvPr/>
              </p14:nvContentPartPr>
              <p14:xfrm>
                <a:off x="7548302" y="5144802"/>
                <a:ext cx="61920" cy="205200"/>
              </p14:xfrm>
            </p:contentPart>
          </mc:Choice>
          <mc:Fallback xmlns="">
            <p:pic>
              <p:nvPicPr>
                <p:cNvPr id="111" name="Ink 110">
                  <a:extLst>
                    <a:ext uri="{FF2B5EF4-FFF2-40B4-BE49-F238E27FC236}">
                      <a16:creationId xmlns:a16="http://schemas.microsoft.com/office/drawing/2014/main" id="{08AA5781-BF97-43C2-A4CE-4E8BD7EAA2A5}"/>
                    </a:ext>
                  </a:extLst>
                </p:cNvPr>
                <p:cNvPicPr/>
                <p:nvPr/>
              </p:nvPicPr>
              <p:blipFill>
                <a:blip r:embed="rId185"/>
                <a:stretch>
                  <a:fillRect/>
                </a:stretch>
              </p:blipFill>
              <p:spPr>
                <a:xfrm>
                  <a:off x="7539302" y="5136162"/>
                  <a:ext cx="79560" cy="222840"/>
                </a:xfrm>
                <a:prstGeom prst="rect">
                  <a:avLst/>
                </a:prstGeom>
              </p:spPr>
            </p:pic>
          </mc:Fallback>
        </mc:AlternateContent>
      </p:grpSp>
      <p:grpSp>
        <p:nvGrpSpPr>
          <p:cNvPr id="123" name="Group 122">
            <a:extLst>
              <a:ext uri="{FF2B5EF4-FFF2-40B4-BE49-F238E27FC236}">
                <a16:creationId xmlns:a16="http://schemas.microsoft.com/office/drawing/2014/main" id="{A545FF5E-2F81-44E2-8335-B14E5C7206FA}"/>
              </a:ext>
            </a:extLst>
          </p:cNvPr>
          <p:cNvGrpSpPr/>
          <p:nvPr/>
        </p:nvGrpSpPr>
        <p:grpSpPr>
          <a:xfrm>
            <a:off x="7785902" y="5069202"/>
            <a:ext cx="345960" cy="445680"/>
            <a:chOff x="7785902" y="5069202"/>
            <a:chExt cx="345960" cy="445680"/>
          </a:xfrm>
        </p:grpSpPr>
        <mc:AlternateContent xmlns:mc="http://schemas.openxmlformats.org/markup-compatibility/2006" xmlns:p14="http://schemas.microsoft.com/office/powerpoint/2010/main">
          <mc:Choice Requires="p14">
            <p:contentPart p14:bwMode="auto" r:id="rId186">
              <p14:nvContentPartPr>
                <p14:cNvPr id="113" name="Ink 112">
                  <a:extLst>
                    <a:ext uri="{FF2B5EF4-FFF2-40B4-BE49-F238E27FC236}">
                      <a16:creationId xmlns:a16="http://schemas.microsoft.com/office/drawing/2014/main" id="{0EA632F7-F366-4206-BE8F-F8F6DCACC93F}"/>
                    </a:ext>
                  </a:extLst>
                </p14:cNvPr>
                <p14:cNvContentPartPr/>
                <p14:nvPr/>
              </p14:nvContentPartPr>
              <p14:xfrm>
                <a:off x="7795982" y="5120682"/>
                <a:ext cx="20520" cy="146520"/>
              </p14:xfrm>
            </p:contentPart>
          </mc:Choice>
          <mc:Fallback xmlns="">
            <p:pic>
              <p:nvPicPr>
                <p:cNvPr id="113" name="Ink 112">
                  <a:extLst>
                    <a:ext uri="{FF2B5EF4-FFF2-40B4-BE49-F238E27FC236}">
                      <a16:creationId xmlns:a16="http://schemas.microsoft.com/office/drawing/2014/main" id="{0EA632F7-F366-4206-BE8F-F8F6DCACC93F}"/>
                    </a:ext>
                  </a:extLst>
                </p:cNvPr>
                <p:cNvPicPr/>
                <p:nvPr/>
              </p:nvPicPr>
              <p:blipFill>
                <a:blip r:embed="rId187"/>
                <a:stretch>
                  <a:fillRect/>
                </a:stretch>
              </p:blipFill>
              <p:spPr>
                <a:xfrm>
                  <a:off x="7787342" y="5112042"/>
                  <a:ext cx="38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Ink 113">
                  <a:extLst>
                    <a:ext uri="{FF2B5EF4-FFF2-40B4-BE49-F238E27FC236}">
                      <a16:creationId xmlns:a16="http://schemas.microsoft.com/office/drawing/2014/main" id="{FF4D486A-C063-4111-932B-EDCDC0F6F0CD}"/>
                    </a:ext>
                  </a:extLst>
                </p14:cNvPr>
                <p14:cNvContentPartPr/>
                <p14:nvPr/>
              </p14:nvContentPartPr>
              <p14:xfrm>
                <a:off x="7785902" y="5156682"/>
                <a:ext cx="117360" cy="25920"/>
              </p14:xfrm>
            </p:contentPart>
          </mc:Choice>
          <mc:Fallback xmlns="">
            <p:pic>
              <p:nvPicPr>
                <p:cNvPr id="114" name="Ink 113">
                  <a:extLst>
                    <a:ext uri="{FF2B5EF4-FFF2-40B4-BE49-F238E27FC236}">
                      <a16:creationId xmlns:a16="http://schemas.microsoft.com/office/drawing/2014/main" id="{FF4D486A-C063-4111-932B-EDCDC0F6F0CD}"/>
                    </a:ext>
                  </a:extLst>
                </p:cNvPr>
                <p:cNvPicPr/>
                <p:nvPr/>
              </p:nvPicPr>
              <p:blipFill>
                <a:blip r:embed="rId189"/>
                <a:stretch>
                  <a:fillRect/>
                </a:stretch>
              </p:blipFill>
              <p:spPr>
                <a:xfrm>
                  <a:off x="7777262" y="5148042"/>
                  <a:ext cx="135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Ink 114">
                  <a:extLst>
                    <a:ext uri="{FF2B5EF4-FFF2-40B4-BE49-F238E27FC236}">
                      <a16:creationId xmlns:a16="http://schemas.microsoft.com/office/drawing/2014/main" id="{D9DCCBD3-9584-40BA-97AB-D055500A0267}"/>
                    </a:ext>
                  </a:extLst>
                </p14:cNvPr>
                <p14:cNvContentPartPr/>
                <p14:nvPr/>
              </p14:nvContentPartPr>
              <p14:xfrm>
                <a:off x="7894622" y="5069202"/>
                <a:ext cx="30600" cy="147600"/>
              </p14:xfrm>
            </p:contentPart>
          </mc:Choice>
          <mc:Fallback xmlns="">
            <p:pic>
              <p:nvPicPr>
                <p:cNvPr id="115" name="Ink 114">
                  <a:extLst>
                    <a:ext uri="{FF2B5EF4-FFF2-40B4-BE49-F238E27FC236}">
                      <a16:creationId xmlns:a16="http://schemas.microsoft.com/office/drawing/2014/main" id="{D9DCCBD3-9584-40BA-97AB-D055500A0267}"/>
                    </a:ext>
                  </a:extLst>
                </p:cNvPr>
                <p:cNvPicPr/>
                <p:nvPr/>
              </p:nvPicPr>
              <p:blipFill>
                <a:blip r:embed="rId191"/>
                <a:stretch>
                  <a:fillRect/>
                </a:stretch>
              </p:blipFill>
              <p:spPr>
                <a:xfrm>
                  <a:off x="7885982" y="5060562"/>
                  <a:ext cx="48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Ink 115">
                  <a:extLst>
                    <a:ext uri="{FF2B5EF4-FFF2-40B4-BE49-F238E27FC236}">
                      <a16:creationId xmlns:a16="http://schemas.microsoft.com/office/drawing/2014/main" id="{27CC836D-B11E-4783-B5EB-C719A247C274}"/>
                    </a:ext>
                  </a:extLst>
                </p14:cNvPr>
                <p14:cNvContentPartPr/>
                <p14:nvPr/>
              </p14:nvContentPartPr>
              <p14:xfrm>
                <a:off x="7825142" y="5243802"/>
                <a:ext cx="211320" cy="59040"/>
              </p14:xfrm>
            </p:contentPart>
          </mc:Choice>
          <mc:Fallback xmlns="">
            <p:pic>
              <p:nvPicPr>
                <p:cNvPr id="116" name="Ink 115">
                  <a:extLst>
                    <a:ext uri="{FF2B5EF4-FFF2-40B4-BE49-F238E27FC236}">
                      <a16:creationId xmlns:a16="http://schemas.microsoft.com/office/drawing/2014/main" id="{27CC836D-B11E-4783-B5EB-C719A247C274}"/>
                    </a:ext>
                  </a:extLst>
                </p:cNvPr>
                <p:cNvPicPr/>
                <p:nvPr/>
              </p:nvPicPr>
              <p:blipFill>
                <a:blip r:embed="rId193"/>
                <a:stretch>
                  <a:fillRect/>
                </a:stretch>
              </p:blipFill>
              <p:spPr>
                <a:xfrm>
                  <a:off x="7816502" y="5235162"/>
                  <a:ext cx="228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Ink 116">
                  <a:extLst>
                    <a:ext uri="{FF2B5EF4-FFF2-40B4-BE49-F238E27FC236}">
                      <a16:creationId xmlns:a16="http://schemas.microsoft.com/office/drawing/2014/main" id="{2987BCC9-22FD-4BF7-9DBF-FB1DACE75056}"/>
                    </a:ext>
                  </a:extLst>
                </p14:cNvPr>
                <p14:cNvContentPartPr/>
                <p14:nvPr/>
              </p14:nvContentPartPr>
              <p14:xfrm>
                <a:off x="7903622" y="5382042"/>
                <a:ext cx="38520" cy="132840"/>
              </p14:xfrm>
            </p:contentPart>
          </mc:Choice>
          <mc:Fallback xmlns="">
            <p:pic>
              <p:nvPicPr>
                <p:cNvPr id="117" name="Ink 116">
                  <a:extLst>
                    <a:ext uri="{FF2B5EF4-FFF2-40B4-BE49-F238E27FC236}">
                      <a16:creationId xmlns:a16="http://schemas.microsoft.com/office/drawing/2014/main" id="{2987BCC9-22FD-4BF7-9DBF-FB1DACE75056}"/>
                    </a:ext>
                  </a:extLst>
                </p:cNvPr>
                <p:cNvPicPr/>
                <p:nvPr/>
              </p:nvPicPr>
              <p:blipFill>
                <a:blip r:embed="rId195"/>
                <a:stretch>
                  <a:fillRect/>
                </a:stretch>
              </p:blipFill>
              <p:spPr>
                <a:xfrm>
                  <a:off x="7894982" y="5373402"/>
                  <a:ext cx="56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Ink 117">
                  <a:extLst>
                    <a:ext uri="{FF2B5EF4-FFF2-40B4-BE49-F238E27FC236}">
                      <a16:creationId xmlns:a16="http://schemas.microsoft.com/office/drawing/2014/main" id="{E25BDEC6-2FEB-44F7-9AA1-627AE326710C}"/>
                    </a:ext>
                  </a:extLst>
                </p14:cNvPr>
                <p14:cNvContentPartPr/>
                <p14:nvPr/>
              </p14:nvContentPartPr>
              <p14:xfrm>
                <a:off x="7903622" y="5382042"/>
                <a:ext cx="360" cy="360"/>
              </p14:xfrm>
            </p:contentPart>
          </mc:Choice>
          <mc:Fallback xmlns="">
            <p:pic>
              <p:nvPicPr>
                <p:cNvPr id="118" name="Ink 117">
                  <a:extLst>
                    <a:ext uri="{FF2B5EF4-FFF2-40B4-BE49-F238E27FC236}">
                      <a16:creationId xmlns:a16="http://schemas.microsoft.com/office/drawing/2014/main" id="{E25BDEC6-2FEB-44F7-9AA1-627AE326710C}"/>
                    </a:ext>
                  </a:extLst>
                </p:cNvPr>
                <p:cNvPicPr/>
                <p:nvPr/>
              </p:nvPicPr>
              <p:blipFill>
                <a:blip r:embed="rId152"/>
                <a:stretch>
                  <a:fillRect/>
                </a:stretch>
              </p:blipFill>
              <p:spPr>
                <a:xfrm>
                  <a:off x="7894982" y="53734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Ink 118">
                  <a:extLst>
                    <a:ext uri="{FF2B5EF4-FFF2-40B4-BE49-F238E27FC236}">
                      <a16:creationId xmlns:a16="http://schemas.microsoft.com/office/drawing/2014/main" id="{90598EE9-8C88-4C0E-AD15-4947814D37FA}"/>
                    </a:ext>
                  </a:extLst>
                </p14:cNvPr>
                <p14:cNvContentPartPr/>
                <p14:nvPr/>
              </p14:nvContentPartPr>
              <p14:xfrm>
                <a:off x="7903622" y="5353962"/>
                <a:ext cx="104760" cy="126720"/>
              </p14:xfrm>
            </p:contentPart>
          </mc:Choice>
          <mc:Fallback xmlns="">
            <p:pic>
              <p:nvPicPr>
                <p:cNvPr id="119" name="Ink 118">
                  <a:extLst>
                    <a:ext uri="{FF2B5EF4-FFF2-40B4-BE49-F238E27FC236}">
                      <a16:creationId xmlns:a16="http://schemas.microsoft.com/office/drawing/2014/main" id="{90598EE9-8C88-4C0E-AD15-4947814D37FA}"/>
                    </a:ext>
                  </a:extLst>
                </p:cNvPr>
                <p:cNvPicPr/>
                <p:nvPr/>
              </p:nvPicPr>
              <p:blipFill>
                <a:blip r:embed="rId198"/>
                <a:stretch>
                  <a:fillRect/>
                </a:stretch>
              </p:blipFill>
              <p:spPr>
                <a:xfrm>
                  <a:off x="7894982" y="5344962"/>
                  <a:ext cx="122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Ink 119">
                  <a:extLst>
                    <a:ext uri="{FF2B5EF4-FFF2-40B4-BE49-F238E27FC236}">
                      <a16:creationId xmlns:a16="http://schemas.microsoft.com/office/drawing/2014/main" id="{AAA69601-BC6B-4BCB-8F8E-2ADC1E263080}"/>
                    </a:ext>
                  </a:extLst>
                </p14:cNvPr>
                <p14:cNvContentPartPr/>
                <p14:nvPr/>
              </p14:nvContentPartPr>
              <p14:xfrm>
                <a:off x="8024582" y="5384202"/>
                <a:ext cx="12960" cy="82440"/>
              </p14:xfrm>
            </p:contentPart>
          </mc:Choice>
          <mc:Fallback xmlns="">
            <p:pic>
              <p:nvPicPr>
                <p:cNvPr id="120" name="Ink 119">
                  <a:extLst>
                    <a:ext uri="{FF2B5EF4-FFF2-40B4-BE49-F238E27FC236}">
                      <a16:creationId xmlns:a16="http://schemas.microsoft.com/office/drawing/2014/main" id="{AAA69601-BC6B-4BCB-8F8E-2ADC1E263080}"/>
                    </a:ext>
                  </a:extLst>
                </p:cNvPr>
                <p:cNvPicPr/>
                <p:nvPr/>
              </p:nvPicPr>
              <p:blipFill>
                <a:blip r:embed="rId200"/>
                <a:stretch>
                  <a:fillRect/>
                </a:stretch>
              </p:blipFill>
              <p:spPr>
                <a:xfrm>
                  <a:off x="8015942" y="5375202"/>
                  <a:ext cx="30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Ink 120">
                  <a:extLst>
                    <a:ext uri="{FF2B5EF4-FFF2-40B4-BE49-F238E27FC236}">
                      <a16:creationId xmlns:a16="http://schemas.microsoft.com/office/drawing/2014/main" id="{ED826B97-723A-4F6C-8667-4435AAB78D99}"/>
                    </a:ext>
                  </a:extLst>
                </p14:cNvPr>
                <p14:cNvContentPartPr/>
                <p14:nvPr/>
              </p14:nvContentPartPr>
              <p14:xfrm>
                <a:off x="8028182" y="5364762"/>
                <a:ext cx="81000" cy="35640"/>
              </p14:xfrm>
            </p:contentPart>
          </mc:Choice>
          <mc:Fallback xmlns="">
            <p:pic>
              <p:nvPicPr>
                <p:cNvPr id="121" name="Ink 120">
                  <a:extLst>
                    <a:ext uri="{FF2B5EF4-FFF2-40B4-BE49-F238E27FC236}">
                      <a16:creationId xmlns:a16="http://schemas.microsoft.com/office/drawing/2014/main" id="{ED826B97-723A-4F6C-8667-4435AAB78D99}"/>
                    </a:ext>
                  </a:extLst>
                </p:cNvPr>
                <p:cNvPicPr/>
                <p:nvPr/>
              </p:nvPicPr>
              <p:blipFill>
                <a:blip r:embed="rId202"/>
                <a:stretch>
                  <a:fillRect/>
                </a:stretch>
              </p:blipFill>
              <p:spPr>
                <a:xfrm>
                  <a:off x="8019542" y="5356122"/>
                  <a:ext cx="98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Ink 121">
                  <a:extLst>
                    <a:ext uri="{FF2B5EF4-FFF2-40B4-BE49-F238E27FC236}">
                      <a16:creationId xmlns:a16="http://schemas.microsoft.com/office/drawing/2014/main" id="{A4C98672-8F10-4B51-979D-97C4C076DB16}"/>
                    </a:ext>
                  </a:extLst>
                </p14:cNvPr>
                <p14:cNvContentPartPr/>
                <p14:nvPr/>
              </p14:nvContentPartPr>
              <p14:xfrm>
                <a:off x="8028182" y="5320482"/>
                <a:ext cx="103680" cy="130320"/>
              </p14:xfrm>
            </p:contentPart>
          </mc:Choice>
          <mc:Fallback xmlns="">
            <p:pic>
              <p:nvPicPr>
                <p:cNvPr id="122" name="Ink 121">
                  <a:extLst>
                    <a:ext uri="{FF2B5EF4-FFF2-40B4-BE49-F238E27FC236}">
                      <a16:creationId xmlns:a16="http://schemas.microsoft.com/office/drawing/2014/main" id="{A4C98672-8F10-4B51-979D-97C4C076DB16}"/>
                    </a:ext>
                  </a:extLst>
                </p:cNvPr>
                <p:cNvPicPr/>
                <p:nvPr/>
              </p:nvPicPr>
              <p:blipFill>
                <a:blip r:embed="rId204"/>
                <a:stretch>
                  <a:fillRect/>
                </a:stretch>
              </p:blipFill>
              <p:spPr>
                <a:xfrm>
                  <a:off x="8019542" y="5311842"/>
                  <a:ext cx="121320" cy="147960"/>
                </a:xfrm>
                <a:prstGeom prst="rect">
                  <a:avLst/>
                </a:prstGeom>
              </p:spPr>
            </p:pic>
          </mc:Fallback>
        </mc:AlternateContent>
      </p:grpSp>
      <p:grpSp>
        <p:nvGrpSpPr>
          <p:cNvPr id="133" name="Group 132">
            <a:extLst>
              <a:ext uri="{FF2B5EF4-FFF2-40B4-BE49-F238E27FC236}">
                <a16:creationId xmlns:a16="http://schemas.microsoft.com/office/drawing/2014/main" id="{C2031889-C077-4E11-ACD4-64CE02B5B22F}"/>
              </a:ext>
            </a:extLst>
          </p:cNvPr>
          <p:cNvGrpSpPr/>
          <p:nvPr/>
        </p:nvGrpSpPr>
        <p:grpSpPr>
          <a:xfrm>
            <a:off x="8402582" y="4810002"/>
            <a:ext cx="216720" cy="354600"/>
            <a:chOff x="8402582" y="4810002"/>
            <a:chExt cx="216720" cy="354600"/>
          </a:xfrm>
        </p:grpSpPr>
        <mc:AlternateContent xmlns:mc="http://schemas.openxmlformats.org/markup-compatibility/2006" xmlns:p14="http://schemas.microsoft.com/office/powerpoint/2010/main">
          <mc:Choice Requires="p14">
            <p:contentPart p14:bwMode="auto" r:id="rId205">
              <p14:nvContentPartPr>
                <p14:cNvPr id="124" name="Ink 123">
                  <a:extLst>
                    <a:ext uri="{FF2B5EF4-FFF2-40B4-BE49-F238E27FC236}">
                      <a16:creationId xmlns:a16="http://schemas.microsoft.com/office/drawing/2014/main" id="{129B8E3B-924C-4C72-B424-926C5D4350A9}"/>
                    </a:ext>
                  </a:extLst>
                </p14:cNvPr>
                <p14:cNvContentPartPr/>
                <p14:nvPr/>
              </p14:nvContentPartPr>
              <p14:xfrm>
                <a:off x="8402582" y="4973442"/>
                <a:ext cx="74520" cy="167760"/>
              </p14:xfrm>
            </p:contentPart>
          </mc:Choice>
          <mc:Fallback xmlns="">
            <p:pic>
              <p:nvPicPr>
                <p:cNvPr id="124" name="Ink 123">
                  <a:extLst>
                    <a:ext uri="{FF2B5EF4-FFF2-40B4-BE49-F238E27FC236}">
                      <a16:creationId xmlns:a16="http://schemas.microsoft.com/office/drawing/2014/main" id="{129B8E3B-924C-4C72-B424-926C5D4350A9}"/>
                    </a:ext>
                  </a:extLst>
                </p:cNvPr>
                <p:cNvPicPr/>
                <p:nvPr/>
              </p:nvPicPr>
              <p:blipFill>
                <a:blip r:embed="rId206"/>
                <a:stretch>
                  <a:fillRect/>
                </a:stretch>
              </p:blipFill>
              <p:spPr>
                <a:xfrm>
                  <a:off x="8393942" y="4964442"/>
                  <a:ext cx="92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Ink 124">
                  <a:extLst>
                    <a:ext uri="{FF2B5EF4-FFF2-40B4-BE49-F238E27FC236}">
                      <a16:creationId xmlns:a16="http://schemas.microsoft.com/office/drawing/2014/main" id="{16DC0E2E-4230-47FE-BEC5-1609DED2E98A}"/>
                    </a:ext>
                  </a:extLst>
                </p14:cNvPr>
                <p14:cNvContentPartPr/>
                <p14:nvPr/>
              </p14:nvContentPartPr>
              <p14:xfrm>
                <a:off x="8458022" y="4810002"/>
                <a:ext cx="47160" cy="251640"/>
              </p14:xfrm>
            </p:contentPart>
          </mc:Choice>
          <mc:Fallback xmlns="">
            <p:pic>
              <p:nvPicPr>
                <p:cNvPr id="125" name="Ink 124">
                  <a:extLst>
                    <a:ext uri="{FF2B5EF4-FFF2-40B4-BE49-F238E27FC236}">
                      <a16:creationId xmlns:a16="http://schemas.microsoft.com/office/drawing/2014/main" id="{16DC0E2E-4230-47FE-BEC5-1609DED2E98A}"/>
                    </a:ext>
                  </a:extLst>
                </p:cNvPr>
                <p:cNvPicPr/>
                <p:nvPr/>
              </p:nvPicPr>
              <p:blipFill>
                <a:blip r:embed="rId208"/>
                <a:stretch>
                  <a:fillRect/>
                </a:stretch>
              </p:blipFill>
              <p:spPr>
                <a:xfrm>
                  <a:off x="8449022" y="4801002"/>
                  <a:ext cx="648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Ink 125">
                  <a:extLst>
                    <a:ext uri="{FF2B5EF4-FFF2-40B4-BE49-F238E27FC236}">
                      <a16:creationId xmlns:a16="http://schemas.microsoft.com/office/drawing/2014/main" id="{5BCC32E9-B21E-4139-AEC6-3B83C1D62A1D}"/>
                    </a:ext>
                  </a:extLst>
                </p14:cNvPr>
                <p14:cNvContentPartPr/>
                <p14:nvPr/>
              </p14:nvContentPartPr>
              <p14:xfrm>
                <a:off x="8523902" y="4965162"/>
                <a:ext cx="29520" cy="100800"/>
              </p14:xfrm>
            </p:contentPart>
          </mc:Choice>
          <mc:Fallback xmlns="">
            <p:pic>
              <p:nvPicPr>
                <p:cNvPr id="126" name="Ink 125">
                  <a:extLst>
                    <a:ext uri="{FF2B5EF4-FFF2-40B4-BE49-F238E27FC236}">
                      <a16:creationId xmlns:a16="http://schemas.microsoft.com/office/drawing/2014/main" id="{5BCC32E9-B21E-4139-AEC6-3B83C1D62A1D}"/>
                    </a:ext>
                  </a:extLst>
                </p:cNvPr>
                <p:cNvPicPr/>
                <p:nvPr/>
              </p:nvPicPr>
              <p:blipFill>
                <a:blip r:embed="rId210"/>
                <a:stretch>
                  <a:fillRect/>
                </a:stretch>
              </p:blipFill>
              <p:spPr>
                <a:xfrm>
                  <a:off x="8514902" y="4956522"/>
                  <a:ext cx="47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Ink 126">
                  <a:extLst>
                    <a:ext uri="{FF2B5EF4-FFF2-40B4-BE49-F238E27FC236}">
                      <a16:creationId xmlns:a16="http://schemas.microsoft.com/office/drawing/2014/main" id="{CAEBFC7E-34B9-441F-99A4-6DA6FAFC25D3}"/>
                    </a:ext>
                  </a:extLst>
                </p14:cNvPr>
                <p14:cNvContentPartPr/>
                <p14:nvPr/>
              </p14:nvContentPartPr>
              <p14:xfrm>
                <a:off x="8540462" y="4967682"/>
                <a:ext cx="64440" cy="46800"/>
              </p14:xfrm>
            </p:contentPart>
          </mc:Choice>
          <mc:Fallback xmlns="">
            <p:pic>
              <p:nvPicPr>
                <p:cNvPr id="127" name="Ink 126">
                  <a:extLst>
                    <a:ext uri="{FF2B5EF4-FFF2-40B4-BE49-F238E27FC236}">
                      <a16:creationId xmlns:a16="http://schemas.microsoft.com/office/drawing/2014/main" id="{CAEBFC7E-34B9-441F-99A4-6DA6FAFC25D3}"/>
                    </a:ext>
                  </a:extLst>
                </p:cNvPr>
                <p:cNvPicPr/>
                <p:nvPr/>
              </p:nvPicPr>
              <p:blipFill>
                <a:blip r:embed="rId212"/>
                <a:stretch>
                  <a:fillRect/>
                </a:stretch>
              </p:blipFill>
              <p:spPr>
                <a:xfrm>
                  <a:off x="8531822" y="4958682"/>
                  <a:ext cx="82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Ink 127">
                  <a:extLst>
                    <a:ext uri="{FF2B5EF4-FFF2-40B4-BE49-F238E27FC236}">
                      <a16:creationId xmlns:a16="http://schemas.microsoft.com/office/drawing/2014/main" id="{345A5869-B352-4F28-B451-8346D98664C6}"/>
                    </a:ext>
                  </a:extLst>
                </p14:cNvPr>
                <p14:cNvContentPartPr/>
                <p14:nvPr/>
              </p14:nvContentPartPr>
              <p14:xfrm>
                <a:off x="8540462" y="4901802"/>
                <a:ext cx="78840" cy="119160"/>
              </p14:xfrm>
            </p:contentPart>
          </mc:Choice>
          <mc:Fallback xmlns="">
            <p:pic>
              <p:nvPicPr>
                <p:cNvPr id="128" name="Ink 127">
                  <a:extLst>
                    <a:ext uri="{FF2B5EF4-FFF2-40B4-BE49-F238E27FC236}">
                      <a16:creationId xmlns:a16="http://schemas.microsoft.com/office/drawing/2014/main" id="{345A5869-B352-4F28-B451-8346D98664C6}"/>
                    </a:ext>
                  </a:extLst>
                </p:cNvPr>
                <p:cNvPicPr/>
                <p:nvPr/>
              </p:nvPicPr>
              <p:blipFill>
                <a:blip r:embed="rId214"/>
                <a:stretch>
                  <a:fillRect/>
                </a:stretch>
              </p:blipFill>
              <p:spPr>
                <a:xfrm>
                  <a:off x="8531822" y="4893162"/>
                  <a:ext cx="96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Ink 128">
                  <a:extLst>
                    <a:ext uri="{FF2B5EF4-FFF2-40B4-BE49-F238E27FC236}">
                      <a16:creationId xmlns:a16="http://schemas.microsoft.com/office/drawing/2014/main" id="{23892ABD-290B-40E2-93FD-412AA1AA25F0}"/>
                    </a:ext>
                  </a:extLst>
                </p14:cNvPr>
                <p14:cNvContentPartPr/>
                <p14:nvPr/>
              </p14:nvContentPartPr>
              <p14:xfrm>
                <a:off x="8439662" y="5107722"/>
                <a:ext cx="173160" cy="56880"/>
              </p14:xfrm>
            </p:contentPart>
          </mc:Choice>
          <mc:Fallback xmlns="">
            <p:pic>
              <p:nvPicPr>
                <p:cNvPr id="129" name="Ink 128">
                  <a:extLst>
                    <a:ext uri="{FF2B5EF4-FFF2-40B4-BE49-F238E27FC236}">
                      <a16:creationId xmlns:a16="http://schemas.microsoft.com/office/drawing/2014/main" id="{23892ABD-290B-40E2-93FD-412AA1AA25F0}"/>
                    </a:ext>
                  </a:extLst>
                </p:cNvPr>
                <p:cNvPicPr/>
                <p:nvPr/>
              </p:nvPicPr>
              <p:blipFill>
                <a:blip r:embed="rId216"/>
                <a:stretch>
                  <a:fillRect/>
                </a:stretch>
              </p:blipFill>
              <p:spPr>
                <a:xfrm>
                  <a:off x="8431022" y="5098722"/>
                  <a:ext cx="190800" cy="74520"/>
                </a:xfrm>
                <a:prstGeom prst="rect">
                  <a:avLst/>
                </a:prstGeom>
              </p:spPr>
            </p:pic>
          </mc:Fallback>
        </mc:AlternateContent>
      </p:grpSp>
      <p:grpSp>
        <p:nvGrpSpPr>
          <p:cNvPr id="132" name="Group 131">
            <a:extLst>
              <a:ext uri="{FF2B5EF4-FFF2-40B4-BE49-F238E27FC236}">
                <a16:creationId xmlns:a16="http://schemas.microsoft.com/office/drawing/2014/main" id="{DD10565B-5930-453D-A632-938EB0739C4E}"/>
              </a:ext>
            </a:extLst>
          </p:cNvPr>
          <p:cNvGrpSpPr/>
          <p:nvPr/>
        </p:nvGrpSpPr>
        <p:grpSpPr>
          <a:xfrm>
            <a:off x="8470982" y="5275122"/>
            <a:ext cx="146160" cy="154800"/>
            <a:chOff x="8470982" y="5275122"/>
            <a:chExt cx="146160" cy="154800"/>
          </a:xfrm>
        </p:grpSpPr>
        <mc:AlternateContent xmlns:mc="http://schemas.openxmlformats.org/markup-compatibility/2006" xmlns:p14="http://schemas.microsoft.com/office/powerpoint/2010/main">
          <mc:Choice Requires="p14">
            <p:contentPart p14:bwMode="auto" r:id="rId217">
              <p14:nvContentPartPr>
                <p14:cNvPr id="130" name="Ink 129">
                  <a:extLst>
                    <a:ext uri="{FF2B5EF4-FFF2-40B4-BE49-F238E27FC236}">
                      <a16:creationId xmlns:a16="http://schemas.microsoft.com/office/drawing/2014/main" id="{BBF8FB4F-DE4F-4045-9162-B56057558B4B}"/>
                    </a:ext>
                  </a:extLst>
                </p14:cNvPr>
                <p14:cNvContentPartPr/>
                <p14:nvPr/>
              </p14:nvContentPartPr>
              <p14:xfrm>
                <a:off x="8508062" y="5275122"/>
                <a:ext cx="109080" cy="154800"/>
              </p14:xfrm>
            </p:contentPart>
          </mc:Choice>
          <mc:Fallback xmlns="">
            <p:pic>
              <p:nvPicPr>
                <p:cNvPr id="130" name="Ink 129">
                  <a:extLst>
                    <a:ext uri="{FF2B5EF4-FFF2-40B4-BE49-F238E27FC236}">
                      <a16:creationId xmlns:a16="http://schemas.microsoft.com/office/drawing/2014/main" id="{BBF8FB4F-DE4F-4045-9162-B56057558B4B}"/>
                    </a:ext>
                  </a:extLst>
                </p:cNvPr>
                <p:cNvPicPr/>
                <p:nvPr/>
              </p:nvPicPr>
              <p:blipFill>
                <a:blip r:embed="rId218"/>
                <a:stretch>
                  <a:fillRect/>
                </a:stretch>
              </p:blipFill>
              <p:spPr>
                <a:xfrm>
                  <a:off x="8499422" y="5266122"/>
                  <a:ext cx="126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Ink 130">
                  <a:extLst>
                    <a:ext uri="{FF2B5EF4-FFF2-40B4-BE49-F238E27FC236}">
                      <a16:creationId xmlns:a16="http://schemas.microsoft.com/office/drawing/2014/main" id="{2AB29594-38DB-43C7-8A00-820978B870F0}"/>
                    </a:ext>
                  </a:extLst>
                </p14:cNvPr>
                <p14:cNvContentPartPr/>
                <p14:nvPr/>
              </p14:nvContentPartPr>
              <p14:xfrm>
                <a:off x="8470982" y="5311482"/>
                <a:ext cx="114840" cy="33480"/>
              </p14:xfrm>
            </p:contentPart>
          </mc:Choice>
          <mc:Fallback xmlns="">
            <p:pic>
              <p:nvPicPr>
                <p:cNvPr id="131" name="Ink 130">
                  <a:extLst>
                    <a:ext uri="{FF2B5EF4-FFF2-40B4-BE49-F238E27FC236}">
                      <a16:creationId xmlns:a16="http://schemas.microsoft.com/office/drawing/2014/main" id="{2AB29594-38DB-43C7-8A00-820978B870F0}"/>
                    </a:ext>
                  </a:extLst>
                </p:cNvPr>
                <p:cNvPicPr/>
                <p:nvPr/>
              </p:nvPicPr>
              <p:blipFill>
                <a:blip r:embed="rId220"/>
                <a:stretch>
                  <a:fillRect/>
                </a:stretch>
              </p:blipFill>
              <p:spPr>
                <a:xfrm>
                  <a:off x="8462342" y="5302842"/>
                  <a:ext cx="132480" cy="51120"/>
                </a:xfrm>
                <a:prstGeom prst="rect">
                  <a:avLst/>
                </a:prstGeom>
              </p:spPr>
            </p:pic>
          </mc:Fallback>
        </mc:AlternateContent>
      </p:grpSp>
      <p:grpSp>
        <p:nvGrpSpPr>
          <p:cNvPr id="158" name="Group 157">
            <a:extLst>
              <a:ext uri="{FF2B5EF4-FFF2-40B4-BE49-F238E27FC236}">
                <a16:creationId xmlns:a16="http://schemas.microsoft.com/office/drawing/2014/main" id="{869F5A0D-F5FB-4E8E-ACE4-C9541242036E}"/>
              </a:ext>
            </a:extLst>
          </p:cNvPr>
          <p:cNvGrpSpPr/>
          <p:nvPr/>
        </p:nvGrpSpPr>
        <p:grpSpPr>
          <a:xfrm>
            <a:off x="8876342" y="5488962"/>
            <a:ext cx="138600" cy="218880"/>
            <a:chOff x="8876342" y="5488962"/>
            <a:chExt cx="138600" cy="218880"/>
          </a:xfrm>
        </p:grpSpPr>
        <mc:AlternateContent xmlns:mc="http://schemas.openxmlformats.org/markup-compatibility/2006" xmlns:p14="http://schemas.microsoft.com/office/powerpoint/2010/main">
          <mc:Choice Requires="p14">
            <p:contentPart p14:bwMode="auto" r:id="rId221">
              <p14:nvContentPartPr>
                <p14:cNvPr id="155" name="Ink 154">
                  <a:extLst>
                    <a:ext uri="{FF2B5EF4-FFF2-40B4-BE49-F238E27FC236}">
                      <a16:creationId xmlns:a16="http://schemas.microsoft.com/office/drawing/2014/main" id="{4A66A0AF-C764-45E0-B293-6C10375027EE}"/>
                    </a:ext>
                  </a:extLst>
                </p14:cNvPr>
                <p14:cNvContentPartPr/>
                <p14:nvPr/>
              </p14:nvContentPartPr>
              <p14:xfrm>
                <a:off x="8876342" y="5559522"/>
                <a:ext cx="23760" cy="148320"/>
              </p14:xfrm>
            </p:contentPart>
          </mc:Choice>
          <mc:Fallback xmlns="">
            <p:pic>
              <p:nvPicPr>
                <p:cNvPr id="155" name="Ink 154">
                  <a:extLst>
                    <a:ext uri="{FF2B5EF4-FFF2-40B4-BE49-F238E27FC236}">
                      <a16:creationId xmlns:a16="http://schemas.microsoft.com/office/drawing/2014/main" id="{4A66A0AF-C764-45E0-B293-6C10375027EE}"/>
                    </a:ext>
                  </a:extLst>
                </p:cNvPr>
                <p:cNvPicPr/>
                <p:nvPr/>
              </p:nvPicPr>
              <p:blipFill>
                <a:blip r:embed="rId222"/>
                <a:stretch>
                  <a:fillRect/>
                </a:stretch>
              </p:blipFill>
              <p:spPr>
                <a:xfrm>
                  <a:off x="8867342" y="5550522"/>
                  <a:ext cx="41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Ink 155">
                  <a:extLst>
                    <a:ext uri="{FF2B5EF4-FFF2-40B4-BE49-F238E27FC236}">
                      <a16:creationId xmlns:a16="http://schemas.microsoft.com/office/drawing/2014/main" id="{13E7E479-7B3A-4FAD-81BA-9BD850A3B173}"/>
                    </a:ext>
                  </a:extLst>
                </p14:cNvPr>
                <p14:cNvContentPartPr/>
                <p14:nvPr/>
              </p14:nvContentPartPr>
              <p14:xfrm>
                <a:off x="8884982" y="5571762"/>
                <a:ext cx="100440" cy="44640"/>
              </p14:xfrm>
            </p:contentPart>
          </mc:Choice>
          <mc:Fallback xmlns="">
            <p:pic>
              <p:nvPicPr>
                <p:cNvPr id="156" name="Ink 155">
                  <a:extLst>
                    <a:ext uri="{FF2B5EF4-FFF2-40B4-BE49-F238E27FC236}">
                      <a16:creationId xmlns:a16="http://schemas.microsoft.com/office/drawing/2014/main" id="{13E7E479-7B3A-4FAD-81BA-9BD850A3B173}"/>
                    </a:ext>
                  </a:extLst>
                </p:cNvPr>
                <p:cNvPicPr/>
                <p:nvPr/>
              </p:nvPicPr>
              <p:blipFill>
                <a:blip r:embed="rId224"/>
                <a:stretch>
                  <a:fillRect/>
                </a:stretch>
              </p:blipFill>
              <p:spPr>
                <a:xfrm>
                  <a:off x="8875982" y="5563122"/>
                  <a:ext cx="118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7" name="Ink 156">
                  <a:extLst>
                    <a:ext uri="{FF2B5EF4-FFF2-40B4-BE49-F238E27FC236}">
                      <a16:creationId xmlns:a16="http://schemas.microsoft.com/office/drawing/2014/main" id="{20068A13-CAFF-4E4C-A288-DDBAEAD899E3}"/>
                    </a:ext>
                  </a:extLst>
                </p14:cNvPr>
                <p14:cNvContentPartPr/>
                <p14:nvPr/>
              </p14:nvContentPartPr>
              <p14:xfrm>
                <a:off x="8975702" y="5488962"/>
                <a:ext cx="39240" cy="205560"/>
              </p14:xfrm>
            </p:contentPart>
          </mc:Choice>
          <mc:Fallback xmlns="">
            <p:pic>
              <p:nvPicPr>
                <p:cNvPr id="157" name="Ink 156">
                  <a:extLst>
                    <a:ext uri="{FF2B5EF4-FFF2-40B4-BE49-F238E27FC236}">
                      <a16:creationId xmlns:a16="http://schemas.microsoft.com/office/drawing/2014/main" id="{20068A13-CAFF-4E4C-A288-DDBAEAD899E3}"/>
                    </a:ext>
                  </a:extLst>
                </p:cNvPr>
                <p:cNvPicPr/>
                <p:nvPr/>
              </p:nvPicPr>
              <p:blipFill>
                <a:blip r:embed="rId226"/>
                <a:stretch>
                  <a:fillRect/>
                </a:stretch>
              </p:blipFill>
              <p:spPr>
                <a:xfrm>
                  <a:off x="8967062" y="5480322"/>
                  <a:ext cx="56880" cy="223200"/>
                </a:xfrm>
                <a:prstGeom prst="rect">
                  <a:avLst/>
                </a:prstGeom>
              </p:spPr>
            </p:pic>
          </mc:Fallback>
        </mc:AlternateContent>
      </p:grpSp>
      <p:grpSp>
        <p:nvGrpSpPr>
          <p:cNvPr id="189" name="Group 188">
            <a:extLst>
              <a:ext uri="{FF2B5EF4-FFF2-40B4-BE49-F238E27FC236}">
                <a16:creationId xmlns:a16="http://schemas.microsoft.com/office/drawing/2014/main" id="{A1715C07-DEF2-441A-9907-E2D80E3DE271}"/>
              </a:ext>
            </a:extLst>
          </p:cNvPr>
          <p:cNvGrpSpPr/>
          <p:nvPr/>
        </p:nvGrpSpPr>
        <p:grpSpPr>
          <a:xfrm>
            <a:off x="7067342" y="5564922"/>
            <a:ext cx="1616760" cy="1223280"/>
            <a:chOff x="7067342" y="5564922"/>
            <a:chExt cx="1616760" cy="1223280"/>
          </a:xfrm>
        </p:grpSpPr>
        <mc:AlternateContent xmlns:mc="http://schemas.openxmlformats.org/markup-compatibility/2006" xmlns:p14="http://schemas.microsoft.com/office/powerpoint/2010/main">
          <mc:Choice Requires="p14">
            <p:contentPart p14:bwMode="auto" r:id="rId227">
              <p14:nvContentPartPr>
                <p14:cNvPr id="134" name="Ink 133">
                  <a:extLst>
                    <a:ext uri="{FF2B5EF4-FFF2-40B4-BE49-F238E27FC236}">
                      <a16:creationId xmlns:a16="http://schemas.microsoft.com/office/drawing/2014/main" id="{2CC394AE-604E-4502-8E21-87A3B1C717E8}"/>
                    </a:ext>
                  </a:extLst>
                </p14:cNvPr>
                <p14:cNvContentPartPr/>
                <p14:nvPr/>
              </p14:nvContentPartPr>
              <p14:xfrm>
                <a:off x="7073462" y="5672562"/>
                <a:ext cx="71280" cy="194400"/>
              </p14:xfrm>
            </p:contentPart>
          </mc:Choice>
          <mc:Fallback xmlns="">
            <p:pic>
              <p:nvPicPr>
                <p:cNvPr id="134" name="Ink 133">
                  <a:extLst>
                    <a:ext uri="{FF2B5EF4-FFF2-40B4-BE49-F238E27FC236}">
                      <a16:creationId xmlns:a16="http://schemas.microsoft.com/office/drawing/2014/main" id="{2CC394AE-604E-4502-8E21-87A3B1C717E8}"/>
                    </a:ext>
                  </a:extLst>
                </p:cNvPr>
                <p:cNvPicPr/>
                <p:nvPr/>
              </p:nvPicPr>
              <p:blipFill>
                <a:blip r:embed="rId228"/>
                <a:stretch>
                  <a:fillRect/>
                </a:stretch>
              </p:blipFill>
              <p:spPr>
                <a:xfrm>
                  <a:off x="7064822" y="5663562"/>
                  <a:ext cx="88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Ink 134">
                  <a:extLst>
                    <a:ext uri="{FF2B5EF4-FFF2-40B4-BE49-F238E27FC236}">
                      <a16:creationId xmlns:a16="http://schemas.microsoft.com/office/drawing/2014/main" id="{B116882A-90DE-4C02-84C2-1B24177447DC}"/>
                    </a:ext>
                  </a:extLst>
                </p14:cNvPr>
                <p14:cNvContentPartPr/>
                <p14:nvPr/>
              </p14:nvContentPartPr>
              <p14:xfrm>
                <a:off x="7067342" y="5652402"/>
                <a:ext cx="192240" cy="49680"/>
              </p14:xfrm>
            </p:contentPart>
          </mc:Choice>
          <mc:Fallback xmlns="">
            <p:pic>
              <p:nvPicPr>
                <p:cNvPr id="135" name="Ink 134">
                  <a:extLst>
                    <a:ext uri="{FF2B5EF4-FFF2-40B4-BE49-F238E27FC236}">
                      <a16:creationId xmlns:a16="http://schemas.microsoft.com/office/drawing/2014/main" id="{B116882A-90DE-4C02-84C2-1B24177447DC}"/>
                    </a:ext>
                  </a:extLst>
                </p:cNvPr>
                <p:cNvPicPr/>
                <p:nvPr/>
              </p:nvPicPr>
              <p:blipFill>
                <a:blip r:embed="rId230"/>
                <a:stretch>
                  <a:fillRect/>
                </a:stretch>
              </p:blipFill>
              <p:spPr>
                <a:xfrm>
                  <a:off x="7058342" y="5643762"/>
                  <a:ext cx="209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6" name="Ink 135">
                  <a:extLst>
                    <a:ext uri="{FF2B5EF4-FFF2-40B4-BE49-F238E27FC236}">
                      <a16:creationId xmlns:a16="http://schemas.microsoft.com/office/drawing/2014/main" id="{87706271-DA29-4675-999A-8FD388914649}"/>
                    </a:ext>
                  </a:extLst>
                </p14:cNvPr>
                <p14:cNvContentPartPr/>
                <p14:nvPr/>
              </p14:nvContentPartPr>
              <p14:xfrm>
                <a:off x="7164902" y="5751402"/>
                <a:ext cx="72000" cy="16560"/>
              </p14:xfrm>
            </p:contentPart>
          </mc:Choice>
          <mc:Fallback xmlns="">
            <p:pic>
              <p:nvPicPr>
                <p:cNvPr id="136" name="Ink 135">
                  <a:extLst>
                    <a:ext uri="{FF2B5EF4-FFF2-40B4-BE49-F238E27FC236}">
                      <a16:creationId xmlns:a16="http://schemas.microsoft.com/office/drawing/2014/main" id="{87706271-DA29-4675-999A-8FD388914649}"/>
                    </a:ext>
                  </a:extLst>
                </p:cNvPr>
                <p:cNvPicPr/>
                <p:nvPr/>
              </p:nvPicPr>
              <p:blipFill>
                <a:blip r:embed="rId232"/>
                <a:stretch>
                  <a:fillRect/>
                </a:stretch>
              </p:blipFill>
              <p:spPr>
                <a:xfrm>
                  <a:off x="7155902" y="5742762"/>
                  <a:ext cx="89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7" name="Ink 136">
                  <a:extLst>
                    <a:ext uri="{FF2B5EF4-FFF2-40B4-BE49-F238E27FC236}">
                      <a16:creationId xmlns:a16="http://schemas.microsoft.com/office/drawing/2014/main" id="{A52846E0-4305-4796-A878-118C048E91ED}"/>
                    </a:ext>
                  </a:extLst>
                </p14:cNvPr>
                <p14:cNvContentPartPr/>
                <p14:nvPr/>
              </p14:nvContentPartPr>
              <p14:xfrm>
                <a:off x="7283702" y="5760762"/>
                <a:ext cx="73440" cy="119160"/>
              </p14:xfrm>
            </p:contentPart>
          </mc:Choice>
          <mc:Fallback xmlns="">
            <p:pic>
              <p:nvPicPr>
                <p:cNvPr id="137" name="Ink 136">
                  <a:extLst>
                    <a:ext uri="{FF2B5EF4-FFF2-40B4-BE49-F238E27FC236}">
                      <a16:creationId xmlns:a16="http://schemas.microsoft.com/office/drawing/2014/main" id="{A52846E0-4305-4796-A878-118C048E91ED}"/>
                    </a:ext>
                  </a:extLst>
                </p:cNvPr>
                <p:cNvPicPr/>
                <p:nvPr/>
              </p:nvPicPr>
              <p:blipFill>
                <a:blip r:embed="rId234"/>
                <a:stretch>
                  <a:fillRect/>
                </a:stretch>
              </p:blipFill>
              <p:spPr>
                <a:xfrm>
                  <a:off x="7274702" y="5751762"/>
                  <a:ext cx="91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8" name="Ink 137">
                  <a:extLst>
                    <a:ext uri="{FF2B5EF4-FFF2-40B4-BE49-F238E27FC236}">
                      <a16:creationId xmlns:a16="http://schemas.microsoft.com/office/drawing/2014/main" id="{F1727008-EE63-4E93-B8BC-20FA3F067D63}"/>
                    </a:ext>
                  </a:extLst>
                </p14:cNvPr>
                <p14:cNvContentPartPr/>
                <p14:nvPr/>
              </p14:nvContentPartPr>
              <p14:xfrm>
                <a:off x="7478822" y="5772642"/>
                <a:ext cx="55080" cy="360"/>
              </p14:xfrm>
            </p:contentPart>
          </mc:Choice>
          <mc:Fallback xmlns="">
            <p:pic>
              <p:nvPicPr>
                <p:cNvPr id="138" name="Ink 137">
                  <a:extLst>
                    <a:ext uri="{FF2B5EF4-FFF2-40B4-BE49-F238E27FC236}">
                      <a16:creationId xmlns:a16="http://schemas.microsoft.com/office/drawing/2014/main" id="{F1727008-EE63-4E93-B8BC-20FA3F067D63}"/>
                    </a:ext>
                  </a:extLst>
                </p:cNvPr>
                <p:cNvPicPr/>
                <p:nvPr/>
              </p:nvPicPr>
              <p:blipFill>
                <a:blip r:embed="rId236"/>
                <a:stretch>
                  <a:fillRect/>
                </a:stretch>
              </p:blipFill>
              <p:spPr>
                <a:xfrm>
                  <a:off x="7469822" y="5763642"/>
                  <a:ext cx="7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9" name="Ink 138">
                  <a:extLst>
                    <a:ext uri="{FF2B5EF4-FFF2-40B4-BE49-F238E27FC236}">
                      <a16:creationId xmlns:a16="http://schemas.microsoft.com/office/drawing/2014/main" id="{7D09646F-B943-4798-A4F6-47A83C1D91C8}"/>
                    </a:ext>
                  </a:extLst>
                </p14:cNvPr>
                <p14:cNvContentPartPr/>
                <p14:nvPr/>
              </p14:nvContentPartPr>
              <p14:xfrm>
                <a:off x="7469822" y="5692002"/>
                <a:ext cx="74520" cy="3240"/>
              </p14:xfrm>
            </p:contentPart>
          </mc:Choice>
          <mc:Fallback xmlns="">
            <p:pic>
              <p:nvPicPr>
                <p:cNvPr id="139" name="Ink 138">
                  <a:extLst>
                    <a:ext uri="{FF2B5EF4-FFF2-40B4-BE49-F238E27FC236}">
                      <a16:creationId xmlns:a16="http://schemas.microsoft.com/office/drawing/2014/main" id="{7D09646F-B943-4798-A4F6-47A83C1D91C8}"/>
                    </a:ext>
                  </a:extLst>
                </p:cNvPr>
                <p:cNvPicPr/>
                <p:nvPr/>
              </p:nvPicPr>
              <p:blipFill>
                <a:blip r:embed="rId238"/>
                <a:stretch>
                  <a:fillRect/>
                </a:stretch>
              </p:blipFill>
              <p:spPr>
                <a:xfrm>
                  <a:off x="7460822" y="5683002"/>
                  <a:ext cx="92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Ink 140">
                  <a:extLst>
                    <a:ext uri="{FF2B5EF4-FFF2-40B4-BE49-F238E27FC236}">
                      <a16:creationId xmlns:a16="http://schemas.microsoft.com/office/drawing/2014/main" id="{2F464C48-6F00-43BA-8ECE-A410F97B1F6B}"/>
                    </a:ext>
                  </a:extLst>
                </p14:cNvPr>
                <p14:cNvContentPartPr/>
                <p14:nvPr/>
              </p14:nvContentPartPr>
              <p14:xfrm>
                <a:off x="7616702" y="5647362"/>
                <a:ext cx="95400" cy="199080"/>
              </p14:xfrm>
            </p:contentPart>
          </mc:Choice>
          <mc:Fallback xmlns="">
            <p:pic>
              <p:nvPicPr>
                <p:cNvPr id="141" name="Ink 140">
                  <a:extLst>
                    <a:ext uri="{FF2B5EF4-FFF2-40B4-BE49-F238E27FC236}">
                      <a16:creationId xmlns:a16="http://schemas.microsoft.com/office/drawing/2014/main" id="{2F464C48-6F00-43BA-8ECE-A410F97B1F6B}"/>
                    </a:ext>
                  </a:extLst>
                </p:cNvPr>
                <p:cNvPicPr/>
                <p:nvPr/>
              </p:nvPicPr>
              <p:blipFill>
                <a:blip r:embed="rId240"/>
                <a:stretch>
                  <a:fillRect/>
                </a:stretch>
              </p:blipFill>
              <p:spPr>
                <a:xfrm>
                  <a:off x="7607702" y="5638362"/>
                  <a:ext cx="113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Ink 141">
                  <a:extLst>
                    <a:ext uri="{FF2B5EF4-FFF2-40B4-BE49-F238E27FC236}">
                      <a16:creationId xmlns:a16="http://schemas.microsoft.com/office/drawing/2014/main" id="{43518B05-7329-449A-8D4F-63B8DE2680E7}"/>
                    </a:ext>
                  </a:extLst>
                </p14:cNvPr>
                <p14:cNvContentPartPr/>
                <p14:nvPr/>
              </p14:nvContentPartPr>
              <p14:xfrm>
                <a:off x="7746662" y="5672922"/>
                <a:ext cx="49680" cy="190080"/>
              </p14:xfrm>
            </p:contentPart>
          </mc:Choice>
          <mc:Fallback xmlns="">
            <p:pic>
              <p:nvPicPr>
                <p:cNvPr id="142" name="Ink 141">
                  <a:extLst>
                    <a:ext uri="{FF2B5EF4-FFF2-40B4-BE49-F238E27FC236}">
                      <a16:creationId xmlns:a16="http://schemas.microsoft.com/office/drawing/2014/main" id="{43518B05-7329-449A-8D4F-63B8DE2680E7}"/>
                    </a:ext>
                  </a:extLst>
                </p:cNvPr>
                <p:cNvPicPr/>
                <p:nvPr/>
              </p:nvPicPr>
              <p:blipFill>
                <a:blip r:embed="rId242"/>
                <a:stretch>
                  <a:fillRect/>
                </a:stretch>
              </p:blipFill>
              <p:spPr>
                <a:xfrm>
                  <a:off x="7738022" y="5663922"/>
                  <a:ext cx="67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Ink 142">
                  <a:extLst>
                    <a:ext uri="{FF2B5EF4-FFF2-40B4-BE49-F238E27FC236}">
                      <a16:creationId xmlns:a16="http://schemas.microsoft.com/office/drawing/2014/main" id="{AFF6EC4B-A1D6-4F50-B348-F53C62042659}"/>
                    </a:ext>
                  </a:extLst>
                </p14:cNvPr>
                <p14:cNvContentPartPr/>
                <p14:nvPr/>
              </p14:nvContentPartPr>
              <p14:xfrm>
                <a:off x="7884542" y="5737362"/>
                <a:ext cx="360" cy="14400"/>
              </p14:xfrm>
            </p:contentPart>
          </mc:Choice>
          <mc:Fallback xmlns="">
            <p:pic>
              <p:nvPicPr>
                <p:cNvPr id="143" name="Ink 142">
                  <a:extLst>
                    <a:ext uri="{FF2B5EF4-FFF2-40B4-BE49-F238E27FC236}">
                      <a16:creationId xmlns:a16="http://schemas.microsoft.com/office/drawing/2014/main" id="{AFF6EC4B-A1D6-4F50-B348-F53C62042659}"/>
                    </a:ext>
                  </a:extLst>
                </p:cNvPr>
                <p:cNvPicPr/>
                <p:nvPr/>
              </p:nvPicPr>
              <p:blipFill>
                <a:blip r:embed="rId244"/>
                <a:stretch>
                  <a:fillRect/>
                </a:stretch>
              </p:blipFill>
              <p:spPr>
                <a:xfrm>
                  <a:off x="7875902" y="5728362"/>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 name="Ink 144">
                  <a:extLst>
                    <a:ext uri="{FF2B5EF4-FFF2-40B4-BE49-F238E27FC236}">
                      <a16:creationId xmlns:a16="http://schemas.microsoft.com/office/drawing/2014/main" id="{6D6D3530-5E20-475F-8C44-12F22D011E37}"/>
                    </a:ext>
                  </a:extLst>
                </p14:cNvPr>
                <p14:cNvContentPartPr/>
                <p14:nvPr/>
              </p14:nvContentPartPr>
              <p14:xfrm>
                <a:off x="7973102" y="5655642"/>
                <a:ext cx="81000" cy="177840"/>
              </p14:xfrm>
            </p:contentPart>
          </mc:Choice>
          <mc:Fallback xmlns="">
            <p:pic>
              <p:nvPicPr>
                <p:cNvPr id="145" name="Ink 144">
                  <a:extLst>
                    <a:ext uri="{FF2B5EF4-FFF2-40B4-BE49-F238E27FC236}">
                      <a16:creationId xmlns:a16="http://schemas.microsoft.com/office/drawing/2014/main" id="{6D6D3530-5E20-475F-8C44-12F22D011E37}"/>
                    </a:ext>
                  </a:extLst>
                </p:cNvPr>
                <p:cNvPicPr/>
                <p:nvPr/>
              </p:nvPicPr>
              <p:blipFill>
                <a:blip r:embed="rId246"/>
                <a:stretch>
                  <a:fillRect/>
                </a:stretch>
              </p:blipFill>
              <p:spPr>
                <a:xfrm>
                  <a:off x="7964462" y="5646642"/>
                  <a:ext cx="98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Ink 145">
                  <a:extLst>
                    <a:ext uri="{FF2B5EF4-FFF2-40B4-BE49-F238E27FC236}">
                      <a16:creationId xmlns:a16="http://schemas.microsoft.com/office/drawing/2014/main" id="{D7CCDDE3-54E4-40E6-B74F-3BCDDE1F4C8B}"/>
                    </a:ext>
                  </a:extLst>
                </p14:cNvPr>
                <p14:cNvContentPartPr/>
                <p14:nvPr/>
              </p14:nvContentPartPr>
              <p14:xfrm>
                <a:off x="8074622" y="5684802"/>
                <a:ext cx="77760" cy="98280"/>
              </p14:xfrm>
            </p:contentPart>
          </mc:Choice>
          <mc:Fallback xmlns="">
            <p:pic>
              <p:nvPicPr>
                <p:cNvPr id="146" name="Ink 145">
                  <a:extLst>
                    <a:ext uri="{FF2B5EF4-FFF2-40B4-BE49-F238E27FC236}">
                      <a16:creationId xmlns:a16="http://schemas.microsoft.com/office/drawing/2014/main" id="{D7CCDDE3-54E4-40E6-B74F-3BCDDE1F4C8B}"/>
                    </a:ext>
                  </a:extLst>
                </p:cNvPr>
                <p:cNvPicPr/>
                <p:nvPr/>
              </p:nvPicPr>
              <p:blipFill>
                <a:blip r:embed="rId248"/>
                <a:stretch>
                  <a:fillRect/>
                </a:stretch>
              </p:blipFill>
              <p:spPr>
                <a:xfrm>
                  <a:off x="8065982" y="5676162"/>
                  <a:ext cx="95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Ink 146">
                  <a:extLst>
                    <a:ext uri="{FF2B5EF4-FFF2-40B4-BE49-F238E27FC236}">
                      <a16:creationId xmlns:a16="http://schemas.microsoft.com/office/drawing/2014/main" id="{3758F2EC-2382-437C-9976-401EC3230AB1}"/>
                    </a:ext>
                  </a:extLst>
                </p14:cNvPr>
                <p14:cNvContentPartPr/>
                <p14:nvPr/>
              </p14:nvContentPartPr>
              <p14:xfrm>
                <a:off x="8206022" y="5659242"/>
                <a:ext cx="39960" cy="102600"/>
              </p14:xfrm>
            </p:contentPart>
          </mc:Choice>
          <mc:Fallback xmlns="">
            <p:pic>
              <p:nvPicPr>
                <p:cNvPr id="147" name="Ink 146">
                  <a:extLst>
                    <a:ext uri="{FF2B5EF4-FFF2-40B4-BE49-F238E27FC236}">
                      <a16:creationId xmlns:a16="http://schemas.microsoft.com/office/drawing/2014/main" id="{3758F2EC-2382-437C-9976-401EC3230AB1}"/>
                    </a:ext>
                  </a:extLst>
                </p:cNvPr>
                <p:cNvPicPr/>
                <p:nvPr/>
              </p:nvPicPr>
              <p:blipFill>
                <a:blip r:embed="rId250"/>
                <a:stretch>
                  <a:fillRect/>
                </a:stretch>
              </p:blipFill>
              <p:spPr>
                <a:xfrm>
                  <a:off x="8197382" y="5650602"/>
                  <a:ext cx="5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Ink 147">
                  <a:extLst>
                    <a:ext uri="{FF2B5EF4-FFF2-40B4-BE49-F238E27FC236}">
                      <a16:creationId xmlns:a16="http://schemas.microsoft.com/office/drawing/2014/main" id="{697CF245-E5BB-4322-97C2-7462D25107FD}"/>
                    </a:ext>
                  </a:extLst>
                </p14:cNvPr>
                <p14:cNvContentPartPr/>
                <p14:nvPr/>
              </p14:nvContentPartPr>
              <p14:xfrm>
                <a:off x="8301422" y="5625402"/>
                <a:ext cx="50400" cy="121320"/>
              </p14:xfrm>
            </p:contentPart>
          </mc:Choice>
          <mc:Fallback xmlns="">
            <p:pic>
              <p:nvPicPr>
                <p:cNvPr id="148" name="Ink 147">
                  <a:extLst>
                    <a:ext uri="{FF2B5EF4-FFF2-40B4-BE49-F238E27FC236}">
                      <a16:creationId xmlns:a16="http://schemas.microsoft.com/office/drawing/2014/main" id="{697CF245-E5BB-4322-97C2-7462D25107FD}"/>
                    </a:ext>
                  </a:extLst>
                </p:cNvPr>
                <p:cNvPicPr/>
                <p:nvPr/>
              </p:nvPicPr>
              <p:blipFill>
                <a:blip r:embed="rId252"/>
                <a:stretch>
                  <a:fillRect/>
                </a:stretch>
              </p:blipFill>
              <p:spPr>
                <a:xfrm>
                  <a:off x="8292782" y="5616402"/>
                  <a:ext cx="68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Ink 149">
                  <a:extLst>
                    <a:ext uri="{FF2B5EF4-FFF2-40B4-BE49-F238E27FC236}">
                      <a16:creationId xmlns:a16="http://schemas.microsoft.com/office/drawing/2014/main" id="{D1744657-7EA0-4D18-A59F-C42B08F37EE9}"/>
                    </a:ext>
                  </a:extLst>
                </p14:cNvPr>
                <p14:cNvContentPartPr/>
                <p14:nvPr/>
              </p14:nvContentPartPr>
              <p14:xfrm>
                <a:off x="8483582" y="5687682"/>
                <a:ext cx="360" cy="41760"/>
              </p14:xfrm>
            </p:contentPart>
          </mc:Choice>
          <mc:Fallback xmlns="">
            <p:pic>
              <p:nvPicPr>
                <p:cNvPr id="150" name="Ink 149">
                  <a:extLst>
                    <a:ext uri="{FF2B5EF4-FFF2-40B4-BE49-F238E27FC236}">
                      <a16:creationId xmlns:a16="http://schemas.microsoft.com/office/drawing/2014/main" id="{D1744657-7EA0-4D18-A59F-C42B08F37EE9}"/>
                    </a:ext>
                  </a:extLst>
                </p:cNvPr>
                <p:cNvPicPr/>
                <p:nvPr/>
              </p:nvPicPr>
              <p:blipFill>
                <a:blip r:embed="rId254"/>
                <a:stretch>
                  <a:fillRect/>
                </a:stretch>
              </p:blipFill>
              <p:spPr>
                <a:xfrm>
                  <a:off x="8474582" y="5679042"/>
                  <a:ext cx="18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Ink 150">
                  <a:extLst>
                    <a:ext uri="{FF2B5EF4-FFF2-40B4-BE49-F238E27FC236}">
                      <a16:creationId xmlns:a16="http://schemas.microsoft.com/office/drawing/2014/main" id="{7F9595CA-3637-4142-8C26-05573D860B61}"/>
                    </a:ext>
                  </a:extLst>
                </p14:cNvPr>
                <p14:cNvContentPartPr/>
                <p14:nvPr/>
              </p14:nvContentPartPr>
              <p14:xfrm>
                <a:off x="8483582" y="5687682"/>
                <a:ext cx="360" cy="360"/>
              </p14:xfrm>
            </p:contentPart>
          </mc:Choice>
          <mc:Fallback xmlns="">
            <p:pic>
              <p:nvPicPr>
                <p:cNvPr id="151" name="Ink 150">
                  <a:extLst>
                    <a:ext uri="{FF2B5EF4-FFF2-40B4-BE49-F238E27FC236}">
                      <a16:creationId xmlns:a16="http://schemas.microsoft.com/office/drawing/2014/main" id="{7F9595CA-3637-4142-8C26-05573D860B61}"/>
                    </a:ext>
                  </a:extLst>
                </p:cNvPr>
                <p:cNvPicPr/>
                <p:nvPr/>
              </p:nvPicPr>
              <p:blipFill>
                <a:blip r:embed="rId152"/>
                <a:stretch>
                  <a:fillRect/>
                </a:stretch>
              </p:blipFill>
              <p:spPr>
                <a:xfrm>
                  <a:off x="8474582" y="5679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Ink 151">
                  <a:extLst>
                    <a:ext uri="{FF2B5EF4-FFF2-40B4-BE49-F238E27FC236}">
                      <a16:creationId xmlns:a16="http://schemas.microsoft.com/office/drawing/2014/main" id="{B777F858-10AB-4473-AA59-E3464D9EC51E}"/>
                    </a:ext>
                  </a:extLst>
                </p14:cNvPr>
                <p14:cNvContentPartPr/>
                <p14:nvPr/>
              </p14:nvContentPartPr>
              <p14:xfrm>
                <a:off x="8483582" y="5637642"/>
                <a:ext cx="82080" cy="119520"/>
              </p14:xfrm>
            </p:contentPart>
          </mc:Choice>
          <mc:Fallback xmlns="">
            <p:pic>
              <p:nvPicPr>
                <p:cNvPr id="152" name="Ink 151">
                  <a:extLst>
                    <a:ext uri="{FF2B5EF4-FFF2-40B4-BE49-F238E27FC236}">
                      <a16:creationId xmlns:a16="http://schemas.microsoft.com/office/drawing/2014/main" id="{B777F858-10AB-4473-AA59-E3464D9EC51E}"/>
                    </a:ext>
                  </a:extLst>
                </p:cNvPr>
                <p:cNvPicPr/>
                <p:nvPr/>
              </p:nvPicPr>
              <p:blipFill>
                <a:blip r:embed="rId257"/>
                <a:stretch>
                  <a:fillRect/>
                </a:stretch>
              </p:blipFill>
              <p:spPr>
                <a:xfrm>
                  <a:off x="8474582" y="5629002"/>
                  <a:ext cx="99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Ink 152">
                  <a:extLst>
                    <a:ext uri="{FF2B5EF4-FFF2-40B4-BE49-F238E27FC236}">
                      <a16:creationId xmlns:a16="http://schemas.microsoft.com/office/drawing/2014/main" id="{FEF6D839-ABBC-45BE-AA7F-46A70B46CA05}"/>
                    </a:ext>
                  </a:extLst>
                </p14:cNvPr>
                <p14:cNvContentPartPr/>
                <p14:nvPr/>
              </p14:nvContentPartPr>
              <p14:xfrm>
                <a:off x="8603462" y="5564922"/>
                <a:ext cx="80640" cy="131400"/>
              </p14:xfrm>
            </p:contentPart>
          </mc:Choice>
          <mc:Fallback xmlns="">
            <p:pic>
              <p:nvPicPr>
                <p:cNvPr id="153" name="Ink 152">
                  <a:extLst>
                    <a:ext uri="{FF2B5EF4-FFF2-40B4-BE49-F238E27FC236}">
                      <a16:creationId xmlns:a16="http://schemas.microsoft.com/office/drawing/2014/main" id="{FEF6D839-ABBC-45BE-AA7F-46A70B46CA05}"/>
                    </a:ext>
                  </a:extLst>
                </p:cNvPr>
                <p:cNvPicPr/>
                <p:nvPr/>
              </p:nvPicPr>
              <p:blipFill>
                <a:blip r:embed="rId259"/>
                <a:stretch>
                  <a:fillRect/>
                </a:stretch>
              </p:blipFill>
              <p:spPr>
                <a:xfrm>
                  <a:off x="8594462" y="5556282"/>
                  <a:ext cx="98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Ink 158">
                  <a:extLst>
                    <a:ext uri="{FF2B5EF4-FFF2-40B4-BE49-F238E27FC236}">
                      <a16:creationId xmlns:a16="http://schemas.microsoft.com/office/drawing/2014/main" id="{95CF6A6B-6DE5-41CB-ADD0-4FB220F56338}"/>
                    </a:ext>
                  </a:extLst>
                </p14:cNvPr>
                <p14:cNvContentPartPr/>
                <p14:nvPr/>
              </p14:nvContentPartPr>
              <p14:xfrm>
                <a:off x="7176062" y="6338922"/>
                <a:ext cx="49680" cy="174960"/>
              </p14:xfrm>
            </p:contentPart>
          </mc:Choice>
          <mc:Fallback xmlns="">
            <p:pic>
              <p:nvPicPr>
                <p:cNvPr id="159" name="Ink 158">
                  <a:extLst>
                    <a:ext uri="{FF2B5EF4-FFF2-40B4-BE49-F238E27FC236}">
                      <a16:creationId xmlns:a16="http://schemas.microsoft.com/office/drawing/2014/main" id="{95CF6A6B-6DE5-41CB-ADD0-4FB220F56338}"/>
                    </a:ext>
                  </a:extLst>
                </p:cNvPr>
                <p:cNvPicPr/>
                <p:nvPr/>
              </p:nvPicPr>
              <p:blipFill>
                <a:blip r:embed="rId261"/>
                <a:stretch>
                  <a:fillRect/>
                </a:stretch>
              </p:blipFill>
              <p:spPr>
                <a:xfrm>
                  <a:off x="7167062" y="6329922"/>
                  <a:ext cx="67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Ink 159">
                  <a:extLst>
                    <a:ext uri="{FF2B5EF4-FFF2-40B4-BE49-F238E27FC236}">
                      <a16:creationId xmlns:a16="http://schemas.microsoft.com/office/drawing/2014/main" id="{3F56F8D7-8E45-471C-98C0-7DA295B104C5}"/>
                    </a:ext>
                  </a:extLst>
                </p14:cNvPr>
                <p14:cNvContentPartPr/>
                <p14:nvPr/>
              </p14:nvContentPartPr>
              <p14:xfrm>
                <a:off x="7178222" y="6284202"/>
                <a:ext cx="126000" cy="81000"/>
              </p14:xfrm>
            </p:contentPart>
          </mc:Choice>
          <mc:Fallback xmlns="">
            <p:pic>
              <p:nvPicPr>
                <p:cNvPr id="160" name="Ink 159">
                  <a:extLst>
                    <a:ext uri="{FF2B5EF4-FFF2-40B4-BE49-F238E27FC236}">
                      <a16:creationId xmlns:a16="http://schemas.microsoft.com/office/drawing/2014/main" id="{3F56F8D7-8E45-471C-98C0-7DA295B104C5}"/>
                    </a:ext>
                  </a:extLst>
                </p:cNvPr>
                <p:cNvPicPr/>
                <p:nvPr/>
              </p:nvPicPr>
              <p:blipFill>
                <a:blip r:embed="rId263"/>
                <a:stretch>
                  <a:fillRect/>
                </a:stretch>
              </p:blipFill>
              <p:spPr>
                <a:xfrm>
                  <a:off x="7169582" y="6275562"/>
                  <a:ext cx="143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Ink 160">
                  <a:extLst>
                    <a:ext uri="{FF2B5EF4-FFF2-40B4-BE49-F238E27FC236}">
                      <a16:creationId xmlns:a16="http://schemas.microsoft.com/office/drawing/2014/main" id="{2ACFA95B-E66D-4215-A441-C3C1DF0BF889}"/>
                    </a:ext>
                  </a:extLst>
                </p14:cNvPr>
                <p14:cNvContentPartPr/>
                <p14:nvPr/>
              </p14:nvContentPartPr>
              <p14:xfrm>
                <a:off x="7217462" y="6383202"/>
                <a:ext cx="75600" cy="24480"/>
              </p14:xfrm>
            </p:contentPart>
          </mc:Choice>
          <mc:Fallback xmlns="">
            <p:pic>
              <p:nvPicPr>
                <p:cNvPr id="161" name="Ink 160">
                  <a:extLst>
                    <a:ext uri="{FF2B5EF4-FFF2-40B4-BE49-F238E27FC236}">
                      <a16:creationId xmlns:a16="http://schemas.microsoft.com/office/drawing/2014/main" id="{2ACFA95B-E66D-4215-A441-C3C1DF0BF889}"/>
                    </a:ext>
                  </a:extLst>
                </p:cNvPr>
                <p:cNvPicPr/>
                <p:nvPr/>
              </p:nvPicPr>
              <p:blipFill>
                <a:blip r:embed="rId265"/>
                <a:stretch>
                  <a:fillRect/>
                </a:stretch>
              </p:blipFill>
              <p:spPr>
                <a:xfrm>
                  <a:off x="7208822" y="6374202"/>
                  <a:ext cx="93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Ink 162">
                  <a:extLst>
                    <a:ext uri="{FF2B5EF4-FFF2-40B4-BE49-F238E27FC236}">
                      <a16:creationId xmlns:a16="http://schemas.microsoft.com/office/drawing/2014/main" id="{FDEE009E-8330-4DC7-8104-26840DC195C8}"/>
                    </a:ext>
                  </a:extLst>
                </p14:cNvPr>
                <p14:cNvContentPartPr/>
                <p14:nvPr/>
              </p14:nvContentPartPr>
              <p14:xfrm>
                <a:off x="7393502" y="6372042"/>
                <a:ext cx="85320" cy="45720"/>
              </p14:xfrm>
            </p:contentPart>
          </mc:Choice>
          <mc:Fallback xmlns="">
            <p:pic>
              <p:nvPicPr>
                <p:cNvPr id="163" name="Ink 162">
                  <a:extLst>
                    <a:ext uri="{FF2B5EF4-FFF2-40B4-BE49-F238E27FC236}">
                      <a16:creationId xmlns:a16="http://schemas.microsoft.com/office/drawing/2014/main" id="{FDEE009E-8330-4DC7-8104-26840DC195C8}"/>
                    </a:ext>
                  </a:extLst>
                </p:cNvPr>
                <p:cNvPicPr/>
                <p:nvPr/>
              </p:nvPicPr>
              <p:blipFill>
                <a:blip r:embed="rId267"/>
                <a:stretch>
                  <a:fillRect/>
                </a:stretch>
              </p:blipFill>
              <p:spPr>
                <a:xfrm>
                  <a:off x="7384862" y="6363402"/>
                  <a:ext cx="102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Ink 163">
                  <a:extLst>
                    <a:ext uri="{FF2B5EF4-FFF2-40B4-BE49-F238E27FC236}">
                      <a16:creationId xmlns:a16="http://schemas.microsoft.com/office/drawing/2014/main" id="{10144667-5B17-4035-A01E-C4189BA851EF}"/>
                    </a:ext>
                  </a:extLst>
                </p14:cNvPr>
                <p14:cNvContentPartPr/>
                <p14:nvPr/>
              </p14:nvContentPartPr>
              <p14:xfrm>
                <a:off x="7388102" y="6266202"/>
                <a:ext cx="109080" cy="42840"/>
              </p14:xfrm>
            </p:contentPart>
          </mc:Choice>
          <mc:Fallback xmlns="">
            <p:pic>
              <p:nvPicPr>
                <p:cNvPr id="164" name="Ink 163">
                  <a:extLst>
                    <a:ext uri="{FF2B5EF4-FFF2-40B4-BE49-F238E27FC236}">
                      <a16:creationId xmlns:a16="http://schemas.microsoft.com/office/drawing/2014/main" id="{10144667-5B17-4035-A01E-C4189BA851EF}"/>
                    </a:ext>
                  </a:extLst>
                </p:cNvPr>
                <p:cNvPicPr/>
                <p:nvPr/>
              </p:nvPicPr>
              <p:blipFill>
                <a:blip r:embed="rId269"/>
                <a:stretch>
                  <a:fillRect/>
                </a:stretch>
              </p:blipFill>
              <p:spPr>
                <a:xfrm>
                  <a:off x="7379102" y="6257202"/>
                  <a:ext cx="126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Ink 164">
                  <a:extLst>
                    <a:ext uri="{FF2B5EF4-FFF2-40B4-BE49-F238E27FC236}">
                      <a16:creationId xmlns:a16="http://schemas.microsoft.com/office/drawing/2014/main" id="{12B36C29-9F0D-4BCD-AAFE-E03116B26F73}"/>
                    </a:ext>
                  </a:extLst>
                </p14:cNvPr>
                <p14:cNvContentPartPr/>
                <p14:nvPr/>
              </p14:nvContentPartPr>
              <p14:xfrm>
                <a:off x="7540742" y="6198522"/>
                <a:ext cx="154440" cy="218880"/>
              </p14:xfrm>
            </p:contentPart>
          </mc:Choice>
          <mc:Fallback xmlns="">
            <p:pic>
              <p:nvPicPr>
                <p:cNvPr id="165" name="Ink 164">
                  <a:extLst>
                    <a:ext uri="{FF2B5EF4-FFF2-40B4-BE49-F238E27FC236}">
                      <a16:creationId xmlns:a16="http://schemas.microsoft.com/office/drawing/2014/main" id="{12B36C29-9F0D-4BCD-AAFE-E03116B26F73}"/>
                    </a:ext>
                  </a:extLst>
                </p:cNvPr>
                <p:cNvPicPr/>
                <p:nvPr/>
              </p:nvPicPr>
              <p:blipFill>
                <a:blip r:embed="rId271"/>
                <a:stretch>
                  <a:fillRect/>
                </a:stretch>
              </p:blipFill>
              <p:spPr>
                <a:xfrm>
                  <a:off x="7532102" y="6189522"/>
                  <a:ext cx="172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 name="Ink 165">
                  <a:extLst>
                    <a:ext uri="{FF2B5EF4-FFF2-40B4-BE49-F238E27FC236}">
                      <a16:creationId xmlns:a16="http://schemas.microsoft.com/office/drawing/2014/main" id="{A709F39D-9691-4D6D-971D-5FF8362FC066}"/>
                    </a:ext>
                  </a:extLst>
                </p14:cNvPr>
                <p14:cNvContentPartPr/>
                <p14:nvPr/>
              </p14:nvContentPartPr>
              <p14:xfrm>
                <a:off x="7776902" y="6148842"/>
                <a:ext cx="51840" cy="159840"/>
              </p14:xfrm>
            </p:contentPart>
          </mc:Choice>
          <mc:Fallback xmlns="">
            <p:pic>
              <p:nvPicPr>
                <p:cNvPr id="166" name="Ink 165">
                  <a:extLst>
                    <a:ext uri="{FF2B5EF4-FFF2-40B4-BE49-F238E27FC236}">
                      <a16:creationId xmlns:a16="http://schemas.microsoft.com/office/drawing/2014/main" id="{A709F39D-9691-4D6D-971D-5FF8362FC066}"/>
                    </a:ext>
                  </a:extLst>
                </p:cNvPr>
                <p:cNvPicPr/>
                <p:nvPr/>
              </p:nvPicPr>
              <p:blipFill>
                <a:blip r:embed="rId273"/>
                <a:stretch>
                  <a:fillRect/>
                </a:stretch>
              </p:blipFill>
              <p:spPr>
                <a:xfrm>
                  <a:off x="7768262" y="6140202"/>
                  <a:ext cx="69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Ink 166">
                  <a:extLst>
                    <a:ext uri="{FF2B5EF4-FFF2-40B4-BE49-F238E27FC236}">
                      <a16:creationId xmlns:a16="http://schemas.microsoft.com/office/drawing/2014/main" id="{F001A1AD-572B-4A2A-BA76-29B976FF4B66}"/>
                    </a:ext>
                  </a:extLst>
                </p14:cNvPr>
                <p14:cNvContentPartPr/>
                <p14:nvPr/>
              </p14:nvContentPartPr>
              <p14:xfrm>
                <a:off x="7923782" y="6217602"/>
                <a:ext cx="19440" cy="13320"/>
              </p14:xfrm>
            </p:contentPart>
          </mc:Choice>
          <mc:Fallback xmlns="">
            <p:pic>
              <p:nvPicPr>
                <p:cNvPr id="167" name="Ink 166">
                  <a:extLst>
                    <a:ext uri="{FF2B5EF4-FFF2-40B4-BE49-F238E27FC236}">
                      <a16:creationId xmlns:a16="http://schemas.microsoft.com/office/drawing/2014/main" id="{F001A1AD-572B-4A2A-BA76-29B976FF4B66}"/>
                    </a:ext>
                  </a:extLst>
                </p:cNvPr>
                <p:cNvPicPr/>
                <p:nvPr/>
              </p:nvPicPr>
              <p:blipFill>
                <a:blip r:embed="rId275"/>
                <a:stretch>
                  <a:fillRect/>
                </a:stretch>
              </p:blipFill>
              <p:spPr>
                <a:xfrm>
                  <a:off x="7915142" y="6208962"/>
                  <a:ext cx="37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Ink 167">
                  <a:extLst>
                    <a:ext uri="{FF2B5EF4-FFF2-40B4-BE49-F238E27FC236}">
                      <a16:creationId xmlns:a16="http://schemas.microsoft.com/office/drawing/2014/main" id="{FEB2A88C-2AFB-4C2E-BE10-AE1FA0903F8F}"/>
                    </a:ext>
                  </a:extLst>
                </p14:cNvPr>
                <p14:cNvContentPartPr/>
                <p14:nvPr/>
              </p14:nvContentPartPr>
              <p14:xfrm>
                <a:off x="8090822" y="6116082"/>
                <a:ext cx="32760" cy="160920"/>
              </p14:xfrm>
            </p:contentPart>
          </mc:Choice>
          <mc:Fallback xmlns="">
            <p:pic>
              <p:nvPicPr>
                <p:cNvPr id="168" name="Ink 167">
                  <a:extLst>
                    <a:ext uri="{FF2B5EF4-FFF2-40B4-BE49-F238E27FC236}">
                      <a16:creationId xmlns:a16="http://schemas.microsoft.com/office/drawing/2014/main" id="{FEB2A88C-2AFB-4C2E-BE10-AE1FA0903F8F}"/>
                    </a:ext>
                  </a:extLst>
                </p:cNvPr>
                <p:cNvPicPr/>
                <p:nvPr/>
              </p:nvPicPr>
              <p:blipFill>
                <a:blip r:embed="rId277"/>
                <a:stretch>
                  <a:fillRect/>
                </a:stretch>
              </p:blipFill>
              <p:spPr>
                <a:xfrm>
                  <a:off x="8082182" y="6107442"/>
                  <a:ext cx="50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 name="Ink 168">
                  <a:extLst>
                    <a:ext uri="{FF2B5EF4-FFF2-40B4-BE49-F238E27FC236}">
                      <a16:creationId xmlns:a16="http://schemas.microsoft.com/office/drawing/2014/main" id="{C9C37695-70F0-49D6-BC46-050DDAA1CA20}"/>
                    </a:ext>
                  </a:extLst>
                </p14:cNvPr>
                <p14:cNvContentPartPr/>
                <p14:nvPr/>
              </p14:nvContentPartPr>
              <p14:xfrm>
                <a:off x="8164982" y="6083322"/>
                <a:ext cx="106200" cy="163800"/>
              </p14:xfrm>
            </p:contentPart>
          </mc:Choice>
          <mc:Fallback xmlns="">
            <p:pic>
              <p:nvPicPr>
                <p:cNvPr id="169" name="Ink 168">
                  <a:extLst>
                    <a:ext uri="{FF2B5EF4-FFF2-40B4-BE49-F238E27FC236}">
                      <a16:creationId xmlns:a16="http://schemas.microsoft.com/office/drawing/2014/main" id="{C9C37695-70F0-49D6-BC46-050DDAA1CA20}"/>
                    </a:ext>
                  </a:extLst>
                </p:cNvPr>
                <p:cNvPicPr/>
                <p:nvPr/>
              </p:nvPicPr>
              <p:blipFill>
                <a:blip r:embed="rId279"/>
                <a:stretch>
                  <a:fillRect/>
                </a:stretch>
              </p:blipFill>
              <p:spPr>
                <a:xfrm>
                  <a:off x="8156342" y="6074682"/>
                  <a:ext cx="12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Ink 171">
                  <a:extLst>
                    <a:ext uri="{FF2B5EF4-FFF2-40B4-BE49-F238E27FC236}">
                      <a16:creationId xmlns:a16="http://schemas.microsoft.com/office/drawing/2014/main" id="{4DD6E79C-1C2A-44A0-AF9D-24DD8894F057}"/>
                    </a:ext>
                  </a:extLst>
                </p14:cNvPr>
                <p14:cNvContentPartPr/>
                <p14:nvPr/>
              </p14:nvContentPartPr>
              <p14:xfrm>
                <a:off x="8277302" y="5908722"/>
                <a:ext cx="129240" cy="174960"/>
              </p14:xfrm>
            </p:contentPart>
          </mc:Choice>
          <mc:Fallback xmlns="">
            <p:pic>
              <p:nvPicPr>
                <p:cNvPr id="172" name="Ink 171">
                  <a:extLst>
                    <a:ext uri="{FF2B5EF4-FFF2-40B4-BE49-F238E27FC236}">
                      <a16:creationId xmlns:a16="http://schemas.microsoft.com/office/drawing/2014/main" id="{4DD6E79C-1C2A-44A0-AF9D-24DD8894F057}"/>
                    </a:ext>
                  </a:extLst>
                </p:cNvPr>
                <p:cNvPicPr/>
                <p:nvPr/>
              </p:nvPicPr>
              <p:blipFill>
                <a:blip r:embed="rId281"/>
                <a:stretch>
                  <a:fillRect/>
                </a:stretch>
              </p:blipFill>
              <p:spPr>
                <a:xfrm>
                  <a:off x="8268302" y="5900082"/>
                  <a:ext cx="146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Ink 172">
                  <a:extLst>
                    <a:ext uri="{FF2B5EF4-FFF2-40B4-BE49-F238E27FC236}">
                      <a16:creationId xmlns:a16="http://schemas.microsoft.com/office/drawing/2014/main" id="{2783035F-F6D6-42F6-9409-8074F9612CBB}"/>
                    </a:ext>
                  </a:extLst>
                </p14:cNvPr>
                <p14:cNvContentPartPr/>
                <p14:nvPr/>
              </p14:nvContentPartPr>
              <p14:xfrm>
                <a:off x="8531462" y="6135882"/>
                <a:ext cx="21240" cy="81720"/>
              </p14:xfrm>
            </p:contentPart>
          </mc:Choice>
          <mc:Fallback xmlns="">
            <p:pic>
              <p:nvPicPr>
                <p:cNvPr id="173" name="Ink 172">
                  <a:extLst>
                    <a:ext uri="{FF2B5EF4-FFF2-40B4-BE49-F238E27FC236}">
                      <a16:creationId xmlns:a16="http://schemas.microsoft.com/office/drawing/2014/main" id="{2783035F-F6D6-42F6-9409-8074F9612CBB}"/>
                    </a:ext>
                  </a:extLst>
                </p:cNvPr>
                <p:cNvPicPr/>
                <p:nvPr/>
              </p:nvPicPr>
              <p:blipFill>
                <a:blip r:embed="rId283"/>
                <a:stretch>
                  <a:fillRect/>
                </a:stretch>
              </p:blipFill>
              <p:spPr>
                <a:xfrm>
                  <a:off x="8522822" y="6127242"/>
                  <a:ext cx="38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Ink 173">
                  <a:extLst>
                    <a:ext uri="{FF2B5EF4-FFF2-40B4-BE49-F238E27FC236}">
                      <a16:creationId xmlns:a16="http://schemas.microsoft.com/office/drawing/2014/main" id="{A08EBBB2-F1B3-482B-A5A4-06F8199D751B}"/>
                    </a:ext>
                  </a:extLst>
                </p14:cNvPr>
                <p14:cNvContentPartPr/>
                <p14:nvPr/>
              </p14:nvContentPartPr>
              <p14:xfrm>
                <a:off x="8535062" y="6079362"/>
                <a:ext cx="96840" cy="36720"/>
              </p14:xfrm>
            </p:contentPart>
          </mc:Choice>
          <mc:Fallback xmlns="">
            <p:pic>
              <p:nvPicPr>
                <p:cNvPr id="174" name="Ink 173">
                  <a:extLst>
                    <a:ext uri="{FF2B5EF4-FFF2-40B4-BE49-F238E27FC236}">
                      <a16:creationId xmlns:a16="http://schemas.microsoft.com/office/drawing/2014/main" id="{A08EBBB2-F1B3-482B-A5A4-06F8199D751B}"/>
                    </a:ext>
                  </a:extLst>
                </p:cNvPr>
                <p:cNvPicPr/>
                <p:nvPr/>
              </p:nvPicPr>
              <p:blipFill>
                <a:blip r:embed="rId285"/>
                <a:stretch>
                  <a:fillRect/>
                </a:stretch>
              </p:blipFill>
              <p:spPr>
                <a:xfrm>
                  <a:off x="8526062" y="6070722"/>
                  <a:ext cx="114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Ink 174">
                  <a:extLst>
                    <a:ext uri="{FF2B5EF4-FFF2-40B4-BE49-F238E27FC236}">
                      <a16:creationId xmlns:a16="http://schemas.microsoft.com/office/drawing/2014/main" id="{F0696109-2237-464A-BDB0-EEA81BA5616F}"/>
                    </a:ext>
                  </a:extLst>
                </p14:cNvPr>
                <p14:cNvContentPartPr/>
                <p14:nvPr/>
              </p14:nvContentPartPr>
              <p14:xfrm>
                <a:off x="8620742" y="6034002"/>
                <a:ext cx="37080" cy="167040"/>
              </p14:xfrm>
            </p:contentPart>
          </mc:Choice>
          <mc:Fallback xmlns="">
            <p:pic>
              <p:nvPicPr>
                <p:cNvPr id="175" name="Ink 174">
                  <a:extLst>
                    <a:ext uri="{FF2B5EF4-FFF2-40B4-BE49-F238E27FC236}">
                      <a16:creationId xmlns:a16="http://schemas.microsoft.com/office/drawing/2014/main" id="{F0696109-2237-464A-BDB0-EEA81BA5616F}"/>
                    </a:ext>
                  </a:extLst>
                </p:cNvPr>
                <p:cNvPicPr/>
                <p:nvPr/>
              </p:nvPicPr>
              <p:blipFill>
                <a:blip r:embed="rId287"/>
                <a:stretch>
                  <a:fillRect/>
                </a:stretch>
              </p:blipFill>
              <p:spPr>
                <a:xfrm>
                  <a:off x="8611742" y="6025002"/>
                  <a:ext cx="54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Ink 175">
                  <a:extLst>
                    <a:ext uri="{FF2B5EF4-FFF2-40B4-BE49-F238E27FC236}">
                      <a16:creationId xmlns:a16="http://schemas.microsoft.com/office/drawing/2014/main" id="{82378BE9-9699-48C4-A4A8-5F0CED96B7CE}"/>
                    </a:ext>
                  </a:extLst>
                </p14:cNvPr>
                <p14:cNvContentPartPr/>
                <p14:nvPr/>
              </p14:nvContentPartPr>
              <p14:xfrm>
                <a:off x="7412582" y="6672642"/>
                <a:ext cx="59760" cy="115560"/>
              </p14:xfrm>
            </p:contentPart>
          </mc:Choice>
          <mc:Fallback xmlns="">
            <p:pic>
              <p:nvPicPr>
                <p:cNvPr id="176" name="Ink 175">
                  <a:extLst>
                    <a:ext uri="{FF2B5EF4-FFF2-40B4-BE49-F238E27FC236}">
                      <a16:creationId xmlns:a16="http://schemas.microsoft.com/office/drawing/2014/main" id="{82378BE9-9699-48C4-A4A8-5F0CED96B7CE}"/>
                    </a:ext>
                  </a:extLst>
                </p:cNvPr>
                <p:cNvPicPr/>
                <p:nvPr/>
              </p:nvPicPr>
              <p:blipFill>
                <a:blip r:embed="rId289"/>
                <a:stretch>
                  <a:fillRect/>
                </a:stretch>
              </p:blipFill>
              <p:spPr>
                <a:xfrm>
                  <a:off x="7403942" y="6664002"/>
                  <a:ext cx="77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Ink 176">
                  <a:extLst>
                    <a:ext uri="{FF2B5EF4-FFF2-40B4-BE49-F238E27FC236}">
                      <a16:creationId xmlns:a16="http://schemas.microsoft.com/office/drawing/2014/main" id="{C9A31EA4-0E1D-452F-9E36-64F23C91FDC1}"/>
                    </a:ext>
                  </a:extLst>
                </p14:cNvPr>
                <p14:cNvContentPartPr/>
                <p14:nvPr/>
              </p14:nvContentPartPr>
              <p14:xfrm>
                <a:off x="7412582" y="6567522"/>
                <a:ext cx="100800" cy="94320"/>
              </p14:xfrm>
            </p:contentPart>
          </mc:Choice>
          <mc:Fallback xmlns="">
            <p:pic>
              <p:nvPicPr>
                <p:cNvPr id="177" name="Ink 176">
                  <a:extLst>
                    <a:ext uri="{FF2B5EF4-FFF2-40B4-BE49-F238E27FC236}">
                      <a16:creationId xmlns:a16="http://schemas.microsoft.com/office/drawing/2014/main" id="{C9A31EA4-0E1D-452F-9E36-64F23C91FDC1}"/>
                    </a:ext>
                  </a:extLst>
                </p:cNvPr>
                <p:cNvPicPr/>
                <p:nvPr/>
              </p:nvPicPr>
              <p:blipFill>
                <a:blip r:embed="rId291"/>
                <a:stretch>
                  <a:fillRect/>
                </a:stretch>
              </p:blipFill>
              <p:spPr>
                <a:xfrm>
                  <a:off x="7403942" y="6558882"/>
                  <a:ext cx="11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Ink 177">
                  <a:extLst>
                    <a:ext uri="{FF2B5EF4-FFF2-40B4-BE49-F238E27FC236}">
                      <a16:creationId xmlns:a16="http://schemas.microsoft.com/office/drawing/2014/main" id="{5AB42292-5897-4879-A5DE-08952BCBE991}"/>
                    </a:ext>
                  </a:extLst>
                </p14:cNvPr>
                <p14:cNvContentPartPr/>
                <p14:nvPr/>
              </p14:nvContentPartPr>
              <p14:xfrm>
                <a:off x="7468742" y="6687042"/>
                <a:ext cx="100080" cy="33840"/>
              </p14:xfrm>
            </p:contentPart>
          </mc:Choice>
          <mc:Fallback xmlns="">
            <p:pic>
              <p:nvPicPr>
                <p:cNvPr id="178" name="Ink 177">
                  <a:extLst>
                    <a:ext uri="{FF2B5EF4-FFF2-40B4-BE49-F238E27FC236}">
                      <a16:creationId xmlns:a16="http://schemas.microsoft.com/office/drawing/2014/main" id="{5AB42292-5897-4879-A5DE-08952BCBE991}"/>
                    </a:ext>
                  </a:extLst>
                </p:cNvPr>
                <p:cNvPicPr/>
                <p:nvPr/>
              </p:nvPicPr>
              <p:blipFill>
                <a:blip r:embed="rId293"/>
                <a:stretch>
                  <a:fillRect/>
                </a:stretch>
              </p:blipFill>
              <p:spPr>
                <a:xfrm>
                  <a:off x="7459742" y="6678042"/>
                  <a:ext cx="117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Ink 178">
                  <a:extLst>
                    <a:ext uri="{FF2B5EF4-FFF2-40B4-BE49-F238E27FC236}">
                      <a16:creationId xmlns:a16="http://schemas.microsoft.com/office/drawing/2014/main" id="{139DCCD0-D42D-4786-854F-DB5465E524F8}"/>
                    </a:ext>
                  </a:extLst>
                </p14:cNvPr>
                <p14:cNvContentPartPr/>
                <p14:nvPr/>
              </p14:nvContentPartPr>
              <p14:xfrm>
                <a:off x="7634702" y="6661842"/>
                <a:ext cx="59760" cy="11520"/>
              </p14:xfrm>
            </p:contentPart>
          </mc:Choice>
          <mc:Fallback xmlns="">
            <p:pic>
              <p:nvPicPr>
                <p:cNvPr id="179" name="Ink 178">
                  <a:extLst>
                    <a:ext uri="{FF2B5EF4-FFF2-40B4-BE49-F238E27FC236}">
                      <a16:creationId xmlns:a16="http://schemas.microsoft.com/office/drawing/2014/main" id="{139DCCD0-D42D-4786-854F-DB5465E524F8}"/>
                    </a:ext>
                  </a:extLst>
                </p:cNvPr>
                <p:cNvPicPr/>
                <p:nvPr/>
              </p:nvPicPr>
              <p:blipFill>
                <a:blip r:embed="rId295"/>
                <a:stretch>
                  <a:fillRect/>
                </a:stretch>
              </p:blipFill>
              <p:spPr>
                <a:xfrm>
                  <a:off x="7625702" y="6652842"/>
                  <a:ext cx="77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Ink 179">
                  <a:extLst>
                    <a:ext uri="{FF2B5EF4-FFF2-40B4-BE49-F238E27FC236}">
                      <a16:creationId xmlns:a16="http://schemas.microsoft.com/office/drawing/2014/main" id="{8C8ABAD5-A08E-4C08-8BAB-86570A9E2BE0}"/>
                    </a:ext>
                  </a:extLst>
                </p14:cNvPr>
                <p14:cNvContentPartPr/>
                <p14:nvPr/>
              </p14:nvContentPartPr>
              <p14:xfrm>
                <a:off x="7601942" y="6580842"/>
                <a:ext cx="84600" cy="92160"/>
              </p14:xfrm>
            </p:contentPart>
          </mc:Choice>
          <mc:Fallback xmlns="">
            <p:pic>
              <p:nvPicPr>
                <p:cNvPr id="180" name="Ink 179">
                  <a:extLst>
                    <a:ext uri="{FF2B5EF4-FFF2-40B4-BE49-F238E27FC236}">
                      <a16:creationId xmlns:a16="http://schemas.microsoft.com/office/drawing/2014/main" id="{8C8ABAD5-A08E-4C08-8BAB-86570A9E2BE0}"/>
                    </a:ext>
                  </a:extLst>
                </p:cNvPr>
                <p:cNvPicPr/>
                <p:nvPr/>
              </p:nvPicPr>
              <p:blipFill>
                <a:blip r:embed="rId297"/>
                <a:stretch>
                  <a:fillRect/>
                </a:stretch>
              </p:blipFill>
              <p:spPr>
                <a:xfrm>
                  <a:off x="7593302" y="6572202"/>
                  <a:ext cx="102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1" name="Ink 180">
                  <a:extLst>
                    <a:ext uri="{FF2B5EF4-FFF2-40B4-BE49-F238E27FC236}">
                      <a16:creationId xmlns:a16="http://schemas.microsoft.com/office/drawing/2014/main" id="{31D485BC-735B-4D2C-9CBE-33AAA36E6E02}"/>
                    </a:ext>
                  </a:extLst>
                </p14:cNvPr>
                <p14:cNvContentPartPr/>
                <p14:nvPr/>
              </p14:nvContentPartPr>
              <p14:xfrm>
                <a:off x="7799582" y="6507762"/>
                <a:ext cx="96840" cy="195840"/>
              </p14:xfrm>
            </p:contentPart>
          </mc:Choice>
          <mc:Fallback xmlns="">
            <p:pic>
              <p:nvPicPr>
                <p:cNvPr id="181" name="Ink 180">
                  <a:extLst>
                    <a:ext uri="{FF2B5EF4-FFF2-40B4-BE49-F238E27FC236}">
                      <a16:creationId xmlns:a16="http://schemas.microsoft.com/office/drawing/2014/main" id="{31D485BC-735B-4D2C-9CBE-33AAA36E6E02}"/>
                    </a:ext>
                  </a:extLst>
                </p:cNvPr>
                <p:cNvPicPr/>
                <p:nvPr/>
              </p:nvPicPr>
              <p:blipFill>
                <a:blip r:embed="rId299"/>
                <a:stretch>
                  <a:fillRect/>
                </a:stretch>
              </p:blipFill>
              <p:spPr>
                <a:xfrm>
                  <a:off x="7790582" y="6499122"/>
                  <a:ext cx="114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2" name="Ink 181">
                  <a:extLst>
                    <a:ext uri="{FF2B5EF4-FFF2-40B4-BE49-F238E27FC236}">
                      <a16:creationId xmlns:a16="http://schemas.microsoft.com/office/drawing/2014/main" id="{6B613070-17A8-4640-8E79-F1DC151F68F6}"/>
                    </a:ext>
                  </a:extLst>
                </p14:cNvPr>
                <p14:cNvContentPartPr/>
                <p14:nvPr/>
              </p14:nvContentPartPr>
              <p14:xfrm>
                <a:off x="7954022" y="6487962"/>
                <a:ext cx="46440" cy="157320"/>
              </p14:xfrm>
            </p:contentPart>
          </mc:Choice>
          <mc:Fallback xmlns="">
            <p:pic>
              <p:nvPicPr>
                <p:cNvPr id="182" name="Ink 181">
                  <a:extLst>
                    <a:ext uri="{FF2B5EF4-FFF2-40B4-BE49-F238E27FC236}">
                      <a16:creationId xmlns:a16="http://schemas.microsoft.com/office/drawing/2014/main" id="{6B613070-17A8-4640-8E79-F1DC151F68F6}"/>
                    </a:ext>
                  </a:extLst>
                </p:cNvPr>
                <p:cNvPicPr/>
                <p:nvPr/>
              </p:nvPicPr>
              <p:blipFill>
                <a:blip r:embed="rId301"/>
                <a:stretch>
                  <a:fillRect/>
                </a:stretch>
              </p:blipFill>
              <p:spPr>
                <a:xfrm>
                  <a:off x="7945382" y="6479322"/>
                  <a:ext cx="64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3" name="Ink 182">
                  <a:extLst>
                    <a:ext uri="{FF2B5EF4-FFF2-40B4-BE49-F238E27FC236}">
                      <a16:creationId xmlns:a16="http://schemas.microsoft.com/office/drawing/2014/main" id="{856D74E7-1A84-41AB-AD29-5B01BDA48BEF}"/>
                    </a:ext>
                  </a:extLst>
                </p14:cNvPr>
                <p14:cNvContentPartPr/>
                <p14:nvPr/>
              </p14:nvContentPartPr>
              <p14:xfrm>
                <a:off x="7954022" y="6606042"/>
                <a:ext cx="360" cy="360"/>
              </p14:xfrm>
            </p:contentPart>
          </mc:Choice>
          <mc:Fallback xmlns="">
            <p:pic>
              <p:nvPicPr>
                <p:cNvPr id="183" name="Ink 182">
                  <a:extLst>
                    <a:ext uri="{FF2B5EF4-FFF2-40B4-BE49-F238E27FC236}">
                      <a16:creationId xmlns:a16="http://schemas.microsoft.com/office/drawing/2014/main" id="{856D74E7-1A84-41AB-AD29-5B01BDA48BEF}"/>
                    </a:ext>
                  </a:extLst>
                </p:cNvPr>
                <p:cNvPicPr/>
                <p:nvPr/>
              </p:nvPicPr>
              <p:blipFill>
                <a:blip r:embed="rId152"/>
                <a:stretch>
                  <a:fillRect/>
                </a:stretch>
              </p:blipFill>
              <p:spPr>
                <a:xfrm>
                  <a:off x="7945382" y="65974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4" name="Ink 183">
                  <a:extLst>
                    <a:ext uri="{FF2B5EF4-FFF2-40B4-BE49-F238E27FC236}">
                      <a16:creationId xmlns:a16="http://schemas.microsoft.com/office/drawing/2014/main" id="{CA4A334C-1DEC-4505-9180-1C290913A93D}"/>
                    </a:ext>
                  </a:extLst>
                </p14:cNvPr>
                <p14:cNvContentPartPr/>
                <p14:nvPr/>
              </p14:nvContentPartPr>
              <p14:xfrm>
                <a:off x="7954022" y="6475002"/>
                <a:ext cx="208080" cy="144720"/>
              </p14:xfrm>
            </p:contentPart>
          </mc:Choice>
          <mc:Fallback xmlns="">
            <p:pic>
              <p:nvPicPr>
                <p:cNvPr id="184" name="Ink 183">
                  <a:extLst>
                    <a:ext uri="{FF2B5EF4-FFF2-40B4-BE49-F238E27FC236}">
                      <a16:creationId xmlns:a16="http://schemas.microsoft.com/office/drawing/2014/main" id="{CA4A334C-1DEC-4505-9180-1C290913A93D}"/>
                    </a:ext>
                  </a:extLst>
                </p:cNvPr>
                <p:cNvPicPr/>
                <p:nvPr/>
              </p:nvPicPr>
              <p:blipFill>
                <a:blip r:embed="rId304"/>
                <a:stretch>
                  <a:fillRect/>
                </a:stretch>
              </p:blipFill>
              <p:spPr>
                <a:xfrm>
                  <a:off x="7945382" y="6466002"/>
                  <a:ext cx="225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5" name="Ink 184">
                  <a:extLst>
                    <a:ext uri="{FF2B5EF4-FFF2-40B4-BE49-F238E27FC236}">
                      <a16:creationId xmlns:a16="http://schemas.microsoft.com/office/drawing/2014/main" id="{9C7FBEFA-ACCF-4177-B049-B073A828CBA0}"/>
                    </a:ext>
                  </a:extLst>
                </p14:cNvPr>
                <p14:cNvContentPartPr/>
                <p14:nvPr/>
              </p14:nvContentPartPr>
              <p14:xfrm>
                <a:off x="8251382" y="6423522"/>
                <a:ext cx="30600" cy="110520"/>
              </p14:xfrm>
            </p:contentPart>
          </mc:Choice>
          <mc:Fallback xmlns="">
            <p:pic>
              <p:nvPicPr>
                <p:cNvPr id="185" name="Ink 184">
                  <a:extLst>
                    <a:ext uri="{FF2B5EF4-FFF2-40B4-BE49-F238E27FC236}">
                      <a16:creationId xmlns:a16="http://schemas.microsoft.com/office/drawing/2014/main" id="{9C7FBEFA-ACCF-4177-B049-B073A828CBA0}"/>
                    </a:ext>
                  </a:extLst>
                </p:cNvPr>
                <p:cNvPicPr/>
                <p:nvPr/>
              </p:nvPicPr>
              <p:blipFill>
                <a:blip r:embed="rId306"/>
                <a:stretch>
                  <a:fillRect/>
                </a:stretch>
              </p:blipFill>
              <p:spPr>
                <a:xfrm>
                  <a:off x="8242382" y="6414522"/>
                  <a:ext cx="48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6" name="Ink 185">
                  <a:extLst>
                    <a:ext uri="{FF2B5EF4-FFF2-40B4-BE49-F238E27FC236}">
                      <a16:creationId xmlns:a16="http://schemas.microsoft.com/office/drawing/2014/main" id="{B9226468-FE80-409A-9369-8A30747C08F6}"/>
                    </a:ext>
                  </a:extLst>
                </p14:cNvPr>
                <p14:cNvContentPartPr/>
                <p14:nvPr/>
              </p14:nvContentPartPr>
              <p14:xfrm>
                <a:off x="8288102" y="6396162"/>
                <a:ext cx="77760" cy="111960"/>
              </p14:xfrm>
            </p:contentPart>
          </mc:Choice>
          <mc:Fallback xmlns="">
            <p:pic>
              <p:nvPicPr>
                <p:cNvPr id="186" name="Ink 185">
                  <a:extLst>
                    <a:ext uri="{FF2B5EF4-FFF2-40B4-BE49-F238E27FC236}">
                      <a16:creationId xmlns:a16="http://schemas.microsoft.com/office/drawing/2014/main" id="{B9226468-FE80-409A-9369-8A30747C08F6}"/>
                    </a:ext>
                  </a:extLst>
                </p:cNvPr>
                <p:cNvPicPr/>
                <p:nvPr/>
              </p:nvPicPr>
              <p:blipFill>
                <a:blip r:embed="rId308"/>
                <a:stretch>
                  <a:fillRect/>
                </a:stretch>
              </p:blipFill>
              <p:spPr>
                <a:xfrm>
                  <a:off x="8279102" y="6387522"/>
                  <a:ext cx="95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7" name="Ink 186">
                  <a:extLst>
                    <a:ext uri="{FF2B5EF4-FFF2-40B4-BE49-F238E27FC236}">
                      <a16:creationId xmlns:a16="http://schemas.microsoft.com/office/drawing/2014/main" id="{F95F21FC-4E3A-4C4E-9E20-DAC7B624C234}"/>
                    </a:ext>
                  </a:extLst>
                </p14:cNvPr>
                <p14:cNvContentPartPr/>
                <p14:nvPr/>
              </p14:nvContentPartPr>
              <p14:xfrm>
                <a:off x="8427062" y="6383202"/>
                <a:ext cx="20880" cy="88200"/>
              </p14:xfrm>
            </p:contentPart>
          </mc:Choice>
          <mc:Fallback xmlns="">
            <p:pic>
              <p:nvPicPr>
                <p:cNvPr id="187" name="Ink 186">
                  <a:extLst>
                    <a:ext uri="{FF2B5EF4-FFF2-40B4-BE49-F238E27FC236}">
                      <a16:creationId xmlns:a16="http://schemas.microsoft.com/office/drawing/2014/main" id="{F95F21FC-4E3A-4C4E-9E20-DAC7B624C234}"/>
                    </a:ext>
                  </a:extLst>
                </p:cNvPr>
                <p:cNvPicPr/>
                <p:nvPr/>
              </p:nvPicPr>
              <p:blipFill>
                <a:blip r:embed="rId310"/>
                <a:stretch>
                  <a:fillRect/>
                </a:stretch>
              </p:blipFill>
              <p:spPr>
                <a:xfrm>
                  <a:off x="8418062" y="6374202"/>
                  <a:ext cx="38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Ink 187">
                  <a:extLst>
                    <a:ext uri="{FF2B5EF4-FFF2-40B4-BE49-F238E27FC236}">
                      <a16:creationId xmlns:a16="http://schemas.microsoft.com/office/drawing/2014/main" id="{D2C23EC2-2D79-47F1-9B10-115FE1ACFCB1}"/>
                    </a:ext>
                  </a:extLst>
                </p14:cNvPr>
                <p14:cNvContentPartPr/>
                <p14:nvPr/>
              </p14:nvContentPartPr>
              <p14:xfrm>
                <a:off x="8437502" y="6273042"/>
                <a:ext cx="183600" cy="148680"/>
              </p14:xfrm>
            </p:contentPart>
          </mc:Choice>
          <mc:Fallback xmlns="">
            <p:pic>
              <p:nvPicPr>
                <p:cNvPr id="188" name="Ink 187">
                  <a:extLst>
                    <a:ext uri="{FF2B5EF4-FFF2-40B4-BE49-F238E27FC236}">
                      <a16:creationId xmlns:a16="http://schemas.microsoft.com/office/drawing/2014/main" id="{D2C23EC2-2D79-47F1-9B10-115FE1ACFCB1}"/>
                    </a:ext>
                  </a:extLst>
                </p:cNvPr>
                <p:cNvPicPr/>
                <p:nvPr/>
              </p:nvPicPr>
              <p:blipFill>
                <a:blip r:embed="rId312"/>
                <a:stretch>
                  <a:fillRect/>
                </a:stretch>
              </p:blipFill>
              <p:spPr>
                <a:xfrm>
                  <a:off x="8428502" y="6264402"/>
                  <a:ext cx="201240" cy="166320"/>
                </a:xfrm>
                <a:prstGeom prst="rect">
                  <a:avLst/>
                </a:prstGeom>
              </p:spPr>
            </p:pic>
          </mc:Fallback>
        </mc:AlternateContent>
      </p:grpSp>
    </p:spTree>
    <p:extLst>
      <p:ext uri="{BB962C8B-B14F-4D97-AF65-F5344CB8AC3E}">
        <p14:creationId xmlns:p14="http://schemas.microsoft.com/office/powerpoint/2010/main" val="202742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1022F-13FF-4FA1-88D2-7154BE3169AA}"/>
              </a:ext>
            </a:extLst>
          </p:cNvPr>
          <p:cNvPicPr>
            <a:picLocks noChangeAspect="1"/>
          </p:cNvPicPr>
          <p:nvPr/>
        </p:nvPicPr>
        <p:blipFill>
          <a:blip r:embed="rId2"/>
          <a:stretch>
            <a:fillRect/>
          </a:stretch>
        </p:blipFill>
        <p:spPr>
          <a:xfrm>
            <a:off x="1743075" y="1366837"/>
            <a:ext cx="5657850" cy="4124325"/>
          </a:xfrm>
          <a:prstGeom prst="rect">
            <a:avLst/>
          </a:prstGeom>
        </p:spPr>
      </p:pic>
    </p:spTree>
    <p:extLst>
      <p:ext uri="{BB962C8B-B14F-4D97-AF65-F5344CB8AC3E}">
        <p14:creationId xmlns:p14="http://schemas.microsoft.com/office/powerpoint/2010/main" val="2786977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B368E-DDF4-4D81-9228-6C7011B7499E}"/>
              </a:ext>
            </a:extLst>
          </p:cNvPr>
          <p:cNvPicPr>
            <a:picLocks noChangeAspect="1"/>
          </p:cNvPicPr>
          <p:nvPr/>
        </p:nvPicPr>
        <p:blipFill>
          <a:blip r:embed="rId2"/>
          <a:stretch>
            <a:fillRect/>
          </a:stretch>
        </p:blipFill>
        <p:spPr>
          <a:xfrm>
            <a:off x="1295400" y="1371600"/>
            <a:ext cx="6713862" cy="3886199"/>
          </a:xfrm>
          <a:prstGeom prst="rect">
            <a:avLst/>
          </a:prstGeom>
        </p:spPr>
      </p:pic>
      <p:grpSp>
        <p:nvGrpSpPr>
          <p:cNvPr id="10" name="Group 9">
            <a:extLst>
              <a:ext uri="{FF2B5EF4-FFF2-40B4-BE49-F238E27FC236}">
                <a16:creationId xmlns:a16="http://schemas.microsoft.com/office/drawing/2014/main" id="{477250D9-9838-4317-A721-2835F9E9533F}"/>
              </a:ext>
            </a:extLst>
          </p:cNvPr>
          <p:cNvGrpSpPr/>
          <p:nvPr/>
        </p:nvGrpSpPr>
        <p:grpSpPr>
          <a:xfrm>
            <a:off x="6759902" y="2297202"/>
            <a:ext cx="543240" cy="402840"/>
            <a:chOff x="6759902" y="2297202"/>
            <a:chExt cx="543240" cy="4028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AA01F40-4B19-4B83-AE47-8AC86DB5EB0D}"/>
                    </a:ext>
                  </a:extLst>
                </p14:cNvPr>
                <p14:cNvContentPartPr/>
                <p14:nvPr/>
              </p14:nvContentPartPr>
              <p14:xfrm>
                <a:off x="6791222" y="2297202"/>
                <a:ext cx="139320" cy="371520"/>
              </p14:xfrm>
            </p:contentPart>
          </mc:Choice>
          <mc:Fallback xmlns="">
            <p:pic>
              <p:nvPicPr>
                <p:cNvPr id="2" name="Ink 1">
                  <a:extLst>
                    <a:ext uri="{FF2B5EF4-FFF2-40B4-BE49-F238E27FC236}">
                      <a16:creationId xmlns:a16="http://schemas.microsoft.com/office/drawing/2014/main" id="{5AA01F40-4B19-4B83-AE47-8AC86DB5EB0D}"/>
                    </a:ext>
                  </a:extLst>
                </p:cNvPr>
                <p:cNvPicPr/>
                <p:nvPr/>
              </p:nvPicPr>
              <p:blipFill>
                <a:blip r:embed="rId4"/>
                <a:stretch>
                  <a:fillRect/>
                </a:stretch>
              </p:blipFill>
              <p:spPr>
                <a:xfrm>
                  <a:off x="6782582" y="2288202"/>
                  <a:ext cx="1569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FE61787-5E4C-419D-8ABB-3A4993449BD1}"/>
                    </a:ext>
                  </a:extLst>
                </p14:cNvPr>
                <p14:cNvContentPartPr/>
                <p14:nvPr/>
              </p14:nvContentPartPr>
              <p14:xfrm>
                <a:off x="6759902" y="2478642"/>
                <a:ext cx="131400" cy="49680"/>
              </p14:xfrm>
            </p:contentPart>
          </mc:Choice>
          <mc:Fallback xmlns="">
            <p:pic>
              <p:nvPicPr>
                <p:cNvPr id="4" name="Ink 3">
                  <a:extLst>
                    <a:ext uri="{FF2B5EF4-FFF2-40B4-BE49-F238E27FC236}">
                      <a16:creationId xmlns:a16="http://schemas.microsoft.com/office/drawing/2014/main" id="{2FE61787-5E4C-419D-8ABB-3A4993449BD1}"/>
                    </a:ext>
                  </a:extLst>
                </p:cNvPr>
                <p:cNvPicPr/>
                <p:nvPr/>
              </p:nvPicPr>
              <p:blipFill>
                <a:blip r:embed="rId6"/>
                <a:stretch>
                  <a:fillRect/>
                </a:stretch>
              </p:blipFill>
              <p:spPr>
                <a:xfrm>
                  <a:off x="6751262" y="2470002"/>
                  <a:ext cx="14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1F74624-87EB-4359-8176-3961EE66230E}"/>
                    </a:ext>
                  </a:extLst>
                </p14:cNvPr>
                <p14:cNvContentPartPr/>
                <p14:nvPr/>
              </p14:nvContentPartPr>
              <p14:xfrm>
                <a:off x="6967262" y="2570442"/>
                <a:ext cx="93600" cy="129600"/>
              </p14:xfrm>
            </p:contentPart>
          </mc:Choice>
          <mc:Fallback xmlns="">
            <p:pic>
              <p:nvPicPr>
                <p:cNvPr id="5" name="Ink 4">
                  <a:extLst>
                    <a:ext uri="{FF2B5EF4-FFF2-40B4-BE49-F238E27FC236}">
                      <a16:creationId xmlns:a16="http://schemas.microsoft.com/office/drawing/2014/main" id="{D1F74624-87EB-4359-8176-3961EE66230E}"/>
                    </a:ext>
                  </a:extLst>
                </p:cNvPr>
                <p:cNvPicPr/>
                <p:nvPr/>
              </p:nvPicPr>
              <p:blipFill>
                <a:blip r:embed="rId8"/>
                <a:stretch>
                  <a:fillRect/>
                </a:stretch>
              </p:blipFill>
              <p:spPr>
                <a:xfrm>
                  <a:off x="6958622" y="2561802"/>
                  <a:ext cx="111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A901547-9D23-4595-962B-BA4D89C363B2}"/>
                    </a:ext>
                  </a:extLst>
                </p14:cNvPr>
                <p14:cNvContentPartPr/>
                <p14:nvPr/>
              </p14:nvContentPartPr>
              <p14:xfrm>
                <a:off x="7103702" y="2414922"/>
                <a:ext cx="199440" cy="103320"/>
              </p14:xfrm>
            </p:contentPart>
          </mc:Choice>
          <mc:Fallback xmlns="">
            <p:pic>
              <p:nvPicPr>
                <p:cNvPr id="6" name="Ink 5">
                  <a:extLst>
                    <a:ext uri="{FF2B5EF4-FFF2-40B4-BE49-F238E27FC236}">
                      <a16:creationId xmlns:a16="http://schemas.microsoft.com/office/drawing/2014/main" id="{FA901547-9D23-4595-962B-BA4D89C363B2}"/>
                    </a:ext>
                  </a:extLst>
                </p:cNvPr>
                <p:cNvPicPr/>
                <p:nvPr/>
              </p:nvPicPr>
              <p:blipFill>
                <a:blip r:embed="rId10"/>
                <a:stretch>
                  <a:fillRect/>
                </a:stretch>
              </p:blipFill>
              <p:spPr>
                <a:xfrm>
                  <a:off x="7094702" y="2406282"/>
                  <a:ext cx="21708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423C29A-0A25-4E27-8B5E-329EACEBC9E8}"/>
                  </a:ext>
                </a:extLst>
              </p14:cNvPr>
              <p14:cNvContentPartPr/>
              <p14:nvPr/>
            </p14:nvContentPartPr>
            <p14:xfrm>
              <a:off x="7500062" y="2165082"/>
              <a:ext cx="39600" cy="252360"/>
            </p14:xfrm>
          </p:contentPart>
        </mc:Choice>
        <mc:Fallback xmlns="">
          <p:pic>
            <p:nvPicPr>
              <p:cNvPr id="7" name="Ink 6">
                <a:extLst>
                  <a:ext uri="{FF2B5EF4-FFF2-40B4-BE49-F238E27FC236}">
                    <a16:creationId xmlns:a16="http://schemas.microsoft.com/office/drawing/2014/main" id="{2423C29A-0A25-4E27-8B5E-329EACEBC9E8}"/>
                  </a:ext>
                </a:extLst>
              </p:cNvPr>
              <p:cNvPicPr/>
              <p:nvPr/>
            </p:nvPicPr>
            <p:blipFill>
              <a:blip r:embed="rId12"/>
              <a:stretch>
                <a:fillRect/>
              </a:stretch>
            </p:blipFill>
            <p:spPr>
              <a:xfrm>
                <a:off x="7491062" y="2156082"/>
                <a:ext cx="57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D41526D-AEA1-453C-B4B6-41352315ACFB}"/>
                  </a:ext>
                </a:extLst>
              </p14:cNvPr>
              <p14:cNvContentPartPr/>
              <p14:nvPr/>
            </p14:nvContentPartPr>
            <p14:xfrm>
              <a:off x="7478822" y="2509962"/>
              <a:ext cx="166320" cy="14760"/>
            </p14:xfrm>
          </p:contentPart>
        </mc:Choice>
        <mc:Fallback xmlns="">
          <p:pic>
            <p:nvPicPr>
              <p:cNvPr id="8" name="Ink 7">
                <a:extLst>
                  <a:ext uri="{FF2B5EF4-FFF2-40B4-BE49-F238E27FC236}">
                    <a16:creationId xmlns:a16="http://schemas.microsoft.com/office/drawing/2014/main" id="{DD41526D-AEA1-453C-B4B6-41352315ACFB}"/>
                  </a:ext>
                </a:extLst>
              </p:cNvPr>
              <p:cNvPicPr/>
              <p:nvPr/>
            </p:nvPicPr>
            <p:blipFill>
              <a:blip r:embed="rId14"/>
              <a:stretch>
                <a:fillRect/>
              </a:stretch>
            </p:blipFill>
            <p:spPr>
              <a:xfrm>
                <a:off x="7469822" y="2501322"/>
                <a:ext cx="183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97957EB1-9302-4829-97C6-FCC06DD6F762}"/>
                  </a:ext>
                </a:extLst>
              </p14:cNvPr>
              <p14:cNvContentPartPr/>
              <p14:nvPr/>
            </p14:nvContentPartPr>
            <p14:xfrm>
              <a:off x="7502942" y="2648202"/>
              <a:ext cx="185760" cy="181800"/>
            </p14:xfrm>
          </p:contentPart>
        </mc:Choice>
        <mc:Fallback xmlns="">
          <p:pic>
            <p:nvPicPr>
              <p:cNvPr id="9" name="Ink 8">
                <a:extLst>
                  <a:ext uri="{FF2B5EF4-FFF2-40B4-BE49-F238E27FC236}">
                    <a16:creationId xmlns:a16="http://schemas.microsoft.com/office/drawing/2014/main" id="{97957EB1-9302-4829-97C6-FCC06DD6F762}"/>
                  </a:ext>
                </a:extLst>
              </p:cNvPr>
              <p:cNvPicPr/>
              <p:nvPr/>
            </p:nvPicPr>
            <p:blipFill>
              <a:blip r:embed="rId16"/>
              <a:stretch>
                <a:fillRect/>
              </a:stretch>
            </p:blipFill>
            <p:spPr>
              <a:xfrm>
                <a:off x="7493942" y="2639562"/>
                <a:ext cx="203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44E21666-9D7E-4AAB-95E0-8FD9D48C3AB2}"/>
                  </a:ext>
                </a:extLst>
              </p14:cNvPr>
              <p14:cNvContentPartPr/>
              <p14:nvPr/>
            </p14:nvContentPartPr>
            <p14:xfrm>
              <a:off x="4972502" y="4550442"/>
              <a:ext cx="1176120" cy="52920"/>
            </p14:xfrm>
          </p:contentPart>
        </mc:Choice>
        <mc:Fallback xmlns="">
          <p:pic>
            <p:nvPicPr>
              <p:cNvPr id="11" name="Ink 10">
                <a:extLst>
                  <a:ext uri="{FF2B5EF4-FFF2-40B4-BE49-F238E27FC236}">
                    <a16:creationId xmlns:a16="http://schemas.microsoft.com/office/drawing/2014/main" id="{44E21666-9D7E-4AAB-95E0-8FD9D48C3AB2}"/>
                  </a:ext>
                </a:extLst>
              </p:cNvPr>
              <p:cNvPicPr/>
              <p:nvPr/>
            </p:nvPicPr>
            <p:blipFill>
              <a:blip r:embed="rId18"/>
              <a:stretch>
                <a:fillRect/>
              </a:stretch>
            </p:blipFill>
            <p:spPr>
              <a:xfrm>
                <a:off x="4963862" y="4541442"/>
                <a:ext cx="1193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5CD5E209-A32E-4B71-B7C5-4725391A8039}"/>
                  </a:ext>
                </a:extLst>
              </p14:cNvPr>
              <p14:cNvContentPartPr/>
              <p14:nvPr/>
            </p14:nvContentPartPr>
            <p14:xfrm>
              <a:off x="4987262" y="4815042"/>
              <a:ext cx="1515240" cy="1284840"/>
            </p14:xfrm>
          </p:contentPart>
        </mc:Choice>
        <mc:Fallback xmlns="">
          <p:pic>
            <p:nvPicPr>
              <p:cNvPr id="12" name="Ink 11">
                <a:extLst>
                  <a:ext uri="{FF2B5EF4-FFF2-40B4-BE49-F238E27FC236}">
                    <a16:creationId xmlns:a16="http://schemas.microsoft.com/office/drawing/2014/main" id="{5CD5E209-A32E-4B71-B7C5-4725391A8039}"/>
                  </a:ext>
                </a:extLst>
              </p:cNvPr>
              <p:cNvPicPr/>
              <p:nvPr/>
            </p:nvPicPr>
            <p:blipFill>
              <a:blip r:embed="rId20"/>
              <a:stretch>
                <a:fillRect/>
              </a:stretch>
            </p:blipFill>
            <p:spPr>
              <a:xfrm>
                <a:off x="4978262" y="4806042"/>
                <a:ext cx="1532880" cy="1302480"/>
              </a:xfrm>
              <a:prstGeom prst="rect">
                <a:avLst/>
              </a:prstGeom>
            </p:spPr>
          </p:pic>
        </mc:Fallback>
      </mc:AlternateContent>
      <p:grpSp>
        <p:nvGrpSpPr>
          <p:cNvPr id="27" name="Group 26">
            <a:extLst>
              <a:ext uri="{FF2B5EF4-FFF2-40B4-BE49-F238E27FC236}">
                <a16:creationId xmlns:a16="http://schemas.microsoft.com/office/drawing/2014/main" id="{4CCBDF0D-C2E3-4705-AE4C-00ACA2454525}"/>
              </a:ext>
            </a:extLst>
          </p:cNvPr>
          <p:cNvGrpSpPr/>
          <p:nvPr/>
        </p:nvGrpSpPr>
        <p:grpSpPr>
          <a:xfrm>
            <a:off x="5916422" y="5383842"/>
            <a:ext cx="1116360" cy="734760"/>
            <a:chOff x="5916422" y="5383842"/>
            <a:chExt cx="1116360" cy="734760"/>
          </a:xfrm>
        </p:grpSpPr>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02325E8A-2542-48D1-838D-D4BFD9EB2EF9}"/>
                    </a:ext>
                  </a:extLst>
                </p14:cNvPr>
                <p14:cNvContentPartPr/>
                <p14:nvPr/>
              </p14:nvContentPartPr>
              <p14:xfrm>
                <a:off x="5916422" y="5469522"/>
                <a:ext cx="146880" cy="183600"/>
              </p14:xfrm>
            </p:contentPart>
          </mc:Choice>
          <mc:Fallback xmlns="">
            <p:pic>
              <p:nvPicPr>
                <p:cNvPr id="13" name="Ink 12">
                  <a:extLst>
                    <a:ext uri="{FF2B5EF4-FFF2-40B4-BE49-F238E27FC236}">
                      <a16:creationId xmlns:a16="http://schemas.microsoft.com/office/drawing/2014/main" id="{02325E8A-2542-48D1-838D-D4BFD9EB2EF9}"/>
                    </a:ext>
                  </a:extLst>
                </p:cNvPr>
                <p:cNvPicPr/>
                <p:nvPr/>
              </p:nvPicPr>
              <p:blipFill>
                <a:blip r:embed="rId22"/>
                <a:stretch>
                  <a:fillRect/>
                </a:stretch>
              </p:blipFill>
              <p:spPr>
                <a:xfrm>
                  <a:off x="5907782" y="5460522"/>
                  <a:ext cx="164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B784E395-9237-4AC6-9A4A-921A35EF182D}"/>
                    </a:ext>
                  </a:extLst>
                </p14:cNvPr>
                <p14:cNvContentPartPr/>
                <p14:nvPr/>
              </p14:nvContentPartPr>
              <p14:xfrm>
                <a:off x="6067982" y="5536482"/>
                <a:ext cx="94680" cy="27720"/>
              </p14:xfrm>
            </p:contentPart>
          </mc:Choice>
          <mc:Fallback xmlns="">
            <p:pic>
              <p:nvPicPr>
                <p:cNvPr id="14" name="Ink 13">
                  <a:extLst>
                    <a:ext uri="{FF2B5EF4-FFF2-40B4-BE49-F238E27FC236}">
                      <a16:creationId xmlns:a16="http://schemas.microsoft.com/office/drawing/2014/main" id="{B784E395-9237-4AC6-9A4A-921A35EF182D}"/>
                    </a:ext>
                  </a:extLst>
                </p:cNvPr>
                <p:cNvPicPr/>
                <p:nvPr/>
              </p:nvPicPr>
              <p:blipFill>
                <a:blip r:embed="rId24"/>
                <a:stretch>
                  <a:fillRect/>
                </a:stretch>
              </p:blipFill>
              <p:spPr>
                <a:xfrm>
                  <a:off x="6059342" y="5527482"/>
                  <a:ext cx="112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3A4C206F-0DE1-422F-8F28-D0BA33CE9B6E}"/>
                    </a:ext>
                  </a:extLst>
                </p14:cNvPr>
                <p14:cNvContentPartPr/>
                <p14:nvPr/>
              </p14:nvContentPartPr>
              <p14:xfrm>
                <a:off x="6088142" y="5497242"/>
                <a:ext cx="135360" cy="95400"/>
              </p14:xfrm>
            </p:contentPart>
          </mc:Choice>
          <mc:Fallback xmlns="">
            <p:pic>
              <p:nvPicPr>
                <p:cNvPr id="15" name="Ink 14">
                  <a:extLst>
                    <a:ext uri="{FF2B5EF4-FFF2-40B4-BE49-F238E27FC236}">
                      <a16:creationId xmlns:a16="http://schemas.microsoft.com/office/drawing/2014/main" id="{3A4C206F-0DE1-422F-8F28-D0BA33CE9B6E}"/>
                    </a:ext>
                  </a:extLst>
                </p:cNvPr>
                <p:cNvPicPr/>
                <p:nvPr/>
              </p:nvPicPr>
              <p:blipFill>
                <a:blip r:embed="rId26"/>
                <a:stretch>
                  <a:fillRect/>
                </a:stretch>
              </p:blipFill>
              <p:spPr>
                <a:xfrm>
                  <a:off x="6079502" y="5488242"/>
                  <a:ext cx="153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062AA05F-FF18-4ABA-BFE2-62F8055FD569}"/>
                    </a:ext>
                  </a:extLst>
                </p14:cNvPr>
                <p14:cNvContentPartPr/>
                <p14:nvPr/>
              </p14:nvContentPartPr>
              <p14:xfrm>
                <a:off x="6287942" y="5383842"/>
                <a:ext cx="225720" cy="205920"/>
              </p14:xfrm>
            </p:contentPart>
          </mc:Choice>
          <mc:Fallback xmlns="">
            <p:pic>
              <p:nvPicPr>
                <p:cNvPr id="17" name="Ink 16">
                  <a:extLst>
                    <a:ext uri="{FF2B5EF4-FFF2-40B4-BE49-F238E27FC236}">
                      <a16:creationId xmlns:a16="http://schemas.microsoft.com/office/drawing/2014/main" id="{062AA05F-FF18-4ABA-BFE2-62F8055FD569}"/>
                    </a:ext>
                  </a:extLst>
                </p:cNvPr>
                <p:cNvPicPr/>
                <p:nvPr/>
              </p:nvPicPr>
              <p:blipFill>
                <a:blip r:embed="rId28"/>
                <a:stretch>
                  <a:fillRect/>
                </a:stretch>
              </p:blipFill>
              <p:spPr>
                <a:xfrm>
                  <a:off x="6278942" y="5375202"/>
                  <a:ext cx="243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090B5226-305C-4CA8-9AF9-D0B703F48CD3}"/>
                    </a:ext>
                  </a:extLst>
                </p14:cNvPr>
                <p14:cNvContentPartPr/>
                <p14:nvPr/>
              </p14:nvContentPartPr>
              <p14:xfrm>
                <a:off x="6145382" y="5860482"/>
                <a:ext cx="91800" cy="258120"/>
              </p14:xfrm>
            </p:contentPart>
          </mc:Choice>
          <mc:Fallback xmlns="">
            <p:pic>
              <p:nvPicPr>
                <p:cNvPr id="18" name="Ink 17">
                  <a:extLst>
                    <a:ext uri="{FF2B5EF4-FFF2-40B4-BE49-F238E27FC236}">
                      <a16:creationId xmlns:a16="http://schemas.microsoft.com/office/drawing/2014/main" id="{090B5226-305C-4CA8-9AF9-D0B703F48CD3}"/>
                    </a:ext>
                  </a:extLst>
                </p:cNvPr>
                <p:cNvPicPr/>
                <p:nvPr/>
              </p:nvPicPr>
              <p:blipFill>
                <a:blip r:embed="rId30"/>
                <a:stretch>
                  <a:fillRect/>
                </a:stretch>
              </p:blipFill>
              <p:spPr>
                <a:xfrm>
                  <a:off x="6136382" y="5851482"/>
                  <a:ext cx="109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C1B1B63B-DBD3-45B5-978A-3AA18D8FB619}"/>
                    </a:ext>
                  </a:extLst>
                </p14:cNvPr>
                <p14:cNvContentPartPr/>
                <p14:nvPr/>
              </p14:nvContentPartPr>
              <p14:xfrm>
                <a:off x="6112982" y="5973522"/>
                <a:ext cx="133920" cy="65880"/>
              </p14:xfrm>
            </p:contentPart>
          </mc:Choice>
          <mc:Fallback xmlns="">
            <p:pic>
              <p:nvPicPr>
                <p:cNvPr id="19" name="Ink 18">
                  <a:extLst>
                    <a:ext uri="{FF2B5EF4-FFF2-40B4-BE49-F238E27FC236}">
                      <a16:creationId xmlns:a16="http://schemas.microsoft.com/office/drawing/2014/main" id="{C1B1B63B-DBD3-45B5-978A-3AA18D8FB619}"/>
                    </a:ext>
                  </a:extLst>
                </p:cNvPr>
                <p:cNvPicPr/>
                <p:nvPr/>
              </p:nvPicPr>
              <p:blipFill>
                <a:blip r:embed="rId32"/>
                <a:stretch>
                  <a:fillRect/>
                </a:stretch>
              </p:blipFill>
              <p:spPr>
                <a:xfrm>
                  <a:off x="6104342" y="5964522"/>
                  <a:ext cx="151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4A4ACBC4-2B81-4AA9-A2CF-96470A041D71}"/>
                    </a:ext>
                  </a:extLst>
                </p14:cNvPr>
                <p14:cNvContentPartPr/>
                <p14:nvPr/>
              </p14:nvContentPartPr>
              <p14:xfrm>
                <a:off x="6394502" y="6018882"/>
                <a:ext cx="17280" cy="64800"/>
              </p14:xfrm>
            </p:contentPart>
          </mc:Choice>
          <mc:Fallback xmlns="">
            <p:pic>
              <p:nvPicPr>
                <p:cNvPr id="22" name="Ink 21">
                  <a:extLst>
                    <a:ext uri="{FF2B5EF4-FFF2-40B4-BE49-F238E27FC236}">
                      <a16:creationId xmlns:a16="http://schemas.microsoft.com/office/drawing/2014/main" id="{4A4ACBC4-2B81-4AA9-A2CF-96470A041D71}"/>
                    </a:ext>
                  </a:extLst>
                </p:cNvPr>
                <p:cNvPicPr/>
                <p:nvPr/>
              </p:nvPicPr>
              <p:blipFill>
                <a:blip r:embed="rId34"/>
                <a:stretch>
                  <a:fillRect/>
                </a:stretch>
              </p:blipFill>
              <p:spPr>
                <a:xfrm>
                  <a:off x="6385502" y="6009882"/>
                  <a:ext cx="3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B6532466-C141-4E89-A496-28B902228F6D}"/>
                    </a:ext>
                  </a:extLst>
                </p14:cNvPr>
                <p14:cNvContentPartPr/>
                <p14:nvPr/>
              </p14:nvContentPartPr>
              <p14:xfrm>
                <a:off x="6412502" y="5954442"/>
                <a:ext cx="89280" cy="112680"/>
              </p14:xfrm>
            </p:contentPart>
          </mc:Choice>
          <mc:Fallback xmlns="">
            <p:pic>
              <p:nvPicPr>
                <p:cNvPr id="23" name="Ink 22">
                  <a:extLst>
                    <a:ext uri="{FF2B5EF4-FFF2-40B4-BE49-F238E27FC236}">
                      <a16:creationId xmlns:a16="http://schemas.microsoft.com/office/drawing/2014/main" id="{B6532466-C141-4E89-A496-28B902228F6D}"/>
                    </a:ext>
                  </a:extLst>
                </p:cNvPr>
                <p:cNvPicPr/>
                <p:nvPr/>
              </p:nvPicPr>
              <p:blipFill>
                <a:blip r:embed="rId36"/>
                <a:stretch>
                  <a:fillRect/>
                </a:stretch>
              </p:blipFill>
              <p:spPr>
                <a:xfrm>
                  <a:off x="6403502" y="5945442"/>
                  <a:ext cx="106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B73840A0-1667-4C1C-89A0-250F8556DC92}"/>
                    </a:ext>
                  </a:extLst>
                </p14:cNvPr>
                <p14:cNvContentPartPr/>
                <p14:nvPr/>
              </p14:nvContentPartPr>
              <p14:xfrm>
                <a:off x="6554702" y="5810082"/>
                <a:ext cx="88200" cy="32760"/>
              </p14:xfrm>
            </p:contentPart>
          </mc:Choice>
          <mc:Fallback xmlns="">
            <p:pic>
              <p:nvPicPr>
                <p:cNvPr id="24" name="Ink 23">
                  <a:extLst>
                    <a:ext uri="{FF2B5EF4-FFF2-40B4-BE49-F238E27FC236}">
                      <a16:creationId xmlns:a16="http://schemas.microsoft.com/office/drawing/2014/main" id="{B73840A0-1667-4C1C-89A0-250F8556DC92}"/>
                    </a:ext>
                  </a:extLst>
                </p:cNvPr>
                <p:cNvPicPr/>
                <p:nvPr/>
              </p:nvPicPr>
              <p:blipFill>
                <a:blip r:embed="rId38"/>
                <a:stretch>
                  <a:fillRect/>
                </a:stretch>
              </p:blipFill>
              <p:spPr>
                <a:xfrm>
                  <a:off x="6546062" y="5801082"/>
                  <a:ext cx="105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37129C6F-9516-4ED8-B3E3-9DEDCA0472F3}"/>
                    </a:ext>
                  </a:extLst>
                </p14:cNvPr>
                <p14:cNvContentPartPr/>
                <p14:nvPr/>
              </p14:nvContentPartPr>
              <p14:xfrm>
                <a:off x="6598622" y="5730162"/>
                <a:ext cx="138600" cy="116280"/>
              </p14:xfrm>
            </p:contentPart>
          </mc:Choice>
          <mc:Fallback xmlns="">
            <p:pic>
              <p:nvPicPr>
                <p:cNvPr id="25" name="Ink 24">
                  <a:extLst>
                    <a:ext uri="{FF2B5EF4-FFF2-40B4-BE49-F238E27FC236}">
                      <a16:creationId xmlns:a16="http://schemas.microsoft.com/office/drawing/2014/main" id="{37129C6F-9516-4ED8-B3E3-9DEDCA0472F3}"/>
                    </a:ext>
                  </a:extLst>
                </p:cNvPr>
                <p:cNvPicPr/>
                <p:nvPr/>
              </p:nvPicPr>
              <p:blipFill>
                <a:blip r:embed="rId40"/>
                <a:stretch>
                  <a:fillRect/>
                </a:stretch>
              </p:blipFill>
              <p:spPr>
                <a:xfrm>
                  <a:off x="6589622" y="5721522"/>
                  <a:ext cx="156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02F19809-96AA-4729-A0D5-9338C8905591}"/>
                    </a:ext>
                  </a:extLst>
                </p14:cNvPr>
                <p14:cNvContentPartPr/>
                <p14:nvPr/>
              </p14:nvContentPartPr>
              <p14:xfrm>
                <a:off x="6870782" y="5600922"/>
                <a:ext cx="162000" cy="181080"/>
              </p14:xfrm>
            </p:contentPart>
          </mc:Choice>
          <mc:Fallback xmlns="">
            <p:pic>
              <p:nvPicPr>
                <p:cNvPr id="26" name="Ink 25">
                  <a:extLst>
                    <a:ext uri="{FF2B5EF4-FFF2-40B4-BE49-F238E27FC236}">
                      <a16:creationId xmlns:a16="http://schemas.microsoft.com/office/drawing/2014/main" id="{02F19809-96AA-4729-A0D5-9338C8905591}"/>
                    </a:ext>
                  </a:extLst>
                </p:cNvPr>
                <p:cNvPicPr/>
                <p:nvPr/>
              </p:nvPicPr>
              <p:blipFill>
                <a:blip r:embed="rId42"/>
                <a:stretch>
                  <a:fillRect/>
                </a:stretch>
              </p:blipFill>
              <p:spPr>
                <a:xfrm>
                  <a:off x="6862142" y="5592282"/>
                  <a:ext cx="179640" cy="19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E7118B27-8011-4C1E-A5B2-7491165FC24A}"/>
                  </a:ext>
                </a:extLst>
              </p14:cNvPr>
              <p14:cNvContentPartPr/>
              <p14:nvPr/>
            </p14:nvContentPartPr>
            <p14:xfrm>
              <a:off x="3735902" y="5883522"/>
              <a:ext cx="1440" cy="3240"/>
            </p14:xfrm>
          </p:contentPart>
        </mc:Choice>
        <mc:Fallback xmlns="">
          <p:pic>
            <p:nvPicPr>
              <p:cNvPr id="28" name="Ink 27">
                <a:extLst>
                  <a:ext uri="{FF2B5EF4-FFF2-40B4-BE49-F238E27FC236}">
                    <a16:creationId xmlns:a16="http://schemas.microsoft.com/office/drawing/2014/main" id="{E7118B27-8011-4C1E-A5B2-7491165FC24A}"/>
                  </a:ext>
                </a:extLst>
              </p:cNvPr>
              <p:cNvPicPr/>
              <p:nvPr/>
            </p:nvPicPr>
            <p:blipFill>
              <a:blip r:embed="rId44"/>
              <a:stretch>
                <a:fillRect/>
              </a:stretch>
            </p:blipFill>
            <p:spPr>
              <a:xfrm>
                <a:off x="3726902" y="5874882"/>
                <a:ext cx="19080" cy="20880"/>
              </a:xfrm>
              <a:prstGeom prst="rect">
                <a:avLst/>
              </a:prstGeom>
            </p:spPr>
          </p:pic>
        </mc:Fallback>
      </mc:AlternateContent>
      <p:grpSp>
        <p:nvGrpSpPr>
          <p:cNvPr id="50" name="Group 49">
            <a:extLst>
              <a:ext uri="{FF2B5EF4-FFF2-40B4-BE49-F238E27FC236}">
                <a16:creationId xmlns:a16="http://schemas.microsoft.com/office/drawing/2014/main" id="{217C2A13-0C7B-49B7-B163-F6352749F8AE}"/>
              </a:ext>
            </a:extLst>
          </p:cNvPr>
          <p:cNvGrpSpPr/>
          <p:nvPr/>
        </p:nvGrpSpPr>
        <p:grpSpPr>
          <a:xfrm>
            <a:off x="3018062" y="4569882"/>
            <a:ext cx="2045880" cy="1373040"/>
            <a:chOff x="3018062" y="4569882"/>
            <a:chExt cx="2045880" cy="1373040"/>
          </a:xfrm>
        </p:grpSpPr>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30F95741-D364-461A-BDB4-E730DA84527C}"/>
                    </a:ext>
                  </a:extLst>
                </p14:cNvPr>
                <p14:cNvContentPartPr/>
                <p14:nvPr/>
              </p14:nvContentPartPr>
              <p14:xfrm>
                <a:off x="3262142" y="4817202"/>
                <a:ext cx="1262160" cy="1086120"/>
              </p14:xfrm>
            </p:contentPart>
          </mc:Choice>
          <mc:Fallback xmlns="">
            <p:pic>
              <p:nvPicPr>
                <p:cNvPr id="29" name="Ink 28">
                  <a:extLst>
                    <a:ext uri="{FF2B5EF4-FFF2-40B4-BE49-F238E27FC236}">
                      <a16:creationId xmlns:a16="http://schemas.microsoft.com/office/drawing/2014/main" id="{30F95741-D364-461A-BDB4-E730DA84527C}"/>
                    </a:ext>
                  </a:extLst>
                </p:cNvPr>
                <p:cNvPicPr/>
                <p:nvPr/>
              </p:nvPicPr>
              <p:blipFill>
                <a:blip r:embed="rId46"/>
                <a:stretch>
                  <a:fillRect/>
                </a:stretch>
              </p:blipFill>
              <p:spPr>
                <a:xfrm>
                  <a:off x="3253502" y="4808202"/>
                  <a:ext cx="1279800" cy="1103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D46995CD-2A0E-435B-9188-C654571DA743}"/>
                    </a:ext>
                  </a:extLst>
                </p14:cNvPr>
                <p14:cNvContentPartPr/>
                <p14:nvPr/>
              </p14:nvContentPartPr>
              <p14:xfrm>
                <a:off x="3918782" y="4907922"/>
                <a:ext cx="357840" cy="385920"/>
              </p14:xfrm>
            </p:contentPart>
          </mc:Choice>
          <mc:Fallback xmlns="">
            <p:pic>
              <p:nvPicPr>
                <p:cNvPr id="30" name="Ink 29">
                  <a:extLst>
                    <a:ext uri="{FF2B5EF4-FFF2-40B4-BE49-F238E27FC236}">
                      <a16:creationId xmlns:a16="http://schemas.microsoft.com/office/drawing/2014/main" id="{D46995CD-2A0E-435B-9188-C654571DA743}"/>
                    </a:ext>
                  </a:extLst>
                </p:cNvPr>
                <p:cNvPicPr/>
                <p:nvPr/>
              </p:nvPicPr>
              <p:blipFill>
                <a:blip r:embed="rId48"/>
                <a:stretch>
                  <a:fillRect/>
                </a:stretch>
              </p:blipFill>
              <p:spPr>
                <a:xfrm>
                  <a:off x="3909782" y="4898922"/>
                  <a:ext cx="3754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76100454-9792-4716-BCCE-29D941898417}"/>
                    </a:ext>
                  </a:extLst>
                </p14:cNvPr>
                <p14:cNvContentPartPr/>
                <p14:nvPr/>
              </p14:nvContentPartPr>
              <p14:xfrm>
                <a:off x="3731222" y="5075322"/>
                <a:ext cx="77400" cy="144000"/>
              </p14:xfrm>
            </p:contentPart>
          </mc:Choice>
          <mc:Fallback xmlns="">
            <p:pic>
              <p:nvPicPr>
                <p:cNvPr id="32" name="Ink 31">
                  <a:extLst>
                    <a:ext uri="{FF2B5EF4-FFF2-40B4-BE49-F238E27FC236}">
                      <a16:creationId xmlns:a16="http://schemas.microsoft.com/office/drawing/2014/main" id="{76100454-9792-4716-BCCE-29D941898417}"/>
                    </a:ext>
                  </a:extLst>
                </p:cNvPr>
                <p:cNvPicPr/>
                <p:nvPr/>
              </p:nvPicPr>
              <p:blipFill>
                <a:blip r:embed="rId50"/>
                <a:stretch>
                  <a:fillRect/>
                </a:stretch>
              </p:blipFill>
              <p:spPr>
                <a:xfrm>
                  <a:off x="3722582" y="5066322"/>
                  <a:ext cx="95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84EA2F2B-1F8E-4298-85F6-ED8C66E5B4B2}"/>
                    </a:ext>
                  </a:extLst>
                </p14:cNvPr>
                <p14:cNvContentPartPr/>
                <p14:nvPr/>
              </p14:nvContentPartPr>
              <p14:xfrm>
                <a:off x="3819782" y="5059122"/>
                <a:ext cx="57600" cy="104760"/>
              </p14:xfrm>
            </p:contentPart>
          </mc:Choice>
          <mc:Fallback xmlns="">
            <p:pic>
              <p:nvPicPr>
                <p:cNvPr id="33" name="Ink 32">
                  <a:extLst>
                    <a:ext uri="{FF2B5EF4-FFF2-40B4-BE49-F238E27FC236}">
                      <a16:creationId xmlns:a16="http://schemas.microsoft.com/office/drawing/2014/main" id="{84EA2F2B-1F8E-4298-85F6-ED8C66E5B4B2}"/>
                    </a:ext>
                  </a:extLst>
                </p:cNvPr>
                <p:cNvPicPr/>
                <p:nvPr/>
              </p:nvPicPr>
              <p:blipFill>
                <a:blip r:embed="rId52"/>
                <a:stretch>
                  <a:fillRect/>
                </a:stretch>
              </p:blipFill>
              <p:spPr>
                <a:xfrm>
                  <a:off x="3811142" y="5050482"/>
                  <a:ext cx="7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94E0A5AF-E1B5-4531-B7F5-70C39B5D1E89}"/>
                    </a:ext>
                  </a:extLst>
                </p14:cNvPr>
                <p14:cNvContentPartPr/>
                <p14:nvPr/>
              </p14:nvContentPartPr>
              <p14:xfrm>
                <a:off x="3905462" y="5012682"/>
                <a:ext cx="123480" cy="87120"/>
              </p14:xfrm>
            </p:contentPart>
          </mc:Choice>
          <mc:Fallback xmlns="">
            <p:pic>
              <p:nvPicPr>
                <p:cNvPr id="34" name="Ink 33">
                  <a:extLst>
                    <a:ext uri="{FF2B5EF4-FFF2-40B4-BE49-F238E27FC236}">
                      <a16:creationId xmlns:a16="http://schemas.microsoft.com/office/drawing/2014/main" id="{94E0A5AF-E1B5-4531-B7F5-70C39B5D1E89}"/>
                    </a:ext>
                  </a:extLst>
                </p:cNvPr>
                <p:cNvPicPr/>
                <p:nvPr/>
              </p:nvPicPr>
              <p:blipFill>
                <a:blip r:embed="rId54"/>
                <a:stretch>
                  <a:fillRect/>
                </a:stretch>
              </p:blipFill>
              <p:spPr>
                <a:xfrm>
                  <a:off x="3896822" y="5004042"/>
                  <a:ext cx="141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96374250-237F-4123-8C34-FC2E9F88CD83}"/>
                    </a:ext>
                  </a:extLst>
                </p14:cNvPr>
                <p14:cNvContentPartPr/>
                <p14:nvPr/>
              </p14:nvContentPartPr>
              <p14:xfrm>
                <a:off x="3337742" y="4954002"/>
                <a:ext cx="109080" cy="104040"/>
              </p14:xfrm>
            </p:contentPart>
          </mc:Choice>
          <mc:Fallback xmlns="">
            <p:pic>
              <p:nvPicPr>
                <p:cNvPr id="35" name="Ink 34">
                  <a:extLst>
                    <a:ext uri="{FF2B5EF4-FFF2-40B4-BE49-F238E27FC236}">
                      <a16:creationId xmlns:a16="http://schemas.microsoft.com/office/drawing/2014/main" id="{96374250-237F-4123-8C34-FC2E9F88CD83}"/>
                    </a:ext>
                  </a:extLst>
                </p:cNvPr>
                <p:cNvPicPr/>
                <p:nvPr/>
              </p:nvPicPr>
              <p:blipFill>
                <a:blip r:embed="rId56"/>
                <a:stretch>
                  <a:fillRect/>
                </a:stretch>
              </p:blipFill>
              <p:spPr>
                <a:xfrm>
                  <a:off x="3328742" y="4945002"/>
                  <a:ext cx="126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908730B2-E02D-423F-B9AE-6F9E9FF7CD4F}"/>
                    </a:ext>
                  </a:extLst>
                </p14:cNvPr>
                <p14:cNvContentPartPr/>
                <p14:nvPr/>
              </p14:nvContentPartPr>
              <p14:xfrm>
                <a:off x="4416662" y="5058042"/>
                <a:ext cx="114480" cy="124560"/>
              </p14:xfrm>
            </p:contentPart>
          </mc:Choice>
          <mc:Fallback xmlns="">
            <p:pic>
              <p:nvPicPr>
                <p:cNvPr id="37" name="Ink 36">
                  <a:extLst>
                    <a:ext uri="{FF2B5EF4-FFF2-40B4-BE49-F238E27FC236}">
                      <a16:creationId xmlns:a16="http://schemas.microsoft.com/office/drawing/2014/main" id="{908730B2-E02D-423F-B9AE-6F9E9FF7CD4F}"/>
                    </a:ext>
                  </a:extLst>
                </p:cNvPr>
                <p:cNvPicPr/>
                <p:nvPr/>
              </p:nvPicPr>
              <p:blipFill>
                <a:blip r:embed="rId58"/>
                <a:stretch>
                  <a:fillRect/>
                </a:stretch>
              </p:blipFill>
              <p:spPr>
                <a:xfrm>
                  <a:off x="4407662" y="5049402"/>
                  <a:ext cx="13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8158C43F-5A28-4B11-ABC3-94D7BFF26D76}"/>
                    </a:ext>
                  </a:extLst>
                </p14:cNvPr>
                <p14:cNvContentPartPr/>
                <p14:nvPr/>
              </p14:nvContentPartPr>
              <p14:xfrm>
                <a:off x="3411902" y="4797762"/>
                <a:ext cx="1050120" cy="257760"/>
              </p14:xfrm>
            </p:contentPart>
          </mc:Choice>
          <mc:Fallback xmlns="">
            <p:pic>
              <p:nvPicPr>
                <p:cNvPr id="39" name="Ink 38">
                  <a:extLst>
                    <a:ext uri="{FF2B5EF4-FFF2-40B4-BE49-F238E27FC236}">
                      <a16:creationId xmlns:a16="http://schemas.microsoft.com/office/drawing/2014/main" id="{8158C43F-5A28-4B11-ABC3-94D7BFF26D76}"/>
                    </a:ext>
                  </a:extLst>
                </p:cNvPr>
                <p:cNvPicPr/>
                <p:nvPr/>
              </p:nvPicPr>
              <p:blipFill>
                <a:blip r:embed="rId60"/>
                <a:stretch>
                  <a:fillRect/>
                </a:stretch>
              </p:blipFill>
              <p:spPr>
                <a:xfrm>
                  <a:off x="3402902" y="4788762"/>
                  <a:ext cx="1067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33B2D20C-6618-4D03-8528-064B4B1FB391}"/>
                    </a:ext>
                  </a:extLst>
                </p14:cNvPr>
                <p14:cNvContentPartPr/>
                <p14:nvPr/>
              </p14:nvContentPartPr>
              <p14:xfrm>
                <a:off x="3348902" y="4945002"/>
                <a:ext cx="26280" cy="44640"/>
              </p14:xfrm>
            </p:contentPart>
          </mc:Choice>
          <mc:Fallback xmlns="">
            <p:pic>
              <p:nvPicPr>
                <p:cNvPr id="41" name="Ink 40">
                  <a:extLst>
                    <a:ext uri="{FF2B5EF4-FFF2-40B4-BE49-F238E27FC236}">
                      <a16:creationId xmlns:a16="http://schemas.microsoft.com/office/drawing/2014/main" id="{33B2D20C-6618-4D03-8528-064B4B1FB391}"/>
                    </a:ext>
                  </a:extLst>
                </p:cNvPr>
                <p:cNvPicPr/>
                <p:nvPr/>
              </p:nvPicPr>
              <p:blipFill>
                <a:blip r:embed="rId62"/>
                <a:stretch>
                  <a:fillRect/>
                </a:stretch>
              </p:blipFill>
              <p:spPr>
                <a:xfrm>
                  <a:off x="3340262" y="4936362"/>
                  <a:ext cx="43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CEFBC111-4DA0-4353-BEA3-169CBB0E1FFC}"/>
                    </a:ext>
                  </a:extLst>
                </p14:cNvPr>
                <p14:cNvContentPartPr/>
                <p14:nvPr/>
              </p14:nvContentPartPr>
              <p14:xfrm>
                <a:off x="3332342" y="4937442"/>
                <a:ext cx="66960" cy="142560"/>
              </p14:xfrm>
            </p:contentPart>
          </mc:Choice>
          <mc:Fallback xmlns="">
            <p:pic>
              <p:nvPicPr>
                <p:cNvPr id="42" name="Ink 41">
                  <a:extLst>
                    <a:ext uri="{FF2B5EF4-FFF2-40B4-BE49-F238E27FC236}">
                      <a16:creationId xmlns:a16="http://schemas.microsoft.com/office/drawing/2014/main" id="{CEFBC111-4DA0-4353-BEA3-169CBB0E1FFC}"/>
                    </a:ext>
                  </a:extLst>
                </p:cNvPr>
                <p:cNvPicPr/>
                <p:nvPr/>
              </p:nvPicPr>
              <p:blipFill>
                <a:blip r:embed="rId64"/>
                <a:stretch>
                  <a:fillRect/>
                </a:stretch>
              </p:blipFill>
              <p:spPr>
                <a:xfrm>
                  <a:off x="3323342" y="4928442"/>
                  <a:ext cx="84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4874E58E-4AA6-416C-84AC-C5BD50D4F40E}"/>
                    </a:ext>
                  </a:extLst>
                </p14:cNvPr>
                <p14:cNvContentPartPr/>
                <p14:nvPr/>
              </p14:nvContentPartPr>
              <p14:xfrm>
                <a:off x="3018062" y="4937442"/>
                <a:ext cx="335520" cy="1005480"/>
              </p14:xfrm>
            </p:contentPart>
          </mc:Choice>
          <mc:Fallback xmlns="">
            <p:pic>
              <p:nvPicPr>
                <p:cNvPr id="43" name="Ink 42">
                  <a:extLst>
                    <a:ext uri="{FF2B5EF4-FFF2-40B4-BE49-F238E27FC236}">
                      <a16:creationId xmlns:a16="http://schemas.microsoft.com/office/drawing/2014/main" id="{4874E58E-4AA6-416C-84AC-C5BD50D4F40E}"/>
                    </a:ext>
                  </a:extLst>
                </p:cNvPr>
                <p:cNvPicPr/>
                <p:nvPr/>
              </p:nvPicPr>
              <p:blipFill>
                <a:blip r:embed="rId66"/>
                <a:stretch>
                  <a:fillRect/>
                </a:stretch>
              </p:blipFill>
              <p:spPr>
                <a:xfrm>
                  <a:off x="3009422" y="4928442"/>
                  <a:ext cx="353160" cy="1023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6D4EB72F-7892-40C4-878F-7DB5F496FE60}"/>
                    </a:ext>
                  </a:extLst>
                </p14:cNvPr>
                <p14:cNvContentPartPr/>
                <p14:nvPr/>
              </p14:nvContentPartPr>
              <p14:xfrm>
                <a:off x="4379582" y="4964442"/>
                <a:ext cx="668520" cy="441720"/>
              </p14:xfrm>
            </p:contentPart>
          </mc:Choice>
          <mc:Fallback xmlns="">
            <p:pic>
              <p:nvPicPr>
                <p:cNvPr id="44" name="Ink 43">
                  <a:extLst>
                    <a:ext uri="{FF2B5EF4-FFF2-40B4-BE49-F238E27FC236}">
                      <a16:creationId xmlns:a16="http://schemas.microsoft.com/office/drawing/2014/main" id="{6D4EB72F-7892-40C4-878F-7DB5F496FE60}"/>
                    </a:ext>
                  </a:extLst>
                </p:cNvPr>
                <p:cNvPicPr/>
                <p:nvPr/>
              </p:nvPicPr>
              <p:blipFill>
                <a:blip r:embed="rId68"/>
                <a:stretch>
                  <a:fillRect/>
                </a:stretch>
              </p:blipFill>
              <p:spPr>
                <a:xfrm>
                  <a:off x="4370582" y="4955442"/>
                  <a:ext cx="68616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85F3131A-E3AB-4AE7-AF86-A747A7074F96}"/>
                    </a:ext>
                  </a:extLst>
                </p14:cNvPr>
                <p14:cNvContentPartPr/>
                <p14:nvPr/>
              </p14:nvContentPartPr>
              <p14:xfrm>
                <a:off x="4779902" y="4998642"/>
                <a:ext cx="284040" cy="139680"/>
              </p14:xfrm>
            </p:contentPart>
          </mc:Choice>
          <mc:Fallback xmlns="">
            <p:pic>
              <p:nvPicPr>
                <p:cNvPr id="46" name="Ink 45">
                  <a:extLst>
                    <a:ext uri="{FF2B5EF4-FFF2-40B4-BE49-F238E27FC236}">
                      <a16:creationId xmlns:a16="http://schemas.microsoft.com/office/drawing/2014/main" id="{85F3131A-E3AB-4AE7-AF86-A747A7074F96}"/>
                    </a:ext>
                  </a:extLst>
                </p:cNvPr>
                <p:cNvPicPr/>
                <p:nvPr/>
              </p:nvPicPr>
              <p:blipFill>
                <a:blip r:embed="rId70"/>
                <a:stretch>
                  <a:fillRect/>
                </a:stretch>
              </p:blipFill>
              <p:spPr>
                <a:xfrm>
                  <a:off x="4770902" y="4989642"/>
                  <a:ext cx="301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2CBC5765-7446-4507-A358-1BF1AEAE569B}"/>
                    </a:ext>
                  </a:extLst>
                </p14:cNvPr>
                <p14:cNvContentPartPr/>
                <p14:nvPr/>
              </p14:nvContentPartPr>
              <p14:xfrm>
                <a:off x="4738142" y="4933122"/>
                <a:ext cx="201240" cy="103320"/>
              </p14:xfrm>
            </p:contentPart>
          </mc:Choice>
          <mc:Fallback xmlns="">
            <p:pic>
              <p:nvPicPr>
                <p:cNvPr id="47" name="Ink 46">
                  <a:extLst>
                    <a:ext uri="{FF2B5EF4-FFF2-40B4-BE49-F238E27FC236}">
                      <a16:creationId xmlns:a16="http://schemas.microsoft.com/office/drawing/2014/main" id="{2CBC5765-7446-4507-A358-1BF1AEAE569B}"/>
                    </a:ext>
                  </a:extLst>
                </p:cNvPr>
                <p:cNvPicPr/>
                <p:nvPr/>
              </p:nvPicPr>
              <p:blipFill>
                <a:blip r:embed="rId72"/>
                <a:stretch>
                  <a:fillRect/>
                </a:stretch>
              </p:blipFill>
              <p:spPr>
                <a:xfrm>
                  <a:off x="4729502" y="4924122"/>
                  <a:ext cx="218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D6D46C0D-F4AA-4358-A7C8-F65E76A6C383}"/>
                    </a:ext>
                  </a:extLst>
                </p14:cNvPr>
                <p14:cNvContentPartPr/>
                <p14:nvPr/>
              </p14:nvContentPartPr>
              <p14:xfrm>
                <a:off x="3533582" y="4569882"/>
                <a:ext cx="736920" cy="689760"/>
              </p14:xfrm>
            </p:contentPart>
          </mc:Choice>
          <mc:Fallback xmlns="">
            <p:pic>
              <p:nvPicPr>
                <p:cNvPr id="49" name="Ink 48">
                  <a:extLst>
                    <a:ext uri="{FF2B5EF4-FFF2-40B4-BE49-F238E27FC236}">
                      <a16:creationId xmlns:a16="http://schemas.microsoft.com/office/drawing/2014/main" id="{D6D46C0D-F4AA-4358-A7C8-F65E76A6C383}"/>
                    </a:ext>
                  </a:extLst>
                </p:cNvPr>
                <p:cNvPicPr/>
                <p:nvPr/>
              </p:nvPicPr>
              <p:blipFill>
                <a:blip r:embed="rId74"/>
                <a:stretch>
                  <a:fillRect/>
                </a:stretch>
              </p:blipFill>
              <p:spPr>
                <a:xfrm>
                  <a:off x="3524582" y="4560882"/>
                  <a:ext cx="754560" cy="707400"/>
                </a:xfrm>
                <a:prstGeom prst="rect">
                  <a:avLst/>
                </a:prstGeom>
              </p:spPr>
            </p:pic>
          </mc:Fallback>
        </mc:AlternateContent>
      </p:grpSp>
    </p:spTree>
    <p:extLst>
      <p:ext uri="{BB962C8B-B14F-4D97-AF65-F5344CB8AC3E}">
        <p14:creationId xmlns:p14="http://schemas.microsoft.com/office/powerpoint/2010/main" val="3692024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9A067-89B1-44DD-B4D4-FBAD1CB0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 y="1000125"/>
            <a:ext cx="7972425" cy="4857750"/>
          </a:xfrm>
          <a:prstGeom prst="rect">
            <a:avLst/>
          </a:prstGeom>
        </p:spPr>
      </p:pic>
      <p:grpSp>
        <p:nvGrpSpPr>
          <p:cNvPr id="6" name="Group 5">
            <a:extLst>
              <a:ext uri="{FF2B5EF4-FFF2-40B4-BE49-F238E27FC236}">
                <a16:creationId xmlns:a16="http://schemas.microsoft.com/office/drawing/2014/main" id="{E9ECC01E-DBF2-4C29-A26A-F5B8BA76D3AA}"/>
              </a:ext>
            </a:extLst>
          </p:cNvPr>
          <p:cNvGrpSpPr/>
          <p:nvPr/>
        </p:nvGrpSpPr>
        <p:grpSpPr>
          <a:xfrm>
            <a:off x="5691422" y="1514922"/>
            <a:ext cx="331200" cy="489600"/>
            <a:chOff x="5691422" y="1514922"/>
            <a:chExt cx="331200" cy="4896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FB1C1DC-32BA-44C2-B1B6-E995F4A0B0E7}"/>
                    </a:ext>
                  </a:extLst>
                </p14:cNvPr>
                <p14:cNvContentPartPr/>
                <p14:nvPr/>
              </p14:nvContentPartPr>
              <p14:xfrm>
                <a:off x="5741822" y="1514922"/>
                <a:ext cx="199800" cy="484920"/>
              </p14:xfrm>
            </p:contentPart>
          </mc:Choice>
          <mc:Fallback xmlns="">
            <p:pic>
              <p:nvPicPr>
                <p:cNvPr id="2" name="Ink 1">
                  <a:extLst>
                    <a:ext uri="{FF2B5EF4-FFF2-40B4-BE49-F238E27FC236}">
                      <a16:creationId xmlns:a16="http://schemas.microsoft.com/office/drawing/2014/main" id="{FFB1C1DC-32BA-44C2-B1B6-E995F4A0B0E7}"/>
                    </a:ext>
                  </a:extLst>
                </p:cNvPr>
                <p:cNvPicPr/>
                <p:nvPr/>
              </p:nvPicPr>
              <p:blipFill>
                <a:blip r:embed="rId4"/>
                <a:stretch>
                  <a:fillRect/>
                </a:stretch>
              </p:blipFill>
              <p:spPr>
                <a:xfrm>
                  <a:off x="5733182" y="1505922"/>
                  <a:ext cx="2174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F4AE5B1-5E47-488E-8AE3-03809AE8994B}"/>
                    </a:ext>
                  </a:extLst>
                </p14:cNvPr>
                <p14:cNvContentPartPr/>
                <p14:nvPr/>
              </p14:nvContentPartPr>
              <p14:xfrm>
                <a:off x="5691422" y="1829922"/>
                <a:ext cx="157320" cy="24480"/>
              </p14:xfrm>
            </p:contentPart>
          </mc:Choice>
          <mc:Fallback xmlns="">
            <p:pic>
              <p:nvPicPr>
                <p:cNvPr id="3" name="Ink 2">
                  <a:extLst>
                    <a:ext uri="{FF2B5EF4-FFF2-40B4-BE49-F238E27FC236}">
                      <a16:creationId xmlns:a16="http://schemas.microsoft.com/office/drawing/2014/main" id="{1F4AE5B1-5E47-488E-8AE3-03809AE8994B}"/>
                    </a:ext>
                  </a:extLst>
                </p:cNvPr>
                <p:cNvPicPr/>
                <p:nvPr/>
              </p:nvPicPr>
              <p:blipFill>
                <a:blip r:embed="rId6"/>
                <a:stretch>
                  <a:fillRect/>
                </a:stretch>
              </p:blipFill>
              <p:spPr>
                <a:xfrm>
                  <a:off x="5682422" y="1820922"/>
                  <a:ext cx="174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D016F0A-93FB-45A5-943A-EFE2CA35B9BB}"/>
                    </a:ext>
                  </a:extLst>
                </p14:cNvPr>
                <p14:cNvContentPartPr/>
                <p14:nvPr/>
              </p14:nvContentPartPr>
              <p14:xfrm>
                <a:off x="5904182" y="1886442"/>
                <a:ext cx="118440" cy="118080"/>
              </p14:xfrm>
            </p:contentPart>
          </mc:Choice>
          <mc:Fallback xmlns="">
            <p:pic>
              <p:nvPicPr>
                <p:cNvPr id="5" name="Ink 4">
                  <a:extLst>
                    <a:ext uri="{FF2B5EF4-FFF2-40B4-BE49-F238E27FC236}">
                      <a16:creationId xmlns:a16="http://schemas.microsoft.com/office/drawing/2014/main" id="{8D016F0A-93FB-45A5-943A-EFE2CA35B9BB}"/>
                    </a:ext>
                  </a:extLst>
                </p:cNvPr>
                <p:cNvPicPr/>
                <p:nvPr/>
              </p:nvPicPr>
              <p:blipFill>
                <a:blip r:embed="rId8"/>
                <a:stretch>
                  <a:fillRect/>
                </a:stretch>
              </p:blipFill>
              <p:spPr>
                <a:xfrm>
                  <a:off x="5895182" y="1877442"/>
                  <a:ext cx="136080" cy="135720"/>
                </a:xfrm>
                <a:prstGeom prst="rect">
                  <a:avLst/>
                </a:prstGeom>
              </p:spPr>
            </p:pic>
          </mc:Fallback>
        </mc:AlternateContent>
      </p:grpSp>
      <p:grpSp>
        <p:nvGrpSpPr>
          <p:cNvPr id="13" name="Group 12">
            <a:extLst>
              <a:ext uri="{FF2B5EF4-FFF2-40B4-BE49-F238E27FC236}">
                <a16:creationId xmlns:a16="http://schemas.microsoft.com/office/drawing/2014/main" id="{2060754C-7FFE-4BBA-9F96-BEE2CEF1C3D8}"/>
              </a:ext>
            </a:extLst>
          </p:cNvPr>
          <p:cNvGrpSpPr/>
          <p:nvPr/>
        </p:nvGrpSpPr>
        <p:grpSpPr>
          <a:xfrm>
            <a:off x="6048902" y="1703202"/>
            <a:ext cx="139320" cy="90720"/>
            <a:chOff x="6048902" y="1703202"/>
            <a:chExt cx="139320" cy="9072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B62B95A-DF79-41CA-A3FF-4FBBD0A9F2D7}"/>
                    </a:ext>
                  </a:extLst>
                </p14:cNvPr>
                <p14:cNvContentPartPr/>
                <p14:nvPr/>
              </p14:nvContentPartPr>
              <p14:xfrm>
                <a:off x="6074822" y="1777362"/>
                <a:ext cx="113400" cy="16560"/>
              </p14:xfrm>
            </p:contentPart>
          </mc:Choice>
          <mc:Fallback xmlns="">
            <p:pic>
              <p:nvPicPr>
                <p:cNvPr id="7" name="Ink 6">
                  <a:extLst>
                    <a:ext uri="{FF2B5EF4-FFF2-40B4-BE49-F238E27FC236}">
                      <a16:creationId xmlns:a16="http://schemas.microsoft.com/office/drawing/2014/main" id="{7B62B95A-DF79-41CA-A3FF-4FBBD0A9F2D7}"/>
                    </a:ext>
                  </a:extLst>
                </p:cNvPr>
                <p:cNvPicPr/>
                <p:nvPr/>
              </p:nvPicPr>
              <p:blipFill>
                <a:blip r:embed="rId10"/>
                <a:stretch>
                  <a:fillRect/>
                </a:stretch>
              </p:blipFill>
              <p:spPr>
                <a:xfrm>
                  <a:off x="6066182" y="1768722"/>
                  <a:ext cx="131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C10C7ADB-ABB3-4212-AC7C-B39215920A8A}"/>
                    </a:ext>
                  </a:extLst>
                </p14:cNvPr>
                <p14:cNvContentPartPr/>
                <p14:nvPr/>
              </p14:nvContentPartPr>
              <p14:xfrm>
                <a:off x="6048902" y="1703202"/>
                <a:ext cx="113760" cy="23040"/>
              </p14:xfrm>
            </p:contentPart>
          </mc:Choice>
          <mc:Fallback xmlns="">
            <p:pic>
              <p:nvPicPr>
                <p:cNvPr id="8" name="Ink 7">
                  <a:extLst>
                    <a:ext uri="{FF2B5EF4-FFF2-40B4-BE49-F238E27FC236}">
                      <a16:creationId xmlns:a16="http://schemas.microsoft.com/office/drawing/2014/main" id="{C10C7ADB-ABB3-4212-AC7C-B39215920A8A}"/>
                    </a:ext>
                  </a:extLst>
                </p:cNvPr>
                <p:cNvPicPr/>
                <p:nvPr/>
              </p:nvPicPr>
              <p:blipFill>
                <a:blip r:embed="rId12"/>
                <a:stretch>
                  <a:fillRect/>
                </a:stretch>
              </p:blipFill>
              <p:spPr>
                <a:xfrm>
                  <a:off x="6040262" y="1694202"/>
                  <a:ext cx="13140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72C5BFE-3B12-4BDC-967F-203806B0127F}"/>
                  </a:ext>
                </a:extLst>
              </p14:cNvPr>
              <p14:cNvContentPartPr/>
              <p14:nvPr/>
            </p14:nvContentPartPr>
            <p14:xfrm>
              <a:off x="6320342" y="1545162"/>
              <a:ext cx="4680" cy="19440"/>
            </p14:xfrm>
          </p:contentPart>
        </mc:Choice>
        <mc:Fallback xmlns="">
          <p:pic>
            <p:nvPicPr>
              <p:cNvPr id="10" name="Ink 9">
                <a:extLst>
                  <a:ext uri="{FF2B5EF4-FFF2-40B4-BE49-F238E27FC236}">
                    <a16:creationId xmlns:a16="http://schemas.microsoft.com/office/drawing/2014/main" id="{772C5BFE-3B12-4BDC-967F-203806B0127F}"/>
                  </a:ext>
                </a:extLst>
              </p:cNvPr>
              <p:cNvPicPr/>
              <p:nvPr/>
            </p:nvPicPr>
            <p:blipFill>
              <a:blip r:embed="rId14"/>
              <a:stretch>
                <a:fillRect/>
              </a:stretch>
            </p:blipFill>
            <p:spPr>
              <a:xfrm>
                <a:off x="6311702" y="1536522"/>
                <a:ext cx="22320" cy="37080"/>
              </a:xfrm>
              <a:prstGeom prst="rect">
                <a:avLst/>
              </a:prstGeom>
            </p:spPr>
          </p:pic>
        </mc:Fallback>
      </mc:AlternateContent>
      <p:grpSp>
        <p:nvGrpSpPr>
          <p:cNvPr id="12" name="Group 11">
            <a:extLst>
              <a:ext uri="{FF2B5EF4-FFF2-40B4-BE49-F238E27FC236}">
                <a16:creationId xmlns:a16="http://schemas.microsoft.com/office/drawing/2014/main" id="{7886A95C-B81F-4294-B74D-BF2DCF916BB6}"/>
              </a:ext>
            </a:extLst>
          </p:cNvPr>
          <p:cNvGrpSpPr/>
          <p:nvPr/>
        </p:nvGrpSpPr>
        <p:grpSpPr>
          <a:xfrm>
            <a:off x="6332942" y="1651362"/>
            <a:ext cx="271440" cy="249480"/>
            <a:chOff x="6332942" y="1651362"/>
            <a:chExt cx="271440" cy="24948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8151B006-7F9E-49C6-8F89-5058A80DE528}"/>
                    </a:ext>
                  </a:extLst>
                </p14:cNvPr>
                <p14:cNvContentPartPr/>
                <p14:nvPr/>
              </p14:nvContentPartPr>
              <p14:xfrm>
                <a:off x="6332942" y="1651362"/>
                <a:ext cx="108000" cy="205560"/>
              </p14:xfrm>
            </p:contentPart>
          </mc:Choice>
          <mc:Fallback xmlns="">
            <p:pic>
              <p:nvPicPr>
                <p:cNvPr id="9" name="Ink 8">
                  <a:extLst>
                    <a:ext uri="{FF2B5EF4-FFF2-40B4-BE49-F238E27FC236}">
                      <a16:creationId xmlns:a16="http://schemas.microsoft.com/office/drawing/2014/main" id="{8151B006-7F9E-49C6-8F89-5058A80DE528}"/>
                    </a:ext>
                  </a:extLst>
                </p:cNvPr>
                <p:cNvPicPr/>
                <p:nvPr/>
              </p:nvPicPr>
              <p:blipFill>
                <a:blip r:embed="rId16"/>
                <a:stretch>
                  <a:fillRect/>
                </a:stretch>
              </p:blipFill>
              <p:spPr>
                <a:xfrm>
                  <a:off x="6323942" y="1642362"/>
                  <a:ext cx="125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9EE5096-8BA6-44CC-938F-12A16EE708B0}"/>
                    </a:ext>
                  </a:extLst>
                </p14:cNvPr>
                <p14:cNvContentPartPr/>
                <p14:nvPr/>
              </p14:nvContentPartPr>
              <p14:xfrm>
                <a:off x="6493142" y="1777362"/>
                <a:ext cx="111240" cy="123480"/>
              </p14:xfrm>
            </p:contentPart>
          </mc:Choice>
          <mc:Fallback xmlns="">
            <p:pic>
              <p:nvPicPr>
                <p:cNvPr id="11" name="Ink 10">
                  <a:extLst>
                    <a:ext uri="{FF2B5EF4-FFF2-40B4-BE49-F238E27FC236}">
                      <a16:creationId xmlns:a16="http://schemas.microsoft.com/office/drawing/2014/main" id="{79EE5096-8BA6-44CC-938F-12A16EE708B0}"/>
                    </a:ext>
                  </a:extLst>
                </p:cNvPr>
                <p:cNvPicPr/>
                <p:nvPr/>
              </p:nvPicPr>
              <p:blipFill>
                <a:blip r:embed="rId18"/>
                <a:stretch>
                  <a:fillRect/>
                </a:stretch>
              </p:blipFill>
              <p:spPr>
                <a:xfrm>
                  <a:off x="6484142" y="1768722"/>
                  <a:ext cx="128880" cy="141120"/>
                </a:xfrm>
                <a:prstGeom prst="rect">
                  <a:avLst/>
                </a:prstGeom>
              </p:spPr>
            </p:pic>
          </mc:Fallback>
        </mc:AlternateContent>
      </p:grpSp>
      <p:grpSp>
        <p:nvGrpSpPr>
          <p:cNvPr id="22" name="Group 21">
            <a:extLst>
              <a:ext uri="{FF2B5EF4-FFF2-40B4-BE49-F238E27FC236}">
                <a16:creationId xmlns:a16="http://schemas.microsoft.com/office/drawing/2014/main" id="{78CA1DA9-BC9C-4787-9CA7-D0089F793AF7}"/>
              </a:ext>
            </a:extLst>
          </p:cNvPr>
          <p:cNvGrpSpPr/>
          <p:nvPr/>
        </p:nvGrpSpPr>
        <p:grpSpPr>
          <a:xfrm>
            <a:off x="6782582" y="1439322"/>
            <a:ext cx="840960" cy="554400"/>
            <a:chOff x="6782582" y="1439322"/>
            <a:chExt cx="840960" cy="55440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24131859-842C-4503-B9A8-422DBFBE0F33}"/>
                    </a:ext>
                  </a:extLst>
                </p14:cNvPr>
                <p14:cNvContentPartPr/>
                <p14:nvPr/>
              </p14:nvContentPartPr>
              <p14:xfrm>
                <a:off x="6818942" y="1580082"/>
                <a:ext cx="198360" cy="413640"/>
              </p14:xfrm>
            </p:contentPart>
          </mc:Choice>
          <mc:Fallback xmlns="">
            <p:pic>
              <p:nvPicPr>
                <p:cNvPr id="14" name="Ink 13">
                  <a:extLst>
                    <a:ext uri="{FF2B5EF4-FFF2-40B4-BE49-F238E27FC236}">
                      <a16:creationId xmlns:a16="http://schemas.microsoft.com/office/drawing/2014/main" id="{24131859-842C-4503-B9A8-422DBFBE0F33}"/>
                    </a:ext>
                  </a:extLst>
                </p:cNvPr>
                <p:cNvPicPr/>
                <p:nvPr/>
              </p:nvPicPr>
              <p:blipFill>
                <a:blip r:embed="rId20"/>
                <a:stretch>
                  <a:fillRect/>
                </a:stretch>
              </p:blipFill>
              <p:spPr>
                <a:xfrm>
                  <a:off x="6809942" y="1571082"/>
                  <a:ext cx="2160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4AE70385-67D0-454C-8255-3B5513B8B795}"/>
                    </a:ext>
                  </a:extLst>
                </p14:cNvPr>
                <p14:cNvContentPartPr/>
                <p14:nvPr/>
              </p14:nvContentPartPr>
              <p14:xfrm>
                <a:off x="6782582" y="1474602"/>
                <a:ext cx="158400" cy="26640"/>
              </p14:xfrm>
            </p:contentPart>
          </mc:Choice>
          <mc:Fallback xmlns="">
            <p:pic>
              <p:nvPicPr>
                <p:cNvPr id="15" name="Ink 14">
                  <a:extLst>
                    <a:ext uri="{FF2B5EF4-FFF2-40B4-BE49-F238E27FC236}">
                      <a16:creationId xmlns:a16="http://schemas.microsoft.com/office/drawing/2014/main" id="{4AE70385-67D0-454C-8255-3B5513B8B795}"/>
                    </a:ext>
                  </a:extLst>
                </p:cNvPr>
                <p:cNvPicPr/>
                <p:nvPr/>
              </p:nvPicPr>
              <p:blipFill>
                <a:blip r:embed="rId22"/>
                <a:stretch>
                  <a:fillRect/>
                </a:stretch>
              </p:blipFill>
              <p:spPr>
                <a:xfrm>
                  <a:off x="6773582" y="1465962"/>
                  <a:ext cx="176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D23EED88-04B1-4D54-A008-EF7B2C1D317C}"/>
                    </a:ext>
                  </a:extLst>
                </p14:cNvPr>
                <p14:cNvContentPartPr/>
                <p14:nvPr/>
              </p14:nvContentPartPr>
              <p14:xfrm>
                <a:off x="7079582" y="1577562"/>
                <a:ext cx="170640" cy="304920"/>
              </p14:xfrm>
            </p:contentPart>
          </mc:Choice>
          <mc:Fallback xmlns="">
            <p:pic>
              <p:nvPicPr>
                <p:cNvPr id="17" name="Ink 16">
                  <a:extLst>
                    <a:ext uri="{FF2B5EF4-FFF2-40B4-BE49-F238E27FC236}">
                      <a16:creationId xmlns:a16="http://schemas.microsoft.com/office/drawing/2014/main" id="{D23EED88-04B1-4D54-A008-EF7B2C1D317C}"/>
                    </a:ext>
                  </a:extLst>
                </p:cNvPr>
                <p:cNvPicPr/>
                <p:nvPr/>
              </p:nvPicPr>
              <p:blipFill>
                <a:blip r:embed="rId24"/>
                <a:stretch>
                  <a:fillRect/>
                </a:stretch>
              </p:blipFill>
              <p:spPr>
                <a:xfrm>
                  <a:off x="7070582" y="1568922"/>
                  <a:ext cx="1882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EAAB8AD-9F20-48A3-8284-909B89D9EB41}"/>
                    </a:ext>
                  </a:extLst>
                </p14:cNvPr>
                <p14:cNvContentPartPr/>
                <p14:nvPr/>
              </p14:nvContentPartPr>
              <p14:xfrm>
                <a:off x="7015862" y="1544802"/>
                <a:ext cx="77400" cy="90720"/>
              </p14:xfrm>
            </p:contentPart>
          </mc:Choice>
          <mc:Fallback xmlns="">
            <p:pic>
              <p:nvPicPr>
                <p:cNvPr id="18" name="Ink 17">
                  <a:extLst>
                    <a:ext uri="{FF2B5EF4-FFF2-40B4-BE49-F238E27FC236}">
                      <a16:creationId xmlns:a16="http://schemas.microsoft.com/office/drawing/2014/main" id="{4EAAB8AD-9F20-48A3-8284-909B89D9EB41}"/>
                    </a:ext>
                  </a:extLst>
                </p:cNvPr>
                <p:cNvPicPr/>
                <p:nvPr/>
              </p:nvPicPr>
              <p:blipFill>
                <a:blip r:embed="rId26"/>
                <a:stretch>
                  <a:fillRect/>
                </a:stretch>
              </p:blipFill>
              <p:spPr>
                <a:xfrm>
                  <a:off x="7007222" y="1535802"/>
                  <a:ext cx="95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BE8E50DD-100F-420D-8D40-BE3BC35D5B1E}"/>
                    </a:ext>
                  </a:extLst>
                </p14:cNvPr>
                <p14:cNvContentPartPr/>
                <p14:nvPr/>
              </p14:nvContentPartPr>
              <p14:xfrm>
                <a:off x="7183622" y="1789242"/>
                <a:ext cx="55440" cy="67320"/>
              </p14:xfrm>
            </p:contentPart>
          </mc:Choice>
          <mc:Fallback xmlns="">
            <p:pic>
              <p:nvPicPr>
                <p:cNvPr id="19" name="Ink 18">
                  <a:extLst>
                    <a:ext uri="{FF2B5EF4-FFF2-40B4-BE49-F238E27FC236}">
                      <a16:creationId xmlns:a16="http://schemas.microsoft.com/office/drawing/2014/main" id="{BE8E50DD-100F-420D-8D40-BE3BC35D5B1E}"/>
                    </a:ext>
                  </a:extLst>
                </p:cNvPr>
                <p:cNvPicPr/>
                <p:nvPr/>
              </p:nvPicPr>
              <p:blipFill>
                <a:blip r:embed="rId28"/>
                <a:stretch>
                  <a:fillRect/>
                </a:stretch>
              </p:blipFill>
              <p:spPr>
                <a:xfrm>
                  <a:off x="7174982" y="1780602"/>
                  <a:ext cx="73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D7C2DC4D-DDE8-415E-9036-CF2BE034CDCA}"/>
                    </a:ext>
                  </a:extLst>
                </p14:cNvPr>
                <p14:cNvContentPartPr/>
                <p14:nvPr/>
              </p14:nvContentPartPr>
              <p14:xfrm>
                <a:off x="7331582" y="1769442"/>
                <a:ext cx="52200" cy="82440"/>
              </p14:xfrm>
            </p:contentPart>
          </mc:Choice>
          <mc:Fallback xmlns="">
            <p:pic>
              <p:nvPicPr>
                <p:cNvPr id="20" name="Ink 19">
                  <a:extLst>
                    <a:ext uri="{FF2B5EF4-FFF2-40B4-BE49-F238E27FC236}">
                      <a16:creationId xmlns:a16="http://schemas.microsoft.com/office/drawing/2014/main" id="{D7C2DC4D-DDE8-415E-9036-CF2BE034CDCA}"/>
                    </a:ext>
                  </a:extLst>
                </p:cNvPr>
                <p:cNvPicPr/>
                <p:nvPr/>
              </p:nvPicPr>
              <p:blipFill>
                <a:blip r:embed="rId30"/>
                <a:stretch>
                  <a:fillRect/>
                </a:stretch>
              </p:blipFill>
              <p:spPr>
                <a:xfrm>
                  <a:off x="7322942" y="1760442"/>
                  <a:ext cx="69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492C9AC8-24CE-49A1-A08D-D546D266E34B}"/>
                    </a:ext>
                  </a:extLst>
                </p14:cNvPr>
                <p14:cNvContentPartPr/>
                <p14:nvPr/>
              </p14:nvContentPartPr>
              <p14:xfrm>
                <a:off x="7423742" y="1439322"/>
                <a:ext cx="199800" cy="426600"/>
              </p14:xfrm>
            </p:contentPart>
          </mc:Choice>
          <mc:Fallback xmlns="">
            <p:pic>
              <p:nvPicPr>
                <p:cNvPr id="21" name="Ink 20">
                  <a:extLst>
                    <a:ext uri="{FF2B5EF4-FFF2-40B4-BE49-F238E27FC236}">
                      <a16:creationId xmlns:a16="http://schemas.microsoft.com/office/drawing/2014/main" id="{492C9AC8-24CE-49A1-A08D-D546D266E34B}"/>
                    </a:ext>
                  </a:extLst>
                </p:cNvPr>
                <p:cNvPicPr/>
                <p:nvPr/>
              </p:nvPicPr>
              <p:blipFill>
                <a:blip r:embed="rId32"/>
                <a:stretch>
                  <a:fillRect/>
                </a:stretch>
              </p:blipFill>
              <p:spPr>
                <a:xfrm>
                  <a:off x="7415102" y="1430682"/>
                  <a:ext cx="217440" cy="444240"/>
                </a:xfrm>
                <a:prstGeom prst="rect">
                  <a:avLst/>
                </a:prstGeom>
              </p:spPr>
            </p:pic>
          </mc:Fallback>
        </mc:AlternateContent>
      </p:grpSp>
      <p:grpSp>
        <p:nvGrpSpPr>
          <p:cNvPr id="29" name="Group 28">
            <a:extLst>
              <a:ext uri="{FF2B5EF4-FFF2-40B4-BE49-F238E27FC236}">
                <a16:creationId xmlns:a16="http://schemas.microsoft.com/office/drawing/2014/main" id="{66BBF454-83B3-4C09-85D9-B2F50019D869}"/>
              </a:ext>
            </a:extLst>
          </p:cNvPr>
          <p:cNvGrpSpPr/>
          <p:nvPr/>
        </p:nvGrpSpPr>
        <p:grpSpPr>
          <a:xfrm>
            <a:off x="3333422" y="1175082"/>
            <a:ext cx="728640" cy="265680"/>
            <a:chOff x="3333422" y="1175082"/>
            <a:chExt cx="728640" cy="265680"/>
          </a:xfrm>
        </p:grpSpPr>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18EDF9A4-035C-4842-8D42-97368B29B272}"/>
                    </a:ext>
                  </a:extLst>
                </p14:cNvPr>
                <p14:cNvContentPartPr/>
                <p14:nvPr/>
              </p14:nvContentPartPr>
              <p14:xfrm>
                <a:off x="3333422" y="1189122"/>
                <a:ext cx="56880" cy="250200"/>
              </p14:xfrm>
            </p:contentPart>
          </mc:Choice>
          <mc:Fallback xmlns="">
            <p:pic>
              <p:nvPicPr>
                <p:cNvPr id="23" name="Ink 22">
                  <a:extLst>
                    <a:ext uri="{FF2B5EF4-FFF2-40B4-BE49-F238E27FC236}">
                      <a16:creationId xmlns:a16="http://schemas.microsoft.com/office/drawing/2014/main" id="{18EDF9A4-035C-4842-8D42-97368B29B272}"/>
                    </a:ext>
                  </a:extLst>
                </p:cNvPr>
                <p:cNvPicPr/>
                <p:nvPr/>
              </p:nvPicPr>
              <p:blipFill>
                <a:blip r:embed="rId34"/>
                <a:stretch>
                  <a:fillRect/>
                </a:stretch>
              </p:blipFill>
              <p:spPr>
                <a:xfrm>
                  <a:off x="3324422" y="1180122"/>
                  <a:ext cx="74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6AD760DE-0669-48FA-9FB3-905F525C5506}"/>
                    </a:ext>
                  </a:extLst>
                </p14:cNvPr>
                <p14:cNvContentPartPr/>
                <p14:nvPr/>
              </p14:nvContentPartPr>
              <p14:xfrm>
                <a:off x="3463742" y="1226202"/>
                <a:ext cx="107280" cy="186480"/>
              </p14:xfrm>
            </p:contentPart>
          </mc:Choice>
          <mc:Fallback xmlns="">
            <p:pic>
              <p:nvPicPr>
                <p:cNvPr id="24" name="Ink 23">
                  <a:extLst>
                    <a:ext uri="{FF2B5EF4-FFF2-40B4-BE49-F238E27FC236}">
                      <a16:creationId xmlns:a16="http://schemas.microsoft.com/office/drawing/2014/main" id="{6AD760DE-0669-48FA-9FB3-905F525C5506}"/>
                    </a:ext>
                  </a:extLst>
                </p:cNvPr>
                <p:cNvPicPr/>
                <p:nvPr/>
              </p:nvPicPr>
              <p:blipFill>
                <a:blip r:embed="rId36"/>
                <a:stretch>
                  <a:fillRect/>
                </a:stretch>
              </p:blipFill>
              <p:spPr>
                <a:xfrm>
                  <a:off x="3455102" y="1217562"/>
                  <a:ext cx="124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91BF5D69-2C43-44CB-B6B1-42041FCEBF12}"/>
                    </a:ext>
                  </a:extLst>
                </p14:cNvPr>
                <p14:cNvContentPartPr/>
                <p14:nvPr/>
              </p14:nvContentPartPr>
              <p14:xfrm>
                <a:off x="3767222" y="1175082"/>
                <a:ext cx="153000" cy="265680"/>
              </p14:xfrm>
            </p:contentPart>
          </mc:Choice>
          <mc:Fallback xmlns="">
            <p:pic>
              <p:nvPicPr>
                <p:cNvPr id="25" name="Ink 24">
                  <a:extLst>
                    <a:ext uri="{FF2B5EF4-FFF2-40B4-BE49-F238E27FC236}">
                      <a16:creationId xmlns:a16="http://schemas.microsoft.com/office/drawing/2014/main" id="{91BF5D69-2C43-44CB-B6B1-42041FCEBF12}"/>
                    </a:ext>
                  </a:extLst>
                </p:cNvPr>
                <p:cNvPicPr/>
                <p:nvPr/>
              </p:nvPicPr>
              <p:blipFill>
                <a:blip r:embed="rId38"/>
                <a:stretch>
                  <a:fillRect/>
                </a:stretch>
              </p:blipFill>
              <p:spPr>
                <a:xfrm>
                  <a:off x="3758222" y="1166082"/>
                  <a:ext cx="170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B8CB9CFA-A4D9-47DF-AC96-DEDE97DD95F4}"/>
                    </a:ext>
                  </a:extLst>
                </p14:cNvPr>
                <p14:cNvContentPartPr/>
                <p14:nvPr/>
              </p14:nvContentPartPr>
              <p14:xfrm>
                <a:off x="3720062" y="1194162"/>
                <a:ext cx="63360" cy="88920"/>
              </p14:xfrm>
            </p:contentPart>
          </mc:Choice>
          <mc:Fallback xmlns="">
            <p:pic>
              <p:nvPicPr>
                <p:cNvPr id="26" name="Ink 25">
                  <a:extLst>
                    <a:ext uri="{FF2B5EF4-FFF2-40B4-BE49-F238E27FC236}">
                      <a16:creationId xmlns:a16="http://schemas.microsoft.com/office/drawing/2014/main" id="{B8CB9CFA-A4D9-47DF-AC96-DEDE97DD95F4}"/>
                    </a:ext>
                  </a:extLst>
                </p:cNvPr>
                <p:cNvPicPr/>
                <p:nvPr/>
              </p:nvPicPr>
              <p:blipFill>
                <a:blip r:embed="rId40"/>
                <a:stretch>
                  <a:fillRect/>
                </a:stretch>
              </p:blipFill>
              <p:spPr>
                <a:xfrm>
                  <a:off x="3711422" y="1185162"/>
                  <a:ext cx="81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70DBEB67-6B09-41FB-A960-A763678BDC53}"/>
                    </a:ext>
                  </a:extLst>
                </p14:cNvPr>
                <p14:cNvContentPartPr/>
                <p14:nvPr/>
              </p14:nvContentPartPr>
              <p14:xfrm>
                <a:off x="3885662" y="1366602"/>
                <a:ext cx="69480" cy="73080"/>
              </p14:xfrm>
            </p:contentPart>
          </mc:Choice>
          <mc:Fallback xmlns="">
            <p:pic>
              <p:nvPicPr>
                <p:cNvPr id="27" name="Ink 26">
                  <a:extLst>
                    <a:ext uri="{FF2B5EF4-FFF2-40B4-BE49-F238E27FC236}">
                      <a16:creationId xmlns:a16="http://schemas.microsoft.com/office/drawing/2014/main" id="{70DBEB67-6B09-41FB-A960-A763678BDC53}"/>
                    </a:ext>
                  </a:extLst>
                </p:cNvPr>
                <p:cNvPicPr/>
                <p:nvPr/>
              </p:nvPicPr>
              <p:blipFill>
                <a:blip r:embed="rId42"/>
                <a:stretch>
                  <a:fillRect/>
                </a:stretch>
              </p:blipFill>
              <p:spPr>
                <a:xfrm>
                  <a:off x="3877022" y="1357962"/>
                  <a:ext cx="87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DDE397E9-9545-4984-8C41-4B98ED46C912}"/>
                    </a:ext>
                  </a:extLst>
                </p14:cNvPr>
                <p14:cNvContentPartPr/>
                <p14:nvPr/>
              </p14:nvContentPartPr>
              <p14:xfrm>
                <a:off x="4017062" y="1346442"/>
                <a:ext cx="45000" cy="49320"/>
              </p14:xfrm>
            </p:contentPart>
          </mc:Choice>
          <mc:Fallback xmlns="">
            <p:pic>
              <p:nvPicPr>
                <p:cNvPr id="28" name="Ink 27">
                  <a:extLst>
                    <a:ext uri="{FF2B5EF4-FFF2-40B4-BE49-F238E27FC236}">
                      <a16:creationId xmlns:a16="http://schemas.microsoft.com/office/drawing/2014/main" id="{DDE397E9-9545-4984-8C41-4B98ED46C912}"/>
                    </a:ext>
                  </a:extLst>
                </p:cNvPr>
                <p:cNvPicPr/>
                <p:nvPr/>
              </p:nvPicPr>
              <p:blipFill>
                <a:blip r:embed="rId44"/>
                <a:stretch>
                  <a:fillRect/>
                </a:stretch>
              </p:blipFill>
              <p:spPr>
                <a:xfrm>
                  <a:off x="4008062" y="1337442"/>
                  <a:ext cx="6264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282B6520-EF3F-4561-A1E0-7B9F90607F2D}"/>
                  </a:ext>
                </a:extLst>
              </p14:cNvPr>
              <p14:cNvContentPartPr/>
              <p14:nvPr/>
            </p14:nvContentPartPr>
            <p14:xfrm>
              <a:off x="4686662" y="1017042"/>
              <a:ext cx="3960" cy="2880"/>
            </p14:xfrm>
          </p:contentPart>
        </mc:Choice>
        <mc:Fallback xmlns="">
          <p:pic>
            <p:nvPicPr>
              <p:cNvPr id="30" name="Ink 29">
                <a:extLst>
                  <a:ext uri="{FF2B5EF4-FFF2-40B4-BE49-F238E27FC236}">
                    <a16:creationId xmlns:a16="http://schemas.microsoft.com/office/drawing/2014/main" id="{282B6520-EF3F-4561-A1E0-7B9F90607F2D}"/>
                  </a:ext>
                </a:extLst>
              </p:cNvPr>
              <p:cNvPicPr/>
              <p:nvPr/>
            </p:nvPicPr>
            <p:blipFill>
              <a:blip r:embed="rId46"/>
              <a:stretch>
                <a:fillRect/>
              </a:stretch>
            </p:blipFill>
            <p:spPr>
              <a:xfrm>
                <a:off x="4677662" y="1008402"/>
                <a:ext cx="21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61A5AA14-9BE2-4036-ACFA-85DFD4D5A489}"/>
                  </a:ext>
                </a:extLst>
              </p14:cNvPr>
              <p14:cNvContentPartPr/>
              <p14:nvPr/>
            </p14:nvContentPartPr>
            <p14:xfrm>
              <a:off x="4681262" y="940002"/>
              <a:ext cx="2302200" cy="86760"/>
            </p14:xfrm>
          </p:contentPart>
        </mc:Choice>
        <mc:Fallback xmlns="">
          <p:pic>
            <p:nvPicPr>
              <p:cNvPr id="31" name="Ink 30">
                <a:extLst>
                  <a:ext uri="{FF2B5EF4-FFF2-40B4-BE49-F238E27FC236}">
                    <a16:creationId xmlns:a16="http://schemas.microsoft.com/office/drawing/2014/main" id="{61A5AA14-9BE2-4036-ACFA-85DFD4D5A489}"/>
                  </a:ext>
                </a:extLst>
              </p:cNvPr>
              <p:cNvPicPr/>
              <p:nvPr/>
            </p:nvPicPr>
            <p:blipFill>
              <a:blip r:embed="rId48"/>
              <a:stretch>
                <a:fillRect/>
              </a:stretch>
            </p:blipFill>
            <p:spPr>
              <a:xfrm>
                <a:off x="4672622" y="931002"/>
                <a:ext cx="2319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87A0F188-FD90-4E42-8C49-17E3FFE7CFBC}"/>
                  </a:ext>
                </a:extLst>
              </p14:cNvPr>
              <p14:cNvContentPartPr/>
              <p14:nvPr/>
            </p14:nvContentPartPr>
            <p14:xfrm>
              <a:off x="6720662" y="910482"/>
              <a:ext cx="861480" cy="34560"/>
            </p14:xfrm>
          </p:contentPart>
        </mc:Choice>
        <mc:Fallback xmlns="">
          <p:pic>
            <p:nvPicPr>
              <p:cNvPr id="32" name="Ink 31">
                <a:extLst>
                  <a:ext uri="{FF2B5EF4-FFF2-40B4-BE49-F238E27FC236}">
                    <a16:creationId xmlns:a16="http://schemas.microsoft.com/office/drawing/2014/main" id="{87A0F188-FD90-4E42-8C49-17E3FFE7CFBC}"/>
                  </a:ext>
                </a:extLst>
              </p:cNvPr>
              <p:cNvPicPr/>
              <p:nvPr/>
            </p:nvPicPr>
            <p:blipFill>
              <a:blip r:embed="rId50"/>
              <a:stretch>
                <a:fillRect/>
              </a:stretch>
            </p:blipFill>
            <p:spPr>
              <a:xfrm>
                <a:off x="6712022" y="901842"/>
                <a:ext cx="879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593D397E-AE87-441B-8712-9DA7AC0188E1}"/>
                  </a:ext>
                </a:extLst>
              </p14:cNvPr>
              <p14:cNvContentPartPr/>
              <p14:nvPr/>
            </p14:nvContentPartPr>
            <p14:xfrm>
              <a:off x="7568822" y="19482"/>
              <a:ext cx="29160" cy="859320"/>
            </p14:xfrm>
          </p:contentPart>
        </mc:Choice>
        <mc:Fallback xmlns="">
          <p:pic>
            <p:nvPicPr>
              <p:cNvPr id="33" name="Ink 32">
                <a:extLst>
                  <a:ext uri="{FF2B5EF4-FFF2-40B4-BE49-F238E27FC236}">
                    <a16:creationId xmlns:a16="http://schemas.microsoft.com/office/drawing/2014/main" id="{593D397E-AE87-441B-8712-9DA7AC0188E1}"/>
                  </a:ext>
                </a:extLst>
              </p:cNvPr>
              <p:cNvPicPr/>
              <p:nvPr/>
            </p:nvPicPr>
            <p:blipFill>
              <a:blip r:embed="rId52"/>
              <a:stretch>
                <a:fillRect/>
              </a:stretch>
            </p:blipFill>
            <p:spPr>
              <a:xfrm>
                <a:off x="7559822" y="10842"/>
                <a:ext cx="4680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877831F8-AB1C-45EE-823D-F82EDE368391}"/>
                  </a:ext>
                </a:extLst>
              </p14:cNvPr>
              <p14:cNvContentPartPr/>
              <p14:nvPr/>
            </p14:nvContentPartPr>
            <p14:xfrm>
              <a:off x="4451942" y="983202"/>
              <a:ext cx="375120" cy="40680"/>
            </p14:xfrm>
          </p:contentPart>
        </mc:Choice>
        <mc:Fallback xmlns="">
          <p:pic>
            <p:nvPicPr>
              <p:cNvPr id="34" name="Ink 33">
                <a:extLst>
                  <a:ext uri="{FF2B5EF4-FFF2-40B4-BE49-F238E27FC236}">
                    <a16:creationId xmlns:a16="http://schemas.microsoft.com/office/drawing/2014/main" id="{877831F8-AB1C-45EE-823D-F82EDE368391}"/>
                  </a:ext>
                </a:extLst>
              </p:cNvPr>
              <p:cNvPicPr/>
              <p:nvPr/>
            </p:nvPicPr>
            <p:blipFill>
              <a:blip r:embed="rId54"/>
              <a:stretch>
                <a:fillRect/>
              </a:stretch>
            </p:blipFill>
            <p:spPr>
              <a:xfrm>
                <a:off x="4443302" y="974562"/>
                <a:ext cx="392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EF4692B5-1B24-4BD2-88D0-775C25028282}"/>
                  </a:ext>
                </a:extLst>
              </p14:cNvPr>
              <p14:cNvContentPartPr/>
              <p14:nvPr/>
            </p14:nvContentPartPr>
            <p14:xfrm>
              <a:off x="4452302" y="-71238"/>
              <a:ext cx="3129840" cy="1059120"/>
            </p14:xfrm>
          </p:contentPart>
        </mc:Choice>
        <mc:Fallback xmlns="">
          <p:pic>
            <p:nvPicPr>
              <p:cNvPr id="35" name="Ink 34">
                <a:extLst>
                  <a:ext uri="{FF2B5EF4-FFF2-40B4-BE49-F238E27FC236}">
                    <a16:creationId xmlns:a16="http://schemas.microsoft.com/office/drawing/2014/main" id="{EF4692B5-1B24-4BD2-88D0-775C25028282}"/>
                  </a:ext>
                </a:extLst>
              </p:cNvPr>
              <p:cNvPicPr/>
              <p:nvPr/>
            </p:nvPicPr>
            <p:blipFill>
              <a:blip r:embed="rId56"/>
              <a:stretch>
                <a:fillRect/>
              </a:stretch>
            </p:blipFill>
            <p:spPr>
              <a:xfrm>
                <a:off x="4443662" y="-80238"/>
                <a:ext cx="3147480" cy="1076760"/>
              </a:xfrm>
              <a:prstGeom prst="rect">
                <a:avLst/>
              </a:prstGeom>
            </p:spPr>
          </p:pic>
        </mc:Fallback>
      </mc:AlternateContent>
      <p:grpSp>
        <p:nvGrpSpPr>
          <p:cNvPr id="53" name="Group 52">
            <a:extLst>
              <a:ext uri="{FF2B5EF4-FFF2-40B4-BE49-F238E27FC236}">
                <a16:creationId xmlns:a16="http://schemas.microsoft.com/office/drawing/2014/main" id="{1945BD77-838A-4393-B623-793FC86FE652}"/>
              </a:ext>
            </a:extLst>
          </p:cNvPr>
          <p:cNvGrpSpPr/>
          <p:nvPr/>
        </p:nvGrpSpPr>
        <p:grpSpPr>
          <a:xfrm>
            <a:off x="6217382" y="729056"/>
            <a:ext cx="819000" cy="158760"/>
            <a:chOff x="6217382" y="729056"/>
            <a:chExt cx="819000" cy="158760"/>
          </a:xfrm>
        </p:grpSpPr>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52084358-9429-4CE1-A750-0A67B3B43025}"/>
                    </a:ext>
                  </a:extLst>
                </p14:cNvPr>
                <p14:cNvContentPartPr/>
                <p14:nvPr/>
              </p14:nvContentPartPr>
              <p14:xfrm>
                <a:off x="6217382" y="729056"/>
                <a:ext cx="68760" cy="158760"/>
              </p14:xfrm>
            </p:contentPart>
          </mc:Choice>
          <mc:Fallback xmlns="">
            <p:pic>
              <p:nvPicPr>
                <p:cNvPr id="43" name="Ink 42">
                  <a:extLst>
                    <a:ext uri="{FF2B5EF4-FFF2-40B4-BE49-F238E27FC236}">
                      <a16:creationId xmlns:a16="http://schemas.microsoft.com/office/drawing/2014/main" id="{52084358-9429-4CE1-A750-0A67B3B43025}"/>
                    </a:ext>
                  </a:extLst>
                </p:cNvPr>
                <p:cNvPicPr/>
                <p:nvPr/>
              </p:nvPicPr>
              <p:blipFill>
                <a:blip r:embed="rId58"/>
                <a:stretch>
                  <a:fillRect/>
                </a:stretch>
              </p:blipFill>
              <p:spPr>
                <a:xfrm>
                  <a:off x="6208382" y="720416"/>
                  <a:ext cx="86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C6E26634-4B04-4DB9-B099-48890F5FCA8B}"/>
                    </a:ext>
                  </a:extLst>
                </p14:cNvPr>
                <p14:cNvContentPartPr/>
                <p14:nvPr/>
              </p14:nvContentPartPr>
              <p14:xfrm>
                <a:off x="6369662" y="775856"/>
                <a:ext cx="60480" cy="93960"/>
              </p14:xfrm>
            </p:contentPart>
          </mc:Choice>
          <mc:Fallback xmlns="">
            <p:pic>
              <p:nvPicPr>
                <p:cNvPr id="44" name="Ink 43">
                  <a:extLst>
                    <a:ext uri="{FF2B5EF4-FFF2-40B4-BE49-F238E27FC236}">
                      <a16:creationId xmlns:a16="http://schemas.microsoft.com/office/drawing/2014/main" id="{C6E26634-4B04-4DB9-B099-48890F5FCA8B}"/>
                    </a:ext>
                  </a:extLst>
                </p:cNvPr>
                <p:cNvPicPr/>
                <p:nvPr/>
              </p:nvPicPr>
              <p:blipFill>
                <a:blip r:embed="rId60"/>
                <a:stretch>
                  <a:fillRect/>
                </a:stretch>
              </p:blipFill>
              <p:spPr>
                <a:xfrm>
                  <a:off x="6360662" y="766856"/>
                  <a:ext cx="78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4CD74CFA-2F25-4D08-AD1F-D5491212AD4F}"/>
                    </a:ext>
                  </a:extLst>
                </p14:cNvPr>
                <p14:cNvContentPartPr/>
                <p14:nvPr/>
              </p14:nvContentPartPr>
              <p14:xfrm>
                <a:off x="6485222" y="782696"/>
                <a:ext cx="59040" cy="88920"/>
              </p14:xfrm>
            </p:contentPart>
          </mc:Choice>
          <mc:Fallback xmlns="">
            <p:pic>
              <p:nvPicPr>
                <p:cNvPr id="45" name="Ink 44">
                  <a:extLst>
                    <a:ext uri="{FF2B5EF4-FFF2-40B4-BE49-F238E27FC236}">
                      <a16:creationId xmlns:a16="http://schemas.microsoft.com/office/drawing/2014/main" id="{4CD74CFA-2F25-4D08-AD1F-D5491212AD4F}"/>
                    </a:ext>
                  </a:extLst>
                </p:cNvPr>
                <p:cNvPicPr/>
                <p:nvPr/>
              </p:nvPicPr>
              <p:blipFill>
                <a:blip r:embed="rId62"/>
                <a:stretch>
                  <a:fillRect/>
                </a:stretch>
              </p:blipFill>
              <p:spPr>
                <a:xfrm>
                  <a:off x="6476582" y="774056"/>
                  <a:ext cx="76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48EF9BAA-31BE-4CC0-816D-6EA9E5F20EAD}"/>
                    </a:ext>
                  </a:extLst>
                </p14:cNvPr>
                <p14:cNvContentPartPr/>
                <p14:nvPr/>
              </p14:nvContentPartPr>
              <p14:xfrm>
                <a:off x="6626342" y="782336"/>
                <a:ext cx="65520" cy="89280"/>
              </p14:xfrm>
            </p:contentPart>
          </mc:Choice>
          <mc:Fallback xmlns="">
            <p:pic>
              <p:nvPicPr>
                <p:cNvPr id="46" name="Ink 45">
                  <a:extLst>
                    <a:ext uri="{FF2B5EF4-FFF2-40B4-BE49-F238E27FC236}">
                      <a16:creationId xmlns:a16="http://schemas.microsoft.com/office/drawing/2014/main" id="{48EF9BAA-31BE-4CC0-816D-6EA9E5F20EAD}"/>
                    </a:ext>
                  </a:extLst>
                </p:cNvPr>
                <p:cNvPicPr/>
                <p:nvPr/>
              </p:nvPicPr>
              <p:blipFill>
                <a:blip r:embed="rId64"/>
                <a:stretch>
                  <a:fillRect/>
                </a:stretch>
              </p:blipFill>
              <p:spPr>
                <a:xfrm>
                  <a:off x="6617702" y="773696"/>
                  <a:ext cx="83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C1BB72BF-6516-41B0-B80D-163DE35859A0}"/>
                    </a:ext>
                  </a:extLst>
                </p14:cNvPr>
                <p14:cNvContentPartPr/>
                <p14:nvPr/>
              </p14:nvContentPartPr>
              <p14:xfrm>
                <a:off x="6817862" y="753536"/>
                <a:ext cx="218520" cy="87840"/>
              </p14:xfrm>
            </p:contentPart>
          </mc:Choice>
          <mc:Fallback xmlns="">
            <p:pic>
              <p:nvPicPr>
                <p:cNvPr id="52" name="Ink 51">
                  <a:extLst>
                    <a:ext uri="{FF2B5EF4-FFF2-40B4-BE49-F238E27FC236}">
                      <a16:creationId xmlns:a16="http://schemas.microsoft.com/office/drawing/2014/main" id="{C1BB72BF-6516-41B0-B80D-163DE35859A0}"/>
                    </a:ext>
                  </a:extLst>
                </p:cNvPr>
                <p:cNvPicPr/>
                <p:nvPr/>
              </p:nvPicPr>
              <p:blipFill>
                <a:blip r:embed="rId66"/>
                <a:stretch>
                  <a:fillRect/>
                </a:stretch>
              </p:blipFill>
              <p:spPr>
                <a:xfrm>
                  <a:off x="6808862" y="744896"/>
                  <a:ext cx="236160" cy="105480"/>
                </a:xfrm>
                <a:prstGeom prst="rect">
                  <a:avLst/>
                </a:prstGeom>
              </p:spPr>
            </p:pic>
          </mc:Fallback>
        </mc:AlternateContent>
      </p:grpSp>
      <p:grpSp>
        <p:nvGrpSpPr>
          <p:cNvPr id="55" name="Group 54">
            <a:extLst>
              <a:ext uri="{FF2B5EF4-FFF2-40B4-BE49-F238E27FC236}">
                <a16:creationId xmlns:a16="http://schemas.microsoft.com/office/drawing/2014/main" id="{ADB80B85-FA28-49B9-9EE9-074385946419}"/>
              </a:ext>
            </a:extLst>
          </p:cNvPr>
          <p:cNvGrpSpPr/>
          <p:nvPr/>
        </p:nvGrpSpPr>
        <p:grpSpPr>
          <a:xfrm>
            <a:off x="7529222" y="-64024"/>
            <a:ext cx="1033200" cy="908640"/>
            <a:chOff x="7529222" y="-64024"/>
            <a:chExt cx="1033200" cy="908640"/>
          </a:xfrm>
        </p:grpSpPr>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A083AE3E-098C-470E-8092-9685AD1F7C17}"/>
                    </a:ext>
                  </a:extLst>
                </p14:cNvPr>
                <p14:cNvContentPartPr/>
                <p14:nvPr/>
              </p14:nvContentPartPr>
              <p14:xfrm>
                <a:off x="8241302" y="147296"/>
                <a:ext cx="83880" cy="157320"/>
              </p14:xfrm>
            </p:contentPart>
          </mc:Choice>
          <mc:Fallback xmlns="">
            <p:pic>
              <p:nvPicPr>
                <p:cNvPr id="36" name="Ink 35">
                  <a:extLst>
                    <a:ext uri="{FF2B5EF4-FFF2-40B4-BE49-F238E27FC236}">
                      <a16:creationId xmlns:a16="http://schemas.microsoft.com/office/drawing/2014/main" id="{A083AE3E-098C-470E-8092-9685AD1F7C17}"/>
                    </a:ext>
                  </a:extLst>
                </p:cNvPr>
                <p:cNvPicPr/>
                <p:nvPr/>
              </p:nvPicPr>
              <p:blipFill>
                <a:blip r:embed="rId68"/>
                <a:stretch>
                  <a:fillRect/>
                </a:stretch>
              </p:blipFill>
              <p:spPr>
                <a:xfrm>
                  <a:off x="8232302" y="138296"/>
                  <a:ext cx="101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36A8CA25-1A31-4FD9-8697-034A8A8E006A}"/>
                    </a:ext>
                  </a:extLst>
                </p14:cNvPr>
                <p14:cNvContentPartPr/>
                <p14:nvPr/>
              </p14:nvContentPartPr>
              <p14:xfrm>
                <a:off x="8242382" y="358616"/>
                <a:ext cx="187560" cy="5400"/>
              </p14:xfrm>
            </p:contentPart>
          </mc:Choice>
          <mc:Fallback xmlns="">
            <p:pic>
              <p:nvPicPr>
                <p:cNvPr id="37" name="Ink 36">
                  <a:extLst>
                    <a:ext uri="{FF2B5EF4-FFF2-40B4-BE49-F238E27FC236}">
                      <a16:creationId xmlns:a16="http://schemas.microsoft.com/office/drawing/2014/main" id="{36A8CA25-1A31-4FD9-8697-034A8A8E006A}"/>
                    </a:ext>
                  </a:extLst>
                </p:cNvPr>
                <p:cNvPicPr/>
                <p:nvPr/>
              </p:nvPicPr>
              <p:blipFill>
                <a:blip r:embed="rId70"/>
                <a:stretch>
                  <a:fillRect/>
                </a:stretch>
              </p:blipFill>
              <p:spPr>
                <a:xfrm>
                  <a:off x="8233382" y="349976"/>
                  <a:ext cx="20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546E4872-BD08-4F80-9047-8A1795A541CF}"/>
                    </a:ext>
                  </a:extLst>
                </p14:cNvPr>
                <p14:cNvContentPartPr/>
                <p14:nvPr/>
              </p14:nvContentPartPr>
              <p14:xfrm>
                <a:off x="8254622" y="446096"/>
                <a:ext cx="14760" cy="128160"/>
              </p14:xfrm>
            </p:contentPart>
          </mc:Choice>
          <mc:Fallback xmlns="">
            <p:pic>
              <p:nvPicPr>
                <p:cNvPr id="38" name="Ink 37">
                  <a:extLst>
                    <a:ext uri="{FF2B5EF4-FFF2-40B4-BE49-F238E27FC236}">
                      <a16:creationId xmlns:a16="http://schemas.microsoft.com/office/drawing/2014/main" id="{546E4872-BD08-4F80-9047-8A1795A541CF}"/>
                    </a:ext>
                  </a:extLst>
                </p:cNvPr>
                <p:cNvPicPr/>
                <p:nvPr/>
              </p:nvPicPr>
              <p:blipFill>
                <a:blip r:embed="rId72"/>
                <a:stretch>
                  <a:fillRect/>
                </a:stretch>
              </p:blipFill>
              <p:spPr>
                <a:xfrm>
                  <a:off x="8245982" y="437096"/>
                  <a:ext cx="32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Ink 38">
                  <a:extLst>
                    <a:ext uri="{FF2B5EF4-FFF2-40B4-BE49-F238E27FC236}">
                      <a16:creationId xmlns:a16="http://schemas.microsoft.com/office/drawing/2014/main" id="{945D8D26-6126-453B-A6E6-1DD5FEC7CD5C}"/>
                    </a:ext>
                  </a:extLst>
                </p14:cNvPr>
                <p14:cNvContentPartPr/>
                <p14:nvPr/>
              </p14:nvContentPartPr>
              <p14:xfrm>
                <a:off x="8298182" y="478856"/>
                <a:ext cx="50040" cy="93240"/>
              </p14:xfrm>
            </p:contentPart>
          </mc:Choice>
          <mc:Fallback xmlns="">
            <p:pic>
              <p:nvPicPr>
                <p:cNvPr id="39" name="Ink 38">
                  <a:extLst>
                    <a:ext uri="{FF2B5EF4-FFF2-40B4-BE49-F238E27FC236}">
                      <a16:creationId xmlns:a16="http://schemas.microsoft.com/office/drawing/2014/main" id="{945D8D26-6126-453B-A6E6-1DD5FEC7CD5C}"/>
                    </a:ext>
                  </a:extLst>
                </p:cNvPr>
                <p:cNvPicPr/>
                <p:nvPr/>
              </p:nvPicPr>
              <p:blipFill>
                <a:blip r:embed="rId74"/>
                <a:stretch>
                  <a:fillRect/>
                </a:stretch>
              </p:blipFill>
              <p:spPr>
                <a:xfrm>
                  <a:off x="8289542" y="470216"/>
                  <a:ext cx="67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Ink 39">
                  <a:extLst>
                    <a:ext uri="{FF2B5EF4-FFF2-40B4-BE49-F238E27FC236}">
                      <a16:creationId xmlns:a16="http://schemas.microsoft.com/office/drawing/2014/main" id="{91D8165F-969D-4D4A-BF22-5F9EC03236D3}"/>
                    </a:ext>
                  </a:extLst>
                </p14:cNvPr>
                <p14:cNvContentPartPr/>
                <p14:nvPr/>
              </p14:nvContentPartPr>
              <p14:xfrm>
                <a:off x="8409422" y="484976"/>
                <a:ext cx="26280" cy="68760"/>
              </p14:xfrm>
            </p:contentPart>
          </mc:Choice>
          <mc:Fallback xmlns="">
            <p:pic>
              <p:nvPicPr>
                <p:cNvPr id="40" name="Ink 39">
                  <a:extLst>
                    <a:ext uri="{FF2B5EF4-FFF2-40B4-BE49-F238E27FC236}">
                      <a16:creationId xmlns:a16="http://schemas.microsoft.com/office/drawing/2014/main" id="{91D8165F-969D-4D4A-BF22-5F9EC03236D3}"/>
                    </a:ext>
                  </a:extLst>
                </p:cNvPr>
                <p:cNvPicPr/>
                <p:nvPr/>
              </p:nvPicPr>
              <p:blipFill>
                <a:blip r:embed="rId76"/>
                <a:stretch>
                  <a:fillRect/>
                </a:stretch>
              </p:blipFill>
              <p:spPr>
                <a:xfrm>
                  <a:off x="8400782" y="475976"/>
                  <a:ext cx="43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Ink 40">
                  <a:extLst>
                    <a:ext uri="{FF2B5EF4-FFF2-40B4-BE49-F238E27FC236}">
                      <a16:creationId xmlns:a16="http://schemas.microsoft.com/office/drawing/2014/main" id="{5D29241F-653C-4877-835C-A8986144D504}"/>
                    </a:ext>
                  </a:extLst>
                </p14:cNvPr>
                <p14:cNvContentPartPr/>
                <p14:nvPr/>
              </p14:nvContentPartPr>
              <p14:xfrm>
                <a:off x="8495822" y="457616"/>
                <a:ext cx="66600" cy="92520"/>
              </p14:xfrm>
            </p:contentPart>
          </mc:Choice>
          <mc:Fallback xmlns="">
            <p:pic>
              <p:nvPicPr>
                <p:cNvPr id="41" name="Ink 40">
                  <a:extLst>
                    <a:ext uri="{FF2B5EF4-FFF2-40B4-BE49-F238E27FC236}">
                      <a16:creationId xmlns:a16="http://schemas.microsoft.com/office/drawing/2014/main" id="{5D29241F-653C-4877-835C-A8986144D504}"/>
                    </a:ext>
                  </a:extLst>
                </p:cNvPr>
                <p:cNvPicPr/>
                <p:nvPr/>
              </p:nvPicPr>
              <p:blipFill>
                <a:blip r:embed="rId78"/>
                <a:stretch>
                  <a:fillRect/>
                </a:stretch>
              </p:blipFill>
              <p:spPr>
                <a:xfrm>
                  <a:off x="8486822" y="448976"/>
                  <a:ext cx="84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4E2CF4DD-89BC-4CEC-A896-F80503782A24}"/>
                    </a:ext>
                  </a:extLst>
                </p14:cNvPr>
                <p14:cNvContentPartPr/>
                <p14:nvPr/>
              </p14:nvContentPartPr>
              <p14:xfrm>
                <a:off x="7651262" y="322616"/>
                <a:ext cx="14760" cy="140400"/>
              </p14:xfrm>
            </p:contentPart>
          </mc:Choice>
          <mc:Fallback xmlns="">
            <p:pic>
              <p:nvPicPr>
                <p:cNvPr id="48" name="Ink 47">
                  <a:extLst>
                    <a:ext uri="{FF2B5EF4-FFF2-40B4-BE49-F238E27FC236}">
                      <a16:creationId xmlns:a16="http://schemas.microsoft.com/office/drawing/2014/main" id="{4E2CF4DD-89BC-4CEC-A896-F80503782A24}"/>
                    </a:ext>
                  </a:extLst>
                </p:cNvPr>
                <p:cNvPicPr/>
                <p:nvPr/>
              </p:nvPicPr>
              <p:blipFill>
                <a:blip r:embed="rId80"/>
                <a:stretch>
                  <a:fillRect/>
                </a:stretch>
              </p:blipFill>
              <p:spPr>
                <a:xfrm>
                  <a:off x="7642622" y="313616"/>
                  <a:ext cx="32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11AA69F6-4938-475D-B096-1BA73998AA0F}"/>
                    </a:ext>
                  </a:extLst>
                </p14:cNvPr>
                <p14:cNvContentPartPr/>
                <p14:nvPr/>
              </p14:nvContentPartPr>
              <p14:xfrm>
                <a:off x="7703102" y="349616"/>
                <a:ext cx="58680" cy="98280"/>
              </p14:xfrm>
            </p:contentPart>
          </mc:Choice>
          <mc:Fallback xmlns="">
            <p:pic>
              <p:nvPicPr>
                <p:cNvPr id="49" name="Ink 48">
                  <a:extLst>
                    <a:ext uri="{FF2B5EF4-FFF2-40B4-BE49-F238E27FC236}">
                      <a16:creationId xmlns:a16="http://schemas.microsoft.com/office/drawing/2014/main" id="{11AA69F6-4938-475D-B096-1BA73998AA0F}"/>
                    </a:ext>
                  </a:extLst>
                </p:cNvPr>
                <p:cNvPicPr/>
                <p:nvPr/>
              </p:nvPicPr>
              <p:blipFill>
                <a:blip r:embed="rId82"/>
                <a:stretch>
                  <a:fillRect/>
                </a:stretch>
              </p:blipFill>
              <p:spPr>
                <a:xfrm>
                  <a:off x="7694102" y="340976"/>
                  <a:ext cx="76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60CB0CD5-C6B6-433E-8D95-E16AAD2BB888}"/>
                    </a:ext>
                  </a:extLst>
                </p14:cNvPr>
                <p14:cNvContentPartPr/>
                <p14:nvPr/>
              </p14:nvContentPartPr>
              <p14:xfrm>
                <a:off x="7821182" y="320096"/>
                <a:ext cx="113040" cy="90000"/>
              </p14:xfrm>
            </p:contentPart>
          </mc:Choice>
          <mc:Fallback xmlns="">
            <p:pic>
              <p:nvPicPr>
                <p:cNvPr id="50" name="Ink 49">
                  <a:extLst>
                    <a:ext uri="{FF2B5EF4-FFF2-40B4-BE49-F238E27FC236}">
                      <a16:creationId xmlns:a16="http://schemas.microsoft.com/office/drawing/2014/main" id="{60CB0CD5-C6B6-433E-8D95-E16AAD2BB888}"/>
                    </a:ext>
                  </a:extLst>
                </p:cNvPr>
                <p:cNvPicPr/>
                <p:nvPr/>
              </p:nvPicPr>
              <p:blipFill>
                <a:blip r:embed="rId84"/>
                <a:stretch>
                  <a:fillRect/>
                </a:stretch>
              </p:blipFill>
              <p:spPr>
                <a:xfrm>
                  <a:off x="7812542" y="311096"/>
                  <a:ext cx="130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8A8B5BC3-190A-4111-808E-0941394F4C00}"/>
                    </a:ext>
                  </a:extLst>
                </p14:cNvPr>
                <p14:cNvContentPartPr/>
                <p14:nvPr/>
              </p14:nvContentPartPr>
              <p14:xfrm>
                <a:off x="7529222" y="-64024"/>
                <a:ext cx="111960" cy="908640"/>
              </p14:xfrm>
            </p:contentPart>
          </mc:Choice>
          <mc:Fallback xmlns="">
            <p:pic>
              <p:nvPicPr>
                <p:cNvPr id="54" name="Ink 53">
                  <a:extLst>
                    <a:ext uri="{FF2B5EF4-FFF2-40B4-BE49-F238E27FC236}">
                      <a16:creationId xmlns:a16="http://schemas.microsoft.com/office/drawing/2014/main" id="{8A8B5BC3-190A-4111-808E-0941394F4C00}"/>
                    </a:ext>
                  </a:extLst>
                </p:cNvPr>
                <p:cNvPicPr/>
                <p:nvPr/>
              </p:nvPicPr>
              <p:blipFill>
                <a:blip r:embed="rId86"/>
                <a:stretch>
                  <a:fillRect/>
                </a:stretch>
              </p:blipFill>
              <p:spPr>
                <a:xfrm>
                  <a:off x="7520222" y="-72664"/>
                  <a:ext cx="129600" cy="9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6960E2EF-09B0-4A58-A448-1E8488B3BE92}"/>
                  </a:ext>
                </a:extLst>
              </p14:cNvPr>
              <p14:cNvContentPartPr/>
              <p14:nvPr/>
            </p14:nvContentPartPr>
            <p14:xfrm>
              <a:off x="1734302" y="2705096"/>
              <a:ext cx="1360800" cy="95760"/>
            </p14:xfrm>
          </p:contentPart>
        </mc:Choice>
        <mc:Fallback xmlns="">
          <p:pic>
            <p:nvPicPr>
              <p:cNvPr id="56" name="Ink 55">
                <a:extLst>
                  <a:ext uri="{FF2B5EF4-FFF2-40B4-BE49-F238E27FC236}">
                    <a16:creationId xmlns:a16="http://schemas.microsoft.com/office/drawing/2014/main" id="{6960E2EF-09B0-4A58-A448-1E8488B3BE92}"/>
                  </a:ext>
                </a:extLst>
              </p:cNvPr>
              <p:cNvPicPr/>
              <p:nvPr/>
            </p:nvPicPr>
            <p:blipFill>
              <a:blip r:embed="rId88"/>
              <a:stretch>
                <a:fillRect/>
              </a:stretch>
            </p:blipFill>
            <p:spPr>
              <a:xfrm>
                <a:off x="1725302" y="2696096"/>
                <a:ext cx="137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3436A5E9-CE25-4E3F-B7D9-F67BC8603D5B}"/>
                  </a:ext>
                </a:extLst>
              </p14:cNvPr>
              <p14:cNvContentPartPr/>
              <p14:nvPr/>
            </p14:nvContentPartPr>
            <p14:xfrm>
              <a:off x="6773582" y="2701136"/>
              <a:ext cx="666000" cy="57240"/>
            </p14:xfrm>
          </p:contentPart>
        </mc:Choice>
        <mc:Fallback xmlns="">
          <p:pic>
            <p:nvPicPr>
              <p:cNvPr id="57" name="Ink 56">
                <a:extLst>
                  <a:ext uri="{FF2B5EF4-FFF2-40B4-BE49-F238E27FC236}">
                    <a16:creationId xmlns:a16="http://schemas.microsoft.com/office/drawing/2014/main" id="{3436A5E9-CE25-4E3F-B7D9-F67BC8603D5B}"/>
                  </a:ext>
                </a:extLst>
              </p:cNvPr>
              <p:cNvPicPr/>
              <p:nvPr/>
            </p:nvPicPr>
            <p:blipFill>
              <a:blip r:embed="rId90"/>
              <a:stretch>
                <a:fillRect/>
              </a:stretch>
            </p:blipFill>
            <p:spPr>
              <a:xfrm>
                <a:off x="6764582" y="2692136"/>
                <a:ext cx="683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043B8D3E-1568-4E8F-926B-D1ADA17E4DB4}"/>
                  </a:ext>
                </a:extLst>
              </p14:cNvPr>
              <p14:cNvContentPartPr/>
              <p14:nvPr/>
            </p14:nvContentPartPr>
            <p14:xfrm>
              <a:off x="6652622" y="3039896"/>
              <a:ext cx="672840" cy="43200"/>
            </p14:xfrm>
          </p:contentPart>
        </mc:Choice>
        <mc:Fallback xmlns="">
          <p:pic>
            <p:nvPicPr>
              <p:cNvPr id="58" name="Ink 57">
                <a:extLst>
                  <a:ext uri="{FF2B5EF4-FFF2-40B4-BE49-F238E27FC236}">
                    <a16:creationId xmlns:a16="http://schemas.microsoft.com/office/drawing/2014/main" id="{043B8D3E-1568-4E8F-926B-D1ADA17E4DB4}"/>
                  </a:ext>
                </a:extLst>
              </p:cNvPr>
              <p:cNvPicPr/>
              <p:nvPr/>
            </p:nvPicPr>
            <p:blipFill>
              <a:blip r:embed="rId92"/>
              <a:stretch>
                <a:fillRect/>
              </a:stretch>
            </p:blipFill>
            <p:spPr>
              <a:xfrm>
                <a:off x="6643982" y="3031256"/>
                <a:ext cx="690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486AC118-31AF-4A3B-BC97-6D3F51E4B0D3}"/>
                  </a:ext>
                </a:extLst>
              </p14:cNvPr>
              <p14:cNvContentPartPr/>
              <p14:nvPr/>
            </p14:nvContentPartPr>
            <p14:xfrm>
              <a:off x="3844982" y="3359936"/>
              <a:ext cx="1410480" cy="26640"/>
            </p14:xfrm>
          </p:contentPart>
        </mc:Choice>
        <mc:Fallback xmlns="">
          <p:pic>
            <p:nvPicPr>
              <p:cNvPr id="59" name="Ink 58">
                <a:extLst>
                  <a:ext uri="{FF2B5EF4-FFF2-40B4-BE49-F238E27FC236}">
                    <a16:creationId xmlns:a16="http://schemas.microsoft.com/office/drawing/2014/main" id="{486AC118-31AF-4A3B-BC97-6D3F51E4B0D3}"/>
                  </a:ext>
                </a:extLst>
              </p:cNvPr>
              <p:cNvPicPr/>
              <p:nvPr/>
            </p:nvPicPr>
            <p:blipFill>
              <a:blip r:embed="rId94"/>
              <a:stretch>
                <a:fillRect/>
              </a:stretch>
            </p:blipFill>
            <p:spPr>
              <a:xfrm>
                <a:off x="3835982" y="3351296"/>
                <a:ext cx="1428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Ink 59">
                <a:extLst>
                  <a:ext uri="{FF2B5EF4-FFF2-40B4-BE49-F238E27FC236}">
                    <a16:creationId xmlns:a16="http://schemas.microsoft.com/office/drawing/2014/main" id="{1A2A0C2C-03C2-44A9-8A53-B9C2631A4339}"/>
                  </a:ext>
                </a:extLst>
              </p14:cNvPr>
              <p14:cNvContentPartPr/>
              <p14:nvPr/>
            </p14:nvContentPartPr>
            <p14:xfrm>
              <a:off x="3952262" y="3570896"/>
              <a:ext cx="1180080" cy="47880"/>
            </p14:xfrm>
          </p:contentPart>
        </mc:Choice>
        <mc:Fallback xmlns="">
          <p:pic>
            <p:nvPicPr>
              <p:cNvPr id="60" name="Ink 59">
                <a:extLst>
                  <a:ext uri="{FF2B5EF4-FFF2-40B4-BE49-F238E27FC236}">
                    <a16:creationId xmlns:a16="http://schemas.microsoft.com/office/drawing/2014/main" id="{1A2A0C2C-03C2-44A9-8A53-B9C2631A4339}"/>
                  </a:ext>
                </a:extLst>
              </p:cNvPr>
              <p:cNvPicPr/>
              <p:nvPr/>
            </p:nvPicPr>
            <p:blipFill>
              <a:blip r:embed="rId96"/>
              <a:stretch>
                <a:fillRect/>
              </a:stretch>
            </p:blipFill>
            <p:spPr>
              <a:xfrm>
                <a:off x="3943262" y="3561896"/>
                <a:ext cx="1197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Ink 60">
                <a:extLst>
                  <a:ext uri="{FF2B5EF4-FFF2-40B4-BE49-F238E27FC236}">
                    <a16:creationId xmlns:a16="http://schemas.microsoft.com/office/drawing/2014/main" id="{1A596C01-9AA4-4AD3-A065-1EC83F216F3C}"/>
                  </a:ext>
                </a:extLst>
              </p14:cNvPr>
              <p14:cNvContentPartPr/>
              <p14:nvPr/>
            </p14:nvContentPartPr>
            <p14:xfrm>
              <a:off x="3363302" y="4428416"/>
              <a:ext cx="770040" cy="443880"/>
            </p14:xfrm>
          </p:contentPart>
        </mc:Choice>
        <mc:Fallback xmlns="">
          <p:pic>
            <p:nvPicPr>
              <p:cNvPr id="61" name="Ink 60">
                <a:extLst>
                  <a:ext uri="{FF2B5EF4-FFF2-40B4-BE49-F238E27FC236}">
                    <a16:creationId xmlns:a16="http://schemas.microsoft.com/office/drawing/2014/main" id="{1A596C01-9AA4-4AD3-A065-1EC83F216F3C}"/>
                  </a:ext>
                </a:extLst>
              </p:cNvPr>
              <p:cNvPicPr/>
              <p:nvPr/>
            </p:nvPicPr>
            <p:blipFill>
              <a:blip r:embed="rId98"/>
              <a:stretch>
                <a:fillRect/>
              </a:stretch>
            </p:blipFill>
            <p:spPr>
              <a:xfrm>
                <a:off x="3354302" y="4419776"/>
                <a:ext cx="7876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Ink 64">
                <a:extLst>
                  <a:ext uri="{FF2B5EF4-FFF2-40B4-BE49-F238E27FC236}">
                    <a16:creationId xmlns:a16="http://schemas.microsoft.com/office/drawing/2014/main" id="{96AB1E08-488B-4FF3-883C-3442DC188A00}"/>
                  </a:ext>
                </a:extLst>
              </p14:cNvPr>
              <p14:cNvContentPartPr/>
              <p14:nvPr/>
            </p14:nvContentPartPr>
            <p14:xfrm>
              <a:off x="892262" y="5014856"/>
              <a:ext cx="366120" cy="39960"/>
            </p14:xfrm>
          </p:contentPart>
        </mc:Choice>
        <mc:Fallback xmlns="">
          <p:pic>
            <p:nvPicPr>
              <p:cNvPr id="65" name="Ink 64">
                <a:extLst>
                  <a:ext uri="{FF2B5EF4-FFF2-40B4-BE49-F238E27FC236}">
                    <a16:creationId xmlns:a16="http://schemas.microsoft.com/office/drawing/2014/main" id="{96AB1E08-488B-4FF3-883C-3442DC188A00}"/>
                  </a:ext>
                </a:extLst>
              </p:cNvPr>
              <p:cNvPicPr/>
              <p:nvPr/>
            </p:nvPicPr>
            <p:blipFill>
              <a:blip r:embed="rId100"/>
              <a:stretch>
                <a:fillRect/>
              </a:stretch>
            </p:blipFill>
            <p:spPr>
              <a:xfrm>
                <a:off x="883262" y="5006216"/>
                <a:ext cx="383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 65">
                <a:extLst>
                  <a:ext uri="{FF2B5EF4-FFF2-40B4-BE49-F238E27FC236}">
                    <a16:creationId xmlns:a16="http://schemas.microsoft.com/office/drawing/2014/main" id="{6D663C62-C079-49ED-88D5-22D971AA590A}"/>
                  </a:ext>
                </a:extLst>
              </p14:cNvPr>
              <p14:cNvContentPartPr/>
              <p14:nvPr/>
            </p14:nvContentPartPr>
            <p14:xfrm>
              <a:off x="1796942" y="3886616"/>
              <a:ext cx="390240" cy="372600"/>
            </p14:xfrm>
          </p:contentPart>
        </mc:Choice>
        <mc:Fallback xmlns="">
          <p:pic>
            <p:nvPicPr>
              <p:cNvPr id="66" name="Ink 65">
                <a:extLst>
                  <a:ext uri="{FF2B5EF4-FFF2-40B4-BE49-F238E27FC236}">
                    <a16:creationId xmlns:a16="http://schemas.microsoft.com/office/drawing/2014/main" id="{6D663C62-C079-49ED-88D5-22D971AA590A}"/>
                  </a:ext>
                </a:extLst>
              </p:cNvPr>
              <p:cNvPicPr/>
              <p:nvPr/>
            </p:nvPicPr>
            <p:blipFill>
              <a:blip r:embed="rId102"/>
              <a:stretch>
                <a:fillRect/>
              </a:stretch>
            </p:blipFill>
            <p:spPr>
              <a:xfrm>
                <a:off x="1788302" y="3877976"/>
                <a:ext cx="407880" cy="390240"/>
              </a:xfrm>
              <a:prstGeom prst="rect">
                <a:avLst/>
              </a:prstGeom>
            </p:spPr>
          </p:pic>
        </mc:Fallback>
      </mc:AlternateContent>
      <p:grpSp>
        <p:nvGrpSpPr>
          <p:cNvPr id="84" name="Group 83">
            <a:extLst>
              <a:ext uri="{FF2B5EF4-FFF2-40B4-BE49-F238E27FC236}">
                <a16:creationId xmlns:a16="http://schemas.microsoft.com/office/drawing/2014/main" id="{D6A154C2-BBB5-4362-8285-FA502F05F2C6}"/>
              </a:ext>
            </a:extLst>
          </p:cNvPr>
          <p:cNvGrpSpPr/>
          <p:nvPr/>
        </p:nvGrpSpPr>
        <p:grpSpPr>
          <a:xfrm>
            <a:off x="5977262" y="5152376"/>
            <a:ext cx="1269720" cy="378360"/>
            <a:chOff x="5977262" y="5152376"/>
            <a:chExt cx="1269720" cy="378360"/>
          </a:xfrm>
        </p:grpSpPr>
        <mc:AlternateContent xmlns:mc="http://schemas.openxmlformats.org/markup-compatibility/2006" xmlns:p14="http://schemas.microsoft.com/office/powerpoint/2010/main">
          <mc:Choice Requires="p14">
            <p:contentPart p14:bwMode="auto" r:id="rId103">
              <p14:nvContentPartPr>
                <p14:cNvPr id="73" name="Ink 72">
                  <a:extLst>
                    <a:ext uri="{FF2B5EF4-FFF2-40B4-BE49-F238E27FC236}">
                      <a16:creationId xmlns:a16="http://schemas.microsoft.com/office/drawing/2014/main" id="{CB32C5BE-48FE-4FCF-AFCD-78A6A59F3490}"/>
                    </a:ext>
                  </a:extLst>
                </p14:cNvPr>
                <p14:cNvContentPartPr/>
                <p14:nvPr/>
              </p14:nvContentPartPr>
              <p14:xfrm>
                <a:off x="5977262" y="5340656"/>
                <a:ext cx="122760" cy="190080"/>
              </p14:xfrm>
            </p:contentPart>
          </mc:Choice>
          <mc:Fallback xmlns="">
            <p:pic>
              <p:nvPicPr>
                <p:cNvPr id="73" name="Ink 72">
                  <a:extLst>
                    <a:ext uri="{FF2B5EF4-FFF2-40B4-BE49-F238E27FC236}">
                      <a16:creationId xmlns:a16="http://schemas.microsoft.com/office/drawing/2014/main" id="{CB32C5BE-48FE-4FCF-AFCD-78A6A59F3490}"/>
                    </a:ext>
                  </a:extLst>
                </p:cNvPr>
                <p:cNvPicPr/>
                <p:nvPr/>
              </p:nvPicPr>
              <p:blipFill>
                <a:blip r:embed="rId104"/>
                <a:stretch>
                  <a:fillRect/>
                </a:stretch>
              </p:blipFill>
              <p:spPr>
                <a:xfrm>
                  <a:off x="5968622" y="5331656"/>
                  <a:ext cx="140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Ink 73">
                  <a:extLst>
                    <a:ext uri="{FF2B5EF4-FFF2-40B4-BE49-F238E27FC236}">
                      <a16:creationId xmlns:a16="http://schemas.microsoft.com/office/drawing/2014/main" id="{C27F8010-9CBB-4D49-A717-331F7DFDFA62}"/>
                    </a:ext>
                  </a:extLst>
                </p14:cNvPr>
                <p14:cNvContentPartPr/>
                <p14:nvPr/>
              </p14:nvContentPartPr>
              <p14:xfrm>
                <a:off x="6107942" y="5386016"/>
                <a:ext cx="106560" cy="127800"/>
              </p14:xfrm>
            </p:contentPart>
          </mc:Choice>
          <mc:Fallback xmlns="">
            <p:pic>
              <p:nvPicPr>
                <p:cNvPr id="74" name="Ink 73">
                  <a:extLst>
                    <a:ext uri="{FF2B5EF4-FFF2-40B4-BE49-F238E27FC236}">
                      <a16:creationId xmlns:a16="http://schemas.microsoft.com/office/drawing/2014/main" id="{C27F8010-9CBB-4D49-A717-331F7DFDFA62}"/>
                    </a:ext>
                  </a:extLst>
                </p:cNvPr>
                <p:cNvPicPr/>
                <p:nvPr/>
              </p:nvPicPr>
              <p:blipFill>
                <a:blip r:embed="rId106"/>
                <a:stretch>
                  <a:fillRect/>
                </a:stretch>
              </p:blipFill>
              <p:spPr>
                <a:xfrm>
                  <a:off x="6098942" y="5377376"/>
                  <a:ext cx="124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Ink 74">
                  <a:extLst>
                    <a:ext uri="{FF2B5EF4-FFF2-40B4-BE49-F238E27FC236}">
                      <a16:creationId xmlns:a16="http://schemas.microsoft.com/office/drawing/2014/main" id="{25420440-B28C-4248-8E4E-E65F76C22BEA}"/>
                    </a:ext>
                  </a:extLst>
                </p14:cNvPr>
                <p14:cNvContentPartPr/>
                <p14:nvPr/>
              </p14:nvContentPartPr>
              <p14:xfrm>
                <a:off x="6323942" y="5411576"/>
                <a:ext cx="360" cy="16560"/>
              </p14:xfrm>
            </p:contentPart>
          </mc:Choice>
          <mc:Fallback xmlns="">
            <p:pic>
              <p:nvPicPr>
                <p:cNvPr id="75" name="Ink 74">
                  <a:extLst>
                    <a:ext uri="{FF2B5EF4-FFF2-40B4-BE49-F238E27FC236}">
                      <a16:creationId xmlns:a16="http://schemas.microsoft.com/office/drawing/2014/main" id="{25420440-B28C-4248-8E4E-E65F76C22BEA}"/>
                    </a:ext>
                  </a:extLst>
                </p:cNvPr>
                <p:cNvPicPr/>
                <p:nvPr/>
              </p:nvPicPr>
              <p:blipFill>
                <a:blip r:embed="rId108"/>
                <a:stretch>
                  <a:fillRect/>
                </a:stretch>
              </p:blipFill>
              <p:spPr>
                <a:xfrm>
                  <a:off x="6314942" y="5402576"/>
                  <a:ext cx="18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Ink 75">
                  <a:extLst>
                    <a:ext uri="{FF2B5EF4-FFF2-40B4-BE49-F238E27FC236}">
                      <a16:creationId xmlns:a16="http://schemas.microsoft.com/office/drawing/2014/main" id="{C4F1DC2B-B663-4A3C-9626-064FCA4BD4BD}"/>
                    </a:ext>
                  </a:extLst>
                </p14:cNvPr>
                <p14:cNvContentPartPr/>
                <p14:nvPr/>
              </p14:nvContentPartPr>
              <p14:xfrm>
                <a:off x="6323942" y="5411576"/>
                <a:ext cx="360" cy="360"/>
              </p14:xfrm>
            </p:contentPart>
          </mc:Choice>
          <mc:Fallback xmlns="">
            <p:pic>
              <p:nvPicPr>
                <p:cNvPr id="76" name="Ink 75">
                  <a:extLst>
                    <a:ext uri="{FF2B5EF4-FFF2-40B4-BE49-F238E27FC236}">
                      <a16:creationId xmlns:a16="http://schemas.microsoft.com/office/drawing/2014/main" id="{C4F1DC2B-B663-4A3C-9626-064FCA4BD4BD}"/>
                    </a:ext>
                  </a:extLst>
                </p:cNvPr>
                <p:cNvPicPr/>
                <p:nvPr/>
              </p:nvPicPr>
              <p:blipFill>
                <a:blip r:embed="rId46"/>
                <a:stretch>
                  <a:fillRect/>
                </a:stretch>
              </p:blipFill>
              <p:spPr>
                <a:xfrm>
                  <a:off x="6314942" y="54025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47072243-5997-4EA2-ABF9-71046ACE693F}"/>
                    </a:ext>
                  </a:extLst>
                </p14:cNvPr>
                <p14:cNvContentPartPr/>
                <p14:nvPr/>
              </p14:nvContentPartPr>
              <p14:xfrm>
                <a:off x="6323942" y="5355056"/>
                <a:ext cx="183240" cy="157680"/>
              </p14:xfrm>
            </p:contentPart>
          </mc:Choice>
          <mc:Fallback xmlns="">
            <p:pic>
              <p:nvPicPr>
                <p:cNvPr id="77" name="Ink 76">
                  <a:extLst>
                    <a:ext uri="{FF2B5EF4-FFF2-40B4-BE49-F238E27FC236}">
                      <a16:creationId xmlns:a16="http://schemas.microsoft.com/office/drawing/2014/main" id="{47072243-5997-4EA2-ABF9-71046ACE693F}"/>
                    </a:ext>
                  </a:extLst>
                </p:cNvPr>
                <p:cNvPicPr/>
                <p:nvPr/>
              </p:nvPicPr>
              <p:blipFill>
                <a:blip r:embed="rId111"/>
                <a:stretch>
                  <a:fillRect/>
                </a:stretch>
              </p:blipFill>
              <p:spPr>
                <a:xfrm>
                  <a:off x="6314942" y="5346056"/>
                  <a:ext cx="200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B9446FA2-F618-46FA-B253-F521E2ACE0E1}"/>
                    </a:ext>
                  </a:extLst>
                </p14:cNvPr>
                <p14:cNvContentPartPr/>
                <p14:nvPr/>
              </p14:nvContentPartPr>
              <p14:xfrm>
                <a:off x="6567662" y="5311856"/>
                <a:ext cx="54000" cy="115560"/>
              </p14:xfrm>
            </p:contentPart>
          </mc:Choice>
          <mc:Fallback xmlns="">
            <p:pic>
              <p:nvPicPr>
                <p:cNvPr id="78" name="Ink 77">
                  <a:extLst>
                    <a:ext uri="{FF2B5EF4-FFF2-40B4-BE49-F238E27FC236}">
                      <a16:creationId xmlns:a16="http://schemas.microsoft.com/office/drawing/2014/main" id="{B9446FA2-F618-46FA-B253-F521E2ACE0E1}"/>
                    </a:ext>
                  </a:extLst>
                </p:cNvPr>
                <p:cNvPicPr/>
                <p:nvPr/>
              </p:nvPicPr>
              <p:blipFill>
                <a:blip r:embed="rId113"/>
                <a:stretch>
                  <a:fillRect/>
                </a:stretch>
              </p:blipFill>
              <p:spPr>
                <a:xfrm>
                  <a:off x="6558662" y="5302856"/>
                  <a:ext cx="71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2F0158A3-C166-4D62-BFAC-A891C4CBD4FC}"/>
                    </a:ext>
                  </a:extLst>
                </p14:cNvPr>
                <p14:cNvContentPartPr/>
                <p14:nvPr/>
              </p14:nvContentPartPr>
              <p14:xfrm>
                <a:off x="6689342" y="5242016"/>
                <a:ext cx="122400" cy="160200"/>
              </p14:xfrm>
            </p:contentPart>
          </mc:Choice>
          <mc:Fallback xmlns="">
            <p:pic>
              <p:nvPicPr>
                <p:cNvPr id="79" name="Ink 78">
                  <a:extLst>
                    <a:ext uri="{FF2B5EF4-FFF2-40B4-BE49-F238E27FC236}">
                      <a16:creationId xmlns:a16="http://schemas.microsoft.com/office/drawing/2014/main" id="{2F0158A3-C166-4D62-BFAC-A891C4CBD4FC}"/>
                    </a:ext>
                  </a:extLst>
                </p:cNvPr>
                <p:cNvPicPr/>
                <p:nvPr/>
              </p:nvPicPr>
              <p:blipFill>
                <a:blip r:embed="rId115"/>
                <a:stretch>
                  <a:fillRect/>
                </a:stretch>
              </p:blipFill>
              <p:spPr>
                <a:xfrm>
                  <a:off x="6680342" y="5233376"/>
                  <a:ext cx="140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F2501BCC-1235-4325-993E-5B5518732D2A}"/>
                    </a:ext>
                  </a:extLst>
                </p14:cNvPr>
                <p14:cNvContentPartPr/>
                <p14:nvPr/>
              </p14:nvContentPartPr>
              <p14:xfrm>
                <a:off x="6950702" y="5272256"/>
                <a:ext cx="13680" cy="4320"/>
              </p14:xfrm>
            </p:contentPart>
          </mc:Choice>
          <mc:Fallback xmlns="">
            <p:pic>
              <p:nvPicPr>
                <p:cNvPr id="81" name="Ink 80">
                  <a:extLst>
                    <a:ext uri="{FF2B5EF4-FFF2-40B4-BE49-F238E27FC236}">
                      <a16:creationId xmlns:a16="http://schemas.microsoft.com/office/drawing/2014/main" id="{F2501BCC-1235-4325-993E-5B5518732D2A}"/>
                    </a:ext>
                  </a:extLst>
                </p:cNvPr>
                <p:cNvPicPr/>
                <p:nvPr/>
              </p:nvPicPr>
              <p:blipFill>
                <a:blip r:embed="rId117"/>
                <a:stretch>
                  <a:fillRect/>
                </a:stretch>
              </p:blipFill>
              <p:spPr>
                <a:xfrm>
                  <a:off x="6941702" y="5263616"/>
                  <a:ext cx="3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E57DD8B0-E55E-42A1-9234-DF62D2F4431B}"/>
                    </a:ext>
                  </a:extLst>
                </p14:cNvPr>
                <p14:cNvContentPartPr/>
                <p14:nvPr/>
              </p14:nvContentPartPr>
              <p14:xfrm>
                <a:off x="7033502" y="5177576"/>
                <a:ext cx="42840" cy="151560"/>
              </p14:xfrm>
            </p:contentPart>
          </mc:Choice>
          <mc:Fallback xmlns="">
            <p:pic>
              <p:nvPicPr>
                <p:cNvPr id="82" name="Ink 81">
                  <a:extLst>
                    <a:ext uri="{FF2B5EF4-FFF2-40B4-BE49-F238E27FC236}">
                      <a16:creationId xmlns:a16="http://schemas.microsoft.com/office/drawing/2014/main" id="{E57DD8B0-E55E-42A1-9234-DF62D2F4431B}"/>
                    </a:ext>
                  </a:extLst>
                </p:cNvPr>
                <p:cNvPicPr/>
                <p:nvPr/>
              </p:nvPicPr>
              <p:blipFill>
                <a:blip r:embed="rId119"/>
                <a:stretch>
                  <a:fillRect/>
                </a:stretch>
              </p:blipFill>
              <p:spPr>
                <a:xfrm>
                  <a:off x="7024862" y="5168576"/>
                  <a:ext cx="60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 name="Ink 82">
                  <a:extLst>
                    <a:ext uri="{FF2B5EF4-FFF2-40B4-BE49-F238E27FC236}">
                      <a16:creationId xmlns:a16="http://schemas.microsoft.com/office/drawing/2014/main" id="{954FF6E1-C2A1-4397-B7A1-D0557DCCC37A}"/>
                    </a:ext>
                  </a:extLst>
                </p14:cNvPr>
                <p14:cNvContentPartPr/>
                <p14:nvPr/>
              </p14:nvContentPartPr>
              <p14:xfrm>
                <a:off x="7160222" y="5152376"/>
                <a:ext cx="86760" cy="149400"/>
              </p14:xfrm>
            </p:contentPart>
          </mc:Choice>
          <mc:Fallback xmlns="">
            <p:pic>
              <p:nvPicPr>
                <p:cNvPr id="83" name="Ink 82">
                  <a:extLst>
                    <a:ext uri="{FF2B5EF4-FFF2-40B4-BE49-F238E27FC236}">
                      <a16:creationId xmlns:a16="http://schemas.microsoft.com/office/drawing/2014/main" id="{954FF6E1-C2A1-4397-B7A1-D0557DCCC37A}"/>
                    </a:ext>
                  </a:extLst>
                </p:cNvPr>
                <p:cNvPicPr/>
                <p:nvPr/>
              </p:nvPicPr>
              <p:blipFill>
                <a:blip r:embed="rId121"/>
                <a:stretch>
                  <a:fillRect/>
                </a:stretch>
              </p:blipFill>
              <p:spPr>
                <a:xfrm>
                  <a:off x="7151582" y="5143376"/>
                  <a:ext cx="104400" cy="167040"/>
                </a:xfrm>
                <a:prstGeom prst="rect">
                  <a:avLst/>
                </a:prstGeom>
              </p:spPr>
            </p:pic>
          </mc:Fallback>
        </mc:AlternateContent>
      </p:grpSp>
      <p:grpSp>
        <p:nvGrpSpPr>
          <p:cNvPr id="107" name="Group 106">
            <a:extLst>
              <a:ext uri="{FF2B5EF4-FFF2-40B4-BE49-F238E27FC236}">
                <a16:creationId xmlns:a16="http://schemas.microsoft.com/office/drawing/2014/main" id="{A988380C-19DF-49E3-B434-12023DB2D705}"/>
              </a:ext>
            </a:extLst>
          </p:cNvPr>
          <p:cNvGrpSpPr/>
          <p:nvPr/>
        </p:nvGrpSpPr>
        <p:grpSpPr>
          <a:xfrm>
            <a:off x="3096542" y="5249936"/>
            <a:ext cx="2174760" cy="420120"/>
            <a:chOff x="3096542" y="5249936"/>
            <a:chExt cx="2174760" cy="420120"/>
          </a:xfrm>
        </p:grpSpPr>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F16FEFA6-1B23-42C9-ABF5-68BA0D9EEF69}"/>
                    </a:ext>
                  </a:extLst>
                </p14:cNvPr>
                <p14:cNvContentPartPr/>
                <p14:nvPr/>
              </p14:nvContentPartPr>
              <p14:xfrm>
                <a:off x="4348982" y="5415536"/>
                <a:ext cx="140400" cy="183960"/>
              </p14:xfrm>
            </p:contentPart>
          </mc:Choice>
          <mc:Fallback xmlns="">
            <p:pic>
              <p:nvPicPr>
                <p:cNvPr id="85" name="Ink 84">
                  <a:extLst>
                    <a:ext uri="{FF2B5EF4-FFF2-40B4-BE49-F238E27FC236}">
                      <a16:creationId xmlns:a16="http://schemas.microsoft.com/office/drawing/2014/main" id="{F16FEFA6-1B23-42C9-ABF5-68BA0D9EEF69}"/>
                    </a:ext>
                  </a:extLst>
                </p:cNvPr>
                <p:cNvPicPr/>
                <p:nvPr/>
              </p:nvPicPr>
              <p:blipFill>
                <a:blip r:embed="rId123"/>
                <a:stretch>
                  <a:fillRect/>
                </a:stretch>
              </p:blipFill>
              <p:spPr>
                <a:xfrm>
                  <a:off x="4340342" y="5406896"/>
                  <a:ext cx="158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05B78710-2768-46D0-8770-942DC2D4C467}"/>
                    </a:ext>
                  </a:extLst>
                </p14:cNvPr>
                <p14:cNvContentPartPr/>
                <p14:nvPr/>
              </p14:nvContentPartPr>
              <p14:xfrm>
                <a:off x="4511342" y="5415536"/>
                <a:ext cx="137880" cy="150480"/>
              </p14:xfrm>
            </p:contentPart>
          </mc:Choice>
          <mc:Fallback xmlns="">
            <p:pic>
              <p:nvPicPr>
                <p:cNvPr id="86" name="Ink 85">
                  <a:extLst>
                    <a:ext uri="{FF2B5EF4-FFF2-40B4-BE49-F238E27FC236}">
                      <a16:creationId xmlns:a16="http://schemas.microsoft.com/office/drawing/2014/main" id="{05B78710-2768-46D0-8770-942DC2D4C467}"/>
                    </a:ext>
                  </a:extLst>
                </p:cNvPr>
                <p:cNvPicPr/>
                <p:nvPr/>
              </p:nvPicPr>
              <p:blipFill>
                <a:blip r:embed="rId125"/>
                <a:stretch>
                  <a:fillRect/>
                </a:stretch>
              </p:blipFill>
              <p:spPr>
                <a:xfrm>
                  <a:off x="4502702" y="5406896"/>
                  <a:ext cx="155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58BFF8F8-D19C-4646-9990-BF3F83E24BF0}"/>
                    </a:ext>
                  </a:extLst>
                </p14:cNvPr>
                <p14:cNvContentPartPr/>
                <p14:nvPr/>
              </p14:nvContentPartPr>
              <p14:xfrm>
                <a:off x="4746062" y="5436776"/>
                <a:ext cx="360" cy="19440"/>
              </p14:xfrm>
            </p:contentPart>
          </mc:Choice>
          <mc:Fallback xmlns="">
            <p:pic>
              <p:nvPicPr>
                <p:cNvPr id="87" name="Ink 86">
                  <a:extLst>
                    <a:ext uri="{FF2B5EF4-FFF2-40B4-BE49-F238E27FC236}">
                      <a16:creationId xmlns:a16="http://schemas.microsoft.com/office/drawing/2014/main" id="{58BFF8F8-D19C-4646-9990-BF3F83E24BF0}"/>
                    </a:ext>
                  </a:extLst>
                </p:cNvPr>
                <p:cNvPicPr/>
                <p:nvPr/>
              </p:nvPicPr>
              <p:blipFill>
                <a:blip r:embed="rId14"/>
                <a:stretch>
                  <a:fillRect/>
                </a:stretch>
              </p:blipFill>
              <p:spPr>
                <a:xfrm>
                  <a:off x="4737422" y="5428136"/>
                  <a:ext cx="18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8" name="Ink 87">
                  <a:extLst>
                    <a:ext uri="{FF2B5EF4-FFF2-40B4-BE49-F238E27FC236}">
                      <a16:creationId xmlns:a16="http://schemas.microsoft.com/office/drawing/2014/main" id="{9C750A62-057B-4F63-8B72-4A8FAC5FB21C}"/>
                    </a:ext>
                  </a:extLst>
                </p14:cNvPr>
                <p14:cNvContentPartPr/>
                <p14:nvPr/>
              </p14:nvContentPartPr>
              <p14:xfrm>
                <a:off x="4827782" y="5421656"/>
                <a:ext cx="117000" cy="129600"/>
              </p14:xfrm>
            </p:contentPart>
          </mc:Choice>
          <mc:Fallback xmlns="">
            <p:pic>
              <p:nvPicPr>
                <p:cNvPr id="88" name="Ink 87">
                  <a:extLst>
                    <a:ext uri="{FF2B5EF4-FFF2-40B4-BE49-F238E27FC236}">
                      <a16:creationId xmlns:a16="http://schemas.microsoft.com/office/drawing/2014/main" id="{9C750A62-057B-4F63-8B72-4A8FAC5FB21C}"/>
                    </a:ext>
                  </a:extLst>
                </p:cNvPr>
                <p:cNvPicPr/>
                <p:nvPr/>
              </p:nvPicPr>
              <p:blipFill>
                <a:blip r:embed="rId128"/>
                <a:stretch>
                  <a:fillRect/>
                </a:stretch>
              </p:blipFill>
              <p:spPr>
                <a:xfrm>
                  <a:off x="4819142" y="5412656"/>
                  <a:ext cx="134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Ink 88">
                  <a:extLst>
                    <a:ext uri="{FF2B5EF4-FFF2-40B4-BE49-F238E27FC236}">
                      <a16:creationId xmlns:a16="http://schemas.microsoft.com/office/drawing/2014/main" id="{4CCF398D-4697-402F-A221-5B65E2DB6726}"/>
                    </a:ext>
                  </a:extLst>
                </p14:cNvPr>
                <p14:cNvContentPartPr/>
                <p14:nvPr/>
              </p14:nvContentPartPr>
              <p14:xfrm>
                <a:off x="4971422" y="5429576"/>
                <a:ext cx="54000" cy="88920"/>
              </p14:xfrm>
            </p:contentPart>
          </mc:Choice>
          <mc:Fallback xmlns="">
            <p:pic>
              <p:nvPicPr>
                <p:cNvPr id="89" name="Ink 88">
                  <a:extLst>
                    <a:ext uri="{FF2B5EF4-FFF2-40B4-BE49-F238E27FC236}">
                      <a16:creationId xmlns:a16="http://schemas.microsoft.com/office/drawing/2014/main" id="{4CCF398D-4697-402F-A221-5B65E2DB6726}"/>
                    </a:ext>
                  </a:extLst>
                </p:cNvPr>
                <p:cNvPicPr/>
                <p:nvPr/>
              </p:nvPicPr>
              <p:blipFill>
                <a:blip r:embed="rId130"/>
                <a:stretch>
                  <a:fillRect/>
                </a:stretch>
              </p:blipFill>
              <p:spPr>
                <a:xfrm>
                  <a:off x="4962782" y="5420576"/>
                  <a:ext cx="71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Ink 89">
                  <a:extLst>
                    <a:ext uri="{FF2B5EF4-FFF2-40B4-BE49-F238E27FC236}">
                      <a16:creationId xmlns:a16="http://schemas.microsoft.com/office/drawing/2014/main" id="{C37EC176-5CC1-486F-9B7A-1C5E7E58EBE9}"/>
                    </a:ext>
                  </a:extLst>
                </p14:cNvPr>
                <p14:cNvContentPartPr/>
                <p14:nvPr/>
              </p14:nvContentPartPr>
              <p14:xfrm>
                <a:off x="5096702" y="5392496"/>
                <a:ext cx="52560" cy="92160"/>
              </p14:xfrm>
            </p:contentPart>
          </mc:Choice>
          <mc:Fallback xmlns="">
            <p:pic>
              <p:nvPicPr>
                <p:cNvPr id="90" name="Ink 89">
                  <a:extLst>
                    <a:ext uri="{FF2B5EF4-FFF2-40B4-BE49-F238E27FC236}">
                      <a16:creationId xmlns:a16="http://schemas.microsoft.com/office/drawing/2014/main" id="{C37EC176-5CC1-486F-9B7A-1C5E7E58EBE9}"/>
                    </a:ext>
                  </a:extLst>
                </p:cNvPr>
                <p:cNvPicPr/>
                <p:nvPr/>
              </p:nvPicPr>
              <p:blipFill>
                <a:blip r:embed="rId132"/>
                <a:stretch>
                  <a:fillRect/>
                </a:stretch>
              </p:blipFill>
              <p:spPr>
                <a:xfrm>
                  <a:off x="5087702" y="5383496"/>
                  <a:ext cx="70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Ink 90">
                  <a:extLst>
                    <a:ext uri="{FF2B5EF4-FFF2-40B4-BE49-F238E27FC236}">
                      <a16:creationId xmlns:a16="http://schemas.microsoft.com/office/drawing/2014/main" id="{D84D26AE-CEE1-408D-8332-C1C6E3DD42EA}"/>
                    </a:ext>
                  </a:extLst>
                </p14:cNvPr>
                <p14:cNvContentPartPr/>
                <p14:nvPr/>
              </p14:nvContentPartPr>
              <p14:xfrm>
                <a:off x="5212622" y="5334896"/>
                <a:ext cx="58680" cy="120600"/>
              </p14:xfrm>
            </p:contentPart>
          </mc:Choice>
          <mc:Fallback xmlns="">
            <p:pic>
              <p:nvPicPr>
                <p:cNvPr id="91" name="Ink 90">
                  <a:extLst>
                    <a:ext uri="{FF2B5EF4-FFF2-40B4-BE49-F238E27FC236}">
                      <a16:creationId xmlns:a16="http://schemas.microsoft.com/office/drawing/2014/main" id="{D84D26AE-CEE1-408D-8332-C1C6E3DD42EA}"/>
                    </a:ext>
                  </a:extLst>
                </p:cNvPr>
                <p:cNvPicPr/>
                <p:nvPr/>
              </p:nvPicPr>
              <p:blipFill>
                <a:blip r:embed="rId134"/>
                <a:stretch>
                  <a:fillRect/>
                </a:stretch>
              </p:blipFill>
              <p:spPr>
                <a:xfrm>
                  <a:off x="5203622" y="5326256"/>
                  <a:ext cx="76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Ink 92">
                  <a:extLst>
                    <a:ext uri="{FF2B5EF4-FFF2-40B4-BE49-F238E27FC236}">
                      <a16:creationId xmlns:a16="http://schemas.microsoft.com/office/drawing/2014/main" id="{241D3CE9-4219-4833-BF28-5054A62BF339}"/>
                    </a:ext>
                  </a:extLst>
                </p14:cNvPr>
                <p14:cNvContentPartPr/>
                <p14:nvPr/>
              </p14:nvContentPartPr>
              <p14:xfrm>
                <a:off x="3096542" y="5409776"/>
                <a:ext cx="119160" cy="132120"/>
              </p14:xfrm>
            </p:contentPart>
          </mc:Choice>
          <mc:Fallback xmlns="">
            <p:pic>
              <p:nvPicPr>
                <p:cNvPr id="93" name="Ink 92">
                  <a:extLst>
                    <a:ext uri="{FF2B5EF4-FFF2-40B4-BE49-F238E27FC236}">
                      <a16:creationId xmlns:a16="http://schemas.microsoft.com/office/drawing/2014/main" id="{241D3CE9-4219-4833-BF28-5054A62BF339}"/>
                    </a:ext>
                  </a:extLst>
                </p:cNvPr>
                <p:cNvPicPr/>
                <p:nvPr/>
              </p:nvPicPr>
              <p:blipFill>
                <a:blip r:embed="rId136"/>
                <a:stretch>
                  <a:fillRect/>
                </a:stretch>
              </p:blipFill>
              <p:spPr>
                <a:xfrm>
                  <a:off x="3087902" y="5401136"/>
                  <a:ext cx="136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Ink 93">
                  <a:extLst>
                    <a:ext uri="{FF2B5EF4-FFF2-40B4-BE49-F238E27FC236}">
                      <a16:creationId xmlns:a16="http://schemas.microsoft.com/office/drawing/2014/main" id="{2A51E9B0-E88D-4F8D-8E74-C87989DFD37C}"/>
                    </a:ext>
                  </a:extLst>
                </p14:cNvPr>
                <p14:cNvContentPartPr/>
                <p14:nvPr/>
              </p14:nvContentPartPr>
              <p14:xfrm>
                <a:off x="3171062" y="5527496"/>
                <a:ext cx="127800" cy="142560"/>
              </p14:xfrm>
            </p:contentPart>
          </mc:Choice>
          <mc:Fallback xmlns="">
            <p:pic>
              <p:nvPicPr>
                <p:cNvPr id="94" name="Ink 93">
                  <a:extLst>
                    <a:ext uri="{FF2B5EF4-FFF2-40B4-BE49-F238E27FC236}">
                      <a16:creationId xmlns:a16="http://schemas.microsoft.com/office/drawing/2014/main" id="{2A51E9B0-E88D-4F8D-8E74-C87989DFD37C}"/>
                    </a:ext>
                  </a:extLst>
                </p:cNvPr>
                <p:cNvPicPr/>
                <p:nvPr/>
              </p:nvPicPr>
              <p:blipFill>
                <a:blip r:embed="rId138"/>
                <a:stretch>
                  <a:fillRect/>
                </a:stretch>
              </p:blipFill>
              <p:spPr>
                <a:xfrm>
                  <a:off x="3162422" y="5518856"/>
                  <a:ext cx="145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Ink 95">
                  <a:extLst>
                    <a:ext uri="{FF2B5EF4-FFF2-40B4-BE49-F238E27FC236}">
                      <a16:creationId xmlns:a16="http://schemas.microsoft.com/office/drawing/2014/main" id="{D3ADF1BF-733A-4457-883A-8EC453280533}"/>
                    </a:ext>
                  </a:extLst>
                </p14:cNvPr>
                <p14:cNvContentPartPr/>
                <p14:nvPr/>
              </p14:nvContentPartPr>
              <p14:xfrm>
                <a:off x="3396062" y="5532536"/>
                <a:ext cx="1080" cy="360"/>
              </p14:xfrm>
            </p:contentPart>
          </mc:Choice>
          <mc:Fallback xmlns="">
            <p:pic>
              <p:nvPicPr>
                <p:cNvPr id="96" name="Ink 95">
                  <a:extLst>
                    <a:ext uri="{FF2B5EF4-FFF2-40B4-BE49-F238E27FC236}">
                      <a16:creationId xmlns:a16="http://schemas.microsoft.com/office/drawing/2014/main" id="{D3ADF1BF-733A-4457-883A-8EC453280533}"/>
                    </a:ext>
                  </a:extLst>
                </p:cNvPr>
                <p:cNvPicPr/>
                <p:nvPr/>
              </p:nvPicPr>
              <p:blipFill>
                <a:blip r:embed="rId140"/>
                <a:stretch>
                  <a:fillRect/>
                </a:stretch>
              </p:blipFill>
              <p:spPr>
                <a:xfrm>
                  <a:off x="3387062" y="5523896"/>
                  <a:ext cx="1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Ink 96">
                  <a:extLst>
                    <a:ext uri="{FF2B5EF4-FFF2-40B4-BE49-F238E27FC236}">
                      <a16:creationId xmlns:a16="http://schemas.microsoft.com/office/drawing/2014/main" id="{9262546A-CECA-412C-834C-D5315EAB2880}"/>
                    </a:ext>
                  </a:extLst>
                </p14:cNvPr>
                <p14:cNvContentPartPr/>
                <p14:nvPr/>
              </p14:nvContentPartPr>
              <p14:xfrm>
                <a:off x="3529622" y="5417696"/>
                <a:ext cx="87840" cy="167760"/>
              </p14:xfrm>
            </p:contentPart>
          </mc:Choice>
          <mc:Fallback xmlns="">
            <p:pic>
              <p:nvPicPr>
                <p:cNvPr id="97" name="Ink 96">
                  <a:extLst>
                    <a:ext uri="{FF2B5EF4-FFF2-40B4-BE49-F238E27FC236}">
                      <a16:creationId xmlns:a16="http://schemas.microsoft.com/office/drawing/2014/main" id="{9262546A-CECA-412C-834C-D5315EAB2880}"/>
                    </a:ext>
                  </a:extLst>
                </p:cNvPr>
                <p:cNvPicPr/>
                <p:nvPr/>
              </p:nvPicPr>
              <p:blipFill>
                <a:blip r:embed="rId142"/>
                <a:stretch>
                  <a:fillRect/>
                </a:stretch>
              </p:blipFill>
              <p:spPr>
                <a:xfrm>
                  <a:off x="3520622" y="5408696"/>
                  <a:ext cx="105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Ink 97">
                  <a:extLst>
                    <a:ext uri="{FF2B5EF4-FFF2-40B4-BE49-F238E27FC236}">
                      <a16:creationId xmlns:a16="http://schemas.microsoft.com/office/drawing/2014/main" id="{0EE08E5D-61F9-465F-9C11-5D907D54C329}"/>
                    </a:ext>
                  </a:extLst>
                </p14:cNvPr>
                <p14:cNvContentPartPr/>
                <p14:nvPr/>
              </p14:nvContentPartPr>
              <p14:xfrm>
                <a:off x="3649862" y="5435696"/>
                <a:ext cx="132840" cy="124920"/>
              </p14:xfrm>
            </p:contentPart>
          </mc:Choice>
          <mc:Fallback xmlns="">
            <p:pic>
              <p:nvPicPr>
                <p:cNvPr id="98" name="Ink 97">
                  <a:extLst>
                    <a:ext uri="{FF2B5EF4-FFF2-40B4-BE49-F238E27FC236}">
                      <a16:creationId xmlns:a16="http://schemas.microsoft.com/office/drawing/2014/main" id="{0EE08E5D-61F9-465F-9C11-5D907D54C329}"/>
                    </a:ext>
                  </a:extLst>
                </p:cNvPr>
                <p:cNvPicPr/>
                <p:nvPr/>
              </p:nvPicPr>
              <p:blipFill>
                <a:blip r:embed="rId144"/>
                <a:stretch>
                  <a:fillRect/>
                </a:stretch>
              </p:blipFill>
              <p:spPr>
                <a:xfrm>
                  <a:off x="3641222" y="5427056"/>
                  <a:ext cx="150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Ink 98">
                  <a:extLst>
                    <a:ext uri="{FF2B5EF4-FFF2-40B4-BE49-F238E27FC236}">
                      <a16:creationId xmlns:a16="http://schemas.microsoft.com/office/drawing/2014/main" id="{A54247C9-8495-433E-999B-CE8AEC7C496C}"/>
                    </a:ext>
                  </a:extLst>
                </p14:cNvPr>
                <p14:cNvContentPartPr/>
                <p14:nvPr/>
              </p14:nvContentPartPr>
              <p14:xfrm>
                <a:off x="3794222" y="5332016"/>
                <a:ext cx="98640" cy="84960"/>
              </p14:xfrm>
            </p:contentPart>
          </mc:Choice>
          <mc:Fallback xmlns="">
            <p:pic>
              <p:nvPicPr>
                <p:cNvPr id="99" name="Ink 98">
                  <a:extLst>
                    <a:ext uri="{FF2B5EF4-FFF2-40B4-BE49-F238E27FC236}">
                      <a16:creationId xmlns:a16="http://schemas.microsoft.com/office/drawing/2014/main" id="{A54247C9-8495-433E-999B-CE8AEC7C496C}"/>
                    </a:ext>
                  </a:extLst>
                </p:cNvPr>
                <p:cNvPicPr/>
                <p:nvPr/>
              </p:nvPicPr>
              <p:blipFill>
                <a:blip r:embed="rId146"/>
                <a:stretch>
                  <a:fillRect/>
                </a:stretch>
              </p:blipFill>
              <p:spPr>
                <a:xfrm>
                  <a:off x="3785222" y="5323376"/>
                  <a:ext cx="116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Ink 100">
                  <a:extLst>
                    <a:ext uri="{FF2B5EF4-FFF2-40B4-BE49-F238E27FC236}">
                      <a16:creationId xmlns:a16="http://schemas.microsoft.com/office/drawing/2014/main" id="{B5BFE332-98A6-48A1-947E-D5A168B6017F}"/>
                    </a:ext>
                  </a:extLst>
                </p14:cNvPr>
                <p14:cNvContentPartPr/>
                <p14:nvPr/>
              </p14:nvContentPartPr>
              <p14:xfrm>
                <a:off x="3756062" y="5287376"/>
                <a:ext cx="79920" cy="58680"/>
              </p14:xfrm>
            </p:contentPart>
          </mc:Choice>
          <mc:Fallback xmlns="">
            <p:pic>
              <p:nvPicPr>
                <p:cNvPr id="101" name="Ink 100">
                  <a:extLst>
                    <a:ext uri="{FF2B5EF4-FFF2-40B4-BE49-F238E27FC236}">
                      <a16:creationId xmlns:a16="http://schemas.microsoft.com/office/drawing/2014/main" id="{B5BFE332-98A6-48A1-947E-D5A168B6017F}"/>
                    </a:ext>
                  </a:extLst>
                </p:cNvPr>
                <p:cNvPicPr/>
                <p:nvPr/>
              </p:nvPicPr>
              <p:blipFill>
                <a:blip r:embed="rId148"/>
                <a:stretch>
                  <a:fillRect/>
                </a:stretch>
              </p:blipFill>
              <p:spPr>
                <a:xfrm>
                  <a:off x="3747062" y="5278736"/>
                  <a:ext cx="97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Ink 102">
                  <a:extLst>
                    <a:ext uri="{FF2B5EF4-FFF2-40B4-BE49-F238E27FC236}">
                      <a16:creationId xmlns:a16="http://schemas.microsoft.com/office/drawing/2014/main" id="{EB535A0F-A84E-4788-B35A-312054DD38B4}"/>
                    </a:ext>
                  </a:extLst>
                </p14:cNvPr>
                <p14:cNvContentPartPr/>
                <p14:nvPr/>
              </p14:nvContentPartPr>
              <p14:xfrm>
                <a:off x="3970262" y="5477096"/>
                <a:ext cx="4680" cy="5400"/>
              </p14:xfrm>
            </p:contentPart>
          </mc:Choice>
          <mc:Fallback xmlns="">
            <p:pic>
              <p:nvPicPr>
                <p:cNvPr id="103" name="Ink 102">
                  <a:extLst>
                    <a:ext uri="{FF2B5EF4-FFF2-40B4-BE49-F238E27FC236}">
                      <a16:creationId xmlns:a16="http://schemas.microsoft.com/office/drawing/2014/main" id="{EB535A0F-A84E-4788-B35A-312054DD38B4}"/>
                    </a:ext>
                  </a:extLst>
                </p:cNvPr>
                <p:cNvPicPr/>
                <p:nvPr/>
              </p:nvPicPr>
              <p:blipFill>
                <a:blip r:embed="rId46"/>
                <a:stretch>
                  <a:fillRect/>
                </a:stretch>
              </p:blipFill>
              <p:spPr>
                <a:xfrm>
                  <a:off x="3961262" y="5468456"/>
                  <a:ext cx="22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8A693114-DE45-4917-ABE2-457E3316D6A8}"/>
                    </a:ext>
                  </a:extLst>
                </p14:cNvPr>
                <p14:cNvContentPartPr/>
                <p14:nvPr/>
              </p14:nvContentPartPr>
              <p14:xfrm>
                <a:off x="4062422" y="5355776"/>
                <a:ext cx="74160" cy="152280"/>
              </p14:xfrm>
            </p:contentPart>
          </mc:Choice>
          <mc:Fallback xmlns="">
            <p:pic>
              <p:nvPicPr>
                <p:cNvPr id="104" name="Ink 103">
                  <a:extLst>
                    <a:ext uri="{FF2B5EF4-FFF2-40B4-BE49-F238E27FC236}">
                      <a16:creationId xmlns:a16="http://schemas.microsoft.com/office/drawing/2014/main" id="{8A693114-DE45-4917-ABE2-457E3316D6A8}"/>
                    </a:ext>
                  </a:extLst>
                </p:cNvPr>
                <p:cNvPicPr/>
                <p:nvPr/>
              </p:nvPicPr>
              <p:blipFill>
                <a:blip r:embed="rId151"/>
                <a:stretch>
                  <a:fillRect/>
                </a:stretch>
              </p:blipFill>
              <p:spPr>
                <a:xfrm>
                  <a:off x="4053782" y="5346776"/>
                  <a:ext cx="91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B93B2720-327B-4D5C-ABB3-A8C0316766A0}"/>
                    </a:ext>
                  </a:extLst>
                </p14:cNvPr>
                <p14:cNvContentPartPr/>
                <p14:nvPr/>
              </p14:nvContentPartPr>
              <p14:xfrm>
                <a:off x="4144862" y="5362976"/>
                <a:ext cx="89280" cy="138600"/>
              </p14:xfrm>
            </p:contentPart>
          </mc:Choice>
          <mc:Fallback xmlns="">
            <p:pic>
              <p:nvPicPr>
                <p:cNvPr id="105" name="Ink 104">
                  <a:extLst>
                    <a:ext uri="{FF2B5EF4-FFF2-40B4-BE49-F238E27FC236}">
                      <a16:creationId xmlns:a16="http://schemas.microsoft.com/office/drawing/2014/main" id="{B93B2720-327B-4D5C-ABB3-A8C0316766A0}"/>
                    </a:ext>
                  </a:extLst>
                </p:cNvPr>
                <p:cNvPicPr/>
                <p:nvPr/>
              </p:nvPicPr>
              <p:blipFill>
                <a:blip r:embed="rId153"/>
                <a:stretch>
                  <a:fillRect/>
                </a:stretch>
              </p:blipFill>
              <p:spPr>
                <a:xfrm>
                  <a:off x="4135862" y="5354336"/>
                  <a:ext cx="106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Ink 105">
                  <a:extLst>
                    <a:ext uri="{FF2B5EF4-FFF2-40B4-BE49-F238E27FC236}">
                      <a16:creationId xmlns:a16="http://schemas.microsoft.com/office/drawing/2014/main" id="{5700011D-3960-4E07-AF73-1302D81899F7}"/>
                    </a:ext>
                  </a:extLst>
                </p14:cNvPr>
                <p14:cNvContentPartPr/>
                <p14:nvPr/>
              </p14:nvContentPartPr>
              <p14:xfrm>
                <a:off x="4261862" y="5249936"/>
                <a:ext cx="91800" cy="122760"/>
              </p14:xfrm>
            </p:contentPart>
          </mc:Choice>
          <mc:Fallback xmlns="">
            <p:pic>
              <p:nvPicPr>
                <p:cNvPr id="106" name="Ink 105">
                  <a:extLst>
                    <a:ext uri="{FF2B5EF4-FFF2-40B4-BE49-F238E27FC236}">
                      <a16:creationId xmlns:a16="http://schemas.microsoft.com/office/drawing/2014/main" id="{5700011D-3960-4E07-AF73-1302D81899F7}"/>
                    </a:ext>
                  </a:extLst>
                </p:cNvPr>
                <p:cNvPicPr/>
                <p:nvPr/>
              </p:nvPicPr>
              <p:blipFill>
                <a:blip r:embed="rId155"/>
                <a:stretch>
                  <a:fillRect/>
                </a:stretch>
              </p:blipFill>
              <p:spPr>
                <a:xfrm>
                  <a:off x="4252862" y="5240936"/>
                  <a:ext cx="109440" cy="140400"/>
                </a:xfrm>
                <a:prstGeom prst="rect">
                  <a:avLst/>
                </a:prstGeom>
              </p:spPr>
            </p:pic>
          </mc:Fallback>
        </mc:AlternateContent>
      </p:grpSp>
      <p:grpSp>
        <p:nvGrpSpPr>
          <p:cNvPr id="123" name="Group 122">
            <a:extLst>
              <a:ext uri="{FF2B5EF4-FFF2-40B4-BE49-F238E27FC236}">
                <a16:creationId xmlns:a16="http://schemas.microsoft.com/office/drawing/2014/main" id="{5ACC0D1F-0FC0-4725-A814-5FCD1BE55E7F}"/>
              </a:ext>
            </a:extLst>
          </p:cNvPr>
          <p:cNvGrpSpPr/>
          <p:nvPr/>
        </p:nvGrpSpPr>
        <p:grpSpPr>
          <a:xfrm>
            <a:off x="1361702" y="5262896"/>
            <a:ext cx="1389960" cy="438840"/>
            <a:chOff x="1361702" y="5262896"/>
            <a:chExt cx="1389960" cy="438840"/>
          </a:xfrm>
        </p:grpSpPr>
        <mc:AlternateContent xmlns:mc="http://schemas.openxmlformats.org/markup-compatibility/2006" xmlns:p14="http://schemas.microsoft.com/office/powerpoint/2010/main">
          <mc:Choice Requires="p14">
            <p:contentPart p14:bwMode="auto" r:id="rId156">
              <p14:nvContentPartPr>
                <p14:cNvPr id="108" name="Ink 107">
                  <a:extLst>
                    <a:ext uri="{FF2B5EF4-FFF2-40B4-BE49-F238E27FC236}">
                      <a16:creationId xmlns:a16="http://schemas.microsoft.com/office/drawing/2014/main" id="{C40A4445-4F94-47DB-80C1-B8F4BB62A538}"/>
                    </a:ext>
                  </a:extLst>
                </p14:cNvPr>
                <p14:cNvContentPartPr/>
                <p14:nvPr/>
              </p14:nvContentPartPr>
              <p14:xfrm>
                <a:off x="1361702" y="5362256"/>
                <a:ext cx="117000" cy="101880"/>
              </p14:xfrm>
            </p:contentPart>
          </mc:Choice>
          <mc:Fallback xmlns="">
            <p:pic>
              <p:nvPicPr>
                <p:cNvPr id="108" name="Ink 107">
                  <a:extLst>
                    <a:ext uri="{FF2B5EF4-FFF2-40B4-BE49-F238E27FC236}">
                      <a16:creationId xmlns:a16="http://schemas.microsoft.com/office/drawing/2014/main" id="{C40A4445-4F94-47DB-80C1-B8F4BB62A538}"/>
                    </a:ext>
                  </a:extLst>
                </p:cNvPr>
                <p:cNvPicPr/>
                <p:nvPr/>
              </p:nvPicPr>
              <p:blipFill>
                <a:blip r:embed="rId157"/>
                <a:stretch>
                  <a:fillRect/>
                </a:stretch>
              </p:blipFill>
              <p:spPr>
                <a:xfrm>
                  <a:off x="1352702" y="5353256"/>
                  <a:ext cx="134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Ink 108">
                  <a:extLst>
                    <a:ext uri="{FF2B5EF4-FFF2-40B4-BE49-F238E27FC236}">
                      <a16:creationId xmlns:a16="http://schemas.microsoft.com/office/drawing/2014/main" id="{80C5DC83-72F6-4718-944E-4BE3B3999B2D}"/>
                    </a:ext>
                  </a:extLst>
                </p14:cNvPr>
                <p14:cNvContentPartPr/>
                <p14:nvPr/>
              </p14:nvContentPartPr>
              <p14:xfrm>
                <a:off x="1422542" y="5481056"/>
                <a:ext cx="95760" cy="138600"/>
              </p14:xfrm>
            </p:contentPart>
          </mc:Choice>
          <mc:Fallback xmlns="">
            <p:pic>
              <p:nvPicPr>
                <p:cNvPr id="109" name="Ink 108">
                  <a:extLst>
                    <a:ext uri="{FF2B5EF4-FFF2-40B4-BE49-F238E27FC236}">
                      <a16:creationId xmlns:a16="http://schemas.microsoft.com/office/drawing/2014/main" id="{80C5DC83-72F6-4718-944E-4BE3B3999B2D}"/>
                    </a:ext>
                  </a:extLst>
                </p:cNvPr>
                <p:cNvPicPr/>
                <p:nvPr/>
              </p:nvPicPr>
              <p:blipFill>
                <a:blip r:embed="rId159"/>
                <a:stretch>
                  <a:fillRect/>
                </a:stretch>
              </p:blipFill>
              <p:spPr>
                <a:xfrm>
                  <a:off x="1413542" y="5472416"/>
                  <a:ext cx="113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Ink 109">
                  <a:extLst>
                    <a:ext uri="{FF2B5EF4-FFF2-40B4-BE49-F238E27FC236}">
                      <a16:creationId xmlns:a16="http://schemas.microsoft.com/office/drawing/2014/main" id="{C29FCA91-836D-4C5B-A23F-4098720B8B04}"/>
                    </a:ext>
                  </a:extLst>
                </p14:cNvPr>
                <p14:cNvContentPartPr/>
                <p14:nvPr/>
              </p14:nvContentPartPr>
              <p14:xfrm>
                <a:off x="1614422" y="5487176"/>
                <a:ext cx="13680" cy="14400"/>
              </p14:xfrm>
            </p:contentPart>
          </mc:Choice>
          <mc:Fallback xmlns="">
            <p:pic>
              <p:nvPicPr>
                <p:cNvPr id="110" name="Ink 109">
                  <a:extLst>
                    <a:ext uri="{FF2B5EF4-FFF2-40B4-BE49-F238E27FC236}">
                      <a16:creationId xmlns:a16="http://schemas.microsoft.com/office/drawing/2014/main" id="{C29FCA91-836D-4C5B-A23F-4098720B8B04}"/>
                    </a:ext>
                  </a:extLst>
                </p:cNvPr>
                <p:cNvPicPr/>
                <p:nvPr/>
              </p:nvPicPr>
              <p:blipFill>
                <a:blip r:embed="rId161"/>
                <a:stretch>
                  <a:fillRect/>
                </a:stretch>
              </p:blipFill>
              <p:spPr>
                <a:xfrm>
                  <a:off x="1605422" y="5478536"/>
                  <a:ext cx="3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Ink 110">
                  <a:extLst>
                    <a:ext uri="{FF2B5EF4-FFF2-40B4-BE49-F238E27FC236}">
                      <a16:creationId xmlns:a16="http://schemas.microsoft.com/office/drawing/2014/main" id="{03599D74-27D4-4E74-A537-1F2B238E466F}"/>
                    </a:ext>
                  </a:extLst>
                </p14:cNvPr>
                <p14:cNvContentPartPr/>
                <p14:nvPr/>
              </p14:nvContentPartPr>
              <p14:xfrm>
                <a:off x="1698302" y="5368376"/>
                <a:ext cx="94680" cy="181440"/>
              </p14:xfrm>
            </p:contentPart>
          </mc:Choice>
          <mc:Fallback xmlns="">
            <p:pic>
              <p:nvPicPr>
                <p:cNvPr id="111" name="Ink 110">
                  <a:extLst>
                    <a:ext uri="{FF2B5EF4-FFF2-40B4-BE49-F238E27FC236}">
                      <a16:creationId xmlns:a16="http://schemas.microsoft.com/office/drawing/2014/main" id="{03599D74-27D4-4E74-A537-1F2B238E466F}"/>
                    </a:ext>
                  </a:extLst>
                </p:cNvPr>
                <p:cNvPicPr/>
                <p:nvPr/>
              </p:nvPicPr>
              <p:blipFill>
                <a:blip r:embed="rId163"/>
                <a:stretch>
                  <a:fillRect/>
                </a:stretch>
              </p:blipFill>
              <p:spPr>
                <a:xfrm>
                  <a:off x="1689302" y="5359736"/>
                  <a:ext cx="112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Ink 111">
                  <a:extLst>
                    <a:ext uri="{FF2B5EF4-FFF2-40B4-BE49-F238E27FC236}">
                      <a16:creationId xmlns:a16="http://schemas.microsoft.com/office/drawing/2014/main" id="{261EA554-CE59-4786-AABB-4DA5584E90FE}"/>
                    </a:ext>
                  </a:extLst>
                </p14:cNvPr>
                <p14:cNvContentPartPr/>
                <p14:nvPr/>
              </p14:nvContentPartPr>
              <p14:xfrm>
                <a:off x="1804862" y="5387096"/>
                <a:ext cx="111600" cy="134280"/>
              </p14:xfrm>
            </p:contentPart>
          </mc:Choice>
          <mc:Fallback xmlns="">
            <p:pic>
              <p:nvPicPr>
                <p:cNvPr id="112" name="Ink 111">
                  <a:extLst>
                    <a:ext uri="{FF2B5EF4-FFF2-40B4-BE49-F238E27FC236}">
                      <a16:creationId xmlns:a16="http://schemas.microsoft.com/office/drawing/2014/main" id="{261EA554-CE59-4786-AABB-4DA5584E90FE}"/>
                    </a:ext>
                  </a:extLst>
                </p:cNvPr>
                <p:cNvPicPr/>
                <p:nvPr/>
              </p:nvPicPr>
              <p:blipFill>
                <a:blip r:embed="rId165"/>
                <a:stretch>
                  <a:fillRect/>
                </a:stretch>
              </p:blipFill>
              <p:spPr>
                <a:xfrm>
                  <a:off x="1796222" y="5378096"/>
                  <a:ext cx="129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Ink 112">
                  <a:extLst>
                    <a:ext uri="{FF2B5EF4-FFF2-40B4-BE49-F238E27FC236}">
                      <a16:creationId xmlns:a16="http://schemas.microsoft.com/office/drawing/2014/main" id="{D83E8213-C5C0-4772-95D4-537D58B2A260}"/>
                    </a:ext>
                  </a:extLst>
                </p14:cNvPr>
                <p14:cNvContentPartPr/>
                <p14:nvPr/>
              </p14:nvContentPartPr>
              <p14:xfrm>
                <a:off x="1907822" y="5275496"/>
                <a:ext cx="88200" cy="117360"/>
              </p14:xfrm>
            </p:contentPart>
          </mc:Choice>
          <mc:Fallback xmlns="">
            <p:pic>
              <p:nvPicPr>
                <p:cNvPr id="113" name="Ink 112">
                  <a:extLst>
                    <a:ext uri="{FF2B5EF4-FFF2-40B4-BE49-F238E27FC236}">
                      <a16:creationId xmlns:a16="http://schemas.microsoft.com/office/drawing/2014/main" id="{D83E8213-C5C0-4772-95D4-537D58B2A260}"/>
                    </a:ext>
                  </a:extLst>
                </p:cNvPr>
                <p:cNvPicPr/>
                <p:nvPr/>
              </p:nvPicPr>
              <p:blipFill>
                <a:blip r:embed="rId167"/>
                <a:stretch>
                  <a:fillRect/>
                </a:stretch>
              </p:blipFill>
              <p:spPr>
                <a:xfrm>
                  <a:off x="1899182" y="5266496"/>
                  <a:ext cx="105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Ink 113">
                  <a:extLst>
                    <a:ext uri="{FF2B5EF4-FFF2-40B4-BE49-F238E27FC236}">
                      <a16:creationId xmlns:a16="http://schemas.microsoft.com/office/drawing/2014/main" id="{85C41DC2-67BA-4D64-97B6-42C3A606F160}"/>
                    </a:ext>
                  </a:extLst>
                </p14:cNvPr>
                <p14:cNvContentPartPr/>
                <p14:nvPr/>
              </p14:nvContentPartPr>
              <p14:xfrm>
                <a:off x="2083142" y="5499416"/>
                <a:ext cx="67680" cy="29520"/>
              </p14:xfrm>
            </p:contentPart>
          </mc:Choice>
          <mc:Fallback xmlns="">
            <p:pic>
              <p:nvPicPr>
                <p:cNvPr id="114" name="Ink 113">
                  <a:extLst>
                    <a:ext uri="{FF2B5EF4-FFF2-40B4-BE49-F238E27FC236}">
                      <a16:creationId xmlns:a16="http://schemas.microsoft.com/office/drawing/2014/main" id="{85C41DC2-67BA-4D64-97B6-42C3A606F160}"/>
                    </a:ext>
                  </a:extLst>
                </p:cNvPr>
                <p:cNvPicPr/>
                <p:nvPr/>
              </p:nvPicPr>
              <p:blipFill>
                <a:blip r:embed="rId169"/>
                <a:stretch>
                  <a:fillRect/>
                </a:stretch>
              </p:blipFill>
              <p:spPr>
                <a:xfrm>
                  <a:off x="2074142" y="5490416"/>
                  <a:ext cx="85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Ink 114">
                  <a:extLst>
                    <a:ext uri="{FF2B5EF4-FFF2-40B4-BE49-F238E27FC236}">
                      <a16:creationId xmlns:a16="http://schemas.microsoft.com/office/drawing/2014/main" id="{478800ED-86C6-4776-89C3-87ACC2C24D06}"/>
                    </a:ext>
                  </a:extLst>
                </p14:cNvPr>
                <p14:cNvContentPartPr/>
                <p14:nvPr/>
              </p14:nvContentPartPr>
              <p14:xfrm>
                <a:off x="2083142" y="5456936"/>
                <a:ext cx="63000" cy="72000"/>
              </p14:xfrm>
            </p:contentPart>
          </mc:Choice>
          <mc:Fallback xmlns="">
            <p:pic>
              <p:nvPicPr>
                <p:cNvPr id="115" name="Ink 114">
                  <a:extLst>
                    <a:ext uri="{FF2B5EF4-FFF2-40B4-BE49-F238E27FC236}">
                      <a16:creationId xmlns:a16="http://schemas.microsoft.com/office/drawing/2014/main" id="{478800ED-86C6-4776-89C3-87ACC2C24D06}"/>
                    </a:ext>
                  </a:extLst>
                </p:cNvPr>
                <p:cNvPicPr/>
                <p:nvPr/>
              </p:nvPicPr>
              <p:blipFill>
                <a:blip r:embed="rId171"/>
                <a:stretch>
                  <a:fillRect/>
                </a:stretch>
              </p:blipFill>
              <p:spPr>
                <a:xfrm>
                  <a:off x="2074142" y="5448296"/>
                  <a:ext cx="80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Ink 115">
                  <a:extLst>
                    <a:ext uri="{FF2B5EF4-FFF2-40B4-BE49-F238E27FC236}">
                      <a16:creationId xmlns:a16="http://schemas.microsoft.com/office/drawing/2014/main" id="{83C570F0-4892-4A42-911E-7B1AF6777CE0}"/>
                    </a:ext>
                  </a:extLst>
                </p14:cNvPr>
                <p14:cNvContentPartPr/>
                <p14:nvPr/>
              </p14:nvContentPartPr>
              <p14:xfrm>
                <a:off x="2205542" y="5350016"/>
                <a:ext cx="87840" cy="124560"/>
              </p14:xfrm>
            </p:contentPart>
          </mc:Choice>
          <mc:Fallback xmlns="">
            <p:pic>
              <p:nvPicPr>
                <p:cNvPr id="116" name="Ink 115">
                  <a:extLst>
                    <a:ext uri="{FF2B5EF4-FFF2-40B4-BE49-F238E27FC236}">
                      <a16:creationId xmlns:a16="http://schemas.microsoft.com/office/drawing/2014/main" id="{83C570F0-4892-4A42-911E-7B1AF6777CE0}"/>
                    </a:ext>
                  </a:extLst>
                </p:cNvPr>
                <p:cNvPicPr/>
                <p:nvPr/>
              </p:nvPicPr>
              <p:blipFill>
                <a:blip r:embed="rId173"/>
                <a:stretch>
                  <a:fillRect/>
                </a:stretch>
              </p:blipFill>
              <p:spPr>
                <a:xfrm>
                  <a:off x="2196902" y="5341016"/>
                  <a:ext cx="105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0170F9F0-4F6F-4559-8B82-9569CE401B64}"/>
                    </a:ext>
                  </a:extLst>
                </p14:cNvPr>
                <p14:cNvContentPartPr/>
                <p14:nvPr/>
              </p14:nvContentPartPr>
              <p14:xfrm>
                <a:off x="2267822" y="5446496"/>
                <a:ext cx="89280" cy="99720"/>
              </p14:xfrm>
            </p:contentPart>
          </mc:Choice>
          <mc:Fallback xmlns="">
            <p:pic>
              <p:nvPicPr>
                <p:cNvPr id="117" name="Ink 116">
                  <a:extLst>
                    <a:ext uri="{FF2B5EF4-FFF2-40B4-BE49-F238E27FC236}">
                      <a16:creationId xmlns:a16="http://schemas.microsoft.com/office/drawing/2014/main" id="{0170F9F0-4F6F-4559-8B82-9569CE401B64}"/>
                    </a:ext>
                  </a:extLst>
                </p:cNvPr>
                <p:cNvPicPr/>
                <p:nvPr/>
              </p:nvPicPr>
              <p:blipFill>
                <a:blip r:embed="rId175"/>
                <a:stretch>
                  <a:fillRect/>
                </a:stretch>
              </p:blipFill>
              <p:spPr>
                <a:xfrm>
                  <a:off x="2259182" y="5437496"/>
                  <a:ext cx="10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695A01D5-7B55-4EB1-A610-3AE7E5CEC2FF}"/>
                    </a:ext>
                  </a:extLst>
                </p14:cNvPr>
                <p14:cNvContentPartPr/>
                <p14:nvPr/>
              </p14:nvContentPartPr>
              <p14:xfrm>
                <a:off x="2344502" y="5352896"/>
                <a:ext cx="164880" cy="170640"/>
              </p14:xfrm>
            </p:contentPart>
          </mc:Choice>
          <mc:Fallback xmlns="">
            <p:pic>
              <p:nvPicPr>
                <p:cNvPr id="118" name="Ink 117">
                  <a:extLst>
                    <a:ext uri="{FF2B5EF4-FFF2-40B4-BE49-F238E27FC236}">
                      <a16:creationId xmlns:a16="http://schemas.microsoft.com/office/drawing/2014/main" id="{695A01D5-7B55-4EB1-A610-3AE7E5CEC2FF}"/>
                    </a:ext>
                  </a:extLst>
                </p:cNvPr>
                <p:cNvPicPr/>
                <p:nvPr/>
              </p:nvPicPr>
              <p:blipFill>
                <a:blip r:embed="rId177"/>
                <a:stretch>
                  <a:fillRect/>
                </a:stretch>
              </p:blipFill>
              <p:spPr>
                <a:xfrm>
                  <a:off x="2335502" y="5344256"/>
                  <a:ext cx="182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B3CD9756-F546-4145-9E93-9E3C82808216}"/>
                    </a:ext>
                  </a:extLst>
                </p14:cNvPr>
                <p14:cNvContentPartPr/>
                <p14:nvPr/>
              </p14:nvContentPartPr>
              <p14:xfrm>
                <a:off x="2498942" y="5262896"/>
                <a:ext cx="162000" cy="218160"/>
              </p14:xfrm>
            </p:contentPart>
          </mc:Choice>
          <mc:Fallback xmlns="">
            <p:pic>
              <p:nvPicPr>
                <p:cNvPr id="119" name="Ink 118">
                  <a:extLst>
                    <a:ext uri="{FF2B5EF4-FFF2-40B4-BE49-F238E27FC236}">
                      <a16:creationId xmlns:a16="http://schemas.microsoft.com/office/drawing/2014/main" id="{B3CD9756-F546-4145-9E93-9E3C82808216}"/>
                    </a:ext>
                  </a:extLst>
                </p:cNvPr>
                <p:cNvPicPr/>
                <p:nvPr/>
              </p:nvPicPr>
              <p:blipFill>
                <a:blip r:embed="rId179"/>
                <a:stretch>
                  <a:fillRect/>
                </a:stretch>
              </p:blipFill>
              <p:spPr>
                <a:xfrm>
                  <a:off x="2490302" y="5253896"/>
                  <a:ext cx="179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Ink 120">
                  <a:extLst>
                    <a:ext uri="{FF2B5EF4-FFF2-40B4-BE49-F238E27FC236}">
                      <a16:creationId xmlns:a16="http://schemas.microsoft.com/office/drawing/2014/main" id="{828BFF03-6870-4081-A80C-0F6F209F7C77}"/>
                    </a:ext>
                  </a:extLst>
                </p14:cNvPr>
                <p14:cNvContentPartPr/>
                <p14:nvPr/>
              </p14:nvContentPartPr>
              <p14:xfrm>
                <a:off x="2331902" y="5548736"/>
                <a:ext cx="321840" cy="147600"/>
              </p14:xfrm>
            </p:contentPart>
          </mc:Choice>
          <mc:Fallback xmlns="">
            <p:pic>
              <p:nvPicPr>
                <p:cNvPr id="121" name="Ink 120">
                  <a:extLst>
                    <a:ext uri="{FF2B5EF4-FFF2-40B4-BE49-F238E27FC236}">
                      <a16:creationId xmlns:a16="http://schemas.microsoft.com/office/drawing/2014/main" id="{828BFF03-6870-4081-A80C-0F6F209F7C77}"/>
                    </a:ext>
                  </a:extLst>
                </p:cNvPr>
                <p:cNvPicPr/>
                <p:nvPr/>
              </p:nvPicPr>
              <p:blipFill>
                <a:blip r:embed="rId181"/>
                <a:stretch>
                  <a:fillRect/>
                </a:stretch>
              </p:blipFill>
              <p:spPr>
                <a:xfrm>
                  <a:off x="2323262" y="5540096"/>
                  <a:ext cx="339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3BBB9CA2-9828-45AE-993F-039D099A3819}"/>
                    </a:ext>
                  </a:extLst>
                </p14:cNvPr>
                <p14:cNvContentPartPr/>
                <p14:nvPr/>
              </p14:nvContentPartPr>
              <p14:xfrm>
                <a:off x="2401382" y="5581136"/>
                <a:ext cx="350280" cy="120600"/>
              </p14:xfrm>
            </p:contentPart>
          </mc:Choice>
          <mc:Fallback xmlns="">
            <p:pic>
              <p:nvPicPr>
                <p:cNvPr id="122" name="Ink 121">
                  <a:extLst>
                    <a:ext uri="{FF2B5EF4-FFF2-40B4-BE49-F238E27FC236}">
                      <a16:creationId xmlns:a16="http://schemas.microsoft.com/office/drawing/2014/main" id="{3BBB9CA2-9828-45AE-993F-039D099A3819}"/>
                    </a:ext>
                  </a:extLst>
                </p:cNvPr>
                <p:cNvPicPr/>
                <p:nvPr/>
              </p:nvPicPr>
              <p:blipFill>
                <a:blip r:embed="rId183"/>
                <a:stretch>
                  <a:fillRect/>
                </a:stretch>
              </p:blipFill>
              <p:spPr>
                <a:xfrm>
                  <a:off x="2392742" y="5572136"/>
                  <a:ext cx="367920" cy="138240"/>
                </a:xfrm>
                <a:prstGeom prst="rect">
                  <a:avLst/>
                </a:prstGeom>
              </p:spPr>
            </p:pic>
          </mc:Fallback>
        </mc:AlternateContent>
      </p:grpSp>
      <p:grpSp>
        <p:nvGrpSpPr>
          <p:cNvPr id="133" name="Group 132">
            <a:extLst>
              <a:ext uri="{FF2B5EF4-FFF2-40B4-BE49-F238E27FC236}">
                <a16:creationId xmlns:a16="http://schemas.microsoft.com/office/drawing/2014/main" id="{DAC4333F-616E-41DA-B947-B3BC9B7828C1}"/>
              </a:ext>
            </a:extLst>
          </p:cNvPr>
          <p:cNvGrpSpPr/>
          <p:nvPr/>
        </p:nvGrpSpPr>
        <p:grpSpPr>
          <a:xfrm>
            <a:off x="6024422" y="4688336"/>
            <a:ext cx="1798560" cy="390960"/>
            <a:chOff x="6024422" y="4688336"/>
            <a:chExt cx="1798560" cy="390960"/>
          </a:xfrm>
        </p:grpSpPr>
        <mc:AlternateContent xmlns:mc="http://schemas.openxmlformats.org/markup-compatibility/2006" xmlns:p14="http://schemas.microsoft.com/office/powerpoint/2010/main">
          <mc:Choice Requires="p14">
            <p:contentPart p14:bwMode="auto" r:id="rId184">
              <p14:nvContentPartPr>
                <p14:cNvPr id="62" name="Ink 61">
                  <a:extLst>
                    <a:ext uri="{FF2B5EF4-FFF2-40B4-BE49-F238E27FC236}">
                      <a16:creationId xmlns:a16="http://schemas.microsoft.com/office/drawing/2014/main" id="{18CC975B-BF1B-4FFA-9FE5-CEC16DFD938A}"/>
                    </a:ext>
                  </a:extLst>
                </p14:cNvPr>
                <p14:cNvContentPartPr/>
                <p14:nvPr/>
              </p14:nvContentPartPr>
              <p14:xfrm>
                <a:off x="7414742" y="4704176"/>
                <a:ext cx="408240" cy="64800"/>
              </p14:xfrm>
            </p:contentPart>
          </mc:Choice>
          <mc:Fallback xmlns="">
            <p:pic>
              <p:nvPicPr>
                <p:cNvPr id="62" name="Ink 61">
                  <a:extLst>
                    <a:ext uri="{FF2B5EF4-FFF2-40B4-BE49-F238E27FC236}">
                      <a16:creationId xmlns:a16="http://schemas.microsoft.com/office/drawing/2014/main" id="{18CC975B-BF1B-4FFA-9FE5-CEC16DFD938A}"/>
                    </a:ext>
                  </a:extLst>
                </p:cNvPr>
                <p:cNvPicPr/>
                <p:nvPr/>
              </p:nvPicPr>
              <p:blipFill>
                <a:blip r:embed="rId185"/>
                <a:stretch>
                  <a:fillRect/>
                </a:stretch>
              </p:blipFill>
              <p:spPr>
                <a:xfrm>
                  <a:off x="7406102" y="4695536"/>
                  <a:ext cx="42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3" name="Ink 62">
                  <a:extLst>
                    <a:ext uri="{FF2B5EF4-FFF2-40B4-BE49-F238E27FC236}">
                      <a16:creationId xmlns:a16="http://schemas.microsoft.com/office/drawing/2014/main" id="{378599A2-B6BD-46C3-B61E-E97D7AB152C5}"/>
                    </a:ext>
                  </a:extLst>
                </p14:cNvPr>
                <p14:cNvContentPartPr/>
                <p14:nvPr/>
              </p14:nvContentPartPr>
              <p14:xfrm>
                <a:off x="7450742" y="4758176"/>
                <a:ext cx="196920" cy="16200"/>
              </p14:xfrm>
            </p:contentPart>
          </mc:Choice>
          <mc:Fallback xmlns="">
            <p:pic>
              <p:nvPicPr>
                <p:cNvPr id="63" name="Ink 62">
                  <a:extLst>
                    <a:ext uri="{FF2B5EF4-FFF2-40B4-BE49-F238E27FC236}">
                      <a16:creationId xmlns:a16="http://schemas.microsoft.com/office/drawing/2014/main" id="{378599A2-B6BD-46C3-B61E-E97D7AB152C5}"/>
                    </a:ext>
                  </a:extLst>
                </p:cNvPr>
                <p:cNvPicPr/>
                <p:nvPr/>
              </p:nvPicPr>
              <p:blipFill>
                <a:blip r:embed="rId187"/>
                <a:stretch>
                  <a:fillRect/>
                </a:stretch>
              </p:blipFill>
              <p:spPr>
                <a:xfrm>
                  <a:off x="7441742" y="4749176"/>
                  <a:ext cx="214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7" name="Ink 66">
                  <a:extLst>
                    <a:ext uri="{FF2B5EF4-FFF2-40B4-BE49-F238E27FC236}">
                      <a16:creationId xmlns:a16="http://schemas.microsoft.com/office/drawing/2014/main" id="{1C8C62B6-EBE3-4B06-8471-C28A4C7BF322}"/>
                    </a:ext>
                  </a:extLst>
                </p14:cNvPr>
                <p14:cNvContentPartPr/>
                <p14:nvPr/>
              </p14:nvContentPartPr>
              <p14:xfrm>
                <a:off x="6024422" y="4884896"/>
                <a:ext cx="71280" cy="189000"/>
              </p14:xfrm>
            </p:contentPart>
          </mc:Choice>
          <mc:Fallback xmlns="">
            <p:pic>
              <p:nvPicPr>
                <p:cNvPr id="67" name="Ink 66">
                  <a:extLst>
                    <a:ext uri="{FF2B5EF4-FFF2-40B4-BE49-F238E27FC236}">
                      <a16:creationId xmlns:a16="http://schemas.microsoft.com/office/drawing/2014/main" id="{1C8C62B6-EBE3-4B06-8471-C28A4C7BF322}"/>
                    </a:ext>
                  </a:extLst>
                </p:cNvPr>
                <p:cNvPicPr/>
                <p:nvPr/>
              </p:nvPicPr>
              <p:blipFill>
                <a:blip r:embed="rId189"/>
                <a:stretch>
                  <a:fillRect/>
                </a:stretch>
              </p:blipFill>
              <p:spPr>
                <a:xfrm>
                  <a:off x="6015422" y="4875896"/>
                  <a:ext cx="88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8" name="Ink 67">
                  <a:extLst>
                    <a:ext uri="{FF2B5EF4-FFF2-40B4-BE49-F238E27FC236}">
                      <a16:creationId xmlns:a16="http://schemas.microsoft.com/office/drawing/2014/main" id="{144E75DB-63DC-46B9-A7A0-85B893E730AB}"/>
                    </a:ext>
                  </a:extLst>
                </p14:cNvPr>
                <p14:cNvContentPartPr/>
                <p14:nvPr/>
              </p14:nvContentPartPr>
              <p14:xfrm>
                <a:off x="6141782" y="4965536"/>
                <a:ext cx="68040" cy="113760"/>
              </p14:xfrm>
            </p:contentPart>
          </mc:Choice>
          <mc:Fallback xmlns="">
            <p:pic>
              <p:nvPicPr>
                <p:cNvPr id="68" name="Ink 67">
                  <a:extLst>
                    <a:ext uri="{FF2B5EF4-FFF2-40B4-BE49-F238E27FC236}">
                      <a16:creationId xmlns:a16="http://schemas.microsoft.com/office/drawing/2014/main" id="{144E75DB-63DC-46B9-A7A0-85B893E730AB}"/>
                    </a:ext>
                  </a:extLst>
                </p:cNvPr>
                <p:cNvPicPr/>
                <p:nvPr/>
              </p:nvPicPr>
              <p:blipFill>
                <a:blip r:embed="rId191"/>
                <a:stretch>
                  <a:fillRect/>
                </a:stretch>
              </p:blipFill>
              <p:spPr>
                <a:xfrm>
                  <a:off x="6133142" y="4956536"/>
                  <a:ext cx="85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9" name="Ink 68">
                  <a:extLst>
                    <a:ext uri="{FF2B5EF4-FFF2-40B4-BE49-F238E27FC236}">
                      <a16:creationId xmlns:a16="http://schemas.microsoft.com/office/drawing/2014/main" id="{D0A0F0F6-A23A-4840-B997-41F5B421EBF2}"/>
                    </a:ext>
                  </a:extLst>
                </p14:cNvPr>
                <p14:cNvContentPartPr/>
                <p14:nvPr/>
              </p14:nvContentPartPr>
              <p14:xfrm>
                <a:off x="6269942" y="4930616"/>
                <a:ext cx="69840" cy="136440"/>
              </p14:xfrm>
            </p:contentPart>
          </mc:Choice>
          <mc:Fallback xmlns="">
            <p:pic>
              <p:nvPicPr>
                <p:cNvPr id="69" name="Ink 68">
                  <a:extLst>
                    <a:ext uri="{FF2B5EF4-FFF2-40B4-BE49-F238E27FC236}">
                      <a16:creationId xmlns:a16="http://schemas.microsoft.com/office/drawing/2014/main" id="{D0A0F0F6-A23A-4840-B997-41F5B421EBF2}"/>
                    </a:ext>
                  </a:extLst>
                </p:cNvPr>
                <p:cNvPicPr/>
                <p:nvPr/>
              </p:nvPicPr>
              <p:blipFill>
                <a:blip r:embed="rId193"/>
                <a:stretch>
                  <a:fillRect/>
                </a:stretch>
              </p:blipFill>
              <p:spPr>
                <a:xfrm>
                  <a:off x="6261302" y="4921976"/>
                  <a:ext cx="8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0" name="Ink 69">
                  <a:extLst>
                    <a:ext uri="{FF2B5EF4-FFF2-40B4-BE49-F238E27FC236}">
                      <a16:creationId xmlns:a16="http://schemas.microsoft.com/office/drawing/2014/main" id="{D0EE47FA-5B31-40B9-A642-2D44686371B1}"/>
                    </a:ext>
                  </a:extLst>
                </p14:cNvPr>
                <p14:cNvContentPartPr/>
                <p14:nvPr/>
              </p14:nvContentPartPr>
              <p14:xfrm>
                <a:off x="6402782" y="4823336"/>
                <a:ext cx="109800" cy="220320"/>
              </p14:xfrm>
            </p:contentPart>
          </mc:Choice>
          <mc:Fallback xmlns="">
            <p:pic>
              <p:nvPicPr>
                <p:cNvPr id="70" name="Ink 69">
                  <a:extLst>
                    <a:ext uri="{FF2B5EF4-FFF2-40B4-BE49-F238E27FC236}">
                      <a16:creationId xmlns:a16="http://schemas.microsoft.com/office/drawing/2014/main" id="{D0EE47FA-5B31-40B9-A642-2D44686371B1}"/>
                    </a:ext>
                  </a:extLst>
                </p:cNvPr>
                <p:cNvPicPr/>
                <p:nvPr/>
              </p:nvPicPr>
              <p:blipFill>
                <a:blip r:embed="rId195"/>
                <a:stretch>
                  <a:fillRect/>
                </a:stretch>
              </p:blipFill>
              <p:spPr>
                <a:xfrm>
                  <a:off x="6393782" y="4814336"/>
                  <a:ext cx="1274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1" name="Ink 70">
                  <a:extLst>
                    <a:ext uri="{FF2B5EF4-FFF2-40B4-BE49-F238E27FC236}">
                      <a16:creationId xmlns:a16="http://schemas.microsoft.com/office/drawing/2014/main" id="{A6AECB20-706D-4B87-B54B-DC590BA7ACBA}"/>
                    </a:ext>
                  </a:extLst>
                </p14:cNvPr>
                <p14:cNvContentPartPr/>
                <p14:nvPr/>
              </p14:nvContentPartPr>
              <p14:xfrm>
                <a:off x="6422582" y="4916936"/>
                <a:ext cx="64440" cy="17640"/>
              </p14:xfrm>
            </p:contentPart>
          </mc:Choice>
          <mc:Fallback xmlns="">
            <p:pic>
              <p:nvPicPr>
                <p:cNvPr id="71" name="Ink 70">
                  <a:extLst>
                    <a:ext uri="{FF2B5EF4-FFF2-40B4-BE49-F238E27FC236}">
                      <a16:creationId xmlns:a16="http://schemas.microsoft.com/office/drawing/2014/main" id="{A6AECB20-706D-4B87-B54B-DC590BA7ACBA}"/>
                    </a:ext>
                  </a:extLst>
                </p:cNvPr>
                <p:cNvPicPr/>
                <p:nvPr/>
              </p:nvPicPr>
              <p:blipFill>
                <a:blip r:embed="rId197"/>
                <a:stretch>
                  <a:fillRect/>
                </a:stretch>
              </p:blipFill>
              <p:spPr>
                <a:xfrm>
                  <a:off x="6413582" y="4908296"/>
                  <a:ext cx="82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Ink 123">
                  <a:extLst>
                    <a:ext uri="{FF2B5EF4-FFF2-40B4-BE49-F238E27FC236}">
                      <a16:creationId xmlns:a16="http://schemas.microsoft.com/office/drawing/2014/main" id="{845C3160-190B-4159-929B-F5CF9BBF8F20}"/>
                    </a:ext>
                  </a:extLst>
                </p14:cNvPr>
                <p14:cNvContentPartPr/>
                <p14:nvPr/>
              </p14:nvContentPartPr>
              <p14:xfrm>
                <a:off x="6594302" y="4885976"/>
                <a:ext cx="67320" cy="21600"/>
              </p14:xfrm>
            </p:contentPart>
          </mc:Choice>
          <mc:Fallback xmlns="">
            <p:pic>
              <p:nvPicPr>
                <p:cNvPr id="124" name="Ink 123">
                  <a:extLst>
                    <a:ext uri="{FF2B5EF4-FFF2-40B4-BE49-F238E27FC236}">
                      <a16:creationId xmlns:a16="http://schemas.microsoft.com/office/drawing/2014/main" id="{845C3160-190B-4159-929B-F5CF9BBF8F20}"/>
                    </a:ext>
                  </a:extLst>
                </p:cNvPr>
                <p:cNvPicPr/>
                <p:nvPr/>
              </p:nvPicPr>
              <p:blipFill>
                <a:blip r:embed="rId199"/>
                <a:stretch>
                  <a:fillRect/>
                </a:stretch>
              </p:blipFill>
              <p:spPr>
                <a:xfrm>
                  <a:off x="6585662" y="4876976"/>
                  <a:ext cx="84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Ink 124">
                  <a:extLst>
                    <a:ext uri="{FF2B5EF4-FFF2-40B4-BE49-F238E27FC236}">
                      <a16:creationId xmlns:a16="http://schemas.microsoft.com/office/drawing/2014/main" id="{D7B05863-EA64-4AC2-9450-ADBA000BF184}"/>
                    </a:ext>
                  </a:extLst>
                </p14:cNvPr>
                <p14:cNvContentPartPr/>
                <p14:nvPr/>
              </p14:nvContentPartPr>
              <p14:xfrm>
                <a:off x="6582782" y="4802096"/>
                <a:ext cx="38520" cy="12600"/>
              </p14:xfrm>
            </p:contentPart>
          </mc:Choice>
          <mc:Fallback xmlns="">
            <p:pic>
              <p:nvPicPr>
                <p:cNvPr id="125" name="Ink 124">
                  <a:extLst>
                    <a:ext uri="{FF2B5EF4-FFF2-40B4-BE49-F238E27FC236}">
                      <a16:creationId xmlns:a16="http://schemas.microsoft.com/office/drawing/2014/main" id="{D7B05863-EA64-4AC2-9450-ADBA000BF184}"/>
                    </a:ext>
                  </a:extLst>
                </p:cNvPr>
                <p:cNvPicPr/>
                <p:nvPr/>
              </p:nvPicPr>
              <p:blipFill>
                <a:blip r:embed="rId201"/>
                <a:stretch>
                  <a:fillRect/>
                </a:stretch>
              </p:blipFill>
              <p:spPr>
                <a:xfrm>
                  <a:off x="6574142" y="4793096"/>
                  <a:ext cx="56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Ink 125">
                  <a:extLst>
                    <a:ext uri="{FF2B5EF4-FFF2-40B4-BE49-F238E27FC236}">
                      <a16:creationId xmlns:a16="http://schemas.microsoft.com/office/drawing/2014/main" id="{15B40E2B-489B-4E88-8FED-146027D29E5B}"/>
                    </a:ext>
                  </a:extLst>
                </p14:cNvPr>
                <p14:cNvContentPartPr/>
                <p14:nvPr/>
              </p14:nvContentPartPr>
              <p14:xfrm>
                <a:off x="6709502" y="4747376"/>
                <a:ext cx="111600" cy="196200"/>
              </p14:xfrm>
            </p:contentPart>
          </mc:Choice>
          <mc:Fallback xmlns="">
            <p:pic>
              <p:nvPicPr>
                <p:cNvPr id="126" name="Ink 125">
                  <a:extLst>
                    <a:ext uri="{FF2B5EF4-FFF2-40B4-BE49-F238E27FC236}">
                      <a16:creationId xmlns:a16="http://schemas.microsoft.com/office/drawing/2014/main" id="{15B40E2B-489B-4E88-8FED-146027D29E5B}"/>
                    </a:ext>
                  </a:extLst>
                </p:cNvPr>
                <p:cNvPicPr/>
                <p:nvPr/>
              </p:nvPicPr>
              <p:blipFill>
                <a:blip r:embed="rId203"/>
                <a:stretch>
                  <a:fillRect/>
                </a:stretch>
              </p:blipFill>
              <p:spPr>
                <a:xfrm>
                  <a:off x="6700502" y="4738736"/>
                  <a:ext cx="129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Ink 126">
                  <a:extLst>
                    <a:ext uri="{FF2B5EF4-FFF2-40B4-BE49-F238E27FC236}">
                      <a16:creationId xmlns:a16="http://schemas.microsoft.com/office/drawing/2014/main" id="{8155E905-C189-4407-A95B-B6A419995F7A}"/>
                    </a:ext>
                  </a:extLst>
                </p14:cNvPr>
                <p14:cNvContentPartPr/>
                <p14:nvPr/>
              </p14:nvContentPartPr>
              <p14:xfrm>
                <a:off x="6886262" y="4798136"/>
                <a:ext cx="64080" cy="114480"/>
              </p14:xfrm>
            </p:contentPart>
          </mc:Choice>
          <mc:Fallback xmlns="">
            <p:pic>
              <p:nvPicPr>
                <p:cNvPr id="127" name="Ink 126">
                  <a:extLst>
                    <a:ext uri="{FF2B5EF4-FFF2-40B4-BE49-F238E27FC236}">
                      <a16:creationId xmlns:a16="http://schemas.microsoft.com/office/drawing/2014/main" id="{8155E905-C189-4407-A95B-B6A419995F7A}"/>
                    </a:ext>
                  </a:extLst>
                </p:cNvPr>
                <p:cNvPicPr/>
                <p:nvPr/>
              </p:nvPicPr>
              <p:blipFill>
                <a:blip r:embed="rId205"/>
                <a:stretch>
                  <a:fillRect/>
                </a:stretch>
              </p:blipFill>
              <p:spPr>
                <a:xfrm>
                  <a:off x="6877262" y="4789136"/>
                  <a:ext cx="8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Ink 128">
                  <a:extLst>
                    <a:ext uri="{FF2B5EF4-FFF2-40B4-BE49-F238E27FC236}">
                      <a16:creationId xmlns:a16="http://schemas.microsoft.com/office/drawing/2014/main" id="{2F293C4F-0D0D-4290-8E56-A34597A01813}"/>
                    </a:ext>
                  </a:extLst>
                </p14:cNvPr>
                <p14:cNvContentPartPr/>
                <p14:nvPr/>
              </p14:nvContentPartPr>
              <p14:xfrm>
                <a:off x="6992102" y="4758176"/>
                <a:ext cx="105120" cy="129240"/>
              </p14:xfrm>
            </p:contentPart>
          </mc:Choice>
          <mc:Fallback xmlns="">
            <p:pic>
              <p:nvPicPr>
                <p:cNvPr id="129" name="Ink 128">
                  <a:extLst>
                    <a:ext uri="{FF2B5EF4-FFF2-40B4-BE49-F238E27FC236}">
                      <a16:creationId xmlns:a16="http://schemas.microsoft.com/office/drawing/2014/main" id="{2F293C4F-0D0D-4290-8E56-A34597A01813}"/>
                    </a:ext>
                  </a:extLst>
                </p:cNvPr>
                <p:cNvPicPr/>
                <p:nvPr/>
              </p:nvPicPr>
              <p:blipFill>
                <a:blip r:embed="rId207"/>
                <a:stretch>
                  <a:fillRect/>
                </a:stretch>
              </p:blipFill>
              <p:spPr>
                <a:xfrm>
                  <a:off x="6983102" y="4749536"/>
                  <a:ext cx="122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Ink 129">
                  <a:extLst>
                    <a:ext uri="{FF2B5EF4-FFF2-40B4-BE49-F238E27FC236}">
                      <a16:creationId xmlns:a16="http://schemas.microsoft.com/office/drawing/2014/main" id="{AF11824E-E673-47D1-8C25-05E4F0E05C9A}"/>
                    </a:ext>
                  </a:extLst>
                </p14:cNvPr>
                <p14:cNvContentPartPr/>
                <p14:nvPr/>
              </p14:nvContentPartPr>
              <p14:xfrm>
                <a:off x="7245542" y="4777976"/>
                <a:ext cx="35280" cy="152640"/>
              </p14:xfrm>
            </p:contentPart>
          </mc:Choice>
          <mc:Fallback xmlns="">
            <p:pic>
              <p:nvPicPr>
                <p:cNvPr id="130" name="Ink 129">
                  <a:extLst>
                    <a:ext uri="{FF2B5EF4-FFF2-40B4-BE49-F238E27FC236}">
                      <a16:creationId xmlns:a16="http://schemas.microsoft.com/office/drawing/2014/main" id="{AF11824E-E673-47D1-8C25-05E4F0E05C9A}"/>
                    </a:ext>
                  </a:extLst>
                </p:cNvPr>
                <p:cNvPicPr/>
                <p:nvPr/>
              </p:nvPicPr>
              <p:blipFill>
                <a:blip r:embed="rId209"/>
                <a:stretch>
                  <a:fillRect/>
                </a:stretch>
              </p:blipFill>
              <p:spPr>
                <a:xfrm>
                  <a:off x="7236542" y="4768976"/>
                  <a:ext cx="52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Ink 130">
                  <a:extLst>
                    <a:ext uri="{FF2B5EF4-FFF2-40B4-BE49-F238E27FC236}">
                      <a16:creationId xmlns:a16="http://schemas.microsoft.com/office/drawing/2014/main" id="{948A2E20-3A0C-4E41-B10C-DACC77CDA4F0}"/>
                    </a:ext>
                  </a:extLst>
                </p14:cNvPr>
                <p14:cNvContentPartPr/>
                <p14:nvPr/>
              </p14:nvContentPartPr>
              <p14:xfrm>
                <a:off x="7342022" y="4774016"/>
                <a:ext cx="99000" cy="123840"/>
              </p14:xfrm>
            </p:contentPart>
          </mc:Choice>
          <mc:Fallback xmlns="">
            <p:pic>
              <p:nvPicPr>
                <p:cNvPr id="131" name="Ink 130">
                  <a:extLst>
                    <a:ext uri="{FF2B5EF4-FFF2-40B4-BE49-F238E27FC236}">
                      <a16:creationId xmlns:a16="http://schemas.microsoft.com/office/drawing/2014/main" id="{948A2E20-3A0C-4E41-B10C-DACC77CDA4F0}"/>
                    </a:ext>
                  </a:extLst>
                </p:cNvPr>
                <p:cNvPicPr/>
                <p:nvPr/>
              </p:nvPicPr>
              <p:blipFill>
                <a:blip r:embed="rId211"/>
                <a:stretch>
                  <a:fillRect/>
                </a:stretch>
              </p:blipFill>
              <p:spPr>
                <a:xfrm>
                  <a:off x="7333022" y="4765016"/>
                  <a:ext cx="116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Ink 131">
                  <a:extLst>
                    <a:ext uri="{FF2B5EF4-FFF2-40B4-BE49-F238E27FC236}">
                      <a16:creationId xmlns:a16="http://schemas.microsoft.com/office/drawing/2014/main" id="{3671D206-3B97-46C6-94A0-E1621A42FB36}"/>
                    </a:ext>
                  </a:extLst>
                </p14:cNvPr>
                <p14:cNvContentPartPr/>
                <p14:nvPr/>
              </p14:nvContentPartPr>
              <p14:xfrm>
                <a:off x="7545062" y="4688336"/>
                <a:ext cx="141120" cy="136080"/>
              </p14:xfrm>
            </p:contentPart>
          </mc:Choice>
          <mc:Fallback xmlns="">
            <p:pic>
              <p:nvPicPr>
                <p:cNvPr id="132" name="Ink 131">
                  <a:extLst>
                    <a:ext uri="{FF2B5EF4-FFF2-40B4-BE49-F238E27FC236}">
                      <a16:creationId xmlns:a16="http://schemas.microsoft.com/office/drawing/2014/main" id="{3671D206-3B97-46C6-94A0-E1621A42FB36}"/>
                    </a:ext>
                  </a:extLst>
                </p:cNvPr>
                <p:cNvPicPr/>
                <p:nvPr/>
              </p:nvPicPr>
              <p:blipFill>
                <a:blip r:embed="rId213"/>
                <a:stretch>
                  <a:fillRect/>
                </a:stretch>
              </p:blipFill>
              <p:spPr>
                <a:xfrm>
                  <a:off x="7536062" y="4679696"/>
                  <a:ext cx="158760" cy="153720"/>
                </a:xfrm>
                <a:prstGeom prst="rect">
                  <a:avLst/>
                </a:prstGeom>
              </p:spPr>
            </p:pic>
          </mc:Fallback>
        </mc:AlternateContent>
      </p:grpSp>
    </p:spTree>
    <p:extLst>
      <p:ext uri="{BB962C8B-B14F-4D97-AF65-F5344CB8AC3E}">
        <p14:creationId xmlns:p14="http://schemas.microsoft.com/office/powerpoint/2010/main" val="116772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D8007-3271-4863-AC55-066C40CBA405}"/>
              </a:ext>
            </a:extLst>
          </p:cNvPr>
          <p:cNvPicPr>
            <a:picLocks noChangeAspect="1"/>
          </p:cNvPicPr>
          <p:nvPr/>
        </p:nvPicPr>
        <p:blipFill>
          <a:blip r:embed="rId2"/>
          <a:stretch>
            <a:fillRect/>
          </a:stretch>
        </p:blipFill>
        <p:spPr>
          <a:xfrm>
            <a:off x="2057400" y="457200"/>
            <a:ext cx="4295775" cy="282892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A45CCA3-ADBB-4D1E-80C1-A9D019069C35}"/>
                  </a:ext>
                </a:extLst>
              </p14:cNvPr>
              <p14:cNvContentPartPr/>
              <p14:nvPr/>
            </p14:nvContentPartPr>
            <p14:xfrm>
              <a:off x="4053062" y="2496642"/>
              <a:ext cx="237960" cy="76320"/>
            </p14:xfrm>
          </p:contentPart>
        </mc:Choice>
        <mc:Fallback xmlns="">
          <p:pic>
            <p:nvPicPr>
              <p:cNvPr id="4" name="Ink 3">
                <a:extLst>
                  <a:ext uri="{FF2B5EF4-FFF2-40B4-BE49-F238E27FC236}">
                    <a16:creationId xmlns:a16="http://schemas.microsoft.com/office/drawing/2014/main" id="{AA45CCA3-ADBB-4D1E-80C1-A9D019069C35}"/>
                  </a:ext>
                </a:extLst>
              </p:cNvPr>
              <p:cNvPicPr/>
              <p:nvPr/>
            </p:nvPicPr>
            <p:blipFill>
              <a:blip r:embed="rId4"/>
              <a:stretch>
                <a:fillRect/>
              </a:stretch>
            </p:blipFill>
            <p:spPr>
              <a:xfrm>
                <a:off x="4044422" y="2487642"/>
                <a:ext cx="255600" cy="93960"/>
              </a:xfrm>
              <a:prstGeom prst="rect">
                <a:avLst/>
              </a:prstGeom>
            </p:spPr>
          </p:pic>
        </mc:Fallback>
      </mc:AlternateContent>
      <p:grpSp>
        <p:nvGrpSpPr>
          <p:cNvPr id="7" name="Group 6">
            <a:extLst>
              <a:ext uri="{FF2B5EF4-FFF2-40B4-BE49-F238E27FC236}">
                <a16:creationId xmlns:a16="http://schemas.microsoft.com/office/drawing/2014/main" id="{2D780D72-4F23-49F0-B062-E174513A3476}"/>
              </a:ext>
            </a:extLst>
          </p:cNvPr>
          <p:cNvGrpSpPr/>
          <p:nvPr/>
        </p:nvGrpSpPr>
        <p:grpSpPr>
          <a:xfrm>
            <a:off x="4187702" y="2195322"/>
            <a:ext cx="363600" cy="282960"/>
            <a:chOff x="4187702" y="2195322"/>
            <a:chExt cx="363600" cy="2829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33DA67B-78DB-4CB9-A108-10CFA85BC2B8}"/>
                    </a:ext>
                  </a:extLst>
                </p14:cNvPr>
                <p14:cNvContentPartPr/>
                <p14:nvPr/>
              </p14:nvContentPartPr>
              <p14:xfrm>
                <a:off x="4187702" y="2280282"/>
                <a:ext cx="245520" cy="198000"/>
              </p14:xfrm>
            </p:contentPart>
          </mc:Choice>
          <mc:Fallback xmlns="">
            <p:pic>
              <p:nvPicPr>
                <p:cNvPr id="5" name="Ink 4">
                  <a:extLst>
                    <a:ext uri="{FF2B5EF4-FFF2-40B4-BE49-F238E27FC236}">
                      <a16:creationId xmlns:a16="http://schemas.microsoft.com/office/drawing/2014/main" id="{933DA67B-78DB-4CB9-A108-10CFA85BC2B8}"/>
                    </a:ext>
                  </a:extLst>
                </p:cNvPr>
                <p:cNvPicPr/>
                <p:nvPr/>
              </p:nvPicPr>
              <p:blipFill>
                <a:blip r:embed="rId6"/>
                <a:stretch>
                  <a:fillRect/>
                </a:stretch>
              </p:blipFill>
              <p:spPr>
                <a:xfrm>
                  <a:off x="4178702" y="2271282"/>
                  <a:ext cx="263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2170865-C99F-449C-AF86-B2D48ACDBE4A}"/>
                    </a:ext>
                  </a:extLst>
                </p14:cNvPr>
                <p14:cNvContentPartPr/>
                <p14:nvPr/>
              </p14:nvContentPartPr>
              <p14:xfrm>
                <a:off x="4443302" y="2195322"/>
                <a:ext cx="108000" cy="143280"/>
              </p14:xfrm>
            </p:contentPart>
          </mc:Choice>
          <mc:Fallback xmlns="">
            <p:pic>
              <p:nvPicPr>
                <p:cNvPr id="6" name="Ink 5">
                  <a:extLst>
                    <a:ext uri="{FF2B5EF4-FFF2-40B4-BE49-F238E27FC236}">
                      <a16:creationId xmlns:a16="http://schemas.microsoft.com/office/drawing/2014/main" id="{22170865-C99F-449C-AF86-B2D48ACDBE4A}"/>
                    </a:ext>
                  </a:extLst>
                </p:cNvPr>
                <p:cNvPicPr/>
                <p:nvPr/>
              </p:nvPicPr>
              <p:blipFill>
                <a:blip r:embed="rId8"/>
                <a:stretch>
                  <a:fillRect/>
                </a:stretch>
              </p:blipFill>
              <p:spPr>
                <a:xfrm>
                  <a:off x="4434662" y="2186322"/>
                  <a:ext cx="12564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3E68B979-B7AE-429F-A8B0-B448F8B81EE0}"/>
                  </a:ext>
                </a:extLst>
              </p14:cNvPr>
              <p14:cNvContentPartPr/>
              <p14:nvPr/>
            </p14:nvContentPartPr>
            <p14:xfrm>
              <a:off x="5511782" y="1914522"/>
              <a:ext cx="23760" cy="32760"/>
            </p14:xfrm>
          </p:contentPart>
        </mc:Choice>
        <mc:Fallback xmlns="">
          <p:pic>
            <p:nvPicPr>
              <p:cNvPr id="2" name="Ink 1">
                <a:extLst>
                  <a:ext uri="{FF2B5EF4-FFF2-40B4-BE49-F238E27FC236}">
                    <a16:creationId xmlns:a16="http://schemas.microsoft.com/office/drawing/2014/main" id="{3E68B979-B7AE-429F-A8B0-B448F8B81EE0}"/>
                  </a:ext>
                </a:extLst>
              </p:cNvPr>
              <p:cNvPicPr/>
              <p:nvPr/>
            </p:nvPicPr>
            <p:blipFill>
              <a:blip r:embed="rId10"/>
              <a:stretch>
                <a:fillRect/>
              </a:stretch>
            </p:blipFill>
            <p:spPr>
              <a:xfrm>
                <a:off x="5503142" y="1905882"/>
                <a:ext cx="41400" cy="50400"/>
              </a:xfrm>
              <a:prstGeom prst="rect">
                <a:avLst/>
              </a:prstGeom>
            </p:spPr>
          </p:pic>
        </mc:Fallback>
      </mc:AlternateContent>
      <p:grpSp>
        <p:nvGrpSpPr>
          <p:cNvPr id="432" name="Group 431">
            <a:extLst>
              <a:ext uri="{FF2B5EF4-FFF2-40B4-BE49-F238E27FC236}">
                <a16:creationId xmlns:a16="http://schemas.microsoft.com/office/drawing/2014/main" id="{1C4FEAB8-F063-4A59-93CF-BB9151749AAF}"/>
              </a:ext>
            </a:extLst>
          </p:cNvPr>
          <p:cNvGrpSpPr/>
          <p:nvPr/>
        </p:nvGrpSpPr>
        <p:grpSpPr>
          <a:xfrm>
            <a:off x="2750942" y="3707322"/>
            <a:ext cx="711000" cy="442080"/>
            <a:chOff x="2750942" y="3707322"/>
            <a:chExt cx="711000" cy="442080"/>
          </a:xfrm>
        </p:grpSpPr>
        <mc:AlternateContent xmlns:mc="http://schemas.openxmlformats.org/markup-compatibility/2006" xmlns:p14="http://schemas.microsoft.com/office/powerpoint/2010/main">
          <mc:Choice Requires="p14">
            <p:contentPart p14:bwMode="auto" r:id="rId11">
              <p14:nvContentPartPr>
                <p14:cNvPr id="426" name="Ink 425">
                  <a:extLst>
                    <a:ext uri="{FF2B5EF4-FFF2-40B4-BE49-F238E27FC236}">
                      <a16:creationId xmlns:a16="http://schemas.microsoft.com/office/drawing/2014/main" id="{79B8C1EB-E26E-42C2-8DF1-E2E552670C85}"/>
                    </a:ext>
                  </a:extLst>
                </p14:cNvPr>
                <p14:cNvContentPartPr/>
                <p14:nvPr/>
              </p14:nvContentPartPr>
              <p14:xfrm>
                <a:off x="2750942" y="3707322"/>
                <a:ext cx="244800" cy="294120"/>
              </p14:xfrm>
            </p:contentPart>
          </mc:Choice>
          <mc:Fallback xmlns="">
            <p:pic>
              <p:nvPicPr>
                <p:cNvPr id="426" name="Ink 425">
                  <a:extLst>
                    <a:ext uri="{FF2B5EF4-FFF2-40B4-BE49-F238E27FC236}">
                      <a16:creationId xmlns:a16="http://schemas.microsoft.com/office/drawing/2014/main" id="{79B8C1EB-E26E-42C2-8DF1-E2E552670C85}"/>
                    </a:ext>
                  </a:extLst>
                </p:cNvPr>
                <p:cNvPicPr/>
                <p:nvPr/>
              </p:nvPicPr>
              <p:blipFill>
                <a:blip r:embed="rId12"/>
                <a:stretch>
                  <a:fillRect/>
                </a:stretch>
              </p:blipFill>
              <p:spPr>
                <a:xfrm>
                  <a:off x="2741942" y="3698682"/>
                  <a:ext cx="262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7" name="Ink 426">
                  <a:extLst>
                    <a:ext uri="{FF2B5EF4-FFF2-40B4-BE49-F238E27FC236}">
                      <a16:creationId xmlns:a16="http://schemas.microsoft.com/office/drawing/2014/main" id="{9EFCB831-BE19-40F7-94B9-39224EDDFD20}"/>
                    </a:ext>
                  </a:extLst>
                </p14:cNvPr>
                <p14:cNvContentPartPr/>
                <p14:nvPr/>
              </p14:nvContentPartPr>
              <p14:xfrm>
                <a:off x="2881262" y="3872922"/>
                <a:ext cx="99000" cy="8640"/>
              </p14:xfrm>
            </p:contentPart>
          </mc:Choice>
          <mc:Fallback xmlns="">
            <p:pic>
              <p:nvPicPr>
                <p:cNvPr id="427" name="Ink 426">
                  <a:extLst>
                    <a:ext uri="{FF2B5EF4-FFF2-40B4-BE49-F238E27FC236}">
                      <a16:creationId xmlns:a16="http://schemas.microsoft.com/office/drawing/2014/main" id="{9EFCB831-BE19-40F7-94B9-39224EDDFD20}"/>
                    </a:ext>
                  </a:extLst>
                </p:cNvPr>
                <p:cNvPicPr/>
                <p:nvPr/>
              </p:nvPicPr>
              <p:blipFill>
                <a:blip r:embed="rId14"/>
                <a:stretch>
                  <a:fillRect/>
                </a:stretch>
              </p:blipFill>
              <p:spPr>
                <a:xfrm>
                  <a:off x="2872622" y="3864282"/>
                  <a:ext cx="11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8" name="Ink 427">
                  <a:extLst>
                    <a:ext uri="{FF2B5EF4-FFF2-40B4-BE49-F238E27FC236}">
                      <a16:creationId xmlns:a16="http://schemas.microsoft.com/office/drawing/2014/main" id="{C2BEE1C1-77E2-46B7-B94E-F6AB4B4BB1A0}"/>
                    </a:ext>
                  </a:extLst>
                </p14:cNvPr>
                <p14:cNvContentPartPr/>
                <p14:nvPr/>
              </p14:nvContentPartPr>
              <p14:xfrm>
                <a:off x="2977742" y="3980202"/>
                <a:ext cx="224640" cy="169200"/>
              </p14:xfrm>
            </p:contentPart>
          </mc:Choice>
          <mc:Fallback xmlns="">
            <p:pic>
              <p:nvPicPr>
                <p:cNvPr id="428" name="Ink 427">
                  <a:extLst>
                    <a:ext uri="{FF2B5EF4-FFF2-40B4-BE49-F238E27FC236}">
                      <a16:creationId xmlns:a16="http://schemas.microsoft.com/office/drawing/2014/main" id="{C2BEE1C1-77E2-46B7-B94E-F6AB4B4BB1A0}"/>
                    </a:ext>
                  </a:extLst>
                </p:cNvPr>
                <p:cNvPicPr/>
                <p:nvPr/>
              </p:nvPicPr>
              <p:blipFill>
                <a:blip r:embed="rId16"/>
                <a:stretch>
                  <a:fillRect/>
                </a:stretch>
              </p:blipFill>
              <p:spPr>
                <a:xfrm>
                  <a:off x="2969102" y="3971562"/>
                  <a:ext cx="242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0" name="Ink 429">
                  <a:extLst>
                    <a:ext uri="{FF2B5EF4-FFF2-40B4-BE49-F238E27FC236}">
                      <a16:creationId xmlns:a16="http://schemas.microsoft.com/office/drawing/2014/main" id="{E4A3FBC9-3664-44BB-8C1B-277C57B6A54C}"/>
                    </a:ext>
                  </a:extLst>
                </p14:cNvPr>
                <p14:cNvContentPartPr/>
                <p14:nvPr/>
              </p14:nvContentPartPr>
              <p14:xfrm>
                <a:off x="3293822" y="3949962"/>
                <a:ext cx="113760" cy="13320"/>
              </p14:xfrm>
            </p:contentPart>
          </mc:Choice>
          <mc:Fallback xmlns="">
            <p:pic>
              <p:nvPicPr>
                <p:cNvPr id="430" name="Ink 429">
                  <a:extLst>
                    <a:ext uri="{FF2B5EF4-FFF2-40B4-BE49-F238E27FC236}">
                      <a16:creationId xmlns:a16="http://schemas.microsoft.com/office/drawing/2014/main" id="{E4A3FBC9-3664-44BB-8C1B-277C57B6A54C}"/>
                    </a:ext>
                  </a:extLst>
                </p:cNvPr>
                <p:cNvPicPr/>
                <p:nvPr/>
              </p:nvPicPr>
              <p:blipFill>
                <a:blip r:embed="rId18"/>
                <a:stretch>
                  <a:fillRect/>
                </a:stretch>
              </p:blipFill>
              <p:spPr>
                <a:xfrm>
                  <a:off x="3285182" y="3941322"/>
                  <a:ext cx="13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1" name="Ink 430">
                  <a:extLst>
                    <a:ext uri="{FF2B5EF4-FFF2-40B4-BE49-F238E27FC236}">
                      <a16:creationId xmlns:a16="http://schemas.microsoft.com/office/drawing/2014/main" id="{B956D712-10BF-4074-ADEE-E8A0AB196559}"/>
                    </a:ext>
                  </a:extLst>
                </p14:cNvPr>
                <p14:cNvContentPartPr/>
                <p14:nvPr/>
              </p14:nvContentPartPr>
              <p14:xfrm>
                <a:off x="3267182" y="3865362"/>
                <a:ext cx="194760" cy="360"/>
              </p14:xfrm>
            </p:contentPart>
          </mc:Choice>
          <mc:Fallback xmlns="">
            <p:pic>
              <p:nvPicPr>
                <p:cNvPr id="431" name="Ink 430">
                  <a:extLst>
                    <a:ext uri="{FF2B5EF4-FFF2-40B4-BE49-F238E27FC236}">
                      <a16:creationId xmlns:a16="http://schemas.microsoft.com/office/drawing/2014/main" id="{B956D712-10BF-4074-ADEE-E8A0AB196559}"/>
                    </a:ext>
                  </a:extLst>
                </p:cNvPr>
                <p:cNvPicPr/>
                <p:nvPr/>
              </p:nvPicPr>
              <p:blipFill>
                <a:blip r:embed="rId20"/>
                <a:stretch>
                  <a:fillRect/>
                </a:stretch>
              </p:blipFill>
              <p:spPr>
                <a:xfrm>
                  <a:off x="3258182" y="3856362"/>
                  <a:ext cx="212400" cy="18000"/>
                </a:xfrm>
                <a:prstGeom prst="rect">
                  <a:avLst/>
                </a:prstGeom>
              </p:spPr>
            </p:pic>
          </mc:Fallback>
        </mc:AlternateContent>
      </p:grpSp>
      <p:grpSp>
        <p:nvGrpSpPr>
          <p:cNvPr id="445" name="Group 444">
            <a:extLst>
              <a:ext uri="{FF2B5EF4-FFF2-40B4-BE49-F238E27FC236}">
                <a16:creationId xmlns:a16="http://schemas.microsoft.com/office/drawing/2014/main" id="{544AA903-6029-49B4-B952-7354DCF06767}"/>
              </a:ext>
            </a:extLst>
          </p:cNvPr>
          <p:cNvGrpSpPr/>
          <p:nvPr/>
        </p:nvGrpSpPr>
        <p:grpSpPr>
          <a:xfrm>
            <a:off x="3692702" y="3769242"/>
            <a:ext cx="1772640" cy="334440"/>
            <a:chOff x="3692702" y="3769242"/>
            <a:chExt cx="1772640" cy="334440"/>
          </a:xfrm>
        </p:grpSpPr>
        <mc:AlternateContent xmlns:mc="http://schemas.openxmlformats.org/markup-compatibility/2006" xmlns:p14="http://schemas.microsoft.com/office/powerpoint/2010/main">
          <mc:Choice Requires="p14">
            <p:contentPart p14:bwMode="auto" r:id="rId21">
              <p14:nvContentPartPr>
                <p14:cNvPr id="433" name="Ink 432">
                  <a:extLst>
                    <a:ext uri="{FF2B5EF4-FFF2-40B4-BE49-F238E27FC236}">
                      <a16:creationId xmlns:a16="http://schemas.microsoft.com/office/drawing/2014/main" id="{C1CEF678-037E-4DA3-A139-ECDAAAA507A4}"/>
                    </a:ext>
                  </a:extLst>
                </p14:cNvPr>
                <p14:cNvContentPartPr/>
                <p14:nvPr/>
              </p14:nvContentPartPr>
              <p14:xfrm>
                <a:off x="3692702" y="3769242"/>
                <a:ext cx="237600" cy="262800"/>
              </p14:xfrm>
            </p:contentPart>
          </mc:Choice>
          <mc:Fallback xmlns="">
            <p:pic>
              <p:nvPicPr>
                <p:cNvPr id="433" name="Ink 432">
                  <a:extLst>
                    <a:ext uri="{FF2B5EF4-FFF2-40B4-BE49-F238E27FC236}">
                      <a16:creationId xmlns:a16="http://schemas.microsoft.com/office/drawing/2014/main" id="{C1CEF678-037E-4DA3-A139-ECDAAAA507A4}"/>
                    </a:ext>
                  </a:extLst>
                </p:cNvPr>
                <p:cNvPicPr/>
                <p:nvPr/>
              </p:nvPicPr>
              <p:blipFill>
                <a:blip r:embed="rId22"/>
                <a:stretch>
                  <a:fillRect/>
                </a:stretch>
              </p:blipFill>
              <p:spPr>
                <a:xfrm>
                  <a:off x="3683702" y="3760602"/>
                  <a:ext cx="2552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4" name="Ink 433">
                  <a:extLst>
                    <a:ext uri="{FF2B5EF4-FFF2-40B4-BE49-F238E27FC236}">
                      <a16:creationId xmlns:a16="http://schemas.microsoft.com/office/drawing/2014/main" id="{E6A4AF72-65DF-4ABC-B8D1-8F47D0737765}"/>
                    </a:ext>
                  </a:extLst>
                </p14:cNvPr>
                <p14:cNvContentPartPr/>
                <p14:nvPr/>
              </p14:nvContentPartPr>
              <p14:xfrm>
                <a:off x="3823382" y="3958242"/>
                <a:ext cx="101160" cy="6480"/>
              </p14:xfrm>
            </p:contentPart>
          </mc:Choice>
          <mc:Fallback xmlns="">
            <p:pic>
              <p:nvPicPr>
                <p:cNvPr id="434" name="Ink 433">
                  <a:extLst>
                    <a:ext uri="{FF2B5EF4-FFF2-40B4-BE49-F238E27FC236}">
                      <a16:creationId xmlns:a16="http://schemas.microsoft.com/office/drawing/2014/main" id="{E6A4AF72-65DF-4ABC-B8D1-8F47D0737765}"/>
                    </a:ext>
                  </a:extLst>
                </p:cNvPr>
                <p:cNvPicPr/>
                <p:nvPr/>
              </p:nvPicPr>
              <p:blipFill>
                <a:blip r:embed="rId24"/>
                <a:stretch>
                  <a:fillRect/>
                </a:stretch>
              </p:blipFill>
              <p:spPr>
                <a:xfrm>
                  <a:off x="3814382" y="394924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8" name="Ink 437">
                  <a:extLst>
                    <a:ext uri="{FF2B5EF4-FFF2-40B4-BE49-F238E27FC236}">
                      <a16:creationId xmlns:a16="http://schemas.microsoft.com/office/drawing/2014/main" id="{C541EC30-8336-4496-B2D9-53180B0A0298}"/>
                    </a:ext>
                  </a:extLst>
                </p14:cNvPr>
                <p14:cNvContentPartPr/>
                <p14:nvPr/>
              </p14:nvContentPartPr>
              <p14:xfrm>
                <a:off x="4020662" y="3829362"/>
                <a:ext cx="321840" cy="189000"/>
              </p14:xfrm>
            </p:contentPart>
          </mc:Choice>
          <mc:Fallback xmlns="">
            <p:pic>
              <p:nvPicPr>
                <p:cNvPr id="438" name="Ink 437">
                  <a:extLst>
                    <a:ext uri="{FF2B5EF4-FFF2-40B4-BE49-F238E27FC236}">
                      <a16:creationId xmlns:a16="http://schemas.microsoft.com/office/drawing/2014/main" id="{C541EC30-8336-4496-B2D9-53180B0A0298}"/>
                    </a:ext>
                  </a:extLst>
                </p:cNvPr>
                <p:cNvPicPr/>
                <p:nvPr/>
              </p:nvPicPr>
              <p:blipFill>
                <a:blip r:embed="rId26"/>
                <a:stretch>
                  <a:fillRect/>
                </a:stretch>
              </p:blipFill>
              <p:spPr>
                <a:xfrm>
                  <a:off x="4011662" y="3820722"/>
                  <a:ext cx="339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9" name="Ink 438">
                  <a:extLst>
                    <a:ext uri="{FF2B5EF4-FFF2-40B4-BE49-F238E27FC236}">
                      <a16:creationId xmlns:a16="http://schemas.microsoft.com/office/drawing/2014/main" id="{2B260546-BD68-45C5-99E3-8FAD331AC37B}"/>
                    </a:ext>
                  </a:extLst>
                </p14:cNvPr>
                <p14:cNvContentPartPr/>
                <p14:nvPr/>
              </p14:nvContentPartPr>
              <p14:xfrm>
                <a:off x="4350062" y="3793722"/>
                <a:ext cx="246240" cy="239760"/>
              </p14:xfrm>
            </p:contentPart>
          </mc:Choice>
          <mc:Fallback xmlns="">
            <p:pic>
              <p:nvPicPr>
                <p:cNvPr id="439" name="Ink 438">
                  <a:extLst>
                    <a:ext uri="{FF2B5EF4-FFF2-40B4-BE49-F238E27FC236}">
                      <a16:creationId xmlns:a16="http://schemas.microsoft.com/office/drawing/2014/main" id="{2B260546-BD68-45C5-99E3-8FAD331AC37B}"/>
                    </a:ext>
                  </a:extLst>
                </p:cNvPr>
                <p:cNvPicPr/>
                <p:nvPr/>
              </p:nvPicPr>
              <p:blipFill>
                <a:blip r:embed="rId28"/>
                <a:stretch>
                  <a:fillRect/>
                </a:stretch>
              </p:blipFill>
              <p:spPr>
                <a:xfrm>
                  <a:off x="4341422" y="3784722"/>
                  <a:ext cx="263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1" name="Ink 440">
                  <a:extLst>
                    <a:ext uri="{FF2B5EF4-FFF2-40B4-BE49-F238E27FC236}">
                      <a16:creationId xmlns:a16="http://schemas.microsoft.com/office/drawing/2014/main" id="{1F5C8A78-F3E0-4840-BAE1-24B143BD2D25}"/>
                    </a:ext>
                  </a:extLst>
                </p14:cNvPr>
                <p14:cNvContentPartPr/>
                <p14:nvPr/>
              </p14:nvContentPartPr>
              <p14:xfrm>
                <a:off x="4733822" y="3922962"/>
                <a:ext cx="299160" cy="84600"/>
              </p14:xfrm>
            </p:contentPart>
          </mc:Choice>
          <mc:Fallback xmlns="">
            <p:pic>
              <p:nvPicPr>
                <p:cNvPr id="441" name="Ink 440">
                  <a:extLst>
                    <a:ext uri="{FF2B5EF4-FFF2-40B4-BE49-F238E27FC236}">
                      <a16:creationId xmlns:a16="http://schemas.microsoft.com/office/drawing/2014/main" id="{1F5C8A78-F3E0-4840-BAE1-24B143BD2D25}"/>
                    </a:ext>
                  </a:extLst>
                </p:cNvPr>
                <p:cNvPicPr/>
                <p:nvPr/>
              </p:nvPicPr>
              <p:blipFill>
                <a:blip r:embed="rId30"/>
                <a:stretch>
                  <a:fillRect/>
                </a:stretch>
              </p:blipFill>
              <p:spPr>
                <a:xfrm>
                  <a:off x="4724822" y="3913962"/>
                  <a:ext cx="316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2" name="Ink 441">
                  <a:extLst>
                    <a:ext uri="{FF2B5EF4-FFF2-40B4-BE49-F238E27FC236}">
                      <a16:creationId xmlns:a16="http://schemas.microsoft.com/office/drawing/2014/main" id="{CDD63D3E-D18D-4DB4-BDC7-C65AECE092EF}"/>
                    </a:ext>
                  </a:extLst>
                </p14:cNvPr>
                <p14:cNvContentPartPr/>
                <p14:nvPr/>
              </p14:nvContentPartPr>
              <p14:xfrm>
                <a:off x="4737062" y="3840162"/>
                <a:ext cx="307440" cy="79200"/>
              </p14:xfrm>
            </p:contentPart>
          </mc:Choice>
          <mc:Fallback xmlns="">
            <p:pic>
              <p:nvPicPr>
                <p:cNvPr id="442" name="Ink 441">
                  <a:extLst>
                    <a:ext uri="{FF2B5EF4-FFF2-40B4-BE49-F238E27FC236}">
                      <a16:creationId xmlns:a16="http://schemas.microsoft.com/office/drawing/2014/main" id="{CDD63D3E-D18D-4DB4-BDC7-C65AECE092EF}"/>
                    </a:ext>
                  </a:extLst>
                </p:cNvPr>
                <p:cNvPicPr/>
                <p:nvPr/>
              </p:nvPicPr>
              <p:blipFill>
                <a:blip r:embed="rId32"/>
                <a:stretch>
                  <a:fillRect/>
                </a:stretch>
              </p:blipFill>
              <p:spPr>
                <a:xfrm>
                  <a:off x="4728422" y="3831162"/>
                  <a:ext cx="325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3" name="Ink 442">
                  <a:extLst>
                    <a:ext uri="{FF2B5EF4-FFF2-40B4-BE49-F238E27FC236}">
                      <a16:creationId xmlns:a16="http://schemas.microsoft.com/office/drawing/2014/main" id="{FC80ADD6-FB3A-4FB5-984C-1BD240D24757}"/>
                    </a:ext>
                  </a:extLst>
                </p14:cNvPr>
                <p14:cNvContentPartPr/>
                <p14:nvPr/>
              </p14:nvContentPartPr>
              <p14:xfrm>
                <a:off x="5213342" y="3874362"/>
                <a:ext cx="252000" cy="229320"/>
              </p14:xfrm>
            </p:contentPart>
          </mc:Choice>
          <mc:Fallback xmlns="">
            <p:pic>
              <p:nvPicPr>
                <p:cNvPr id="443" name="Ink 442">
                  <a:extLst>
                    <a:ext uri="{FF2B5EF4-FFF2-40B4-BE49-F238E27FC236}">
                      <a16:creationId xmlns:a16="http://schemas.microsoft.com/office/drawing/2014/main" id="{FC80ADD6-FB3A-4FB5-984C-1BD240D24757}"/>
                    </a:ext>
                  </a:extLst>
                </p:cNvPr>
                <p:cNvPicPr/>
                <p:nvPr/>
              </p:nvPicPr>
              <p:blipFill>
                <a:blip r:embed="rId34"/>
                <a:stretch>
                  <a:fillRect/>
                </a:stretch>
              </p:blipFill>
              <p:spPr>
                <a:xfrm>
                  <a:off x="5204702" y="3865362"/>
                  <a:ext cx="269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4" name="Ink 443">
                  <a:extLst>
                    <a:ext uri="{FF2B5EF4-FFF2-40B4-BE49-F238E27FC236}">
                      <a16:creationId xmlns:a16="http://schemas.microsoft.com/office/drawing/2014/main" id="{17E9EA9A-05E9-4DDB-AF3B-E4E4A70AEC3F}"/>
                    </a:ext>
                  </a:extLst>
                </p14:cNvPr>
                <p14:cNvContentPartPr/>
                <p14:nvPr/>
              </p14:nvContentPartPr>
              <p14:xfrm>
                <a:off x="5314502" y="4013682"/>
                <a:ext cx="139320" cy="12600"/>
              </p14:xfrm>
            </p:contentPart>
          </mc:Choice>
          <mc:Fallback xmlns="">
            <p:pic>
              <p:nvPicPr>
                <p:cNvPr id="444" name="Ink 443">
                  <a:extLst>
                    <a:ext uri="{FF2B5EF4-FFF2-40B4-BE49-F238E27FC236}">
                      <a16:creationId xmlns:a16="http://schemas.microsoft.com/office/drawing/2014/main" id="{17E9EA9A-05E9-4DDB-AF3B-E4E4A70AEC3F}"/>
                    </a:ext>
                  </a:extLst>
                </p:cNvPr>
                <p:cNvPicPr/>
                <p:nvPr/>
              </p:nvPicPr>
              <p:blipFill>
                <a:blip r:embed="rId36"/>
                <a:stretch>
                  <a:fillRect/>
                </a:stretch>
              </p:blipFill>
              <p:spPr>
                <a:xfrm>
                  <a:off x="5305862" y="4004682"/>
                  <a:ext cx="156960" cy="30240"/>
                </a:xfrm>
                <a:prstGeom prst="rect">
                  <a:avLst/>
                </a:prstGeom>
              </p:spPr>
            </p:pic>
          </mc:Fallback>
        </mc:AlternateContent>
      </p:grpSp>
      <p:grpSp>
        <p:nvGrpSpPr>
          <p:cNvPr id="463" name="Group 462">
            <a:extLst>
              <a:ext uri="{FF2B5EF4-FFF2-40B4-BE49-F238E27FC236}">
                <a16:creationId xmlns:a16="http://schemas.microsoft.com/office/drawing/2014/main" id="{16D8AF30-4E2F-42E5-9BFC-B2BBA056F72C}"/>
              </a:ext>
            </a:extLst>
          </p:cNvPr>
          <p:cNvGrpSpPr/>
          <p:nvPr/>
        </p:nvGrpSpPr>
        <p:grpSpPr>
          <a:xfrm>
            <a:off x="2828702" y="4401042"/>
            <a:ext cx="1247040" cy="529560"/>
            <a:chOff x="2828702" y="4401042"/>
            <a:chExt cx="1247040" cy="529560"/>
          </a:xfrm>
        </p:grpSpPr>
        <mc:AlternateContent xmlns:mc="http://schemas.openxmlformats.org/markup-compatibility/2006" xmlns:p14="http://schemas.microsoft.com/office/powerpoint/2010/main">
          <mc:Choice Requires="p14">
            <p:contentPart p14:bwMode="auto" r:id="rId37">
              <p14:nvContentPartPr>
                <p14:cNvPr id="446" name="Ink 445">
                  <a:extLst>
                    <a:ext uri="{FF2B5EF4-FFF2-40B4-BE49-F238E27FC236}">
                      <a16:creationId xmlns:a16="http://schemas.microsoft.com/office/drawing/2014/main" id="{157C6316-69E2-41B5-AD5C-108F65A924E2}"/>
                    </a:ext>
                  </a:extLst>
                </p14:cNvPr>
                <p14:cNvContentPartPr/>
                <p14:nvPr/>
              </p14:nvContentPartPr>
              <p14:xfrm>
                <a:off x="2883422" y="4401042"/>
                <a:ext cx="141840" cy="184320"/>
              </p14:xfrm>
            </p:contentPart>
          </mc:Choice>
          <mc:Fallback xmlns="">
            <p:pic>
              <p:nvPicPr>
                <p:cNvPr id="446" name="Ink 445">
                  <a:extLst>
                    <a:ext uri="{FF2B5EF4-FFF2-40B4-BE49-F238E27FC236}">
                      <a16:creationId xmlns:a16="http://schemas.microsoft.com/office/drawing/2014/main" id="{157C6316-69E2-41B5-AD5C-108F65A924E2}"/>
                    </a:ext>
                  </a:extLst>
                </p:cNvPr>
                <p:cNvPicPr/>
                <p:nvPr/>
              </p:nvPicPr>
              <p:blipFill>
                <a:blip r:embed="rId38"/>
                <a:stretch>
                  <a:fillRect/>
                </a:stretch>
              </p:blipFill>
              <p:spPr>
                <a:xfrm>
                  <a:off x="2874782" y="4392042"/>
                  <a:ext cx="159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7" name="Ink 446">
                  <a:extLst>
                    <a:ext uri="{FF2B5EF4-FFF2-40B4-BE49-F238E27FC236}">
                      <a16:creationId xmlns:a16="http://schemas.microsoft.com/office/drawing/2014/main" id="{EADC1941-EF73-40E7-849C-B01D6EC03771}"/>
                    </a:ext>
                  </a:extLst>
                </p14:cNvPr>
                <p14:cNvContentPartPr/>
                <p14:nvPr/>
              </p14:nvContentPartPr>
              <p14:xfrm>
                <a:off x="2938502" y="4511202"/>
                <a:ext cx="78840" cy="2520"/>
              </p14:xfrm>
            </p:contentPart>
          </mc:Choice>
          <mc:Fallback xmlns="">
            <p:pic>
              <p:nvPicPr>
                <p:cNvPr id="447" name="Ink 446">
                  <a:extLst>
                    <a:ext uri="{FF2B5EF4-FFF2-40B4-BE49-F238E27FC236}">
                      <a16:creationId xmlns:a16="http://schemas.microsoft.com/office/drawing/2014/main" id="{EADC1941-EF73-40E7-849C-B01D6EC03771}"/>
                    </a:ext>
                  </a:extLst>
                </p:cNvPr>
                <p:cNvPicPr/>
                <p:nvPr/>
              </p:nvPicPr>
              <p:blipFill>
                <a:blip r:embed="rId40"/>
                <a:stretch>
                  <a:fillRect/>
                </a:stretch>
              </p:blipFill>
              <p:spPr>
                <a:xfrm>
                  <a:off x="2929862" y="4502202"/>
                  <a:ext cx="96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9" name="Ink 448">
                  <a:extLst>
                    <a:ext uri="{FF2B5EF4-FFF2-40B4-BE49-F238E27FC236}">
                      <a16:creationId xmlns:a16="http://schemas.microsoft.com/office/drawing/2014/main" id="{7229DD9D-A567-4188-91F4-88273203BDC3}"/>
                    </a:ext>
                  </a:extLst>
                </p14:cNvPr>
                <p14:cNvContentPartPr/>
                <p14:nvPr/>
              </p14:nvContentPartPr>
              <p14:xfrm>
                <a:off x="3003302" y="4517322"/>
                <a:ext cx="96480" cy="110520"/>
              </p14:xfrm>
            </p:contentPart>
          </mc:Choice>
          <mc:Fallback xmlns="">
            <p:pic>
              <p:nvPicPr>
                <p:cNvPr id="449" name="Ink 448">
                  <a:extLst>
                    <a:ext uri="{FF2B5EF4-FFF2-40B4-BE49-F238E27FC236}">
                      <a16:creationId xmlns:a16="http://schemas.microsoft.com/office/drawing/2014/main" id="{7229DD9D-A567-4188-91F4-88273203BDC3}"/>
                    </a:ext>
                  </a:extLst>
                </p:cNvPr>
                <p:cNvPicPr/>
                <p:nvPr/>
              </p:nvPicPr>
              <p:blipFill>
                <a:blip r:embed="rId42"/>
                <a:stretch>
                  <a:fillRect/>
                </a:stretch>
              </p:blipFill>
              <p:spPr>
                <a:xfrm>
                  <a:off x="2994302" y="4508322"/>
                  <a:ext cx="114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0" name="Ink 449">
                  <a:extLst>
                    <a:ext uri="{FF2B5EF4-FFF2-40B4-BE49-F238E27FC236}">
                      <a16:creationId xmlns:a16="http://schemas.microsoft.com/office/drawing/2014/main" id="{51F2C4F8-685F-4D45-90C0-D6238D2CD887}"/>
                    </a:ext>
                  </a:extLst>
                </p14:cNvPr>
                <p14:cNvContentPartPr/>
                <p14:nvPr/>
              </p14:nvContentPartPr>
              <p14:xfrm>
                <a:off x="2828702" y="4652322"/>
                <a:ext cx="305280" cy="12600"/>
              </p14:xfrm>
            </p:contentPart>
          </mc:Choice>
          <mc:Fallback xmlns="">
            <p:pic>
              <p:nvPicPr>
                <p:cNvPr id="450" name="Ink 449">
                  <a:extLst>
                    <a:ext uri="{FF2B5EF4-FFF2-40B4-BE49-F238E27FC236}">
                      <a16:creationId xmlns:a16="http://schemas.microsoft.com/office/drawing/2014/main" id="{51F2C4F8-685F-4D45-90C0-D6238D2CD887}"/>
                    </a:ext>
                  </a:extLst>
                </p:cNvPr>
                <p:cNvPicPr/>
                <p:nvPr/>
              </p:nvPicPr>
              <p:blipFill>
                <a:blip r:embed="rId44"/>
                <a:stretch>
                  <a:fillRect/>
                </a:stretch>
              </p:blipFill>
              <p:spPr>
                <a:xfrm>
                  <a:off x="2819702" y="4643682"/>
                  <a:ext cx="322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1" name="Ink 450">
                  <a:extLst>
                    <a:ext uri="{FF2B5EF4-FFF2-40B4-BE49-F238E27FC236}">
                      <a16:creationId xmlns:a16="http://schemas.microsoft.com/office/drawing/2014/main" id="{52DBD289-5BAE-44D7-AEE3-E682312B0388}"/>
                    </a:ext>
                  </a:extLst>
                </p14:cNvPr>
                <p14:cNvContentPartPr/>
                <p14:nvPr/>
              </p14:nvContentPartPr>
              <p14:xfrm>
                <a:off x="2863982" y="4718922"/>
                <a:ext cx="120960" cy="158040"/>
              </p14:xfrm>
            </p:contentPart>
          </mc:Choice>
          <mc:Fallback xmlns="">
            <p:pic>
              <p:nvPicPr>
                <p:cNvPr id="451" name="Ink 450">
                  <a:extLst>
                    <a:ext uri="{FF2B5EF4-FFF2-40B4-BE49-F238E27FC236}">
                      <a16:creationId xmlns:a16="http://schemas.microsoft.com/office/drawing/2014/main" id="{52DBD289-5BAE-44D7-AEE3-E682312B0388}"/>
                    </a:ext>
                  </a:extLst>
                </p:cNvPr>
                <p:cNvPicPr/>
                <p:nvPr/>
              </p:nvPicPr>
              <p:blipFill>
                <a:blip r:embed="rId46"/>
                <a:stretch>
                  <a:fillRect/>
                </a:stretch>
              </p:blipFill>
              <p:spPr>
                <a:xfrm>
                  <a:off x="2854982" y="4709922"/>
                  <a:ext cx="138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2" name="Ink 451">
                  <a:extLst>
                    <a:ext uri="{FF2B5EF4-FFF2-40B4-BE49-F238E27FC236}">
                      <a16:creationId xmlns:a16="http://schemas.microsoft.com/office/drawing/2014/main" id="{E035FD16-4B59-40EE-9DE0-3D0B8AC3790F}"/>
                    </a:ext>
                  </a:extLst>
                </p14:cNvPr>
                <p14:cNvContentPartPr/>
                <p14:nvPr/>
              </p14:nvContentPartPr>
              <p14:xfrm>
                <a:off x="2929502" y="4828002"/>
                <a:ext cx="54360" cy="5760"/>
              </p14:xfrm>
            </p:contentPart>
          </mc:Choice>
          <mc:Fallback xmlns="">
            <p:pic>
              <p:nvPicPr>
                <p:cNvPr id="452" name="Ink 451">
                  <a:extLst>
                    <a:ext uri="{FF2B5EF4-FFF2-40B4-BE49-F238E27FC236}">
                      <a16:creationId xmlns:a16="http://schemas.microsoft.com/office/drawing/2014/main" id="{E035FD16-4B59-40EE-9DE0-3D0B8AC3790F}"/>
                    </a:ext>
                  </a:extLst>
                </p:cNvPr>
                <p:cNvPicPr/>
                <p:nvPr/>
              </p:nvPicPr>
              <p:blipFill>
                <a:blip r:embed="rId48"/>
                <a:stretch>
                  <a:fillRect/>
                </a:stretch>
              </p:blipFill>
              <p:spPr>
                <a:xfrm>
                  <a:off x="2920862" y="4819362"/>
                  <a:ext cx="72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3" name="Ink 452">
                  <a:extLst>
                    <a:ext uri="{FF2B5EF4-FFF2-40B4-BE49-F238E27FC236}">
                      <a16:creationId xmlns:a16="http://schemas.microsoft.com/office/drawing/2014/main" id="{B6B92665-1BE3-4E95-9667-C7348C50BC91}"/>
                    </a:ext>
                  </a:extLst>
                </p14:cNvPr>
                <p14:cNvContentPartPr/>
                <p14:nvPr/>
              </p14:nvContentPartPr>
              <p14:xfrm>
                <a:off x="3000782" y="4834842"/>
                <a:ext cx="108360" cy="95760"/>
              </p14:xfrm>
            </p:contentPart>
          </mc:Choice>
          <mc:Fallback xmlns="">
            <p:pic>
              <p:nvPicPr>
                <p:cNvPr id="453" name="Ink 452">
                  <a:extLst>
                    <a:ext uri="{FF2B5EF4-FFF2-40B4-BE49-F238E27FC236}">
                      <a16:creationId xmlns:a16="http://schemas.microsoft.com/office/drawing/2014/main" id="{B6B92665-1BE3-4E95-9667-C7348C50BC91}"/>
                    </a:ext>
                  </a:extLst>
                </p:cNvPr>
                <p:cNvPicPr/>
                <p:nvPr/>
              </p:nvPicPr>
              <p:blipFill>
                <a:blip r:embed="rId50"/>
                <a:stretch>
                  <a:fillRect/>
                </a:stretch>
              </p:blipFill>
              <p:spPr>
                <a:xfrm>
                  <a:off x="2992142" y="4826202"/>
                  <a:ext cx="12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5" name="Ink 454">
                  <a:extLst>
                    <a:ext uri="{FF2B5EF4-FFF2-40B4-BE49-F238E27FC236}">
                      <a16:creationId xmlns:a16="http://schemas.microsoft.com/office/drawing/2014/main" id="{83527DFA-6244-4DC7-8E3C-1BE268F4792A}"/>
                    </a:ext>
                  </a:extLst>
                </p14:cNvPr>
                <p14:cNvContentPartPr/>
                <p14:nvPr/>
              </p14:nvContentPartPr>
              <p14:xfrm>
                <a:off x="3251342" y="4682562"/>
                <a:ext cx="102240" cy="10440"/>
              </p14:xfrm>
            </p:contentPart>
          </mc:Choice>
          <mc:Fallback xmlns="">
            <p:pic>
              <p:nvPicPr>
                <p:cNvPr id="455" name="Ink 454">
                  <a:extLst>
                    <a:ext uri="{FF2B5EF4-FFF2-40B4-BE49-F238E27FC236}">
                      <a16:creationId xmlns:a16="http://schemas.microsoft.com/office/drawing/2014/main" id="{83527DFA-6244-4DC7-8E3C-1BE268F4792A}"/>
                    </a:ext>
                  </a:extLst>
                </p:cNvPr>
                <p:cNvPicPr/>
                <p:nvPr/>
              </p:nvPicPr>
              <p:blipFill>
                <a:blip r:embed="rId52"/>
                <a:stretch>
                  <a:fillRect/>
                </a:stretch>
              </p:blipFill>
              <p:spPr>
                <a:xfrm>
                  <a:off x="3242342" y="4673922"/>
                  <a:ext cx="119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6" name="Ink 455">
                  <a:extLst>
                    <a:ext uri="{FF2B5EF4-FFF2-40B4-BE49-F238E27FC236}">
                      <a16:creationId xmlns:a16="http://schemas.microsoft.com/office/drawing/2014/main" id="{B36A474B-3E9E-4C35-AED7-769FD97EBAB3}"/>
                    </a:ext>
                  </a:extLst>
                </p14:cNvPr>
                <p14:cNvContentPartPr/>
                <p14:nvPr/>
              </p14:nvContentPartPr>
              <p14:xfrm>
                <a:off x="3250262" y="4631442"/>
                <a:ext cx="121320" cy="6480"/>
              </p14:xfrm>
            </p:contentPart>
          </mc:Choice>
          <mc:Fallback xmlns="">
            <p:pic>
              <p:nvPicPr>
                <p:cNvPr id="456" name="Ink 455">
                  <a:extLst>
                    <a:ext uri="{FF2B5EF4-FFF2-40B4-BE49-F238E27FC236}">
                      <a16:creationId xmlns:a16="http://schemas.microsoft.com/office/drawing/2014/main" id="{B36A474B-3E9E-4C35-AED7-769FD97EBAB3}"/>
                    </a:ext>
                  </a:extLst>
                </p:cNvPr>
                <p:cNvPicPr/>
                <p:nvPr/>
              </p:nvPicPr>
              <p:blipFill>
                <a:blip r:embed="rId54"/>
                <a:stretch>
                  <a:fillRect/>
                </a:stretch>
              </p:blipFill>
              <p:spPr>
                <a:xfrm>
                  <a:off x="3241622" y="4622442"/>
                  <a:ext cx="138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8" name="Ink 457">
                  <a:extLst>
                    <a:ext uri="{FF2B5EF4-FFF2-40B4-BE49-F238E27FC236}">
                      <a16:creationId xmlns:a16="http://schemas.microsoft.com/office/drawing/2014/main" id="{CE1225DE-6C2C-46D8-952A-7DB7DF997E17}"/>
                    </a:ext>
                  </a:extLst>
                </p14:cNvPr>
                <p14:cNvContentPartPr/>
                <p14:nvPr/>
              </p14:nvContentPartPr>
              <p14:xfrm>
                <a:off x="3503702" y="4538562"/>
                <a:ext cx="75600" cy="224280"/>
              </p14:xfrm>
            </p:contentPart>
          </mc:Choice>
          <mc:Fallback xmlns="">
            <p:pic>
              <p:nvPicPr>
                <p:cNvPr id="458" name="Ink 457">
                  <a:extLst>
                    <a:ext uri="{FF2B5EF4-FFF2-40B4-BE49-F238E27FC236}">
                      <a16:creationId xmlns:a16="http://schemas.microsoft.com/office/drawing/2014/main" id="{CE1225DE-6C2C-46D8-952A-7DB7DF997E17}"/>
                    </a:ext>
                  </a:extLst>
                </p:cNvPr>
                <p:cNvPicPr/>
                <p:nvPr/>
              </p:nvPicPr>
              <p:blipFill>
                <a:blip r:embed="rId56"/>
                <a:stretch>
                  <a:fillRect/>
                </a:stretch>
              </p:blipFill>
              <p:spPr>
                <a:xfrm>
                  <a:off x="3494702" y="4529562"/>
                  <a:ext cx="93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9" name="Ink 458">
                  <a:extLst>
                    <a:ext uri="{FF2B5EF4-FFF2-40B4-BE49-F238E27FC236}">
                      <a16:creationId xmlns:a16="http://schemas.microsoft.com/office/drawing/2014/main" id="{762C7095-7FBD-4264-8ED7-FED11CD98191}"/>
                    </a:ext>
                  </a:extLst>
                </p14:cNvPr>
                <p14:cNvContentPartPr/>
                <p14:nvPr/>
              </p14:nvContentPartPr>
              <p14:xfrm>
                <a:off x="3481382" y="4665642"/>
                <a:ext cx="139320" cy="4320"/>
              </p14:xfrm>
            </p:contentPart>
          </mc:Choice>
          <mc:Fallback xmlns="">
            <p:pic>
              <p:nvPicPr>
                <p:cNvPr id="459" name="Ink 458">
                  <a:extLst>
                    <a:ext uri="{FF2B5EF4-FFF2-40B4-BE49-F238E27FC236}">
                      <a16:creationId xmlns:a16="http://schemas.microsoft.com/office/drawing/2014/main" id="{762C7095-7FBD-4264-8ED7-FED11CD98191}"/>
                    </a:ext>
                  </a:extLst>
                </p:cNvPr>
                <p:cNvPicPr/>
                <p:nvPr/>
              </p:nvPicPr>
              <p:blipFill>
                <a:blip r:embed="rId58"/>
                <a:stretch>
                  <a:fillRect/>
                </a:stretch>
              </p:blipFill>
              <p:spPr>
                <a:xfrm>
                  <a:off x="3472382" y="4656642"/>
                  <a:ext cx="156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0" name="Ink 459">
                  <a:extLst>
                    <a:ext uri="{FF2B5EF4-FFF2-40B4-BE49-F238E27FC236}">
                      <a16:creationId xmlns:a16="http://schemas.microsoft.com/office/drawing/2014/main" id="{2EBFAA27-E36D-4063-93DF-6327E403D654}"/>
                    </a:ext>
                  </a:extLst>
                </p14:cNvPr>
                <p14:cNvContentPartPr/>
                <p14:nvPr/>
              </p14:nvContentPartPr>
              <p14:xfrm>
                <a:off x="3617102" y="4659162"/>
                <a:ext cx="147240" cy="242640"/>
              </p14:xfrm>
            </p:contentPart>
          </mc:Choice>
          <mc:Fallback xmlns="">
            <p:pic>
              <p:nvPicPr>
                <p:cNvPr id="460" name="Ink 459">
                  <a:extLst>
                    <a:ext uri="{FF2B5EF4-FFF2-40B4-BE49-F238E27FC236}">
                      <a16:creationId xmlns:a16="http://schemas.microsoft.com/office/drawing/2014/main" id="{2EBFAA27-E36D-4063-93DF-6327E403D654}"/>
                    </a:ext>
                  </a:extLst>
                </p:cNvPr>
                <p:cNvPicPr/>
                <p:nvPr/>
              </p:nvPicPr>
              <p:blipFill>
                <a:blip r:embed="rId60"/>
                <a:stretch>
                  <a:fillRect/>
                </a:stretch>
              </p:blipFill>
              <p:spPr>
                <a:xfrm>
                  <a:off x="3608102" y="4650522"/>
                  <a:ext cx="164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2" name="Ink 461">
                  <a:extLst>
                    <a:ext uri="{FF2B5EF4-FFF2-40B4-BE49-F238E27FC236}">
                      <a16:creationId xmlns:a16="http://schemas.microsoft.com/office/drawing/2014/main" id="{1E0F53B7-C67D-4D5C-9895-3F0C7DD120A7}"/>
                    </a:ext>
                  </a:extLst>
                </p14:cNvPr>
                <p14:cNvContentPartPr/>
                <p14:nvPr/>
              </p14:nvContentPartPr>
              <p14:xfrm>
                <a:off x="3838862" y="4556562"/>
                <a:ext cx="236880" cy="213480"/>
              </p14:xfrm>
            </p:contentPart>
          </mc:Choice>
          <mc:Fallback xmlns="">
            <p:pic>
              <p:nvPicPr>
                <p:cNvPr id="462" name="Ink 461">
                  <a:extLst>
                    <a:ext uri="{FF2B5EF4-FFF2-40B4-BE49-F238E27FC236}">
                      <a16:creationId xmlns:a16="http://schemas.microsoft.com/office/drawing/2014/main" id="{1E0F53B7-C67D-4D5C-9895-3F0C7DD120A7}"/>
                    </a:ext>
                  </a:extLst>
                </p:cNvPr>
                <p:cNvPicPr/>
                <p:nvPr/>
              </p:nvPicPr>
              <p:blipFill>
                <a:blip r:embed="rId62"/>
                <a:stretch>
                  <a:fillRect/>
                </a:stretch>
              </p:blipFill>
              <p:spPr>
                <a:xfrm>
                  <a:off x="3830222" y="4547922"/>
                  <a:ext cx="254520" cy="231120"/>
                </a:xfrm>
                <a:prstGeom prst="rect">
                  <a:avLst/>
                </a:prstGeom>
              </p:spPr>
            </p:pic>
          </mc:Fallback>
        </mc:AlternateContent>
      </p:grpSp>
      <p:grpSp>
        <p:nvGrpSpPr>
          <p:cNvPr id="481" name="Group 480">
            <a:extLst>
              <a:ext uri="{FF2B5EF4-FFF2-40B4-BE49-F238E27FC236}">
                <a16:creationId xmlns:a16="http://schemas.microsoft.com/office/drawing/2014/main" id="{CDBE37F1-CB18-441A-A8A1-470B79C7F34F}"/>
              </a:ext>
            </a:extLst>
          </p:cNvPr>
          <p:cNvGrpSpPr/>
          <p:nvPr/>
        </p:nvGrpSpPr>
        <p:grpSpPr>
          <a:xfrm>
            <a:off x="4141622" y="4533882"/>
            <a:ext cx="664200" cy="515520"/>
            <a:chOff x="4141622" y="4533882"/>
            <a:chExt cx="664200" cy="515520"/>
          </a:xfrm>
        </p:grpSpPr>
        <mc:AlternateContent xmlns:mc="http://schemas.openxmlformats.org/markup-compatibility/2006" xmlns:p14="http://schemas.microsoft.com/office/powerpoint/2010/main">
          <mc:Choice Requires="p14">
            <p:contentPart p14:bwMode="auto" r:id="rId63">
              <p14:nvContentPartPr>
                <p14:cNvPr id="464" name="Ink 463">
                  <a:extLst>
                    <a:ext uri="{FF2B5EF4-FFF2-40B4-BE49-F238E27FC236}">
                      <a16:creationId xmlns:a16="http://schemas.microsoft.com/office/drawing/2014/main" id="{C6DFB01A-00B0-4BBB-93CD-7B0D79DA5E6D}"/>
                    </a:ext>
                  </a:extLst>
                </p14:cNvPr>
                <p14:cNvContentPartPr/>
                <p14:nvPr/>
              </p14:nvContentPartPr>
              <p14:xfrm>
                <a:off x="4159622" y="4690842"/>
                <a:ext cx="179640" cy="64080"/>
              </p14:xfrm>
            </p:contentPart>
          </mc:Choice>
          <mc:Fallback xmlns="">
            <p:pic>
              <p:nvPicPr>
                <p:cNvPr id="464" name="Ink 463">
                  <a:extLst>
                    <a:ext uri="{FF2B5EF4-FFF2-40B4-BE49-F238E27FC236}">
                      <a16:creationId xmlns:a16="http://schemas.microsoft.com/office/drawing/2014/main" id="{C6DFB01A-00B0-4BBB-93CD-7B0D79DA5E6D}"/>
                    </a:ext>
                  </a:extLst>
                </p:cNvPr>
                <p:cNvPicPr/>
                <p:nvPr/>
              </p:nvPicPr>
              <p:blipFill>
                <a:blip r:embed="rId64"/>
                <a:stretch>
                  <a:fillRect/>
                </a:stretch>
              </p:blipFill>
              <p:spPr>
                <a:xfrm>
                  <a:off x="4150982" y="4681842"/>
                  <a:ext cx="197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5" name="Ink 464">
                  <a:extLst>
                    <a:ext uri="{FF2B5EF4-FFF2-40B4-BE49-F238E27FC236}">
                      <a16:creationId xmlns:a16="http://schemas.microsoft.com/office/drawing/2014/main" id="{5A7BD9D0-6D64-47AC-A2B7-C114EAC3B043}"/>
                    </a:ext>
                  </a:extLst>
                </p14:cNvPr>
                <p14:cNvContentPartPr/>
                <p14:nvPr/>
              </p14:nvContentPartPr>
              <p14:xfrm>
                <a:off x="4141622" y="4623162"/>
                <a:ext cx="215640" cy="65160"/>
              </p14:xfrm>
            </p:contentPart>
          </mc:Choice>
          <mc:Fallback xmlns="">
            <p:pic>
              <p:nvPicPr>
                <p:cNvPr id="465" name="Ink 464">
                  <a:extLst>
                    <a:ext uri="{FF2B5EF4-FFF2-40B4-BE49-F238E27FC236}">
                      <a16:creationId xmlns:a16="http://schemas.microsoft.com/office/drawing/2014/main" id="{5A7BD9D0-6D64-47AC-A2B7-C114EAC3B043}"/>
                    </a:ext>
                  </a:extLst>
                </p:cNvPr>
                <p:cNvPicPr/>
                <p:nvPr/>
              </p:nvPicPr>
              <p:blipFill>
                <a:blip r:embed="rId66"/>
                <a:stretch>
                  <a:fillRect/>
                </a:stretch>
              </p:blipFill>
              <p:spPr>
                <a:xfrm>
                  <a:off x="4132982" y="4614162"/>
                  <a:ext cx="233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7" name="Ink 466">
                  <a:extLst>
                    <a:ext uri="{FF2B5EF4-FFF2-40B4-BE49-F238E27FC236}">
                      <a16:creationId xmlns:a16="http://schemas.microsoft.com/office/drawing/2014/main" id="{46B64380-EA30-4C3D-84B0-7B4A6C248427}"/>
                    </a:ext>
                  </a:extLst>
                </p14:cNvPr>
                <p14:cNvContentPartPr/>
                <p14:nvPr/>
              </p14:nvContentPartPr>
              <p14:xfrm>
                <a:off x="4554902" y="4533882"/>
                <a:ext cx="162720" cy="167400"/>
              </p14:xfrm>
            </p:contentPart>
          </mc:Choice>
          <mc:Fallback xmlns="">
            <p:pic>
              <p:nvPicPr>
                <p:cNvPr id="467" name="Ink 466">
                  <a:extLst>
                    <a:ext uri="{FF2B5EF4-FFF2-40B4-BE49-F238E27FC236}">
                      <a16:creationId xmlns:a16="http://schemas.microsoft.com/office/drawing/2014/main" id="{46B64380-EA30-4C3D-84B0-7B4A6C248427}"/>
                    </a:ext>
                  </a:extLst>
                </p:cNvPr>
                <p:cNvPicPr/>
                <p:nvPr/>
              </p:nvPicPr>
              <p:blipFill>
                <a:blip r:embed="rId68"/>
                <a:stretch>
                  <a:fillRect/>
                </a:stretch>
              </p:blipFill>
              <p:spPr>
                <a:xfrm>
                  <a:off x="4546262" y="4524882"/>
                  <a:ext cx="180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8" name="Ink 467">
                  <a:extLst>
                    <a:ext uri="{FF2B5EF4-FFF2-40B4-BE49-F238E27FC236}">
                      <a16:creationId xmlns:a16="http://schemas.microsoft.com/office/drawing/2014/main" id="{D2E1F675-59F0-4AB4-BECB-D85466896016}"/>
                    </a:ext>
                  </a:extLst>
                </p14:cNvPr>
                <p14:cNvContentPartPr/>
                <p14:nvPr/>
              </p14:nvContentPartPr>
              <p14:xfrm>
                <a:off x="4618262" y="4637202"/>
                <a:ext cx="57240" cy="3240"/>
              </p14:xfrm>
            </p:contentPart>
          </mc:Choice>
          <mc:Fallback xmlns="">
            <p:pic>
              <p:nvPicPr>
                <p:cNvPr id="468" name="Ink 467">
                  <a:extLst>
                    <a:ext uri="{FF2B5EF4-FFF2-40B4-BE49-F238E27FC236}">
                      <a16:creationId xmlns:a16="http://schemas.microsoft.com/office/drawing/2014/main" id="{D2E1F675-59F0-4AB4-BECB-D85466896016}"/>
                    </a:ext>
                  </a:extLst>
                </p:cNvPr>
                <p:cNvPicPr/>
                <p:nvPr/>
              </p:nvPicPr>
              <p:blipFill>
                <a:blip r:embed="rId70"/>
                <a:stretch>
                  <a:fillRect/>
                </a:stretch>
              </p:blipFill>
              <p:spPr>
                <a:xfrm>
                  <a:off x="4609622" y="4628562"/>
                  <a:ext cx="7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9" name="Ink 468">
                  <a:extLst>
                    <a:ext uri="{FF2B5EF4-FFF2-40B4-BE49-F238E27FC236}">
                      <a16:creationId xmlns:a16="http://schemas.microsoft.com/office/drawing/2014/main" id="{7D33FF14-9665-4429-BA89-D96670E4DEBD}"/>
                    </a:ext>
                  </a:extLst>
                </p14:cNvPr>
                <p14:cNvContentPartPr/>
                <p14:nvPr/>
              </p14:nvContentPartPr>
              <p14:xfrm>
                <a:off x="4680902" y="4656642"/>
                <a:ext cx="97200" cy="85320"/>
              </p14:xfrm>
            </p:contentPart>
          </mc:Choice>
          <mc:Fallback xmlns="">
            <p:pic>
              <p:nvPicPr>
                <p:cNvPr id="469" name="Ink 468">
                  <a:extLst>
                    <a:ext uri="{FF2B5EF4-FFF2-40B4-BE49-F238E27FC236}">
                      <a16:creationId xmlns:a16="http://schemas.microsoft.com/office/drawing/2014/main" id="{7D33FF14-9665-4429-BA89-D96670E4DEBD}"/>
                    </a:ext>
                  </a:extLst>
                </p:cNvPr>
                <p:cNvPicPr/>
                <p:nvPr/>
              </p:nvPicPr>
              <p:blipFill>
                <a:blip r:embed="rId72"/>
                <a:stretch>
                  <a:fillRect/>
                </a:stretch>
              </p:blipFill>
              <p:spPr>
                <a:xfrm>
                  <a:off x="4671902" y="4647642"/>
                  <a:ext cx="11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1" name="Ink 470">
                  <a:extLst>
                    <a:ext uri="{FF2B5EF4-FFF2-40B4-BE49-F238E27FC236}">
                      <a16:creationId xmlns:a16="http://schemas.microsoft.com/office/drawing/2014/main" id="{46BBCA0B-219C-46B6-BAE2-5A72750192AB}"/>
                    </a:ext>
                  </a:extLst>
                </p14:cNvPr>
                <p14:cNvContentPartPr/>
                <p14:nvPr/>
              </p14:nvContentPartPr>
              <p14:xfrm>
                <a:off x="4537622" y="4772562"/>
                <a:ext cx="268200" cy="360"/>
              </p14:xfrm>
            </p:contentPart>
          </mc:Choice>
          <mc:Fallback xmlns="">
            <p:pic>
              <p:nvPicPr>
                <p:cNvPr id="471" name="Ink 470">
                  <a:extLst>
                    <a:ext uri="{FF2B5EF4-FFF2-40B4-BE49-F238E27FC236}">
                      <a16:creationId xmlns:a16="http://schemas.microsoft.com/office/drawing/2014/main" id="{46BBCA0B-219C-46B6-BAE2-5A72750192AB}"/>
                    </a:ext>
                  </a:extLst>
                </p:cNvPr>
                <p:cNvPicPr/>
                <p:nvPr/>
              </p:nvPicPr>
              <p:blipFill>
                <a:blip r:embed="rId74"/>
                <a:stretch>
                  <a:fillRect/>
                </a:stretch>
              </p:blipFill>
              <p:spPr>
                <a:xfrm>
                  <a:off x="4528622" y="4763562"/>
                  <a:ext cx="28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3" name="Ink 472">
                  <a:extLst>
                    <a:ext uri="{FF2B5EF4-FFF2-40B4-BE49-F238E27FC236}">
                      <a16:creationId xmlns:a16="http://schemas.microsoft.com/office/drawing/2014/main" id="{CBD540D2-6012-4C8E-A491-F78387077CB0}"/>
                    </a:ext>
                  </a:extLst>
                </p14:cNvPr>
                <p14:cNvContentPartPr/>
                <p14:nvPr/>
              </p14:nvContentPartPr>
              <p14:xfrm>
                <a:off x="4512422" y="4838802"/>
                <a:ext cx="152280" cy="179280"/>
              </p14:xfrm>
            </p:contentPart>
          </mc:Choice>
          <mc:Fallback xmlns="">
            <p:pic>
              <p:nvPicPr>
                <p:cNvPr id="473" name="Ink 472">
                  <a:extLst>
                    <a:ext uri="{FF2B5EF4-FFF2-40B4-BE49-F238E27FC236}">
                      <a16:creationId xmlns:a16="http://schemas.microsoft.com/office/drawing/2014/main" id="{CBD540D2-6012-4C8E-A491-F78387077CB0}"/>
                    </a:ext>
                  </a:extLst>
                </p:cNvPr>
                <p:cNvPicPr/>
                <p:nvPr/>
              </p:nvPicPr>
              <p:blipFill>
                <a:blip r:embed="rId76"/>
                <a:stretch>
                  <a:fillRect/>
                </a:stretch>
              </p:blipFill>
              <p:spPr>
                <a:xfrm>
                  <a:off x="4503422" y="4830162"/>
                  <a:ext cx="169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4" name="Ink 473">
                  <a:extLst>
                    <a:ext uri="{FF2B5EF4-FFF2-40B4-BE49-F238E27FC236}">
                      <a16:creationId xmlns:a16="http://schemas.microsoft.com/office/drawing/2014/main" id="{065D204F-BD35-4857-AC9F-01ED55508CA7}"/>
                    </a:ext>
                  </a:extLst>
                </p14:cNvPr>
                <p14:cNvContentPartPr/>
                <p14:nvPr/>
              </p14:nvContentPartPr>
              <p14:xfrm>
                <a:off x="4589102" y="4947162"/>
                <a:ext cx="65880" cy="9360"/>
              </p14:xfrm>
            </p:contentPart>
          </mc:Choice>
          <mc:Fallback xmlns="">
            <p:pic>
              <p:nvPicPr>
                <p:cNvPr id="474" name="Ink 473">
                  <a:extLst>
                    <a:ext uri="{FF2B5EF4-FFF2-40B4-BE49-F238E27FC236}">
                      <a16:creationId xmlns:a16="http://schemas.microsoft.com/office/drawing/2014/main" id="{065D204F-BD35-4857-AC9F-01ED55508CA7}"/>
                    </a:ext>
                  </a:extLst>
                </p:cNvPr>
                <p:cNvPicPr/>
                <p:nvPr/>
              </p:nvPicPr>
              <p:blipFill>
                <a:blip r:embed="rId78"/>
                <a:stretch>
                  <a:fillRect/>
                </a:stretch>
              </p:blipFill>
              <p:spPr>
                <a:xfrm>
                  <a:off x="4580462" y="4938162"/>
                  <a:ext cx="83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6" name="Ink 475">
                  <a:extLst>
                    <a:ext uri="{FF2B5EF4-FFF2-40B4-BE49-F238E27FC236}">
                      <a16:creationId xmlns:a16="http://schemas.microsoft.com/office/drawing/2014/main" id="{85C270BF-4B96-40B6-9F72-A11C12DD29E8}"/>
                    </a:ext>
                  </a:extLst>
                </p14:cNvPr>
                <p14:cNvContentPartPr/>
                <p14:nvPr/>
              </p14:nvContentPartPr>
              <p14:xfrm>
                <a:off x="4666502" y="4961202"/>
                <a:ext cx="42840" cy="74880"/>
              </p14:xfrm>
            </p:contentPart>
          </mc:Choice>
          <mc:Fallback xmlns="">
            <p:pic>
              <p:nvPicPr>
                <p:cNvPr id="476" name="Ink 475">
                  <a:extLst>
                    <a:ext uri="{FF2B5EF4-FFF2-40B4-BE49-F238E27FC236}">
                      <a16:creationId xmlns:a16="http://schemas.microsoft.com/office/drawing/2014/main" id="{85C270BF-4B96-40B6-9F72-A11C12DD29E8}"/>
                    </a:ext>
                  </a:extLst>
                </p:cNvPr>
                <p:cNvPicPr/>
                <p:nvPr/>
              </p:nvPicPr>
              <p:blipFill>
                <a:blip r:embed="rId80"/>
                <a:stretch>
                  <a:fillRect/>
                </a:stretch>
              </p:blipFill>
              <p:spPr>
                <a:xfrm>
                  <a:off x="4657502" y="4952562"/>
                  <a:ext cx="60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7" name="Ink 476">
                  <a:extLst>
                    <a:ext uri="{FF2B5EF4-FFF2-40B4-BE49-F238E27FC236}">
                      <a16:creationId xmlns:a16="http://schemas.microsoft.com/office/drawing/2014/main" id="{2EB3830D-B115-42B1-B309-9A4C6F08C0EA}"/>
                    </a:ext>
                  </a:extLst>
                </p14:cNvPr>
                <p14:cNvContentPartPr/>
                <p14:nvPr/>
              </p14:nvContentPartPr>
              <p14:xfrm>
                <a:off x="4689902" y="4966242"/>
                <a:ext cx="110520" cy="83160"/>
              </p14:xfrm>
            </p:contentPart>
          </mc:Choice>
          <mc:Fallback xmlns="">
            <p:pic>
              <p:nvPicPr>
                <p:cNvPr id="477" name="Ink 476">
                  <a:extLst>
                    <a:ext uri="{FF2B5EF4-FFF2-40B4-BE49-F238E27FC236}">
                      <a16:creationId xmlns:a16="http://schemas.microsoft.com/office/drawing/2014/main" id="{2EB3830D-B115-42B1-B309-9A4C6F08C0EA}"/>
                    </a:ext>
                  </a:extLst>
                </p:cNvPr>
                <p:cNvPicPr/>
                <p:nvPr/>
              </p:nvPicPr>
              <p:blipFill>
                <a:blip r:embed="rId82"/>
                <a:stretch>
                  <a:fillRect/>
                </a:stretch>
              </p:blipFill>
              <p:spPr>
                <a:xfrm>
                  <a:off x="4680902" y="4957602"/>
                  <a:ext cx="128160" cy="1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482" name="Ink 481">
                <a:extLst>
                  <a:ext uri="{FF2B5EF4-FFF2-40B4-BE49-F238E27FC236}">
                    <a16:creationId xmlns:a16="http://schemas.microsoft.com/office/drawing/2014/main" id="{3ECC8C8E-04C5-49CC-9E99-B615674E6695}"/>
                  </a:ext>
                </a:extLst>
              </p14:cNvPr>
              <p14:cNvContentPartPr/>
              <p14:nvPr/>
            </p14:nvContentPartPr>
            <p14:xfrm>
              <a:off x="4952342" y="4684722"/>
              <a:ext cx="360" cy="3240"/>
            </p14:xfrm>
          </p:contentPart>
        </mc:Choice>
        <mc:Fallback xmlns="">
          <p:pic>
            <p:nvPicPr>
              <p:cNvPr id="482" name="Ink 481">
                <a:extLst>
                  <a:ext uri="{FF2B5EF4-FFF2-40B4-BE49-F238E27FC236}">
                    <a16:creationId xmlns:a16="http://schemas.microsoft.com/office/drawing/2014/main" id="{3ECC8C8E-04C5-49CC-9E99-B615674E6695}"/>
                  </a:ext>
                </a:extLst>
              </p:cNvPr>
              <p:cNvPicPr/>
              <p:nvPr/>
            </p:nvPicPr>
            <p:blipFill>
              <a:blip r:embed="rId84"/>
              <a:stretch>
                <a:fillRect/>
              </a:stretch>
            </p:blipFill>
            <p:spPr>
              <a:xfrm>
                <a:off x="4943702" y="4676082"/>
                <a:ext cx="18000" cy="20880"/>
              </a:xfrm>
              <a:prstGeom prst="rect">
                <a:avLst/>
              </a:prstGeom>
            </p:spPr>
          </p:pic>
        </mc:Fallback>
      </mc:AlternateContent>
      <p:grpSp>
        <p:nvGrpSpPr>
          <p:cNvPr id="497" name="Group 496">
            <a:extLst>
              <a:ext uri="{FF2B5EF4-FFF2-40B4-BE49-F238E27FC236}">
                <a16:creationId xmlns:a16="http://schemas.microsoft.com/office/drawing/2014/main" id="{0F4BA84A-4F77-47E3-AB6A-2E06325EBF0D}"/>
              </a:ext>
            </a:extLst>
          </p:cNvPr>
          <p:cNvGrpSpPr/>
          <p:nvPr/>
        </p:nvGrpSpPr>
        <p:grpSpPr>
          <a:xfrm>
            <a:off x="5256902" y="4675362"/>
            <a:ext cx="1564200" cy="339120"/>
            <a:chOff x="5256902" y="4675362"/>
            <a:chExt cx="1564200" cy="339120"/>
          </a:xfrm>
        </p:grpSpPr>
        <mc:AlternateContent xmlns:mc="http://schemas.openxmlformats.org/markup-compatibility/2006" xmlns:p14="http://schemas.microsoft.com/office/powerpoint/2010/main">
          <mc:Choice Requires="p14">
            <p:contentPart p14:bwMode="auto" r:id="rId85">
              <p14:nvContentPartPr>
                <p14:cNvPr id="483" name="Ink 482">
                  <a:extLst>
                    <a:ext uri="{FF2B5EF4-FFF2-40B4-BE49-F238E27FC236}">
                      <a16:creationId xmlns:a16="http://schemas.microsoft.com/office/drawing/2014/main" id="{E5C810A1-588B-476D-B139-76E353935886}"/>
                    </a:ext>
                  </a:extLst>
                </p14:cNvPr>
                <p14:cNvContentPartPr/>
                <p14:nvPr/>
              </p14:nvContentPartPr>
              <p14:xfrm>
                <a:off x="5256902" y="4675362"/>
                <a:ext cx="160200" cy="191880"/>
              </p14:xfrm>
            </p:contentPart>
          </mc:Choice>
          <mc:Fallback xmlns="">
            <p:pic>
              <p:nvPicPr>
                <p:cNvPr id="483" name="Ink 482">
                  <a:extLst>
                    <a:ext uri="{FF2B5EF4-FFF2-40B4-BE49-F238E27FC236}">
                      <a16:creationId xmlns:a16="http://schemas.microsoft.com/office/drawing/2014/main" id="{E5C810A1-588B-476D-B139-76E353935886}"/>
                    </a:ext>
                  </a:extLst>
                </p:cNvPr>
                <p:cNvPicPr/>
                <p:nvPr/>
              </p:nvPicPr>
              <p:blipFill>
                <a:blip r:embed="rId86"/>
                <a:stretch>
                  <a:fillRect/>
                </a:stretch>
              </p:blipFill>
              <p:spPr>
                <a:xfrm>
                  <a:off x="5248262" y="4666362"/>
                  <a:ext cx="177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4" name="Ink 483">
                  <a:extLst>
                    <a:ext uri="{FF2B5EF4-FFF2-40B4-BE49-F238E27FC236}">
                      <a16:creationId xmlns:a16="http://schemas.microsoft.com/office/drawing/2014/main" id="{85B8E53E-C408-4A5E-B7C0-6C142C52DFA8}"/>
                    </a:ext>
                  </a:extLst>
                </p14:cNvPr>
                <p14:cNvContentPartPr/>
                <p14:nvPr/>
              </p14:nvContentPartPr>
              <p14:xfrm>
                <a:off x="5323502" y="4783722"/>
                <a:ext cx="85680" cy="4320"/>
              </p14:xfrm>
            </p:contentPart>
          </mc:Choice>
          <mc:Fallback xmlns="">
            <p:pic>
              <p:nvPicPr>
                <p:cNvPr id="484" name="Ink 483">
                  <a:extLst>
                    <a:ext uri="{FF2B5EF4-FFF2-40B4-BE49-F238E27FC236}">
                      <a16:creationId xmlns:a16="http://schemas.microsoft.com/office/drawing/2014/main" id="{85B8E53E-C408-4A5E-B7C0-6C142C52DFA8}"/>
                    </a:ext>
                  </a:extLst>
                </p:cNvPr>
                <p:cNvPicPr/>
                <p:nvPr/>
              </p:nvPicPr>
              <p:blipFill>
                <a:blip r:embed="rId88"/>
                <a:stretch>
                  <a:fillRect/>
                </a:stretch>
              </p:blipFill>
              <p:spPr>
                <a:xfrm>
                  <a:off x="5314862" y="4774722"/>
                  <a:ext cx="103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5" name="Ink 484">
                  <a:extLst>
                    <a:ext uri="{FF2B5EF4-FFF2-40B4-BE49-F238E27FC236}">
                      <a16:creationId xmlns:a16="http://schemas.microsoft.com/office/drawing/2014/main" id="{ED60DC07-8CFC-4A33-8C20-475647E7044C}"/>
                    </a:ext>
                  </a:extLst>
                </p14:cNvPr>
                <p14:cNvContentPartPr/>
                <p14:nvPr/>
              </p14:nvContentPartPr>
              <p14:xfrm>
                <a:off x="5381462" y="4828362"/>
                <a:ext cx="101160" cy="137880"/>
              </p14:xfrm>
            </p:contentPart>
          </mc:Choice>
          <mc:Fallback xmlns="">
            <p:pic>
              <p:nvPicPr>
                <p:cNvPr id="485" name="Ink 484">
                  <a:extLst>
                    <a:ext uri="{FF2B5EF4-FFF2-40B4-BE49-F238E27FC236}">
                      <a16:creationId xmlns:a16="http://schemas.microsoft.com/office/drawing/2014/main" id="{ED60DC07-8CFC-4A33-8C20-475647E7044C}"/>
                    </a:ext>
                  </a:extLst>
                </p:cNvPr>
                <p:cNvPicPr/>
                <p:nvPr/>
              </p:nvPicPr>
              <p:blipFill>
                <a:blip r:embed="rId90"/>
                <a:stretch>
                  <a:fillRect/>
                </a:stretch>
              </p:blipFill>
              <p:spPr>
                <a:xfrm>
                  <a:off x="5372822" y="4819362"/>
                  <a:ext cx="118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6" name="Ink 485">
                  <a:extLst>
                    <a:ext uri="{FF2B5EF4-FFF2-40B4-BE49-F238E27FC236}">
                      <a16:creationId xmlns:a16="http://schemas.microsoft.com/office/drawing/2014/main" id="{2362F29D-A750-41C6-8913-5B7CAAB0CCE8}"/>
                    </a:ext>
                  </a:extLst>
                </p14:cNvPr>
                <p14:cNvContentPartPr/>
                <p14:nvPr/>
              </p14:nvContentPartPr>
              <p14:xfrm>
                <a:off x="5618342" y="4839162"/>
                <a:ext cx="64440" cy="360"/>
              </p14:xfrm>
            </p:contentPart>
          </mc:Choice>
          <mc:Fallback xmlns="">
            <p:pic>
              <p:nvPicPr>
                <p:cNvPr id="486" name="Ink 485">
                  <a:extLst>
                    <a:ext uri="{FF2B5EF4-FFF2-40B4-BE49-F238E27FC236}">
                      <a16:creationId xmlns:a16="http://schemas.microsoft.com/office/drawing/2014/main" id="{2362F29D-A750-41C6-8913-5B7CAAB0CCE8}"/>
                    </a:ext>
                  </a:extLst>
                </p:cNvPr>
                <p:cNvPicPr/>
                <p:nvPr/>
              </p:nvPicPr>
              <p:blipFill>
                <a:blip r:embed="rId92"/>
                <a:stretch>
                  <a:fillRect/>
                </a:stretch>
              </p:blipFill>
              <p:spPr>
                <a:xfrm>
                  <a:off x="5609702" y="4830162"/>
                  <a:ext cx="8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7" name="Ink 486">
                  <a:extLst>
                    <a:ext uri="{FF2B5EF4-FFF2-40B4-BE49-F238E27FC236}">
                      <a16:creationId xmlns:a16="http://schemas.microsoft.com/office/drawing/2014/main" id="{6E103B37-A99C-4A3F-8404-444E9D421B3B}"/>
                    </a:ext>
                  </a:extLst>
                </p14:cNvPr>
                <p14:cNvContentPartPr/>
                <p14:nvPr/>
              </p14:nvContentPartPr>
              <p14:xfrm>
                <a:off x="5618342" y="4774722"/>
                <a:ext cx="72000" cy="64800"/>
              </p14:xfrm>
            </p:contentPart>
          </mc:Choice>
          <mc:Fallback xmlns="">
            <p:pic>
              <p:nvPicPr>
                <p:cNvPr id="487" name="Ink 486">
                  <a:extLst>
                    <a:ext uri="{FF2B5EF4-FFF2-40B4-BE49-F238E27FC236}">
                      <a16:creationId xmlns:a16="http://schemas.microsoft.com/office/drawing/2014/main" id="{6E103B37-A99C-4A3F-8404-444E9D421B3B}"/>
                    </a:ext>
                  </a:extLst>
                </p:cNvPr>
                <p:cNvPicPr/>
                <p:nvPr/>
              </p:nvPicPr>
              <p:blipFill>
                <a:blip r:embed="rId94"/>
                <a:stretch>
                  <a:fillRect/>
                </a:stretch>
              </p:blipFill>
              <p:spPr>
                <a:xfrm>
                  <a:off x="5609702" y="4765722"/>
                  <a:ext cx="89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9" name="Ink 488">
                  <a:extLst>
                    <a:ext uri="{FF2B5EF4-FFF2-40B4-BE49-F238E27FC236}">
                      <a16:creationId xmlns:a16="http://schemas.microsoft.com/office/drawing/2014/main" id="{D85722D8-6978-471E-912C-6344E46EE5C3}"/>
                    </a:ext>
                  </a:extLst>
                </p14:cNvPr>
                <p14:cNvContentPartPr/>
                <p14:nvPr/>
              </p14:nvContentPartPr>
              <p14:xfrm>
                <a:off x="5833622" y="4690122"/>
                <a:ext cx="195480" cy="195120"/>
              </p14:xfrm>
            </p:contentPart>
          </mc:Choice>
          <mc:Fallback xmlns="">
            <p:pic>
              <p:nvPicPr>
                <p:cNvPr id="489" name="Ink 488">
                  <a:extLst>
                    <a:ext uri="{FF2B5EF4-FFF2-40B4-BE49-F238E27FC236}">
                      <a16:creationId xmlns:a16="http://schemas.microsoft.com/office/drawing/2014/main" id="{D85722D8-6978-471E-912C-6344E46EE5C3}"/>
                    </a:ext>
                  </a:extLst>
                </p:cNvPr>
                <p:cNvPicPr/>
                <p:nvPr/>
              </p:nvPicPr>
              <p:blipFill>
                <a:blip r:embed="rId96"/>
                <a:stretch>
                  <a:fillRect/>
                </a:stretch>
              </p:blipFill>
              <p:spPr>
                <a:xfrm>
                  <a:off x="5824622" y="4681482"/>
                  <a:ext cx="213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0" name="Ink 489">
                  <a:extLst>
                    <a:ext uri="{FF2B5EF4-FFF2-40B4-BE49-F238E27FC236}">
                      <a16:creationId xmlns:a16="http://schemas.microsoft.com/office/drawing/2014/main" id="{6250A12A-ADC6-41A4-BAAB-BA490C29A428}"/>
                    </a:ext>
                  </a:extLst>
                </p14:cNvPr>
                <p14:cNvContentPartPr/>
                <p14:nvPr/>
              </p14:nvContentPartPr>
              <p14:xfrm>
                <a:off x="5916062" y="4819002"/>
                <a:ext cx="72720" cy="9360"/>
              </p14:xfrm>
            </p:contentPart>
          </mc:Choice>
          <mc:Fallback xmlns="">
            <p:pic>
              <p:nvPicPr>
                <p:cNvPr id="490" name="Ink 489">
                  <a:extLst>
                    <a:ext uri="{FF2B5EF4-FFF2-40B4-BE49-F238E27FC236}">
                      <a16:creationId xmlns:a16="http://schemas.microsoft.com/office/drawing/2014/main" id="{6250A12A-ADC6-41A4-BAAB-BA490C29A428}"/>
                    </a:ext>
                  </a:extLst>
                </p:cNvPr>
                <p:cNvPicPr/>
                <p:nvPr/>
              </p:nvPicPr>
              <p:blipFill>
                <a:blip r:embed="rId98"/>
                <a:stretch>
                  <a:fillRect/>
                </a:stretch>
              </p:blipFill>
              <p:spPr>
                <a:xfrm>
                  <a:off x="5907422" y="4810002"/>
                  <a:ext cx="90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1" name="Ink 490">
                  <a:extLst>
                    <a:ext uri="{FF2B5EF4-FFF2-40B4-BE49-F238E27FC236}">
                      <a16:creationId xmlns:a16="http://schemas.microsoft.com/office/drawing/2014/main" id="{B638E198-2866-4C06-BA8E-841A9B07C16A}"/>
                    </a:ext>
                  </a:extLst>
                </p14:cNvPr>
                <p14:cNvContentPartPr/>
                <p14:nvPr/>
              </p14:nvContentPartPr>
              <p14:xfrm>
                <a:off x="5992022" y="4837002"/>
                <a:ext cx="110160" cy="99720"/>
              </p14:xfrm>
            </p:contentPart>
          </mc:Choice>
          <mc:Fallback xmlns="">
            <p:pic>
              <p:nvPicPr>
                <p:cNvPr id="491" name="Ink 490">
                  <a:extLst>
                    <a:ext uri="{FF2B5EF4-FFF2-40B4-BE49-F238E27FC236}">
                      <a16:creationId xmlns:a16="http://schemas.microsoft.com/office/drawing/2014/main" id="{B638E198-2866-4C06-BA8E-841A9B07C16A}"/>
                    </a:ext>
                  </a:extLst>
                </p:cNvPr>
                <p:cNvPicPr/>
                <p:nvPr/>
              </p:nvPicPr>
              <p:blipFill>
                <a:blip r:embed="rId100"/>
                <a:stretch>
                  <a:fillRect/>
                </a:stretch>
              </p:blipFill>
              <p:spPr>
                <a:xfrm>
                  <a:off x="5983022" y="4828002"/>
                  <a:ext cx="127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3" name="Ink 492">
                  <a:extLst>
                    <a:ext uri="{FF2B5EF4-FFF2-40B4-BE49-F238E27FC236}">
                      <a16:creationId xmlns:a16="http://schemas.microsoft.com/office/drawing/2014/main" id="{9816769B-E7C4-42C2-B7D2-2EBDEA2C4059}"/>
                    </a:ext>
                  </a:extLst>
                </p14:cNvPr>
                <p14:cNvContentPartPr/>
                <p14:nvPr/>
              </p14:nvContentPartPr>
              <p14:xfrm>
                <a:off x="6275342" y="4680762"/>
                <a:ext cx="94680" cy="199800"/>
              </p14:xfrm>
            </p:contentPart>
          </mc:Choice>
          <mc:Fallback xmlns="">
            <p:pic>
              <p:nvPicPr>
                <p:cNvPr id="493" name="Ink 492">
                  <a:extLst>
                    <a:ext uri="{FF2B5EF4-FFF2-40B4-BE49-F238E27FC236}">
                      <a16:creationId xmlns:a16="http://schemas.microsoft.com/office/drawing/2014/main" id="{9816769B-E7C4-42C2-B7D2-2EBDEA2C4059}"/>
                    </a:ext>
                  </a:extLst>
                </p:cNvPr>
                <p:cNvPicPr/>
                <p:nvPr/>
              </p:nvPicPr>
              <p:blipFill>
                <a:blip r:embed="rId102"/>
                <a:stretch>
                  <a:fillRect/>
                </a:stretch>
              </p:blipFill>
              <p:spPr>
                <a:xfrm>
                  <a:off x="6266342" y="4671762"/>
                  <a:ext cx="112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4" name="Ink 493">
                  <a:extLst>
                    <a:ext uri="{FF2B5EF4-FFF2-40B4-BE49-F238E27FC236}">
                      <a16:creationId xmlns:a16="http://schemas.microsoft.com/office/drawing/2014/main" id="{77EF80F4-EEDC-4DA0-B120-A764723411BC}"/>
                    </a:ext>
                  </a:extLst>
                </p14:cNvPr>
                <p14:cNvContentPartPr/>
                <p14:nvPr/>
              </p14:nvContentPartPr>
              <p14:xfrm>
                <a:off x="6239702" y="4778682"/>
                <a:ext cx="154080" cy="3600"/>
              </p14:xfrm>
            </p:contentPart>
          </mc:Choice>
          <mc:Fallback xmlns="">
            <p:pic>
              <p:nvPicPr>
                <p:cNvPr id="494" name="Ink 493">
                  <a:extLst>
                    <a:ext uri="{FF2B5EF4-FFF2-40B4-BE49-F238E27FC236}">
                      <a16:creationId xmlns:a16="http://schemas.microsoft.com/office/drawing/2014/main" id="{77EF80F4-EEDC-4DA0-B120-A764723411BC}"/>
                    </a:ext>
                  </a:extLst>
                </p:cNvPr>
                <p:cNvPicPr/>
                <p:nvPr/>
              </p:nvPicPr>
              <p:blipFill>
                <a:blip r:embed="rId104"/>
                <a:stretch>
                  <a:fillRect/>
                </a:stretch>
              </p:blipFill>
              <p:spPr>
                <a:xfrm>
                  <a:off x="6230702" y="4769682"/>
                  <a:ext cx="171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5" name="Ink 494">
                  <a:extLst>
                    <a:ext uri="{FF2B5EF4-FFF2-40B4-BE49-F238E27FC236}">
                      <a16:creationId xmlns:a16="http://schemas.microsoft.com/office/drawing/2014/main" id="{560EAA30-EEC0-4B58-83B7-5A69B960FFD7}"/>
                    </a:ext>
                  </a:extLst>
                </p14:cNvPr>
                <p14:cNvContentPartPr/>
                <p14:nvPr/>
              </p14:nvContentPartPr>
              <p14:xfrm>
                <a:off x="6351302" y="4775442"/>
                <a:ext cx="154440" cy="239040"/>
              </p14:xfrm>
            </p:contentPart>
          </mc:Choice>
          <mc:Fallback xmlns="">
            <p:pic>
              <p:nvPicPr>
                <p:cNvPr id="495" name="Ink 494">
                  <a:extLst>
                    <a:ext uri="{FF2B5EF4-FFF2-40B4-BE49-F238E27FC236}">
                      <a16:creationId xmlns:a16="http://schemas.microsoft.com/office/drawing/2014/main" id="{560EAA30-EEC0-4B58-83B7-5A69B960FFD7}"/>
                    </a:ext>
                  </a:extLst>
                </p:cNvPr>
                <p:cNvPicPr/>
                <p:nvPr/>
              </p:nvPicPr>
              <p:blipFill>
                <a:blip r:embed="rId106"/>
                <a:stretch>
                  <a:fillRect/>
                </a:stretch>
              </p:blipFill>
              <p:spPr>
                <a:xfrm>
                  <a:off x="6342662" y="4766802"/>
                  <a:ext cx="172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6" name="Ink 495">
                  <a:extLst>
                    <a:ext uri="{FF2B5EF4-FFF2-40B4-BE49-F238E27FC236}">
                      <a16:creationId xmlns:a16="http://schemas.microsoft.com/office/drawing/2014/main" id="{68714C4D-6472-4A68-8F6C-40A6457EBA24}"/>
                    </a:ext>
                  </a:extLst>
                </p14:cNvPr>
                <p14:cNvContentPartPr/>
                <p14:nvPr/>
              </p14:nvContentPartPr>
              <p14:xfrm>
                <a:off x="6572702" y="4730082"/>
                <a:ext cx="248400" cy="193680"/>
              </p14:xfrm>
            </p:contentPart>
          </mc:Choice>
          <mc:Fallback xmlns="">
            <p:pic>
              <p:nvPicPr>
                <p:cNvPr id="496" name="Ink 495">
                  <a:extLst>
                    <a:ext uri="{FF2B5EF4-FFF2-40B4-BE49-F238E27FC236}">
                      <a16:creationId xmlns:a16="http://schemas.microsoft.com/office/drawing/2014/main" id="{68714C4D-6472-4A68-8F6C-40A6457EBA24}"/>
                    </a:ext>
                  </a:extLst>
                </p:cNvPr>
                <p:cNvPicPr/>
                <p:nvPr/>
              </p:nvPicPr>
              <p:blipFill>
                <a:blip r:embed="rId108"/>
                <a:stretch>
                  <a:fillRect/>
                </a:stretch>
              </p:blipFill>
              <p:spPr>
                <a:xfrm>
                  <a:off x="6563702" y="4721442"/>
                  <a:ext cx="266040" cy="211320"/>
                </a:xfrm>
                <a:prstGeom prst="rect">
                  <a:avLst/>
                </a:prstGeom>
              </p:spPr>
            </p:pic>
          </mc:Fallback>
        </mc:AlternateContent>
      </p:grpSp>
      <p:grpSp>
        <p:nvGrpSpPr>
          <p:cNvPr id="527" name="Group 526">
            <a:extLst>
              <a:ext uri="{FF2B5EF4-FFF2-40B4-BE49-F238E27FC236}">
                <a16:creationId xmlns:a16="http://schemas.microsoft.com/office/drawing/2014/main" id="{341D222C-8FF7-4F3A-9E64-A6D264A3110E}"/>
              </a:ext>
            </a:extLst>
          </p:cNvPr>
          <p:cNvGrpSpPr/>
          <p:nvPr/>
        </p:nvGrpSpPr>
        <p:grpSpPr>
          <a:xfrm>
            <a:off x="6638582" y="3862482"/>
            <a:ext cx="1220040" cy="363600"/>
            <a:chOff x="6638582" y="3862482"/>
            <a:chExt cx="1220040" cy="363600"/>
          </a:xfrm>
        </p:grpSpPr>
        <mc:AlternateContent xmlns:mc="http://schemas.openxmlformats.org/markup-compatibility/2006" xmlns:p14="http://schemas.microsoft.com/office/powerpoint/2010/main">
          <mc:Choice Requires="p14">
            <p:contentPart p14:bwMode="auto" r:id="rId109">
              <p14:nvContentPartPr>
                <p14:cNvPr id="498" name="Ink 497">
                  <a:extLst>
                    <a:ext uri="{FF2B5EF4-FFF2-40B4-BE49-F238E27FC236}">
                      <a16:creationId xmlns:a16="http://schemas.microsoft.com/office/drawing/2014/main" id="{5058CEBE-95A4-4169-8043-5707B51EBD6B}"/>
                    </a:ext>
                  </a:extLst>
                </p14:cNvPr>
                <p14:cNvContentPartPr/>
                <p14:nvPr/>
              </p14:nvContentPartPr>
              <p14:xfrm>
                <a:off x="6638582" y="3883002"/>
                <a:ext cx="182520" cy="202680"/>
              </p14:xfrm>
            </p:contentPart>
          </mc:Choice>
          <mc:Fallback xmlns="">
            <p:pic>
              <p:nvPicPr>
                <p:cNvPr id="498" name="Ink 497">
                  <a:extLst>
                    <a:ext uri="{FF2B5EF4-FFF2-40B4-BE49-F238E27FC236}">
                      <a16:creationId xmlns:a16="http://schemas.microsoft.com/office/drawing/2014/main" id="{5058CEBE-95A4-4169-8043-5707B51EBD6B}"/>
                    </a:ext>
                  </a:extLst>
                </p:cNvPr>
                <p:cNvPicPr/>
                <p:nvPr/>
              </p:nvPicPr>
              <p:blipFill>
                <a:blip r:embed="rId110"/>
                <a:stretch>
                  <a:fillRect/>
                </a:stretch>
              </p:blipFill>
              <p:spPr>
                <a:xfrm>
                  <a:off x="6629942" y="3874362"/>
                  <a:ext cx="200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9" name="Ink 498">
                  <a:extLst>
                    <a:ext uri="{FF2B5EF4-FFF2-40B4-BE49-F238E27FC236}">
                      <a16:creationId xmlns:a16="http://schemas.microsoft.com/office/drawing/2014/main" id="{764F57C3-3B12-46B6-AA5D-3667E6C44D99}"/>
                    </a:ext>
                  </a:extLst>
                </p14:cNvPr>
                <p14:cNvContentPartPr/>
                <p14:nvPr/>
              </p14:nvContentPartPr>
              <p14:xfrm>
                <a:off x="6729662" y="4011522"/>
                <a:ext cx="59760" cy="1440"/>
              </p14:xfrm>
            </p:contentPart>
          </mc:Choice>
          <mc:Fallback xmlns="">
            <p:pic>
              <p:nvPicPr>
                <p:cNvPr id="499" name="Ink 498">
                  <a:extLst>
                    <a:ext uri="{FF2B5EF4-FFF2-40B4-BE49-F238E27FC236}">
                      <a16:creationId xmlns:a16="http://schemas.microsoft.com/office/drawing/2014/main" id="{764F57C3-3B12-46B6-AA5D-3667E6C44D99}"/>
                    </a:ext>
                  </a:extLst>
                </p:cNvPr>
                <p:cNvPicPr/>
                <p:nvPr/>
              </p:nvPicPr>
              <p:blipFill>
                <a:blip r:embed="rId112"/>
                <a:stretch>
                  <a:fillRect/>
                </a:stretch>
              </p:blipFill>
              <p:spPr>
                <a:xfrm>
                  <a:off x="6721022" y="4002882"/>
                  <a:ext cx="77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0" name="Ink 499">
                  <a:extLst>
                    <a:ext uri="{FF2B5EF4-FFF2-40B4-BE49-F238E27FC236}">
                      <a16:creationId xmlns:a16="http://schemas.microsoft.com/office/drawing/2014/main" id="{2C69D51A-FED0-48E6-ABE8-B0718967D4F2}"/>
                    </a:ext>
                  </a:extLst>
                </p14:cNvPr>
                <p14:cNvContentPartPr/>
                <p14:nvPr/>
              </p14:nvContentPartPr>
              <p14:xfrm>
                <a:off x="6821102" y="4018722"/>
                <a:ext cx="98640" cy="131040"/>
              </p14:xfrm>
            </p:contentPart>
          </mc:Choice>
          <mc:Fallback xmlns="">
            <p:pic>
              <p:nvPicPr>
                <p:cNvPr id="500" name="Ink 499">
                  <a:extLst>
                    <a:ext uri="{FF2B5EF4-FFF2-40B4-BE49-F238E27FC236}">
                      <a16:creationId xmlns:a16="http://schemas.microsoft.com/office/drawing/2014/main" id="{2C69D51A-FED0-48E6-ABE8-B0718967D4F2}"/>
                    </a:ext>
                  </a:extLst>
                </p:cNvPr>
                <p:cNvPicPr/>
                <p:nvPr/>
              </p:nvPicPr>
              <p:blipFill>
                <a:blip r:embed="rId114"/>
                <a:stretch>
                  <a:fillRect/>
                </a:stretch>
              </p:blipFill>
              <p:spPr>
                <a:xfrm>
                  <a:off x="6812102" y="4010082"/>
                  <a:ext cx="116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01" name="Ink 500">
                  <a:extLst>
                    <a:ext uri="{FF2B5EF4-FFF2-40B4-BE49-F238E27FC236}">
                      <a16:creationId xmlns:a16="http://schemas.microsoft.com/office/drawing/2014/main" id="{3DCA1B8F-51A3-4730-AF6E-7C7B24BF3CF4}"/>
                    </a:ext>
                  </a:extLst>
                </p14:cNvPr>
                <p14:cNvContentPartPr/>
                <p14:nvPr/>
              </p14:nvContentPartPr>
              <p14:xfrm>
                <a:off x="6976622" y="3910722"/>
                <a:ext cx="188280" cy="246960"/>
              </p14:xfrm>
            </p:contentPart>
          </mc:Choice>
          <mc:Fallback xmlns="">
            <p:pic>
              <p:nvPicPr>
                <p:cNvPr id="501" name="Ink 500">
                  <a:extLst>
                    <a:ext uri="{FF2B5EF4-FFF2-40B4-BE49-F238E27FC236}">
                      <a16:creationId xmlns:a16="http://schemas.microsoft.com/office/drawing/2014/main" id="{3DCA1B8F-51A3-4730-AF6E-7C7B24BF3CF4}"/>
                    </a:ext>
                  </a:extLst>
                </p:cNvPr>
                <p:cNvPicPr/>
                <p:nvPr/>
              </p:nvPicPr>
              <p:blipFill>
                <a:blip r:embed="rId116"/>
                <a:stretch>
                  <a:fillRect/>
                </a:stretch>
              </p:blipFill>
              <p:spPr>
                <a:xfrm>
                  <a:off x="6967982" y="3902082"/>
                  <a:ext cx="205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02" name="Ink 501">
                  <a:extLst>
                    <a:ext uri="{FF2B5EF4-FFF2-40B4-BE49-F238E27FC236}">
                      <a16:creationId xmlns:a16="http://schemas.microsoft.com/office/drawing/2014/main" id="{AE69D392-F141-419B-8731-0F44754B2352}"/>
                    </a:ext>
                  </a:extLst>
                </p14:cNvPr>
                <p14:cNvContentPartPr/>
                <p14:nvPr/>
              </p14:nvContentPartPr>
              <p14:xfrm>
                <a:off x="7091822" y="3862482"/>
                <a:ext cx="145080" cy="18360"/>
              </p14:xfrm>
            </p:contentPart>
          </mc:Choice>
          <mc:Fallback xmlns="">
            <p:pic>
              <p:nvPicPr>
                <p:cNvPr id="502" name="Ink 501">
                  <a:extLst>
                    <a:ext uri="{FF2B5EF4-FFF2-40B4-BE49-F238E27FC236}">
                      <a16:creationId xmlns:a16="http://schemas.microsoft.com/office/drawing/2014/main" id="{AE69D392-F141-419B-8731-0F44754B2352}"/>
                    </a:ext>
                  </a:extLst>
                </p:cNvPr>
                <p:cNvPicPr/>
                <p:nvPr/>
              </p:nvPicPr>
              <p:blipFill>
                <a:blip r:embed="rId118"/>
                <a:stretch>
                  <a:fillRect/>
                </a:stretch>
              </p:blipFill>
              <p:spPr>
                <a:xfrm>
                  <a:off x="7083182" y="3853482"/>
                  <a:ext cx="162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03" name="Ink 502">
                  <a:extLst>
                    <a:ext uri="{FF2B5EF4-FFF2-40B4-BE49-F238E27FC236}">
                      <a16:creationId xmlns:a16="http://schemas.microsoft.com/office/drawing/2014/main" id="{CC61B774-4924-4552-BA6F-09AF98AC0720}"/>
                    </a:ext>
                  </a:extLst>
                </p14:cNvPr>
                <p14:cNvContentPartPr/>
                <p14:nvPr/>
              </p14:nvContentPartPr>
              <p14:xfrm>
                <a:off x="7142222" y="3925842"/>
                <a:ext cx="57960" cy="127440"/>
              </p14:xfrm>
            </p:contentPart>
          </mc:Choice>
          <mc:Fallback xmlns="">
            <p:pic>
              <p:nvPicPr>
                <p:cNvPr id="503" name="Ink 502">
                  <a:extLst>
                    <a:ext uri="{FF2B5EF4-FFF2-40B4-BE49-F238E27FC236}">
                      <a16:creationId xmlns:a16="http://schemas.microsoft.com/office/drawing/2014/main" id="{CC61B774-4924-4552-BA6F-09AF98AC0720}"/>
                    </a:ext>
                  </a:extLst>
                </p:cNvPr>
                <p:cNvPicPr/>
                <p:nvPr/>
              </p:nvPicPr>
              <p:blipFill>
                <a:blip r:embed="rId120"/>
                <a:stretch>
                  <a:fillRect/>
                </a:stretch>
              </p:blipFill>
              <p:spPr>
                <a:xfrm>
                  <a:off x="7133582" y="3917202"/>
                  <a:ext cx="75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4" name="Ink 503">
                  <a:extLst>
                    <a:ext uri="{FF2B5EF4-FFF2-40B4-BE49-F238E27FC236}">
                      <a16:creationId xmlns:a16="http://schemas.microsoft.com/office/drawing/2014/main" id="{11E9757C-6232-4A44-A787-F15079F99B7F}"/>
                    </a:ext>
                  </a:extLst>
                </p14:cNvPr>
                <p14:cNvContentPartPr/>
                <p14:nvPr/>
              </p14:nvContentPartPr>
              <p14:xfrm>
                <a:off x="7172102" y="3999642"/>
                <a:ext cx="60480" cy="64080"/>
              </p14:xfrm>
            </p:contentPart>
          </mc:Choice>
          <mc:Fallback xmlns="">
            <p:pic>
              <p:nvPicPr>
                <p:cNvPr id="504" name="Ink 503">
                  <a:extLst>
                    <a:ext uri="{FF2B5EF4-FFF2-40B4-BE49-F238E27FC236}">
                      <a16:creationId xmlns:a16="http://schemas.microsoft.com/office/drawing/2014/main" id="{11E9757C-6232-4A44-A787-F15079F99B7F}"/>
                    </a:ext>
                  </a:extLst>
                </p:cNvPr>
                <p:cNvPicPr/>
                <p:nvPr/>
              </p:nvPicPr>
              <p:blipFill>
                <a:blip r:embed="rId122"/>
                <a:stretch>
                  <a:fillRect/>
                </a:stretch>
              </p:blipFill>
              <p:spPr>
                <a:xfrm>
                  <a:off x="7163102" y="3990642"/>
                  <a:ext cx="78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05" name="Ink 504">
                  <a:extLst>
                    <a:ext uri="{FF2B5EF4-FFF2-40B4-BE49-F238E27FC236}">
                      <a16:creationId xmlns:a16="http://schemas.microsoft.com/office/drawing/2014/main" id="{1DBB3AE7-CFE4-4022-B7C1-B6DCBE448663}"/>
                    </a:ext>
                  </a:extLst>
                </p14:cNvPr>
                <p14:cNvContentPartPr/>
                <p14:nvPr/>
              </p14:nvContentPartPr>
              <p14:xfrm>
                <a:off x="7265702" y="3946002"/>
                <a:ext cx="73080" cy="136440"/>
              </p14:xfrm>
            </p:contentPart>
          </mc:Choice>
          <mc:Fallback xmlns="">
            <p:pic>
              <p:nvPicPr>
                <p:cNvPr id="505" name="Ink 504">
                  <a:extLst>
                    <a:ext uri="{FF2B5EF4-FFF2-40B4-BE49-F238E27FC236}">
                      <a16:creationId xmlns:a16="http://schemas.microsoft.com/office/drawing/2014/main" id="{1DBB3AE7-CFE4-4022-B7C1-B6DCBE448663}"/>
                    </a:ext>
                  </a:extLst>
                </p:cNvPr>
                <p:cNvPicPr/>
                <p:nvPr/>
              </p:nvPicPr>
              <p:blipFill>
                <a:blip r:embed="rId124"/>
                <a:stretch>
                  <a:fillRect/>
                </a:stretch>
              </p:blipFill>
              <p:spPr>
                <a:xfrm>
                  <a:off x="7256702" y="3937362"/>
                  <a:ext cx="90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06" name="Ink 505">
                  <a:extLst>
                    <a:ext uri="{FF2B5EF4-FFF2-40B4-BE49-F238E27FC236}">
                      <a16:creationId xmlns:a16="http://schemas.microsoft.com/office/drawing/2014/main" id="{38CA3166-2902-4ED1-AB08-BA4BA6463815}"/>
                    </a:ext>
                  </a:extLst>
                </p14:cNvPr>
                <p14:cNvContentPartPr/>
                <p14:nvPr/>
              </p14:nvContentPartPr>
              <p14:xfrm>
                <a:off x="7319702" y="3931962"/>
                <a:ext cx="47520" cy="72000"/>
              </p14:xfrm>
            </p:contentPart>
          </mc:Choice>
          <mc:Fallback xmlns="">
            <p:pic>
              <p:nvPicPr>
                <p:cNvPr id="506" name="Ink 505">
                  <a:extLst>
                    <a:ext uri="{FF2B5EF4-FFF2-40B4-BE49-F238E27FC236}">
                      <a16:creationId xmlns:a16="http://schemas.microsoft.com/office/drawing/2014/main" id="{38CA3166-2902-4ED1-AB08-BA4BA6463815}"/>
                    </a:ext>
                  </a:extLst>
                </p:cNvPr>
                <p:cNvPicPr/>
                <p:nvPr/>
              </p:nvPicPr>
              <p:blipFill>
                <a:blip r:embed="rId126"/>
                <a:stretch>
                  <a:fillRect/>
                </a:stretch>
              </p:blipFill>
              <p:spPr>
                <a:xfrm>
                  <a:off x="7310702" y="3922962"/>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07" name="Ink 506">
                  <a:extLst>
                    <a:ext uri="{FF2B5EF4-FFF2-40B4-BE49-F238E27FC236}">
                      <a16:creationId xmlns:a16="http://schemas.microsoft.com/office/drawing/2014/main" id="{A6ABB75C-A50B-4EBB-88B1-C93C544851AB}"/>
                    </a:ext>
                  </a:extLst>
                </p14:cNvPr>
                <p14:cNvContentPartPr/>
                <p14:nvPr/>
              </p14:nvContentPartPr>
              <p14:xfrm>
                <a:off x="7339862" y="3902442"/>
                <a:ext cx="109080" cy="182160"/>
              </p14:xfrm>
            </p:contentPart>
          </mc:Choice>
          <mc:Fallback xmlns="">
            <p:pic>
              <p:nvPicPr>
                <p:cNvPr id="507" name="Ink 506">
                  <a:extLst>
                    <a:ext uri="{FF2B5EF4-FFF2-40B4-BE49-F238E27FC236}">
                      <a16:creationId xmlns:a16="http://schemas.microsoft.com/office/drawing/2014/main" id="{A6ABB75C-A50B-4EBB-88B1-C93C544851AB}"/>
                    </a:ext>
                  </a:extLst>
                </p:cNvPr>
                <p:cNvPicPr/>
                <p:nvPr/>
              </p:nvPicPr>
              <p:blipFill>
                <a:blip r:embed="rId128"/>
                <a:stretch>
                  <a:fillRect/>
                </a:stretch>
              </p:blipFill>
              <p:spPr>
                <a:xfrm>
                  <a:off x="7330862" y="3893802"/>
                  <a:ext cx="126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08" name="Ink 507">
                  <a:extLst>
                    <a:ext uri="{FF2B5EF4-FFF2-40B4-BE49-F238E27FC236}">
                      <a16:creationId xmlns:a16="http://schemas.microsoft.com/office/drawing/2014/main" id="{6ACDF174-22CD-4280-ACDE-273017FC2854}"/>
                    </a:ext>
                  </a:extLst>
                </p14:cNvPr>
                <p14:cNvContentPartPr/>
                <p14:nvPr/>
              </p14:nvContentPartPr>
              <p14:xfrm>
                <a:off x="7464062" y="3878322"/>
                <a:ext cx="185760" cy="204120"/>
              </p14:xfrm>
            </p:contentPart>
          </mc:Choice>
          <mc:Fallback xmlns="">
            <p:pic>
              <p:nvPicPr>
                <p:cNvPr id="508" name="Ink 507">
                  <a:extLst>
                    <a:ext uri="{FF2B5EF4-FFF2-40B4-BE49-F238E27FC236}">
                      <a16:creationId xmlns:a16="http://schemas.microsoft.com/office/drawing/2014/main" id="{6ACDF174-22CD-4280-ACDE-273017FC2854}"/>
                    </a:ext>
                  </a:extLst>
                </p:cNvPr>
                <p:cNvPicPr/>
                <p:nvPr/>
              </p:nvPicPr>
              <p:blipFill>
                <a:blip r:embed="rId130"/>
                <a:stretch>
                  <a:fillRect/>
                </a:stretch>
              </p:blipFill>
              <p:spPr>
                <a:xfrm>
                  <a:off x="7455422" y="3869682"/>
                  <a:ext cx="203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0" name="Ink 509">
                  <a:extLst>
                    <a:ext uri="{FF2B5EF4-FFF2-40B4-BE49-F238E27FC236}">
                      <a16:creationId xmlns:a16="http://schemas.microsoft.com/office/drawing/2014/main" id="{CDC2EB86-2785-460C-BDF1-6A972B2D7831}"/>
                    </a:ext>
                  </a:extLst>
                </p14:cNvPr>
                <p14:cNvContentPartPr/>
                <p14:nvPr/>
              </p14:nvContentPartPr>
              <p14:xfrm>
                <a:off x="7838822" y="3919722"/>
                <a:ext cx="19800" cy="7560"/>
              </p14:xfrm>
            </p:contentPart>
          </mc:Choice>
          <mc:Fallback xmlns="">
            <p:pic>
              <p:nvPicPr>
                <p:cNvPr id="510" name="Ink 509">
                  <a:extLst>
                    <a:ext uri="{FF2B5EF4-FFF2-40B4-BE49-F238E27FC236}">
                      <a16:creationId xmlns:a16="http://schemas.microsoft.com/office/drawing/2014/main" id="{CDC2EB86-2785-460C-BDF1-6A972B2D7831}"/>
                    </a:ext>
                  </a:extLst>
                </p:cNvPr>
                <p:cNvPicPr/>
                <p:nvPr/>
              </p:nvPicPr>
              <p:blipFill>
                <a:blip r:embed="rId132"/>
                <a:stretch>
                  <a:fillRect/>
                </a:stretch>
              </p:blipFill>
              <p:spPr>
                <a:xfrm>
                  <a:off x="7829822" y="3911082"/>
                  <a:ext cx="37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11" name="Ink 510">
                  <a:extLst>
                    <a:ext uri="{FF2B5EF4-FFF2-40B4-BE49-F238E27FC236}">
                      <a16:creationId xmlns:a16="http://schemas.microsoft.com/office/drawing/2014/main" id="{3E2DCC60-EA4C-4547-800A-7BFB76E04C57}"/>
                    </a:ext>
                  </a:extLst>
                </p14:cNvPr>
                <p14:cNvContentPartPr/>
                <p14:nvPr/>
              </p14:nvContentPartPr>
              <p14:xfrm>
                <a:off x="7698422" y="4113762"/>
                <a:ext cx="122760" cy="112320"/>
              </p14:xfrm>
            </p:contentPart>
          </mc:Choice>
          <mc:Fallback xmlns="">
            <p:pic>
              <p:nvPicPr>
                <p:cNvPr id="511" name="Ink 510">
                  <a:extLst>
                    <a:ext uri="{FF2B5EF4-FFF2-40B4-BE49-F238E27FC236}">
                      <a16:creationId xmlns:a16="http://schemas.microsoft.com/office/drawing/2014/main" id="{3E2DCC60-EA4C-4547-800A-7BFB76E04C57}"/>
                    </a:ext>
                  </a:extLst>
                </p:cNvPr>
                <p:cNvPicPr/>
                <p:nvPr/>
              </p:nvPicPr>
              <p:blipFill>
                <a:blip r:embed="rId134"/>
                <a:stretch>
                  <a:fillRect/>
                </a:stretch>
              </p:blipFill>
              <p:spPr>
                <a:xfrm>
                  <a:off x="7689782" y="4104762"/>
                  <a:ext cx="140400" cy="129960"/>
                </a:xfrm>
                <a:prstGeom prst="rect">
                  <a:avLst/>
                </a:prstGeom>
              </p:spPr>
            </p:pic>
          </mc:Fallback>
        </mc:AlternateContent>
      </p:grpSp>
      <p:grpSp>
        <p:nvGrpSpPr>
          <p:cNvPr id="526" name="Group 525">
            <a:extLst>
              <a:ext uri="{FF2B5EF4-FFF2-40B4-BE49-F238E27FC236}">
                <a16:creationId xmlns:a16="http://schemas.microsoft.com/office/drawing/2014/main" id="{4756D035-841E-47E8-98C3-F5EF25F1CB54}"/>
              </a:ext>
            </a:extLst>
          </p:cNvPr>
          <p:cNvGrpSpPr/>
          <p:nvPr/>
        </p:nvGrpSpPr>
        <p:grpSpPr>
          <a:xfrm>
            <a:off x="8087582" y="3872922"/>
            <a:ext cx="853920" cy="340920"/>
            <a:chOff x="8087582" y="3872922"/>
            <a:chExt cx="853920" cy="340920"/>
          </a:xfrm>
        </p:grpSpPr>
        <mc:AlternateContent xmlns:mc="http://schemas.openxmlformats.org/markup-compatibility/2006" xmlns:p14="http://schemas.microsoft.com/office/powerpoint/2010/main">
          <mc:Choice Requires="p14">
            <p:contentPart p14:bwMode="auto" r:id="rId135">
              <p14:nvContentPartPr>
                <p14:cNvPr id="512" name="Ink 511">
                  <a:extLst>
                    <a:ext uri="{FF2B5EF4-FFF2-40B4-BE49-F238E27FC236}">
                      <a16:creationId xmlns:a16="http://schemas.microsoft.com/office/drawing/2014/main" id="{88D97047-45A2-4C98-A839-79F613856BD8}"/>
                    </a:ext>
                  </a:extLst>
                </p14:cNvPr>
                <p14:cNvContentPartPr/>
                <p14:nvPr/>
              </p14:nvContentPartPr>
              <p14:xfrm>
                <a:off x="8087582" y="3902802"/>
                <a:ext cx="251640" cy="250200"/>
              </p14:xfrm>
            </p:contentPart>
          </mc:Choice>
          <mc:Fallback xmlns="">
            <p:pic>
              <p:nvPicPr>
                <p:cNvPr id="512" name="Ink 511">
                  <a:extLst>
                    <a:ext uri="{FF2B5EF4-FFF2-40B4-BE49-F238E27FC236}">
                      <a16:creationId xmlns:a16="http://schemas.microsoft.com/office/drawing/2014/main" id="{88D97047-45A2-4C98-A839-79F613856BD8}"/>
                    </a:ext>
                  </a:extLst>
                </p:cNvPr>
                <p:cNvPicPr/>
                <p:nvPr/>
              </p:nvPicPr>
              <p:blipFill>
                <a:blip r:embed="rId136"/>
                <a:stretch>
                  <a:fillRect/>
                </a:stretch>
              </p:blipFill>
              <p:spPr>
                <a:xfrm>
                  <a:off x="8078942" y="3893802"/>
                  <a:ext cx="2692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3" name="Ink 512">
                  <a:extLst>
                    <a:ext uri="{FF2B5EF4-FFF2-40B4-BE49-F238E27FC236}">
                      <a16:creationId xmlns:a16="http://schemas.microsoft.com/office/drawing/2014/main" id="{8DC8FF2E-AE91-4A05-8516-05BD805F9401}"/>
                    </a:ext>
                  </a:extLst>
                </p14:cNvPr>
                <p14:cNvContentPartPr/>
                <p14:nvPr/>
              </p14:nvContentPartPr>
              <p14:xfrm>
                <a:off x="8146982" y="4051122"/>
                <a:ext cx="85680" cy="14400"/>
              </p14:xfrm>
            </p:contentPart>
          </mc:Choice>
          <mc:Fallback xmlns="">
            <p:pic>
              <p:nvPicPr>
                <p:cNvPr id="513" name="Ink 512">
                  <a:extLst>
                    <a:ext uri="{FF2B5EF4-FFF2-40B4-BE49-F238E27FC236}">
                      <a16:creationId xmlns:a16="http://schemas.microsoft.com/office/drawing/2014/main" id="{8DC8FF2E-AE91-4A05-8516-05BD805F9401}"/>
                    </a:ext>
                  </a:extLst>
                </p:cNvPr>
                <p:cNvPicPr/>
                <p:nvPr/>
              </p:nvPicPr>
              <p:blipFill>
                <a:blip r:embed="rId138"/>
                <a:stretch>
                  <a:fillRect/>
                </a:stretch>
              </p:blipFill>
              <p:spPr>
                <a:xfrm>
                  <a:off x="8138342" y="4042122"/>
                  <a:ext cx="103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4" name="Ink 513">
                  <a:extLst>
                    <a:ext uri="{FF2B5EF4-FFF2-40B4-BE49-F238E27FC236}">
                      <a16:creationId xmlns:a16="http://schemas.microsoft.com/office/drawing/2014/main" id="{8BEE0D1F-C6A1-40EC-8F10-155D62A497C5}"/>
                    </a:ext>
                  </a:extLst>
                </p14:cNvPr>
                <p14:cNvContentPartPr/>
                <p14:nvPr/>
              </p14:nvContentPartPr>
              <p14:xfrm>
                <a:off x="8247062" y="4113762"/>
                <a:ext cx="32760" cy="100080"/>
              </p14:xfrm>
            </p:contentPart>
          </mc:Choice>
          <mc:Fallback xmlns="">
            <p:pic>
              <p:nvPicPr>
                <p:cNvPr id="514" name="Ink 513">
                  <a:extLst>
                    <a:ext uri="{FF2B5EF4-FFF2-40B4-BE49-F238E27FC236}">
                      <a16:creationId xmlns:a16="http://schemas.microsoft.com/office/drawing/2014/main" id="{8BEE0D1F-C6A1-40EC-8F10-155D62A497C5}"/>
                    </a:ext>
                  </a:extLst>
                </p:cNvPr>
                <p:cNvPicPr/>
                <p:nvPr/>
              </p:nvPicPr>
              <p:blipFill>
                <a:blip r:embed="rId140"/>
                <a:stretch>
                  <a:fillRect/>
                </a:stretch>
              </p:blipFill>
              <p:spPr>
                <a:xfrm>
                  <a:off x="8238062" y="4104762"/>
                  <a:ext cx="50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5" name="Ink 514">
                  <a:extLst>
                    <a:ext uri="{FF2B5EF4-FFF2-40B4-BE49-F238E27FC236}">
                      <a16:creationId xmlns:a16="http://schemas.microsoft.com/office/drawing/2014/main" id="{5ED76AFD-235E-4064-969B-6AC27A8F9221}"/>
                    </a:ext>
                  </a:extLst>
                </p14:cNvPr>
                <p14:cNvContentPartPr/>
                <p14:nvPr/>
              </p14:nvContentPartPr>
              <p14:xfrm>
                <a:off x="8280542" y="4121682"/>
                <a:ext cx="60840" cy="52200"/>
              </p14:xfrm>
            </p:contentPart>
          </mc:Choice>
          <mc:Fallback xmlns="">
            <p:pic>
              <p:nvPicPr>
                <p:cNvPr id="515" name="Ink 514">
                  <a:extLst>
                    <a:ext uri="{FF2B5EF4-FFF2-40B4-BE49-F238E27FC236}">
                      <a16:creationId xmlns:a16="http://schemas.microsoft.com/office/drawing/2014/main" id="{5ED76AFD-235E-4064-969B-6AC27A8F9221}"/>
                    </a:ext>
                  </a:extLst>
                </p:cNvPr>
                <p:cNvPicPr/>
                <p:nvPr/>
              </p:nvPicPr>
              <p:blipFill>
                <a:blip r:embed="rId142"/>
                <a:stretch>
                  <a:fillRect/>
                </a:stretch>
              </p:blipFill>
              <p:spPr>
                <a:xfrm>
                  <a:off x="8271542" y="4112682"/>
                  <a:ext cx="78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6" name="Ink 515">
                  <a:extLst>
                    <a:ext uri="{FF2B5EF4-FFF2-40B4-BE49-F238E27FC236}">
                      <a16:creationId xmlns:a16="http://schemas.microsoft.com/office/drawing/2014/main" id="{05A2326F-03C9-4239-8045-5A07C88547C9}"/>
                    </a:ext>
                  </a:extLst>
                </p14:cNvPr>
                <p14:cNvContentPartPr/>
                <p14:nvPr/>
              </p14:nvContentPartPr>
              <p14:xfrm>
                <a:off x="8317622" y="4111602"/>
                <a:ext cx="26280" cy="78120"/>
              </p14:xfrm>
            </p:contentPart>
          </mc:Choice>
          <mc:Fallback xmlns="">
            <p:pic>
              <p:nvPicPr>
                <p:cNvPr id="516" name="Ink 515">
                  <a:extLst>
                    <a:ext uri="{FF2B5EF4-FFF2-40B4-BE49-F238E27FC236}">
                      <a16:creationId xmlns:a16="http://schemas.microsoft.com/office/drawing/2014/main" id="{05A2326F-03C9-4239-8045-5A07C88547C9}"/>
                    </a:ext>
                  </a:extLst>
                </p:cNvPr>
                <p:cNvPicPr/>
                <p:nvPr/>
              </p:nvPicPr>
              <p:blipFill>
                <a:blip r:embed="rId144"/>
                <a:stretch>
                  <a:fillRect/>
                </a:stretch>
              </p:blipFill>
              <p:spPr>
                <a:xfrm>
                  <a:off x="8308622" y="4102602"/>
                  <a:ext cx="43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7" name="Ink 516">
                  <a:extLst>
                    <a:ext uri="{FF2B5EF4-FFF2-40B4-BE49-F238E27FC236}">
                      <a16:creationId xmlns:a16="http://schemas.microsoft.com/office/drawing/2014/main" id="{7B557BA5-7199-40FC-AF71-EDDE91EEE6C6}"/>
                    </a:ext>
                  </a:extLst>
                </p14:cNvPr>
                <p14:cNvContentPartPr/>
                <p14:nvPr/>
              </p14:nvContentPartPr>
              <p14:xfrm>
                <a:off x="8428502" y="3940962"/>
                <a:ext cx="133920" cy="203040"/>
              </p14:xfrm>
            </p:contentPart>
          </mc:Choice>
          <mc:Fallback xmlns="">
            <p:pic>
              <p:nvPicPr>
                <p:cNvPr id="517" name="Ink 516">
                  <a:extLst>
                    <a:ext uri="{FF2B5EF4-FFF2-40B4-BE49-F238E27FC236}">
                      <a16:creationId xmlns:a16="http://schemas.microsoft.com/office/drawing/2014/main" id="{7B557BA5-7199-40FC-AF71-EDDE91EEE6C6}"/>
                    </a:ext>
                  </a:extLst>
                </p:cNvPr>
                <p:cNvPicPr/>
                <p:nvPr/>
              </p:nvPicPr>
              <p:blipFill>
                <a:blip r:embed="rId146"/>
                <a:stretch>
                  <a:fillRect/>
                </a:stretch>
              </p:blipFill>
              <p:spPr>
                <a:xfrm>
                  <a:off x="8419502" y="3932322"/>
                  <a:ext cx="151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8" name="Ink 517">
                  <a:extLst>
                    <a:ext uri="{FF2B5EF4-FFF2-40B4-BE49-F238E27FC236}">
                      <a16:creationId xmlns:a16="http://schemas.microsoft.com/office/drawing/2014/main" id="{3722BDAE-F713-43FE-B008-28F184709CBF}"/>
                    </a:ext>
                  </a:extLst>
                </p14:cNvPr>
                <p14:cNvContentPartPr/>
                <p14:nvPr/>
              </p14:nvContentPartPr>
              <p14:xfrm>
                <a:off x="8540822" y="3982362"/>
                <a:ext cx="47520" cy="108720"/>
              </p14:xfrm>
            </p:contentPart>
          </mc:Choice>
          <mc:Fallback xmlns="">
            <p:pic>
              <p:nvPicPr>
                <p:cNvPr id="518" name="Ink 517">
                  <a:extLst>
                    <a:ext uri="{FF2B5EF4-FFF2-40B4-BE49-F238E27FC236}">
                      <a16:creationId xmlns:a16="http://schemas.microsoft.com/office/drawing/2014/main" id="{3722BDAE-F713-43FE-B008-28F184709CBF}"/>
                    </a:ext>
                  </a:extLst>
                </p:cNvPr>
                <p:cNvPicPr/>
                <p:nvPr/>
              </p:nvPicPr>
              <p:blipFill>
                <a:blip r:embed="rId148"/>
                <a:stretch>
                  <a:fillRect/>
                </a:stretch>
              </p:blipFill>
              <p:spPr>
                <a:xfrm>
                  <a:off x="8531822" y="3973722"/>
                  <a:ext cx="6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9" name="Ink 518">
                  <a:extLst>
                    <a:ext uri="{FF2B5EF4-FFF2-40B4-BE49-F238E27FC236}">
                      <a16:creationId xmlns:a16="http://schemas.microsoft.com/office/drawing/2014/main" id="{2FC83CE3-379C-40D5-A2A6-1829CFF057A9}"/>
                    </a:ext>
                  </a:extLst>
                </p14:cNvPr>
                <p14:cNvContentPartPr/>
                <p14:nvPr/>
              </p14:nvContentPartPr>
              <p14:xfrm>
                <a:off x="8571782" y="4006842"/>
                <a:ext cx="56520" cy="70920"/>
              </p14:xfrm>
            </p:contentPart>
          </mc:Choice>
          <mc:Fallback xmlns="">
            <p:pic>
              <p:nvPicPr>
                <p:cNvPr id="519" name="Ink 518">
                  <a:extLst>
                    <a:ext uri="{FF2B5EF4-FFF2-40B4-BE49-F238E27FC236}">
                      <a16:creationId xmlns:a16="http://schemas.microsoft.com/office/drawing/2014/main" id="{2FC83CE3-379C-40D5-A2A6-1829CFF057A9}"/>
                    </a:ext>
                  </a:extLst>
                </p:cNvPr>
                <p:cNvPicPr/>
                <p:nvPr/>
              </p:nvPicPr>
              <p:blipFill>
                <a:blip r:embed="rId150"/>
                <a:stretch>
                  <a:fillRect/>
                </a:stretch>
              </p:blipFill>
              <p:spPr>
                <a:xfrm>
                  <a:off x="8562782" y="3997842"/>
                  <a:ext cx="74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0" name="Ink 519">
                  <a:extLst>
                    <a:ext uri="{FF2B5EF4-FFF2-40B4-BE49-F238E27FC236}">
                      <a16:creationId xmlns:a16="http://schemas.microsoft.com/office/drawing/2014/main" id="{C91A8D43-30A7-4695-86D1-C5D1115B2711}"/>
                    </a:ext>
                  </a:extLst>
                </p14:cNvPr>
                <p14:cNvContentPartPr/>
                <p14:nvPr/>
              </p14:nvContentPartPr>
              <p14:xfrm>
                <a:off x="8631542" y="3973362"/>
                <a:ext cx="77760" cy="128520"/>
              </p14:xfrm>
            </p:contentPart>
          </mc:Choice>
          <mc:Fallback xmlns="">
            <p:pic>
              <p:nvPicPr>
                <p:cNvPr id="520" name="Ink 519">
                  <a:extLst>
                    <a:ext uri="{FF2B5EF4-FFF2-40B4-BE49-F238E27FC236}">
                      <a16:creationId xmlns:a16="http://schemas.microsoft.com/office/drawing/2014/main" id="{C91A8D43-30A7-4695-86D1-C5D1115B2711}"/>
                    </a:ext>
                  </a:extLst>
                </p:cNvPr>
                <p:cNvPicPr/>
                <p:nvPr/>
              </p:nvPicPr>
              <p:blipFill>
                <a:blip r:embed="rId152"/>
                <a:stretch>
                  <a:fillRect/>
                </a:stretch>
              </p:blipFill>
              <p:spPr>
                <a:xfrm>
                  <a:off x="8622542" y="3964362"/>
                  <a:ext cx="95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21" name="Ink 520">
                  <a:extLst>
                    <a:ext uri="{FF2B5EF4-FFF2-40B4-BE49-F238E27FC236}">
                      <a16:creationId xmlns:a16="http://schemas.microsoft.com/office/drawing/2014/main" id="{0475CF75-72C3-461E-A4E8-CE3EE0AB8CF5}"/>
                    </a:ext>
                  </a:extLst>
                </p14:cNvPr>
                <p14:cNvContentPartPr/>
                <p14:nvPr/>
              </p14:nvContentPartPr>
              <p14:xfrm>
                <a:off x="8692022" y="3972282"/>
                <a:ext cx="43920" cy="75960"/>
              </p14:xfrm>
            </p:contentPart>
          </mc:Choice>
          <mc:Fallback xmlns="">
            <p:pic>
              <p:nvPicPr>
                <p:cNvPr id="521" name="Ink 520">
                  <a:extLst>
                    <a:ext uri="{FF2B5EF4-FFF2-40B4-BE49-F238E27FC236}">
                      <a16:creationId xmlns:a16="http://schemas.microsoft.com/office/drawing/2014/main" id="{0475CF75-72C3-461E-A4E8-CE3EE0AB8CF5}"/>
                    </a:ext>
                  </a:extLst>
                </p:cNvPr>
                <p:cNvPicPr/>
                <p:nvPr/>
              </p:nvPicPr>
              <p:blipFill>
                <a:blip r:embed="rId154"/>
                <a:stretch>
                  <a:fillRect/>
                </a:stretch>
              </p:blipFill>
              <p:spPr>
                <a:xfrm>
                  <a:off x="8683022" y="3963642"/>
                  <a:ext cx="61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22" name="Ink 521">
                  <a:extLst>
                    <a:ext uri="{FF2B5EF4-FFF2-40B4-BE49-F238E27FC236}">
                      <a16:creationId xmlns:a16="http://schemas.microsoft.com/office/drawing/2014/main" id="{F9079E9D-B688-4A82-A961-D7325658EA15}"/>
                    </a:ext>
                  </a:extLst>
                </p14:cNvPr>
                <p14:cNvContentPartPr/>
                <p14:nvPr/>
              </p14:nvContentPartPr>
              <p14:xfrm>
                <a:off x="8721182" y="3962202"/>
                <a:ext cx="94680" cy="141480"/>
              </p14:xfrm>
            </p:contentPart>
          </mc:Choice>
          <mc:Fallback xmlns="">
            <p:pic>
              <p:nvPicPr>
                <p:cNvPr id="522" name="Ink 521">
                  <a:extLst>
                    <a:ext uri="{FF2B5EF4-FFF2-40B4-BE49-F238E27FC236}">
                      <a16:creationId xmlns:a16="http://schemas.microsoft.com/office/drawing/2014/main" id="{F9079E9D-B688-4A82-A961-D7325658EA15}"/>
                    </a:ext>
                  </a:extLst>
                </p:cNvPr>
                <p:cNvPicPr/>
                <p:nvPr/>
              </p:nvPicPr>
              <p:blipFill>
                <a:blip r:embed="rId156"/>
                <a:stretch>
                  <a:fillRect/>
                </a:stretch>
              </p:blipFill>
              <p:spPr>
                <a:xfrm>
                  <a:off x="8712182" y="3953562"/>
                  <a:ext cx="11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3" name="Ink 522">
                  <a:extLst>
                    <a:ext uri="{FF2B5EF4-FFF2-40B4-BE49-F238E27FC236}">
                      <a16:creationId xmlns:a16="http://schemas.microsoft.com/office/drawing/2014/main" id="{92652A9F-37C4-4AAC-8061-59CA38CCB4C2}"/>
                    </a:ext>
                  </a:extLst>
                </p14:cNvPr>
                <p14:cNvContentPartPr/>
                <p14:nvPr/>
              </p14:nvContentPartPr>
              <p14:xfrm>
                <a:off x="8786342" y="3931962"/>
                <a:ext cx="155160" cy="247320"/>
              </p14:xfrm>
            </p:contentPart>
          </mc:Choice>
          <mc:Fallback xmlns="">
            <p:pic>
              <p:nvPicPr>
                <p:cNvPr id="523" name="Ink 522">
                  <a:extLst>
                    <a:ext uri="{FF2B5EF4-FFF2-40B4-BE49-F238E27FC236}">
                      <a16:creationId xmlns:a16="http://schemas.microsoft.com/office/drawing/2014/main" id="{92652A9F-37C4-4AAC-8061-59CA38CCB4C2}"/>
                    </a:ext>
                  </a:extLst>
                </p:cNvPr>
                <p:cNvPicPr/>
                <p:nvPr/>
              </p:nvPicPr>
              <p:blipFill>
                <a:blip r:embed="rId158"/>
                <a:stretch>
                  <a:fillRect/>
                </a:stretch>
              </p:blipFill>
              <p:spPr>
                <a:xfrm>
                  <a:off x="8777342" y="3922962"/>
                  <a:ext cx="1728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24" name="Ink 523">
                  <a:extLst>
                    <a:ext uri="{FF2B5EF4-FFF2-40B4-BE49-F238E27FC236}">
                      <a16:creationId xmlns:a16="http://schemas.microsoft.com/office/drawing/2014/main" id="{6B98067C-3AA7-48C6-B17C-6CF44157DB31}"/>
                    </a:ext>
                  </a:extLst>
                </p14:cNvPr>
                <p14:cNvContentPartPr/>
                <p14:nvPr/>
              </p14:nvContentPartPr>
              <p14:xfrm>
                <a:off x="8408342" y="4120602"/>
                <a:ext cx="109080" cy="5400"/>
              </p14:xfrm>
            </p:contentPart>
          </mc:Choice>
          <mc:Fallback xmlns="">
            <p:pic>
              <p:nvPicPr>
                <p:cNvPr id="524" name="Ink 523">
                  <a:extLst>
                    <a:ext uri="{FF2B5EF4-FFF2-40B4-BE49-F238E27FC236}">
                      <a16:creationId xmlns:a16="http://schemas.microsoft.com/office/drawing/2014/main" id="{6B98067C-3AA7-48C6-B17C-6CF44157DB31}"/>
                    </a:ext>
                  </a:extLst>
                </p:cNvPr>
                <p:cNvPicPr/>
                <p:nvPr/>
              </p:nvPicPr>
              <p:blipFill>
                <a:blip r:embed="rId160"/>
                <a:stretch>
                  <a:fillRect/>
                </a:stretch>
              </p:blipFill>
              <p:spPr>
                <a:xfrm>
                  <a:off x="8399342" y="4111962"/>
                  <a:ext cx="126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25" name="Ink 524">
                  <a:extLst>
                    <a:ext uri="{FF2B5EF4-FFF2-40B4-BE49-F238E27FC236}">
                      <a16:creationId xmlns:a16="http://schemas.microsoft.com/office/drawing/2014/main" id="{7C7F1A99-CC90-472A-B092-67EDC2B02BDE}"/>
                    </a:ext>
                  </a:extLst>
                </p14:cNvPr>
                <p14:cNvContentPartPr/>
                <p14:nvPr/>
              </p14:nvContentPartPr>
              <p14:xfrm>
                <a:off x="8557382" y="3872922"/>
                <a:ext cx="116640" cy="10800"/>
              </p14:xfrm>
            </p:contentPart>
          </mc:Choice>
          <mc:Fallback xmlns="">
            <p:pic>
              <p:nvPicPr>
                <p:cNvPr id="525" name="Ink 524">
                  <a:extLst>
                    <a:ext uri="{FF2B5EF4-FFF2-40B4-BE49-F238E27FC236}">
                      <a16:creationId xmlns:a16="http://schemas.microsoft.com/office/drawing/2014/main" id="{7C7F1A99-CC90-472A-B092-67EDC2B02BDE}"/>
                    </a:ext>
                  </a:extLst>
                </p:cNvPr>
                <p:cNvPicPr/>
                <p:nvPr/>
              </p:nvPicPr>
              <p:blipFill>
                <a:blip r:embed="rId162"/>
                <a:stretch>
                  <a:fillRect/>
                </a:stretch>
              </p:blipFill>
              <p:spPr>
                <a:xfrm>
                  <a:off x="8548742" y="3864282"/>
                  <a:ext cx="134280" cy="28440"/>
                </a:xfrm>
                <a:prstGeom prst="rect">
                  <a:avLst/>
                </a:prstGeom>
              </p:spPr>
            </p:pic>
          </mc:Fallback>
        </mc:AlternateContent>
      </p:grpSp>
      <p:grpSp>
        <p:nvGrpSpPr>
          <p:cNvPr id="539" name="Group 538">
            <a:extLst>
              <a:ext uri="{FF2B5EF4-FFF2-40B4-BE49-F238E27FC236}">
                <a16:creationId xmlns:a16="http://schemas.microsoft.com/office/drawing/2014/main" id="{CD119319-6906-4C5E-AE10-51F00345C863}"/>
              </a:ext>
            </a:extLst>
          </p:cNvPr>
          <p:cNvGrpSpPr/>
          <p:nvPr/>
        </p:nvGrpSpPr>
        <p:grpSpPr>
          <a:xfrm>
            <a:off x="3186182" y="5145522"/>
            <a:ext cx="656640" cy="460080"/>
            <a:chOff x="3186182" y="5145522"/>
            <a:chExt cx="656640" cy="460080"/>
          </a:xfrm>
        </p:grpSpPr>
        <mc:AlternateContent xmlns:mc="http://schemas.openxmlformats.org/markup-compatibility/2006" xmlns:p14="http://schemas.microsoft.com/office/powerpoint/2010/main">
          <mc:Choice Requires="p14">
            <p:contentPart p14:bwMode="auto" r:id="rId163">
              <p14:nvContentPartPr>
                <p14:cNvPr id="528" name="Ink 527">
                  <a:extLst>
                    <a:ext uri="{FF2B5EF4-FFF2-40B4-BE49-F238E27FC236}">
                      <a16:creationId xmlns:a16="http://schemas.microsoft.com/office/drawing/2014/main" id="{8F78CB0C-A0F0-4234-A026-9D591011A5D3}"/>
                    </a:ext>
                  </a:extLst>
                </p14:cNvPr>
                <p14:cNvContentPartPr/>
                <p14:nvPr/>
              </p14:nvContentPartPr>
              <p14:xfrm>
                <a:off x="3359342" y="5145522"/>
                <a:ext cx="160920" cy="176400"/>
              </p14:xfrm>
            </p:contentPart>
          </mc:Choice>
          <mc:Fallback xmlns="">
            <p:pic>
              <p:nvPicPr>
                <p:cNvPr id="528" name="Ink 527">
                  <a:extLst>
                    <a:ext uri="{FF2B5EF4-FFF2-40B4-BE49-F238E27FC236}">
                      <a16:creationId xmlns:a16="http://schemas.microsoft.com/office/drawing/2014/main" id="{8F78CB0C-A0F0-4234-A026-9D591011A5D3}"/>
                    </a:ext>
                  </a:extLst>
                </p:cNvPr>
                <p:cNvPicPr/>
                <p:nvPr/>
              </p:nvPicPr>
              <p:blipFill>
                <a:blip r:embed="rId164"/>
                <a:stretch>
                  <a:fillRect/>
                </a:stretch>
              </p:blipFill>
              <p:spPr>
                <a:xfrm>
                  <a:off x="3350702" y="5136882"/>
                  <a:ext cx="178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29" name="Ink 528">
                  <a:extLst>
                    <a:ext uri="{FF2B5EF4-FFF2-40B4-BE49-F238E27FC236}">
                      <a16:creationId xmlns:a16="http://schemas.microsoft.com/office/drawing/2014/main" id="{FDCFED7F-D408-4F91-AEE6-B350E4116C9D}"/>
                    </a:ext>
                  </a:extLst>
                </p14:cNvPr>
                <p14:cNvContentPartPr/>
                <p14:nvPr/>
              </p14:nvContentPartPr>
              <p14:xfrm>
                <a:off x="3428462" y="5243802"/>
                <a:ext cx="57600" cy="7560"/>
              </p14:xfrm>
            </p:contentPart>
          </mc:Choice>
          <mc:Fallback xmlns="">
            <p:pic>
              <p:nvPicPr>
                <p:cNvPr id="529" name="Ink 528">
                  <a:extLst>
                    <a:ext uri="{FF2B5EF4-FFF2-40B4-BE49-F238E27FC236}">
                      <a16:creationId xmlns:a16="http://schemas.microsoft.com/office/drawing/2014/main" id="{FDCFED7F-D408-4F91-AEE6-B350E4116C9D}"/>
                    </a:ext>
                  </a:extLst>
                </p:cNvPr>
                <p:cNvPicPr/>
                <p:nvPr/>
              </p:nvPicPr>
              <p:blipFill>
                <a:blip r:embed="rId166"/>
                <a:stretch>
                  <a:fillRect/>
                </a:stretch>
              </p:blipFill>
              <p:spPr>
                <a:xfrm>
                  <a:off x="3419822" y="5235162"/>
                  <a:ext cx="75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31" name="Ink 530">
                  <a:extLst>
                    <a:ext uri="{FF2B5EF4-FFF2-40B4-BE49-F238E27FC236}">
                      <a16:creationId xmlns:a16="http://schemas.microsoft.com/office/drawing/2014/main" id="{F23C654E-E782-4563-B91D-5BC8FC54B482}"/>
                    </a:ext>
                  </a:extLst>
                </p14:cNvPr>
                <p14:cNvContentPartPr/>
                <p14:nvPr/>
              </p14:nvContentPartPr>
              <p14:xfrm>
                <a:off x="3529622" y="5242722"/>
                <a:ext cx="91440" cy="102240"/>
              </p14:xfrm>
            </p:contentPart>
          </mc:Choice>
          <mc:Fallback xmlns="">
            <p:pic>
              <p:nvPicPr>
                <p:cNvPr id="531" name="Ink 530">
                  <a:extLst>
                    <a:ext uri="{FF2B5EF4-FFF2-40B4-BE49-F238E27FC236}">
                      <a16:creationId xmlns:a16="http://schemas.microsoft.com/office/drawing/2014/main" id="{F23C654E-E782-4563-B91D-5BC8FC54B482}"/>
                    </a:ext>
                  </a:extLst>
                </p:cNvPr>
                <p:cNvPicPr/>
                <p:nvPr/>
              </p:nvPicPr>
              <p:blipFill>
                <a:blip r:embed="rId168"/>
                <a:stretch>
                  <a:fillRect/>
                </a:stretch>
              </p:blipFill>
              <p:spPr>
                <a:xfrm>
                  <a:off x="3520622" y="5234082"/>
                  <a:ext cx="109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33" name="Ink 532">
                  <a:extLst>
                    <a:ext uri="{FF2B5EF4-FFF2-40B4-BE49-F238E27FC236}">
                      <a16:creationId xmlns:a16="http://schemas.microsoft.com/office/drawing/2014/main" id="{F87D15AF-5446-44C1-8292-1EA416E1F771}"/>
                    </a:ext>
                  </a:extLst>
                </p14:cNvPr>
                <p14:cNvContentPartPr/>
                <p14:nvPr/>
              </p14:nvContentPartPr>
              <p14:xfrm>
                <a:off x="3205262" y="5379882"/>
                <a:ext cx="584640" cy="14400"/>
              </p14:xfrm>
            </p:contentPart>
          </mc:Choice>
          <mc:Fallback xmlns="">
            <p:pic>
              <p:nvPicPr>
                <p:cNvPr id="533" name="Ink 532">
                  <a:extLst>
                    <a:ext uri="{FF2B5EF4-FFF2-40B4-BE49-F238E27FC236}">
                      <a16:creationId xmlns:a16="http://schemas.microsoft.com/office/drawing/2014/main" id="{F87D15AF-5446-44C1-8292-1EA416E1F771}"/>
                    </a:ext>
                  </a:extLst>
                </p:cNvPr>
                <p:cNvPicPr/>
                <p:nvPr/>
              </p:nvPicPr>
              <p:blipFill>
                <a:blip r:embed="rId170"/>
                <a:stretch>
                  <a:fillRect/>
                </a:stretch>
              </p:blipFill>
              <p:spPr>
                <a:xfrm>
                  <a:off x="3196622" y="5371242"/>
                  <a:ext cx="602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34" name="Ink 533">
                  <a:extLst>
                    <a:ext uri="{FF2B5EF4-FFF2-40B4-BE49-F238E27FC236}">
                      <a16:creationId xmlns:a16="http://schemas.microsoft.com/office/drawing/2014/main" id="{A7063415-F9BB-4BFE-8FA7-E3248E9A73D5}"/>
                    </a:ext>
                  </a:extLst>
                </p14:cNvPr>
                <p14:cNvContentPartPr/>
                <p14:nvPr/>
              </p14:nvContentPartPr>
              <p14:xfrm>
                <a:off x="3186182" y="5456922"/>
                <a:ext cx="136080" cy="148680"/>
              </p14:xfrm>
            </p:contentPart>
          </mc:Choice>
          <mc:Fallback xmlns="">
            <p:pic>
              <p:nvPicPr>
                <p:cNvPr id="534" name="Ink 533">
                  <a:extLst>
                    <a:ext uri="{FF2B5EF4-FFF2-40B4-BE49-F238E27FC236}">
                      <a16:creationId xmlns:a16="http://schemas.microsoft.com/office/drawing/2014/main" id="{A7063415-F9BB-4BFE-8FA7-E3248E9A73D5}"/>
                    </a:ext>
                  </a:extLst>
                </p:cNvPr>
                <p:cNvPicPr/>
                <p:nvPr/>
              </p:nvPicPr>
              <p:blipFill>
                <a:blip r:embed="rId172"/>
                <a:stretch>
                  <a:fillRect/>
                </a:stretch>
              </p:blipFill>
              <p:spPr>
                <a:xfrm>
                  <a:off x="3177542" y="5448282"/>
                  <a:ext cx="153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35" name="Ink 534">
                  <a:extLst>
                    <a:ext uri="{FF2B5EF4-FFF2-40B4-BE49-F238E27FC236}">
                      <a16:creationId xmlns:a16="http://schemas.microsoft.com/office/drawing/2014/main" id="{92C56013-89B9-4992-A735-03A970470F9D}"/>
                    </a:ext>
                  </a:extLst>
                </p14:cNvPr>
                <p14:cNvContentPartPr/>
                <p14:nvPr/>
              </p14:nvContentPartPr>
              <p14:xfrm>
                <a:off x="3374462" y="5455842"/>
                <a:ext cx="106200" cy="123840"/>
              </p14:xfrm>
            </p:contentPart>
          </mc:Choice>
          <mc:Fallback xmlns="">
            <p:pic>
              <p:nvPicPr>
                <p:cNvPr id="535" name="Ink 534">
                  <a:extLst>
                    <a:ext uri="{FF2B5EF4-FFF2-40B4-BE49-F238E27FC236}">
                      <a16:creationId xmlns:a16="http://schemas.microsoft.com/office/drawing/2014/main" id="{92C56013-89B9-4992-A735-03A970470F9D}"/>
                    </a:ext>
                  </a:extLst>
                </p:cNvPr>
                <p:cNvPicPr/>
                <p:nvPr/>
              </p:nvPicPr>
              <p:blipFill>
                <a:blip r:embed="rId174"/>
                <a:stretch>
                  <a:fillRect/>
                </a:stretch>
              </p:blipFill>
              <p:spPr>
                <a:xfrm>
                  <a:off x="3365822" y="5447202"/>
                  <a:ext cx="123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36" name="Ink 535">
                  <a:extLst>
                    <a:ext uri="{FF2B5EF4-FFF2-40B4-BE49-F238E27FC236}">
                      <a16:creationId xmlns:a16="http://schemas.microsoft.com/office/drawing/2014/main" id="{2FE51375-BC19-4CF6-83F3-16E7B4DF7BAC}"/>
                    </a:ext>
                  </a:extLst>
                </p14:cNvPr>
                <p14:cNvContentPartPr/>
                <p14:nvPr/>
              </p14:nvContentPartPr>
              <p14:xfrm>
                <a:off x="3521702" y="5465922"/>
                <a:ext cx="120240" cy="107280"/>
              </p14:xfrm>
            </p:contentPart>
          </mc:Choice>
          <mc:Fallback xmlns="">
            <p:pic>
              <p:nvPicPr>
                <p:cNvPr id="536" name="Ink 535">
                  <a:extLst>
                    <a:ext uri="{FF2B5EF4-FFF2-40B4-BE49-F238E27FC236}">
                      <a16:creationId xmlns:a16="http://schemas.microsoft.com/office/drawing/2014/main" id="{2FE51375-BC19-4CF6-83F3-16E7B4DF7BAC}"/>
                    </a:ext>
                  </a:extLst>
                </p:cNvPr>
                <p:cNvPicPr/>
                <p:nvPr/>
              </p:nvPicPr>
              <p:blipFill>
                <a:blip r:embed="rId176"/>
                <a:stretch>
                  <a:fillRect/>
                </a:stretch>
              </p:blipFill>
              <p:spPr>
                <a:xfrm>
                  <a:off x="3512702" y="5457282"/>
                  <a:ext cx="137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38" name="Ink 537">
                  <a:extLst>
                    <a:ext uri="{FF2B5EF4-FFF2-40B4-BE49-F238E27FC236}">
                      <a16:creationId xmlns:a16="http://schemas.microsoft.com/office/drawing/2014/main" id="{8E8D7FC6-B01F-4CEE-A5AC-9396F82BBD45}"/>
                    </a:ext>
                  </a:extLst>
                </p14:cNvPr>
                <p14:cNvContentPartPr/>
                <p14:nvPr/>
              </p14:nvContentPartPr>
              <p14:xfrm>
                <a:off x="3715742" y="5469522"/>
                <a:ext cx="127080" cy="108360"/>
              </p14:xfrm>
            </p:contentPart>
          </mc:Choice>
          <mc:Fallback xmlns="">
            <p:pic>
              <p:nvPicPr>
                <p:cNvPr id="538" name="Ink 537">
                  <a:extLst>
                    <a:ext uri="{FF2B5EF4-FFF2-40B4-BE49-F238E27FC236}">
                      <a16:creationId xmlns:a16="http://schemas.microsoft.com/office/drawing/2014/main" id="{8E8D7FC6-B01F-4CEE-A5AC-9396F82BBD45}"/>
                    </a:ext>
                  </a:extLst>
                </p:cNvPr>
                <p:cNvPicPr/>
                <p:nvPr/>
              </p:nvPicPr>
              <p:blipFill>
                <a:blip r:embed="rId178"/>
                <a:stretch>
                  <a:fillRect/>
                </a:stretch>
              </p:blipFill>
              <p:spPr>
                <a:xfrm>
                  <a:off x="3706742" y="5460522"/>
                  <a:ext cx="144720" cy="126000"/>
                </a:xfrm>
                <a:prstGeom prst="rect">
                  <a:avLst/>
                </a:prstGeom>
              </p:spPr>
            </p:pic>
          </mc:Fallback>
        </mc:AlternateContent>
      </p:grpSp>
      <p:grpSp>
        <p:nvGrpSpPr>
          <p:cNvPr id="558" name="Group 557">
            <a:extLst>
              <a:ext uri="{FF2B5EF4-FFF2-40B4-BE49-F238E27FC236}">
                <a16:creationId xmlns:a16="http://schemas.microsoft.com/office/drawing/2014/main" id="{50D18482-D349-411D-B715-D8149BD83917}"/>
              </a:ext>
            </a:extLst>
          </p:cNvPr>
          <p:cNvGrpSpPr/>
          <p:nvPr/>
        </p:nvGrpSpPr>
        <p:grpSpPr>
          <a:xfrm>
            <a:off x="4000502" y="5213562"/>
            <a:ext cx="1947600" cy="376200"/>
            <a:chOff x="4000502" y="5213562"/>
            <a:chExt cx="1947600" cy="376200"/>
          </a:xfrm>
        </p:grpSpPr>
        <mc:AlternateContent xmlns:mc="http://schemas.openxmlformats.org/markup-compatibility/2006" xmlns:p14="http://schemas.microsoft.com/office/powerpoint/2010/main">
          <mc:Choice Requires="p14">
            <p:contentPart p14:bwMode="auto" r:id="rId179">
              <p14:nvContentPartPr>
                <p14:cNvPr id="540" name="Ink 539">
                  <a:extLst>
                    <a:ext uri="{FF2B5EF4-FFF2-40B4-BE49-F238E27FC236}">
                      <a16:creationId xmlns:a16="http://schemas.microsoft.com/office/drawing/2014/main" id="{C185FFBF-F39B-4F48-8B0B-8E7703F9637B}"/>
                    </a:ext>
                  </a:extLst>
                </p14:cNvPr>
                <p14:cNvContentPartPr/>
                <p14:nvPr/>
              </p14:nvContentPartPr>
              <p14:xfrm>
                <a:off x="4000502" y="5230842"/>
                <a:ext cx="135000" cy="263880"/>
              </p14:xfrm>
            </p:contentPart>
          </mc:Choice>
          <mc:Fallback xmlns="">
            <p:pic>
              <p:nvPicPr>
                <p:cNvPr id="540" name="Ink 539">
                  <a:extLst>
                    <a:ext uri="{FF2B5EF4-FFF2-40B4-BE49-F238E27FC236}">
                      <a16:creationId xmlns:a16="http://schemas.microsoft.com/office/drawing/2014/main" id="{C185FFBF-F39B-4F48-8B0B-8E7703F9637B}"/>
                    </a:ext>
                  </a:extLst>
                </p:cNvPr>
                <p:cNvPicPr/>
                <p:nvPr/>
              </p:nvPicPr>
              <p:blipFill>
                <a:blip r:embed="rId180"/>
                <a:stretch>
                  <a:fillRect/>
                </a:stretch>
              </p:blipFill>
              <p:spPr>
                <a:xfrm>
                  <a:off x="3991502" y="5221842"/>
                  <a:ext cx="1526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41" name="Ink 540">
                  <a:extLst>
                    <a:ext uri="{FF2B5EF4-FFF2-40B4-BE49-F238E27FC236}">
                      <a16:creationId xmlns:a16="http://schemas.microsoft.com/office/drawing/2014/main" id="{EF7DAEDA-6016-4807-8833-7C1EC68E9030}"/>
                    </a:ext>
                  </a:extLst>
                </p14:cNvPr>
                <p14:cNvContentPartPr/>
                <p14:nvPr/>
              </p14:nvContentPartPr>
              <p14:xfrm>
                <a:off x="4083302" y="5213562"/>
                <a:ext cx="132840" cy="2520"/>
              </p14:xfrm>
            </p:contentPart>
          </mc:Choice>
          <mc:Fallback xmlns="">
            <p:pic>
              <p:nvPicPr>
                <p:cNvPr id="541" name="Ink 540">
                  <a:extLst>
                    <a:ext uri="{FF2B5EF4-FFF2-40B4-BE49-F238E27FC236}">
                      <a16:creationId xmlns:a16="http://schemas.microsoft.com/office/drawing/2014/main" id="{EF7DAEDA-6016-4807-8833-7C1EC68E9030}"/>
                    </a:ext>
                  </a:extLst>
                </p:cNvPr>
                <p:cNvPicPr/>
                <p:nvPr/>
              </p:nvPicPr>
              <p:blipFill>
                <a:blip r:embed="rId182"/>
                <a:stretch>
                  <a:fillRect/>
                </a:stretch>
              </p:blipFill>
              <p:spPr>
                <a:xfrm>
                  <a:off x="4074662" y="5204562"/>
                  <a:ext cx="150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43" name="Ink 542">
                  <a:extLst>
                    <a:ext uri="{FF2B5EF4-FFF2-40B4-BE49-F238E27FC236}">
                      <a16:creationId xmlns:a16="http://schemas.microsoft.com/office/drawing/2014/main" id="{89DAFBD7-8120-49C9-B195-4B7E0791FDD3}"/>
                    </a:ext>
                  </a:extLst>
                </p14:cNvPr>
                <p14:cNvContentPartPr/>
                <p14:nvPr/>
              </p14:nvContentPartPr>
              <p14:xfrm>
                <a:off x="4149542" y="5283042"/>
                <a:ext cx="45360" cy="101160"/>
              </p14:xfrm>
            </p:contentPart>
          </mc:Choice>
          <mc:Fallback xmlns="">
            <p:pic>
              <p:nvPicPr>
                <p:cNvPr id="543" name="Ink 542">
                  <a:extLst>
                    <a:ext uri="{FF2B5EF4-FFF2-40B4-BE49-F238E27FC236}">
                      <a16:creationId xmlns:a16="http://schemas.microsoft.com/office/drawing/2014/main" id="{89DAFBD7-8120-49C9-B195-4B7E0791FDD3}"/>
                    </a:ext>
                  </a:extLst>
                </p:cNvPr>
                <p:cNvPicPr/>
                <p:nvPr/>
              </p:nvPicPr>
              <p:blipFill>
                <a:blip r:embed="rId184"/>
                <a:stretch>
                  <a:fillRect/>
                </a:stretch>
              </p:blipFill>
              <p:spPr>
                <a:xfrm>
                  <a:off x="4140902" y="5274402"/>
                  <a:ext cx="63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44" name="Ink 543">
                  <a:extLst>
                    <a:ext uri="{FF2B5EF4-FFF2-40B4-BE49-F238E27FC236}">
                      <a16:creationId xmlns:a16="http://schemas.microsoft.com/office/drawing/2014/main" id="{797A7328-5FBA-4137-A1D7-D97A0E3A7C28}"/>
                    </a:ext>
                  </a:extLst>
                </p14:cNvPr>
                <p14:cNvContentPartPr/>
                <p14:nvPr/>
              </p14:nvContentPartPr>
              <p14:xfrm>
                <a:off x="4177622" y="5279082"/>
                <a:ext cx="67680" cy="54000"/>
              </p14:xfrm>
            </p:contentPart>
          </mc:Choice>
          <mc:Fallback xmlns="">
            <p:pic>
              <p:nvPicPr>
                <p:cNvPr id="544" name="Ink 543">
                  <a:extLst>
                    <a:ext uri="{FF2B5EF4-FFF2-40B4-BE49-F238E27FC236}">
                      <a16:creationId xmlns:a16="http://schemas.microsoft.com/office/drawing/2014/main" id="{797A7328-5FBA-4137-A1D7-D97A0E3A7C28}"/>
                    </a:ext>
                  </a:extLst>
                </p:cNvPr>
                <p:cNvPicPr/>
                <p:nvPr/>
              </p:nvPicPr>
              <p:blipFill>
                <a:blip r:embed="rId186"/>
                <a:stretch>
                  <a:fillRect/>
                </a:stretch>
              </p:blipFill>
              <p:spPr>
                <a:xfrm>
                  <a:off x="4168622" y="5270442"/>
                  <a:ext cx="85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5" name="Ink 544">
                  <a:extLst>
                    <a:ext uri="{FF2B5EF4-FFF2-40B4-BE49-F238E27FC236}">
                      <a16:creationId xmlns:a16="http://schemas.microsoft.com/office/drawing/2014/main" id="{E2752177-7E1E-47C0-8B77-1A2F55CEC98A}"/>
                    </a:ext>
                  </a:extLst>
                </p14:cNvPr>
                <p14:cNvContentPartPr/>
                <p14:nvPr/>
              </p14:nvContentPartPr>
              <p14:xfrm>
                <a:off x="4237022" y="5272962"/>
                <a:ext cx="38520" cy="125640"/>
              </p14:xfrm>
            </p:contentPart>
          </mc:Choice>
          <mc:Fallback xmlns="">
            <p:pic>
              <p:nvPicPr>
                <p:cNvPr id="545" name="Ink 544">
                  <a:extLst>
                    <a:ext uri="{FF2B5EF4-FFF2-40B4-BE49-F238E27FC236}">
                      <a16:creationId xmlns:a16="http://schemas.microsoft.com/office/drawing/2014/main" id="{E2752177-7E1E-47C0-8B77-1A2F55CEC98A}"/>
                    </a:ext>
                  </a:extLst>
                </p:cNvPr>
                <p:cNvPicPr/>
                <p:nvPr/>
              </p:nvPicPr>
              <p:blipFill>
                <a:blip r:embed="rId188"/>
                <a:stretch>
                  <a:fillRect/>
                </a:stretch>
              </p:blipFill>
              <p:spPr>
                <a:xfrm>
                  <a:off x="4228382" y="5264322"/>
                  <a:ext cx="56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46" name="Ink 545">
                  <a:extLst>
                    <a:ext uri="{FF2B5EF4-FFF2-40B4-BE49-F238E27FC236}">
                      <a16:creationId xmlns:a16="http://schemas.microsoft.com/office/drawing/2014/main" id="{82A5482C-4DB0-4967-B7A2-BD47A12E1584}"/>
                    </a:ext>
                  </a:extLst>
                </p14:cNvPr>
                <p14:cNvContentPartPr/>
                <p14:nvPr/>
              </p14:nvContentPartPr>
              <p14:xfrm>
                <a:off x="4342502" y="5279082"/>
                <a:ext cx="133920" cy="166680"/>
              </p14:xfrm>
            </p:contentPart>
          </mc:Choice>
          <mc:Fallback xmlns="">
            <p:pic>
              <p:nvPicPr>
                <p:cNvPr id="546" name="Ink 545">
                  <a:extLst>
                    <a:ext uri="{FF2B5EF4-FFF2-40B4-BE49-F238E27FC236}">
                      <a16:creationId xmlns:a16="http://schemas.microsoft.com/office/drawing/2014/main" id="{82A5482C-4DB0-4967-B7A2-BD47A12E1584}"/>
                    </a:ext>
                  </a:extLst>
                </p:cNvPr>
                <p:cNvPicPr/>
                <p:nvPr/>
              </p:nvPicPr>
              <p:blipFill>
                <a:blip r:embed="rId190"/>
                <a:stretch>
                  <a:fillRect/>
                </a:stretch>
              </p:blipFill>
              <p:spPr>
                <a:xfrm>
                  <a:off x="4333502" y="5270442"/>
                  <a:ext cx="151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7" name="Ink 546">
                  <a:extLst>
                    <a:ext uri="{FF2B5EF4-FFF2-40B4-BE49-F238E27FC236}">
                      <a16:creationId xmlns:a16="http://schemas.microsoft.com/office/drawing/2014/main" id="{956BE440-8FD9-4BC0-AAC2-CDE99D2BC17A}"/>
                    </a:ext>
                  </a:extLst>
                </p14:cNvPr>
                <p14:cNvContentPartPr/>
                <p14:nvPr/>
              </p14:nvContentPartPr>
              <p14:xfrm>
                <a:off x="4585862" y="5374842"/>
                <a:ext cx="102240" cy="2520"/>
              </p14:xfrm>
            </p:contentPart>
          </mc:Choice>
          <mc:Fallback xmlns="">
            <p:pic>
              <p:nvPicPr>
                <p:cNvPr id="547" name="Ink 546">
                  <a:extLst>
                    <a:ext uri="{FF2B5EF4-FFF2-40B4-BE49-F238E27FC236}">
                      <a16:creationId xmlns:a16="http://schemas.microsoft.com/office/drawing/2014/main" id="{956BE440-8FD9-4BC0-AAC2-CDE99D2BC17A}"/>
                    </a:ext>
                  </a:extLst>
                </p:cNvPr>
                <p:cNvPicPr/>
                <p:nvPr/>
              </p:nvPicPr>
              <p:blipFill>
                <a:blip r:embed="rId192"/>
                <a:stretch>
                  <a:fillRect/>
                </a:stretch>
              </p:blipFill>
              <p:spPr>
                <a:xfrm>
                  <a:off x="4576862" y="5366202"/>
                  <a:ext cx="11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48" name="Ink 547">
                  <a:extLst>
                    <a:ext uri="{FF2B5EF4-FFF2-40B4-BE49-F238E27FC236}">
                      <a16:creationId xmlns:a16="http://schemas.microsoft.com/office/drawing/2014/main" id="{316EFA50-0D0C-4EB7-B67C-5819E3813893}"/>
                    </a:ext>
                  </a:extLst>
                </p14:cNvPr>
                <p14:cNvContentPartPr/>
                <p14:nvPr/>
              </p14:nvContentPartPr>
              <p14:xfrm>
                <a:off x="4608182" y="5324442"/>
                <a:ext cx="83160" cy="360"/>
              </p14:xfrm>
            </p:contentPart>
          </mc:Choice>
          <mc:Fallback xmlns="">
            <p:pic>
              <p:nvPicPr>
                <p:cNvPr id="548" name="Ink 547">
                  <a:extLst>
                    <a:ext uri="{FF2B5EF4-FFF2-40B4-BE49-F238E27FC236}">
                      <a16:creationId xmlns:a16="http://schemas.microsoft.com/office/drawing/2014/main" id="{316EFA50-0D0C-4EB7-B67C-5819E3813893}"/>
                    </a:ext>
                  </a:extLst>
                </p:cNvPr>
                <p:cNvPicPr/>
                <p:nvPr/>
              </p:nvPicPr>
              <p:blipFill>
                <a:blip r:embed="rId194"/>
                <a:stretch>
                  <a:fillRect/>
                </a:stretch>
              </p:blipFill>
              <p:spPr>
                <a:xfrm>
                  <a:off x="4599182" y="5315802"/>
                  <a:ext cx="100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50" name="Ink 549">
                  <a:extLst>
                    <a:ext uri="{FF2B5EF4-FFF2-40B4-BE49-F238E27FC236}">
                      <a16:creationId xmlns:a16="http://schemas.microsoft.com/office/drawing/2014/main" id="{3ABAA0C1-8E2F-4811-85D5-3E4F9CB27D46}"/>
                    </a:ext>
                  </a:extLst>
                </p14:cNvPr>
                <p14:cNvContentPartPr/>
                <p14:nvPr/>
              </p14:nvContentPartPr>
              <p14:xfrm>
                <a:off x="4856942" y="5286282"/>
                <a:ext cx="153000" cy="201600"/>
              </p14:xfrm>
            </p:contentPart>
          </mc:Choice>
          <mc:Fallback xmlns="">
            <p:pic>
              <p:nvPicPr>
                <p:cNvPr id="550" name="Ink 549">
                  <a:extLst>
                    <a:ext uri="{FF2B5EF4-FFF2-40B4-BE49-F238E27FC236}">
                      <a16:creationId xmlns:a16="http://schemas.microsoft.com/office/drawing/2014/main" id="{3ABAA0C1-8E2F-4811-85D5-3E4F9CB27D46}"/>
                    </a:ext>
                  </a:extLst>
                </p:cNvPr>
                <p:cNvPicPr/>
                <p:nvPr/>
              </p:nvPicPr>
              <p:blipFill>
                <a:blip r:embed="rId196"/>
                <a:stretch>
                  <a:fillRect/>
                </a:stretch>
              </p:blipFill>
              <p:spPr>
                <a:xfrm>
                  <a:off x="4848302" y="5277282"/>
                  <a:ext cx="170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51" name="Ink 550">
                  <a:extLst>
                    <a:ext uri="{FF2B5EF4-FFF2-40B4-BE49-F238E27FC236}">
                      <a16:creationId xmlns:a16="http://schemas.microsoft.com/office/drawing/2014/main" id="{3CCFCA1B-CCD3-4AB2-BFF5-208BE35BD926}"/>
                    </a:ext>
                  </a:extLst>
                </p14:cNvPr>
                <p14:cNvContentPartPr/>
                <p14:nvPr/>
              </p14:nvContentPartPr>
              <p14:xfrm>
                <a:off x="4918862" y="5416242"/>
                <a:ext cx="60840" cy="360"/>
              </p14:xfrm>
            </p:contentPart>
          </mc:Choice>
          <mc:Fallback xmlns="">
            <p:pic>
              <p:nvPicPr>
                <p:cNvPr id="551" name="Ink 550">
                  <a:extLst>
                    <a:ext uri="{FF2B5EF4-FFF2-40B4-BE49-F238E27FC236}">
                      <a16:creationId xmlns:a16="http://schemas.microsoft.com/office/drawing/2014/main" id="{3CCFCA1B-CCD3-4AB2-BFF5-208BE35BD926}"/>
                    </a:ext>
                  </a:extLst>
                </p:cNvPr>
                <p:cNvPicPr/>
                <p:nvPr/>
              </p:nvPicPr>
              <p:blipFill>
                <a:blip r:embed="rId112"/>
                <a:stretch>
                  <a:fillRect/>
                </a:stretch>
              </p:blipFill>
              <p:spPr>
                <a:xfrm>
                  <a:off x="4909862" y="5407602"/>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2" name="Ink 551">
                  <a:extLst>
                    <a:ext uri="{FF2B5EF4-FFF2-40B4-BE49-F238E27FC236}">
                      <a16:creationId xmlns:a16="http://schemas.microsoft.com/office/drawing/2014/main" id="{D0E45BB7-849D-46A6-B7C3-27AEAC8297C6}"/>
                    </a:ext>
                  </a:extLst>
                </p14:cNvPr>
                <p14:cNvContentPartPr/>
                <p14:nvPr/>
              </p14:nvContentPartPr>
              <p14:xfrm>
                <a:off x="5071502" y="5427402"/>
                <a:ext cx="95760" cy="88200"/>
              </p14:xfrm>
            </p:contentPart>
          </mc:Choice>
          <mc:Fallback xmlns="">
            <p:pic>
              <p:nvPicPr>
                <p:cNvPr id="552" name="Ink 551">
                  <a:extLst>
                    <a:ext uri="{FF2B5EF4-FFF2-40B4-BE49-F238E27FC236}">
                      <a16:creationId xmlns:a16="http://schemas.microsoft.com/office/drawing/2014/main" id="{D0E45BB7-849D-46A6-B7C3-27AEAC8297C6}"/>
                    </a:ext>
                  </a:extLst>
                </p:cNvPr>
                <p:cNvPicPr/>
                <p:nvPr/>
              </p:nvPicPr>
              <p:blipFill>
                <a:blip r:embed="rId199"/>
                <a:stretch>
                  <a:fillRect/>
                </a:stretch>
              </p:blipFill>
              <p:spPr>
                <a:xfrm>
                  <a:off x="5062502" y="5418762"/>
                  <a:ext cx="113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54" name="Ink 553">
                  <a:extLst>
                    <a:ext uri="{FF2B5EF4-FFF2-40B4-BE49-F238E27FC236}">
                      <a16:creationId xmlns:a16="http://schemas.microsoft.com/office/drawing/2014/main" id="{E757AA38-688B-465F-940E-86D47D72A911}"/>
                    </a:ext>
                  </a:extLst>
                </p14:cNvPr>
                <p14:cNvContentPartPr/>
                <p14:nvPr/>
              </p14:nvContentPartPr>
              <p14:xfrm>
                <a:off x="5387222" y="5294202"/>
                <a:ext cx="88920" cy="171360"/>
              </p14:xfrm>
            </p:contentPart>
          </mc:Choice>
          <mc:Fallback xmlns="">
            <p:pic>
              <p:nvPicPr>
                <p:cNvPr id="554" name="Ink 553">
                  <a:extLst>
                    <a:ext uri="{FF2B5EF4-FFF2-40B4-BE49-F238E27FC236}">
                      <a16:creationId xmlns:a16="http://schemas.microsoft.com/office/drawing/2014/main" id="{E757AA38-688B-465F-940E-86D47D72A911}"/>
                    </a:ext>
                  </a:extLst>
                </p:cNvPr>
                <p:cNvPicPr/>
                <p:nvPr/>
              </p:nvPicPr>
              <p:blipFill>
                <a:blip r:embed="rId201"/>
                <a:stretch>
                  <a:fillRect/>
                </a:stretch>
              </p:blipFill>
              <p:spPr>
                <a:xfrm>
                  <a:off x="5378582" y="5285562"/>
                  <a:ext cx="106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55" name="Ink 554">
                  <a:extLst>
                    <a:ext uri="{FF2B5EF4-FFF2-40B4-BE49-F238E27FC236}">
                      <a16:creationId xmlns:a16="http://schemas.microsoft.com/office/drawing/2014/main" id="{3159A86E-A93B-476F-839D-C0A5F71AA13B}"/>
                    </a:ext>
                  </a:extLst>
                </p14:cNvPr>
                <p14:cNvContentPartPr/>
                <p14:nvPr/>
              </p14:nvContentPartPr>
              <p14:xfrm>
                <a:off x="5337182" y="5385282"/>
                <a:ext cx="184320" cy="360"/>
              </p14:xfrm>
            </p:contentPart>
          </mc:Choice>
          <mc:Fallback xmlns="">
            <p:pic>
              <p:nvPicPr>
                <p:cNvPr id="555" name="Ink 554">
                  <a:extLst>
                    <a:ext uri="{FF2B5EF4-FFF2-40B4-BE49-F238E27FC236}">
                      <a16:creationId xmlns:a16="http://schemas.microsoft.com/office/drawing/2014/main" id="{3159A86E-A93B-476F-839D-C0A5F71AA13B}"/>
                    </a:ext>
                  </a:extLst>
                </p:cNvPr>
                <p:cNvPicPr/>
                <p:nvPr/>
              </p:nvPicPr>
              <p:blipFill>
                <a:blip r:embed="rId203"/>
                <a:stretch>
                  <a:fillRect/>
                </a:stretch>
              </p:blipFill>
              <p:spPr>
                <a:xfrm>
                  <a:off x="5328182" y="5376282"/>
                  <a:ext cx="20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56" name="Ink 555">
                  <a:extLst>
                    <a:ext uri="{FF2B5EF4-FFF2-40B4-BE49-F238E27FC236}">
                      <a16:creationId xmlns:a16="http://schemas.microsoft.com/office/drawing/2014/main" id="{15E2287F-D823-4126-B9DA-A9E9FF99AC64}"/>
                    </a:ext>
                  </a:extLst>
                </p14:cNvPr>
                <p14:cNvContentPartPr/>
                <p14:nvPr/>
              </p14:nvContentPartPr>
              <p14:xfrm>
                <a:off x="5511062" y="5378082"/>
                <a:ext cx="155880" cy="211680"/>
              </p14:xfrm>
            </p:contentPart>
          </mc:Choice>
          <mc:Fallback xmlns="">
            <p:pic>
              <p:nvPicPr>
                <p:cNvPr id="556" name="Ink 555">
                  <a:extLst>
                    <a:ext uri="{FF2B5EF4-FFF2-40B4-BE49-F238E27FC236}">
                      <a16:creationId xmlns:a16="http://schemas.microsoft.com/office/drawing/2014/main" id="{15E2287F-D823-4126-B9DA-A9E9FF99AC64}"/>
                    </a:ext>
                  </a:extLst>
                </p:cNvPr>
                <p:cNvPicPr/>
                <p:nvPr/>
              </p:nvPicPr>
              <p:blipFill>
                <a:blip r:embed="rId205"/>
                <a:stretch>
                  <a:fillRect/>
                </a:stretch>
              </p:blipFill>
              <p:spPr>
                <a:xfrm>
                  <a:off x="5502422" y="5369082"/>
                  <a:ext cx="173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57" name="Ink 556">
                  <a:extLst>
                    <a:ext uri="{FF2B5EF4-FFF2-40B4-BE49-F238E27FC236}">
                      <a16:creationId xmlns:a16="http://schemas.microsoft.com/office/drawing/2014/main" id="{3EE3456B-2E76-4758-863F-31802BDA3626}"/>
                    </a:ext>
                  </a:extLst>
                </p14:cNvPr>
                <p14:cNvContentPartPr/>
                <p14:nvPr/>
              </p14:nvContentPartPr>
              <p14:xfrm>
                <a:off x="5743622" y="5299242"/>
                <a:ext cx="204480" cy="198720"/>
              </p14:xfrm>
            </p:contentPart>
          </mc:Choice>
          <mc:Fallback xmlns="">
            <p:pic>
              <p:nvPicPr>
                <p:cNvPr id="557" name="Ink 556">
                  <a:extLst>
                    <a:ext uri="{FF2B5EF4-FFF2-40B4-BE49-F238E27FC236}">
                      <a16:creationId xmlns:a16="http://schemas.microsoft.com/office/drawing/2014/main" id="{3EE3456B-2E76-4758-863F-31802BDA3626}"/>
                    </a:ext>
                  </a:extLst>
                </p:cNvPr>
                <p:cNvPicPr/>
                <p:nvPr/>
              </p:nvPicPr>
              <p:blipFill>
                <a:blip r:embed="rId207"/>
                <a:stretch>
                  <a:fillRect/>
                </a:stretch>
              </p:blipFill>
              <p:spPr>
                <a:xfrm>
                  <a:off x="5734982" y="5290602"/>
                  <a:ext cx="222120" cy="216360"/>
                </a:xfrm>
                <a:prstGeom prst="rect">
                  <a:avLst/>
                </a:prstGeom>
              </p:spPr>
            </p:pic>
          </mc:Fallback>
        </mc:AlternateContent>
      </p:grpSp>
      <p:grpSp>
        <p:nvGrpSpPr>
          <p:cNvPr id="569" name="Group 568">
            <a:extLst>
              <a:ext uri="{FF2B5EF4-FFF2-40B4-BE49-F238E27FC236}">
                <a16:creationId xmlns:a16="http://schemas.microsoft.com/office/drawing/2014/main" id="{452232D1-B32D-400F-BC79-10DEDFBC2A72}"/>
              </a:ext>
            </a:extLst>
          </p:cNvPr>
          <p:cNvGrpSpPr/>
          <p:nvPr/>
        </p:nvGrpSpPr>
        <p:grpSpPr>
          <a:xfrm>
            <a:off x="3628262" y="5821602"/>
            <a:ext cx="440280" cy="494280"/>
            <a:chOff x="3628262" y="5821602"/>
            <a:chExt cx="440280" cy="494280"/>
          </a:xfrm>
        </p:grpSpPr>
        <mc:AlternateContent xmlns:mc="http://schemas.openxmlformats.org/markup-compatibility/2006" xmlns:p14="http://schemas.microsoft.com/office/powerpoint/2010/main">
          <mc:Choice Requires="p14">
            <p:contentPart p14:bwMode="auto" r:id="rId208">
              <p14:nvContentPartPr>
                <p14:cNvPr id="559" name="Ink 558">
                  <a:extLst>
                    <a:ext uri="{FF2B5EF4-FFF2-40B4-BE49-F238E27FC236}">
                      <a16:creationId xmlns:a16="http://schemas.microsoft.com/office/drawing/2014/main" id="{A56985A0-2336-4370-8AD1-E8E7B2882CD7}"/>
                    </a:ext>
                  </a:extLst>
                </p14:cNvPr>
                <p14:cNvContentPartPr/>
                <p14:nvPr/>
              </p14:nvContentPartPr>
              <p14:xfrm>
                <a:off x="3646982" y="5821602"/>
                <a:ext cx="182520" cy="164520"/>
              </p14:xfrm>
            </p:contentPart>
          </mc:Choice>
          <mc:Fallback xmlns="">
            <p:pic>
              <p:nvPicPr>
                <p:cNvPr id="559" name="Ink 558">
                  <a:extLst>
                    <a:ext uri="{FF2B5EF4-FFF2-40B4-BE49-F238E27FC236}">
                      <a16:creationId xmlns:a16="http://schemas.microsoft.com/office/drawing/2014/main" id="{A56985A0-2336-4370-8AD1-E8E7B2882CD7}"/>
                    </a:ext>
                  </a:extLst>
                </p:cNvPr>
                <p:cNvPicPr/>
                <p:nvPr/>
              </p:nvPicPr>
              <p:blipFill>
                <a:blip r:embed="rId209"/>
                <a:stretch>
                  <a:fillRect/>
                </a:stretch>
              </p:blipFill>
              <p:spPr>
                <a:xfrm>
                  <a:off x="3638342" y="5812602"/>
                  <a:ext cx="200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0" name="Ink 559">
                  <a:extLst>
                    <a:ext uri="{FF2B5EF4-FFF2-40B4-BE49-F238E27FC236}">
                      <a16:creationId xmlns:a16="http://schemas.microsoft.com/office/drawing/2014/main" id="{5DAE62AF-801E-4A5A-8C16-7BA434115BDC}"/>
                    </a:ext>
                  </a:extLst>
                </p14:cNvPr>
                <p14:cNvContentPartPr/>
                <p14:nvPr/>
              </p14:nvContentPartPr>
              <p14:xfrm>
                <a:off x="3759302" y="5893602"/>
                <a:ext cx="77760" cy="10800"/>
              </p14:xfrm>
            </p:contentPart>
          </mc:Choice>
          <mc:Fallback xmlns="">
            <p:pic>
              <p:nvPicPr>
                <p:cNvPr id="560" name="Ink 559">
                  <a:extLst>
                    <a:ext uri="{FF2B5EF4-FFF2-40B4-BE49-F238E27FC236}">
                      <a16:creationId xmlns:a16="http://schemas.microsoft.com/office/drawing/2014/main" id="{5DAE62AF-801E-4A5A-8C16-7BA434115BDC}"/>
                    </a:ext>
                  </a:extLst>
                </p:cNvPr>
                <p:cNvPicPr/>
                <p:nvPr/>
              </p:nvPicPr>
              <p:blipFill>
                <a:blip r:embed="rId211"/>
                <a:stretch>
                  <a:fillRect/>
                </a:stretch>
              </p:blipFill>
              <p:spPr>
                <a:xfrm>
                  <a:off x="3750662" y="5884962"/>
                  <a:ext cx="95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1" name="Ink 560">
                  <a:extLst>
                    <a:ext uri="{FF2B5EF4-FFF2-40B4-BE49-F238E27FC236}">
                      <a16:creationId xmlns:a16="http://schemas.microsoft.com/office/drawing/2014/main" id="{31326363-2093-4133-84EB-884977D00D2A}"/>
                    </a:ext>
                  </a:extLst>
                </p14:cNvPr>
                <p14:cNvContentPartPr/>
                <p14:nvPr/>
              </p14:nvContentPartPr>
              <p14:xfrm>
                <a:off x="3864782" y="5878122"/>
                <a:ext cx="128160" cy="154440"/>
              </p14:xfrm>
            </p:contentPart>
          </mc:Choice>
          <mc:Fallback xmlns="">
            <p:pic>
              <p:nvPicPr>
                <p:cNvPr id="561" name="Ink 560">
                  <a:extLst>
                    <a:ext uri="{FF2B5EF4-FFF2-40B4-BE49-F238E27FC236}">
                      <a16:creationId xmlns:a16="http://schemas.microsoft.com/office/drawing/2014/main" id="{31326363-2093-4133-84EB-884977D00D2A}"/>
                    </a:ext>
                  </a:extLst>
                </p:cNvPr>
                <p:cNvPicPr/>
                <p:nvPr/>
              </p:nvPicPr>
              <p:blipFill>
                <a:blip r:embed="rId213"/>
                <a:stretch>
                  <a:fillRect/>
                </a:stretch>
              </p:blipFill>
              <p:spPr>
                <a:xfrm>
                  <a:off x="3855782" y="5869122"/>
                  <a:ext cx="145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 name="Ink 562">
                  <a:extLst>
                    <a:ext uri="{FF2B5EF4-FFF2-40B4-BE49-F238E27FC236}">
                      <a16:creationId xmlns:a16="http://schemas.microsoft.com/office/drawing/2014/main" id="{3A5AFBE6-BFE0-46D3-89E2-4FE6564F5AD8}"/>
                    </a:ext>
                  </a:extLst>
                </p14:cNvPr>
                <p14:cNvContentPartPr/>
                <p14:nvPr/>
              </p14:nvContentPartPr>
              <p14:xfrm>
                <a:off x="3628262" y="6077202"/>
                <a:ext cx="440280" cy="9360"/>
              </p14:xfrm>
            </p:contentPart>
          </mc:Choice>
          <mc:Fallback xmlns="">
            <p:pic>
              <p:nvPicPr>
                <p:cNvPr id="563" name="Ink 562">
                  <a:extLst>
                    <a:ext uri="{FF2B5EF4-FFF2-40B4-BE49-F238E27FC236}">
                      <a16:creationId xmlns:a16="http://schemas.microsoft.com/office/drawing/2014/main" id="{3A5AFBE6-BFE0-46D3-89E2-4FE6564F5AD8}"/>
                    </a:ext>
                  </a:extLst>
                </p:cNvPr>
                <p:cNvPicPr/>
                <p:nvPr/>
              </p:nvPicPr>
              <p:blipFill>
                <a:blip r:embed="rId215"/>
                <a:stretch>
                  <a:fillRect/>
                </a:stretch>
              </p:blipFill>
              <p:spPr>
                <a:xfrm>
                  <a:off x="3619262" y="6068562"/>
                  <a:ext cx="45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4" name="Ink 563">
                  <a:extLst>
                    <a:ext uri="{FF2B5EF4-FFF2-40B4-BE49-F238E27FC236}">
                      <a16:creationId xmlns:a16="http://schemas.microsoft.com/office/drawing/2014/main" id="{B5CE90EA-8B88-43B5-9EED-F0B9FC8B5521}"/>
                    </a:ext>
                  </a:extLst>
                </p14:cNvPr>
                <p14:cNvContentPartPr/>
                <p14:nvPr/>
              </p14:nvContentPartPr>
              <p14:xfrm>
                <a:off x="3700982" y="6155682"/>
                <a:ext cx="152280" cy="152640"/>
              </p14:xfrm>
            </p:contentPart>
          </mc:Choice>
          <mc:Fallback xmlns="">
            <p:pic>
              <p:nvPicPr>
                <p:cNvPr id="564" name="Ink 563">
                  <a:extLst>
                    <a:ext uri="{FF2B5EF4-FFF2-40B4-BE49-F238E27FC236}">
                      <a16:creationId xmlns:a16="http://schemas.microsoft.com/office/drawing/2014/main" id="{B5CE90EA-8B88-43B5-9EED-F0B9FC8B5521}"/>
                    </a:ext>
                  </a:extLst>
                </p:cNvPr>
                <p:cNvPicPr/>
                <p:nvPr/>
              </p:nvPicPr>
              <p:blipFill>
                <a:blip r:embed="rId217"/>
                <a:stretch>
                  <a:fillRect/>
                </a:stretch>
              </p:blipFill>
              <p:spPr>
                <a:xfrm>
                  <a:off x="3692342" y="6146682"/>
                  <a:ext cx="169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5" name="Ink 564">
                  <a:extLst>
                    <a:ext uri="{FF2B5EF4-FFF2-40B4-BE49-F238E27FC236}">
                      <a16:creationId xmlns:a16="http://schemas.microsoft.com/office/drawing/2014/main" id="{9CA02036-ED9B-43B9-950B-BC8C7A690FCD}"/>
                    </a:ext>
                  </a:extLst>
                </p14:cNvPr>
                <p14:cNvContentPartPr/>
                <p14:nvPr/>
              </p14:nvContentPartPr>
              <p14:xfrm>
                <a:off x="3795302" y="6238842"/>
                <a:ext cx="59760" cy="7560"/>
              </p14:xfrm>
            </p:contentPart>
          </mc:Choice>
          <mc:Fallback xmlns="">
            <p:pic>
              <p:nvPicPr>
                <p:cNvPr id="565" name="Ink 564">
                  <a:extLst>
                    <a:ext uri="{FF2B5EF4-FFF2-40B4-BE49-F238E27FC236}">
                      <a16:creationId xmlns:a16="http://schemas.microsoft.com/office/drawing/2014/main" id="{9CA02036-ED9B-43B9-950B-BC8C7A690FCD}"/>
                    </a:ext>
                  </a:extLst>
                </p:cNvPr>
                <p:cNvPicPr/>
                <p:nvPr/>
              </p:nvPicPr>
              <p:blipFill>
                <a:blip r:embed="rId219"/>
                <a:stretch>
                  <a:fillRect/>
                </a:stretch>
              </p:blipFill>
              <p:spPr>
                <a:xfrm>
                  <a:off x="3786302" y="6230202"/>
                  <a:ext cx="77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6" name="Ink 565">
                  <a:extLst>
                    <a:ext uri="{FF2B5EF4-FFF2-40B4-BE49-F238E27FC236}">
                      <a16:creationId xmlns:a16="http://schemas.microsoft.com/office/drawing/2014/main" id="{8E56CA04-45E2-4E30-949F-06A520A3E847}"/>
                    </a:ext>
                  </a:extLst>
                </p14:cNvPr>
                <p14:cNvContentPartPr/>
                <p14:nvPr/>
              </p14:nvContentPartPr>
              <p14:xfrm>
                <a:off x="3891782" y="6236682"/>
                <a:ext cx="33480" cy="79200"/>
              </p14:xfrm>
            </p:contentPart>
          </mc:Choice>
          <mc:Fallback xmlns="">
            <p:pic>
              <p:nvPicPr>
                <p:cNvPr id="566" name="Ink 565">
                  <a:extLst>
                    <a:ext uri="{FF2B5EF4-FFF2-40B4-BE49-F238E27FC236}">
                      <a16:creationId xmlns:a16="http://schemas.microsoft.com/office/drawing/2014/main" id="{8E56CA04-45E2-4E30-949F-06A520A3E847}"/>
                    </a:ext>
                  </a:extLst>
                </p:cNvPr>
                <p:cNvPicPr/>
                <p:nvPr/>
              </p:nvPicPr>
              <p:blipFill>
                <a:blip r:embed="rId221"/>
                <a:stretch>
                  <a:fillRect/>
                </a:stretch>
              </p:blipFill>
              <p:spPr>
                <a:xfrm>
                  <a:off x="3882782" y="6228042"/>
                  <a:ext cx="51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7" name="Ink 566">
                  <a:extLst>
                    <a:ext uri="{FF2B5EF4-FFF2-40B4-BE49-F238E27FC236}">
                      <a16:creationId xmlns:a16="http://schemas.microsoft.com/office/drawing/2014/main" id="{B45993DF-FDD5-4F5D-A200-EF0DFD0447DC}"/>
                    </a:ext>
                  </a:extLst>
                </p14:cNvPr>
                <p14:cNvContentPartPr/>
                <p14:nvPr/>
              </p14:nvContentPartPr>
              <p14:xfrm>
                <a:off x="3924182" y="6233802"/>
                <a:ext cx="41760" cy="28440"/>
              </p14:xfrm>
            </p:contentPart>
          </mc:Choice>
          <mc:Fallback xmlns="">
            <p:pic>
              <p:nvPicPr>
                <p:cNvPr id="567" name="Ink 566">
                  <a:extLst>
                    <a:ext uri="{FF2B5EF4-FFF2-40B4-BE49-F238E27FC236}">
                      <a16:creationId xmlns:a16="http://schemas.microsoft.com/office/drawing/2014/main" id="{B45993DF-FDD5-4F5D-A200-EF0DFD0447DC}"/>
                    </a:ext>
                  </a:extLst>
                </p:cNvPr>
                <p:cNvPicPr/>
                <p:nvPr/>
              </p:nvPicPr>
              <p:blipFill>
                <a:blip r:embed="rId223"/>
                <a:stretch>
                  <a:fillRect/>
                </a:stretch>
              </p:blipFill>
              <p:spPr>
                <a:xfrm>
                  <a:off x="3915182" y="6225162"/>
                  <a:ext cx="5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8" name="Ink 567">
                  <a:extLst>
                    <a:ext uri="{FF2B5EF4-FFF2-40B4-BE49-F238E27FC236}">
                      <a16:creationId xmlns:a16="http://schemas.microsoft.com/office/drawing/2014/main" id="{5C21CC1B-6752-454F-A907-BC93C2BF98E5}"/>
                    </a:ext>
                  </a:extLst>
                </p14:cNvPr>
                <p14:cNvContentPartPr/>
                <p14:nvPr/>
              </p14:nvContentPartPr>
              <p14:xfrm>
                <a:off x="3991502" y="6225882"/>
                <a:ext cx="5400" cy="60840"/>
              </p14:xfrm>
            </p:contentPart>
          </mc:Choice>
          <mc:Fallback xmlns="">
            <p:pic>
              <p:nvPicPr>
                <p:cNvPr id="568" name="Ink 567">
                  <a:extLst>
                    <a:ext uri="{FF2B5EF4-FFF2-40B4-BE49-F238E27FC236}">
                      <a16:creationId xmlns:a16="http://schemas.microsoft.com/office/drawing/2014/main" id="{5C21CC1B-6752-454F-A907-BC93C2BF98E5}"/>
                    </a:ext>
                  </a:extLst>
                </p:cNvPr>
                <p:cNvPicPr/>
                <p:nvPr/>
              </p:nvPicPr>
              <p:blipFill>
                <a:blip r:embed="rId225"/>
                <a:stretch>
                  <a:fillRect/>
                </a:stretch>
              </p:blipFill>
              <p:spPr>
                <a:xfrm>
                  <a:off x="3982862" y="6216882"/>
                  <a:ext cx="23040" cy="78480"/>
                </a:xfrm>
                <a:prstGeom prst="rect">
                  <a:avLst/>
                </a:prstGeom>
              </p:spPr>
            </p:pic>
          </mc:Fallback>
        </mc:AlternateContent>
      </p:grpSp>
      <p:grpSp>
        <p:nvGrpSpPr>
          <p:cNvPr id="593" name="Group 592">
            <a:extLst>
              <a:ext uri="{FF2B5EF4-FFF2-40B4-BE49-F238E27FC236}">
                <a16:creationId xmlns:a16="http://schemas.microsoft.com/office/drawing/2014/main" id="{04C98F00-7719-4DC5-97C6-FBC16293E584}"/>
              </a:ext>
            </a:extLst>
          </p:cNvPr>
          <p:cNvGrpSpPr/>
          <p:nvPr/>
        </p:nvGrpSpPr>
        <p:grpSpPr>
          <a:xfrm>
            <a:off x="4226942" y="5758602"/>
            <a:ext cx="2392200" cy="512280"/>
            <a:chOff x="4226942" y="5758602"/>
            <a:chExt cx="2392200" cy="512280"/>
          </a:xfrm>
        </p:grpSpPr>
        <mc:AlternateContent xmlns:mc="http://schemas.openxmlformats.org/markup-compatibility/2006" xmlns:p14="http://schemas.microsoft.com/office/powerpoint/2010/main">
          <mc:Choice Requires="p14">
            <p:contentPart p14:bwMode="auto" r:id="rId226">
              <p14:nvContentPartPr>
                <p14:cNvPr id="570" name="Ink 569">
                  <a:extLst>
                    <a:ext uri="{FF2B5EF4-FFF2-40B4-BE49-F238E27FC236}">
                      <a16:creationId xmlns:a16="http://schemas.microsoft.com/office/drawing/2014/main" id="{6081D677-6B35-450C-9800-961A082485A0}"/>
                    </a:ext>
                  </a:extLst>
                </p14:cNvPr>
                <p14:cNvContentPartPr/>
                <p14:nvPr/>
              </p14:nvContentPartPr>
              <p14:xfrm>
                <a:off x="4226942" y="5830242"/>
                <a:ext cx="157320" cy="363960"/>
              </p14:xfrm>
            </p:contentPart>
          </mc:Choice>
          <mc:Fallback xmlns="">
            <p:pic>
              <p:nvPicPr>
                <p:cNvPr id="570" name="Ink 569">
                  <a:extLst>
                    <a:ext uri="{FF2B5EF4-FFF2-40B4-BE49-F238E27FC236}">
                      <a16:creationId xmlns:a16="http://schemas.microsoft.com/office/drawing/2014/main" id="{6081D677-6B35-450C-9800-961A082485A0}"/>
                    </a:ext>
                  </a:extLst>
                </p:cNvPr>
                <p:cNvPicPr/>
                <p:nvPr/>
              </p:nvPicPr>
              <p:blipFill>
                <a:blip r:embed="rId227"/>
                <a:stretch>
                  <a:fillRect/>
                </a:stretch>
              </p:blipFill>
              <p:spPr>
                <a:xfrm>
                  <a:off x="4218302" y="5821242"/>
                  <a:ext cx="1749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71" name="Ink 570">
                  <a:extLst>
                    <a:ext uri="{FF2B5EF4-FFF2-40B4-BE49-F238E27FC236}">
                      <a16:creationId xmlns:a16="http://schemas.microsoft.com/office/drawing/2014/main" id="{1F4EF8BE-10C9-40AF-89C0-BA9113BC3ECB}"/>
                    </a:ext>
                  </a:extLst>
                </p14:cNvPr>
                <p14:cNvContentPartPr/>
                <p14:nvPr/>
              </p14:nvContentPartPr>
              <p14:xfrm>
                <a:off x="4314422" y="5758602"/>
                <a:ext cx="222480" cy="18360"/>
              </p14:xfrm>
            </p:contentPart>
          </mc:Choice>
          <mc:Fallback xmlns="">
            <p:pic>
              <p:nvPicPr>
                <p:cNvPr id="571" name="Ink 570">
                  <a:extLst>
                    <a:ext uri="{FF2B5EF4-FFF2-40B4-BE49-F238E27FC236}">
                      <a16:creationId xmlns:a16="http://schemas.microsoft.com/office/drawing/2014/main" id="{1F4EF8BE-10C9-40AF-89C0-BA9113BC3ECB}"/>
                    </a:ext>
                  </a:extLst>
                </p:cNvPr>
                <p:cNvPicPr/>
                <p:nvPr/>
              </p:nvPicPr>
              <p:blipFill>
                <a:blip r:embed="rId229"/>
                <a:stretch>
                  <a:fillRect/>
                </a:stretch>
              </p:blipFill>
              <p:spPr>
                <a:xfrm>
                  <a:off x="4305422" y="5749602"/>
                  <a:ext cx="240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72" name="Ink 571">
                  <a:extLst>
                    <a:ext uri="{FF2B5EF4-FFF2-40B4-BE49-F238E27FC236}">
                      <a16:creationId xmlns:a16="http://schemas.microsoft.com/office/drawing/2014/main" id="{315196B5-C3E0-4327-9AEC-85174CC3C3D8}"/>
                    </a:ext>
                  </a:extLst>
                </p14:cNvPr>
                <p14:cNvContentPartPr/>
                <p14:nvPr/>
              </p14:nvContentPartPr>
              <p14:xfrm>
                <a:off x="4512782" y="5830242"/>
                <a:ext cx="42120" cy="128520"/>
              </p14:xfrm>
            </p:contentPart>
          </mc:Choice>
          <mc:Fallback xmlns="">
            <p:pic>
              <p:nvPicPr>
                <p:cNvPr id="572" name="Ink 571">
                  <a:extLst>
                    <a:ext uri="{FF2B5EF4-FFF2-40B4-BE49-F238E27FC236}">
                      <a16:creationId xmlns:a16="http://schemas.microsoft.com/office/drawing/2014/main" id="{315196B5-C3E0-4327-9AEC-85174CC3C3D8}"/>
                    </a:ext>
                  </a:extLst>
                </p:cNvPr>
                <p:cNvPicPr/>
                <p:nvPr/>
              </p:nvPicPr>
              <p:blipFill>
                <a:blip r:embed="rId231"/>
                <a:stretch>
                  <a:fillRect/>
                </a:stretch>
              </p:blipFill>
              <p:spPr>
                <a:xfrm>
                  <a:off x="4504142" y="5821242"/>
                  <a:ext cx="59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73" name="Ink 572">
                  <a:extLst>
                    <a:ext uri="{FF2B5EF4-FFF2-40B4-BE49-F238E27FC236}">
                      <a16:creationId xmlns:a16="http://schemas.microsoft.com/office/drawing/2014/main" id="{09C941E9-5F37-4186-BFBF-A43F080F1356}"/>
                    </a:ext>
                  </a:extLst>
                </p14:cNvPr>
                <p14:cNvContentPartPr/>
                <p14:nvPr/>
              </p14:nvContentPartPr>
              <p14:xfrm>
                <a:off x="4545542" y="5820882"/>
                <a:ext cx="56520" cy="54720"/>
              </p14:xfrm>
            </p:contentPart>
          </mc:Choice>
          <mc:Fallback xmlns="">
            <p:pic>
              <p:nvPicPr>
                <p:cNvPr id="573" name="Ink 572">
                  <a:extLst>
                    <a:ext uri="{FF2B5EF4-FFF2-40B4-BE49-F238E27FC236}">
                      <a16:creationId xmlns:a16="http://schemas.microsoft.com/office/drawing/2014/main" id="{09C941E9-5F37-4186-BFBF-A43F080F1356}"/>
                    </a:ext>
                  </a:extLst>
                </p:cNvPr>
                <p:cNvPicPr/>
                <p:nvPr/>
              </p:nvPicPr>
              <p:blipFill>
                <a:blip r:embed="rId233"/>
                <a:stretch>
                  <a:fillRect/>
                </a:stretch>
              </p:blipFill>
              <p:spPr>
                <a:xfrm>
                  <a:off x="4536542" y="5812242"/>
                  <a:ext cx="74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74" name="Ink 573">
                  <a:extLst>
                    <a:ext uri="{FF2B5EF4-FFF2-40B4-BE49-F238E27FC236}">
                      <a16:creationId xmlns:a16="http://schemas.microsoft.com/office/drawing/2014/main" id="{D4885EBA-34F8-4BFA-8405-86F7D5BD9B01}"/>
                    </a:ext>
                  </a:extLst>
                </p14:cNvPr>
                <p14:cNvContentPartPr/>
                <p14:nvPr/>
              </p14:nvContentPartPr>
              <p14:xfrm>
                <a:off x="4629422" y="5793882"/>
                <a:ext cx="33120" cy="139680"/>
              </p14:xfrm>
            </p:contentPart>
          </mc:Choice>
          <mc:Fallback xmlns="">
            <p:pic>
              <p:nvPicPr>
                <p:cNvPr id="574" name="Ink 573">
                  <a:extLst>
                    <a:ext uri="{FF2B5EF4-FFF2-40B4-BE49-F238E27FC236}">
                      <a16:creationId xmlns:a16="http://schemas.microsoft.com/office/drawing/2014/main" id="{D4885EBA-34F8-4BFA-8405-86F7D5BD9B01}"/>
                    </a:ext>
                  </a:extLst>
                </p:cNvPr>
                <p:cNvPicPr/>
                <p:nvPr/>
              </p:nvPicPr>
              <p:blipFill>
                <a:blip r:embed="rId235"/>
                <a:stretch>
                  <a:fillRect/>
                </a:stretch>
              </p:blipFill>
              <p:spPr>
                <a:xfrm>
                  <a:off x="4620782" y="5784882"/>
                  <a:ext cx="50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5" name="Ink 574">
                  <a:extLst>
                    <a:ext uri="{FF2B5EF4-FFF2-40B4-BE49-F238E27FC236}">
                      <a16:creationId xmlns:a16="http://schemas.microsoft.com/office/drawing/2014/main" id="{749BB306-DE33-4D6B-AFF1-9C16EF918D8E}"/>
                    </a:ext>
                  </a:extLst>
                </p14:cNvPr>
                <p14:cNvContentPartPr/>
                <p14:nvPr/>
              </p14:nvContentPartPr>
              <p14:xfrm>
                <a:off x="4401902" y="5999082"/>
                <a:ext cx="368280" cy="9000"/>
              </p14:xfrm>
            </p:contentPart>
          </mc:Choice>
          <mc:Fallback xmlns="">
            <p:pic>
              <p:nvPicPr>
                <p:cNvPr id="575" name="Ink 574">
                  <a:extLst>
                    <a:ext uri="{FF2B5EF4-FFF2-40B4-BE49-F238E27FC236}">
                      <a16:creationId xmlns:a16="http://schemas.microsoft.com/office/drawing/2014/main" id="{749BB306-DE33-4D6B-AFF1-9C16EF918D8E}"/>
                    </a:ext>
                  </a:extLst>
                </p:cNvPr>
                <p:cNvPicPr/>
                <p:nvPr/>
              </p:nvPicPr>
              <p:blipFill>
                <a:blip r:embed="rId237"/>
                <a:stretch>
                  <a:fillRect/>
                </a:stretch>
              </p:blipFill>
              <p:spPr>
                <a:xfrm>
                  <a:off x="4392902" y="5990442"/>
                  <a:ext cx="385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76" name="Ink 575">
                  <a:extLst>
                    <a:ext uri="{FF2B5EF4-FFF2-40B4-BE49-F238E27FC236}">
                      <a16:creationId xmlns:a16="http://schemas.microsoft.com/office/drawing/2014/main" id="{210E76FD-97F8-4852-B1C9-032EC4FD82F8}"/>
                    </a:ext>
                  </a:extLst>
                </p14:cNvPr>
                <p14:cNvContentPartPr/>
                <p14:nvPr/>
              </p14:nvContentPartPr>
              <p14:xfrm>
                <a:off x="4477862" y="6089442"/>
                <a:ext cx="25560" cy="113400"/>
              </p14:xfrm>
            </p:contentPart>
          </mc:Choice>
          <mc:Fallback xmlns="">
            <p:pic>
              <p:nvPicPr>
                <p:cNvPr id="576" name="Ink 575">
                  <a:extLst>
                    <a:ext uri="{FF2B5EF4-FFF2-40B4-BE49-F238E27FC236}">
                      <a16:creationId xmlns:a16="http://schemas.microsoft.com/office/drawing/2014/main" id="{210E76FD-97F8-4852-B1C9-032EC4FD82F8}"/>
                    </a:ext>
                  </a:extLst>
                </p:cNvPr>
                <p:cNvPicPr/>
                <p:nvPr/>
              </p:nvPicPr>
              <p:blipFill>
                <a:blip r:embed="rId239"/>
                <a:stretch>
                  <a:fillRect/>
                </a:stretch>
              </p:blipFill>
              <p:spPr>
                <a:xfrm>
                  <a:off x="4468862" y="6080802"/>
                  <a:ext cx="43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77" name="Ink 576">
                  <a:extLst>
                    <a:ext uri="{FF2B5EF4-FFF2-40B4-BE49-F238E27FC236}">
                      <a16:creationId xmlns:a16="http://schemas.microsoft.com/office/drawing/2014/main" id="{CDCC5670-4536-4A45-861F-9838D15E7480}"/>
                    </a:ext>
                  </a:extLst>
                </p14:cNvPr>
                <p14:cNvContentPartPr/>
                <p14:nvPr/>
              </p14:nvContentPartPr>
              <p14:xfrm>
                <a:off x="4496942" y="6115722"/>
                <a:ext cx="73440" cy="72000"/>
              </p14:xfrm>
            </p:contentPart>
          </mc:Choice>
          <mc:Fallback xmlns="">
            <p:pic>
              <p:nvPicPr>
                <p:cNvPr id="577" name="Ink 576">
                  <a:extLst>
                    <a:ext uri="{FF2B5EF4-FFF2-40B4-BE49-F238E27FC236}">
                      <a16:creationId xmlns:a16="http://schemas.microsoft.com/office/drawing/2014/main" id="{CDCC5670-4536-4A45-861F-9838D15E7480}"/>
                    </a:ext>
                  </a:extLst>
                </p:cNvPr>
                <p:cNvPicPr/>
                <p:nvPr/>
              </p:nvPicPr>
              <p:blipFill>
                <a:blip r:embed="rId241"/>
                <a:stretch>
                  <a:fillRect/>
                </a:stretch>
              </p:blipFill>
              <p:spPr>
                <a:xfrm>
                  <a:off x="4487942" y="6107082"/>
                  <a:ext cx="91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78" name="Ink 577">
                  <a:extLst>
                    <a:ext uri="{FF2B5EF4-FFF2-40B4-BE49-F238E27FC236}">
                      <a16:creationId xmlns:a16="http://schemas.microsoft.com/office/drawing/2014/main" id="{C5AABFF0-1273-4F2E-8CA5-D77A486AC226}"/>
                    </a:ext>
                  </a:extLst>
                </p14:cNvPr>
                <p14:cNvContentPartPr/>
                <p14:nvPr/>
              </p14:nvContentPartPr>
              <p14:xfrm>
                <a:off x="4637342" y="6140922"/>
                <a:ext cx="16200" cy="49680"/>
              </p14:xfrm>
            </p:contentPart>
          </mc:Choice>
          <mc:Fallback xmlns="">
            <p:pic>
              <p:nvPicPr>
                <p:cNvPr id="578" name="Ink 577">
                  <a:extLst>
                    <a:ext uri="{FF2B5EF4-FFF2-40B4-BE49-F238E27FC236}">
                      <a16:creationId xmlns:a16="http://schemas.microsoft.com/office/drawing/2014/main" id="{C5AABFF0-1273-4F2E-8CA5-D77A486AC226}"/>
                    </a:ext>
                  </a:extLst>
                </p:cNvPr>
                <p:cNvPicPr/>
                <p:nvPr/>
              </p:nvPicPr>
              <p:blipFill>
                <a:blip r:embed="rId243"/>
                <a:stretch>
                  <a:fillRect/>
                </a:stretch>
              </p:blipFill>
              <p:spPr>
                <a:xfrm>
                  <a:off x="4628342" y="6132282"/>
                  <a:ext cx="33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79" name="Ink 578">
                  <a:extLst>
                    <a:ext uri="{FF2B5EF4-FFF2-40B4-BE49-F238E27FC236}">
                      <a16:creationId xmlns:a16="http://schemas.microsoft.com/office/drawing/2014/main" id="{90AD4691-6AC1-4F81-899A-C3A34F600498}"/>
                    </a:ext>
                  </a:extLst>
                </p14:cNvPr>
                <p14:cNvContentPartPr/>
                <p14:nvPr/>
              </p14:nvContentPartPr>
              <p14:xfrm>
                <a:off x="4653182" y="6108522"/>
                <a:ext cx="49680" cy="42120"/>
              </p14:xfrm>
            </p:contentPart>
          </mc:Choice>
          <mc:Fallback xmlns="">
            <p:pic>
              <p:nvPicPr>
                <p:cNvPr id="579" name="Ink 578">
                  <a:extLst>
                    <a:ext uri="{FF2B5EF4-FFF2-40B4-BE49-F238E27FC236}">
                      <a16:creationId xmlns:a16="http://schemas.microsoft.com/office/drawing/2014/main" id="{90AD4691-6AC1-4F81-899A-C3A34F600498}"/>
                    </a:ext>
                  </a:extLst>
                </p:cNvPr>
                <p:cNvPicPr/>
                <p:nvPr/>
              </p:nvPicPr>
              <p:blipFill>
                <a:blip r:embed="rId245"/>
                <a:stretch>
                  <a:fillRect/>
                </a:stretch>
              </p:blipFill>
              <p:spPr>
                <a:xfrm>
                  <a:off x="4644182" y="6099522"/>
                  <a:ext cx="67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80" name="Ink 579">
                  <a:extLst>
                    <a:ext uri="{FF2B5EF4-FFF2-40B4-BE49-F238E27FC236}">
                      <a16:creationId xmlns:a16="http://schemas.microsoft.com/office/drawing/2014/main" id="{7D917CD1-BF40-467D-AEB1-42E1F97AD7B8}"/>
                    </a:ext>
                  </a:extLst>
                </p14:cNvPr>
                <p14:cNvContentPartPr/>
                <p14:nvPr/>
              </p14:nvContentPartPr>
              <p14:xfrm>
                <a:off x="4721582" y="6104562"/>
                <a:ext cx="20160" cy="97200"/>
              </p14:xfrm>
            </p:contentPart>
          </mc:Choice>
          <mc:Fallback xmlns="">
            <p:pic>
              <p:nvPicPr>
                <p:cNvPr id="580" name="Ink 579">
                  <a:extLst>
                    <a:ext uri="{FF2B5EF4-FFF2-40B4-BE49-F238E27FC236}">
                      <a16:creationId xmlns:a16="http://schemas.microsoft.com/office/drawing/2014/main" id="{7D917CD1-BF40-467D-AEB1-42E1F97AD7B8}"/>
                    </a:ext>
                  </a:extLst>
                </p:cNvPr>
                <p:cNvPicPr/>
                <p:nvPr/>
              </p:nvPicPr>
              <p:blipFill>
                <a:blip r:embed="rId247"/>
                <a:stretch>
                  <a:fillRect/>
                </a:stretch>
              </p:blipFill>
              <p:spPr>
                <a:xfrm>
                  <a:off x="4712582" y="6095922"/>
                  <a:ext cx="37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81" name="Ink 580">
                  <a:extLst>
                    <a:ext uri="{FF2B5EF4-FFF2-40B4-BE49-F238E27FC236}">
                      <a16:creationId xmlns:a16="http://schemas.microsoft.com/office/drawing/2014/main" id="{C7CC05E3-A1AE-4E0E-BFED-65FD2FA5201A}"/>
                    </a:ext>
                  </a:extLst>
                </p14:cNvPr>
                <p14:cNvContentPartPr/>
                <p14:nvPr/>
              </p14:nvContentPartPr>
              <p14:xfrm>
                <a:off x="4899422" y="5831322"/>
                <a:ext cx="154800" cy="399240"/>
              </p14:xfrm>
            </p:contentPart>
          </mc:Choice>
          <mc:Fallback xmlns="">
            <p:pic>
              <p:nvPicPr>
                <p:cNvPr id="581" name="Ink 580">
                  <a:extLst>
                    <a:ext uri="{FF2B5EF4-FFF2-40B4-BE49-F238E27FC236}">
                      <a16:creationId xmlns:a16="http://schemas.microsoft.com/office/drawing/2014/main" id="{C7CC05E3-A1AE-4E0E-BFED-65FD2FA5201A}"/>
                    </a:ext>
                  </a:extLst>
                </p:cNvPr>
                <p:cNvPicPr/>
                <p:nvPr/>
              </p:nvPicPr>
              <p:blipFill>
                <a:blip r:embed="rId249"/>
                <a:stretch>
                  <a:fillRect/>
                </a:stretch>
              </p:blipFill>
              <p:spPr>
                <a:xfrm>
                  <a:off x="4890782" y="5822322"/>
                  <a:ext cx="1724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82" name="Ink 581">
                  <a:extLst>
                    <a:ext uri="{FF2B5EF4-FFF2-40B4-BE49-F238E27FC236}">
                      <a16:creationId xmlns:a16="http://schemas.microsoft.com/office/drawing/2014/main" id="{A600E4E1-5648-40D8-9A5B-702BAC7B2F19}"/>
                    </a:ext>
                  </a:extLst>
                </p14:cNvPr>
                <p14:cNvContentPartPr/>
                <p14:nvPr/>
              </p14:nvContentPartPr>
              <p14:xfrm>
                <a:off x="5177702" y="6066402"/>
                <a:ext cx="69840" cy="7560"/>
              </p14:xfrm>
            </p:contentPart>
          </mc:Choice>
          <mc:Fallback xmlns="">
            <p:pic>
              <p:nvPicPr>
                <p:cNvPr id="582" name="Ink 581">
                  <a:extLst>
                    <a:ext uri="{FF2B5EF4-FFF2-40B4-BE49-F238E27FC236}">
                      <a16:creationId xmlns:a16="http://schemas.microsoft.com/office/drawing/2014/main" id="{A600E4E1-5648-40D8-9A5B-702BAC7B2F19}"/>
                    </a:ext>
                  </a:extLst>
                </p:cNvPr>
                <p:cNvPicPr/>
                <p:nvPr/>
              </p:nvPicPr>
              <p:blipFill>
                <a:blip r:embed="rId251"/>
                <a:stretch>
                  <a:fillRect/>
                </a:stretch>
              </p:blipFill>
              <p:spPr>
                <a:xfrm>
                  <a:off x="5169062" y="6057402"/>
                  <a:ext cx="87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83" name="Ink 582">
                  <a:extLst>
                    <a:ext uri="{FF2B5EF4-FFF2-40B4-BE49-F238E27FC236}">
                      <a16:creationId xmlns:a16="http://schemas.microsoft.com/office/drawing/2014/main" id="{43DE686F-3050-4571-AD45-21E1FA6A8C06}"/>
                    </a:ext>
                  </a:extLst>
                </p14:cNvPr>
                <p14:cNvContentPartPr/>
                <p14:nvPr/>
              </p14:nvContentPartPr>
              <p14:xfrm>
                <a:off x="5177702" y="5991522"/>
                <a:ext cx="47520" cy="82080"/>
              </p14:xfrm>
            </p:contentPart>
          </mc:Choice>
          <mc:Fallback xmlns="">
            <p:pic>
              <p:nvPicPr>
                <p:cNvPr id="583" name="Ink 582">
                  <a:extLst>
                    <a:ext uri="{FF2B5EF4-FFF2-40B4-BE49-F238E27FC236}">
                      <a16:creationId xmlns:a16="http://schemas.microsoft.com/office/drawing/2014/main" id="{43DE686F-3050-4571-AD45-21E1FA6A8C06}"/>
                    </a:ext>
                  </a:extLst>
                </p:cNvPr>
                <p:cNvPicPr/>
                <p:nvPr/>
              </p:nvPicPr>
              <p:blipFill>
                <a:blip r:embed="rId253"/>
                <a:stretch>
                  <a:fillRect/>
                </a:stretch>
              </p:blipFill>
              <p:spPr>
                <a:xfrm>
                  <a:off x="5169062" y="5982882"/>
                  <a:ext cx="65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85" name="Ink 584">
                  <a:extLst>
                    <a:ext uri="{FF2B5EF4-FFF2-40B4-BE49-F238E27FC236}">
                      <a16:creationId xmlns:a16="http://schemas.microsoft.com/office/drawing/2014/main" id="{B1583FB4-2471-4B5F-ADF4-83F84733666F}"/>
                    </a:ext>
                  </a:extLst>
                </p14:cNvPr>
                <p14:cNvContentPartPr/>
                <p14:nvPr/>
              </p14:nvContentPartPr>
              <p14:xfrm>
                <a:off x="5361662" y="5953362"/>
                <a:ext cx="108360" cy="166680"/>
              </p14:xfrm>
            </p:contentPart>
          </mc:Choice>
          <mc:Fallback xmlns="">
            <p:pic>
              <p:nvPicPr>
                <p:cNvPr id="585" name="Ink 584">
                  <a:extLst>
                    <a:ext uri="{FF2B5EF4-FFF2-40B4-BE49-F238E27FC236}">
                      <a16:creationId xmlns:a16="http://schemas.microsoft.com/office/drawing/2014/main" id="{B1583FB4-2471-4B5F-ADF4-83F84733666F}"/>
                    </a:ext>
                  </a:extLst>
                </p:cNvPr>
                <p:cNvPicPr/>
                <p:nvPr/>
              </p:nvPicPr>
              <p:blipFill>
                <a:blip r:embed="rId255"/>
                <a:stretch>
                  <a:fillRect/>
                </a:stretch>
              </p:blipFill>
              <p:spPr>
                <a:xfrm>
                  <a:off x="5353022" y="5944722"/>
                  <a:ext cx="126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86" name="Ink 585">
                  <a:extLst>
                    <a:ext uri="{FF2B5EF4-FFF2-40B4-BE49-F238E27FC236}">
                      <a16:creationId xmlns:a16="http://schemas.microsoft.com/office/drawing/2014/main" id="{9C6F8493-77B5-4A9D-B3E2-2B1DD5F5580D}"/>
                    </a:ext>
                  </a:extLst>
                </p14:cNvPr>
                <p14:cNvContentPartPr/>
                <p14:nvPr/>
              </p14:nvContentPartPr>
              <p14:xfrm>
                <a:off x="5510342" y="6016002"/>
                <a:ext cx="108720" cy="102240"/>
              </p14:xfrm>
            </p:contentPart>
          </mc:Choice>
          <mc:Fallback xmlns="">
            <p:pic>
              <p:nvPicPr>
                <p:cNvPr id="586" name="Ink 585">
                  <a:extLst>
                    <a:ext uri="{FF2B5EF4-FFF2-40B4-BE49-F238E27FC236}">
                      <a16:creationId xmlns:a16="http://schemas.microsoft.com/office/drawing/2014/main" id="{9C6F8493-77B5-4A9D-B3E2-2B1DD5F5580D}"/>
                    </a:ext>
                  </a:extLst>
                </p:cNvPr>
                <p:cNvPicPr/>
                <p:nvPr/>
              </p:nvPicPr>
              <p:blipFill>
                <a:blip r:embed="rId257"/>
                <a:stretch>
                  <a:fillRect/>
                </a:stretch>
              </p:blipFill>
              <p:spPr>
                <a:xfrm>
                  <a:off x="5501342" y="6007002"/>
                  <a:ext cx="126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87" name="Ink 586">
                  <a:extLst>
                    <a:ext uri="{FF2B5EF4-FFF2-40B4-BE49-F238E27FC236}">
                      <a16:creationId xmlns:a16="http://schemas.microsoft.com/office/drawing/2014/main" id="{4FA6FD78-CEE2-472C-85C7-0A492A4D946C}"/>
                    </a:ext>
                  </a:extLst>
                </p14:cNvPr>
                <p14:cNvContentPartPr/>
                <p14:nvPr/>
              </p14:nvContentPartPr>
              <p14:xfrm>
                <a:off x="5689262" y="6006642"/>
                <a:ext cx="94680" cy="102960"/>
              </p14:xfrm>
            </p:contentPart>
          </mc:Choice>
          <mc:Fallback xmlns="">
            <p:pic>
              <p:nvPicPr>
                <p:cNvPr id="587" name="Ink 586">
                  <a:extLst>
                    <a:ext uri="{FF2B5EF4-FFF2-40B4-BE49-F238E27FC236}">
                      <a16:creationId xmlns:a16="http://schemas.microsoft.com/office/drawing/2014/main" id="{4FA6FD78-CEE2-472C-85C7-0A492A4D946C}"/>
                    </a:ext>
                  </a:extLst>
                </p:cNvPr>
                <p:cNvPicPr/>
                <p:nvPr/>
              </p:nvPicPr>
              <p:blipFill>
                <a:blip r:embed="rId259"/>
                <a:stretch>
                  <a:fillRect/>
                </a:stretch>
              </p:blipFill>
              <p:spPr>
                <a:xfrm>
                  <a:off x="5680262" y="5998002"/>
                  <a:ext cx="112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88" name="Ink 587">
                  <a:extLst>
                    <a:ext uri="{FF2B5EF4-FFF2-40B4-BE49-F238E27FC236}">
                      <a16:creationId xmlns:a16="http://schemas.microsoft.com/office/drawing/2014/main" id="{85F884ED-3EF5-48D0-90A4-7472CAD3B44E}"/>
                    </a:ext>
                  </a:extLst>
                </p14:cNvPr>
                <p14:cNvContentPartPr/>
                <p14:nvPr/>
              </p14:nvContentPartPr>
              <p14:xfrm>
                <a:off x="5843702" y="6018882"/>
                <a:ext cx="101520" cy="78480"/>
              </p14:xfrm>
            </p:contentPart>
          </mc:Choice>
          <mc:Fallback xmlns="">
            <p:pic>
              <p:nvPicPr>
                <p:cNvPr id="588" name="Ink 587">
                  <a:extLst>
                    <a:ext uri="{FF2B5EF4-FFF2-40B4-BE49-F238E27FC236}">
                      <a16:creationId xmlns:a16="http://schemas.microsoft.com/office/drawing/2014/main" id="{85F884ED-3EF5-48D0-90A4-7472CAD3B44E}"/>
                    </a:ext>
                  </a:extLst>
                </p:cNvPr>
                <p:cNvPicPr/>
                <p:nvPr/>
              </p:nvPicPr>
              <p:blipFill>
                <a:blip r:embed="rId261"/>
                <a:stretch>
                  <a:fillRect/>
                </a:stretch>
              </p:blipFill>
              <p:spPr>
                <a:xfrm>
                  <a:off x="5834702" y="6009882"/>
                  <a:ext cx="119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89" name="Ink 588">
                  <a:extLst>
                    <a:ext uri="{FF2B5EF4-FFF2-40B4-BE49-F238E27FC236}">
                      <a16:creationId xmlns:a16="http://schemas.microsoft.com/office/drawing/2014/main" id="{928FCA6E-5D60-4BC5-9233-5C469F286737}"/>
                    </a:ext>
                  </a:extLst>
                </p14:cNvPr>
                <p14:cNvContentPartPr/>
                <p14:nvPr/>
              </p14:nvContentPartPr>
              <p14:xfrm>
                <a:off x="6062582" y="5772642"/>
                <a:ext cx="109080" cy="308520"/>
              </p14:xfrm>
            </p:contentPart>
          </mc:Choice>
          <mc:Fallback xmlns="">
            <p:pic>
              <p:nvPicPr>
                <p:cNvPr id="589" name="Ink 588">
                  <a:extLst>
                    <a:ext uri="{FF2B5EF4-FFF2-40B4-BE49-F238E27FC236}">
                      <a16:creationId xmlns:a16="http://schemas.microsoft.com/office/drawing/2014/main" id="{928FCA6E-5D60-4BC5-9233-5C469F286737}"/>
                    </a:ext>
                  </a:extLst>
                </p:cNvPr>
                <p:cNvPicPr/>
                <p:nvPr/>
              </p:nvPicPr>
              <p:blipFill>
                <a:blip r:embed="rId263"/>
                <a:stretch>
                  <a:fillRect/>
                </a:stretch>
              </p:blipFill>
              <p:spPr>
                <a:xfrm>
                  <a:off x="6053582" y="5763642"/>
                  <a:ext cx="1267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90" name="Ink 589">
                  <a:extLst>
                    <a:ext uri="{FF2B5EF4-FFF2-40B4-BE49-F238E27FC236}">
                      <a16:creationId xmlns:a16="http://schemas.microsoft.com/office/drawing/2014/main" id="{7EA779DD-D4EC-4123-9A77-240797B87988}"/>
                    </a:ext>
                  </a:extLst>
                </p14:cNvPr>
                <p14:cNvContentPartPr/>
                <p14:nvPr/>
              </p14:nvContentPartPr>
              <p14:xfrm>
                <a:off x="6082742" y="5963442"/>
                <a:ext cx="114840" cy="6480"/>
              </p14:xfrm>
            </p:contentPart>
          </mc:Choice>
          <mc:Fallback xmlns="">
            <p:pic>
              <p:nvPicPr>
                <p:cNvPr id="590" name="Ink 589">
                  <a:extLst>
                    <a:ext uri="{FF2B5EF4-FFF2-40B4-BE49-F238E27FC236}">
                      <a16:creationId xmlns:a16="http://schemas.microsoft.com/office/drawing/2014/main" id="{7EA779DD-D4EC-4123-9A77-240797B87988}"/>
                    </a:ext>
                  </a:extLst>
                </p:cNvPr>
                <p:cNvPicPr/>
                <p:nvPr/>
              </p:nvPicPr>
              <p:blipFill>
                <a:blip r:embed="rId265"/>
                <a:stretch>
                  <a:fillRect/>
                </a:stretch>
              </p:blipFill>
              <p:spPr>
                <a:xfrm>
                  <a:off x="6073742" y="5954442"/>
                  <a:ext cx="132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91" name="Ink 590">
                  <a:extLst>
                    <a:ext uri="{FF2B5EF4-FFF2-40B4-BE49-F238E27FC236}">
                      <a16:creationId xmlns:a16="http://schemas.microsoft.com/office/drawing/2014/main" id="{D2794C44-4900-4B96-BD09-8182010A605B}"/>
                    </a:ext>
                  </a:extLst>
                </p14:cNvPr>
                <p14:cNvContentPartPr/>
                <p14:nvPr/>
              </p14:nvContentPartPr>
              <p14:xfrm>
                <a:off x="6156902" y="5960202"/>
                <a:ext cx="147960" cy="310680"/>
              </p14:xfrm>
            </p:contentPart>
          </mc:Choice>
          <mc:Fallback xmlns="">
            <p:pic>
              <p:nvPicPr>
                <p:cNvPr id="591" name="Ink 590">
                  <a:extLst>
                    <a:ext uri="{FF2B5EF4-FFF2-40B4-BE49-F238E27FC236}">
                      <a16:creationId xmlns:a16="http://schemas.microsoft.com/office/drawing/2014/main" id="{D2794C44-4900-4B96-BD09-8182010A605B}"/>
                    </a:ext>
                  </a:extLst>
                </p:cNvPr>
                <p:cNvPicPr/>
                <p:nvPr/>
              </p:nvPicPr>
              <p:blipFill>
                <a:blip r:embed="rId267"/>
                <a:stretch>
                  <a:fillRect/>
                </a:stretch>
              </p:blipFill>
              <p:spPr>
                <a:xfrm>
                  <a:off x="6148262" y="5951562"/>
                  <a:ext cx="1656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92" name="Ink 591">
                  <a:extLst>
                    <a:ext uri="{FF2B5EF4-FFF2-40B4-BE49-F238E27FC236}">
                      <a16:creationId xmlns:a16="http://schemas.microsoft.com/office/drawing/2014/main" id="{D7AC73B1-A3A7-4C50-B545-A0BF71A7E388}"/>
                    </a:ext>
                  </a:extLst>
                </p14:cNvPr>
                <p14:cNvContentPartPr/>
                <p14:nvPr/>
              </p14:nvContentPartPr>
              <p14:xfrm>
                <a:off x="6399542" y="5845002"/>
                <a:ext cx="219600" cy="232920"/>
              </p14:xfrm>
            </p:contentPart>
          </mc:Choice>
          <mc:Fallback xmlns="">
            <p:pic>
              <p:nvPicPr>
                <p:cNvPr id="592" name="Ink 591">
                  <a:extLst>
                    <a:ext uri="{FF2B5EF4-FFF2-40B4-BE49-F238E27FC236}">
                      <a16:creationId xmlns:a16="http://schemas.microsoft.com/office/drawing/2014/main" id="{D7AC73B1-A3A7-4C50-B545-A0BF71A7E388}"/>
                    </a:ext>
                  </a:extLst>
                </p:cNvPr>
                <p:cNvPicPr/>
                <p:nvPr/>
              </p:nvPicPr>
              <p:blipFill>
                <a:blip r:embed="rId269"/>
                <a:stretch>
                  <a:fillRect/>
                </a:stretch>
              </p:blipFill>
              <p:spPr>
                <a:xfrm>
                  <a:off x="6390542" y="5836002"/>
                  <a:ext cx="237240" cy="250560"/>
                </a:xfrm>
                <a:prstGeom prst="rect">
                  <a:avLst/>
                </a:prstGeom>
              </p:spPr>
            </p:pic>
          </mc:Fallback>
        </mc:AlternateContent>
      </p:grpSp>
      <p:grpSp>
        <p:nvGrpSpPr>
          <p:cNvPr id="601" name="Group 600">
            <a:extLst>
              <a:ext uri="{FF2B5EF4-FFF2-40B4-BE49-F238E27FC236}">
                <a16:creationId xmlns:a16="http://schemas.microsoft.com/office/drawing/2014/main" id="{CA50C215-53A9-4603-B5DC-A8BA8797D0C9}"/>
              </a:ext>
            </a:extLst>
          </p:cNvPr>
          <p:cNvGrpSpPr/>
          <p:nvPr/>
        </p:nvGrpSpPr>
        <p:grpSpPr>
          <a:xfrm>
            <a:off x="6703742" y="5913402"/>
            <a:ext cx="714240" cy="157680"/>
            <a:chOff x="6703742" y="5913402"/>
            <a:chExt cx="714240" cy="157680"/>
          </a:xfrm>
        </p:grpSpPr>
        <mc:AlternateContent xmlns:mc="http://schemas.openxmlformats.org/markup-compatibility/2006" xmlns:p14="http://schemas.microsoft.com/office/powerpoint/2010/main">
          <mc:Choice Requires="p14">
            <p:contentPart p14:bwMode="auto" r:id="rId270">
              <p14:nvContentPartPr>
                <p14:cNvPr id="594" name="Ink 593">
                  <a:extLst>
                    <a:ext uri="{FF2B5EF4-FFF2-40B4-BE49-F238E27FC236}">
                      <a16:creationId xmlns:a16="http://schemas.microsoft.com/office/drawing/2014/main" id="{EEFD869F-CA10-4B09-8566-D5D7A0A515D0}"/>
                    </a:ext>
                  </a:extLst>
                </p14:cNvPr>
                <p14:cNvContentPartPr/>
                <p14:nvPr/>
              </p14:nvContentPartPr>
              <p14:xfrm>
                <a:off x="6703742" y="5982522"/>
                <a:ext cx="109080" cy="3240"/>
              </p14:xfrm>
            </p:contentPart>
          </mc:Choice>
          <mc:Fallback xmlns="">
            <p:pic>
              <p:nvPicPr>
                <p:cNvPr id="594" name="Ink 593">
                  <a:extLst>
                    <a:ext uri="{FF2B5EF4-FFF2-40B4-BE49-F238E27FC236}">
                      <a16:creationId xmlns:a16="http://schemas.microsoft.com/office/drawing/2014/main" id="{EEFD869F-CA10-4B09-8566-D5D7A0A515D0}"/>
                    </a:ext>
                  </a:extLst>
                </p:cNvPr>
                <p:cNvPicPr/>
                <p:nvPr/>
              </p:nvPicPr>
              <p:blipFill>
                <a:blip r:embed="rId271"/>
                <a:stretch>
                  <a:fillRect/>
                </a:stretch>
              </p:blipFill>
              <p:spPr>
                <a:xfrm>
                  <a:off x="6695102" y="5973522"/>
                  <a:ext cx="126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95" name="Ink 594">
                  <a:extLst>
                    <a:ext uri="{FF2B5EF4-FFF2-40B4-BE49-F238E27FC236}">
                      <a16:creationId xmlns:a16="http://schemas.microsoft.com/office/drawing/2014/main" id="{5C162281-F28C-4740-80F7-FB2E9BD4B662}"/>
                    </a:ext>
                  </a:extLst>
                </p14:cNvPr>
                <p14:cNvContentPartPr/>
                <p14:nvPr/>
              </p14:nvContentPartPr>
              <p14:xfrm>
                <a:off x="6731822" y="5927082"/>
                <a:ext cx="90000" cy="360"/>
              </p14:xfrm>
            </p:contentPart>
          </mc:Choice>
          <mc:Fallback xmlns="">
            <p:pic>
              <p:nvPicPr>
                <p:cNvPr id="595" name="Ink 594">
                  <a:extLst>
                    <a:ext uri="{FF2B5EF4-FFF2-40B4-BE49-F238E27FC236}">
                      <a16:creationId xmlns:a16="http://schemas.microsoft.com/office/drawing/2014/main" id="{5C162281-F28C-4740-80F7-FB2E9BD4B662}"/>
                    </a:ext>
                  </a:extLst>
                </p:cNvPr>
                <p:cNvPicPr/>
                <p:nvPr/>
              </p:nvPicPr>
              <p:blipFill>
                <a:blip r:embed="rId273"/>
                <a:stretch>
                  <a:fillRect/>
                </a:stretch>
              </p:blipFill>
              <p:spPr>
                <a:xfrm>
                  <a:off x="6723182" y="5918082"/>
                  <a:ext cx="107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97" name="Ink 596">
                  <a:extLst>
                    <a:ext uri="{FF2B5EF4-FFF2-40B4-BE49-F238E27FC236}">
                      <a16:creationId xmlns:a16="http://schemas.microsoft.com/office/drawing/2014/main" id="{5E063DCF-1DA3-4237-9127-755FBE6D3EB7}"/>
                    </a:ext>
                  </a:extLst>
                </p14:cNvPr>
                <p14:cNvContentPartPr/>
                <p14:nvPr/>
              </p14:nvContentPartPr>
              <p14:xfrm>
                <a:off x="6906782" y="5913402"/>
                <a:ext cx="63360" cy="147240"/>
              </p14:xfrm>
            </p:contentPart>
          </mc:Choice>
          <mc:Fallback xmlns="">
            <p:pic>
              <p:nvPicPr>
                <p:cNvPr id="597" name="Ink 596">
                  <a:extLst>
                    <a:ext uri="{FF2B5EF4-FFF2-40B4-BE49-F238E27FC236}">
                      <a16:creationId xmlns:a16="http://schemas.microsoft.com/office/drawing/2014/main" id="{5E063DCF-1DA3-4237-9127-755FBE6D3EB7}"/>
                    </a:ext>
                  </a:extLst>
                </p:cNvPr>
                <p:cNvPicPr/>
                <p:nvPr/>
              </p:nvPicPr>
              <p:blipFill>
                <a:blip r:embed="rId275"/>
                <a:stretch>
                  <a:fillRect/>
                </a:stretch>
              </p:blipFill>
              <p:spPr>
                <a:xfrm>
                  <a:off x="6898142" y="5904402"/>
                  <a:ext cx="81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98" name="Ink 597">
                  <a:extLst>
                    <a:ext uri="{FF2B5EF4-FFF2-40B4-BE49-F238E27FC236}">
                      <a16:creationId xmlns:a16="http://schemas.microsoft.com/office/drawing/2014/main" id="{C905FE4B-8E61-4FFC-9818-8B41FA07C29C}"/>
                    </a:ext>
                  </a:extLst>
                </p14:cNvPr>
                <p14:cNvContentPartPr/>
                <p14:nvPr/>
              </p14:nvContentPartPr>
              <p14:xfrm>
                <a:off x="7000022" y="5937522"/>
                <a:ext cx="101160" cy="130680"/>
              </p14:xfrm>
            </p:contentPart>
          </mc:Choice>
          <mc:Fallback xmlns="">
            <p:pic>
              <p:nvPicPr>
                <p:cNvPr id="598" name="Ink 597">
                  <a:extLst>
                    <a:ext uri="{FF2B5EF4-FFF2-40B4-BE49-F238E27FC236}">
                      <a16:creationId xmlns:a16="http://schemas.microsoft.com/office/drawing/2014/main" id="{C905FE4B-8E61-4FFC-9818-8B41FA07C29C}"/>
                    </a:ext>
                  </a:extLst>
                </p:cNvPr>
                <p:cNvPicPr/>
                <p:nvPr/>
              </p:nvPicPr>
              <p:blipFill>
                <a:blip r:embed="rId277"/>
                <a:stretch>
                  <a:fillRect/>
                </a:stretch>
              </p:blipFill>
              <p:spPr>
                <a:xfrm>
                  <a:off x="6991382" y="5928882"/>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99" name="Ink 598">
                  <a:extLst>
                    <a:ext uri="{FF2B5EF4-FFF2-40B4-BE49-F238E27FC236}">
                      <a16:creationId xmlns:a16="http://schemas.microsoft.com/office/drawing/2014/main" id="{22F6EB9B-9F6C-41E5-A7AA-E5E4717765B7}"/>
                    </a:ext>
                  </a:extLst>
                </p14:cNvPr>
                <p14:cNvContentPartPr/>
                <p14:nvPr/>
              </p14:nvContentPartPr>
              <p14:xfrm>
                <a:off x="7145822" y="5944002"/>
                <a:ext cx="104760" cy="127080"/>
              </p14:xfrm>
            </p:contentPart>
          </mc:Choice>
          <mc:Fallback xmlns="">
            <p:pic>
              <p:nvPicPr>
                <p:cNvPr id="599" name="Ink 598">
                  <a:extLst>
                    <a:ext uri="{FF2B5EF4-FFF2-40B4-BE49-F238E27FC236}">
                      <a16:creationId xmlns:a16="http://schemas.microsoft.com/office/drawing/2014/main" id="{22F6EB9B-9F6C-41E5-A7AA-E5E4717765B7}"/>
                    </a:ext>
                  </a:extLst>
                </p:cNvPr>
                <p:cNvPicPr/>
                <p:nvPr/>
              </p:nvPicPr>
              <p:blipFill>
                <a:blip r:embed="rId279"/>
                <a:stretch>
                  <a:fillRect/>
                </a:stretch>
              </p:blipFill>
              <p:spPr>
                <a:xfrm>
                  <a:off x="7136822" y="5935362"/>
                  <a:ext cx="122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00" name="Ink 599">
                  <a:extLst>
                    <a:ext uri="{FF2B5EF4-FFF2-40B4-BE49-F238E27FC236}">
                      <a16:creationId xmlns:a16="http://schemas.microsoft.com/office/drawing/2014/main" id="{D5AAB50A-1F48-4171-8E45-284C59DCC44E}"/>
                    </a:ext>
                  </a:extLst>
                </p14:cNvPr>
                <p14:cNvContentPartPr/>
                <p14:nvPr/>
              </p14:nvContentPartPr>
              <p14:xfrm>
                <a:off x="7312142" y="5961642"/>
                <a:ext cx="105840" cy="105840"/>
              </p14:xfrm>
            </p:contentPart>
          </mc:Choice>
          <mc:Fallback xmlns="">
            <p:pic>
              <p:nvPicPr>
                <p:cNvPr id="600" name="Ink 599">
                  <a:extLst>
                    <a:ext uri="{FF2B5EF4-FFF2-40B4-BE49-F238E27FC236}">
                      <a16:creationId xmlns:a16="http://schemas.microsoft.com/office/drawing/2014/main" id="{D5AAB50A-1F48-4171-8E45-284C59DCC44E}"/>
                    </a:ext>
                  </a:extLst>
                </p:cNvPr>
                <p:cNvPicPr/>
                <p:nvPr/>
              </p:nvPicPr>
              <p:blipFill>
                <a:blip r:embed="rId281"/>
                <a:stretch>
                  <a:fillRect/>
                </a:stretch>
              </p:blipFill>
              <p:spPr>
                <a:xfrm>
                  <a:off x="7303142" y="5953002"/>
                  <a:ext cx="123480" cy="123480"/>
                </a:xfrm>
                <a:prstGeom prst="rect">
                  <a:avLst/>
                </a:prstGeom>
              </p:spPr>
            </p:pic>
          </mc:Fallback>
        </mc:AlternateContent>
      </p:grpSp>
      <p:grpSp>
        <p:nvGrpSpPr>
          <p:cNvPr id="611" name="Group 610">
            <a:extLst>
              <a:ext uri="{FF2B5EF4-FFF2-40B4-BE49-F238E27FC236}">
                <a16:creationId xmlns:a16="http://schemas.microsoft.com/office/drawing/2014/main" id="{C4C57DA3-1864-4759-93BB-8BEE8B680BF7}"/>
              </a:ext>
            </a:extLst>
          </p:cNvPr>
          <p:cNvGrpSpPr/>
          <p:nvPr/>
        </p:nvGrpSpPr>
        <p:grpSpPr>
          <a:xfrm>
            <a:off x="7599782" y="5754282"/>
            <a:ext cx="454320" cy="453600"/>
            <a:chOff x="7599782" y="5754282"/>
            <a:chExt cx="454320" cy="453600"/>
          </a:xfrm>
        </p:grpSpPr>
        <mc:AlternateContent xmlns:mc="http://schemas.openxmlformats.org/markup-compatibility/2006" xmlns:p14="http://schemas.microsoft.com/office/powerpoint/2010/main">
          <mc:Choice Requires="p14">
            <p:contentPart p14:bwMode="auto" r:id="rId282">
              <p14:nvContentPartPr>
                <p14:cNvPr id="602" name="Ink 601">
                  <a:extLst>
                    <a:ext uri="{FF2B5EF4-FFF2-40B4-BE49-F238E27FC236}">
                      <a16:creationId xmlns:a16="http://schemas.microsoft.com/office/drawing/2014/main" id="{580F2653-6854-47AB-AC01-368B8DBED20E}"/>
                    </a:ext>
                  </a:extLst>
                </p14:cNvPr>
                <p14:cNvContentPartPr/>
                <p14:nvPr/>
              </p14:nvContentPartPr>
              <p14:xfrm>
                <a:off x="7599782" y="5810442"/>
                <a:ext cx="95760" cy="137160"/>
              </p14:xfrm>
            </p:contentPart>
          </mc:Choice>
          <mc:Fallback xmlns="">
            <p:pic>
              <p:nvPicPr>
                <p:cNvPr id="602" name="Ink 601">
                  <a:extLst>
                    <a:ext uri="{FF2B5EF4-FFF2-40B4-BE49-F238E27FC236}">
                      <a16:creationId xmlns:a16="http://schemas.microsoft.com/office/drawing/2014/main" id="{580F2653-6854-47AB-AC01-368B8DBED20E}"/>
                    </a:ext>
                  </a:extLst>
                </p:cNvPr>
                <p:cNvPicPr/>
                <p:nvPr/>
              </p:nvPicPr>
              <p:blipFill>
                <a:blip r:embed="rId283"/>
                <a:stretch>
                  <a:fillRect/>
                </a:stretch>
              </p:blipFill>
              <p:spPr>
                <a:xfrm>
                  <a:off x="7591142" y="5801442"/>
                  <a:ext cx="113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603" name="Ink 602">
                  <a:extLst>
                    <a:ext uri="{FF2B5EF4-FFF2-40B4-BE49-F238E27FC236}">
                      <a16:creationId xmlns:a16="http://schemas.microsoft.com/office/drawing/2014/main" id="{D4BA3CE0-B77B-4DBF-9819-57AA8DBD1B0B}"/>
                    </a:ext>
                  </a:extLst>
                </p14:cNvPr>
                <p14:cNvContentPartPr/>
                <p14:nvPr/>
              </p14:nvContentPartPr>
              <p14:xfrm>
                <a:off x="7704182" y="5786682"/>
                <a:ext cx="68760" cy="117360"/>
              </p14:xfrm>
            </p:contentPart>
          </mc:Choice>
          <mc:Fallback xmlns="">
            <p:pic>
              <p:nvPicPr>
                <p:cNvPr id="603" name="Ink 602">
                  <a:extLst>
                    <a:ext uri="{FF2B5EF4-FFF2-40B4-BE49-F238E27FC236}">
                      <a16:creationId xmlns:a16="http://schemas.microsoft.com/office/drawing/2014/main" id="{D4BA3CE0-B77B-4DBF-9819-57AA8DBD1B0B}"/>
                    </a:ext>
                  </a:extLst>
                </p:cNvPr>
                <p:cNvPicPr/>
                <p:nvPr/>
              </p:nvPicPr>
              <p:blipFill>
                <a:blip r:embed="rId285"/>
                <a:stretch>
                  <a:fillRect/>
                </a:stretch>
              </p:blipFill>
              <p:spPr>
                <a:xfrm>
                  <a:off x="7695182" y="5778042"/>
                  <a:ext cx="86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04" name="Ink 603">
                  <a:extLst>
                    <a:ext uri="{FF2B5EF4-FFF2-40B4-BE49-F238E27FC236}">
                      <a16:creationId xmlns:a16="http://schemas.microsoft.com/office/drawing/2014/main" id="{0883F3C5-CCDD-4FF5-A439-04C824A76655}"/>
                    </a:ext>
                  </a:extLst>
                </p14:cNvPr>
                <p14:cNvContentPartPr/>
                <p14:nvPr/>
              </p14:nvContentPartPr>
              <p14:xfrm>
                <a:off x="7621022" y="5923122"/>
                <a:ext cx="233280" cy="9360"/>
              </p14:xfrm>
            </p:contentPart>
          </mc:Choice>
          <mc:Fallback xmlns="">
            <p:pic>
              <p:nvPicPr>
                <p:cNvPr id="604" name="Ink 603">
                  <a:extLst>
                    <a:ext uri="{FF2B5EF4-FFF2-40B4-BE49-F238E27FC236}">
                      <a16:creationId xmlns:a16="http://schemas.microsoft.com/office/drawing/2014/main" id="{0883F3C5-CCDD-4FF5-A439-04C824A76655}"/>
                    </a:ext>
                  </a:extLst>
                </p:cNvPr>
                <p:cNvPicPr/>
                <p:nvPr/>
              </p:nvPicPr>
              <p:blipFill>
                <a:blip r:embed="rId287"/>
                <a:stretch>
                  <a:fillRect/>
                </a:stretch>
              </p:blipFill>
              <p:spPr>
                <a:xfrm>
                  <a:off x="7612382" y="5914122"/>
                  <a:ext cx="250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05" name="Ink 604">
                  <a:extLst>
                    <a:ext uri="{FF2B5EF4-FFF2-40B4-BE49-F238E27FC236}">
                      <a16:creationId xmlns:a16="http://schemas.microsoft.com/office/drawing/2014/main" id="{98F676AB-9631-4DCC-9097-A9B616E6210A}"/>
                    </a:ext>
                  </a:extLst>
                </p14:cNvPr>
                <p14:cNvContentPartPr/>
                <p14:nvPr/>
              </p14:nvContentPartPr>
              <p14:xfrm>
                <a:off x="7914782" y="5760402"/>
                <a:ext cx="44280" cy="157680"/>
              </p14:xfrm>
            </p:contentPart>
          </mc:Choice>
          <mc:Fallback xmlns="">
            <p:pic>
              <p:nvPicPr>
                <p:cNvPr id="605" name="Ink 604">
                  <a:extLst>
                    <a:ext uri="{FF2B5EF4-FFF2-40B4-BE49-F238E27FC236}">
                      <a16:creationId xmlns:a16="http://schemas.microsoft.com/office/drawing/2014/main" id="{98F676AB-9631-4DCC-9097-A9B616E6210A}"/>
                    </a:ext>
                  </a:extLst>
                </p:cNvPr>
                <p:cNvPicPr/>
                <p:nvPr/>
              </p:nvPicPr>
              <p:blipFill>
                <a:blip r:embed="rId289"/>
                <a:stretch>
                  <a:fillRect/>
                </a:stretch>
              </p:blipFill>
              <p:spPr>
                <a:xfrm>
                  <a:off x="7906142" y="5751762"/>
                  <a:ext cx="61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06" name="Ink 605">
                  <a:extLst>
                    <a:ext uri="{FF2B5EF4-FFF2-40B4-BE49-F238E27FC236}">
                      <a16:creationId xmlns:a16="http://schemas.microsoft.com/office/drawing/2014/main" id="{8CFD44C8-0ABD-43B0-AB4E-7C022735989C}"/>
                    </a:ext>
                  </a:extLst>
                </p14:cNvPr>
                <p14:cNvContentPartPr/>
                <p14:nvPr/>
              </p14:nvContentPartPr>
              <p14:xfrm>
                <a:off x="7973102" y="5754282"/>
                <a:ext cx="50760" cy="155880"/>
              </p14:xfrm>
            </p:contentPart>
          </mc:Choice>
          <mc:Fallback xmlns="">
            <p:pic>
              <p:nvPicPr>
                <p:cNvPr id="606" name="Ink 605">
                  <a:extLst>
                    <a:ext uri="{FF2B5EF4-FFF2-40B4-BE49-F238E27FC236}">
                      <a16:creationId xmlns:a16="http://schemas.microsoft.com/office/drawing/2014/main" id="{8CFD44C8-0ABD-43B0-AB4E-7C022735989C}"/>
                    </a:ext>
                  </a:extLst>
                </p:cNvPr>
                <p:cNvPicPr/>
                <p:nvPr/>
              </p:nvPicPr>
              <p:blipFill>
                <a:blip r:embed="rId291"/>
                <a:stretch>
                  <a:fillRect/>
                </a:stretch>
              </p:blipFill>
              <p:spPr>
                <a:xfrm>
                  <a:off x="7964462" y="5745642"/>
                  <a:ext cx="68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607" name="Ink 606">
                  <a:extLst>
                    <a:ext uri="{FF2B5EF4-FFF2-40B4-BE49-F238E27FC236}">
                      <a16:creationId xmlns:a16="http://schemas.microsoft.com/office/drawing/2014/main" id="{B648FEBF-B3E1-4ED4-BE53-5CFA720D0E97}"/>
                    </a:ext>
                  </a:extLst>
                </p14:cNvPr>
                <p14:cNvContentPartPr/>
                <p14:nvPr/>
              </p14:nvContentPartPr>
              <p14:xfrm>
                <a:off x="7901462" y="5840322"/>
                <a:ext cx="152640" cy="2520"/>
              </p14:xfrm>
            </p:contentPart>
          </mc:Choice>
          <mc:Fallback xmlns="">
            <p:pic>
              <p:nvPicPr>
                <p:cNvPr id="607" name="Ink 606">
                  <a:extLst>
                    <a:ext uri="{FF2B5EF4-FFF2-40B4-BE49-F238E27FC236}">
                      <a16:creationId xmlns:a16="http://schemas.microsoft.com/office/drawing/2014/main" id="{B648FEBF-B3E1-4ED4-BE53-5CFA720D0E97}"/>
                    </a:ext>
                  </a:extLst>
                </p:cNvPr>
                <p:cNvPicPr/>
                <p:nvPr/>
              </p:nvPicPr>
              <p:blipFill>
                <a:blip r:embed="rId104"/>
                <a:stretch>
                  <a:fillRect/>
                </a:stretch>
              </p:blipFill>
              <p:spPr>
                <a:xfrm>
                  <a:off x="7892822" y="5831322"/>
                  <a:ext cx="170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09" name="Ink 608">
                  <a:extLst>
                    <a:ext uri="{FF2B5EF4-FFF2-40B4-BE49-F238E27FC236}">
                      <a16:creationId xmlns:a16="http://schemas.microsoft.com/office/drawing/2014/main" id="{1229A28D-0C4E-4953-BABB-C6816DE216AD}"/>
                    </a:ext>
                  </a:extLst>
                </p14:cNvPr>
                <p14:cNvContentPartPr/>
                <p14:nvPr/>
              </p14:nvContentPartPr>
              <p14:xfrm>
                <a:off x="7638662" y="5993682"/>
                <a:ext cx="349920" cy="9360"/>
              </p14:xfrm>
            </p:contentPart>
          </mc:Choice>
          <mc:Fallback xmlns="">
            <p:pic>
              <p:nvPicPr>
                <p:cNvPr id="609" name="Ink 608">
                  <a:extLst>
                    <a:ext uri="{FF2B5EF4-FFF2-40B4-BE49-F238E27FC236}">
                      <a16:creationId xmlns:a16="http://schemas.microsoft.com/office/drawing/2014/main" id="{1229A28D-0C4E-4953-BABB-C6816DE216AD}"/>
                    </a:ext>
                  </a:extLst>
                </p:cNvPr>
                <p:cNvPicPr/>
                <p:nvPr/>
              </p:nvPicPr>
              <p:blipFill>
                <a:blip r:embed="rId294"/>
                <a:stretch>
                  <a:fillRect/>
                </a:stretch>
              </p:blipFill>
              <p:spPr>
                <a:xfrm>
                  <a:off x="7630022" y="5984682"/>
                  <a:ext cx="367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10" name="Ink 609">
                  <a:extLst>
                    <a:ext uri="{FF2B5EF4-FFF2-40B4-BE49-F238E27FC236}">
                      <a16:creationId xmlns:a16="http://schemas.microsoft.com/office/drawing/2014/main" id="{5B2EE662-B142-406C-9D2E-0773E9160AEB}"/>
                    </a:ext>
                  </a:extLst>
                </p14:cNvPr>
                <p14:cNvContentPartPr/>
                <p14:nvPr/>
              </p14:nvContentPartPr>
              <p14:xfrm>
                <a:off x="7690862" y="6083322"/>
                <a:ext cx="160200" cy="124560"/>
              </p14:xfrm>
            </p:contentPart>
          </mc:Choice>
          <mc:Fallback xmlns="">
            <p:pic>
              <p:nvPicPr>
                <p:cNvPr id="610" name="Ink 609">
                  <a:extLst>
                    <a:ext uri="{FF2B5EF4-FFF2-40B4-BE49-F238E27FC236}">
                      <a16:creationId xmlns:a16="http://schemas.microsoft.com/office/drawing/2014/main" id="{5B2EE662-B142-406C-9D2E-0773E9160AEB}"/>
                    </a:ext>
                  </a:extLst>
                </p:cNvPr>
                <p:cNvPicPr/>
                <p:nvPr/>
              </p:nvPicPr>
              <p:blipFill>
                <a:blip r:embed="rId296"/>
                <a:stretch>
                  <a:fillRect/>
                </a:stretch>
              </p:blipFill>
              <p:spPr>
                <a:xfrm>
                  <a:off x="7682222" y="6074682"/>
                  <a:ext cx="177840" cy="142200"/>
                </a:xfrm>
                <a:prstGeom prst="rect">
                  <a:avLst/>
                </a:prstGeom>
              </p:spPr>
            </p:pic>
          </mc:Fallback>
        </mc:AlternateContent>
      </p:grpSp>
      <p:grpSp>
        <p:nvGrpSpPr>
          <p:cNvPr id="616" name="Group 615">
            <a:extLst>
              <a:ext uri="{FF2B5EF4-FFF2-40B4-BE49-F238E27FC236}">
                <a16:creationId xmlns:a16="http://schemas.microsoft.com/office/drawing/2014/main" id="{E296566A-D847-4C0D-8A65-4F99CF12ACBF}"/>
              </a:ext>
            </a:extLst>
          </p:cNvPr>
          <p:cNvGrpSpPr/>
          <p:nvPr/>
        </p:nvGrpSpPr>
        <p:grpSpPr>
          <a:xfrm>
            <a:off x="8191262" y="5764722"/>
            <a:ext cx="459360" cy="190440"/>
            <a:chOff x="8191262" y="5764722"/>
            <a:chExt cx="459360" cy="190440"/>
          </a:xfrm>
        </p:grpSpPr>
        <mc:AlternateContent xmlns:mc="http://schemas.openxmlformats.org/markup-compatibility/2006" xmlns:p14="http://schemas.microsoft.com/office/powerpoint/2010/main">
          <mc:Choice Requires="p14">
            <p:contentPart p14:bwMode="auto" r:id="rId297">
              <p14:nvContentPartPr>
                <p14:cNvPr id="612" name="Ink 611">
                  <a:extLst>
                    <a:ext uri="{FF2B5EF4-FFF2-40B4-BE49-F238E27FC236}">
                      <a16:creationId xmlns:a16="http://schemas.microsoft.com/office/drawing/2014/main" id="{6E9E0084-854B-42AE-A573-E1FD83AA384F}"/>
                    </a:ext>
                  </a:extLst>
                </p14:cNvPr>
                <p14:cNvContentPartPr/>
                <p14:nvPr/>
              </p14:nvContentPartPr>
              <p14:xfrm>
                <a:off x="8191262" y="5796762"/>
                <a:ext cx="49320" cy="142560"/>
              </p14:xfrm>
            </p:contentPart>
          </mc:Choice>
          <mc:Fallback xmlns="">
            <p:pic>
              <p:nvPicPr>
                <p:cNvPr id="612" name="Ink 611">
                  <a:extLst>
                    <a:ext uri="{FF2B5EF4-FFF2-40B4-BE49-F238E27FC236}">
                      <a16:creationId xmlns:a16="http://schemas.microsoft.com/office/drawing/2014/main" id="{6E9E0084-854B-42AE-A573-E1FD83AA384F}"/>
                    </a:ext>
                  </a:extLst>
                </p:cNvPr>
                <p:cNvPicPr/>
                <p:nvPr/>
              </p:nvPicPr>
              <p:blipFill>
                <a:blip r:embed="rId298"/>
                <a:stretch>
                  <a:fillRect/>
                </a:stretch>
              </p:blipFill>
              <p:spPr>
                <a:xfrm>
                  <a:off x="8182262" y="5788122"/>
                  <a:ext cx="66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13" name="Ink 612">
                  <a:extLst>
                    <a:ext uri="{FF2B5EF4-FFF2-40B4-BE49-F238E27FC236}">
                      <a16:creationId xmlns:a16="http://schemas.microsoft.com/office/drawing/2014/main" id="{61C04FD3-0B58-4CC2-AAEC-8F55125FBB87}"/>
                    </a:ext>
                  </a:extLst>
                </p14:cNvPr>
                <p14:cNvContentPartPr/>
                <p14:nvPr/>
              </p14:nvContentPartPr>
              <p14:xfrm>
                <a:off x="8235542" y="5764722"/>
                <a:ext cx="76680" cy="2520"/>
              </p14:xfrm>
            </p:contentPart>
          </mc:Choice>
          <mc:Fallback xmlns="">
            <p:pic>
              <p:nvPicPr>
                <p:cNvPr id="613" name="Ink 612">
                  <a:extLst>
                    <a:ext uri="{FF2B5EF4-FFF2-40B4-BE49-F238E27FC236}">
                      <a16:creationId xmlns:a16="http://schemas.microsoft.com/office/drawing/2014/main" id="{61C04FD3-0B58-4CC2-AAEC-8F55125FBB87}"/>
                    </a:ext>
                  </a:extLst>
                </p:cNvPr>
                <p:cNvPicPr/>
                <p:nvPr/>
              </p:nvPicPr>
              <p:blipFill>
                <a:blip r:embed="rId300"/>
                <a:stretch>
                  <a:fillRect/>
                </a:stretch>
              </p:blipFill>
              <p:spPr>
                <a:xfrm>
                  <a:off x="8226902" y="5755722"/>
                  <a:ext cx="94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14" name="Ink 613">
                  <a:extLst>
                    <a:ext uri="{FF2B5EF4-FFF2-40B4-BE49-F238E27FC236}">
                      <a16:creationId xmlns:a16="http://schemas.microsoft.com/office/drawing/2014/main" id="{CDB4DAC5-B2A8-4AA1-AF8D-6405C8F9A560}"/>
                    </a:ext>
                  </a:extLst>
                </p14:cNvPr>
                <p14:cNvContentPartPr/>
                <p14:nvPr/>
              </p14:nvContentPartPr>
              <p14:xfrm>
                <a:off x="8266862" y="5832042"/>
                <a:ext cx="188640" cy="84240"/>
              </p14:xfrm>
            </p:contentPart>
          </mc:Choice>
          <mc:Fallback xmlns="">
            <p:pic>
              <p:nvPicPr>
                <p:cNvPr id="614" name="Ink 613">
                  <a:extLst>
                    <a:ext uri="{FF2B5EF4-FFF2-40B4-BE49-F238E27FC236}">
                      <a16:creationId xmlns:a16="http://schemas.microsoft.com/office/drawing/2014/main" id="{CDB4DAC5-B2A8-4AA1-AF8D-6405C8F9A560}"/>
                    </a:ext>
                  </a:extLst>
                </p:cNvPr>
                <p:cNvPicPr/>
                <p:nvPr/>
              </p:nvPicPr>
              <p:blipFill>
                <a:blip r:embed="rId302"/>
                <a:stretch>
                  <a:fillRect/>
                </a:stretch>
              </p:blipFill>
              <p:spPr>
                <a:xfrm>
                  <a:off x="8258222" y="5823402"/>
                  <a:ext cx="20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15" name="Ink 614">
                  <a:extLst>
                    <a:ext uri="{FF2B5EF4-FFF2-40B4-BE49-F238E27FC236}">
                      <a16:creationId xmlns:a16="http://schemas.microsoft.com/office/drawing/2014/main" id="{0B6FE257-0C2B-4F51-B899-FAC3F63533B8}"/>
                    </a:ext>
                  </a:extLst>
                </p14:cNvPr>
                <p14:cNvContentPartPr/>
                <p14:nvPr/>
              </p14:nvContentPartPr>
              <p14:xfrm>
                <a:off x="8511302" y="5770482"/>
                <a:ext cx="139320" cy="184680"/>
              </p14:xfrm>
            </p:contentPart>
          </mc:Choice>
          <mc:Fallback xmlns="">
            <p:pic>
              <p:nvPicPr>
                <p:cNvPr id="615" name="Ink 614">
                  <a:extLst>
                    <a:ext uri="{FF2B5EF4-FFF2-40B4-BE49-F238E27FC236}">
                      <a16:creationId xmlns:a16="http://schemas.microsoft.com/office/drawing/2014/main" id="{0B6FE257-0C2B-4F51-B899-FAC3F63533B8}"/>
                    </a:ext>
                  </a:extLst>
                </p:cNvPr>
                <p:cNvPicPr/>
                <p:nvPr/>
              </p:nvPicPr>
              <p:blipFill>
                <a:blip r:embed="rId304"/>
                <a:stretch>
                  <a:fillRect/>
                </a:stretch>
              </p:blipFill>
              <p:spPr>
                <a:xfrm>
                  <a:off x="8502662" y="5761842"/>
                  <a:ext cx="156960" cy="202320"/>
                </a:xfrm>
                <a:prstGeom prst="rect">
                  <a:avLst/>
                </a:prstGeom>
              </p:spPr>
            </p:pic>
          </mc:Fallback>
        </mc:AlternateContent>
      </p:grpSp>
      <p:grpSp>
        <p:nvGrpSpPr>
          <p:cNvPr id="622" name="Group 621">
            <a:extLst>
              <a:ext uri="{FF2B5EF4-FFF2-40B4-BE49-F238E27FC236}">
                <a16:creationId xmlns:a16="http://schemas.microsoft.com/office/drawing/2014/main" id="{664751E7-8258-420C-9799-BF081B920AC3}"/>
              </a:ext>
            </a:extLst>
          </p:cNvPr>
          <p:cNvGrpSpPr/>
          <p:nvPr/>
        </p:nvGrpSpPr>
        <p:grpSpPr>
          <a:xfrm>
            <a:off x="8150582" y="6028962"/>
            <a:ext cx="410760" cy="213480"/>
            <a:chOff x="8150582" y="6028962"/>
            <a:chExt cx="410760" cy="213480"/>
          </a:xfrm>
        </p:grpSpPr>
        <mc:AlternateContent xmlns:mc="http://schemas.openxmlformats.org/markup-compatibility/2006" xmlns:p14="http://schemas.microsoft.com/office/powerpoint/2010/main">
          <mc:Choice Requires="p14">
            <p:contentPart p14:bwMode="auto" r:id="rId305">
              <p14:nvContentPartPr>
                <p14:cNvPr id="617" name="Ink 616">
                  <a:extLst>
                    <a:ext uri="{FF2B5EF4-FFF2-40B4-BE49-F238E27FC236}">
                      <a16:creationId xmlns:a16="http://schemas.microsoft.com/office/drawing/2014/main" id="{A64FD688-743E-4781-8526-6B65B95A49C1}"/>
                    </a:ext>
                  </a:extLst>
                </p14:cNvPr>
                <p14:cNvContentPartPr/>
                <p14:nvPr/>
              </p14:nvContentPartPr>
              <p14:xfrm>
                <a:off x="8163902" y="6028962"/>
                <a:ext cx="323280" cy="12600"/>
              </p14:xfrm>
            </p:contentPart>
          </mc:Choice>
          <mc:Fallback xmlns="">
            <p:pic>
              <p:nvPicPr>
                <p:cNvPr id="617" name="Ink 616">
                  <a:extLst>
                    <a:ext uri="{FF2B5EF4-FFF2-40B4-BE49-F238E27FC236}">
                      <a16:creationId xmlns:a16="http://schemas.microsoft.com/office/drawing/2014/main" id="{A64FD688-743E-4781-8526-6B65B95A49C1}"/>
                    </a:ext>
                  </a:extLst>
                </p:cNvPr>
                <p:cNvPicPr/>
                <p:nvPr/>
              </p:nvPicPr>
              <p:blipFill>
                <a:blip r:embed="rId306"/>
                <a:stretch>
                  <a:fillRect/>
                </a:stretch>
              </p:blipFill>
              <p:spPr>
                <a:xfrm>
                  <a:off x="8154902" y="6019962"/>
                  <a:ext cx="340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618" name="Ink 617">
                  <a:extLst>
                    <a:ext uri="{FF2B5EF4-FFF2-40B4-BE49-F238E27FC236}">
                      <a16:creationId xmlns:a16="http://schemas.microsoft.com/office/drawing/2014/main" id="{A723438B-FB71-4F2D-B475-440866EE324C}"/>
                    </a:ext>
                  </a:extLst>
                </p14:cNvPr>
                <p14:cNvContentPartPr/>
                <p14:nvPr/>
              </p14:nvContentPartPr>
              <p14:xfrm>
                <a:off x="8150582" y="6122922"/>
                <a:ext cx="112680" cy="117360"/>
              </p14:xfrm>
            </p:contentPart>
          </mc:Choice>
          <mc:Fallback xmlns="">
            <p:pic>
              <p:nvPicPr>
                <p:cNvPr id="618" name="Ink 617">
                  <a:extLst>
                    <a:ext uri="{FF2B5EF4-FFF2-40B4-BE49-F238E27FC236}">
                      <a16:creationId xmlns:a16="http://schemas.microsoft.com/office/drawing/2014/main" id="{A723438B-FB71-4F2D-B475-440866EE324C}"/>
                    </a:ext>
                  </a:extLst>
                </p:cNvPr>
                <p:cNvPicPr/>
                <p:nvPr/>
              </p:nvPicPr>
              <p:blipFill>
                <a:blip r:embed="rId308"/>
                <a:stretch>
                  <a:fillRect/>
                </a:stretch>
              </p:blipFill>
              <p:spPr>
                <a:xfrm>
                  <a:off x="8141582" y="6113922"/>
                  <a:ext cx="130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19" name="Ink 618">
                  <a:extLst>
                    <a:ext uri="{FF2B5EF4-FFF2-40B4-BE49-F238E27FC236}">
                      <a16:creationId xmlns:a16="http://schemas.microsoft.com/office/drawing/2014/main" id="{7CEFCBDF-98DD-4576-81C1-17C21E144E3B}"/>
                    </a:ext>
                  </a:extLst>
                </p14:cNvPr>
                <p14:cNvContentPartPr/>
                <p14:nvPr/>
              </p14:nvContentPartPr>
              <p14:xfrm>
                <a:off x="8187302" y="6100602"/>
                <a:ext cx="103680" cy="8280"/>
              </p14:xfrm>
            </p:contentPart>
          </mc:Choice>
          <mc:Fallback xmlns="">
            <p:pic>
              <p:nvPicPr>
                <p:cNvPr id="619" name="Ink 618">
                  <a:extLst>
                    <a:ext uri="{FF2B5EF4-FFF2-40B4-BE49-F238E27FC236}">
                      <a16:creationId xmlns:a16="http://schemas.microsoft.com/office/drawing/2014/main" id="{7CEFCBDF-98DD-4576-81C1-17C21E144E3B}"/>
                    </a:ext>
                  </a:extLst>
                </p:cNvPr>
                <p:cNvPicPr/>
                <p:nvPr/>
              </p:nvPicPr>
              <p:blipFill>
                <a:blip r:embed="rId310"/>
                <a:stretch>
                  <a:fillRect/>
                </a:stretch>
              </p:blipFill>
              <p:spPr>
                <a:xfrm>
                  <a:off x="8178662" y="6091602"/>
                  <a:ext cx="121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620" name="Ink 619">
                  <a:extLst>
                    <a:ext uri="{FF2B5EF4-FFF2-40B4-BE49-F238E27FC236}">
                      <a16:creationId xmlns:a16="http://schemas.microsoft.com/office/drawing/2014/main" id="{BAFDED16-ECA9-426C-AE33-0FA60D080508}"/>
                    </a:ext>
                  </a:extLst>
                </p14:cNvPr>
                <p14:cNvContentPartPr/>
                <p14:nvPr/>
              </p14:nvContentPartPr>
              <p14:xfrm>
                <a:off x="8289542" y="6148482"/>
                <a:ext cx="149400" cy="45360"/>
              </p14:xfrm>
            </p:contentPart>
          </mc:Choice>
          <mc:Fallback xmlns="">
            <p:pic>
              <p:nvPicPr>
                <p:cNvPr id="620" name="Ink 619">
                  <a:extLst>
                    <a:ext uri="{FF2B5EF4-FFF2-40B4-BE49-F238E27FC236}">
                      <a16:creationId xmlns:a16="http://schemas.microsoft.com/office/drawing/2014/main" id="{BAFDED16-ECA9-426C-AE33-0FA60D080508}"/>
                    </a:ext>
                  </a:extLst>
                </p:cNvPr>
                <p:cNvPicPr/>
                <p:nvPr/>
              </p:nvPicPr>
              <p:blipFill>
                <a:blip r:embed="rId312"/>
                <a:stretch>
                  <a:fillRect/>
                </a:stretch>
              </p:blipFill>
              <p:spPr>
                <a:xfrm>
                  <a:off x="8280542" y="6139842"/>
                  <a:ext cx="167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21" name="Ink 620">
                  <a:extLst>
                    <a:ext uri="{FF2B5EF4-FFF2-40B4-BE49-F238E27FC236}">
                      <a16:creationId xmlns:a16="http://schemas.microsoft.com/office/drawing/2014/main" id="{C91C5918-0F53-445C-9F1D-E0DFC4B7FC20}"/>
                    </a:ext>
                  </a:extLst>
                </p14:cNvPr>
                <p14:cNvContentPartPr/>
                <p14:nvPr/>
              </p14:nvContentPartPr>
              <p14:xfrm>
                <a:off x="8483582" y="6125442"/>
                <a:ext cx="77760" cy="117000"/>
              </p14:xfrm>
            </p:contentPart>
          </mc:Choice>
          <mc:Fallback xmlns="">
            <p:pic>
              <p:nvPicPr>
                <p:cNvPr id="621" name="Ink 620">
                  <a:extLst>
                    <a:ext uri="{FF2B5EF4-FFF2-40B4-BE49-F238E27FC236}">
                      <a16:creationId xmlns:a16="http://schemas.microsoft.com/office/drawing/2014/main" id="{C91C5918-0F53-445C-9F1D-E0DFC4B7FC20}"/>
                    </a:ext>
                  </a:extLst>
                </p:cNvPr>
                <p:cNvPicPr/>
                <p:nvPr/>
              </p:nvPicPr>
              <p:blipFill>
                <a:blip r:embed="rId314"/>
                <a:stretch>
                  <a:fillRect/>
                </a:stretch>
              </p:blipFill>
              <p:spPr>
                <a:xfrm>
                  <a:off x="8474582" y="6116442"/>
                  <a:ext cx="95400" cy="134640"/>
                </a:xfrm>
                <a:prstGeom prst="rect">
                  <a:avLst/>
                </a:prstGeom>
              </p:spPr>
            </p:pic>
          </mc:Fallback>
        </mc:AlternateContent>
      </p:grpSp>
      <p:grpSp>
        <p:nvGrpSpPr>
          <p:cNvPr id="626" name="Group 625">
            <a:extLst>
              <a:ext uri="{FF2B5EF4-FFF2-40B4-BE49-F238E27FC236}">
                <a16:creationId xmlns:a16="http://schemas.microsoft.com/office/drawing/2014/main" id="{E89A12D0-BBD9-4B59-8029-C861D6B568C8}"/>
              </a:ext>
            </a:extLst>
          </p:cNvPr>
          <p:cNvGrpSpPr/>
          <p:nvPr/>
        </p:nvGrpSpPr>
        <p:grpSpPr>
          <a:xfrm>
            <a:off x="8695262" y="6008082"/>
            <a:ext cx="114840" cy="58680"/>
            <a:chOff x="8695262" y="6008082"/>
            <a:chExt cx="114840" cy="58680"/>
          </a:xfrm>
        </p:grpSpPr>
        <mc:AlternateContent xmlns:mc="http://schemas.openxmlformats.org/markup-compatibility/2006" xmlns:p14="http://schemas.microsoft.com/office/powerpoint/2010/main">
          <mc:Choice Requires="p14">
            <p:contentPart p14:bwMode="auto" r:id="rId315">
              <p14:nvContentPartPr>
                <p14:cNvPr id="623" name="Ink 622">
                  <a:extLst>
                    <a:ext uri="{FF2B5EF4-FFF2-40B4-BE49-F238E27FC236}">
                      <a16:creationId xmlns:a16="http://schemas.microsoft.com/office/drawing/2014/main" id="{7D7A78D1-8C2E-40E6-BADE-5E7FFCEC31C3}"/>
                    </a:ext>
                  </a:extLst>
                </p14:cNvPr>
                <p14:cNvContentPartPr/>
                <p14:nvPr/>
              </p14:nvContentPartPr>
              <p14:xfrm>
                <a:off x="8731982" y="6060282"/>
                <a:ext cx="78120" cy="6480"/>
              </p14:xfrm>
            </p:contentPart>
          </mc:Choice>
          <mc:Fallback xmlns="">
            <p:pic>
              <p:nvPicPr>
                <p:cNvPr id="623" name="Ink 622">
                  <a:extLst>
                    <a:ext uri="{FF2B5EF4-FFF2-40B4-BE49-F238E27FC236}">
                      <a16:creationId xmlns:a16="http://schemas.microsoft.com/office/drawing/2014/main" id="{7D7A78D1-8C2E-40E6-BADE-5E7FFCEC31C3}"/>
                    </a:ext>
                  </a:extLst>
                </p:cNvPr>
                <p:cNvPicPr/>
                <p:nvPr/>
              </p:nvPicPr>
              <p:blipFill>
                <a:blip r:embed="rId316"/>
                <a:stretch>
                  <a:fillRect/>
                </a:stretch>
              </p:blipFill>
              <p:spPr>
                <a:xfrm>
                  <a:off x="8722982" y="6051282"/>
                  <a:ext cx="95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24" name="Ink 623">
                  <a:extLst>
                    <a:ext uri="{FF2B5EF4-FFF2-40B4-BE49-F238E27FC236}">
                      <a16:creationId xmlns:a16="http://schemas.microsoft.com/office/drawing/2014/main" id="{5FC04079-AE98-4CA3-88B4-261874B24771}"/>
                    </a:ext>
                  </a:extLst>
                </p14:cNvPr>
                <p14:cNvContentPartPr/>
                <p14:nvPr/>
              </p14:nvContentPartPr>
              <p14:xfrm>
                <a:off x="8732342" y="6066402"/>
                <a:ext cx="360" cy="360"/>
              </p14:xfrm>
            </p:contentPart>
          </mc:Choice>
          <mc:Fallback xmlns="">
            <p:pic>
              <p:nvPicPr>
                <p:cNvPr id="624" name="Ink 623">
                  <a:extLst>
                    <a:ext uri="{FF2B5EF4-FFF2-40B4-BE49-F238E27FC236}">
                      <a16:creationId xmlns:a16="http://schemas.microsoft.com/office/drawing/2014/main" id="{5FC04079-AE98-4CA3-88B4-261874B24771}"/>
                    </a:ext>
                  </a:extLst>
                </p:cNvPr>
                <p:cNvPicPr/>
                <p:nvPr/>
              </p:nvPicPr>
              <p:blipFill>
                <a:blip r:embed="rId84"/>
                <a:stretch>
                  <a:fillRect/>
                </a:stretch>
              </p:blipFill>
              <p:spPr>
                <a:xfrm>
                  <a:off x="8723702" y="60574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25" name="Ink 624">
                  <a:extLst>
                    <a:ext uri="{FF2B5EF4-FFF2-40B4-BE49-F238E27FC236}">
                      <a16:creationId xmlns:a16="http://schemas.microsoft.com/office/drawing/2014/main" id="{D9EF244B-8E4B-45E8-A94D-911EE2A68DA7}"/>
                    </a:ext>
                  </a:extLst>
                </p14:cNvPr>
                <p14:cNvContentPartPr/>
                <p14:nvPr/>
              </p14:nvContentPartPr>
              <p14:xfrm>
                <a:off x="8695262" y="6008082"/>
                <a:ext cx="109080" cy="58320"/>
              </p14:xfrm>
            </p:contentPart>
          </mc:Choice>
          <mc:Fallback xmlns="">
            <p:pic>
              <p:nvPicPr>
                <p:cNvPr id="625" name="Ink 624">
                  <a:extLst>
                    <a:ext uri="{FF2B5EF4-FFF2-40B4-BE49-F238E27FC236}">
                      <a16:creationId xmlns:a16="http://schemas.microsoft.com/office/drawing/2014/main" id="{D9EF244B-8E4B-45E8-A94D-911EE2A68DA7}"/>
                    </a:ext>
                  </a:extLst>
                </p:cNvPr>
                <p:cNvPicPr/>
                <p:nvPr/>
              </p:nvPicPr>
              <p:blipFill>
                <a:blip r:embed="rId319"/>
                <a:stretch>
                  <a:fillRect/>
                </a:stretch>
              </p:blipFill>
              <p:spPr>
                <a:xfrm>
                  <a:off x="8686622" y="5999442"/>
                  <a:ext cx="126720" cy="75960"/>
                </a:xfrm>
                <a:prstGeom prst="rect">
                  <a:avLst/>
                </a:prstGeom>
              </p:spPr>
            </p:pic>
          </mc:Fallback>
        </mc:AlternateContent>
      </p:grpSp>
      <p:grpSp>
        <p:nvGrpSpPr>
          <p:cNvPr id="641" name="Group 640">
            <a:extLst>
              <a:ext uri="{FF2B5EF4-FFF2-40B4-BE49-F238E27FC236}">
                <a16:creationId xmlns:a16="http://schemas.microsoft.com/office/drawing/2014/main" id="{74AFCB39-89CD-4A59-B7DB-5E5DA43ED853}"/>
              </a:ext>
            </a:extLst>
          </p:cNvPr>
          <p:cNvGrpSpPr/>
          <p:nvPr/>
        </p:nvGrpSpPr>
        <p:grpSpPr>
          <a:xfrm>
            <a:off x="7318262" y="2443362"/>
            <a:ext cx="403920" cy="223560"/>
            <a:chOff x="7318262" y="2443362"/>
            <a:chExt cx="403920" cy="223560"/>
          </a:xfrm>
        </p:grpSpPr>
        <mc:AlternateContent xmlns:mc="http://schemas.openxmlformats.org/markup-compatibility/2006" xmlns:p14="http://schemas.microsoft.com/office/powerpoint/2010/main">
          <mc:Choice Requires="p14">
            <p:contentPart p14:bwMode="auto" r:id="rId320">
              <p14:nvContentPartPr>
                <p14:cNvPr id="633" name="Ink 632">
                  <a:extLst>
                    <a:ext uri="{FF2B5EF4-FFF2-40B4-BE49-F238E27FC236}">
                      <a16:creationId xmlns:a16="http://schemas.microsoft.com/office/drawing/2014/main" id="{BA1FEB47-01C1-40D5-AAB9-F5503AC17CD3}"/>
                    </a:ext>
                  </a:extLst>
                </p14:cNvPr>
                <p14:cNvContentPartPr/>
                <p14:nvPr/>
              </p14:nvContentPartPr>
              <p14:xfrm>
                <a:off x="7331942" y="2476842"/>
                <a:ext cx="147240" cy="171000"/>
              </p14:xfrm>
            </p:contentPart>
          </mc:Choice>
          <mc:Fallback xmlns="">
            <p:pic>
              <p:nvPicPr>
                <p:cNvPr id="633" name="Ink 632">
                  <a:extLst>
                    <a:ext uri="{FF2B5EF4-FFF2-40B4-BE49-F238E27FC236}">
                      <a16:creationId xmlns:a16="http://schemas.microsoft.com/office/drawing/2014/main" id="{BA1FEB47-01C1-40D5-AAB9-F5503AC17CD3}"/>
                    </a:ext>
                  </a:extLst>
                </p:cNvPr>
                <p:cNvPicPr/>
                <p:nvPr/>
              </p:nvPicPr>
              <p:blipFill>
                <a:blip r:embed="rId321"/>
                <a:stretch>
                  <a:fillRect/>
                </a:stretch>
              </p:blipFill>
              <p:spPr>
                <a:xfrm>
                  <a:off x="7322942" y="2467842"/>
                  <a:ext cx="164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34" name="Ink 633">
                  <a:extLst>
                    <a:ext uri="{FF2B5EF4-FFF2-40B4-BE49-F238E27FC236}">
                      <a16:creationId xmlns:a16="http://schemas.microsoft.com/office/drawing/2014/main" id="{6B181D59-BE14-48BB-9884-B7851FB43A41}"/>
                    </a:ext>
                  </a:extLst>
                </p14:cNvPr>
                <p14:cNvContentPartPr/>
                <p14:nvPr/>
              </p14:nvContentPartPr>
              <p14:xfrm>
                <a:off x="7435982" y="2479722"/>
                <a:ext cx="79920" cy="156600"/>
              </p14:xfrm>
            </p:contentPart>
          </mc:Choice>
          <mc:Fallback xmlns="">
            <p:pic>
              <p:nvPicPr>
                <p:cNvPr id="634" name="Ink 633">
                  <a:extLst>
                    <a:ext uri="{FF2B5EF4-FFF2-40B4-BE49-F238E27FC236}">
                      <a16:creationId xmlns:a16="http://schemas.microsoft.com/office/drawing/2014/main" id="{6B181D59-BE14-48BB-9884-B7851FB43A41}"/>
                    </a:ext>
                  </a:extLst>
                </p:cNvPr>
                <p:cNvPicPr/>
                <p:nvPr/>
              </p:nvPicPr>
              <p:blipFill>
                <a:blip r:embed="rId323"/>
                <a:stretch>
                  <a:fillRect/>
                </a:stretch>
              </p:blipFill>
              <p:spPr>
                <a:xfrm>
                  <a:off x="7427342" y="2471082"/>
                  <a:ext cx="97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35" name="Ink 634">
                  <a:extLst>
                    <a:ext uri="{FF2B5EF4-FFF2-40B4-BE49-F238E27FC236}">
                      <a16:creationId xmlns:a16="http://schemas.microsoft.com/office/drawing/2014/main" id="{081BD1D5-32EE-4530-9368-3F2C2B6E30BF}"/>
                    </a:ext>
                  </a:extLst>
                </p14:cNvPr>
                <p14:cNvContentPartPr/>
                <p14:nvPr/>
              </p14:nvContentPartPr>
              <p14:xfrm>
                <a:off x="7318262" y="2647482"/>
                <a:ext cx="139320" cy="12600"/>
              </p14:xfrm>
            </p:contentPart>
          </mc:Choice>
          <mc:Fallback xmlns="">
            <p:pic>
              <p:nvPicPr>
                <p:cNvPr id="635" name="Ink 634">
                  <a:extLst>
                    <a:ext uri="{FF2B5EF4-FFF2-40B4-BE49-F238E27FC236}">
                      <a16:creationId xmlns:a16="http://schemas.microsoft.com/office/drawing/2014/main" id="{081BD1D5-32EE-4530-9368-3F2C2B6E30BF}"/>
                    </a:ext>
                  </a:extLst>
                </p:cNvPr>
                <p:cNvPicPr/>
                <p:nvPr/>
              </p:nvPicPr>
              <p:blipFill>
                <a:blip r:embed="rId325"/>
                <a:stretch>
                  <a:fillRect/>
                </a:stretch>
              </p:blipFill>
              <p:spPr>
                <a:xfrm>
                  <a:off x="7309622" y="2638842"/>
                  <a:ext cx="156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636" name="Ink 635">
                  <a:extLst>
                    <a:ext uri="{FF2B5EF4-FFF2-40B4-BE49-F238E27FC236}">
                      <a16:creationId xmlns:a16="http://schemas.microsoft.com/office/drawing/2014/main" id="{10038368-A4EA-41D1-8227-015E0E037F13}"/>
                    </a:ext>
                  </a:extLst>
                </p14:cNvPr>
                <p14:cNvContentPartPr/>
                <p14:nvPr/>
              </p14:nvContentPartPr>
              <p14:xfrm>
                <a:off x="7612382" y="2443362"/>
                <a:ext cx="83160" cy="223560"/>
              </p14:xfrm>
            </p:contentPart>
          </mc:Choice>
          <mc:Fallback xmlns="">
            <p:pic>
              <p:nvPicPr>
                <p:cNvPr id="636" name="Ink 635">
                  <a:extLst>
                    <a:ext uri="{FF2B5EF4-FFF2-40B4-BE49-F238E27FC236}">
                      <a16:creationId xmlns:a16="http://schemas.microsoft.com/office/drawing/2014/main" id="{10038368-A4EA-41D1-8227-015E0E037F13}"/>
                    </a:ext>
                  </a:extLst>
                </p:cNvPr>
                <p:cNvPicPr/>
                <p:nvPr/>
              </p:nvPicPr>
              <p:blipFill>
                <a:blip r:embed="rId327"/>
                <a:stretch>
                  <a:fillRect/>
                </a:stretch>
              </p:blipFill>
              <p:spPr>
                <a:xfrm>
                  <a:off x="7603382" y="2434722"/>
                  <a:ext cx="100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637" name="Ink 636">
                  <a:extLst>
                    <a:ext uri="{FF2B5EF4-FFF2-40B4-BE49-F238E27FC236}">
                      <a16:creationId xmlns:a16="http://schemas.microsoft.com/office/drawing/2014/main" id="{0F5DACCA-16C9-4CD9-90B3-B17C5600FB78}"/>
                    </a:ext>
                  </a:extLst>
                </p14:cNvPr>
                <p14:cNvContentPartPr/>
                <p14:nvPr/>
              </p14:nvContentPartPr>
              <p14:xfrm>
                <a:off x="7659182" y="2476842"/>
                <a:ext cx="61920" cy="174960"/>
              </p14:xfrm>
            </p:contentPart>
          </mc:Choice>
          <mc:Fallback xmlns="">
            <p:pic>
              <p:nvPicPr>
                <p:cNvPr id="637" name="Ink 636">
                  <a:extLst>
                    <a:ext uri="{FF2B5EF4-FFF2-40B4-BE49-F238E27FC236}">
                      <a16:creationId xmlns:a16="http://schemas.microsoft.com/office/drawing/2014/main" id="{0F5DACCA-16C9-4CD9-90B3-B17C5600FB78}"/>
                    </a:ext>
                  </a:extLst>
                </p:cNvPr>
                <p:cNvPicPr/>
                <p:nvPr/>
              </p:nvPicPr>
              <p:blipFill>
                <a:blip r:embed="rId329"/>
                <a:stretch>
                  <a:fillRect/>
                </a:stretch>
              </p:blipFill>
              <p:spPr>
                <a:xfrm>
                  <a:off x="7650542" y="2467842"/>
                  <a:ext cx="79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638" name="Ink 637">
                  <a:extLst>
                    <a:ext uri="{FF2B5EF4-FFF2-40B4-BE49-F238E27FC236}">
                      <a16:creationId xmlns:a16="http://schemas.microsoft.com/office/drawing/2014/main" id="{D7489DF3-683F-4BAE-9EB9-35DDCF06A572}"/>
                    </a:ext>
                  </a:extLst>
                </p14:cNvPr>
                <p14:cNvContentPartPr/>
                <p14:nvPr/>
              </p14:nvContentPartPr>
              <p14:xfrm>
                <a:off x="7601942" y="2557482"/>
                <a:ext cx="120240" cy="2520"/>
              </p14:xfrm>
            </p:contentPart>
          </mc:Choice>
          <mc:Fallback xmlns="">
            <p:pic>
              <p:nvPicPr>
                <p:cNvPr id="638" name="Ink 637">
                  <a:extLst>
                    <a:ext uri="{FF2B5EF4-FFF2-40B4-BE49-F238E27FC236}">
                      <a16:creationId xmlns:a16="http://schemas.microsoft.com/office/drawing/2014/main" id="{D7489DF3-683F-4BAE-9EB9-35DDCF06A572}"/>
                    </a:ext>
                  </a:extLst>
                </p:cNvPr>
                <p:cNvPicPr/>
                <p:nvPr/>
              </p:nvPicPr>
              <p:blipFill>
                <a:blip r:embed="rId331"/>
                <a:stretch>
                  <a:fillRect/>
                </a:stretch>
              </p:blipFill>
              <p:spPr>
                <a:xfrm>
                  <a:off x="7593302" y="2548842"/>
                  <a:ext cx="1378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639" name="Ink 638">
                <a:extLst>
                  <a:ext uri="{FF2B5EF4-FFF2-40B4-BE49-F238E27FC236}">
                    <a16:creationId xmlns:a16="http://schemas.microsoft.com/office/drawing/2014/main" id="{FD489CE2-BE2C-40E5-8CFF-002FB56A1258}"/>
                  </a:ext>
                </a:extLst>
              </p14:cNvPr>
              <p14:cNvContentPartPr/>
              <p14:nvPr/>
            </p14:nvContentPartPr>
            <p14:xfrm>
              <a:off x="7331942" y="2808762"/>
              <a:ext cx="261720" cy="9360"/>
            </p14:xfrm>
          </p:contentPart>
        </mc:Choice>
        <mc:Fallback xmlns="">
          <p:pic>
            <p:nvPicPr>
              <p:cNvPr id="639" name="Ink 638">
                <a:extLst>
                  <a:ext uri="{FF2B5EF4-FFF2-40B4-BE49-F238E27FC236}">
                    <a16:creationId xmlns:a16="http://schemas.microsoft.com/office/drawing/2014/main" id="{FD489CE2-BE2C-40E5-8CFF-002FB56A1258}"/>
                  </a:ext>
                </a:extLst>
              </p:cNvPr>
              <p:cNvPicPr/>
              <p:nvPr/>
            </p:nvPicPr>
            <p:blipFill>
              <a:blip r:embed="rId333"/>
              <a:stretch>
                <a:fillRect/>
              </a:stretch>
            </p:blipFill>
            <p:spPr>
              <a:xfrm>
                <a:off x="7322942" y="2799762"/>
                <a:ext cx="279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640" name="Ink 639">
                <a:extLst>
                  <a:ext uri="{FF2B5EF4-FFF2-40B4-BE49-F238E27FC236}">
                    <a16:creationId xmlns:a16="http://schemas.microsoft.com/office/drawing/2014/main" id="{46A464DE-9CC6-46D8-9601-8B151AE15141}"/>
                  </a:ext>
                </a:extLst>
              </p14:cNvPr>
              <p14:cNvContentPartPr/>
              <p14:nvPr/>
            </p14:nvContentPartPr>
            <p14:xfrm>
              <a:off x="7357502" y="2898402"/>
              <a:ext cx="135360" cy="167040"/>
            </p14:xfrm>
          </p:contentPart>
        </mc:Choice>
        <mc:Fallback xmlns="">
          <p:pic>
            <p:nvPicPr>
              <p:cNvPr id="640" name="Ink 639">
                <a:extLst>
                  <a:ext uri="{FF2B5EF4-FFF2-40B4-BE49-F238E27FC236}">
                    <a16:creationId xmlns:a16="http://schemas.microsoft.com/office/drawing/2014/main" id="{46A464DE-9CC6-46D8-9601-8B151AE15141}"/>
                  </a:ext>
                </a:extLst>
              </p:cNvPr>
              <p:cNvPicPr/>
              <p:nvPr/>
            </p:nvPicPr>
            <p:blipFill>
              <a:blip r:embed="rId335"/>
              <a:stretch>
                <a:fillRect/>
              </a:stretch>
            </p:blipFill>
            <p:spPr>
              <a:xfrm>
                <a:off x="7348862" y="2889762"/>
                <a:ext cx="153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642" name="Ink 641">
                <a:extLst>
                  <a:ext uri="{FF2B5EF4-FFF2-40B4-BE49-F238E27FC236}">
                    <a16:creationId xmlns:a16="http://schemas.microsoft.com/office/drawing/2014/main" id="{091789C5-D43B-4C2F-B24E-2477D6571217}"/>
                  </a:ext>
                </a:extLst>
              </p14:cNvPr>
              <p14:cNvContentPartPr/>
              <p14:nvPr/>
            </p14:nvContentPartPr>
            <p14:xfrm>
              <a:off x="7702022" y="2842962"/>
              <a:ext cx="57600" cy="9360"/>
            </p14:xfrm>
          </p:contentPart>
        </mc:Choice>
        <mc:Fallback xmlns="">
          <p:pic>
            <p:nvPicPr>
              <p:cNvPr id="642" name="Ink 641">
                <a:extLst>
                  <a:ext uri="{FF2B5EF4-FFF2-40B4-BE49-F238E27FC236}">
                    <a16:creationId xmlns:a16="http://schemas.microsoft.com/office/drawing/2014/main" id="{091789C5-D43B-4C2F-B24E-2477D6571217}"/>
                  </a:ext>
                </a:extLst>
              </p:cNvPr>
              <p:cNvPicPr/>
              <p:nvPr/>
            </p:nvPicPr>
            <p:blipFill>
              <a:blip r:embed="rId337"/>
              <a:stretch>
                <a:fillRect/>
              </a:stretch>
            </p:blipFill>
            <p:spPr>
              <a:xfrm>
                <a:off x="7693022" y="2834322"/>
                <a:ext cx="75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643" name="Ink 642">
                <a:extLst>
                  <a:ext uri="{FF2B5EF4-FFF2-40B4-BE49-F238E27FC236}">
                    <a16:creationId xmlns:a16="http://schemas.microsoft.com/office/drawing/2014/main" id="{671F7A24-F29B-4721-9172-5F5F3F818475}"/>
                  </a:ext>
                </a:extLst>
              </p14:cNvPr>
              <p14:cNvContentPartPr/>
              <p14:nvPr/>
            </p14:nvContentPartPr>
            <p14:xfrm>
              <a:off x="7691942" y="2754402"/>
              <a:ext cx="73080" cy="2520"/>
            </p14:xfrm>
          </p:contentPart>
        </mc:Choice>
        <mc:Fallback xmlns="">
          <p:pic>
            <p:nvPicPr>
              <p:cNvPr id="643" name="Ink 642">
                <a:extLst>
                  <a:ext uri="{FF2B5EF4-FFF2-40B4-BE49-F238E27FC236}">
                    <a16:creationId xmlns:a16="http://schemas.microsoft.com/office/drawing/2014/main" id="{671F7A24-F29B-4721-9172-5F5F3F818475}"/>
                  </a:ext>
                </a:extLst>
              </p:cNvPr>
              <p:cNvPicPr/>
              <p:nvPr/>
            </p:nvPicPr>
            <p:blipFill>
              <a:blip r:embed="rId339"/>
              <a:stretch>
                <a:fillRect/>
              </a:stretch>
            </p:blipFill>
            <p:spPr>
              <a:xfrm>
                <a:off x="7682942" y="2745402"/>
                <a:ext cx="90720" cy="20160"/>
              </a:xfrm>
              <a:prstGeom prst="rect">
                <a:avLst/>
              </a:prstGeom>
            </p:spPr>
          </p:pic>
        </mc:Fallback>
      </mc:AlternateContent>
      <p:grpSp>
        <p:nvGrpSpPr>
          <p:cNvPr id="655" name="Group 654">
            <a:extLst>
              <a:ext uri="{FF2B5EF4-FFF2-40B4-BE49-F238E27FC236}">
                <a16:creationId xmlns:a16="http://schemas.microsoft.com/office/drawing/2014/main" id="{6AF033CC-19E0-4B3E-AB01-D322B651A451}"/>
              </a:ext>
            </a:extLst>
          </p:cNvPr>
          <p:cNvGrpSpPr/>
          <p:nvPr/>
        </p:nvGrpSpPr>
        <p:grpSpPr>
          <a:xfrm>
            <a:off x="7790582" y="2974362"/>
            <a:ext cx="502920" cy="221040"/>
            <a:chOff x="7790582" y="2974362"/>
            <a:chExt cx="502920" cy="221040"/>
          </a:xfrm>
        </p:grpSpPr>
        <mc:AlternateContent xmlns:mc="http://schemas.openxmlformats.org/markup-compatibility/2006" xmlns:p14="http://schemas.microsoft.com/office/powerpoint/2010/main">
          <mc:Choice Requires="p14">
            <p:contentPart p14:bwMode="auto" r:id="rId340">
              <p14:nvContentPartPr>
                <p14:cNvPr id="650" name="Ink 649">
                  <a:extLst>
                    <a:ext uri="{FF2B5EF4-FFF2-40B4-BE49-F238E27FC236}">
                      <a16:creationId xmlns:a16="http://schemas.microsoft.com/office/drawing/2014/main" id="{665879B4-8832-427D-8A01-3C1F219A5D61}"/>
                    </a:ext>
                  </a:extLst>
                </p14:cNvPr>
                <p14:cNvContentPartPr/>
                <p14:nvPr/>
              </p14:nvContentPartPr>
              <p14:xfrm>
                <a:off x="7867982" y="2974362"/>
                <a:ext cx="292680" cy="8280"/>
              </p14:xfrm>
            </p:contentPart>
          </mc:Choice>
          <mc:Fallback xmlns="">
            <p:pic>
              <p:nvPicPr>
                <p:cNvPr id="650" name="Ink 649">
                  <a:extLst>
                    <a:ext uri="{FF2B5EF4-FFF2-40B4-BE49-F238E27FC236}">
                      <a16:creationId xmlns:a16="http://schemas.microsoft.com/office/drawing/2014/main" id="{665879B4-8832-427D-8A01-3C1F219A5D61}"/>
                    </a:ext>
                  </a:extLst>
                </p:cNvPr>
                <p:cNvPicPr/>
                <p:nvPr/>
              </p:nvPicPr>
              <p:blipFill>
                <a:blip r:embed="rId341"/>
                <a:stretch>
                  <a:fillRect/>
                </a:stretch>
              </p:blipFill>
              <p:spPr>
                <a:xfrm>
                  <a:off x="7858982" y="2965362"/>
                  <a:ext cx="310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651" name="Ink 650">
                  <a:extLst>
                    <a:ext uri="{FF2B5EF4-FFF2-40B4-BE49-F238E27FC236}">
                      <a16:creationId xmlns:a16="http://schemas.microsoft.com/office/drawing/2014/main" id="{E2C6DF3B-B898-4E55-BDFA-D874D949D45A}"/>
                    </a:ext>
                  </a:extLst>
                </p14:cNvPr>
                <p14:cNvContentPartPr/>
                <p14:nvPr/>
              </p14:nvContentPartPr>
              <p14:xfrm>
                <a:off x="7790582" y="3052842"/>
                <a:ext cx="76680" cy="142560"/>
              </p14:xfrm>
            </p:contentPart>
          </mc:Choice>
          <mc:Fallback xmlns="">
            <p:pic>
              <p:nvPicPr>
                <p:cNvPr id="651" name="Ink 650">
                  <a:extLst>
                    <a:ext uri="{FF2B5EF4-FFF2-40B4-BE49-F238E27FC236}">
                      <a16:creationId xmlns:a16="http://schemas.microsoft.com/office/drawing/2014/main" id="{E2C6DF3B-B898-4E55-BDFA-D874D949D45A}"/>
                    </a:ext>
                  </a:extLst>
                </p:cNvPr>
                <p:cNvPicPr/>
                <p:nvPr/>
              </p:nvPicPr>
              <p:blipFill>
                <a:blip r:embed="rId343"/>
                <a:stretch>
                  <a:fillRect/>
                </a:stretch>
              </p:blipFill>
              <p:spPr>
                <a:xfrm>
                  <a:off x="7781582" y="3044202"/>
                  <a:ext cx="94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52" name="Ink 651">
                  <a:extLst>
                    <a:ext uri="{FF2B5EF4-FFF2-40B4-BE49-F238E27FC236}">
                      <a16:creationId xmlns:a16="http://schemas.microsoft.com/office/drawing/2014/main" id="{FB86CC92-2450-4CE9-8137-DDF7341950F0}"/>
                    </a:ext>
                  </a:extLst>
                </p14:cNvPr>
                <p14:cNvContentPartPr/>
                <p14:nvPr/>
              </p14:nvContentPartPr>
              <p14:xfrm>
                <a:off x="7918382" y="3101082"/>
                <a:ext cx="108000" cy="68400"/>
              </p14:xfrm>
            </p:contentPart>
          </mc:Choice>
          <mc:Fallback xmlns="">
            <p:pic>
              <p:nvPicPr>
                <p:cNvPr id="652" name="Ink 651">
                  <a:extLst>
                    <a:ext uri="{FF2B5EF4-FFF2-40B4-BE49-F238E27FC236}">
                      <a16:creationId xmlns:a16="http://schemas.microsoft.com/office/drawing/2014/main" id="{FB86CC92-2450-4CE9-8137-DDF7341950F0}"/>
                    </a:ext>
                  </a:extLst>
                </p:cNvPr>
                <p:cNvPicPr/>
                <p:nvPr/>
              </p:nvPicPr>
              <p:blipFill>
                <a:blip r:embed="rId345"/>
                <a:stretch>
                  <a:fillRect/>
                </a:stretch>
              </p:blipFill>
              <p:spPr>
                <a:xfrm>
                  <a:off x="7909382" y="3092442"/>
                  <a:ext cx="125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653" name="Ink 652">
                  <a:extLst>
                    <a:ext uri="{FF2B5EF4-FFF2-40B4-BE49-F238E27FC236}">
                      <a16:creationId xmlns:a16="http://schemas.microsoft.com/office/drawing/2014/main" id="{EAC32555-D3F0-43B7-BB03-3EC49FF06DB3}"/>
                    </a:ext>
                  </a:extLst>
                </p14:cNvPr>
                <p14:cNvContentPartPr/>
                <p14:nvPr/>
              </p14:nvContentPartPr>
              <p14:xfrm>
                <a:off x="8075342" y="3110802"/>
                <a:ext cx="88920" cy="74520"/>
              </p14:xfrm>
            </p:contentPart>
          </mc:Choice>
          <mc:Fallback xmlns="">
            <p:pic>
              <p:nvPicPr>
                <p:cNvPr id="653" name="Ink 652">
                  <a:extLst>
                    <a:ext uri="{FF2B5EF4-FFF2-40B4-BE49-F238E27FC236}">
                      <a16:creationId xmlns:a16="http://schemas.microsoft.com/office/drawing/2014/main" id="{EAC32555-D3F0-43B7-BB03-3EC49FF06DB3}"/>
                    </a:ext>
                  </a:extLst>
                </p:cNvPr>
                <p:cNvPicPr/>
                <p:nvPr/>
              </p:nvPicPr>
              <p:blipFill>
                <a:blip r:embed="rId347"/>
                <a:stretch>
                  <a:fillRect/>
                </a:stretch>
              </p:blipFill>
              <p:spPr>
                <a:xfrm>
                  <a:off x="8066702" y="3102162"/>
                  <a:ext cx="106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654" name="Ink 653">
                  <a:extLst>
                    <a:ext uri="{FF2B5EF4-FFF2-40B4-BE49-F238E27FC236}">
                      <a16:creationId xmlns:a16="http://schemas.microsoft.com/office/drawing/2014/main" id="{0FD43013-D8EA-4EF2-B1B9-C6A6C06AB9C8}"/>
                    </a:ext>
                  </a:extLst>
                </p14:cNvPr>
                <p14:cNvContentPartPr/>
                <p14:nvPr/>
              </p14:nvContentPartPr>
              <p14:xfrm>
                <a:off x="8216102" y="3103602"/>
                <a:ext cx="77400" cy="73080"/>
              </p14:xfrm>
            </p:contentPart>
          </mc:Choice>
          <mc:Fallback xmlns="">
            <p:pic>
              <p:nvPicPr>
                <p:cNvPr id="654" name="Ink 653">
                  <a:extLst>
                    <a:ext uri="{FF2B5EF4-FFF2-40B4-BE49-F238E27FC236}">
                      <a16:creationId xmlns:a16="http://schemas.microsoft.com/office/drawing/2014/main" id="{0FD43013-D8EA-4EF2-B1B9-C6A6C06AB9C8}"/>
                    </a:ext>
                  </a:extLst>
                </p:cNvPr>
                <p:cNvPicPr/>
                <p:nvPr/>
              </p:nvPicPr>
              <p:blipFill>
                <a:blip r:embed="rId349"/>
                <a:stretch>
                  <a:fillRect/>
                </a:stretch>
              </p:blipFill>
              <p:spPr>
                <a:xfrm>
                  <a:off x="8207462" y="3094602"/>
                  <a:ext cx="95040" cy="90720"/>
                </a:xfrm>
                <a:prstGeom prst="rect">
                  <a:avLst/>
                </a:prstGeom>
              </p:spPr>
            </p:pic>
          </mc:Fallback>
        </mc:AlternateContent>
      </p:grpSp>
      <p:grpSp>
        <p:nvGrpSpPr>
          <p:cNvPr id="665" name="Group 664">
            <a:extLst>
              <a:ext uri="{FF2B5EF4-FFF2-40B4-BE49-F238E27FC236}">
                <a16:creationId xmlns:a16="http://schemas.microsoft.com/office/drawing/2014/main" id="{49997D2F-898C-4EF2-B1A3-699D68D09987}"/>
              </a:ext>
            </a:extLst>
          </p:cNvPr>
          <p:cNvGrpSpPr/>
          <p:nvPr/>
        </p:nvGrpSpPr>
        <p:grpSpPr>
          <a:xfrm>
            <a:off x="7933862" y="2606802"/>
            <a:ext cx="701280" cy="312480"/>
            <a:chOff x="7933862" y="2606802"/>
            <a:chExt cx="701280" cy="312480"/>
          </a:xfrm>
        </p:grpSpPr>
        <mc:AlternateContent xmlns:mc="http://schemas.openxmlformats.org/markup-compatibility/2006" xmlns:p14="http://schemas.microsoft.com/office/powerpoint/2010/main">
          <mc:Choice Requires="p14">
            <p:contentPart p14:bwMode="auto" r:id="rId350">
              <p14:nvContentPartPr>
                <p14:cNvPr id="645" name="Ink 644">
                  <a:extLst>
                    <a:ext uri="{FF2B5EF4-FFF2-40B4-BE49-F238E27FC236}">
                      <a16:creationId xmlns:a16="http://schemas.microsoft.com/office/drawing/2014/main" id="{C25B9167-DD21-4D77-B374-E8AA499F1D98}"/>
                    </a:ext>
                  </a:extLst>
                </p14:cNvPr>
                <p14:cNvContentPartPr/>
                <p14:nvPr/>
              </p14:nvContentPartPr>
              <p14:xfrm>
                <a:off x="8083262" y="2631282"/>
                <a:ext cx="7200" cy="360"/>
              </p14:xfrm>
            </p:contentPart>
          </mc:Choice>
          <mc:Fallback xmlns="">
            <p:pic>
              <p:nvPicPr>
                <p:cNvPr id="645" name="Ink 644">
                  <a:extLst>
                    <a:ext uri="{FF2B5EF4-FFF2-40B4-BE49-F238E27FC236}">
                      <a16:creationId xmlns:a16="http://schemas.microsoft.com/office/drawing/2014/main" id="{C25B9167-DD21-4D77-B374-E8AA499F1D98}"/>
                    </a:ext>
                  </a:extLst>
                </p:cNvPr>
                <p:cNvPicPr/>
                <p:nvPr/>
              </p:nvPicPr>
              <p:blipFill>
                <a:blip r:embed="rId351"/>
                <a:stretch>
                  <a:fillRect/>
                </a:stretch>
              </p:blipFill>
              <p:spPr>
                <a:xfrm>
                  <a:off x="8074262" y="2622282"/>
                  <a:ext cx="24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646" name="Ink 645">
                  <a:extLst>
                    <a:ext uri="{FF2B5EF4-FFF2-40B4-BE49-F238E27FC236}">
                      <a16:creationId xmlns:a16="http://schemas.microsoft.com/office/drawing/2014/main" id="{1DE1E94E-90AB-4F2B-9DC0-9B5943243AD5}"/>
                    </a:ext>
                  </a:extLst>
                </p14:cNvPr>
                <p14:cNvContentPartPr/>
                <p14:nvPr/>
              </p14:nvContentPartPr>
              <p14:xfrm>
                <a:off x="8009102" y="2606802"/>
                <a:ext cx="30600" cy="30600"/>
              </p14:xfrm>
            </p:contentPart>
          </mc:Choice>
          <mc:Fallback xmlns="">
            <p:pic>
              <p:nvPicPr>
                <p:cNvPr id="646" name="Ink 645">
                  <a:extLst>
                    <a:ext uri="{FF2B5EF4-FFF2-40B4-BE49-F238E27FC236}">
                      <a16:creationId xmlns:a16="http://schemas.microsoft.com/office/drawing/2014/main" id="{1DE1E94E-90AB-4F2B-9DC0-9B5943243AD5}"/>
                    </a:ext>
                  </a:extLst>
                </p:cNvPr>
                <p:cNvPicPr/>
                <p:nvPr/>
              </p:nvPicPr>
              <p:blipFill>
                <a:blip r:embed="rId353"/>
                <a:stretch>
                  <a:fillRect/>
                </a:stretch>
              </p:blipFill>
              <p:spPr>
                <a:xfrm>
                  <a:off x="8000462" y="2598162"/>
                  <a:ext cx="48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644" name="Ink 643">
                  <a:extLst>
                    <a:ext uri="{FF2B5EF4-FFF2-40B4-BE49-F238E27FC236}">
                      <a16:creationId xmlns:a16="http://schemas.microsoft.com/office/drawing/2014/main" id="{8DCAEFF4-FA86-487D-9EC0-C950DC46DC3C}"/>
                    </a:ext>
                  </a:extLst>
                </p14:cNvPr>
                <p14:cNvContentPartPr/>
                <p14:nvPr/>
              </p14:nvContentPartPr>
              <p14:xfrm>
                <a:off x="7933862" y="2720202"/>
                <a:ext cx="86760" cy="199080"/>
              </p14:xfrm>
            </p:contentPart>
          </mc:Choice>
          <mc:Fallback xmlns="">
            <p:pic>
              <p:nvPicPr>
                <p:cNvPr id="644" name="Ink 643">
                  <a:extLst>
                    <a:ext uri="{FF2B5EF4-FFF2-40B4-BE49-F238E27FC236}">
                      <a16:creationId xmlns:a16="http://schemas.microsoft.com/office/drawing/2014/main" id="{8DCAEFF4-FA86-487D-9EC0-C950DC46DC3C}"/>
                    </a:ext>
                  </a:extLst>
                </p:cNvPr>
                <p:cNvPicPr/>
                <p:nvPr/>
              </p:nvPicPr>
              <p:blipFill>
                <a:blip r:embed="rId355"/>
                <a:stretch>
                  <a:fillRect/>
                </a:stretch>
              </p:blipFill>
              <p:spPr>
                <a:xfrm>
                  <a:off x="7925222" y="2711562"/>
                  <a:ext cx="104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648" name="Ink 647">
                  <a:extLst>
                    <a:ext uri="{FF2B5EF4-FFF2-40B4-BE49-F238E27FC236}">
                      <a16:creationId xmlns:a16="http://schemas.microsoft.com/office/drawing/2014/main" id="{E1DB75AC-72CD-46A5-B634-148EFBA1365E}"/>
                    </a:ext>
                  </a:extLst>
                </p14:cNvPr>
                <p14:cNvContentPartPr/>
                <p14:nvPr/>
              </p14:nvContentPartPr>
              <p14:xfrm>
                <a:off x="8118902" y="2807682"/>
                <a:ext cx="360" cy="1080"/>
              </p14:xfrm>
            </p:contentPart>
          </mc:Choice>
          <mc:Fallback xmlns="">
            <p:pic>
              <p:nvPicPr>
                <p:cNvPr id="648" name="Ink 647">
                  <a:extLst>
                    <a:ext uri="{FF2B5EF4-FFF2-40B4-BE49-F238E27FC236}">
                      <a16:creationId xmlns:a16="http://schemas.microsoft.com/office/drawing/2014/main" id="{E1DB75AC-72CD-46A5-B634-148EFBA1365E}"/>
                    </a:ext>
                  </a:extLst>
                </p:cNvPr>
                <p:cNvPicPr/>
                <p:nvPr/>
              </p:nvPicPr>
              <p:blipFill>
                <a:blip r:embed="rId84"/>
                <a:stretch>
                  <a:fillRect/>
                </a:stretch>
              </p:blipFill>
              <p:spPr>
                <a:xfrm>
                  <a:off x="8110262" y="2799042"/>
                  <a:ext cx="18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56" name="Ink 655">
                  <a:extLst>
                    <a:ext uri="{FF2B5EF4-FFF2-40B4-BE49-F238E27FC236}">
                      <a16:creationId xmlns:a16="http://schemas.microsoft.com/office/drawing/2014/main" id="{2A73776F-1FD2-42CC-8D9D-0BE3CDE943B6}"/>
                    </a:ext>
                  </a:extLst>
                </p14:cNvPr>
                <p14:cNvContentPartPr/>
                <p14:nvPr/>
              </p14:nvContentPartPr>
              <p14:xfrm>
                <a:off x="8121782" y="2688522"/>
                <a:ext cx="140040" cy="199440"/>
              </p14:xfrm>
            </p:contentPart>
          </mc:Choice>
          <mc:Fallback xmlns="">
            <p:pic>
              <p:nvPicPr>
                <p:cNvPr id="656" name="Ink 655">
                  <a:extLst>
                    <a:ext uri="{FF2B5EF4-FFF2-40B4-BE49-F238E27FC236}">
                      <a16:creationId xmlns:a16="http://schemas.microsoft.com/office/drawing/2014/main" id="{2A73776F-1FD2-42CC-8D9D-0BE3CDE943B6}"/>
                    </a:ext>
                  </a:extLst>
                </p:cNvPr>
                <p:cNvPicPr/>
                <p:nvPr/>
              </p:nvPicPr>
              <p:blipFill>
                <a:blip r:embed="rId358"/>
                <a:stretch>
                  <a:fillRect/>
                </a:stretch>
              </p:blipFill>
              <p:spPr>
                <a:xfrm>
                  <a:off x="8112782" y="2679882"/>
                  <a:ext cx="157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57" name="Ink 656">
                  <a:extLst>
                    <a:ext uri="{FF2B5EF4-FFF2-40B4-BE49-F238E27FC236}">
                      <a16:creationId xmlns:a16="http://schemas.microsoft.com/office/drawing/2014/main" id="{D9705466-70C3-4BCA-97EF-5EA0DF3758F2}"/>
                    </a:ext>
                  </a:extLst>
                </p14:cNvPr>
                <p14:cNvContentPartPr/>
                <p14:nvPr/>
              </p14:nvContentPartPr>
              <p14:xfrm>
                <a:off x="8245622" y="2632002"/>
                <a:ext cx="81000" cy="360"/>
              </p14:xfrm>
            </p:contentPart>
          </mc:Choice>
          <mc:Fallback xmlns="">
            <p:pic>
              <p:nvPicPr>
                <p:cNvPr id="657" name="Ink 656">
                  <a:extLst>
                    <a:ext uri="{FF2B5EF4-FFF2-40B4-BE49-F238E27FC236}">
                      <a16:creationId xmlns:a16="http://schemas.microsoft.com/office/drawing/2014/main" id="{D9705466-70C3-4BCA-97EF-5EA0DF3758F2}"/>
                    </a:ext>
                  </a:extLst>
                </p:cNvPr>
                <p:cNvPicPr/>
                <p:nvPr/>
              </p:nvPicPr>
              <p:blipFill>
                <a:blip r:embed="rId316"/>
                <a:stretch>
                  <a:fillRect/>
                </a:stretch>
              </p:blipFill>
              <p:spPr>
                <a:xfrm>
                  <a:off x="8236982" y="2623362"/>
                  <a:ext cx="98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659" name="Ink 658">
                  <a:extLst>
                    <a:ext uri="{FF2B5EF4-FFF2-40B4-BE49-F238E27FC236}">
                      <a16:creationId xmlns:a16="http://schemas.microsoft.com/office/drawing/2014/main" id="{CB6152E2-3489-4391-9352-ABC1B6B1EC81}"/>
                    </a:ext>
                  </a:extLst>
                </p14:cNvPr>
                <p14:cNvContentPartPr/>
                <p14:nvPr/>
              </p14:nvContentPartPr>
              <p14:xfrm>
                <a:off x="8287382" y="2746122"/>
                <a:ext cx="129240" cy="90360"/>
              </p14:xfrm>
            </p:contentPart>
          </mc:Choice>
          <mc:Fallback xmlns="">
            <p:pic>
              <p:nvPicPr>
                <p:cNvPr id="659" name="Ink 658">
                  <a:extLst>
                    <a:ext uri="{FF2B5EF4-FFF2-40B4-BE49-F238E27FC236}">
                      <a16:creationId xmlns:a16="http://schemas.microsoft.com/office/drawing/2014/main" id="{CB6152E2-3489-4391-9352-ABC1B6B1EC81}"/>
                    </a:ext>
                  </a:extLst>
                </p:cNvPr>
                <p:cNvPicPr/>
                <p:nvPr/>
              </p:nvPicPr>
              <p:blipFill>
                <a:blip r:embed="rId361"/>
                <a:stretch>
                  <a:fillRect/>
                </a:stretch>
              </p:blipFill>
              <p:spPr>
                <a:xfrm>
                  <a:off x="8278382" y="2737122"/>
                  <a:ext cx="146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661" name="Ink 660">
                  <a:extLst>
                    <a:ext uri="{FF2B5EF4-FFF2-40B4-BE49-F238E27FC236}">
                      <a16:creationId xmlns:a16="http://schemas.microsoft.com/office/drawing/2014/main" id="{681BD0E9-ED85-45F7-9618-4D67A8349C87}"/>
                    </a:ext>
                  </a:extLst>
                </p14:cNvPr>
                <p14:cNvContentPartPr/>
                <p14:nvPr/>
              </p14:nvContentPartPr>
              <p14:xfrm>
                <a:off x="8305382" y="2685642"/>
                <a:ext cx="65520" cy="59040"/>
              </p14:xfrm>
            </p:contentPart>
          </mc:Choice>
          <mc:Fallback xmlns="">
            <p:pic>
              <p:nvPicPr>
                <p:cNvPr id="661" name="Ink 660">
                  <a:extLst>
                    <a:ext uri="{FF2B5EF4-FFF2-40B4-BE49-F238E27FC236}">
                      <a16:creationId xmlns:a16="http://schemas.microsoft.com/office/drawing/2014/main" id="{681BD0E9-ED85-45F7-9618-4D67A8349C87}"/>
                    </a:ext>
                  </a:extLst>
                </p:cNvPr>
                <p:cNvPicPr/>
                <p:nvPr/>
              </p:nvPicPr>
              <p:blipFill>
                <a:blip r:embed="rId363"/>
                <a:stretch>
                  <a:fillRect/>
                </a:stretch>
              </p:blipFill>
              <p:spPr>
                <a:xfrm>
                  <a:off x="8296382" y="2677002"/>
                  <a:ext cx="83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662" name="Ink 661">
                  <a:extLst>
                    <a:ext uri="{FF2B5EF4-FFF2-40B4-BE49-F238E27FC236}">
                      <a16:creationId xmlns:a16="http://schemas.microsoft.com/office/drawing/2014/main" id="{ACE7EF6A-89DA-476D-A938-41B0C8F82CF5}"/>
                    </a:ext>
                  </a:extLst>
                </p14:cNvPr>
                <p14:cNvContentPartPr/>
                <p14:nvPr/>
              </p14:nvContentPartPr>
              <p14:xfrm>
                <a:off x="8320142" y="2831802"/>
                <a:ext cx="58320" cy="41040"/>
              </p14:xfrm>
            </p:contentPart>
          </mc:Choice>
          <mc:Fallback xmlns="">
            <p:pic>
              <p:nvPicPr>
                <p:cNvPr id="662" name="Ink 661">
                  <a:extLst>
                    <a:ext uri="{FF2B5EF4-FFF2-40B4-BE49-F238E27FC236}">
                      <a16:creationId xmlns:a16="http://schemas.microsoft.com/office/drawing/2014/main" id="{ACE7EF6A-89DA-476D-A938-41B0C8F82CF5}"/>
                    </a:ext>
                  </a:extLst>
                </p:cNvPr>
                <p:cNvPicPr/>
                <p:nvPr/>
              </p:nvPicPr>
              <p:blipFill>
                <a:blip r:embed="rId365"/>
                <a:stretch>
                  <a:fillRect/>
                </a:stretch>
              </p:blipFill>
              <p:spPr>
                <a:xfrm>
                  <a:off x="8311142" y="2823162"/>
                  <a:ext cx="75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63" name="Ink 662">
                  <a:extLst>
                    <a:ext uri="{FF2B5EF4-FFF2-40B4-BE49-F238E27FC236}">
                      <a16:creationId xmlns:a16="http://schemas.microsoft.com/office/drawing/2014/main" id="{36FD667E-27F7-40EA-AA6A-9985182B6951}"/>
                    </a:ext>
                  </a:extLst>
                </p14:cNvPr>
                <p14:cNvContentPartPr/>
                <p14:nvPr/>
              </p14:nvContentPartPr>
              <p14:xfrm>
                <a:off x="8400422" y="2842242"/>
                <a:ext cx="52920" cy="48240"/>
              </p14:xfrm>
            </p:contentPart>
          </mc:Choice>
          <mc:Fallback xmlns="">
            <p:pic>
              <p:nvPicPr>
                <p:cNvPr id="663" name="Ink 662">
                  <a:extLst>
                    <a:ext uri="{FF2B5EF4-FFF2-40B4-BE49-F238E27FC236}">
                      <a16:creationId xmlns:a16="http://schemas.microsoft.com/office/drawing/2014/main" id="{36FD667E-27F7-40EA-AA6A-9985182B6951}"/>
                    </a:ext>
                  </a:extLst>
                </p:cNvPr>
                <p:cNvPicPr/>
                <p:nvPr/>
              </p:nvPicPr>
              <p:blipFill>
                <a:blip r:embed="rId367"/>
                <a:stretch>
                  <a:fillRect/>
                </a:stretch>
              </p:blipFill>
              <p:spPr>
                <a:xfrm>
                  <a:off x="8391782" y="2833242"/>
                  <a:ext cx="70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64" name="Ink 663">
                  <a:extLst>
                    <a:ext uri="{FF2B5EF4-FFF2-40B4-BE49-F238E27FC236}">
                      <a16:creationId xmlns:a16="http://schemas.microsoft.com/office/drawing/2014/main" id="{337FEBBC-CAF9-481D-83BD-A9E13BF1B1B6}"/>
                    </a:ext>
                  </a:extLst>
                </p14:cNvPr>
                <p14:cNvContentPartPr/>
                <p14:nvPr/>
              </p14:nvContentPartPr>
              <p14:xfrm>
                <a:off x="8466662" y="2644962"/>
                <a:ext cx="168480" cy="269640"/>
              </p14:xfrm>
            </p:contentPart>
          </mc:Choice>
          <mc:Fallback xmlns="">
            <p:pic>
              <p:nvPicPr>
                <p:cNvPr id="664" name="Ink 663">
                  <a:extLst>
                    <a:ext uri="{FF2B5EF4-FFF2-40B4-BE49-F238E27FC236}">
                      <a16:creationId xmlns:a16="http://schemas.microsoft.com/office/drawing/2014/main" id="{337FEBBC-CAF9-481D-83BD-A9E13BF1B1B6}"/>
                    </a:ext>
                  </a:extLst>
                </p:cNvPr>
                <p:cNvPicPr/>
                <p:nvPr/>
              </p:nvPicPr>
              <p:blipFill>
                <a:blip r:embed="rId369"/>
                <a:stretch>
                  <a:fillRect/>
                </a:stretch>
              </p:blipFill>
              <p:spPr>
                <a:xfrm>
                  <a:off x="8457662" y="2636322"/>
                  <a:ext cx="186120" cy="287280"/>
                </a:xfrm>
                <a:prstGeom prst="rect">
                  <a:avLst/>
                </a:prstGeom>
              </p:spPr>
            </p:pic>
          </mc:Fallback>
        </mc:AlternateContent>
      </p:grpSp>
      <p:grpSp>
        <p:nvGrpSpPr>
          <p:cNvPr id="679" name="Group 678">
            <a:extLst>
              <a:ext uri="{FF2B5EF4-FFF2-40B4-BE49-F238E27FC236}">
                <a16:creationId xmlns:a16="http://schemas.microsoft.com/office/drawing/2014/main" id="{33674521-07A2-4380-8943-335EBEDE674B}"/>
              </a:ext>
            </a:extLst>
          </p:cNvPr>
          <p:cNvGrpSpPr/>
          <p:nvPr/>
        </p:nvGrpSpPr>
        <p:grpSpPr>
          <a:xfrm>
            <a:off x="5121902" y="6412362"/>
            <a:ext cx="1823400" cy="339480"/>
            <a:chOff x="5121902" y="6412362"/>
            <a:chExt cx="1823400" cy="339480"/>
          </a:xfrm>
        </p:grpSpPr>
        <mc:AlternateContent xmlns:mc="http://schemas.openxmlformats.org/markup-compatibility/2006" xmlns:p14="http://schemas.microsoft.com/office/powerpoint/2010/main">
          <mc:Choice Requires="p14">
            <p:contentPart p14:bwMode="auto" r:id="rId370">
              <p14:nvContentPartPr>
                <p14:cNvPr id="627" name="Ink 626">
                  <a:extLst>
                    <a:ext uri="{FF2B5EF4-FFF2-40B4-BE49-F238E27FC236}">
                      <a16:creationId xmlns:a16="http://schemas.microsoft.com/office/drawing/2014/main" id="{CC945E65-EF51-4E22-910D-23C13ADC08F1}"/>
                    </a:ext>
                  </a:extLst>
                </p14:cNvPr>
                <p14:cNvContentPartPr/>
                <p14:nvPr/>
              </p14:nvContentPartPr>
              <p14:xfrm>
                <a:off x="5121902" y="6495882"/>
                <a:ext cx="133920" cy="133200"/>
              </p14:xfrm>
            </p:contentPart>
          </mc:Choice>
          <mc:Fallback xmlns="">
            <p:pic>
              <p:nvPicPr>
                <p:cNvPr id="627" name="Ink 626">
                  <a:extLst>
                    <a:ext uri="{FF2B5EF4-FFF2-40B4-BE49-F238E27FC236}">
                      <a16:creationId xmlns:a16="http://schemas.microsoft.com/office/drawing/2014/main" id="{CC945E65-EF51-4E22-910D-23C13ADC08F1}"/>
                    </a:ext>
                  </a:extLst>
                </p:cNvPr>
                <p:cNvPicPr/>
                <p:nvPr/>
              </p:nvPicPr>
              <p:blipFill>
                <a:blip r:embed="rId371"/>
                <a:stretch>
                  <a:fillRect/>
                </a:stretch>
              </p:blipFill>
              <p:spPr>
                <a:xfrm>
                  <a:off x="5112902" y="6487242"/>
                  <a:ext cx="151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628" name="Ink 627">
                  <a:extLst>
                    <a:ext uri="{FF2B5EF4-FFF2-40B4-BE49-F238E27FC236}">
                      <a16:creationId xmlns:a16="http://schemas.microsoft.com/office/drawing/2014/main" id="{FA28B323-68B9-43CE-B2D4-302FF2F24834}"/>
                    </a:ext>
                  </a:extLst>
                </p14:cNvPr>
                <p14:cNvContentPartPr/>
                <p14:nvPr/>
              </p14:nvContentPartPr>
              <p14:xfrm>
                <a:off x="5316662" y="6503082"/>
                <a:ext cx="95040" cy="103680"/>
              </p14:xfrm>
            </p:contentPart>
          </mc:Choice>
          <mc:Fallback xmlns="">
            <p:pic>
              <p:nvPicPr>
                <p:cNvPr id="628" name="Ink 627">
                  <a:extLst>
                    <a:ext uri="{FF2B5EF4-FFF2-40B4-BE49-F238E27FC236}">
                      <a16:creationId xmlns:a16="http://schemas.microsoft.com/office/drawing/2014/main" id="{FA28B323-68B9-43CE-B2D4-302FF2F24834}"/>
                    </a:ext>
                  </a:extLst>
                </p:cNvPr>
                <p:cNvPicPr/>
                <p:nvPr/>
              </p:nvPicPr>
              <p:blipFill>
                <a:blip r:embed="rId373"/>
                <a:stretch>
                  <a:fillRect/>
                </a:stretch>
              </p:blipFill>
              <p:spPr>
                <a:xfrm>
                  <a:off x="5307662" y="6494082"/>
                  <a:ext cx="11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629" name="Ink 628">
                  <a:extLst>
                    <a:ext uri="{FF2B5EF4-FFF2-40B4-BE49-F238E27FC236}">
                      <a16:creationId xmlns:a16="http://schemas.microsoft.com/office/drawing/2014/main" id="{06A11D73-7CD9-4CFD-8D1A-3B0F27300FEE}"/>
                    </a:ext>
                  </a:extLst>
                </p14:cNvPr>
                <p14:cNvContentPartPr/>
                <p14:nvPr/>
              </p14:nvContentPartPr>
              <p14:xfrm>
                <a:off x="5486222" y="6516402"/>
                <a:ext cx="91080" cy="88560"/>
              </p14:xfrm>
            </p:contentPart>
          </mc:Choice>
          <mc:Fallback xmlns="">
            <p:pic>
              <p:nvPicPr>
                <p:cNvPr id="629" name="Ink 628">
                  <a:extLst>
                    <a:ext uri="{FF2B5EF4-FFF2-40B4-BE49-F238E27FC236}">
                      <a16:creationId xmlns:a16="http://schemas.microsoft.com/office/drawing/2014/main" id="{06A11D73-7CD9-4CFD-8D1A-3B0F27300FEE}"/>
                    </a:ext>
                  </a:extLst>
                </p:cNvPr>
                <p:cNvPicPr/>
                <p:nvPr/>
              </p:nvPicPr>
              <p:blipFill>
                <a:blip r:embed="rId375"/>
                <a:stretch>
                  <a:fillRect/>
                </a:stretch>
              </p:blipFill>
              <p:spPr>
                <a:xfrm>
                  <a:off x="5477222" y="6507402"/>
                  <a:ext cx="108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630" name="Ink 629">
                  <a:extLst>
                    <a:ext uri="{FF2B5EF4-FFF2-40B4-BE49-F238E27FC236}">
                      <a16:creationId xmlns:a16="http://schemas.microsoft.com/office/drawing/2014/main" id="{3A9A51CD-156F-43F0-B8DC-A5259231D31C}"/>
                    </a:ext>
                  </a:extLst>
                </p14:cNvPr>
                <p14:cNvContentPartPr/>
                <p14:nvPr/>
              </p14:nvContentPartPr>
              <p14:xfrm>
                <a:off x="5673062" y="6519282"/>
                <a:ext cx="100800" cy="83520"/>
              </p14:xfrm>
            </p:contentPart>
          </mc:Choice>
          <mc:Fallback xmlns="">
            <p:pic>
              <p:nvPicPr>
                <p:cNvPr id="630" name="Ink 629">
                  <a:extLst>
                    <a:ext uri="{FF2B5EF4-FFF2-40B4-BE49-F238E27FC236}">
                      <a16:creationId xmlns:a16="http://schemas.microsoft.com/office/drawing/2014/main" id="{3A9A51CD-156F-43F0-B8DC-A5259231D31C}"/>
                    </a:ext>
                  </a:extLst>
                </p:cNvPr>
                <p:cNvPicPr/>
                <p:nvPr/>
              </p:nvPicPr>
              <p:blipFill>
                <a:blip r:embed="rId377"/>
                <a:stretch>
                  <a:fillRect/>
                </a:stretch>
              </p:blipFill>
              <p:spPr>
                <a:xfrm>
                  <a:off x="5664422" y="6510642"/>
                  <a:ext cx="118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631" name="Ink 630">
                  <a:extLst>
                    <a:ext uri="{FF2B5EF4-FFF2-40B4-BE49-F238E27FC236}">
                      <a16:creationId xmlns:a16="http://schemas.microsoft.com/office/drawing/2014/main" id="{8DB19E86-E3C0-488A-A2CD-5D38492A8EEC}"/>
                    </a:ext>
                  </a:extLst>
                </p14:cNvPr>
                <p14:cNvContentPartPr/>
                <p14:nvPr/>
              </p14:nvContentPartPr>
              <p14:xfrm>
                <a:off x="5932622" y="6560682"/>
                <a:ext cx="9360" cy="4320"/>
              </p14:xfrm>
            </p:contentPart>
          </mc:Choice>
          <mc:Fallback xmlns="">
            <p:pic>
              <p:nvPicPr>
                <p:cNvPr id="631" name="Ink 630">
                  <a:extLst>
                    <a:ext uri="{FF2B5EF4-FFF2-40B4-BE49-F238E27FC236}">
                      <a16:creationId xmlns:a16="http://schemas.microsoft.com/office/drawing/2014/main" id="{8DB19E86-E3C0-488A-A2CD-5D38492A8EEC}"/>
                    </a:ext>
                  </a:extLst>
                </p:cNvPr>
                <p:cNvPicPr/>
                <p:nvPr/>
              </p:nvPicPr>
              <p:blipFill>
                <a:blip r:embed="rId379"/>
                <a:stretch>
                  <a:fillRect/>
                </a:stretch>
              </p:blipFill>
              <p:spPr>
                <a:xfrm>
                  <a:off x="5923622" y="6552042"/>
                  <a:ext cx="27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666" name="Ink 665">
                  <a:extLst>
                    <a:ext uri="{FF2B5EF4-FFF2-40B4-BE49-F238E27FC236}">
                      <a16:creationId xmlns:a16="http://schemas.microsoft.com/office/drawing/2014/main" id="{5188626B-84D4-45BD-B005-2B8C5B6F2C49}"/>
                    </a:ext>
                  </a:extLst>
                </p14:cNvPr>
                <p14:cNvContentPartPr/>
                <p14:nvPr/>
              </p14:nvContentPartPr>
              <p14:xfrm>
                <a:off x="5922542" y="6516402"/>
                <a:ext cx="8280" cy="4320"/>
              </p14:xfrm>
            </p:contentPart>
          </mc:Choice>
          <mc:Fallback xmlns="">
            <p:pic>
              <p:nvPicPr>
                <p:cNvPr id="666" name="Ink 665">
                  <a:extLst>
                    <a:ext uri="{FF2B5EF4-FFF2-40B4-BE49-F238E27FC236}">
                      <a16:creationId xmlns:a16="http://schemas.microsoft.com/office/drawing/2014/main" id="{5188626B-84D4-45BD-B005-2B8C5B6F2C49}"/>
                    </a:ext>
                  </a:extLst>
                </p:cNvPr>
                <p:cNvPicPr/>
                <p:nvPr/>
              </p:nvPicPr>
              <p:blipFill>
                <a:blip r:embed="rId381"/>
                <a:stretch>
                  <a:fillRect/>
                </a:stretch>
              </p:blipFill>
              <p:spPr>
                <a:xfrm>
                  <a:off x="5913542" y="6507402"/>
                  <a:ext cx="25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67" name="Ink 666">
                  <a:extLst>
                    <a:ext uri="{FF2B5EF4-FFF2-40B4-BE49-F238E27FC236}">
                      <a16:creationId xmlns:a16="http://schemas.microsoft.com/office/drawing/2014/main" id="{86E3B2D9-F081-4973-BC4F-F4239AE42D8D}"/>
                    </a:ext>
                  </a:extLst>
                </p14:cNvPr>
                <p14:cNvContentPartPr/>
                <p14:nvPr/>
              </p14:nvContentPartPr>
              <p14:xfrm>
                <a:off x="6067982" y="6425322"/>
                <a:ext cx="81360" cy="96840"/>
              </p14:xfrm>
            </p:contentPart>
          </mc:Choice>
          <mc:Fallback xmlns="">
            <p:pic>
              <p:nvPicPr>
                <p:cNvPr id="667" name="Ink 666">
                  <a:extLst>
                    <a:ext uri="{FF2B5EF4-FFF2-40B4-BE49-F238E27FC236}">
                      <a16:creationId xmlns:a16="http://schemas.microsoft.com/office/drawing/2014/main" id="{86E3B2D9-F081-4973-BC4F-F4239AE42D8D}"/>
                    </a:ext>
                  </a:extLst>
                </p:cNvPr>
                <p:cNvPicPr/>
                <p:nvPr/>
              </p:nvPicPr>
              <p:blipFill>
                <a:blip r:embed="rId383"/>
                <a:stretch>
                  <a:fillRect/>
                </a:stretch>
              </p:blipFill>
              <p:spPr>
                <a:xfrm>
                  <a:off x="6059342" y="6416682"/>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68" name="Ink 667">
                  <a:extLst>
                    <a:ext uri="{FF2B5EF4-FFF2-40B4-BE49-F238E27FC236}">
                      <a16:creationId xmlns:a16="http://schemas.microsoft.com/office/drawing/2014/main" id="{AC5FCC04-6F78-4727-B4DC-1CF946DAB0AB}"/>
                    </a:ext>
                  </a:extLst>
                </p14:cNvPr>
                <p14:cNvContentPartPr/>
                <p14:nvPr/>
              </p14:nvContentPartPr>
              <p14:xfrm>
                <a:off x="6004262" y="6558882"/>
                <a:ext cx="321120" cy="9360"/>
              </p14:xfrm>
            </p:contentPart>
          </mc:Choice>
          <mc:Fallback xmlns="">
            <p:pic>
              <p:nvPicPr>
                <p:cNvPr id="668" name="Ink 667">
                  <a:extLst>
                    <a:ext uri="{FF2B5EF4-FFF2-40B4-BE49-F238E27FC236}">
                      <a16:creationId xmlns:a16="http://schemas.microsoft.com/office/drawing/2014/main" id="{AC5FCC04-6F78-4727-B4DC-1CF946DAB0AB}"/>
                    </a:ext>
                  </a:extLst>
                </p:cNvPr>
                <p:cNvPicPr/>
                <p:nvPr/>
              </p:nvPicPr>
              <p:blipFill>
                <a:blip r:embed="rId385"/>
                <a:stretch>
                  <a:fillRect/>
                </a:stretch>
              </p:blipFill>
              <p:spPr>
                <a:xfrm>
                  <a:off x="5995262" y="6549882"/>
                  <a:ext cx="338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69" name="Ink 668">
                  <a:extLst>
                    <a:ext uri="{FF2B5EF4-FFF2-40B4-BE49-F238E27FC236}">
                      <a16:creationId xmlns:a16="http://schemas.microsoft.com/office/drawing/2014/main" id="{B3E8245F-E5A3-4540-A4A5-6748543CC275}"/>
                    </a:ext>
                  </a:extLst>
                </p14:cNvPr>
                <p14:cNvContentPartPr/>
                <p14:nvPr/>
              </p14:nvContentPartPr>
              <p14:xfrm>
                <a:off x="6005342" y="6650682"/>
                <a:ext cx="8640" cy="101160"/>
              </p14:xfrm>
            </p:contentPart>
          </mc:Choice>
          <mc:Fallback xmlns="">
            <p:pic>
              <p:nvPicPr>
                <p:cNvPr id="669" name="Ink 668">
                  <a:extLst>
                    <a:ext uri="{FF2B5EF4-FFF2-40B4-BE49-F238E27FC236}">
                      <a16:creationId xmlns:a16="http://schemas.microsoft.com/office/drawing/2014/main" id="{B3E8245F-E5A3-4540-A4A5-6748543CC275}"/>
                    </a:ext>
                  </a:extLst>
                </p:cNvPr>
                <p:cNvPicPr/>
                <p:nvPr/>
              </p:nvPicPr>
              <p:blipFill>
                <a:blip r:embed="rId387"/>
                <a:stretch>
                  <a:fillRect/>
                </a:stretch>
              </p:blipFill>
              <p:spPr>
                <a:xfrm>
                  <a:off x="5996342" y="6641682"/>
                  <a:ext cx="26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70" name="Ink 669">
                  <a:extLst>
                    <a:ext uri="{FF2B5EF4-FFF2-40B4-BE49-F238E27FC236}">
                      <a16:creationId xmlns:a16="http://schemas.microsoft.com/office/drawing/2014/main" id="{BAA3F25C-298D-463C-ACDC-DC735981BA29}"/>
                    </a:ext>
                  </a:extLst>
                </p14:cNvPr>
                <p14:cNvContentPartPr/>
                <p14:nvPr/>
              </p14:nvContentPartPr>
              <p14:xfrm>
                <a:off x="5919302" y="6634482"/>
                <a:ext cx="113400" cy="68040"/>
              </p14:xfrm>
            </p:contentPart>
          </mc:Choice>
          <mc:Fallback xmlns="">
            <p:pic>
              <p:nvPicPr>
                <p:cNvPr id="670" name="Ink 669">
                  <a:extLst>
                    <a:ext uri="{FF2B5EF4-FFF2-40B4-BE49-F238E27FC236}">
                      <a16:creationId xmlns:a16="http://schemas.microsoft.com/office/drawing/2014/main" id="{BAA3F25C-298D-463C-ACDC-DC735981BA29}"/>
                    </a:ext>
                  </a:extLst>
                </p:cNvPr>
                <p:cNvPicPr/>
                <p:nvPr/>
              </p:nvPicPr>
              <p:blipFill>
                <a:blip r:embed="rId389"/>
                <a:stretch>
                  <a:fillRect/>
                </a:stretch>
              </p:blipFill>
              <p:spPr>
                <a:xfrm>
                  <a:off x="5910662" y="6625482"/>
                  <a:ext cx="131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671" name="Ink 670">
                  <a:extLst>
                    <a:ext uri="{FF2B5EF4-FFF2-40B4-BE49-F238E27FC236}">
                      <a16:creationId xmlns:a16="http://schemas.microsoft.com/office/drawing/2014/main" id="{5184916C-5F6B-49B7-90FC-7512F48C1B78}"/>
                    </a:ext>
                  </a:extLst>
                </p14:cNvPr>
                <p14:cNvContentPartPr/>
                <p14:nvPr/>
              </p14:nvContentPartPr>
              <p14:xfrm>
                <a:off x="6105062" y="6654642"/>
                <a:ext cx="76680" cy="69120"/>
              </p14:xfrm>
            </p:contentPart>
          </mc:Choice>
          <mc:Fallback xmlns="">
            <p:pic>
              <p:nvPicPr>
                <p:cNvPr id="671" name="Ink 670">
                  <a:extLst>
                    <a:ext uri="{FF2B5EF4-FFF2-40B4-BE49-F238E27FC236}">
                      <a16:creationId xmlns:a16="http://schemas.microsoft.com/office/drawing/2014/main" id="{5184916C-5F6B-49B7-90FC-7512F48C1B78}"/>
                    </a:ext>
                  </a:extLst>
                </p:cNvPr>
                <p:cNvPicPr/>
                <p:nvPr/>
              </p:nvPicPr>
              <p:blipFill>
                <a:blip r:embed="rId391"/>
                <a:stretch>
                  <a:fillRect/>
                </a:stretch>
              </p:blipFill>
              <p:spPr>
                <a:xfrm>
                  <a:off x="6096422" y="6645642"/>
                  <a:ext cx="9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672" name="Ink 671">
                  <a:extLst>
                    <a:ext uri="{FF2B5EF4-FFF2-40B4-BE49-F238E27FC236}">
                      <a16:creationId xmlns:a16="http://schemas.microsoft.com/office/drawing/2014/main" id="{1E042BC9-E36A-4F1D-9606-CD6F7E060477}"/>
                    </a:ext>
                  </a:extLst>
                </p14:cNvPr>
                <p14:cNvContentPartPr/>
                <p14:nvPr/>
              </p14:nvContentPartPr>
              <p14:xfrm>
                <a:off x="6284342" y="6677682"/>
                <a:ext cx="58320" cy="52560"/>
              </p14:xfrm>
            </p:contentPart>
          </mc:Choice>
          <mc:Fallback xmlns="">
            <p:pic>
              <p:nvPicPr>
                <p:cNvPr id="672" name="Ink 671">
                  <a:extLst>
                    <a:ext uri="{FF2B5EF4-FFF2-40B4-BE49-F238E27FC236}">
                      <a16:creationId xmlns:a16="http://schemas.microsoft.com/office/drawing/2014/main" id="{1E042BC9-E36A-4F1D-9606-CD6F7E060477}"/>
                    </a:ext>
                  </a:extLst>
                </p:cNvPr>
                <p:cNvPicPr/>
                <p:nvPr/>
              </p:nvPicPr>
              <p:blipFill>
                <a:blip r:embed="rId393"/>
                <a:stretch>
                  <a:fillRect/>
                </a:stretch>
              </p:blipFill>
              <p:spPr>
                <a:xfrm>
                  <a:off x="6275702" y="6668682"/>
                  <a:ext cx="75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674" name="Ink 673">
                  <a:extLst>
                    <a:ext uri="{FF2B5EF4-FFF2-40B4-BE49-F238E27FC236}">
                      <a16:creationId xmlns:a16="http://schemas.microsoft.com/office/drawing/2014/main" id="{B3394E60-94B6-44BF-9DC4-3CE8C5B37C40}"/>
                    </a:ext>
                  </a:extLst>
                </p14:cNvPr>
                <p14:cNvContentPartPr/>
                <p14:nvPr/>
              </p14:nvContentPartPr>
              <p14:xfrm>
                <a:off x="6429062" y="6641322"/>
                <a:ext cx="85680" cy="63720"/>
              </p14:xfrm>
            </p:contentPart>
          </mc:Choice>
          <mc:Fallback xmlns="">
            <p:pic>
              <p:nvPicPr>
                <p:cNvPr id="674" name="Ink 673">
                  <a:extLst>
                    <a:ext uri="{FF2B5EF4-FFF2-40B4-BE49-F238E27FC236}">
                      <a16:creationId xmlns:a16="http://schemas.microsoft.com/office/drawing/2014/main" id="{B3394E60-94B6-44BF-9DC4-3CE8C5B37C40}"/>
                    </a:ext>
                  </a:extLst>
                </p:cNvPr>
                <p:cNvPicPr/>
                <p:nvPr/>
              </p:nvPicPr>
              <p:blipFill>
                <a:blip r:embed="rId395"/>
                <a:stretch>
                  <a:fillRect/>
                </a:stretch>
              </p:blipFill>
              <p:spPr>
                <a:xfrm>
                  <a:off x="6420422" y="6632682"/>
                  <a:ext cx="103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676" name="Ink 675">
                  <a:extLst>
                    <a:ext uri="{FF2B5EF4-FFF2-40B4-BE49-F238E27FC236}">
                      <a16:creationId xmlns:a16="http://schemas.microsoft.com/office/drawing/2014/main" id="{A9F5B99C-CC44-4463-AD66-D03A5911B54E}"/>
                    </a:ext>
                  </a:extLst>
                </p14:cNvPr>
                <p14:cNvContentPartPr/>
                <p14:nvPr/>
              </p14:nvContentPartPr>
              <p14:xfrm>
                <a:off x="6754502" y="6412362"/>
                <a:ext cx="1440" cy="360"/>
              </p14:xfrm>
            </p:contentPart>
          </mc:Choice>
          <mc:Fallback xmlns="">
            <p:pic>
              <p:nvPicPr>
                <p:cNvPr id="676" name="Ink 675">
                  <a:extLst>
                    <a:ext uri="{FF2B5EF4-FFF2-40B4-BE49-F238E27FC236}">
                      <a16:creationId xmlns:a16="http://schemas.microsoft.com/office/drawing/2014/main" id="{A9F5B99C-CC44-4463-AD66-D03A5911B54E}"/>
                    </a:ext>
                  </a:extLst>
                </p:cNvPr>
                <p:cNvPicPr/>
                <p:nvPr/>
              </p:nvPicPr>
              <p:blipFill>
                <a:blip r:embed="rId84"/>
                <a:stretch>
                  <a:fillRect/>
                </a:stretch>
              </p:blipFill>
              <p:spPr>
                <a:xfrm>
                  <a:off x="6745502" y="6403722"/>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75" name="Ink 674">
                  <a:extLst>
                    <a:ext uri="{FF2B5EF4-FFF2-40B4-BE49-F238E27FC236}">
                      <a16:creationId xmlns:a16="http://schemas.microsoft.com/office/drawing/2014/main" id="{AE8BB6AD-2270-4756-B990-8DF7972998A1}"/>
                    </a:ext>
                  </a:extLst>
                </p14:cNvPr>
                <p14:cNvContentPartPr/>
                <p14:nvPr/>
              </p14:nvContentPartPr>
              <p14:xfrm>
                <a:off x="6686822" y="6494442"/>
                <a:ext cx="117360" cy="110880"/>
              </p14:xfrm>
            </p:contentPart>
          </mc:Choice>
          <mc:Fallback xmlns="">
            <p:pic>
              <p:nvPicPr>
                <p:cNvPr id="675" name="Ink 674">
                  <a:extLst>
                    <a:ext uri="{FF2B5EF4-FFF2-40B4-BE49-F238E27FC236}">
                      <a16:creationId xmlns:a16="http://schemas.microsoft.com/office/drawing/2014/main" id="{AE8BB6AD-2270-4756-B990-8DF7972998A1}"/>
                    </a:ext>
                  </a:extLst>
                </p:cNvPr>
                <p:cNvPicPr/>
                <p:nvPr/>
              </p:nvPicPr>
              <p:blipFill>
                <a:blip r:embed="rId398"/>
                <a:stretch>
                  <a:fillRect/>
                </a:stretch>
              </p:blipFill>
              <p:spPr>
                <a:xfrm>
                  <a:off x="6677822" y="6485802"/>
                  <a:ext cx="13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77" name="Ink 676">
                  <a:extLst>
                    <a:ext uri="{FF2B5EF4-FFF2-40B4-BE49-F238E27FC236}">
                      <a16:creationId xmlns:a16="http://schemas.microsoft.com/office/drawing/2014/main" id="{7AFDC41F-2EB1-4532-B226-A3A3AEE558DF}"/>
                    </a:ext>
                  </a:extLst>
                </p14:cNvPr>
                <p14:cNvContentPartPr/>
                <p14:nvPr/>
              </p14:nvContentPartPr>
              <p14:xfrm>
                <a:off x="6823262" y="6552042"/>
                <a:ext cx="122040" cy="68400"/>
              </p14:xfrm>
            </p:contentPart>
          </mc:Choice>
          <mc:Fallback xmlns="">
            <p:pic>
              <p:nvPicPr>
                <p:cNvPr id="677" name="Ink 676">
                  <a:extLst>
                    <a:ext uri="{FF2B5EF4-FFF2-40B4-BE49-F238E27FC236}">
                      <a16:creationId xmlns:a16="http://schemas.microsoft.com/office/drawing/2014/main" id="{7AFDC41F-2EB1-4532-B226-A3A3AEE558DF}"/>
                    </a:ext>
                  </a:extLst>
                </p:cNvPr>
                <p:cNvPicPr/>
                <p:nvPr/>
              </p:nvPicPr>
              <p:blipFill>
                <a:blip r:embed="rId400"/>
                <a:stretch>
                  <a:fillRect/>
                </a:stretch>
              </p:blipFill>
              <p:spPr>
                <a:xfrm>
                  <a:off x="6814622" y="6543402"/>
                  <a:ext cx="13968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680" name="Ink 679">
                <a:extLst>
                  <a:ext uri="{FF2B5EF4-FFF2-40B4-BE49-F238E27FC236}">
                    <a16:creationId xmlns:a16="http://schemas.microsoft.com/office/drawing/2014/main" id="{68B055CA-F6E6-427A-8059-9F6A59E85882}"/>
                  </a:ext>
                </a:extLst>
              </p14:cNvPr>
              <p14:cNvContentPartPr/>
              <p14:nvPr/>
            </p14:nvContentPartPr>
            <p14:xfrm>
              <a:off x="8049062" y="2903442"/>
              <a:ext cx="61200" cy="55080"/>
            </p14:xfrm>
          </p:contentPart>
        </mc:Choice>
        <mc:Fallback xmlns="">
          <p:pic>
            <p:nvPicPr>
              <p:cNvPr id="680" name="Ink 679">
                <a:extLst>
                  <a:ext uri="{FF2B5EF4-FFF2-40B4-BE49-F238E27FC236}">
                    <a16:creationId xmlns:a16="http://schemas.microsoft.com/office/drawing/2014/main" id="{68B055CA-F6E6-427A-8059-9F6A59E85882}"/>
                  </a:ext>
                </a:extLst>
              </p:cNvPr>
              <p:cNvPicPr/>
              <p:nvPr/>
            </p:nvPicPr>
            <p:blipFill>
              <a:blip r:embed="rId402"/>
              <a:stretch>
                <a:fillRect/>
              </a:stretch>
            </p:blipFill>
            <p:spPr>
              <a:xfrm>
                <a:off x="8040062" y="2894802"/>
                <a:ext cx="78840" cy="72720"/>
              </a:xfrm>
              <a:prstGeom prst="rect">
                <a:avLst/>
              </a:prstGeom>
            </p:spPr>
          </p:pic>
        </mc:Fallback>
      </mc:AlternateContent>
      <p:grpSp>
        <p:nvGrpSpPr>
          <p:cNvPr id="683" name="Group 682">
            <a:extLst>
              <a:ext uri="{FF2B5EF4-FFF2-40B4-BE49-F238E27FC236}">
                <a16:creationId xmlns:a16="http://schemas.microsoft.com/office/drawing/2014/main" id="{8F3F83D3-4BD9-4E20-9D2C-4705BAD87F1C}"/>
              </a:ext>
            </a:extLst>
          </p:cNvPr>
          <p:cNvGrpSpPr/>
          <p:nvPr/>
        </p:nvGrpSpPr>
        <p:grpSpPr>
          <a:xfrm>
            <a:off x="7082822" y="6495162"/>
            <a:ext cx="129240" cy="79920"/>
            <a:chOff x="7082822" y="6495162"/>
            <a:chExt cx="129240" cy="79920"/>
          </a:xfrm>
        </p:grpSpPr>
        <mc:AlternateContent xmlns:mc="http://schemas.openxmlformats.org/markup-compatibility/2006" xmlns:p14="http://schemas.microsoft.com/office/powerpoint/2010/main">
          <mc:Choice Requires="p14">
            <p:contentPart p14:bwMode="auto" r:id="rId403">
              <p14:nvContentPartPr>
                <p14:cNvPr id="681" name="Ink 680">
                  <a:extLst>
                    <a:ext uri="{FF2B5EF4-FFF2-40B4-BE49-F238E27FC236}">
                      <a16:creationId xmlns:a16="http://schemas.microsoft.com/office/drawing/2014/main" id="{4BB2DA5B-C535-4712-9201-1A779C72830A}"/>
                    </a:ext>
                  </a:extLst>
                </p14:cNvPr>
                <p14:cNvContentPartPr/>
                <p14:nvPr/>
              </p14:nvContentPartPr>
              <p14:xfrm>
                <a:off x="7082822" y="6520362"/>
                <a:ext cx="128160" cy="54720"/>
              </p14:xfrm>
            </p:contentPart>
          </mc:Choice>
          <mc:Fallback xmlns="">
            <p:pic>
              <p:nvPicPr>
                <p:cNvPr id="681" name="Ink 680">
                  <a:extLst>
                    <a:ext uri="{FF2B5EF4-FFF2-40B4-BE49-F238E27FC236}">
                      <a16:creationId xmlns:a16="http://schemas.microsoft.com/office/drawing/2014/main" id="{4BB2DA5B-C535-4712-9201-1A779C72830A}"/>
                    </a:ext>
                  </a:extLst>
                </p:cNvPr>
                <p:cNvPicPr/>
                <p:nvPr/>
              </p:nvPicPr>
              <p:blipFill>
                <a:blip r:embed="rId404"/>
                <a:stretch>
                  <a:fillRect/>
                </a:stretch>
              </p:blipFill>
              <p:spPr>
                <a:xfrm>
                  <a:off x="7074182" y="6511722"/>
                  <a:ext cx="145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682" name="Ink 681">
                  <a:extLst>
                    <a:ext uri="{FF2B5EF4-FFF2-40B4-BE49-F238E27FC236}">
                      <a16:creationId xmlns:a16="http://schemas.microsoft.com/office/drawing/2014/main" id="{38DC734E-2CB9-4D82-86E2-21CFE43DD053}"/>
                    </a:ext>
                  </a:extLst>
                </p14:cNvPr>
                <p14:cNvContentPartPr/>
                <p14:nvPr/>
              </p14:nvContentPartPr>
              <p14:xfrm>
                <a:off x="7099742" y="6495162"/>
                <a:ext cx="112320" cy="11520"/>
              </p14:xfrm>
            </p:contentPart>
          </mc:Choice>
          <mc:Fallback xmlns="">
            <p:pic>
              <p:nvPicPr>
                <p:cNvPr id="682" name="Ink 681">
                  <a:extLst>
                    <a:ext uri="{FF2B5EF4-FFF2-40B4-BE49-F238E27FC236}">
                      <a16:creationId xmlns:a16="http://schemas.microsoft.com/office/drawing/2014/main" id="{38DC734E-2CB9-4D82-86E2-21CFE43DD053}"/>
                    </a:ext>
                  </a:extLst>
                </p:cNvPr>
                <p:cNvPicPr/>
                <p:nvPr/>
              </p:nvPicPr>
              <p:blipFill>
                <a:blip r:embed="rId406"/>
                <a:stretch>
                  <a:fillRect/>
                </a:stretch>
              </p:blipFill>
              <p:spPr>
                <a:xfrm>
                  <a:off x="7091102" y="6486522"/>
                  <a:ext cx="129960" cy="29160"/>
                </a:xfrm>
                <a:prstGeom prst="rect">
                  <a:avLst/>
                </a:prstGeom>
              </p:spPr>
            </p:pic>
          </mc:Fallback>
        </mc:AlternateContent>
      </p:grpSp>
      <p:grpSp>
        <p:nvGrpSpPr>
          <p:cNvPr id="695" name="Group 694">
            <a:extLst>
              <a:ext uri="{FF2B5EF4-FFF2-40B4-BE49-F238E27FC236}">
                <a16:creationId xmlns:a16="http://schemas.microsoft.com/office/drawing/2014/main" id="{9E2B340D-C2BA-4A50-A669-B6A6CA8237A2}"/>
              </a:ext>
            </a:extLst>
          </p:cNvPr>
          <p:cNvGrpSpPr/>
          <p:nvPr/>
        </p:nvGrpSpPr>
        <p:grpSpPr>
          <a:xfrm>
            <a:off x="7435982" y="6405522"/>
            <a:ext cx="1137600" cy="338400"/>
            <a:chOff x="7435982" y="6405522"/>
            <a:chExt cx="1137600" cy="338400"/>
          </a:xfrm>
        </p:grpSpPr>
        <mc:AlternateContent xmlns:mc="http://schemas.openxmlformats.org/markup-compatibility/2006" xmlns:p14="http://schemas.microsoft.com/office/powerpoint/2010/main">
          <mc:Choice Requires="p14">
            <p:contentPart p14:bwMode="auto" r:id="rId407">
              <p14:nvContentPartPr>
                <p14:cNvPr id="685" name="Ink 684">
                  <a:extLst>
                    <a:ext uri="{FF2B5EF4-FFF2-40B4-BE49-F238E27FC236}">
                      <a16:creationId xmlns:a16="http://schemas.microsoft.com/office/drawing/2014/main" id="{4663ABA1-FD71-446F-88F7-21281C44E375}"/>
                    </a:ext>
                  </a:extLst>
                </p14:cNvPr>
                <p14:cNvContentPartPr/>
                <p14:nvPr/>
              </p14:nvContentPartPr>
              <p14:xfrm>
                <a:off x="7525982" y="6405522"/>
                <a:ext cx="12600" cy="5400"/>
              </p14:xfrm>
            </p:contentPart>
          </mc:Choice>
          <mc:Fallback xmlns="">
            <p:pic>
              <p:nvPicPr>
                <p:cNvPr id="685" name="Ink 684">
                  <a:extLst>
                    <a:ext uri="{FF2B5EF4-FFF2-40B4-BE49-F238E27FC236}">
                      <a16:creationId xmlns:a16="http://schemas.microsoft.com/office/drawing/2014/main" id="{4663ABA1-FD71-446F-88F7-21281C44E375}"/>
                    </a:ext>
                  </a:extLst>
                </p:cNvPr>
                <p:cNvPicPr/>
                <p:nvPr/>
              </p:nvPicPr>
              <p:blipFill>
                <a:blip r:embed="rId408"/>
                <a:stretch>
                  <a:fillRect/>
                </a:stretch>
              </p:blipFill>
              <p:spPr>
                <a:xfrm>
                  <a:off x="7516982" y="6396522"/>
                  <a:ext cx="30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684" name="Ink 683">
                  <a:extLst>
                    <a:ext uri="{FF2B5EF4-FFF2-40B4-BE49-F238E27FC236}">
                      <a16:creationId xmlns:a16="http://schemas.microsoft.com/office/drawing/2014/main" id="{37905F1D-066D-47C2-94D8-0F364D4C86C1}"/>
                    </a:ext>
                  </a:extLst>
                </p14:cNvPr>
                <p14:cNvContentPartPr/>
                <p14:nvPr/>
              </p14:nvContentPartPr>
              <p14:xfrm>
                <a:off x="7435982" y="6498042"/>
                <a:ext cx="102240" cy="151200"/>
              </p14:xfrm>
            </p:contentPart>
          </mc:Choice>
          <mc:Fallback xmlns="">
            <p:pic>
              <p:nvPicPr>
                <p:cNvPr id="684" name="Ink 683">
                  <a:extLst>
                    <a:ext uri="{FF2B5EF4-FFF2-40B4-BE49-F238E27FC236}">
                      <a16:creationId xmlns:a16="http://schemas.microsoft.com/office/drawing/2014/main" id="{37905F1D-066D-47C2-94D8-0F364D4C86C1}"/>
                    </a:ext>
                  </a:extLst>
                </p:cNvPr>
                <p:cNvPicPr/>
                <p:nvPr/>
              </p:nvPicPr>
              <p:blipFill>
                <a:blip r:embed="rId410"/>
                <a:stretch>
                  <a:fillRect/>
                </a:stretch>
              </p:blipFill>
              <p:spPr>
                <a:xfrm>
                  <a:off x="7427342" y="6489402"/>
                  <a:ext cx="119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686" name="Ink 685">
                  <a:extLst>
                    <a:ext uri="{FF2B5EF4-FFF2-40B4-BE49-F238E27FC236}">
                      <a16:creationId xmlns:a16="http://schemas.microsoft.com/office/drawing/2014/main" id="{80BACF74-5B16-4ACF-803F-3E4BC27BEF0E}"/>
                    </a:ext>
                  </a:extLst>
                </p14:cNvPr>
                <p14:cNvContentPartPr/>
                <p14:nvPr/>
              </p14:nvContentPartPr>
              <p14:xfrm>
                <a:off x="7579262" y="6606042"/>
                <a:ext cx="100440" cy="61200"/>
              </p14:xfrm>
            </p:contentPart>
          </mc:Choice>
          <mc:Fallback xmlns="">
            <p:pic>
              <p:nvPicPr>
                <p:cNvPr id="686" name="Ink 685">
                  <a:extLst>
                    <a:ext uri="{FF2B5EF4-FFF2-40B4-BE49-F238E27FC236}">
                      <a16:creationId xmlns:a16="http://schemas.microsoft.com/office/drawing/2014/main" id="{80BACF74-5B16-4ACF-803F-3E4BC27BEF0E}"/>
                    </a:ext>
                  </a:extLst>
                </p:cNvPr>
                <p:cNvPicPr/>
                <p:nvPr/>
              </p:nvPicPr>
              <p:blipFill>
                <a:blip r:embed="rId412"/>
                <a:stretch>
                  <a:fillRect/>
                </a:stretch>
              </p:blipFill>
              <p:spPr>
                <a:xfrm>
                  <a:off x="7570622" y="6597402"/>
                  <a:ext cx="118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688" name="Ink 687">
                  <a:extLst>
                    <a:ext uri="{FF2B5EF4-FFF2-40B4-BE49-F238E27FC236}">
                      <a16:creationId xmlns:a16="http://schemas.microsoft.com/office/drawing/2014/main" id="{DB9E7DE5-166A-4BB7-BCF8-5B24E4314AF5}"/>
                    </a:ext>
                  </a:extLst>
                </p14:cNvPr>
                <p14:cNvContentPartPr/>
                <p14:nvPr/>
              </p14:nvContentPartPr>
              <p14:xfrm>
                <a:off x="7839902" y="6484002"/>
                <a:ext cx="205560" cy="210600"/>
              </p14:xfrm>
            </p:contentPart>
          </mc:Choice>
          <mc:Fallback xmlns="">
            <p:pic>
              <p:nvPicPr>
                <p:cNvPr id="688" name="Ink 687">
                  <a:extLst>
                    <a:ext uri="{FF2B5EF4-FFF2-40B4-BE49-F238E27FC236}">
                      <a16:creationId xmlns:a16="http://schemas.microsoft.com/office/drawing/2014/main" id="{DB9E7DE5-166A-4BB7-BCF8-5B24E4314AF5}"/>
                    </a:ext>
                  </a:extLst>
                </p:cNvPr>
                <p:cNvPicPr/>
                <p:nvPr/>
              </p:nvPicPr>
              <p:blipFill>
                <a:blip r:embed="rId414"/>
                <a:stretch>
                  <a:fillRect/>
                </a:stretch>
              </p:blipFill>
              <p:spPr>
                <a:xfrm>
                  <a:off x="7831262" y="6475362"/>
                  <a:ext cx="22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689" name="Ink 688">
                  <a:extLst>
                    <a:ext uri="{FF2B5EF4-FFF2-40B4-BE49-F238E27FC236}">
                      <a16:creationId xmlns:a16="http://schemas.microsoft.com/office/drawing/2014/main" id="{F1B486AB-61C9-454C-8987-C6DA1CFAB00C}"/>
                    </a:ext>
                  </a:extLst>
                </p14:cNvPr>
                <p14:cNvContentPartPr/>
                <p14:nvPr/>
              </p14:nvContentPartPr>
              <p14:xfrm>
                <a:off x="7922702" y="6434682"/>
                <a:ext cx="122760" cy="23400"/>
              </p14:xfrm>
            </p:contentPart>
          </mc:Choice>
          <mc:Fallback xmlns="">
            <p:pic>
              <p:nvPicPr>
                <p:cNvPr id="689" name="Ink 688">
                  <a:extLst>
                    <a:ext uri="{FF2B5EF4-FFF2-40B4-BE49-F238E27FC236}">
                      <a16:creationId xmlns:a16="http://schemas.microsoft.com/office/drawing/2014/main" id="{F1B486AB-61C9-454C-8987-C6DA1CFAB00C}"/>
                    </a:ext>
                  </a:extLst>
                </p:cNvPr>
                <p:cNvPicPr/>
                <p:nvPr/>
              </p:nvPicPr>
              <p:blipFill>
                <a:blip r:embed="rId416"/>
                <a:stretch>
                  <a:fillRect/>
                </a:stretch>
              </p:blipFill>
              <p:spPr>
                <a:xfrm>
                  <a:off x="7914062" y="6425682"/>
                  <a:ext cx="140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690" name="Ink 689">
                  <a:extLst>
                    <a:ext uri="{FF2B5EF4-FFF2-40B4-BE49-F238E27FC236}">
                      <a16:creationId xmlns:a16="http://schemas.microsoft.com/office/drawing/2014/main" id="{B1AAB923-374D-4F44-89E7-EA18615B64A9}"/>
                    </a:ext>
                  </a:extLst>
                </p14:cNvPr>
                <p14:cNvContentPartPr/>
                <p14:nvPr/>
              </p14:nvContentPartPr>
              <p14:xfrm>
                <a:off x="8137982" y="6477882"/>
                <a:ext cx="146160" cy="172440"/>
              </p14:xfrm>
            </p:contentPart>
          </mc:Choice>
          <mc:Fallback xmlns="">
            <p:pic>
              <p:nvPicPr>
                <p:cNvPr id="690" name="Ink 689">
                  <a:extLst>
                    <a:ext uri="{FF2B5EF4-FFF2-40B4-BE49-F238E27FC236}">
                      <a16:creationId xmlns:a16="http://schemas.microsoft.com/office/drawing/2014/main" id="{B1AAB923-374D-4F44-89E7-EA18615B64A9}"/>
                    </a:ext>
                  </a:extLst>
                </p:cNvPr>
                <p:cNvPicPr/>
                <p:nvPr/>
              </p:nvPicPr>
              <p:blipFill>
                <a:blip r:embed="rId418"/>
                <a:stretch>
                  <a:fillRect/>
                </a:stretch>
              </p:blipFill>
              <p:spPr>
                <a:xfrm>
                  <a:off x="8129342" y="6469242"/>
                  <a:ext cx="163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691" name="Ink 690">
                  <a:extLst>
                    <a:ext uri="{FF2B5EF4-FFF2-40B4-BE49-F238E27FC236}">
                      <a16:creationId xmlns:a16="http://schemas.microsoft.com/office/drawing/2014/main" id="{C4C539E2-179E-437E-A423-40148390ADA7}"/>
                    </a:ext>
                  </a:extLst>
                </p14:cNvPr>
                <p14:cNvContentPartPr/>
                <p14:nvPr/>
              </p14:nvContentPartPr>
              <p14:xfrm>
                <a:off x="8124662" y="6435762"/>
                <a:ext cx="69840" cy="60840"/>
              </p14:xfrm>
            </p:contentPart>
          </mc:Choice>
          <mc:Fallback xmlns="">
            <p:pic>
              <p:nvPicPr>
                <p:cNvPr id="691" name="Ink 690">
                  <a:extLst>
                    <a:ext uri="{FF2B5EF4-FFF2-40B4-BE49-F238E27FC236}">
                      <a16:creationId xmlns:a16="http://schemas.microsoft.com/office/drawing/2014/main" id="{C4C539E2-179E-437E-A423-40148390ADA7}"/>
                    </a:ext>
                  </a:extLst>
                </p:cNvPr>
                <p:cNvPicPr/>
                <p:nvPr/>
              </p:nvPicPr>
              <p:blipFill>
                <a:blip r:embed="rId420"/>
                <a:stretch>
                  <a:fillRect/>
                </a:stretch>
              </p:blipFill>
              <p:spPr>
                <a:xfrm>
                  <a:off x="8115662" y="6426762"/>
                  <a:ext cx="87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692" name="Ink 691">
                  <a:extLst>
                    <a:ext uri="{FF2B5EF4-FFF2-40B4-BE49-F238E27FC236}">
                      <a16:creationId xmlns:a16="http://schemas.microsoft.com/office/drawing/2014/main" id="{4C9094B0-7217-4E73-98FC-EC175EE88C9B}"/>
                    </a:ext>
                  </a:extLst>
                </p14:cNvPr>
                <p14:cNvContentPartPr/>
                <p14:nvPr/>
              </p14:nvContentPartPr>
              <p14:xfrm>
                <a:off x="8218982" y="6601002"/>
                <a:ext cx="45360" cy="57600"/>
              </p14:xfrm>
            </p:contentPart>
          </mc:Choice>
          <mc:Fallback xmlns="">
            <p:pic>
              <p:nvPicPr>
                <p:cNvPr id="692" name="Ink 691">
                  <a:extLst>
                    <a:ext uri="{FF2B5EF4-FFF2-40B4-BE49-F238E27FC236}">
                      <a16:creationId xmlns:a16="http://schemas.microsoft.com/office/drawing/2014/main" id="{4C9094B0-7217-4E73-98FC-EC175EE88C9B}"/>
                    </a:ext>
                  </a:extLst>
                </p:cNvPr>
                <p:cNvPicPr/>
                <p:nvPr/>
              </p:nvPicPr>
              <p:blipFill>
                <a:blip r:embed="rId422"/>
                <a:stretch>
                  <a:fillRect/>
                </a:stretch>
              </p:blipFill>
              <p:spPr>
                <a:xfrm>
                  <a:off x="8209982" y="6592362"/>
                  <a:ext cx="63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693" name="Ink 692">
                  <a:extLst>
                    <a:ext uri="{FF2B5EF4-FFF2-40B4-BE49-F238E27FC236}">
                      <a16:creationId xmlns:a16="http://schemas.microsoft.com/office/drawing/2014/main" id="{3DE280EF-E779-4E60-B9F5-C0C740894CD4}"/>
                    </a:ext>
                  </a:extLst>
                </p14:cNvPr>
                <p14:cNvContentPartPr/>
                <p14:nvPr/>
              </p14:nvContentPartPr>
              <p14:xfrm>
                <a:off x="8291702" y="6606042"/>
                <a:ext cx="56880" cy="43200"/>
              </p14:xfrm>
            </p:contentPart>
          </mc:Choice>
          <mc:Fallback xmlns="">
            <p:pic>
              <p:nvPicPr>
                <p:cNvPr id="693" name="Ink 692">
                  <a:extLst>
                    <a:ext uri="{FF2B5EF4-FFF2-40B4-BE49-F238E27FC236}">
                      <a16:creationId xmlns:a16="http://schemas.microsoft.com/office/drawing/2014/main" id="{3DE280EF-E779-4E60-B9F5-C0C740894CD4}"/>
                    </a:ext>
                  </a:extLst>
                </p:cNvPr>
                <p:cNvPicPr/>
                <p:nvPr/>
              </p:nvPicPr>
              <p:blipFill>
                <a:blip r:embed="rId424"/>
                <a:stretch>
                  <a:fillRect/>
                </a:stretch>
              </p:blipFill>
              <p:spPr>
                <a:xfrm>
                  <a:off x="8282702" y="6597402"/>
                  <a:ext cx="74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694" name="Ink 693">
                  <a:extLst>
                    <a:ext uri="{FF2B5EF4-FFF2-40B4-BE49-F238E27FC236}">
                      <a16:creationId xmlns:a16="http://schemas.microsoft.com/office/drawing/2014/main" id="{9DF75AE1-75E6-4C4A-A59A-C6C3D989E345}"/>
                    </a:ext>
                  </a:extLst>
                </p14:cNvPr>
                <p14:cNvContentPartPr/>
                <p14:nvPr/>
              </p14:nvContentPartPr>
              <p14:xfrm>
                <a:off x="8426342" y="6410562"/>
                <a:ext cx="147240" cy="333360"/>
              </p14:xfrm>
            </p:contentPart>
          </mc:Choice>
          <mc:Fallback xmlns="">
            <p:pic>
              <p:nvPicPr>
                <p:cNvPr id="694" name="Ink 693">
                  <a:extLst>
                    <a:ext uri="{FF2B5EF4-FFF2-40B4-BE49-F238E27FC236}">
                      <a16:creationId xmlns:a16="http://schemas.microsoft.com/office/drawing/2014/main" id="{9DF75AE1-75E6-4C4A-A59A-C6C3D989E345}"/>
                    </a:ext>
                  </a:extLst>
                </p:cNvPr>
                <p:cNvPicPr/>
                <p:nvPr/>
              </p:nvPicPr>
              <p:blipFill>
                <a:blip r:embed="rId426"/>
                <a:stretch>
                  <a:fillRect/>
                </a:stretch>
              </p:blipFill>
              <p:spPr>
                <a:xfrm>
                  <a:off x="8417342" y="6401562"/>
                  <a:ext cx="164880" cy="351000"/>
                </a:xfrm>
                <a:prstGeom prst="rect">
                  <a:avLst/>
                </a:prstGeom>
              </p:spPr>
            </p:pic>
          </mc:Fallback>
        </mc:AlternateContent>
      </p:grpSp>
      <p:grpSp>
        <p:nvGrpSpPr>
          <p:cNvPr id="712" name="Group 711">
            <a:extLst>
              <a:ext uri="{FF2B5EF4-FFF2-40B4-BE49-F238E27FC236}">
                <a16:creationId xmlns:a16="http://schemas.microsoft.com/office/drawing/2014/main" id="{5A768207-5DF2-425E-A6E9-B329111A4705}"/>
              </a:ext>
            </a:extLst>
          </p:cNvPr>
          <p:cNvGrpSpPr/>
          <p:nvPr/>
        </p:nvGrpSpPr>
        <p:grpSpPr>
          <a:xfrm>
            <a:off x="8602382" y="6390042"/>
            <a:ext cx="469440" cy="324360"/>
            <a:chOff x="8602382" y="6390042"/>
            <a:chExt cx="469440" cy="324360"/>
          </a:xfrm>
        </p:grpSpPr>
        <mc:AlternateContent xmlns:mc="http://schemas.openxmlformats.org/markup-compatibility/2006" xmlns:p14="http://schemas.microsoft.com/office/powerpoint/2010/main">
          <mc:Choice Requires="p14">
            <p:contentPart p14:bwMode="auto" r:id="rId427">
              <p14:nvContentPartPr>
                <p14:cNvPr id="696" name="Ink 695">
                  <a:extLst>
                    <a:ext uri="{FF2B5EF4-FFF2-40B4-BE49-F238E27FC236}">
                      <a16:creationId xmlns:a16="http://schemas.microsoft.com/office/drawing/2014/main" id="{922329A1-40BB-4A96-98F6-7EB18821420F}"/>
                    </a:ext>
                  </a:extLst>
                </p14:cNvPr>
                <p14:cNvContentPartPr/>
                <p14:nvPr/>
              </p14:nvContentPartPr>
              <p14:xfrm>
                <a:off x="8602382" y="6604242"/>
                <a:ext cx="54360" cy="8280"/>
              </p14:xfrm>
            </p:contentPart>
          </mc:Choice>
          <mc:Fallback xmlns="">
            <p:pic>
              <p:nvPicPr>
                <p:cNvPr id="696" name="Ink 695">
                  <a:extLst>
                    <a:ext uri="{FF2B5EF4-FFF2-40B4-BE49-F238E27FC236}">
                      <a16:creationId xmlns:a16="http://schemas.microsoft.com/office/drawing/2014/main" id="{922329A1-40BB-4A96-98F6-7EB18821420F}"/>
                    </a:ext>
                  </a:extLst>
                </p:cNvPr>
                <p:cNvPicPr/>
                <p:nvPr/>
              </p:nvPicPr>
              <p:blipFill>
                <a:blip r:embed="rId428"/>
                <a:stretch>
                  <a:fillRect/>
                </a:stretch>
              </p:blipFill>
              <p:spPr>
                <a:xfrm>
                  <a:off x="8593382" y="6595242"/>
                  <a:ext cx="72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697" name="Ink 696">
                  <a:extLst>
                    <a:ext uri="{FF2B5EF4-FFF2-40B4-BE49-F238E27FC236}">
                      <a16:creationId xmlns:a16="http://schemas.microsoft.com/office/drawing/2014/main" id="{5E5FE77D-B537-4365-A300-3A0DFF3615F7}"/>
                    </a:ext>
                  </a:extLst>
                </p14:cNvPr>
                <p14:cNvContentPartPr/>
                <p14:nvPr/>
              </p14:nvContentPartPr>
              <p14:xfrm>
                <a:off x="8602382" y="6564642"/>
                <a:ext cx="40680" cy="39600"/>
              </p14:xfrm>
            </p:contentPart>
          </mc:Choice>
          <mc:Fallback xmlns="">
            <p:pic>
              <p:nvPicPr>
                <p:cNvPr id="697" name="Ink 696">
                  <a:extLst>
                    <a:ext uri="{FF2B5EF4-FFF2-40B4-BE49-F238E27FC236}">
                      <a16:creationId xmlns:a16="http://schemas.microsoft.com/office/drawing/2014/main" id="{5E5FE77D-B537-4365-A300-3A0DFF3615F7}"/>
                    </a:ext>
                  </a:extLst>
                </p:cNvPr>
                <p:cNvPicPr/>
                <p:nvPr/>
              </p:nvPicPr>
              <p:blipFill>
                <a:blip r:embed="rId430"/>
                <a:stretch>
                  <a:fillRect/>
                </a:stretch>
              </p:blipFill>
              <p:spPr>
                <a:xfrm>
                  <a:off x="8593382" y="6556002"/>
                  <a:ext cx="58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99" name="Ink 698">
                  <a:extLst>
                    <a:ext uri="{FF2B5EF4-FFF2-40B4-BE49-F238E27FC236}">
                      <a16:creationId xmlns:a16="http://schemas.microsoft.com/office/drawing/2014/main" id="{C32E7B1B-42AF-479C-A721-EDF28FDBA597}"/>
                    </a:ext>
                  </a:extLst>
                </p14:cNvPr>
                <p14:cNvContentPartPr/>
                <p14:nvPr/>
              </p14:nvContentPartPr>
              <p14:xfrm>
                <a:off x="8713982" y="6445482"/>
                <a:ext cx="104040" cy="259200"/>
              </p14:xfrm>
            </p:contentPart>
          </mc:Choice>
          <mc:Fallback xmlns="">
            <p:pic>
              <p:nvPicPr>
                <p:cNvPr id="699" name="Ink 698">
                  <a:extLst>
                    <a:ext uri="{FF2B5EF4-FFF2-40B4-BE49-F238E27FC236}">
                      <a16:creationId xmlns:a16="http://schemas.microsoft.com/office/drawing/2014/main" id="{C32E7B1B-42AF-479C-A721-EDF28FDBA597}"/>
                    </a:ext>
                  </a:extLst>
                </p:cNvPr>
                <p:cNvPicPr/>
                <p:nvPr/>
              </p:nvPicPr>
              <p:blipFill>
                <a:blip r:embed="rId432"/>
                <a:stretch>
                  <a:fillRect/>
                </a:stretch>
              </p:blipFill>
              <p:spPr>
                <a:xfrm>
                  <a:off x="8704982" y="6436842"/>
                  <a:ext cx="121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700" name="Ink 699">
                  <a:extLst>
                    <a:ext uri="{FF2B5EF4-FFF2-40B4-BE49-F238E27FC236}">
                      <a16:creationId xmlns:a16="http://schemas.microsoft.com/office/drawing/2014/main" id="{0CEB5E77-376D-4B50-92F9-448C02887795}"/>
                    </a:ext>
                  </a:extLst>
                </p14:cNvPr>
                <p14:cNvContentPartPr/>
                <p14:nvPr/>
              </p14:nvContentPartPr>
              <p14:xfrm>
                <a:off x="8771582" y="6390042"/>
                <a:ext cx="78840" cy="22680"/>
              </p14:xfrm>
            </p:contentPart>
          </mc:Choice>
          <mc:Fallback xmlns="">
            <p:pic>
              <p:nvPicPr>
                <p:cNvPr id="700" name="Ink 699">
                  <a:extLst>
                    <a:ext uri="{FF2B5EF4-FFF2-40B4-BE49-F238E27FC236}">
                      <a16:creationId xmlns:a16="http://schemas.microsoft.com/office/drawing/2014/main" id="{0CEB5E77-376D-4B50-92F9-448C02887795}"/>
                    </a:ext>
                  </a:extLst>
                </p:cNvPr>
                <p:cNvPicPr/>
                <p:nvPr/>
              </p:nvPicPr>
              <p:blipFill>
                <a:blip r:embed="rId434"/>
                <a:stretch>
                  <a:fillRect/>
                </a:stretch>
              </p:blipFill>
              <p:spPr>
                <a:xfrm>
                  <a:off x="8762942" y="6381402"/>
                  <a:ext cx="96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701" name="Ink 700">
                  <a:extLst>
                    <a:ext uri="{FF2B5EF4-FFF2-40B4-BE49-F238E27FC236}">
                      <a16:creationId xmlns:a16="http://schemas.microsoft.com/office/drawing/2014/main" id="{44BC9BD5-9B4C-45A9-883A-261722EA37C9}"/>
                    </a:ext>
                  </a:extLst>
                </p14:cNvPr>
                <p14:cNvContentPartPr/>
                <p14:nvPr/>
              </p14:nvContentPartPr>
              <p14:xfrm>
                <a:off x="8848982" y="6423522"/>
                <a:ext cx="33840" cy="74160"/>
              </p14:xfrm>
            </p:contentPart>
          </mc:Choice>
          <mc:Fallback xmlns="">
            <p:pic>
              <p:nvPicPr>
                <p:cNvPr id="701" name="Ink 700">
                  <a:extLst>
                    <a:ext uri="{FF2B5EF4-FFF2-40B4-BE49-F238E27FC236}">
                      <a16:creationId xmlns:a16="http://schemas.microsoft.com/office/drawing/2014/main" id="{44BC9BD5-9B4C-45A9-883A-261722EA37C9}"/>
                    </a:ext>
                  </a:extLst>
                </p:cNvPr>
                <p:cNvPicPr/>
                <p:nvPr/>
              </p:nvPicPr>
              <p:blipFill>
                <a:blip r:embed="rId436"/>
                <a:stretch>
                  <a:fillRect/>
                </a:stretch>
              </p:blipFill>
              <p:spPr>
                <a:xfrm>
                  <a:off x="8840342" y="6414522"/>
                  <a:ext cx="51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02" name="Ink 701">
                  <a:extLst>
                    <a:ext uri="{FF2B5EF4-FFF2-40B4-BE49-F238E27FC236}">
                      <a16:creationId xmlns:a16="http://schemas.microsoft.com/office/drawing/2014/main" id="{7B200E39-D1DE-45F7-AED3-433119A4B6A0}"/>
                    </a:ext>
                  </a:extLst>
                </p14:cNvPr>
                <p14:cNvContentPartPr/>
                <p14:nvPr/>
              </p14:nvContentPartPr>
              <p14:xfrm>
                <a:off x="8866982" y="6423522"/>
                <a:ext cx="36360" cy="42480"/>
              </p14:xfrm>
            </p:contentPart>
          </mc:Choice>
          <mc:Fallback xmlns="">
            <p:pic>
              <p:nvPicPr>
                <p:cNvPr id="702" name="Ink 701">
                  <a:extLst>
                    <a:ext uri="{FF2B5EF4-FFF2-40B4-BE49-F238E27FC236}">
                      <a16:creationId xmlns:a16="http://schemas.microsoft.com/office/drawing/2014/main" id="{7B200E39-D1DE-45F7-AED3-433119A4B6A0}"/>
                    </a:ext>
                  </a:extLst>
                </p:cNvPr>
                <p:cNvPicPr/>
                <p:nvPr/>
              </p:nvPicPr>
              <p:blipFill>
                <a:blip r:embed="rId438"/>
                <a:stretch>
                  <a:fillRect/>
                </a:stretch>
              </p:blipFill>
              <p:spPr>
                <a:xfrm>
                  <a:off x="8857982" y="6414522"/>
                  <a:ext cx="54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03" name="Ink 702">
                  <a:extLst>
                    <a:ext uri="{FF2B5EF4-FFF2-40B4-BE49-F238E27FC236}">
                      <a16:creationId xmlns:a16="http://schemas.microsoft.com/office/drawing/2014/main" id="{DFBC79D2-A85D-4B4B-9BD9-E8130D2CBB05}"/>
                    </a:ext>
                  </a:extLst>
                </p14:cNvPr>
                <p14:cNvContentPartPr/>
                <p14:nvPr/>
              </p14:nvContentPartPr>
              <p14:xfrm>
                <a:off x="8916302" y="6410562"/>
                <a:ext cx="17280" cy="90000"/>
              </p14:xfrm>
            </p:contentPart>
          </mc:Choice>
          <mc:Fallback xmlns="">
            <p:pic>
              <p:nvPicPr>
                <p:cNvPr id="703" name="Ink 702">
                  <a:extLst>
                    <a:ext uri="{FF2B5EF4-FFF2-40B4-BE49-F238E27FC236}">
                      <a16:creationId xmlns:a16="http://schemas.microsoft.com/office/drawing/2014/main" id="{DFBC79D2-A85D-4B4B-9BD9-E8130D2CBB05}"/>
                    </a:ext>
                  </a:extLst>
                </p:cNvPr>
                <p:cNvPicPr/>
                <p:nvPr/>
              </p:nvPicPr>
              <p:blipFill>
                <a:blip r:embed="rId440"/>
                <a:stretch>
                  <a:fillRect/>
                </a:stretch>
              </p:blipFill>
              <p:spPr>
                <a:xfrm>
                  <a:off x="8907302" y="6401562"/>
                  <a:ext cx="3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704" name="Ink 703">
                  <a:extLst>
                    <a:ext uri="{FF2B5EF4-FFF2-40B4-BE49-F238E27FC236}">
                      <a16:creationId xmlns:a16="http://schemas.microsoft.com/office/drawing/2014/main" id="{459DBB1E-8AFA-495E-AC3B-418655C1E532}"/>
                    </a:ext>
                  </a:extLst>
                </p14:cNvPr>
                <p14:cNvContentPartPr/>
                <p14:nvPr/>
              </p14:nvContentPartPr>
              <p14:xfrm>
                <a:off x="8787422" y="6520362"/>
                <a:ext cx="207720" cy="11520"/>
              </p14:xfrm>
            </p:contentPart>
          </mc:Choice>
          <mc:Fallback xmlns="">
            <p:pic>
              <p:nvPicPr>
                <p:cNvPr id="704" name="Ink 703">
                  <a:extLst>
                    <a:ext uri="{FF2B5EF4-FFF2-40B4-BE49-F238E27FC236}">
                      <a16:creationId xmlns:a16="http://schemas.microsoft.com/office/drawing/2014/main" id="{459DBB1E-8AFA-495E-AC3B-418655C1E532}"/>
                    </a:ext>
                  </a:extLst>
                </p:cNvPr>
                <p:cNvPicPr/>
                <p:nvPr/>
              </p:nvPicPr>
              <p:blipFill>
                <a:blip r:embed="rId442"/>
                <a:stretch>
                  <a:fillRect/>
                </a:stretch>
              </p:blipFill>
              <p:spPr>
                <a:xfrm>
                  <a:off x="8778422" y="6511722"/>
                  <a:ext cx="225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05" name="Ink 704">
                  <a:extLst>
                    <a:ext uri="{FF2B5EF4-FFF2-40B4-BE49-F238E27FC236}">
                      <a16:creationId xmlns:a16="http://schemas.microsoft.com/office/drawing/2014/main" id="{1FA52900-F1A6-4BA9-8B06-CC8B5C05097A}"/>
                    </a:ext>
                  </a:extLst>
                </p14:cNvPr>
                <p14:cNvContentPartPr/>
                <p14:nvPr/>
              </p14:nvContentPartPr>
              <p14:xfrm>
                <a:off x="8818022" y="6588042"/>
                <a:ext cx="9000" cy="60840"/>
              </p14:xfrm>
            </p:contentPart>
          </mc:Choice>
          <mc:Fallback xmlns="">
            <p:pic>
              <p:nvPicPr>
                <p:cNvPr id="705" name="Ink 704">
                  <a:extLst>
                    <a:ext uri="{FF2B5EF4-FFF2-40B4-BE49-F238E27FC236}">
                      <a16:creationId xmlns:a16="http://schemas.microsoft.com/office/drawing/2014/main" id="{1FA52900-F1A6-4BA9-8B06-CC8B5C05097A}"/>
                    </a:ext>
                  </a:extLst>
                </p:cNvPr>
                <p:cNvPicPr/>
                <p:nvPr/>
              </p:nvPicPr>
              <p:blipFill>
                <a:blip r:embed="rId444"/>
                <a:stretch>
                  <a:fillRect/>
                </a:stretch>
              </p:blipFill>
              <p:spPr>
                <a:xfrm>
                  <a:off x="8809382" y="6579042"/>
                  <a:ext cx="26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06" name="Ink 705">
                  <a:extLst>
                    <a:ext uri="{FF2B5EF4-FFF2-40B4-BE49-F238E27FC236}">
                      <a16:creationId xmlns:a16="http://schemas.microsoft.com/office/drawing/2014/main" id="{FCDBEA8D-5D2F-40A0-8108-4AF56127C000}"/>
                    </a:ext>
                  </a:extLst>
                </p14:cNvPr>
                <p14:cNvContentPartPr/>
                <p14:nvPr/>
              </p14:nvContentPartPr>
              <p14:xfrm>
                <a:off x="8826662" y="6588042"/>
                <a:ext cx="360" cy="360"/>
              </p14:xfrm>
            </p:contentPart>
          </mc:Choice>
          <mc:Fallback xmlns="">
            <p:pic>
              <p:nvPicPr>
                <p:cNvPr id="706" name="Ink 705">
                  <a:extLst>
                    <a:ext uri="{FF2B5EF4-FFF2-40B4-BE49-F238E27FC236}">
                      <a16:creationId xmlns:a16="http://schemas.microsoft.com/office/drawing/2014/main" id="{FCDBEA8D-5D2F-40A0-8108-4AF56127C000}"/>
                    </a:ext>
                  </a:extLst>
                </p:cNvPr>
                <p:cNvPicPr/>
                <p:nvPr/>
              </p:nvPicPr>
              <p:blipFill>
                <a:blip r:embed="rId84"/>
                <a:stretch>
                  <a:fillRect/>
                </a:stretch>
              </p:blipFill>
              <p:spPr>
                <a:xfrm>
                  <a:off x="8817662" y="6579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07" name="Ink 706">
                  <a:extLst>
                    <a:ext uri="{FF2B5EF4-FFF2-40B4-BE49-F238E27FC236}">
                      <a16:creationId xmlns:a16="http://schemas.microsoft.com/office/drawing/2014/main" id="{A2D880DF-FAEF-49E6-A5BD-771A78C939C1}"/>
                    </a:ext>
                  </a:extLst>
                </p14:cNvPr>
                <p14:cNvContentPartPr/>
                <p14:nvPr/>
              </p14:nvContentPartPr>
              <p14:xfrm>
                <a:off x="8826662" y="6588042"/>
                <a:ext cx="47520" cy="42840"/>
              </p14:xfrm>
            </p:contentPart>
          </mc:Choice>
          <mc:Fallback xmlns="">
            <p:pic>
              <p:nvPicPr>
                <p:cNvPr id="707" name="Ink 706">
                  <a:extLst>
                    <a:ext uri="{FF2B5EF4-FFF2-40B4-BE49-F238E27FC236}">
                      <a16:creationId xmlns:a16="http://schemas.microsoft.com/office/drawing/2014/main" id="{A2D880DF-FAEF-49E6-A5BD-771A78C939C1}"/>
                    </a:ext>
                  </a:extLst>
                </p:cNvPr>
                <p:cNvPicPr/>
                <p:nvPr/>
              </p:nvPicPr>
              <p:blipFill>
                <a:blip r:embed="rId447"/>
                <a:stretch>
                  <a:fillRect/>
                </a:stretch>
              </p:blipFill>
              <p:spPr>
                <a:xfrm>
                  <a:off x="8817662" y="6579042"/>
                  <a:ext cx="65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08" name="Ink 707">
                  <a:extLst>
                    <a:ext uri="{FF2B5EF4-FFF2-40B4-BE49-F238E27FC236}">
                      <a16:creationId xmlns:a16="http://schemas.microsoft.com/office/drawing/2014/main" id="{CD166DAC-F6C2-4AE9-8BA3-FCA2FBAE3A9A}"/>
                    </a:ext>
                  </a:extLst>
                </p14:cNvPr>
                <p14:cNvContentPartPr/>
                <p14:nvPr/>
              </p14:nvContentPartPr>
              <p14:xfrm>
                <a:off x="8884982" y="6616122"/>
                <a:ext cx="25920" cy="41400"/>
              </p14:xfrm>
            </p:contentPart>
          </mc:Choice>
          <mc:Fallback xmlns="">
            <p:pic>
              <p:nvPicPr>
                <p:cNvPr id="708" name="Ink 707">
                  <a:extLst>
                    <a:ext uri="{FF2B5EF4-FFF2-40B4-BE49-F238E27FC236}">
                      <a16:creationId xmlns:a16="http://schemas.microsoft.com/office/drawing/2014/main" id="{CD166DAC-F6C2-4AE9-8BA3-FCA2FBAE3A9A}"/>
                    </a:ext>
                  </a:extLst>
                </p:cNvPr>
                <p:cNvPicPr/>
                <p:nvPr/>
              </p:nvPicPr>
              <p:blipFill>
                <a:blip r:embed="rId449"/>
                <a:stretch>
                  <a:fillRect/>
                </a:stretch>
              </p:blipFill>
              <p:spPr>
                <a:xfrm>
                  <a:off x="8876342" y="6607482"/>
                  <a:ext cx="43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09" name="Ink 708">
                  <a:extLst>
                    <a:ext uri="{FF2B5EF4-FFF2-40B4-BE49-F238E27FC236}">
                      <a16:creationId xmlns:a16="http://schemas.microsoft.com/office/drawing/2014/main" id="{593002BD-61AD-4B73-9087-C2658E7D4CA5}"/>
                    </a:ext>
                  </a:extLst>
                </p14:cNvPr>
                <p14:cNvContentPartPr/>
                <p14:nvPr/>
              </p14:nvContentPartPr>
              <p14:xfrm>
                <a:off x="8908382" y="6597042"/>
                <a:ext cx="37440" cy="33840"/>
              </p14:xfrm>
            </p:contentPart>
          </mc:Choice>
          <mc:Fallback xmlns="">
            <p:pic>
              <p:nvPicPr>
                <p:cNvPr id="709" name="Ink 708">
                  <a:extLst>
                    <a:ext uri="{FF2B5EF4-FFF2-40B4-BE49-F238E27FC236}">
                      <a16:creationId xmlns:a16="http://schemas.microsoft.com/office/drawing/2014/main" id="{593002BD-61AD-4B73-9087-C2658E7D4CA5}"/>
                    </a:ext>
                  </a:extLst>
                </p:cNvPr>
                <p:cNvPicPr/>
                <p:nvPr/>
              </p:nvPicPr>
              <p:blipFill>
                <a:blip r:embed="rId451"/>
                <a:stretch>
                  <a:fillRect/>
                </a:stretch>
              </p:blipFill>
              <p:spPr>
                <a:xfrm>
                  <a:off x="8899742" y="6588402"/>
                  <a:ext cx="55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10" name="Ink 709">
                  <a:extLst>
                    <a:ext uri="{FF2B5EF4-FFF2-40B4-BE49-F238E27FC236}">
                      <a16:creationId xmlns:a16="http://schemas.microsoft.com/office/drawing/2014/main" id="{0F780811-80BD-4EC7-A10F-8F0AEBDBC8D3}"/>
                    </a:ext>
                  </a:extLst>
                </p14:cNvPr>
                <p14:cNvContentPartPr/>
                <p14:nvPr/>
              </p14:nvContentPartPr>
              <p14:xfrm>
                <a:off x="8958782" y="6599202"/>
                <a:ext cx="1440" cy="66960"/>
              </p14:xfrm>
            </p:contentPart>
          </mc:Choice>
          <mc:Fallback xmlns="">
            <p:pic>
              <p:nvPicPr>
                <p:cNvPr id="710" name="Ink 709">
                  <a:extLst>
                    <a:ext uri="{FF2B5EF4-FFF2-40B4-BE49-F238E27FC236}">
                      <a16:creationId xmlns:a16="http://schemas.microsoft.com/office/drawing/2014/main" id="{0F780811-80BD-4EC7-A10F-8F0AEBDBC8D3}"/>
                    </a:ext>
                  </a:extLst>
                </p:cNvPr>
                <p:cNvPicPr/>
                <p:nvPr/>
              </p:nvPicPr>
              <p:blipFill>
                <a:blip r:embed="rId453"/>
                <a:stretch>
                  <a:fillRect/>
                </a:stretch>
              </p:blipFill>
              <p:spPr>
                <a:xfrm>
                  <a:off x="8950142" y="6590202"/>
                  <a:ext cx="19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11" name="Ink 710">
                  <a:extLst>
                    <a:ext uri="{FF2B5EF4-FFF2-40B4-BE49-F238E27FC236}">
                      <a16:creationId xmlns:a16="http://schemas.microsoft.com/office/drawing/2014/main" id="{5898B85F-831F-48AF-8723-CED59F5E62E6}"/>
                    </a:ext>
                  </a:extLst>
                </p14:cNvPr>
                <p14:cNvContentPartPr/>
                <p14:nvPr/>
              </p14:nvContentPartPr>
              <p14:xfrm>
                <a:off x="8973542" y="6403362"/>
                <a:ext cx="98280" cy="311040"/>
              </p14:xfrm>
            </p:contentPart>
          </mc:Choice>
          <mc:Fallback xmlns="">
            <p:pic>
              <p:nvPicPr>
                <p:cNvPr id="711" name="Ink 710">
                  <a:extLst>
                    <a:ext uri="{FF2B5EF4-FFF2-40B4-BE49-F238E27FC236}">
                      <a16:creationId xmlns:a16="http://schemas.microsoft.com/office/drawing/2014/main" id="{5898B85F-831F-48AF-8723-CED59F5E62E6}"/>
                    </a:ext>
                  </a:extLst>
                </p:cNvPr>
                <p:cNvPicPr/>
                <p:nvPr/>
              </p:nvPicPr>
              <p:blipFill>
                <a:blip r:embed="rId455"/>
                <a:stretch>
                  <a:fillRect/>
                </a:stretch>
              </p:blipFill>
              <p:spPr>
                <a:xfrm>
                  <a:off x="8964542" y="6394362"/>
                  <a:ext cx="115920" cy="32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6">
            <p14:nvContentPartPr>
              <p14:cNvPr id="8" name="Ink 7">
                <a:extLst>
                  <a:ext uri="{FF2B5EF4-FFF2-40B4-BE49-F238E27FC236}">
                    <a16:creationId xmlns:a16="http://schemas.microsoft.com/office/drawing/2014/main" id="{87A6EBE9-C9A7-4A24-9CDE-B31117F095C8}"/>
                  </a:ext>
                </a:extLst>
              </p14:cNvPr>
              <p14:cNvContentPartPr/>
              <p14:nvPr/>
            </p14:nvContentPartPr>
            <p14:xfrm>
              <a:off x="4959182" y="1595922"/>
              <a:ext cx="79560" cy="183600"/>
            </p14:xfrm>
          </p:contentPart>
        </mc:Choice>
        <mc:Fallback xmlns="">
          <p:pic>
            <p:nvPicPr>
              <p:cNvPr id="8" name="Ink 7">
                <a:extLst>
                  <a:ext uri="{FF2B5EF4-FFF2-40B4-BE49-F238E27FC236}">
                    <a16:creationId xmlns:a16="http://schemas.microsoft.com/office/drawing/2014/main" id="{87A6EBE9-C9A7-4A24-9CDE-B31117F095C8}"/>
                  </a:ext>
                </a:extLst>
              </p:cNvPr>
              <p:cNvPicPr/>
              <p:nvPr/>
            </p:nvPicPr>
            <p:blipFill>
              <a:blip r:embed="rId457"/>
              <a:stretch>
                <a:fillRect/>
              </a:stretch>
            </p:blipFill>
            <p:spPr>
              <a:xfrm>
                <a:off x="4950182" y="1586922"/>
                <a:ext cx="97200" cy="201240"/>
              </a:xfrm>
              <a:prstGeom prst="rect">
                <a:avLst/>
              </a:prstGeom>
            </p:spPr>
          </p:pic>
        </mc:Fallback>
      </mc:AlternateContent>
      <p:grpSp>
        <p:nvGrpSpPr>
          <p:cNvPr id="11" name="Group 10">
            <a:extLst>
              <a:ext uri="{FF2B5EF4-FFF2-40B4-BE49-F238E27FC236}">
                <a16:creationId xmlns:a16="http://schemas.microsoft.com/office/drawing/2014/main" id="{27DF4474-A032-44F2-A0F1-9B31CFDF03A3}"/>
              </a:ext>
            </a:extLst>
          </p:cNvPr>
          <p:cNvGrpSpPr/>
          <p:nvPr/>
        </p:nvGrpSpPr>
        <p:grpSpPr>
          <a:xfrm>
            <a:off x="3310742" y="1653162"/>
            <a:ext cx="116640" cy="140400"/>
            <a:chOff x="3310742" y="1653162"/>
            <a:chExt cx="116640" cy="140400"/>
          </a:xfrm>
        </p:grpSpPr>
        <mc:AlternateContent xmlns:mc="http://schemas.openxmlformats.org/markup-compatibility/2006" xmlns:p14="http://schemas.microsoft.com/office/powerpoint/2010/main">
          <mc:Choice Requires="p14">
            <p:contentPart p14:bwMode="auto" r:id="rId458">
              <p14:nvContentPartPr>
                <p14:cNvPr id="9" name="Ink 8">
                  <a:extLst>
                    <a:ext uri="{FF2B5EF4-FFF2-40B4-BE49-F238E27FC236}">
                      <a16:creationId xmlns:a16="http://schemas.microsoft.com/office/drawing/2014/main" id="{121CCC4E-BC15-4EEF-8C33-9AE0CCEB5DA6}"/>
                    </a:ext>
                  </a:extLst>
                </p14:cNvPr>
                <p14:cNvContentPartPr/>
                <p14:nvPr/>
              </p14:nvContentPartPr>
              <p14:xfrm>
                <a:off x="3310742" y="1653162"/>
                <a:ext cx="55440" cy="140400"/>
              </p14:xfrm>
            </p:contentPart>
          </mc:Choice>
          <mc:Fallback xmlns="">
            <p:pic>
              <p:nvPicPr>
                <p:cNvPr id="9" name="Ink 8">
                  <a:extLst>
                    <a:ext uri="{FF2B5EF4-FFF2-40B4-BE49-F238E27FC236}">
                      <a16:creationId xmlns:a16="http://schemas.microsoft.com/office/drawing/2014/main" id="{121CCC4E-BC15-4EEF-8C33-9AE0CCEB5DA6}"/>
                    </a:ext>
                  </a:extLst>
                </p:cNvPr>
                <p:cNvPicPr/>
                <p:nvPr/>
              </p:nvPicPr>
              <p:blipFill>
                <a:blip r:embed="rId459"/>
                <a:stretch>
                  <a:fillRect/>
                </a:stretch>
              </p:blipFill>
              <p:spPr>
                <a:xfrm>
                  <a:off x="3302102" y="1644522"/>
                  <a:ext cx="73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0" name="Ink 9">
                  <a:extLst>
                    <a:ext uri="{FF2B5EF4-FFF2-40B4-BE49-F238E27FC236}">
                      <a16:creationId xmlns:a16="http://schemas.microsoft.com/office/drawing/2014/main" id="{21D3D39C-62C5-4CD9-883E-A646E6520908}"/>
                    </a:ext>
                  </a:extLst>
                </p14:cNvPr>
                <p14:cNvContentPartPr/>
                <p14:nvPr/>
              </p14:nvContentPartPr>
              <p14:xfrm>
                <a:off x="3346742" y="1668282"/>
                <a:ext cx="80640" cy="112320"/>
              </p14:xfrm>
            </p:contentPart>
          </mc:Choice>
          <mc:Fallback xmlns="">
            <p:pic>
              <p:nvPicPr>
                <p:cNvPr id="10" name="Ink 9">
                  <a:extLst>
                    <a:ext uri="{FF2B5EF4-FFF2-40B4-BE49-F238E27FC236}">
                      <a16:creationId xmlns:a16="http://schemas.microsoft.com/office/drawing/2014/main" id="{21D3D39C-62C5-4CD9-883E-A646E6520908}"/>
                    </a:ext>
                  </a:extLst>
                </p:cNvPr>
                <p:cNvPicPr/>
                <p:nvPr/>
              </p:nvPicPr>
              <p:blipFill>
                <a:blip r:embed="rId461"/>
                <a:stretch>
                  <a:fillRect/>
                </a:stretch>
              </p:blipFill>
              <p:spPr>
                <a:xfrm>
                  <a:off x="3337742" y="1659642"/>
                  <a:ext cx="9828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40" name="Ink 39">
                <a:extLst>
                  <a:ext uri="{FF2B5EF4-FFF2-40B4-BE49-F238E27FC236}">
                    <a16:creationId xmlns:a16="http://schemas.microsoft.com/office/drawing/2014/main" id="{9AF58811-FA62-4C3A-B9B5-496A556E4DC4}"/>
                  </a:ext>
                </a:extLst>
              </p14:cNvPr>
              <p14:cNvContentPartPr/>
              <p14:nvPr/>
            </p14:nvContentPartPr>
            <p14:xfrm>
              <a:off x="5152862" y="3628482"/>
              <a:ext cx="477360" cy="617040"/>
            </p14:xfrm>
          </p:contentPart>
        </mc:Choice>
        <mc:Fallback xmlns="">
          <p:pic>
            <p:nvPicPr>
              <p:cNvPr id="40" name="Ink 39">
                <a:extLst>
                  <a:ext uri="{FF2B5EF4-FFF2-40B4-BE49-F238E27FC236}">
                    <a16:creationId xmlns:a16="http://schemas.microsoft.com/office/drawing/2014/main" id="{9AF58811-FA62-4C3A-B9B5-496A556E4DC4}"/>
                  </a:ext>
                </a:extLst>
              </p:cNvPr>
              <p:cNvPicPr/>
              <p:nvPr/>
            </p:nvPicPr>
            <p:blipFill>
              <a:blip r:embed="rId463"/>
              <a:stretch>
                <a:fillRect/>
              </a:stretch>
            </p:blipFill>
            <p:spPr>
              <a:xfrm>
                <a:off x="5143862" y="3619482"/>
                <a:ext cx="4950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1" name="Ink 40">
                <a:extLst>
                  <a:ext uri="{FF2B5EF4-FFF2-40B4-BE49-F238E27FC236}">
                    <a16:creationId xmlns:a16="http://schemas.microsoft.com/office/drawing/2014/main" id="{E5C5E9F0-66C5-42D4-ABDB-FD4F1C074574}"/>
                  </a:ext>
                </a:extLst>
              </p14:cNvPr>
              <p14:cNvContentPartPr/>
              <p14:nvPr/>
            </p14:nvContentPartPr>
            <p14:xfrm>
              <a:off x="4806542" y="1895442"/>
              <a:ext cx="7920" cy="360"/>
            </p14:xfrm>
          </p:contentPart>
        </mc:Choice>
        <mc:Fallback xmlns="">
          <p:pic>
            <p:nvPicPr>
              <p:cNvPr id="41" name="Ink 40">
                <a:extLst>
                  <a:ext uri="{FF2B5EF4-FFF2-40B4-BE49-F238E27FC236}">
                    <a16:creationId xmlns:a16="http://schemas.microsoft.com/office/drawing/2014/main" id="{E5C5E9F0-66C5-42D4-ABDB-FD4F1C074574}"/>
                  </a:ext>
                </a:extLst>
              </p:cNvPr>
              <p:cNvPicPr/>
              <p:nvPr/>
            </p:nvPicPr>
            <p:blipFill>
              <a:blip r:embed="rId186"/>
              <a:stretch>
                <a:fillRect/>
              </a:stretch>
            </p:blipFill>
            <p:spPr>
              <a:xfrm>
                <a:off x="4797902" y="1886802"/>
                <a:ext cx="25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2" name="Ink 41">
                <a:extLst>
                  <a:ext uri="{FF2B5EF4-FFF2-40B4-BE49-F238E27FC236}">
                    <a16:creationId xmlns:a16="http://schemas.microsoft.com/office/drawing/2014/main" id="{3E9628B5-2AAC-4448-B300-F4D690AB0CE3}"/>
                  </a:ext>
                </a:extLst>
              </p14:cNvPr>
              <p14:cNvContentPartPr/>
              <p14:nvPr/>
            </p14:nvContentPartPr>
            <p14:xfrm>
              <a:off x="3810782" y="1716882"/>
              <a:ext cx="3600" cy="21600"/>
            </p14:xfrm>
          </p:contentPart>
        </mc:Choice>
        <mc:Fallback xmlns="">
          <p:pic>
            <p:nvPicPr>
              <p:cNvPr id="42" name="Ink 41">
                <a:extLst>
                  <a:ext uri="{FF2B5EF4-FFF2-40B4-BE49-F238E27FC236}">
                    <a16:creationId xmlns:a16="http://schemas.microsoft.com/office/drawing/2014/main" id="{3E9628B5-2AAC-4448-B300-F4D690AB0CE3}"/>
                  </a:ext>
                </a:extLst>
              </p:cNvPr>
              <p:cNvPicPr/>
              <p:nvPr/>
            </p:nvPicPr>
            <p:blipFill>
              <a:blip r:embed="rId466"/>
              <a:stretch>
                <a:fillRect/>
              </a:stretch>
            </p:blipFill>
            <p:spPr>
              <a:xfrm>
                <a:off x="3802142" y="1707882"/>
                <a:ext cx="21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3" name="Ink 42">
                <a:extLst>
                  <a:ext uri="{FF2B5EF4-FFF2-40B4-BE49-F238E27FC236}">
                    <a16:creationId xmlns:a16="http://schemas.microsoft.com/office/drawing/2014/main" id="{D288DBFC-190A-4B57-BEFA-7A49DD9C0416}"/>
                  </a:ext>
                </a:extLst>
              </p14:cNvPr>
              <p14:cNvContentPartPr/>
              <p14:nvPr/>
            </p14:nvContentPartPr>
            <p14:xfrm>
              <a:off x="5459222" y="1965282"/>
              <a:ext cx="226440" cy="63000"/>
            </p14:xfrm>
          </p:contentPart>
        </mc:Choice>
        <mc:Fallback xmlns="">
          <p:pic>
            <p:nvPicPr>
              <p:cNvPr id="43" name="Ink 42">
                <a:extLst>
                  <a:ext uri="{FF2B5EF4-FFF2-40B4-BE49-F238E27FC236}">
                    <a16:creationId xmlns:a16="http://schemas.microsoft.com/office/drawing/2014/main" id="{D288DBFC-190A-4B57-BEFA-7A49DD9C0416}"/>
                  </a:ext>
                </a:extLst>
              </p:cNvPr>
              <p:cNvPicPr/>
              <p:nvPr/>
            </p:nvPicPr>
            <p:blipFill>
              <a:blip r:embed="rId468"/>
              <a:stretch>
                <a:fillRect/>
              </a:stretch>
            </p:blipFill>
            <p:spPr>
              <a:xfrm>
                <a:off x="5450582" y="1956642"/>
                <a:ext cx="244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4" name="Ink 43">
                <a:extLst>
                  <a:ext uri="{FF2B5EF4-FFF2-40B4-BE49-F238E27FC236}">
                    <a16:creationId xmlns:a16="http://schemas.microsoft.com/office/drawing/2014/main" id="{57CC7F5B-0725-4BA7-948E-ED6D18E6F58D}"/>
                  </a:ext>
                </a:extLst>
              </p14:cNvPr>
              <p14:cNvContentPartPr/>
              <p14:nvPr/>
            </p14:nvContentPartPr>
            <p14:xfrm>
              <a:off x="4248182" y="3324282"/>
              <a:ext cx="252720" cy="28440"/>
            </p14:xfrm>
          </p:contentPart>
        </mc:Choice>
        <mc:Fallback xmlns="">
          <p:pic>
            <p:nvPicPr>
              <p:cNvPr id="44" name="Ink 43">
                <a:extLst>
                  <a:ext uri="{FF2B5EF4-FFF2-40B4-BE49-F238E27FC236}">
                    <a16:creationId xmlns:a16="http://schemas.microsoft.com/office/drawing/2014/main" id="{57CC7F5B-0725-4BA7-948E-ED6D18E6F58D}"/>
                  </a:ext>
                </a:extLst>
              </p:cNvPr>
              <p:cNvPicPr/>
              <p:nvPr/>
            </p:nvPicPr>
            <p:blipFill>
              <a:blip r:embed="rId470"/>
              <a:stretch>
                <a:fillRect/>
              </a:stretch>
            </p:blipFill>
            <p:spPr>
              <a:xfrm>
                <a:off x="4239542" y="3315642"/>
                <a:ext cx="270360" cy="46080"/>
              </a:xfrm>
              <a:prstGeom prst="rect">
                <a:avLst/>
              </a:prstGeom>
            </p:spPr>
          </p:pic>
        </mc:Fallback>
      </mc:AlternateContent>
      <p:grpSp>
        <p:nvGrpSpPr>
          <p:cNvPr id="47" name="Group 46">
            <a:extLst>
              <a:ext uri="{FF2B5EF4-FFF2-40B4-BE49-F238E27FC236}">
                <a16:creationId xmlns:a16="http://schemas.microsoft.com/office/drawing/2014/main" id="{DC6ECA5A-90C9-415E-A82A-8025B6776647}"/>
              </a:ext>
            </a:extLst>
          </p:cNvPr>
          <p:cNvGrpSpPr/>
          <p:nvPr/>
        </p:nvGrpSpPr>
        <p:grpSpPr>
          <a:xfrm>
            <a:off x="5074742" y="4322922"/>
            <a:ext cx="1854000" cy="848880"/>
            <a:chOff x="5074742" y="4322922"/>
            <a:chExt cx="1854000" cy="848880"/>
          </a:xfrm>
        </p:grpSpPr>
        <mc:AlternateContent xmlns:mc="http://schemas.openxmlformats.org/markup-compatibility/2006" xmlns:p14="http://schemas.microsoft.com/office/powerpoint/2010/main">
          <mc:Choice Requires="p14">
            <p:contentPart p14:bwMode="auto" r:id="rId471">
              <p14:nvContentPartPr>
                <p14:cNvPr id="45" name="Ink 44">
                  <a:extLst>
                    <a:ext uri="{FF2B5EF4-FFF2-40B4-BE49-F238E27FC236}">
                      <a16:creationId xmlns:a16="http://schemas.microsoft.com/office/drawing/2014/main" id="{5C22B9C4-52C6-44AC-ABBF-4A6D61E7A010}"/>
                    </a:ext>
                  </a:extLst>
                </p14:cNvPr>
                <p14:cNvContentPartPr/>
                <p14:nvPr/>
              </p14:nvContentPartPr>
              <p14:xfrm>
                <a:off x="5162222" y="4460802"/>
                <a:ext cx="1699200" cy="711000"/>
              </p14:xfrm>
            </p:contentPart>
          </mc:Choice>
          <mc:Fallback xmlns="">
            <p:pic>
              <p:nvPicPr>
                <p:cNvPr id="45" name="Ink 44">
                  <a:extLst>
                    <a:ext uri="{FF2B5EF4-FFF2-40B4-BE49-F238E27FC236}">
                      <a16:creationId xmlns:a16="http://schemas.microsoft.com/office/drawing/2014/main" id="{5C22B9C4-52C6-44AC-ABBF-4A6D61E7A010}"/>
                    </a:ext>
                  </a:extLst>
                </p:cNvPr>
                <p:cNvPicPr/>
                <p:nvPr/>
              </p:nvPicPr>
              <p:blipFill>
                <a:blip r:embed="rId472"/>
                <a:stretch>
                  <a:fillRect/>
                </a:stretch>
              </p:blipFill>
              <p:spPr>
                <a:xfrm>
                  <a:off x="5153222" y="4451802"/>
                  <a:ext cx="171684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6" name="Ink 45">
                  <a:extLst>
                    <a:ext uri="{FF2B5EF4-FFF2-40B4-BE49-F238E27FC236}">
                      <a16:creationId xmlns:a16="http://schemas.microsoft.com/office/drawing/2014/main" id="{CF870CC6-93F7-43AA-AD88-5609FB094436}"/>
                    </a:ext>
                  </a:extLst>
                </p14:cNvPr>
                <p14:cNvContentPartPr/>
                <p14:nvPr/>
              </p14:nvContentPartPr>
              <p14:xfrm>
                <a:off x="5074742" y="4322922"/>
                <a:ext cx="1854000" cy="684720"/>
              </p14:xfrm>
            </p:contentPart>
          </mc:Choice>
          <mc:Fallback xmlns="">
            <p:pic>
              <p:nvPicPr>
                <p:cNvPr id="46" name="Ink 45">
                  <a:extLst>
                    <a:ext uri="{FF2B5EF4-FFF2-40B4-BE49-F238E27FC236}">
                      <a16:creationId xmlns:a16="http://schemas.microsoft.com/office/drawing/2014/main" id="{CF870CC6-93F7-43AA-AD88-5609FB094436}"/>
                    </a:ext>
                  </a:extLst>
                </p:cNvPr>
                <p:cNvPicPr/>
                <p:nvPr/>
              </p:nvPicPr>
              <p:blipFill>
                <a:blip r:embed="rId474"/>
                <a:stretch>
                  <a:fillRect/>
                </a:stretch>
              </p:blipFill>
              <p:spPr>
                <a:xfrm>
                  <a:off x="5065742" y="4314282"/>
                  <a:ext cx="1871640" cy="70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5">
            <p14:nvContentPartPr>
              <p14:cNvPr id="48" name="Ink 47">
                <a:extLst>
                  <a:ext uri="{FF2B5EF4-FFF2-40B4-BE49-F238E27FC236}">
                    <a16:creationId xmlns:a16="http://schemas.microsoft.com/office/drawing/2014/main" id="{E809790E-05EF-44AB-B090-A23FE235D84B}"/>
                  </a:ext>
                </a:extLst>
              </p14:cNvPr>
              <p14:cNvContentPartPr/>
              <p14:nvPr/>
            </p14:nvContentPartPr>
            <p14:xfrm>
              <a:off x="5413142" y="6211482"/>
              <a:ext cx="1338480" cy="102240"/>
            </p14:xfrm>
          </p:contentPart>
        </mc:Choice>
        <mc:Fallback xmlns="">
          <p:pic>
            <p:nvPicPr>
              <p:cNvPr id="48" name="Ink 47">
                <a:extLst>
                  <a:ext uri="{FF2B5EF4-FFF2-40B4-BE49-F238E27FC236}">
                    <a16:creationId xmlns:a16="http://schemas.microsoft.com/office/drawing/2014/main" id="{E809790E-05EF-44AB-B090-A23FE235D84B}"/>
                  </a:ext>
                </a:extLst>
              </p:cNvPr>
              <p:cNvPicPr/>
              <p:nvPr/>
            </p:nvPicPr>
            <p:blipFill>
              <a:blip r:embed="rId476"/>
              <a:stretch>
                <a:fillRect/>
              </a:stretch>
            </p:blipFill>
            <p:spPr>
              <a:xfrm>
                <a:off x="5404142" y="6202842"/>
                <a:ext cx="1356120" cy="119880"/>
              </a:xfrm>
              <a:prstGeom prst="rect">
                <a:avLst/>
              </a:prstGeom>
            </p:spPr>
          </p:pic>
        </mc:Fallback>
      </mc:AlternateContent>
      <p:grpSp>
        <p:nvGrpSpPr>
          <p:cNvPr id="475" name="Group 474">
            <a:extLst>
              <a:ext uri="{FF2B5EF4-FFF2-40B4-BE49-F238E27FC236}">
                <a16:creationId xmlns:a16="http://schemas.microsoft.com/office/drawing/2014/main" id="{714F7F1F-8C5F-4FB6-AF90-F40FE5682210}"/>
              </a:ext>
            </a:extLst>
          </p:cNvPr>
          <p:cNvGrpSpPr/>
          <p:nvPr/>
        </p:nvGrpSpPr>
        <p:grpSpPr>
          <a:xfrm>
            <a:off x="7300622" y="4268202"/>
            <a:ext cx="1647360" cy="1068480"/>
            <a:chOff x="7300622" y="4268202"/>
            <a:chExt cx="1647360" cy="1068480"/>
          </a:xfrm>
        </p:grpSpPr>
        <mc:AlternateContent xmlns:mc="http://schemas.openxmlformats.org/markup-compatibility/2006" xmlns:p14="http://schemas.microsoft.com/office/powerpoint/2010/main">
          <mc:Choice Requires="p14">
            <p:contentPart p14:bwMode="auto" r:id="rId477">
              <p14:nvContentPartPr>
                <p14:cNvPr id="49" name="Ink 48">
                  <a:extLst>
                    <a:ext uri="{FF2B5EF4-FFF2-40B4-BE49-F238E27FC236}">
                      <a16:creationId xmlns:a16="http://schemas.microsoft.com/office/drawing/2014/main" id="{885AB63A-CEC5-417B-A13C-6DEDC5F3EF01}"/>
                    </a:ext>
                  </a:extLst>
                </p14:cNvPr>
                <p14:cNvContentPartPr/>
                <p14:nvPr/>
              </p14:nvContentPartPr>
              <p14:xfrm>
                <a:off x="7307102" y="4661682"/>
                <a:ext cx="57600" cy="191160"/>
              </p14:xfrm>
            </p:contentPart>
          </mc:Choice>
          <mc:Fallback xmlns="">
            <p:pic>
              <p:nvPicPr>
                <p:cNvPr id="49" name="Ink 48">
                  <a:extLst>
                    <a:ext uri="{FF2B5EF4-FFF2-40B4-BE49-F238E27FC236}">
                      <a16:creationId xmlns:a16="http://schemas.microsoft.com/office/drawing/2014/main" id="{885AB63A-CEC5-417B-A13C-6DEDC5F3EF01}"/>
                    </a:ext>
                  </a:extLst>
                </p:cNvPr>
                <p:cNvPicPr/>
                <p:nvPr/>
              </p:nvPicPr>
              <p:blipFill>
                <a:blip r:embed="rId478"/>
                <a:stretch>
                  <a:fillRect/>
                </a:stretch>
              </p:blipFill>
              <p:spPr>
                <a:xfrm>
                  <a:off x="7298462" y="4652682"/>
                  <a:ext cx="75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0" name="Ink 49">
                  <a:extLst>
                    <a:ext uri="{FF2B5EF4-FFF2-40B4-BE49-F238E27FC236}">
                      <a16:creationId xmlns:a16="http://schemas.microsoft.com/office/drawing/2014/main" id="{FDB8CC59-2E4F-4416-9B6B-D51AA412563A}"/>
                    </a:ext>
                  </a:extLst>
                </p14:cNvPr>
                <p14:cNvContentPartPr/>
                <p14:nvPr/>
              </p14:nvContentPartPr>
              <p14:xfrm>
                <a:off x="7396382" y="4713162"/>
                <a:ext cx="60120" cy="124200"/>
              </p14:xfrm>
            </p:contentPart>
          </mc:Choice>
          <mc:Fallback xmlns="">
            <p:pic>
              <p:nvPicPr>
                <p:cNvPr id="50" name="Ink 49">
                  <a:extLst>
                    <a:ext uri="{FF2B5EF4-FFF2-40B4-BE49-F238E27FC236}">
                      <a16:creationId xmlns:a16="http://schemas.microsoft.com/office/drawing/2014/main" id="{FDB8CC59-2E4F-4416-9B6B-D51AA412563A}"/>
                    </a:ext>
                  </a:extLst>
                </p:cNvPr>
                <p:cNvPicPr/>
                <p:nvPr/>
              </p:nvPicPr>
              <p:blipFill>
                <a:blip r:embed="rId480"/>
                <a:stretch>
                  <a:fillRect/>
                </a:stretch>
              </p:blipFill>
              <p:spPr>
                <a:xfrm>
                  <a:off x="7387742" y="4704162"/>
                  <a:ext cx="77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 name="Ink 50">
                  <a:extLst>
                    <a:ext uri="{FF2B5EF4-FFF2-40B4-BE49-F238E27FC236}">
                      <a16:creationId xmlns:a16="http://schemas.microsoft.com/office/drawing/2014/main" id="{D0FE5529-2369-4E71-80E4-33AF43F5C824}"/>
                    </a:ext>
                  </a:extLst>
                </p14:cNvPr>
                <p14:cNvContentPartPr/>
                <p14:nvPr/>
              </p14:nvContentPartPr>
              <p14:xfrm>
                <a:off x="7542902" y="4712082"/>
                <a:ext cx="66600" cy="83880"/>
              </p14:xfrm>
            </p:contentPart>
          </mc:Choice>
          <mc:Fallback xmlns="">
            <p:pic>
              <p:nvPicPr>
                <p:cNvPr id="51" name="Ink 50">
                  <a:extLst>
                    <a:ext uri="{FF2B5EF4-FFF2-40B4-BE49-F238E27FC236}">
                      <a16:creationId xmlns:a16="http://schemas.microsoft.com/office/drawing/2014/main" id="{D0FE5529-2369-4E71-80E4-33AF43F5C824}"/>
                    </a:ext>
                  </a:extLst>
                </p:cNvPr>
                <p:cNvPicPr/>
                <p:nvPr/>
              </p:nvPicPr>
              <p:blipFill>
                <a:blip r:embed="rId482"/>
                <a:stretch>
                  <a:fillRect/>
                </a:stretch>
              </p:blipFill>
              <p:spPr>
                <a:xfrm>
                  <a:off x="7534262" y="4703082"/>
                  <a:ext cx="84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2" name="Ink 51">
                  <a:extLst>
                    <a:ext uri="{FF2B5EF4-FFF2-40B4-BE49-F238E27FC236}">
                      <a16:creationId xmlns:a16="http://schemas.microsoft.com/office/drawing/2014/main" id="{81BD1E89-FADD-4FAD-964B-8AF3F4EA4B6B}"/>
                    </a:ext>
                  </a:extLst>
                </p14:cNvPr>
                <p14:cNvContentPartPr/>
                <p14:nvPr/>
              </p14:nvContentPartPr>
              <p14:xfrm>
                <a:off x="7682942" y="4705962"/>
                <a:ext cx="109440" cy="91080"/>
              </p14:xfrm>
            </p:contentPart>
          </mc:Choice>
          <mc:Fallback xmlns="">
            <p:pic>
              <p:nvPicPr>
                <p:cNvPr id="52" name="Ink 51">
                  <a:extLst>
                    <a:ext uri="{FF2B5EF4-FFF2-40B4-BE49-F238E27FC236}">
                      <a16:creationId xmlns:a16="http://schemas.microsoft.com/office/drawing/2014/main" id="{81BD1E89-FADD-4FAD-964B-8AF3F4EA4B6B}"/>
                    </a:ext>
                  </a:extLst>
                </p:cNvPr>
                <p:cNvPicPr/>
                <p:nvPr/>
              </p:nvPicPr>
              <p:blipFill>
                <a:blip r:embed="rId484"/>
                <a:stretch>
                  <a:fillRect/>
                </a:stretch>
              </p:blipFill>
              <p:spPr>
                <a:xfrm>
                  <a:off x="7673942" y="4696962"/>
                  <a:ext cx="12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3" name="Ink 52">
                  <a:extLst>
                    <a:ext uri="{FF2B5EF4-FFF2-40B4-BE49-F238E27FC236}">
                      <a16:creationId xmlns:a16="http://schemas.microsoft.com/office/drawing/2014/main" id="{B01A42B8-4677-4369-9CCF-9E72C16A42FB}"/>
                    </a:ext>
                  </a:extLst>
                </p14:cNvPr>
                <p14:cNvContentPartPr/>
                <p14:nvPr/>
              </p14:nvContentPartPr>
              <p14:xfrm>
                <a:off x="8009102" y="4530282"/>
                <a:ext cx="97920" cy="212760"/>
              </p14:xfrm>
            </p:contentPart>
          </mc:Choice>
          <mc:Fallback xmlns="">
            <p:pic>
              <p:nvPicPr>
                <p:cNvPr id="53" name="Ink 52">
                  <a:extLst>
                    <a:ext uri="{FF2B5EF4-FFF2-40B4-BE49-F238E27FC236}">
                      <a16:creationId xmlns:a16="http://schemas.microsoft.com/office/drawing/2014/main" id="{B01A42B8-4677-4369-9CCF-9E72C16A42FB}"/>
                    </a:ext>
                  </a:extLst>
                </p:cNvPr>
                <p:cNvPicPr/>
                <p:nvPr/>
              </p:nvPicPr>
              <p:blipFill>
                <a:blip r:embed="rId486"/>
                <a:stretch>
                  <a:fillRect/>
                </a:stretch>
              </p:blipFill>
              <p:spPr>
                <a:xfrm>
                  <a:off x="8000462" y="4521642"/>
                  <a:ext cx="115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4" name="Ink 53">
                  <a:extLst>
                    <a:ext uri="{FF2B5EF4-FFF2-40B4-BE49-F238E27FC236}">
                      <a16:creationId xmlns:a16="http://schemas.microsoft.com/office/drawing/2014/main" id="{F02AF996-5E05-4FE9-8FB3-7DC523ABFE09}"/>
                    </a:ext>
                  </a:extLst>
                </p14:cNvPr>
                <p14:cNvContentPartPr/>
                <p14:nvPr/>
              </p14:nvContentPartPr>
              <p14:xfrm>
                <a:off x="8120342" y="4647282"/>
                <a:ext cx="6480" cy="38520"/>
              </p14:xfrm>
            </p:contentPart>
          </mc:Choice>
          <mc:Fallback xmlns="">
            <p:pic>
              <p:nvPicPr>
                <p:cNvPr id="54" name="Ink 53">
                  <a:extLst>
                    <a:ext uri="{FF2B5EF4-FFF2-40B4-BE49-F238E27FC236}">
                      <a16:creationId xmlns:a16="http://schemas.microsoft.com/office/drawing/2014/main" id="{F02AF996-5E05-4FE9-8FB3-7DC523ABFE09}"/>
                    </a:ext>
                  </a:extLst>
                </p:cNvPr>
                <p:cNvPicPr/>
                <p:nvPr/>
              </p:nvPicPr>
              <p:blipFill>
                <a:blip r:embed="rId488"/>
                <a:stretch>
                  <a:fillRect/>
                </a:stretch>
              </p:blipFill>
              <p:spPr>
                <a:xfrm>
                  <a:off x="8111702" y="4638642"/>
                  <a:ext cx="24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5" name="Ink 54">
                  <a:extLst>
                    <a:ext uri="{FF2B5EF4-FFF2-40B4-BE49-F238E27FC236}">
                      <a16:creationId xmlns:a16="http://schemas.microsoft.com/office/drawing/2014/main" id="{54ACE452-416B-4258-A729-47853DFCACC0}"/>
                    </a:ext>
                  </a:extLst>
                </p14:cNvPr>
                <p14:cNvContentPartPr/>
                <p14:nvPr/>
              </p14:nvContentPartPr>
              <p14:xfrm>
                <a:off x="8188382" y="4652322"/>
                <a:ext cx="99000" cy="107640"/>
              </p14:xfrm>
            </p:contentPart>
          </mc:Choice>
          <mc:Fallback xmlns="">
            <p:pic>
              <p:nvPicPr>
                <p:cNvPr id="55" name="Ink 54">
                  <a:extLst>
                    <a:ext uri="{FF2B5EF4-FFF2-40B4-BE49-F238E27FC236}">
                      <a16:creationId xmlns:a16="http://schemas.microsoft.com/office/drawing/2014/main" id="{54ACE452-416B-4258-A729-47853DFCACC0}"/>
                    </a:ext>
                  </a:extLst>
                </p:cNvPr>
                <p:cNvPicPr/>
                <p:nvPr/>
              </p:nvPicPr>
              <p:blipFill>
                <a:blip r:embed="rId490"/>
                <a:stretch>
                  <a:fillRect/>
                </a:stretch>
              </p:blipFill>
              <p:spPr>
                <a:xfrm>
                  <a:off x="8179742" y="4643682"/>
                  <a:ext cx="116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6" name="Ink 55">
                  <a:extLst>
                    <a:ext uri="{FF2B5EF4-FFF2-40B4-BE49-F238E27FC236}">
                      <a16:creationId xmlns:a16="http://schemas.microsoft.com/office/drawing/2014/main" id="{FA669F91-2925-4A3C-B968-814E24D57693}"/>
                    </a:ext>
                  </a:extLst>
                </p14:cNvPr>
                <p14:cNvContentPartPr/>
                <p14:nvPr/>
              </p14:nvContentPartPr>
              <p14:xfrm>
                <a:off x="8344262" y="4490682"/>
                <a:ext cx="164880" cy="212760"/>
              </p14:xfrm>
            </p:contentPart>
          </mc:Choice>
          <mc:Fallback xmlns="">
            <p:pic>
              <p:nvPicPr>
                <p:cNvPr id="56" name="Ink 55">
                  <a:extLst>
                    <a:ext uri="{FF2B5EF4-FFF2-40B4-BE49-F238E27FC236}">
                      <a16:creationId xmlns:a16="http://schemas.microsoft.com/office/drawing/2014/main" id="{FA669F91-2925-4A3C-B968-814E24D57693}"/>
                    </a:ext>
                  </a:extLst>
                </p:cNvPr>
                <p:cNvPicPr/>
                <p:nvPr/>
              </p:nvPicPr>
              <p:blipFill>
                <a:blip r:embed="rId492"/>
                <a:stretch>
                  <a:fillRect/>
                </a:stretch>
              </p:blipFill>
              <p:spPr>
                <a:xfrm>
                  <a:off x="8335622" y="4481682"/>
                  <a:ext cx="182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7" name="Ink 56">
                  <a:extLst>
                    <a:ext uri="{FF2B5EF4-FFF2-40B4-BE49-F238E27FC236}">
                      <a16:creationId xmlns:a16="http://schemas.microsoft.com/office/drawing/2014/main" id="{EDB3DA39-C8AD-49CA-B261-05A9B9A81F16}"/>
                    </a:ext>
                  </a:extLst>
                </p14:cNvPr>
                <p14:cNvContentPartPr/>
                <p14:nvPr/>
              </p14:nvContentPartPr>
              <p14:xfrm>
                <a:off x="8314022" y="4395282"/>
                <a:ext cx="83160" cy="55800"/>
              </p14:xfrm>
            </p:contentPart>
          </mc:Choice>
          <mc:Fallback xmlns="">
            <p:pic>
              <p:nvPicPr>
                <p:cNvPr id="57" name="Ink 56">
                  <a:extLst>
                    <a:ext uri="{FF2B5EF4-FFF2-40B4-BE49-F238E27FC236}">
                      <a16:creationId xmlns:a16="http://schemas.microsoft.com/office/drawing/2014/main" id="{EDB3DA39-C8AD-49CA-B261-05A9B9A81F16}"/>
                    </a:ext>
                  </a:extLst>
                </p:cNvPr>
                <p:cNvPicPr/>
                <p:nvPr/>
              </p:nvPicPr>
              <p:blipFill>
                <a:blip r:embed="rId494"/>
                <a:stretch>
                  <a:fillRect/>
                </a:stretch>
              </p:blipFill>
              <p:spPr>
                <a:xfrm>
                  <a:off x="8305382" y="4386282"/>
                  <a:ext cx="100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8" name="Ink 57">
                  <a:extLst>
                    <a:ext uri="{FF2B5EF4-FFF2-40B4-BE49-F238E27FC236}">
                      <a16:creationId xmlns:a16="http://schemas.microsoft.com/office/drawing/2014/main" id="{FD64B5A8-BC3F-4329-B9FA-9141013CA878}"/>
                    </a:ext>
                  </a:extLst>
                </p14:cNvPr>
                <p14:cNvContentPartPr/>
                <p14:nvPr/>
              </p14:nvContentPartPr>
              <p14:xfrm>
                <a:off x="8505902" y="4447482"/>
                <a:ext cx="36360" cy="160200"/>
              </p14:xfrm>
            </p:contentPart>
          </mc:Choice>
          <mc:Fallback xmlns="">
            <p:pic>
              <p:nvPicPr>
                <p:cNvPr id="58" name="Ink 57">
                  <a:extLst>
                    <a:ext uri="{FF2B5EF4-FFF2-40B4-BE49-F238E27FC236}">
                      <a16:creationId xmlns:a16="http://schemas.microsoft.com/office/drawing/2014/main" id="{FD64B5A8-BC3F-4329-B9FA-9141013CA878}"/>
                    </a:ext>
                  </a:extLst>
                </p:cNvPr>
                <p:cNvPicPr/>
                <p:nvPr/>
              </p:nvPicPr>
              <p:blipFill>
                <a:blip r:embed="rId496"/>
                <a:stretch>
                  <a:fillRect/>
                </a:stretch>
              </p:blipFill>
              <p:spPr>
                <a:xfrm>
                  <a:off x="8496902" y="4438842"/>
                  <a:ext cx="54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9" name="Ink 58">
                  <a:extLst>
                    <a:ext uri="{FF2B5EF4-FFF2-40B4-BE49-F238E27FC236}">
                      <a16:creationId xmlns:a16="http://schemas.microsoft.com/office/drawing/2014/main" id="{9F1824CC-3290-4957-8571-F3BFF4B59F9C}"/>
                    </a:ext>
                  </a:extLst>
                </p14:cNvPr>
                <p14:cNvContentPartPr/>
                <p14:nvPr/>
              </p14:nvContentPartPr>
              <p14:xfrm>
                <a:off x="8442902" y="4453602"/>
                <a:ext cx="83160" cy="71280"/>
              </p14:xfrm>
            </p:contentPart>
          </mc:Choice>
          <mc:Fallback xmlns="">
            <p:pic>
              <p:nvPicPr>
                <p:cNvPr id="59" name="Ink 58">
                  <a:extLst>
                    <a:ext uri="{FF2B5EF4-FFF2-40B4-BE49-F238E27FC236}">
                      <a16:creationId xmlns:a16="http://schemas.microsoft.com/office/drawing/2014/main" id="{9F1824CC-3290-4957-8571-F3BFF4B59F9C}"/>
                    </a:ext>
                  </a:extLst>
                </p:cNvPr>
                <p:cNvPicPr/>
                <p:nvPr/>
              </p:nvPicPr>
              <p:blipFill>
                <a:blip r:embed="rId498"/>
                <a:stretch>
                  <a:fillRect/>
                </a:stretch>
              </p:blipFill>
              <p:spPr>
                <a:xfrm>
                  <a:off x="8434262" y="4444962"/>
                  <a:ext cx="100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0" name="Ink 59">
                  <a:extLst>
                    <a:ext uri="{FF2B5EF4-FFF2-40B4-BE49-F238E27FC236}">
                      <a16:creationId xmlns:a16="http://schemas.microsoft.com/office/drawing/2014/main" id="{C34E0EEC-1FBD-4CAA-BEFA-4F85AF34BE5D}"/>
                    </a:ext>
                  </a:extLst>
                </p14:cNvPr>
                <p14:cNvContentPartPr/>
                <p14:nvPr/>
              </p14:nvContentPartPr>
              <p14:xfrm>
                <a:off x="8642702" y="4557642"/>
                <a:ext cx="28440" cy="52200"/>
              </p14:xfrm>
            </p:contentPart>
          </mc:Choice>
          <mc:Fallback xmlns="">
            <p:pic>
              <p:nvPicPr>
                <p:cNvPr id="60" name="Ink 59">
                  <a:extLst>
                    <a:ext uri="{FF2B5EF4-FFF2-40B4-BE49-F238E27FC236}">
                      <a16:creationId xmlns:a16="http://schemas.microsoft.com/office/drawing/2014/main" id="{C34E0EEC-1FBD-4CAA-BEFA-4F85AF34BE5D}"/>
                    </a:ext>
                  </a:extLst>
                </p:cNvPr>
                <p:cNvPicPr/>
                <p:nvPr/>
              </p:nvPicPr>
              <p:blipFill>
                <a:blip r:embed="rId500"/>
                <a:stretch>
                  <a:fillRect/>
                </a:stretch>
              </p:blipFill>
              <p:spPr>
                <a:xfrm>
                  <a:off x="8633702" y="4548642"/>
                  <a:ext cx="46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1" name="Ink 60">
                  <a:extLst>
                    <a:ext uri="{FF2B5EF4-FFF2-40B4-BE49-F238E27FC236}">
                      <a16:creationId xmlns:a16="http://schemas.microsoft.com/office/drawing/2014/main" id="{7F892ADB-5CFE-45A5-9908-934A2EDF59E2}"/>
                    </a:ext>
                  </a:extLst>
                </p14:cNvPr>
                <p14:cNvContentPartPr/>
                <p14:nvPr/>
              </p14:nvContentPartPr>
              <p14:xfrm>
                <a:off x="8725502" y="4521282"/>
                <a:ext cx="64080" cy="76320"/>
              </p14:xfrm>
            </p:contentPart>
          </mc:Choice>
          <mc:Fallback xmlns="">
            <p:pic>
              <p:nvPicPr>
                <p:cNvPr id="61" name="Ink 60">
                  <a:extLst>
                    <a:ext uri="{FF2B5EF4-FFF2-40B4-BE49-F238E27FC236}">
                      <a16:creationId xmlns:a16="http://schemas.microsoft.com/office/drawing/2014/main" id="{7F892ADB-5CFE-45A5-9908-934A2EDF59E2}"/>
                    </a:ext>
                  </a:extLst>
                </p:cNvPr>
                <p:cNvPicPr/>
                <p:nvPr/>
              </p:nvPicPr>
              <p:blipFill>
                <a:blip r:embed="rId502"/>
                <a:stretch>
                  <a:fillRect/>
                </a:stretch>
              </p:blipFill>
              <p:spPr>
                <a:xfrm>
                  <a:off x="8716862" y="4512282"/>
                  <a:ext cx="81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63" name="Ink 62">
                  <a:extLst>
                    <a:ext uri="{FF2B5EF4-FFF2-40B4-BE49-F238E27FC236}">
                      <a16:creationId xmlns:a16="http://schemas.microsoft.com/office/drawing/2014/main" id="{B35C840F-B806-46B2-A697-A0615904443A}"/>
                    </a:ext>
                  </a:extLst>
                </p14:cNvPr>
                <p14:cNvContentPartPr/>
                <p14:nvPr/>
              </p14:nvContentPartPr>
              <p14:xfrm>
                <a:off x="8759342" y="4268202"/>
                <a:ext cx="188640" cy="306360"/>
              </p14:xfrm>
            </p:contentPart>
          </mc:Choice>
          <mc:Fallback xmlns="">
            <p:pic>
              <p:nvPicPr>
                <p:cNvPr id="63" name="Ink 62">
                  <a:extLst>
                    <a:ext uri="{FF2B5EF4-FFF2-40B4-BE49-F238E27FC236}">
                      <a16:creationId xmlns:a16="http://schemas.microsoft.com/office/drawing/2014/main" id="{B35C840F-B806-46B2-A697-A0615904443A}"/>
                    </a:ext>
                  </a:extLst>
                </p:cNvPr>
                <p:cNvPicPr/>
                <p:nvPr/>
              </p:nvPicPr>
              <p:blipFill>
                <a:blip r:embed="rId504"/>
                <a:stretch>
                  <a:fillRect/>
                </a:stretch>
              </p:blipFill>
              <p:spPr>
                <a:xfrm>
                  <a:off x="8750342" y="4259562"/>
                  <a:ext cx="206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48" name="Ink 447">
                  <a:extLst>
                    <a:ext uri="{FF2B5EF4-FFF2-40B4-BE49-F238E27FC236}">
                      <a16:creationId xmlns:a16="http://schemas.microsoft.com/office/drawing/2014/main" id="{D3B2263C-8694-4421-A193-14B4CBA0A4AB}"/>
                    </a:ext>
                  </a:extLst>
                </p14:cNvPr>
                <p14:cNvContentPartPr/>
                <p14:nvPr/>
              </p14:nvContentPartPr>
              <p14:xfrm>
                <a:off x="8152022" y="4822962"/>
                <a:ext cx="471240" cy="165960"/>
              </p14:xfrm>
            </p:contentPart>
          </mc:Choice>
          <mc:Fallback xmlns="">
            <p:pic>
              <p:nvPicPr>
                <p:cNvPr id="448" name="Ink 447">
                  <a:extLst>
                    <a:ext uri="{FF2B5EF4-FFF2-40B4-BE49-F238E27FC236}">
                      <a16:creationId xmlns:a16="http://schemas.microsoft.com/office/drawing/2014/main" id="{D3B2263C-8694-4421-A193-14B4CBA0A4AB}"/>
                    </a:ext>
                  </a:extLst>
                </p:cNvPr>
                <p:cNvPicPr/>
                <p:nvPr/>
              </p:nvPicPr>
              <p:blipFill>
                <a:blip r:embed="rId506"/>
                <a:stretch>
                  <a:fillRect/>
                </a:stretch>
              </p:blipFill>
              <p:spPr>
                <a:xfrm>
                  <a:off x="8143382" y="4814322"/>
                  <a:ext cx="488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54" name="Ink 453">
                  <a:extLst>
                    <a:ext uri="{FF2B5EF4-FFF2-40B4-BE49-F238E27FC236}">
                      <a16:creationId xmlns:a16="http://schemas.microsoft.com/office/drawing/2014/main" id="{BF7DBB53-A99D-4C07-BEFA-54E3EBCD4B25}"/>
                    </a:ext>
                  </a:extLst>
                </p14:cNvPr>
                <p14:cNvContentPartPr/>
                <p14:nvPr/>
              </p14:nvContentPartPr>
              <p14:xfrm>
                <a:off x="8283782" y="5161002"/>
                <a:ext cx="116280" cy="175680"/>
              </p14:xfrm>
            </p:contentPart>
          </mc:Choice>
          <mc:Fallback xmlns="">
            <p:pic>
              <p:nvPicPr>
                <p:cNvPr id="454" name="Ink 453">
                  <a:extLst>
                    <a:ext uri="{FF2B5EF4-FFF2-40B4-BE49-F238E27FC236}">
                      <a16:creationId xmlns:a16="http://schemas.microsoft.com/office/drawing/2014/main" id="{BF7DBB53-A99D-4C07-BEFA-54E3EBCD4B25}"/>
                    </a:ext>
                  </a:extLst>
                </p:cNvPr>
                <p:cNvPicPr/>
                <p:nvPr/>
              </p:nvPicPr>
              <p:blipFill>
                <a:blip r:embed="rId508"/>
                <a:stretch>
                  <a:fillRect/>
                </a:stretch>
              </p:blipFill>
              <p:spPr>
                <a:xfrm>
                  <a:off x="8275142" y="5152002"/>
                  <a:ext cx="133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57" name="Ink 456">
                  <a:extLst>
                    <a:ext uri="{FF2B5EF4-FFF2-40B4-BE49-F238E27FC236}">
                      <a16:creationId xmlns:a16="http://schemas.microsoft.com/office/drawing/2014/main" id="{C58FE07E-516C-44B3-BE4F-3625EDA9DDEC}"/>
                    </a:ext>
                  </a:extLst>
                </p14:cNvPr>
                <p14:cNvContentPartPr/>
                <p14:nvPr/>
              </p14:nvContentPartPr>
              <p14:xfrm>
                <a:off x="8368382" y="5161722"/>
                <a:ext cx="109080" cy="81720"/>
              </p14:xfrm>
            </p:contentPart>
          </mc:Choice>
          <mc:Fallback xmlns="">
            <p:pic>
              <p:nvPicPr>
                <p:cNvPr id="457" name="Ink 456">
                  <a:extLst>
                    <a:ext uri="{FF2B5EF4-FFF2-40B4-BE49-F238E27FC236}">
                      <a16:creationId xmlns:a16="http://schemas.microsoft.com/office/drawing/2014/main" id="{C58FE07E-516C-44B3-BE4F-3625EDA9DDEC}"/>
                    </a:ext>
                  </a:extLst>
                </p:cNvPr>
                <p:cNvPicPr/>
                <p:nvPr/>
              </p:nvPicPr>
              <p:blipFill>
                <a:blip r:embed="rId510"/>
                <a:stretch>
                  <a:fillRect/>
                </a:stretch>
              </p:blipFill>
              <p:spPr>
                <a:xfrm>
                  <a:off x="8359382" y="5153082"/>
                  <a:ext cx="126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61" name="Ink 460">
                  <a:extLst>
                    <a:ext uri="{FF2B5EF4-FFF2-40B4-BE49-F238E27FC236}">
                      <a16:creationId xmlns:a16="http://schemas.microsoft.com/office/drawing/2014/main" id="{889A4458-7E0A-43D2-926C-243DB1E0F2E7}"/>
                    </a:ext>
                  </a:extLst>
                </p14:cNvPr>
                <p14:cNvContentPartPr/>
                <p14:nvPr/>
              </p14:nvContentPartPr>
              <p14:xfrm>
                <a:off x="8515982" y="5061282"/>
                <a:ext cx="122040" cy="104040"/>
              </p14:xfrm>
            </p:contentPart>
          </mc:Choice>
          <mc:Fallback xmlns="">
            <p:pic>
              <p:nvPicPr>
                <p:cNvPr id="461" name="Ink 460">
                  <a:extLst>
                    <a:ext uri="{FF2B5EF4-FFF2-40B4-BE49-F238E27FC236}">
                      <a16:creationId xmlns:a16="http://schemas.microsoft.com/office/drawing/2014/main" id="{889A4458-7E0A-43D2-926C-243DB1E0F2E7}"/>
                    </a:ext>
                  </a:extLst>
                </p:cNvPr>
                <p:cNvPicPr/>
                <p:nvPr/>
              </p:nvPicPr>
              <p:blipFill>
                <a:blip r:embed="rId512"/>
                <a:stretch>
                  <a:fillRect/>
                </a:stretch>
              </p:blipFill>
              <p:spPr>
                <a:xfrm>
                  <a:off x="8506982" y="5052282"/>
                  <a:ext cx="139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66" name="Ink 465">
                  <a:extLst>
                    <a:ext uri="{FF2B5EF4-FFF2-40B4-BE49-F238E27FC236}">
                      <a16:creationId xmlns:a16="http://schemas.microsoft.com/office/drawing/2014/main" id="{F5D90B89-9695-40DF-8A8B-61494BABF96B}"/>
                    </a:ext>
                  </a:extLst>
                </p14:cNvPr>
                <p14:cNvContentPartPr/>
                <p14:nvPr/>
              </p14:nvContentPartPr>
              <p14:xfrm>
                <a:off x="8709662" y="4972362"/>
                <a:ext cx="138960" cy="91440"/>
              </p14:xfrm>
            </p:contentPart>
          </mc:Choice>
          <mc:Fallback xmlns="">
            <p:pic>
              <p:nvPicPr>
                <p:cNvPr id="466" name="Ink 465">
                  <a:extLst>
                    <a:ext uri="{FF2B5EF4-FFF2-40B4-BE49-F238E27FC236}">
                      <a16:creationId xmlns:a16="http://schemas.microsoft.com/office/drawing/2014/main" id="{F5D90B89-9695-40DF-8A8B-61494BABF96B}"/>
                    </a:ext>
                  </a:extLst>
                </p:cNvPr>
                <p:cNvPicPr/>
                <p:nvPr/>
              </p:nvPicPr>
              <p:blipFill>
                <a:blip r:embed="rId514"/>
                <a:stretch>
                  <a:fillRect/>
                </a:stretch>
              </p:blipFill>
              <p:spPr>
                <a:xfrm>
                  <a:off x="8700662" y="4963722"/>
                  <a:ext cx="15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70" name="Ink 469">
                  <a:extLst>
                    <a:ext uri="{FF2B5EF4-FFF2-40B4-BE49-F238E27FC236}">
                      <a16:creationId xmlns:a16="http://schemas.microsoft.com/office/drawing/2014/main" id="{4405CBB1-0478-4CF5-BF62-9C29D7C654A4}"/>
                    </a:ext>
                  </a:extLst>
                </p14:cNvPr>
                <p14:cNvContentPartPr/>
                <p14:nvPr/>
              </p14:nvContentPartPr>
              <p14:xfrm>
                <a:off x="7300622" y="4528482"/>
                <a:ext cx="596880" cy="322200"/>
              </p14:xfrm>
            </p:contentPart>
          </mc:Choice>
          <mc:Fallback xmlns="">
            <p:pic>
              <p:nvPicPr>
                <p:cNvPr id="470" name="Ink 469">
                  <a:extLst>
                    <a:ext uri="{FF2B5EF4-FFF2-40B4-BE49-F238E27FC236}">
                      <a16:creationId xmlns:a16="http://schemas.microsoft.com/office/drawing/2014/main" id="{4405CBB1-0478-4CF5-BF62-9C29D7C654A4}"/>
                    </a:ext>
                  </a:extLst>
                </p:cNvPr>
                <p:cNvPicPr/>
                <p:nvPr/>
              </p:nvPicPr>
              <p:blipFill>
                <a:blip r:embed="rId516"/>
                <a:stretch>
                  <a:fillRect/>
                </a:stretch>
              </p:blipFill>
              <p:spPr>
                <a:xfrm>
                  <a:off x="7291982" y="4519842"/>
                  <a:ext cx="614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72" name="Ink 471">
                  <a:extLst>
                    <a:ext uri="{FF2B5EF4-FFF2-40B4-BE49-F238E27FC236}">
                      <a16:creationId xmlns:a16="http://schemas.microsoft.com/office/drawing/2014/main" id="{5C8FBF10-404D-460F-AC68-ABC3BC35E585}"/>
                    </a:ext>
                  </a:extLst>
                </p14:cNvPr>
                <p14:cNvContentPartPr/>
                <p14:nvPr/>
              </p14:nvContentPartPr>
              <p14:xfrm>
                <a:off x="8222222" y="5135802"/>
                <a:ext cx="646200" cy="51480"/>
              </p14:xfrm>
            </p:contentPart>
          </mc:Choice>
          <mc:Fallback xmlns="">
            <p:pic>
              <p:nvPicPr>
                <p:cNvPr id="472" name="Ink 471">
                  <a:extLst>
                    <a:ext uri="{FF2B5EF4-FFF2-40B4-BE49-F238E27FC236}">
                      <a16:creationId xmlns:a16="http://schemas.microsoft.com/office/drawing/2014/main" id="{5C8FBF10-404D-460F-AC68-ABC3BC35E585}"/>
                    </a:ext>
                  </a:extLst>
                </p:cNvPr>
                <p:cNvPicPr/>
                <p:nvPr/>
              </p:nvPicPr>
              <p:blipFill>
                <a:blip r:embed="rId518"/>
                <a:stretch>
                  <a:fillRect/>
                </a:stretch>
              </p:blipFill>
              <p:spPr>
                <a:xfrm>
                  <a:off x="8213222" y="5127162"/>
                  <a:ext cx="663840" cy="69120"/>
                </a:xfrm>
                <a:prstGeom prst="rect">
                  <a:avLst/>
                </a:prstGeom>
              </p:spPr>
            </p:pic>
          </mc:Fallback>
        </mc:AlternateContent>
      </p:grpSp>
      <p:grpSp>
        <p:nvGrpSpPr>
          <p:cNvPr id="714" name="Group 713">
            <a:extLst>
              <a:ext uri="{FF2B5EF4-FFF2-40B4-BE49-F238E27FC236}">
                <a16:creationId xmlns:a16="http://schemas.microsoft.com/office/drawing/2014/main" id="{28C3856E-6903-4ED7-BF3E-E0426500A0CB}"/>
              </a:ext>
            </a:extLst>
          </p:cNvPr>
          <p:cNvGrpSpPr/>
          <p:nvPr/>
        </p:nvGrpSpPr>
        <p:grpSpPr>
          <a:xfrm>
            <a:off x="425702" y="3588882"/>
            <a:ext cx="2153520" cy="608400"/>
            <a:chOff x="425702" y="3588882"/>
            <a:chExt cx="2153520" cy="608400"/>
          </a:xfrm>
        </p:grpSpPr>
        <mc:AlternateContent xmlns:mc="http://schemas.openxmlformats.org/markup-compatibility/2006" xmlns:p14="http://schemas.microsoft.com/office/powerpoint/2010/main">
          <mc:Choice Requires="p14">
            <p:contentPart p14:bwMode="auto" r:id="rId519">
              <p14:nvContentPartPr>
                <p14:cNvPr id="478" name="Ink 477">
                  <a:extLst>
                    <a:ext uri="{FF2B5EF4-FFF2-40B4-BE49-F238E27FC236}">
                      <a16:creationId xmlns:a16="http://schemas.microsoft.com/office/drawing/2014/main" id="{B5E3D171-AE4E-46C1-8123-A635F5B35438}"/>
                    </a:ext>
                  </a:extLst>
                </p14:cNvPr>
                <p14:cNvContentPartPr/>
                <p14:nvPr/>
              </p14:nvContentPartPr>
              <p14:xfrm>
                <a:off x="498422" y="3710202"/>
                <a:ext cx="124560" cy="433440"/>
              </p14:xfrm>
            </p:contentPart>
          </mc:Choice>
          <mc:Fallback xmlns="">
            <p:pic>
              <p:nvPicPr>
                <p:cNvPr id="478" name="Ink 477">
                  <a:extLst>
                    <a:ext uri="{FF2B5EF4-FFF2-40B4-BE49-F238E27FC236}">
                      <a16:creationId xmlns:a16="http://schemas.microsoft.com/office/drawing/2014/main" id="{B5E3D171-AE4E-46C1-8123-A635F5B35438}"/>
                    </a:ext>
                  </a:extLst>
                </p:cNvPr>
                <p:cNvPicPr/>
                <p:nvPr/>
              </p:nvPicPr>
              <p:blipFill>
                <a:blip r:embed="rId520"/>
                <a:stretch>
                  <a:fillRect/>
                </a:stretch>
              </p:blipFill>
              <p:spPr>
                <a:xfrm>
                  <a:off x="489782" y="3701202"/>
                  <a:ext cx="1422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79" name="Ink 478">
                  <a:extLst>
                    <a:ext uri="{FF2B5EF4-FFF2-40B4-BE49-F238E27FC236}">
                      <a16:creationId xmlns:a16="http://schemas.microsoft.com/office/drawing/2014/main" id="{33EC9903-329F-46A6-8EC9-F8BBECC00362}"/>
                    </a:ext>
                  </a:extLst>
                </p14:cNvPr>
                <p14:cNvContentPartPr/>
                <p14:nvPr/>
              </p14:nvContentPartPr>
              <p14:xfrm>
                <a:off x="425702" y="3988482"/>
                <a:ext cx="149400" cy="17640"/>
              </p14:xfrm>
            </p:contentPart>
          </mc:Choice>
          <mc:Fallback xmlns="">
            <p:pic>
              <p:nvPicPr>
                <p:cNvPr id="479" name="Ink 478">
                  <a:extLst>
                    <a:ext uri="{FF2B5EF4-FFF2-40B4-BE49-F238E27FC236}">
                      <a16:creationId xmlns:a16="http://schemas.microsoft.com/office/drawing/2014/main" id="{33EC9903-329F-46A6-8EC9-F8BBECC00362}"/>
                    </a:ext>
                  </a:extLst>
                </p:cNvPr>
                <p:cNvPicPr/>
                <p:nvPr/>
              </p:nvPicPr>
              <p:blipFill>
                <a:blip r:embed="rId522"/>
                <a:stretch>
                  <a:fillRect/>
                </a:stretch>
              </p:blipFill>
              <p:spPr>
                <a:xfrm>
                  <a:off x="416702" y="3979482"/>
                  <a:ext cx="167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80" name="Ink 479">
                  <a:extLst>
                    <a:ext uri="{FF2B5EF4-FFF2-40B4-BE49-F238E27FC236}">
                      <a16:creationId xmlns:a16="http://schemas.microsoft.com/office/drawing/2014/main" id="{6F795986-14B5-4659-A7EA-A7EA0F1C724B}"/>
                    </a:ext>
                  </a:extLst>
                </p14:cNvPr>
                <p14:cNvContentPartPr/>
                <p14:nvPr/>
              </p14:nvContentPartPr>
              <p14:xfrm>
                <a:off x="665462" y="4022682"/>
                <a:ext cx="139320" cy="174600"/>
              </p14:xfrm>
            </p:contentPart>
          </mc:Choice>
          <mc:Fallback xmlns="">
            <p:pic>
              <p:nvPicPr>
                <p:cNvPr id="480" name="Ink 479">
                  <a:extLst>
                    <a:ext uri="{FF2B5EF4-FFF2-40B4-BE49-F238E27FC236}">
                      <a16:creationId xmlns:a16="http://schemas.microsoft.com/office/drawing/2014/main" id="{6F795986-14B5-4659-A7EA-A7EA0F1C724B}"/>
                    </a:ext>
                  </a:extLst>
                </p:cNvPr>
                <p:cNvPicPr/>
                <p:nvPr/>
              </p:nvPicPr>
              <p:blipFill>
                <a:blip r:embed="rId524"/>
                <a:stretch>
                  <a:fillRect/>
                </a:stretch>
              </p:blipFill>
              <p:spPr>
                <a:xfrm>
                  <a:off x="656822" y="4014042"/>
                  <a:ext cx="156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88" name="Ink 487">
                  <a:extLst>
                    <a:ext uri="{FF2B5EF4-FFF2-40B4-BE49-F238E27FC236}">
                      <a16:creationId xmlns:a16="http://schemas.microsoft.com/office/drawing/2014/main" id="{DA887B20-BDAC-4BBA-9C43-91C39F4C6AB3}"/>
                    </a:ext>
                  </a:extLst>
                </p14:cNvPr>
                <p14:cNvContentPartPr/>
                <p14:nvPr/>
              </p14:nvContentPartPr>
              <p14:xfrm>
                <a:off x="788942" y="3908562"/>
                <a:ext cx="160200" cy="35640"/>
              </p14:xfrm>
            </p:contentPart>
          </mc:Choice>
          <mc:Fallback xmlns="">
            <p:pic>
              <p:nvPicPr>
                <p:cNvPr id="488" name="Ink 487">
                  <a:extLst>
                    <a:ext uri="{FF2B5EF4-FFF2-40B4-BE49-F238E27FC236}">
                      <a16:creationId xmlns:a16="http://schemas.microsoft.com/office/drawing/2014/main" id="{DA887B20-BDAC-4BBA-9C43-91C39F4C6AB3}"/>
                    </a:ext>
                  </a:extLst>
                </p:cNvPr>
                <p:cNvPicPr/>
                <p:nvPr/>
              </p:nvPicPr>
              <p:blipFill>
                <a:blip r:embed="rId526"/>
                <a:stretch>
                  <a:fillRect/>
                </a:stretch>
              </p:blipFill>
              <p:spPr>
                <a:xfrm>
                  <a:off x="780302" y="3899922"/>
                  <a:ext cx="177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92" name="Ink 491">
                  <a:extLst>
                    <a:ext uri="{FF2B5EF4-FFF2-40B4-BE49-F238E27FC236}">
                      <a16:creationId xmlns:a16="http://schemas.microsoft.com/office/drawing/2014/main" id="{2072BF7F-B88F-4D38-B2B4-E25D7686A341}"/>
                    </a:ext>
                  </a:extLst>
                </p14:cNvPr>
                <p14:cNvContentPartPr/>
                <p14:nvPr/>
              </p14:nvContentPartPr>
              <p14:xfrm>
                <a:off x="809102" y="3838002"/>
                <a:ext cx="108000" cy="39600"/>
              </p14:xfrm>
            </p:contentPart>
          </mc:Choice>
          <mc:Fallback xmlns="">
            <p:pic>
              <p:nvPicPr>
                <p:cNvPr id="492" name="Ink 491">
                  <a:extLst>
                    <a:ext uri="{FF2B5EF4-FFF2-40B4-BE49-F238E27FC236}">
                      <a16:creationId xmlns:a16="http://schemas.microsoft.com/office/drawing/2014/main" id="{2072BF7F-B88F-4D38-B2B4-E25D7686A341}"/>
                    </a:ext>
                  </a:extLst>
                </p:cNvPr>
                <p:cNvPicPr/>
                <p:nvPr/>
              </p:nvPicPr>
              <p:blipFill>
                <a:blip r:embed="rId528"/>
                <a:stretch>
                  <a:fillRect/>
                </a:stretch>
              </p:blipFill>
              <p:spPr>
                <a:xfrm>
                  <a:off x="800462" y="3829362"/>
                  <a:ext cx="12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530" name="Ink 529">
                  <a:extLst>
                    <a:ext uri="{FF2B5EF4-FFF2-40B4-BE49-F238E27FC236}">
                      <a16:creationId xmlns:a16="http://schemas.microsoft.com/office/drawing/2014/main" id="{ED6CBBA3-B473-4C95-B46B-F3A99F6FDE2B}"/>
                    </a:ext>
                  </a:extLst>
                </p14:cNvPr>
                <p14:cNvContentPartPr/>
                <p14:nvPr/>
              </p14:nvContentPartPr>
              <p14:xfrm>
                <a:off x="1095302" y="3790482"/>
                <a:ext cx="120240" cy="304200"/>
              </p14:xfrm>
            </p:contentPart>
          </mc:Choice>
          <mc:Fallback xmlns="">
            <p:pic>
              <p:nvPicPr>
                <p:cNvPr id="530" name="Ink 529">
                  <a:extLst>
                    <a:ext uri="{FF2B5EF4-FFF2-40B4-BE49-F238E27FC236}">
                      <a16:creationId xmlns:a16="http://schemas.microsoft.com/office/drawing/2014/main" id="{ED6CBBA3-B473-4C95-B46B-F3A99F6FDE2B}"/>
                    </a:ext>
                  </a:extLst>
                </p:cNvPr>
                <p:cNvPicPr/>
                <p:nvPr/>
              </p:nvPicPr>
              <p:blipFill>
                <a:blip r:embed="rId530"/>
                <a:stretch>
                  <a:fillRect/>
                </a:stretch>
              </p:blipFill>
              <p:spPr>
                <a:xfrm>
                  <a:off x="1086662" y="3781842"/>
                  <a:ext cx="1378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532" name="Ink 531">
                  <a:extLst>
                    <a:ext uri="{FF2B5EF4-FFF2-40B4-BE49-F238E27FC236}">
                      <a16:creationId xmlns:a16="http://schemas.microsoft.com/office/drawing/2014/main" id="{579D062E-959D-44C7-9389-5D74279DE4B7}"/>
                    </a:ext>
                  </a:extLst>
                </p14:cNvPr>
                <p14:cNvContentPartPr/>
                <p14:nvPr/>
              </p14:nvContentPartPr>
              <p14:xfrm>
                <a:off x="1013222" y="3639282"/>
                <a:ext cx="1440" cy="15480"/>
              </p14:xfrm>
            </p:contentPart>
          </mc:Choice>
          <mc:Fallback xmlns="">
            <p:pic>
              <p:nvPicPr>
                <p:cNvPr id="532" name="Ink 531">
                  <a:extLst>
                    <a:ext uri="{FF2B5EF4-FFF2-40B4-BE49-F238E27FC236}">
                      <a16:creationId xmlns:a16="http://schemas.microsoft.com/office/drawing/2014/main" id="{579D062E-959D-44C7-9389-5D74279DE4B7}"/>
                    </a:ext>
                  </a:extLst>
                </p:cNvPr>
                <p:cNvPicPr/>
                <p:nvPr/>
              </p:nvPicPr>
              <p:blipFill>
                <a:blip r:embed="rId532"/>
                <a:stretch>
                  <a:fillRect/>
                </a:stretch>
              </p:blipFill>
              <p:spPr>
                <a:xfrm>
                  <a:off x="1004582" y="3630642"/>
                  <a:ext cx="19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537" name="Ink 536">
                  <a:extLst>
                    <a:ext uri="{FF2B5EF4-FFF2-40B4-BE49-F238E27FC236}">
                      <a16:creationId xmlns:a16="http://schemas.microsoft.com/office/drawing/2014/main" id="{D16C8CA0-5F86-456B-BE77-783EB8758680}"/>
                    </a:ext>
                  </a:extLst>
                </p14:cNvPr>
                <p14:cNvContentPartPr/>
                <p14:nvPr/>
              </p14:nvContentPartPr>
              <p14:xfrm>
                <a:off x="1447022" y="3807042"/>
                <a:ext cx="111240" cy="266400"/>
              </p14:xfrm>
            </p:contentPart>
          </mc:Choice>
          <mc:Fallback xmlns="">
            <p:pic>
              <p:nvPicPr>
                <p:cNvPr id="537" name="Ink 536">
                  <a:extLst>
                    <a:ext uri="{FF2B5EF4-FFF2-40B4-BE49-F238E27FC236}">
                      <a16:creationId xmlns:a16="http://schemas.microsoft.com/office/drawing/2014/main" id="{D16C8CA0-5F86-456B-BE77-783EB8758680}"/>
                    </a:ext>
                  </a:extLst>
                </p:cNvPr>
                <p:cNvPicPr/>
                <p:nvPr/>
              </p:nvPicPr>
              <p:blipFill>
                <a:blip r:embed="rId534"/>
                <a:stretch>
                  <a:fillRect/>
                </a:stretch>
              </p:blipFill>
              <p:spPr>
                <a:xfrm>
                  <a:off x="1438382" y="3798402"/>
                  <a:ext cx="128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542" name="Ink 541">
                  <a:extLst>
                    <a:ext uri="{FF2B5EF4-FFF2-40B4-BE49-F238E27FC236}">
                      <a16:creationId xmlns:a16="http://schemas.microsoft.com/office/drawing/2014/main" id="{0E5DB307-3FB7-41DE-8984-39738A2B7C2A}"/>
                    </a:ext>
                  </a:extLst>
                </p14:cNvPr>
                <p14:cNvContentPartPr/>
                <p14:nvPr/>
              </p14:nvContentPartPr>
              <p14:xfrm>
                <a:off x="1288982" y="3742242"/>
                <a:ext cx="93600" cy="133560"/>
              </p14:xfrm>
            </p:contentPart>
          </mc:Choice>
          <mc:Fallback xmlns="">
            <p:pic>
              <p:nvPicPr>
                <p:cNvPr id="542" name="Ink 541">
                  <a:extLst>
                    <a:ext uri="{FF2B5EF4-FFF2-40B4-BE49-F238E27FC236}">
                      <a16:creationId xmlns:a16="http://schemas.microsoft.com/office/drawing/2014/main" id="{0E5DB307-3FB7-41DE-8984-39738A2B7C2A}"/>
                    </a:ext>
                  </a:extLst>
                </p:cNvPr>
                <p:cNvPicPr/>
                <p:nvPr/>
              </p:nvPicPr>
              <p:blipFill>
                <a:blip r:embed="rId536"/>
                <a:stretch>
                  <a:fillRect/>
                </a:stretch>
              </p:blipFill>
              <p:spPr>
                <a:xfrm>
                  <a:off x="1280342" y="3733242"/>
                  <a:ext cx="111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49" name="Ink 548">
                  <a:extLst>
                    <a:ext uri="{FF2B5EF4-FFF2-40B4-BE49-F238E27FC236}">
                      <a16:creationId xmlns:a16="http://schemas.microsoft.com/office/drawing/2014/main" id="{2159B55B-38EA-42F5-97F3-CBEA7A890E64}"/>
                    </a:ext>
                  </a:extLst>
                </p14:cNvPr>
                <p14:cNvContentPartPr/>
                <p14:nvPr/>
              </p14:nvContentPartPr>
              <p14:xfrm>
                <a:off x="1602902" y="4015842"/>
                <a:ext cx="46440" cy="109440"/>
              </p14:xfrm>
            </p:contentPart>
          </mc:Choice>
          <mc:Fallback xmlns="">
            <p:pic>
              <p:nvPicPr>
                <p:cNvPr id="549" name="Ink 548">
                  <a:extLst>
                    <a:ext uri="{FF2B5EF4-FFF2-40B4-BE49-F238E27FC236}">
                      <a16:creationId xmlns:a16="http://schemas.microsoft.com/office/drawing/2014/main" id="{2159B55B-38EA-42F5-97F3-CBEA7A890E64}"/>
                    </a:ext>
                  </a:extLst>
                </p:cNvPr>
                <p:cNvPicPr/>
                <p:nvPr/>
              </p:nvPicPr>
              <p:blipFill>
                <a:blip r:embed="rId538"/>
                <a:stretch>
                  <a:fillRect/>
                </a:stretch>
              </p:blipFill>
              <p:spPr>
                <a:xfrm>
                  <a:off x="1594262" y="4006842"/>
                  <a:ext cx="6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553" name="Ink 552">
                  <a:extLst>
                    <a:ext uri="{FF2B5EF4-FFF2-40B4-BE49-F238E27FC236}">
                      <a16:creationId xmlns:a16="http://schemas.microsoft.com/office/drawing/2014/main" id="{7BD839F2-170B-4C04-8752-840AF58A2BEF}"/>
                    </a:ext>
                  </a:extLst>
                </p14:cNvPr>
                <p14:cNvContentPartPr/>
                <p14:nvPr/>
              </p14:nvContentPartPr>
              <p14:xfrm>
                <a:off x="1689302" y="4036722"/>
                <a:ext cx="68040" cy="98640"/>
              </p14:xfrm>
            </p:contentPart>
          </mc:Choice>
          <mc:Fallback xmlns="">
            <p:pic>
              <p:nvPicPr>
                <p:cNvPr id="553" name="Ink 552">
                  <a:extLst>
                    <a:ext uri="{FF2B5EF4-FFF2-40B4-BE49-F238E27FC236}">
                      <a16:creationId xmlns:a16="http://schemas.microsoft.com/office/drawing/2014/main" id="{7BD839F2-170B-4C04-8752-840AF58A2BEF}"/>
                    </a:ext>
                  </a:extLst>
                </p:cNvPr>
                <p:cNvPicPr/>
                <p:nvPr/>
              </p:nvPicPr>
              <p:blipFill>
                <a:blip r:embed="rId540"/>
                <a:stretch>
                  <a:fillRect/>
                </a:stretch>
              </p:blipFill>
              <p:spPr>
                <a:xfrm>
                  <a:off x="1680302" y="4028082"/>
                  <a:ext cx="85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562" name="Ink 561">
                  <a:extLst>
                    <a:ext uri="{FF2B5EF4-FFF2-40B4-BE49-F238E27FC236}">
                      <a16:creationId xmlns:a16="http://schemas.microsoft.com/office/drawing/2014/main" id="{674C3D4B-FDAF-4678-AF50-9077A458D6C2}"/>
                    </a:ext>
                  </a:extLst>
                </p14:cNvPr>
                <p14:cNvContentPartPr/>
                <p14:nvPr/>
              </p14:nvContentPartPr>
              <p14:xfrm>
                <a:off x="1904942" y="3768522"/>
                <a:ext cx="243360" cy="387000"/>
              </p14:xfrm>
            </p:contentPart>
          </mc:Choice>
          <mc:Fallback xmlns="">
            <p:pic>
              <p:nvPicPr>
                <p:cNvPr id="562" name="Ink 561">
                  <a:extLst>
                    <a:ext uri="{FF2B5EF4-FFF2-40B4-BE49-F238E27FC236}">
                      <a16:creationId xmlns:a16="http://schemas.microsoft.com/office/drawing/2014/main" id="{674C3D4B-FDAF-4678-AF50-9077A458D6C2}"/>
                    </a:ext>
                  </a:extLst>
                </p:cNvPr>
                <p:cNvPicPr/>
                <p:nvPr/>
              </p:nvPicPr>
              <p:blipFill>
                <a:blip r:embed="rId542"/>
                <a:stretch>
                  <a:fillRect/>
                </a:stretch>
              </p:blipFill>
              <p:spPr>
                <a:xfrm>
                  <a:off x="1896302" y="3759522"/>
                  <a:ext cx="2610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584" name="Ink 583">
                  <a:extLst>
                    <a:ext uri="{FF2B5EF4-FFF2-40B4-BE49-F238E27FC236}">
                      <a16:creationId xmlns:a16="http://schemas.microsoft.com/office/drawing/2014/main" id="{FBCAFEBC-3284-4614-AC89-884D815C5441}"/>
                    </a:ext>
                  </a:extLst>
                </p14:cNvPr>
                <p14:cNvContentPartPr/>
                <p14:nvPr/>
              </p14:nvContentPartPr>
              <p14:xfrm>
                <a:off x="1867862" y="3655482"/>
                <a:ext cx="143640" cy="54720"/>
              </p14:xfrm>
            </p:contentPart>
          </mc:Choice>
          <mc:Fallback xmlns="">
            <p:pic>
              <p:nvPicPr>
                <p:cNvPr id="584" name="Ink 583">
                  <a:extLst>
                    <a:ext uri="{FF2B5EF4-FFF2-40B4-BE49-F238E27FC236}">
                      <a16:creationId xmlns:a16="http://schemas.microsoft.com/office/drawing/2014/main" id="{FBCAFEBC-3284-4614-AC89-884D815C5441}"/>
                    </a:ext>
                  </a:extLst>
                </p:cNvPr>
                <p:cNvPicPr/>
                <p:nvPr/>
              </p:nvPicPr>
              <p:blipFill>
                <a:blip r:embed="rId544"/>
                <a:stretch>
                  <a:fillRect/>
                </a:stretch>
              </p:blipFill>
              <p:spPr>
                <a:xfrm>
                  <a:off x="1858862" y="3646842"/>
                  <a:ext cx="161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608" name="Ink 607">
                  <a:extLst>
                    <a:ext uri="{FF2B5EF4-FFF2-40B4-BE49-F238E27FC236}">
                      <a16:creationId xmlns:a16="http://schemas.microsoft.com/office/drawing/2014/main" id="{350D4196-E075-4B67-BB52-934FD84826D1}"/>
                    </a:ext>
                  </a:extLst>
                </p14:cNvPr>
                <p14:cNvContentPartPr/>
                <p14:nvPr/>
              </p14:nvContentPartPr>
              <p14:xfrm>
                <a:off x="1764542" y="3920802"/>
                <a:ext cx="45720" cy="17640"/>
              </p14:xfrm>
            </p:contentPart>
          </mc:Choice>
          <mc:Fallback xmlns="">
            <p:pic>
              <p:nvPicPr>
                <p:cNvPr id="608" name="Ink 607">
                  <a:extLst>
                    <a:ext uri="{FF2B5EF4-FFF2-40B4-BE49-F238E27FC236}">
                      <a16:creationId xmlns:a16="http://schemas.microsoft.com/office/drawing/2014/main" id="{350D4196-E075-4B67-BB52-934FD84826D1}"/>
                    </a:ext>
                  </a:extLst>
                </p:cNvPr>
                <p:cNvPicPr/>
                <p:nvPr/>
              </p:nvPicPr>
              <p:blipFill>
                <a:blip r:embed="rId546"/>
                <a:stretch>
                  <a:fillRect/>
                </a:stretch>
              </p:blipFill>
              <p:spPr>
                <a:xfrm>
                  <a:off x="1755542" y="3912162"/>
                  <a:ext cx="63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632" name="Ink 631">
                  <a:extLst>
                    <a:ext uri="{FF2B5EF4-FFF2-40B4-BE49-F238E27FC236}">
                      <a16:creationId xmlns:a16="http://schemas.microsoft.com/office/drawing/2014/main" id="{D1FA7A1D-49E2-423D-B1B2-192D27C1D589}"/>
                    </a:ext>
                  </a:extLst>
                </p14:cNvPr>
                <p14:cNvContentPartPr/>
                <p14:nvPr/>
              </p14:nvContentPartPr>
              <p14:xfrm>
                <a:off x="1735382" y="3868242"/>
                <a:ext cx="69840" cy="10440"/>
              </p14:xfrm>
            </p:contentPart>
          </mc:Choice>
          <mc:Fallback xmlns="">
            <p:pic>
              <p:nvPicPr>
                <p:cNvPr id="632" name="Ink 631">
                  <a:extLst>
                    <a:ext uri="{FF2B5EF4-FFF2-40B4-BE49-F238E27FC236}">
                      <a16:creationId xmlns:a16="http://schemas.microsoft.com/office/drawing/2014/main" id="{D1FA7A1D-49E2-423D-B1B2-192D27C1D589}"/>
                    </a:ext>
                  </a:extLst>
                </p:cNvPr>
                <p:cNvPicPr/>
                <p:nvPr/>
              </p:nvPicPr>
              <p:blipFill>
                <a:blip r:embed="rId548"/>
                <a:stretch>
                  <a:fillRect/>
                </a:stretch>
              </p:blipFill>
              <p:spPr>
                <a:xfrm>
                  <a:off x="1726382" y="3859602"/>
                  <a:ext cx="87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647" name="Ink 646">
                  <a:extLst>
                    <a:ext uri="{FF2B5EF4-FFF2-40B4-BE49-F238E27FC236}">
                      <a16:creationId xmlns:a16="http://schemas.microsoft.com/office/drawing/2014/main" id="{A5E34055-078F-4958-9DD5-061966103A0F}"/>
                    </a:ext>
                  </a:extLst>
                </p14:cNvPr>
                <p14:cNvContentPartPr/>
                <p14:nvPr/>
              </p14:nvContentPartPr>
              <p14:xfrm>
                <a:off x="2047862" y="3732162"/>
                <a:ext cx="18360" cy="97920"/>
              </p14:xfrm>
            </p:contentPart>
          </mc:Choice>
          <mc:Fallback xmlns="">
            <p:pic>
              <p:nvPicPr>
                <p:cNvPr id="647" name="Ink 646">
                  <a:extLst>
                    <a:ext uri="{FF2B5EF4-FFF2-40B4-BE49-F238E27FC236}">
                      <a16:creationId xmlns:a16="http://schemas.microsoft.com/office/drawing/2014/main" id="{A5E34055-078F-4958-9DD5-061966103A0F}"/>
                    </a:ext>
                  </a:extLst>
                </p:cNvPr>
                <p:cNvPicPr/>
                <p:nvPr/>
              </p:nvPicPr>
              <p:blipFill>
                <a:blip r:embed="rId550"/>
                <a:stretch>
                  <a:fillRect/>
                </a:stretch>
              </p:blipFill>
              <p:spPr>
                <a:xfrm>
                  <a:off x="2038862" y="3723162"/>
                  <a:ext cx="3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649" name="Ink 648">
                  <a:extLst>
                    <a:ext uri="{FF2B5EF4-FFF2-40B4-BE49-F238E27FC236}">
                      <a16:creationId xmlns:a16="http://schemas.microsoft.com/office/drawing/2014/main" id="{8759711C-6574-4C0E-9339-A9C683D15A7B}"/>
                    </a:ext>
                  </a:extLst>
                </p14:cNvPr>
                <p14:cNvContentPartPr/>
                <p14:nvPr/>
              </p14:nvContentPartPr>
              <p14:xfrm>
                <a:off x="2047142" y="3710922"/>
                <a:ext cx="74520" cy="47880"/>
              </p14:xfrm>
            </p:contentPart>
          </mc:Choice>
          <mc:Fallback xmlns="">
            <p:pic>
              <p:nvPicPr>
                <p:cNvPr id="649" name="Ink 648">
                  <a:extLst>
                    <a:ext uri="{FF2B5EF4-FFF2-40B4-BE49-F238E27FC236}">
                      <a16:creationId xmlns:a16="http://schemas.microsoft.com/office/drawing/2014/main" id="{8759711C-6574-4C0E-9339-A9C683D15A7B}"/>
                    </a:ext>
                  </a:extLst>
                </p:cNvPr>
                <p:cNvPicPr/>
                <p:nvPr/>
              </p:nvPicPr>
              <p:blipFill>
                <a:blip r:embed="rId552"/>
                <a:stretch>
                  <a:fillRect/>
                </a:stretch>
              </p:blipFill>
              <p:spPr>
                <a:xfrm>
                  <a:off x="2038142" y="3702282"/>
                  <a:ext cx="92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658" name="Ink 657">
                  <a:extLst>
                    <a:ext uri="{FF2B5EF4-FFF2-40B4-BE49-F238E27FC236}">
                      <a16:creationId xmlns:a16="http://schemas.microsoft.com/office/drawing/2014/main" id="{AB2F2206-D917-4BB1-815D-A55D00017FA3}"/>
                    </a:ext>
                  </a:extLst>
                </p14:cNvPr>
                <p14:cNvContentPartPr/>
                <p14:nvPr/>
              </p14:nvContentPartPr>
              <p14:xfrm>
                <a:off x="2047142" y="3677802"/>
                <a:ext cx="115920" cy="115560"/>
              </p14:xfrm>
            </p:contentPart>
          </mc:Choice>
          <mc:Fallback xmlns="">
            <p:pic>
              <p:nvPicPr>
                <p:cNvPr id="658" name="Ink 657">
                  <a:extLst>
                    <a:ext uri="{FF2B5EF4-FFF2-40B4-BE49-F238E27FC236}">
                      <a16:creationId xmlns:a16="http://schemas.microsoft.com/office/drawing/2014/main" id="{AB2F2206-D917-4BB1-815D-A55D00017FA3}"/>
                    </a:ext>
                  </a:extLst>
                </p:cNvPr>
                <p:cNvPicPr/>
                <p:nvPr/>
              </p:nvPicPr>
              <p:blipFill>
                <a:blip r:embed="rId554"/>
                <a:stretch>
                  <a:fillRect/>
                </a:stretch>
              </p:blipFill>
              <p:spPr>
                <a:xfrm>
                  <a:off x="2038142" y="3668802"/>
                  <a:ext cx="133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660" name="Ink 659">
                  <a:extLst>
                    <a:ext uri="{FF2B5EF4-FFF2-40B4-BE49-F238E27FC236}">
                      <a16:creationId xmlns:a16="http://schemas.microsoft.com/office/drawing/2014/main" id="{21791588-55E6-4731-B254-0A51532E2FC8}"/>
                    </a:ext>
                  </a:extLst>
                </p14:cNvPr>
                <p14:cNvContentPartPr/>
                <p14:nvPr/>
              </p14:nvContentPartPr>
              <p14:xfrm>
                <a:off x="2081702" y="3822882"/>
                <a:ext cx="123840" cy="70920"/>
              </p14:xfrm>
            </p:contentPart>
          </mc:Choice>
          <mc:Fallback xmlns="">
            <p:pic>
              <p:nvPicPr>
                <p:cNvPr id="660" name="Ink 659">
                  <a:extLst>
                    <a:ext uri="{FF2B5EF4-FFF2-40B4-BE49-F238E27FC236}">
                      <a16:creationId xmlns:a16="http://schemas.microsoft.com/office/drawing/2014/main" id="{21791588-55E6-4731-B254-0A51532E2FC8}"/>
                    </a:ext>
                  </a:extLst>
                </p:cNvPr>
                <p:cNvPicPr/>
                <p:nvPr/>
              </p:nvPicPr>
              <p:blipFill>
                <a:blip r:embed="rId556"/>
                <a:stretch>
                  <a:fillRect/>
                </a:stretch>
              </p:blipFill>
              <p:spPr>
                <a:xfrm>
                  <a:off x="2073062" y="3814242"/>
                  <a:ext cx="141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673" name="Ink 672">
                  <a:extLst>
                    <a:ext uri="{FF2B5EF4-FFF2-40B4-BE49-F238E27FC236}">
                      <a16:creationId xmlns:a16="http://schemas.microsoft.com/office/drawing/2014/main" id="{00A2C3B0-D39E-4B7A-B31E-2E65C1F7BFF1}"/>
                    </a:ext>
                  </a:extLst>
                </p14:cNvPr>
                <p14:cNvContentPartPr/>
                <p14:nvPr/>
              </p14:nvContentPartPr>
              <p14:xfrm>
                <a:off x="2131022" y="3948162"/>
                <a:ext cx="113760" cy="131400"/>
              </p14:xfrm>
            </p:contentPart>
          </mc:Choice>
          <mc:Fallback xmlns="">
            <p:pic>
              <p:nvPicPr>
                <p:cNvPr id="673" name="Ink 672">
                  <a:extLst>
                    <a:ext uri="{FF2B5EF4-FFF2-40B4-BE49-F238E27FC236}">
                      <a16:creationId xmlns:a16="http://schemas.microsoft.com/office/drawing/2014/main" id="{00A2C3B0-D39E-4B7A-B31E-2E65C1F7BFF1}"/>
                    </a:ext>
                  </a:extLst>
                </p:cNvPr>
                <p:cNvPicPr/>
                <p:nvPr/>
              </p:nvPicPr>
              <p:blipFill>
                <a:blip r:embed="rId558"/>
                <a:stretch>
                  <a:fillRect/>
                </a:stretch>
              </p:blipFill>
              <p:spPr>
                <a:xfrm>
                  <a:off x="2122382" y="3939522"/>
                  <a:ext cx="131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678" name="Ink 677">
                  <a:extLst>
                    <a:ext uri="{FF2B5EF4-FFF2-40B4-BE49-F238E27FC236}">
                      <a16:creationId xmlns:a16="http://schemas.microsoft.com/office/drawing/2014/main" id="{246EAA1D-A411-4352-90B3-4DB72E45C2BF}"/>
                    </a:ext>
                  </a:extLst>
                </p14:cNvPr>
                <p14:cNvContentPartPr/>
                <p14:nvPr/>
              </p14:nvContentPartPr>
              <p14:xfrm>
                <a:off x="2280782" y="3949242"/>
                <a:ext cx="30240" cy="99360"/>
              </p14:xfrm>
            </p:contentPart>
          </mc:Choice>
          <mc:Fallback xmlns="">
            <p:pic>
              <p:nvPicPr>
                <p:cNvPr id="678" name="Ink 677">
                  <a:extLst>
                    <a:ext uri="{FF2B5EF4-FFF2-40B4-BE49-F238E27FC236}">
                      <a16:creationId xmlns:a16="http://schemas.microsoft.com/office/drawing/2014/main" id="{246EAA1D-A411-4352-90B3-4DB72E45C2BF}"/>
                    </a:ext>
                  </a:extLst>
                </p:cNvPr>
                <p:cNvPicPr/>
                <p:nvPr/>
              </p:nvPicPr>
              <p:blipFill>
                <a:blip r:embed="rId560"/>
                <a:stretch>
                  <a:fillRect/>
                </a:stretch>
              </p:blipFill>
              <p:spPr>
                <a:xfrm>
                  <a:off x="2272142" y="3940242"/>
                  <a:ext cx="47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687" name="Ink 686">
                  <a:extLst>
                    <a:ext uri="{FF2B5EF4-FFF2-40B4-BE49-F238E27FC236}">
                      <a16:creationId xmlns:a16="http://schemas.microsoft.com/office/drawing/2014/main" id="{88C53334-0D1C-4237-9771-27105E82A6AA}"/>
                    </a:ext>
                  </a:extLst>
                </p14:cNvPr>
                <p14:cNvContentPartPr/>
                <p14:nvPr/>
              </p14:nvContentPartPr>
              <p14:xfrm>
                <a:off x="2282582" y="3931962"/>
                <a:ext cx="67680" cy="55800"/>
              </p14:xfrm>
            </p:contentPart>
          </mc:Choice>
          <mc:Fallback xmlns="">
            <p:pic>
              <p:nvPicPr>
                <p:cNvPr id="687" name="Ink 686">
                  <a:extLst>
                    <a:ext uri="{FF2B5EF4-FFF2-40B4-BE49-F238E27FC236}">
                      <a16:creationId xmlns:a16="http://schemas.microsoft.com/office/drawing/2014/main" id="{88C53334-0D1C-4237-9771-27105E82A6AA}"/>
                    </a:ext>
                  </a:extLst>
                </p:cNvPr>
                <p:cNvPicPr/>
                <p:nvPr/>
              </p:nvPicPr>
              <p:blipFill>
                <a:blip r:embed="rId562"/>
                <a:stretch>
                  <a:fillRect/>
                </a:stretch>
              </p:blipFill>
              <p:spPr>
                <a:xfrm>
                  <a:off x="2273582" y="3922962"/>
                  <a:ext cx="85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698" name="Ink 697">
                  <a:extLst>
                    <a:ext uri="{FF2B5EF4-FFF2-40B4-BE49-F238E27FC236}">
                      <a16:creationId xmlns:a16="http://schemas.microsoft.com/office/drawing/2014/main" id="{1BB49077-FF57-445B-AFEF-A7B87633BBE4}"/>
                    </a:ext>
                  </a:extLst>
                </p14:cNvPr>
                <p14:cNvContentPartPr/>
                <p14:nvPr/>
              </p14:nvContentPartPr>
              <p14:xfrm>
                <a:off x="2282582" y="3893802"/>
                <a:ext cx="88920" cy="110880"/>
              </p14:xfrm>
            </p:contentPart>
          </mc:Choice>
          <mc:Fallback xmlns="">
            <p:pic>
              <p:nvPicPr>
                <p:cNvPr id="698" name="Ink 697">
                  <a:extLst>
                    <a:ext uri="{FF2B5EF4-FFF2-40B4-BE49-F238E27FC236}">
                      <a16:creationId xmlns:a16="http://schemas.microsoft.com/office/drawing/2014/main" id="{1BB49077-FF57-445B-AFEF-A7B87633BBE4}"/>
                    </a:ext>
                  </a:extLst>
                </p:cNvPr>
                <p:cNvPicPr/>
                <p:nvPr/>
              </p:nvPicPr>
              <p:blipFill>
                <a:blip r:embed="rId564"/>
                <a:stretch>
                  <a:fillRect/>
                </a:stretch>
              </p:blipFill>
              <p:spPr>
                <a:xfrm>
                  <a:off x="2273582" y="3884802"/>
                  <a:ext cx="106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713" name="Ink 712">
                  <a:extLst>
                    <a:ext uri="{FF2B5EF4-FFF2-40B4-BE49-F238E27FC236}">
                      <a16:creationId xmlns:a16="http://schemas.microsoft.com/office/drawing/2014/main" id="{9261FFC2-1B51-4E75-8235-2905A865C35D}"/>
                    </a:ext>
                  </a:extLst>
                </p14:cNvPr>
                <p14:cNvContentPartPr/>
                <p14:nvPr/>
              </p14:nvContentPartPr>
              <p14:xfrm>
                <a:off x="2286902" y="3588882"/>
                <a:ext cx="292320" cy="483840"/>
              </p14:xfrm>
            </p:contentPart>
          </mc:Choice>
          <mc:Fallback xmlns="">
            <p:pic>
              <p:nvPicPr>
                <p:cNvPr id="713" name="Ink 712">
                  <a:extLst>
                    <a:ext uri="{FF2B5EF4-FFF2-40B4-BE49-F238E27FC236}">
                      <a16:creationId xmlns:a16="http://schemas.microsoft.com/office/drawing/2014/main" id="{9261FFC2-1B51-4E75-8235-2905A865C35D}"/>
                    </a:ext>
                  </a:extLst>
                </p:cNvPr>
                <p:cNvPicPr/>
                <p:nvPr/>
              </p:nvPicPr>
              <p:blipFill>
                <a:blip r:embed="rId566"/>
                <a:stretch>
                  <a:fillRect/>
                </a:stretch>
              </p:blipFill>
              <p:spPr>
                <a:xfrm>
                  <a:off x="2278262" y="3580242"/>
                  <a:ext cx="309960" cy="501480"/>
                </a:xfrm>
                <a:prstGeom prst="rect">
                  <a:avLst/>
                </a:prstGeom>
              </p:spPr>
            </p:pic>
          </mc:Fallback>
        </mc:AlternateContent>
      </p:grpSp>
      <p:grpSp>
        <p:nvGrpSpPr>
          <p:cNvPr id="721" name="Group 720">
            <a:extLst>
              <a:ext uri="{FF2B5EF4-FFF2-40B4-BE49-F238E27FC236}">
                <a16:creationId xmlns:a16="http://schemas.microsoft.com/office/drawing/2014/main" id="{0CA697A0-2E6C-43EC-92D6-B43759A6133F}"/>
              </a:ext>
            </a:extLst>
          </p:cNvPr>
          <p:cNvGrpSpPr/>
          <p:nvPr/>
        </p:nvGrpSpPr>
        <p:grpSpPr>
          <a:xfrm>
            <a:off x="467102" y="4705602"/>
            <a:ext cx="533160" cy="407520"/>
            <a:chOff x="467102" y="4705602"/>
            <a:chExt cx="533160" cy="407520"/>
          </a:xfrm>
        </p:grpSpPr>
        <mc:AlternateContent xmlns:mc="http://schemas.openxmlformats.org/markup-compatibility/2006" xmlns:p14="http://schemas.microsoft.com/office/powerpoint/2010/main">
          <mc:Choice Requires="p14">
            <p:contentPart p14:bwMode="auto" r:id="rId567">
              <p14:nvContentPartPr>
                <p14:cNvPr id="715" name="Ink 714">
                  <a:extLst>
                    <a:ext uri="{FF2B5EF4-FFF2-40B4-BE49-F238E27FC236}">
                      <a16:creationId xmlns:a16="http://schemas.microsoft.com/office/drawing/2014/main" id="{4889C521-54A9-4F21-9E42-AF5E5DCC0674}"/>
                    </a:ext>
                  </a:extLst>
                </p14:cNvPr>
                <p14:cNvContentPartPr/>
                <p14:nvPr/>
              </p14:nvContentPartPr>
              <p14:xfrm>
                <a:off x="495182" y="4705602"/>
                <a:ext cx="117000" cy="407520"/>
              </p14:xfrm>
            </p:contentPart>
          </mc:Choice>
          <mc:Fallback xmlns="">
            <p:pic>
              <p:nvPicPr>
                <p:cNvPr id="715" name="Ink 714">
                  <a:extLst>
                    <a:ext uri="{FF2B5EF4-FFF2-40B4-BE49-F238E27FC236}">
                      <a16:creationId xmlns:a16="http://schemas.microsoft.com/office/drawing/2014/main" id="{4889C521-54A9-4F21-9E42-AF5E5DCC0674}"/>
                    </a:ext>
                  </a:extLst>
                </p:cNvPr>
                <p:cNvPicPr/>
                <p:nvPr/>
              </p:nvPicPr>
              <p:blipFill>
                <a:blip r:embed="rId568"/>
                <a:stretch>
                  <a:fillRect/>
                </a:stretch>
              </p:blipFill>
              <p:spPr>
                <a:xfrm>
                  <a:off x="486542" y="4696962"/>
                  <a:ext cx="1346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716" name="Ink 715">
                  <a:extLst>
                    <a:ext uri="{FF2B5EF4-FFF2-40B4-BE49-F238E27FC236}">
                      <a16:creationId xmlns:a16="http://schemas.microsoft.com/office/drawing/2014/main" id="{D6AC9921-46A2-4BFC-8912-2331A6F594ED}"/>
                    </a:ext>
                  </a:extLst>
                </p14:cNvPr>
                <p14:cNvContentPartPr/>
                <p14:nvPr/>
              </p14:nvContentPartPr>
              <p14:xfrm>
                <a:off x="467102" y="4891722"/>
                <a:ext cx="132840" cy="55800"/>
              </p14:xfrm>
            </p:contentPart>
          </mc:Choice>
          <mc:Fallback xmlns="">
            <p:pic>
              <p:nvPicPr>
                <p:cNvPr id="716" name="Ink 715">
                  <a:extLst>
                    <a:ext uri="{FF2B5EF4-FFF2-40B4-BE49-F238E27FC236}">
                      <a16:creationId xmlns:a16="http://schemas.microsoft.com/office/drawing/2014/main" id="{D6AC9921-46A2-4BFC-8912-2331A6F594ED}"/>
                    </a:ext>
                  </a:extLst>
                </p:cNvPr>
                <p:cNvPicPr/>
                <p:nvPr/>
              </p:nvPicPr>
              <p:blipFill>
                <a:blip r:embed="rId570"/>
                <a:stretch>
                  <a:fillRect/>
                </a:stretch>
              </p:blipFill>
              <p:spPr>
                <a:xfrm>
                  <a:off x="458462" y="4882722"/>
                  <a:ext cx="150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717" name="Ink 716">
                  <a:extLst>
                    <a:ext uri="{FF2B5EF4-FFF2-40B4-BE49-F238E27FC236}">
                      <a16:creationId xmlns:a16="http://schemas.microsoft.com/office/drawing/2014/main" id="{391F88F8-FB19-44F5-A711-FC066BDA64F9}"/>
                    </a:ext>
                  </a:extLst>
                </p14:cNvPr>
                <p14:cNvContentPartPr/>
                <p14:nvPr/>
              </p14:nvContentPartPr>
              <p14:xfrm>
                <a:off x="693542" y="4939242"/>
                <a:ext cx="101520" cy="102240"/>
              </p14:xfrm>
            </p:contentPart>
          </mc:Choice>
          <mc:Fallback xmlns="">
            <p:pic>
              <p:nvPicPr>
                <p:cNvPr id="717" name="Ink 716">
                  <a:extLst>
                    <a:ext uri="{FF2B5EF4-FFF2-40B4-BE49-F238E27FC236}">
                      <a16:creationId xmlns:a16="http://schemas.microsoft.com/office/drawing/2014/main" id="{391F88F8-FB19-44F5-A711-FC066BDA64F9}"/>
                    </a:ext>
                  </a:extLst>
                </p:cNvPr>
                <p:cNvPicPr/>
                <p:nvPr/>
              </p:nvPicPr>
              <p:blipFill>
                <a:blip r:embed="rId572"/>
                <a:stretch>
                  <a:fillRect/>
                </a:stretch>
              </p:blipFill>
              <p:spPr>
                <a:xfrm>
                  <a:off x="684542" y="4930242"/>
                  <a:ext cx="119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719" name="Ink 718">
                  <a:extLst>
                    <a:ext uri="{FF2B5EF4-FFF2-40B4-BE49-F238E27FC236}">
                      <a16:creationId xmlns:a16="http://schemas.microsoft.com/office/drawing/2014/main" id="{51988804-5978-4812-85CD-0846DB83A4D3}"/>
                    </a:ext>
                  </a:extLst>
                </p14:cNvPr>
                <p14:cNvContentPartPr/>
                <p14:nvPr/>
              </p14:nvContentPartPr>
              <p14:xfrm>
                <a:off x="933662" y="4882722"/>
                <a:ext cx="66600" cy="27360"/>
              </p14:xfrm>
            </p:contentPart>
          </mc:Choice>
          <mc:Fallback xmlns="">
            <p:pic>
              <p:nvPicPr>
                <p:cNvPr id="719" name="Ink 718">
                  <a:extLst>
                    <a:ext uri="{FF2B5EF4-FFF2-40B4-BE49-F238E27FC236}">
                      <a16:creationId xmlns:a16="http://schemas.microsoft.com/office/drawing/2014/main" id="{51988804-5978-4812-85CD-0846DB83A4D3}"/>
                    </a:ext>
                  </a:extLst>
                </p:cNvPr>
                <p:cNvPicPr/>
                <p:nvPr/>
              </p:nvPicPr>
              <p:blipFill>
                <a:blip r:embed="rId574"/>
                <a:stretch>
                  <a:fillRect/>
                </a:stretch>
              </p:blipFill>
              <p:spPr>
                <a:xfrm>
                  <a:off x="924662" y="4873722"/>
                  <a:ext cx="84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720" name="Ink 719">
                  <a:extLst>
                    <a:ext uri="{FF2B5EF4-FFF2-40B4-BE49-F238E27FC236}">
                      <a16:creationId xmlns:a16="http://schemas.microsoft.com/office/drawing/2014/main" id="{AE566E2A-CBD6-45C8-A03B-6EE4B6AA2A5F}"/>
                    </a:ext>
                  </a:extLst>
                </p14:cNvPr>
                <p14:cNvContentPartPr/>
                <p14:nvPr/>
              </p14:nvContentPartPr>
              <p14:xfrm>
                <a:off x="911342" y="4811802"/>
                <a:ext cx="84600" cy="97200"/>
              </p14:xfrm>
            </p:contentPart>
          </mc:Choice>
          <mc:Fallback xmlns="">
            <p:pic>
              <p:nvPicPr>
                <p:cNvPr id="720" name="Ink 719">
                  <a:extLst>
                    <a:ext uri="{FF2B5EF4-FFF2-40B4-BE49-F238E27FC236}">
                      <a16:creationId xmlns:a16="http://schemas.microsoft.com/office/drawing/2014/main" id="{AE566E2A-CBD6-45C8-A03B-6EE4B6AA2A5F}"/>
                    </a:ext>
                  </a:extLst>
                </p:cNvPr>
                <p:cNvPicPr/>
                <p:nvPr/>
              </p:nvPicPr>
              <p:blipFill>
                <a:blip r:embed="rId576"/>
                <a:stretch>
                  <a:fillRect/>
                </a:stretch>
              </p:blipFill>
              <p:spPr>
                <a:xfrm>
                  <a:off x="902342" y="4803162"/>
                  <a:ext cx="102240" cy="114840"/>
                </a:xfrm>
                <a:prstGeom prst="rect">
                  <a:avLst/>
                </a:prstGeom>
              </p:spPr>
            </p:pic>
          </mc:Fallback>
        </mc:AlternateContent>
      </p:grpSp>
      <p:grpSp>
        <p:nvGrpSpPr>
          <p:cNvPr id="749" name="Group 748">
            <a:extLst>
              <a:ext uri="{FF2B5EF4-FFF2-40B4-BE49-F238E27FC236}">
                <a16:creationId xmlns:a16="http://schemas.microsoft.com/office/drawing/2014/main" id="{0B3CB876-6157-4627-8FFC-8962DA383CD8}"/>
              </a:ext>
            </a:extLst>
          </p:cNvPr>
          <p:cNvGrpSpPr/>
          <p:nvPr/>
        </p:nvGrpSpPr>
        <p:grpSpPr>
          <a:xfrm>
            <a:off x="599582" y="5261082"/>
            <a:ext cx="1292760" cy="494640"/>
            <a:chOff x="599582" y="5261082"/>
            <a:chExt cx="1292760" cy="494640"/>
          </a:xfrm>
        </p:grpSpPr>
        <mc:AlternateContent xmlns:mc="http://schemas.openxmlformats.org/markup-compatibility/2006" xmlns:p14="http://schemas.microsoft.com/office/powerpoint/2010/main">
          <mc:Choice Requires="p14">
            <p:contentPart p14:bwMode="auto" r:id="rId577">
              <p14:nvContentPartPr>
                <p14:cNvPr id="722" name="Ink 721">
                  <a:extLst>
                    <a:ext uri="{FF2B5EF4-FFF2-40B4-BE49-F238E27FC236}">
                      <a16:creationId xmlns:a16="http://schemas.microsoft.com/office/drawing/2014/main" id="{DCB0CB95-D1A1-4A64-9306-1A6299AF2CD9}"/>
                    </a:ext>
                  </a:extLst>
                </p14:cNvPr>
                <p14:cNvContentPartPr/>
                <p14:nvPr/>
              </p14:nvContentPartPr>
              <p14:xfrm>
                <a:off x="620822" y="5459802"/>
                <a:ext cx="183240" cy="295920"/>
              </p14:xfrm>
            </p:contentPart>
          </mc:Choice>
          <mc:Fallback xmlns="">
            <p:pic>
              <p:nvPicPr>
                <p:cNvPr id="722" name="Ink 721">
                  <a:extLst>
                    <a:ext uri="{FF2B5EF4-FFF2-40B4-BE49-F238E27FC236}">
                      <a16:creationId xmlns:a16="http://schemas.microsoft.com/office/drawing/2014/main" id="{DCB0CB95-D1A1-4A64-9306-1A6299AF2CD9}"/>
                    </a:ext>
                  </a:extLst>
                </p:cNvPr>
                <p:cNvPicPr/>
                <p:nvPr/>
              </p:nvPicPr>
              <p:blipFill>
                <a:blip r:embed="rId578"/>
                <a:stretch>
                  <a:fillRect/>
                </a:stretch>
              </p:blipFill>
              <p:spPr>
                <a:xfrm>
                  <a:off x="611822" y="5450802"/>
                  <a:ext cx="2008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723" name="Ink 722">
                  <a:extLst>
                    <a:ext uri="{FF2B5EF4-FFF2-40B4-BE49-F238E27FC236}">
                      <a16:creationId xmlns:a16="http://schemas.microsoft.com/office/drawing/2014/main" id="{64EE72FB-789A-47BF-B0BA-4FE082716220}"/>
                    </a:ext>
                  </a:extLst>
                </p14:cNvPr>
                <p14:cNvContentPartPr/>
                <p14:nvPr/>
              </p14:nvContentPartPr>
              <p14:xfrm>
                <a:off x="599582" y="5326602"/>
                <a:ext cx="19440" cy="35640"/>
              </p14:xfrm>
            </p:contentPart>
          </mc:Choice>
          <mc:Fallback xmlns="">
            <p:pic>
              <p:nvPicPr>
                <p:cNvPr id="723" name="Ink 722">
                  <a:extLst>
                    <a:ext uri="{FF2B5EF4-FFF2-40B4-BE49-F238E27FC236}">
                      <a16:creationId xmlns:a16="http://schemas.microsoft.com/office/drawing/2014/main" id="{64EE72FB-789A-47BF-B0BA-4FE082716220}"/>
                    </a:ext>
                  </a:extLst>
                </p:cNvPr>
                <p:cNvPicPr/>
                <p:nvPr/>
              </p:nvPicPr>
              <p:blipFill>
                <a:blip r:embed="rId580"/>
                <a:stretch>
                  <a:fillRect/>
                </a:stretch>
              </p:blipFill>
              <p:spPr>
                <a:xfrm>
                  <a:off x="590582" y="5317602"/>
                  <a:ext cx="37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724" name="Ink 723">
                  <a:extLst>
                    <a:ext uri="{FF2B5EF4-FFF2-40B4-BE49-F238E27FC236}">
                      <a16:creationId xmlns:a16="http://schemas.microsoft.com/office/drawing/2014/main" id="{1D33F06F-29A4-42E6-AB60-EE5C4E8679B3}"/>
                    </a:ext>
                  </a:extLst>
                </p14:cNvPr>
                <p14:cNvContentPartPr/>
                <p14:nvPr/>
              </p14:nvContentPartPr>
              <p14:xfrm>
                <a:off x="932582" y="5586882"/>
                <a:ext cx="51840" cy="34560"/>
              </p14:xfrm>
            </p:contentPart>
          </mc:Choice>
          <mc:Fallback xmlns="">
            <p:pic>
              <p:nvPicPr>
                <p:cNvPr id="724" name="Ink 723">
                  <a:extLst>
                    <a:ext uri="{FF2B5EF4-FFF2-40B4-BE49-F238E27FC236}">
                      <a16:creationId xmlns:a16="http://schemas.microsoft.com/office/drawing/2014/main" id="{1D33F06F-29A4-42E6-AB60-EE5C4E8679B3}"/>
                    </a:ext>
                  </a:extLst>
                </p:cNvPr>
                <p:cNvPicPr/>
                <p:nvPr/>
              </p:nvPicPr>
              <p:blipFill>
                <a:blip r:embed="rId582"/>
                <a:stretch>
                  <a:fillRect/>
                </a:stretch>
              </p:blipFill>
              <p:spPr>
                <a:xfrm>
                  <a:off x="923582" y="5578242"/>
                  <a:ext cx="69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725" name="Ink 724">
                  <a:extLst>
                    <a:ext uri="{FF2B5EF4-FFF2-40B4-BE49-F238E27FC236}">
                      <a16:creationId xmlns:a16="http://schemas.microsoft.com/office/drawing/2014/main" id="{8D15437B-C47C-404C-A90E-6FB061512B98}"/>
                    </a:ext>
                  </a:extLst>
                </p14:cNvPr>
                <p14:cNvContentPartPr/>
                <p14:nvPr/>
              </p14:nvContentPartPr>
              <p14:xfrm>
                <a:off x="897662" y="5482122"/>
                <a:ext cx="68760" cy="41760"/>
              </p14:xfrm>
            </p:contentPart>
          </mc:Choice>
          <mc:Fallback xmlns="">
            <p:pic>
              <p:nvPicPr>
                <p:cNvPr id="725" name="Ink 724">
                  <a:extLst>
                    <a:ext uri="{FF2B5EF4-FFF2-40B4-BE49-F238E27FC236}">
                      <a16:creationId xmlns:a16="http://schemas.microsoft.com/office/drawing/2014/main" id="{8D15437B-C47C-404C-A90E-6FB061512B98}"/>
                    </a:ext>
                  </a:extLst>
                </p:cNvPr>
                <p:cNvPicPr/>
                <p:nvPr/>
              </p:nvPicPr>
              <p:blipFill>
                <a:blip r:embed="rId584"/>
                <a:stretch>
                  <a:fillRect/>
                </a:stretch>
              </p:blipFill>
              <p:spPr>
                <a:xfrm>
                  <a:off x="889022" y="5473122"/>
                  <a:ext cx="86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726" name="Ink 725">
                  <a:extLst>
                    <a:ext uri="{FF2B5EF4-FFF2-40B4-BE49-F238E27FC236}">
                      <a16:creationId xmlns:a16="http://schemas.microsoft.com/office/drawing/2014/main" id="{3F9B4F62-8A3A-4163-A930-66F394FBBD5E}"/>
                    </a:ext>
                  </a:extLst>
                </p14:cNvPr>
                <p14:cNvContentPartPr/>
                <p14:nvPr/>
              </p14:nvContentPartPr>
              <p14:xfrm>
                <a:off x="1059662" y="5385642"/>
                <a:ext cx="83160" cy="169920"/>
              </p14:xfrm>
            </p:contentPart>
          </mc:Choice>
          <mc:Fallback xmlns="">
            <p:pic>
              <p:nvPicPr>
                <p:cNvPr id="726" name="Ink 725">
                  <a:extLst>
                    <a:ext uri="{FF2B5EF4-FFF2-40B4-BE49-F238E27FC236}">
                      <a16:creationId xmlns:a16="http://schemas.microsoft.com/office/drawing/2014/main" id="{3F9B4F62-8A3A-4163-A930-66F394FBBD5E}"/>
                    </a:ext>
                  </a:extLst>
                </p:cNvPr>
                <p:cNvPicPr/>
                <p:nvPr/>
              </p:nvPicPr>
              <p:blipFill>
                <a:blip r:embed="rId586"/>
                <a:stretch>
                  <a:fillRect/>
                </a:stretch>
              </p:blipFill>
              <p:spPr>
                <a:xfrm>
                  <a:off x="1050662" y="5376642"/>
                  <a:ext cx="100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727" name="Ink 726">
                  <a:extLst>
                    <a:ext uri="{FF2B5EF4-FFF2-40B4-BE49-F238E27FC236}">
                      <a16:creationId xmlns:a16="http://schemas.microsoft.com/office/drawing/2014/main" id="{552A7DF5-B833-4039-81BC-CDF4D6B3F007}"/>
                    </a:ext>
                  </a:extLst>
                </p14:cNvPr>
                <p14:cNvContentPartPr/>
                <p14:nvPr/>
              </p14:nvContentPartPr>
              <p14:xfrm>
                <a:off x="1142822" y="5390322"/>
                <a:ext cx="119880" cy="156240"/>
              </p14:xfrm>
            </p:contentPart>
          </mc:Choice>
          <mc:Fallback xmlns="">
            <p:pic>
              <p:nvPicPr>
                <p:cNvPr id="727" name="Ink 726">
                  <a:extLst>
                    <a:ext uri="{FF2B5EF4-FFF2-40B4-BE49-F238E27FC236}">
                      <a16:creationId xmlns:a16="http://schemas.microsoft.com/office/drawing/2014/main" id="{552A7DF5-B833-4039-81BC-CDF4D6B3F007}"/>
                    </a:ext>
                  </a:extLst>
                </p:cNvPr>
                <p:cNvPicPr/>
                <p:nvPr/>
              </p:nvPicPr>
              <p:blipFill>
                <a:blip r:embed="rId588"/>
                <a:stretch>
                  <a:fillRect/>
                </a:stretch>
              </p:blipFill>
              <p:spPr>
                <a:xfrm>
                  <a:off x="1133822" y="5381322"/>
                  <a:ext cx="137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728" name="Ink 727">
                  <a:extLst>
                    <a:ext uri="{FF2B5EF4-FFF2-40B4-BE49-F238E27FC236}">
                      <a16:creationId xmlns:a16="http://schemas.microsoft.com/office/drawing/2014/main" id="{406650F8-82A9-4541-9080-DA3B85CBD01F}"/>
                    </a:ext>
                  </a:extLst>
                </p14:cNvPr>
                <p14:cNvContentPartPr/>
                <p14:nvPr/>
              </p14:nvContentPartPr>
              <p14:xfrm>
                <a:off x="1470782" y="5296362"/>
                <a:ext cx="77760" cy="221400"/>
              </p14:xfrm>
            </p:contentPart>
          </mc:Choice>
          <mc:Fallback xmlns="">
            <p:pic>
              <p:nvPicPr>
                <p:cNvPr id="728" name="Ink 727">
                  <a:extLst>
                    <a:ext uri="{FF2B5EF4-FFF2-40B4-BE49-F238E27FC236}">
                      <a16:creationId xmlns:a16="http://schemas.microsoft.com/office/drawing/2014/main" id="{406650F8-82A9-4541-9080-DA3B85CBD01F}"/>
                    </a:ext>
                  </a:extLst>
                </p:cNvPr>
                <p:cNvPicPr/>
                <p:nvPr/>
              </p:nvPicPr>
              <p:blipFill>
                <a:blip r:embed="rId590"/>
                <a:stretch>
                  <a:fillRect/>
                </a:stretch>
              </p:blipFill>
              <p:spPr>
                <a:xfrm>
                  <a:off x="1461782" y="5287362"/>
                  <a:ext cx="95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729" name="Ink 728">
                  <a:extLst>
                    <a:ext uri="{FF2B5EF4-FFF2-40B4-BE49-F238E27FC236}">
                      <a16:creationId xmlns:a16="http://schemas.microsoft.com/office/drawing/2014/main" id="{3EA66779-7D75-4CEB-AF63-B923235C5C74}"/>
                    </a:ext>
                  </a:extLst>
                </p14:cNvPr>
                <p14:cNvContentPartPr/>
                <p14:nvPr/>
              </p14:nvContentPartPr>
              <p14:xfrm>
                <a:off x="1340102" y="5261082"/>
                <a:ext cx="102600" cy="115560"/>
              </p14:xfrm>
            </p:contentPart>
          </mc:Choice>
          <mc:Fallback xmlns="">
            <p:pic>
              <p:nvPicPr>
                <p:cNvPr id="729" name="Ink 728">
                  <a:extLst>
                    <a:ext uri="{FF2B5EF4-FFF2-40B4-BE49-F238E27FC236}">
                      <a16:creationId xmlns:a16="http://schemas.microsoft.com/office/drawing/2014/main" id="{3EA66779-7D75-4CEB-AF63-B923235C5C74}"/>
                    </a:ext>
                  </a:extLst>
                </p:cNvPr>
                <p:cNvPicPr/>
                <p:nvPr/>
              </p:nvPicPr>
              <p:blipFill>
                <a:blip r:embed="rId592"/>
                <a:stretch>
                  <a:fillRect/>
                </a:stretch>
              </p:blipFill>
              <p:spPr>
                <a:xfrm>
                  <a:off x="1331102" y="5252082"/>
                  <a:ext cx="120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730" name="Ink 729">
                  <a:extLst>
                    <a:ext uri="{FF2B5EF4-FFF2-40B4-BE49-F238E27FC236}">
                      <a16:creationId xmlns:a16="http://schemas.microsoft.com/office/drawing/2014/main" id="{084352E2-AAB2-4B45-A6B6-508FDE8286B0}"/>
                    </a:ext>
                  </a:extLst>
                </p14:cNvPr>
                <p14:cNvContentPartPr/>
                <p14:nvPr/>
              </p14:nvContentPartPr>
              <p14:xfrm>
                <a:off x="1584902" y="5476722"/>
                <a:ext cx="63360" cy="81360"/>
              </p14:xfrm>
            </p:contentPart>
          </mc:Choice>
          <mc:Fallback xmlns="">
            <p:pic>
              <p:nvPicPr>
                <p:cNvPr id="730" name="Ink 729">
                  <a:extLst>
                    <a:ext uri="{FF2B5EF4-FFF2-40B4-BE49-F238E27FC236}">
                      <a16:creationId xmlns:a16="http://schemas.microsoft.com/office/drawing/2014/main" id="{084352E2-AAB2-4B45-A6B6-508FDE8286B0}"/>
                    </a:ext>
                  </a:extLst>
                </p:cNvPr>
                <p:cNvPicPr/>
                <p:nvPr/>
              </p:nvPicPr>
              <p:blipFill>
                <a:blip r:embed="rId594"/>
                <a:stretch>
                  <a:fillRect/>
                </a:stretch>
              </p:blipFill>
              <p:spPr>
                <a:xfrm>
                  <a:off x="1576262" y="5468082"/>
                  <a:ext cx="81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731" name="Ink 730">
                  <a:extLst>
                    <a:ext uri="{FF2B5EF4-FFF2-40B4-BE49-F238E27FC236}">
                      <a16:creationId xmlns:a16="http://schemas.microsoft.com/office/drawing/2014/main" id="{7F77E617-26D7-4255-A96D-EE507ACDE897}"/>
                    </a:ext>
                  </a:extLst>
                </p14:cNvPr>
                <p14:cNvContentPartPr/>
                <p14:nvPr/>
              </p14:nvContentPartPr>
              <p14:xfrm>
                <a:off x="1729262" y="5415162"/>
                <a:ext cx="163080" cy="108360"/>
              </p14:xfrm>
            </p:contentPart>
          </mc:Choice>
          <mc:Fallback xmlns="">
            <p:pic>
              <p:nvPicPr>
                <p:cNvPr id="731" name="Ink 730">
                  <a:extLst>
                    <a:ext uri="{FF2B5EF4-FFF2-40B4-BE49-F238E27FC236}">
                      <a16:creationId xmlns:a16="http://schemas.microsoft.com/office/drawing/2014/main" id="{7F77E617-26D7-4255-A96D-EE507ACDE897}"/>
                    </a:ext>
                  </a:extLst>
                </p:cNvPr>
                <p:cNvPicPr/>
                <p:nvPr/>
              </p:nvPicPr>
              <p:blipFill>
                <a:blip r:embed="rId596"/>
                <a:stretch>
                  <a:fillRect/>
                </a:stretch>
              </p:blipFill>
              <p:spPr>
                <a:xfrm>
                  <a:off x="1720622" y="5406162"/>
                  <a:ext cx="180720" cy="126000"/>
                </a:xfrm>
                <a:prstGeom prst="rect">
                  <a:avLst/>
                </a:prstGeom>
              </p:spPr>
            </p:pic>
          </mc:Fallback>
        </mc:AlternateContent>
      </p:grpSp>
      <p:grpSp>
        <p:nvGrpSpPr>
          <p:cNvPr id="753" name="Group 752">
            <a:extLst>
              <a:ext uri="{FF2B5EF4-FFF2-40B4-BE49-F238E27FC236}">
                <a16:creationId xmlns:a16="http://schemas.microsoft.com/office/drawing/2014/main" id="{3255FCC1-AB3B-4FAA-89D2-843CF8DAD65B}"/>
              </a:ext>
            </a:extLst>
          </p:cNvPr>
          <p:cNvGrpSpPr/>
          <p:nvPr/>
        </p:nvGrpSpPr>
        <p:grpSpPr>
          <a:xfrm>
            <a:off x="266582" y="5729082"/>
            <a:ext cx="2106000" cy="1110600"/>
            <a:chOff x="266582" y="5729082"/>
            <a:chExt cx="2106000" cy="1110600"/>
          </a:xfrm>
        </p:grpSpPr>
        <mc:AlternateContent xmlns:mc="http://schemas.openxmlformats.org/markup-compatibility/2006" xmlns:p14="http://schemas.microsoft.com/office/powerpoint/2010/main">
          <mc:Choice Requires="p14">
            <p:contentPart p14:bwMode="auto" r:id="rId597">
              <p14:nvContentPartPr>
                <p14:cNvPr id="732" name="Ink 731">
                  <a:extLst>
                    <a:ext uri="{FF2B5EF4-FFF2-40B4-BE49-F238E27FC236}">
                      <a16:creationId xmlns:a16="http://schemas.microsoft.com/office/drawing/2014/main" id="{DEE712D0-E1B4-49A1-BA3C-E5AC80FC678A}"/>
                    </a:ext>
                  </a:extLst>
                </p14:cNvPr>
                <p14:cNvContentPartPr/>
                <p14:nvPr/>
              </p14:nvContentPartPr>
              <p14:xfrm>
                <a:off x="705782" y="6127602"/>
                <a:ext cx="147240" cy="357120"/>
              </p14:xfrm>
            </p:contentPart>
          </mc:Choice>
          <mc:Fallback xmlns="">
            <p:pic>
              <p:nvPicPr>
                <p:cNvPr id="732" name="Ink 731">
                  <a:extLst>
                    <a:ext uri="{FF2B5EF4-FFF2-40B4-BE49-F238E27FC236}">
                      <a16:creationId xmlns:a16="http://schemas.microsoft.com/office/drawing/2014/main" id="{DEE712D0-E1B4-49A1-BA3C-E5AC80FC678A}"/>
                    </a:ext>
                  </a:extLst>
                </p:cNvPr>
                <p:cNvPicPr/>
                <p:nvPr/>
              </p:nvPicPr>
              <p:blipFill>
                <a:blip r:embed="rId598"/>
                <a:stretch>
                  <a:fillRect/>
                </a:stretch>
              </p:blipFill>
              <p:spPr>
                <a:xfrm>
                  <a:off x="696782" y="6118602"/>
                  <a:ext cx="1648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733" name="Ink 732">
                  <a:extLst>
                    <a:ext uri="{FF2B5EF4-FFF2-40B4-BE49-F238E27FC236}">
                      <a16:creationId xmlns:a16="http://schemas.microsoft.com/office/drawing/2014/main" id="{93A65168-7F39-426C-9C6E-602A92763B8B}"/>
                    </a:ext>
                  </a:extLst>
                </p14:cNvPr>
                <p14:cNvContentPartPr/>
                <p14:nvPr/>
              </p14:nvContentPartPr>
              <p14:xfrm>
                <a:off x="683462" y="6308322"/>
                <a:ext cx="177480" cy="81000"/>
              </p14:xfrm>
            </p:contentPart>
          </mc:Choice>
          <mc:Fallback xmlns="">
            <p:pic>
              <p:nvPicPr>
                <p:cNvPr id="733" name="Ink 732">
                  <a:extLst>
                    <a:ext uri="{FF2B5EF4-FFF2-40B4-BE49-F238E27FC236}">
                      <a16:creationId xmlns:a16="http://schemas.microsoft.com/office/drawing/2014/main" id="{93A65168-7F39-426C-9C6E-602A92763B8B}"/>
                    </a:ext>
                  </a:extLst>
                </p:cNvPr>
                <p:cNvPicPr/>
                <p:nvPr/>
              </p:nvPicPr>
              <p:blipFill>
                <a:blip r:embed="rId600"/>
                <a:stretch>
                  <a:fillRect/>
                </a:stretch>
              </p:blipFill>
              <p:spPr>
                <a:xfrm>
                  <a:off x="674822" y="6299682"/>
                  <a:ext cx="19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734" name="Ink 733">
                  <a:extLst>
                    <a:ext uri="{FF2B5EF4-FFF2-40B4-BE49-F238E27FC236}">
                      <a16:creationId xmlns:a16="http://schemas.microsoft.com/office/drawing/2014/main" id="{309DC33E-77F4-4DB2-8AC7-AF2FE3CB8CB0}"/>
                    </a:ext>
                  </a:extLst>
                </p14:cNvPr>
                <p14:cNvContentPartPr/>
                <p14:nvPr/>
              </p14:nvContentPartPr>
              <p14:xfrm>
                <a:off x="944822" y="6360882"/>
                <a:ext cx="112320" cy="95040"/>
              </p14:xfrm>
            </p:contentPart>
          </mc:Choice>
          <mc:Fallback xmlns="">
            <p:pic>
              <p:nvPicPr>
                <p:cNvPr id="734" name="Ink 733">
                  <a:extLst>
                    <a:ext uri="{FF2B5EF4-FFF2-40B4-BE49-F238E27FC236}">
                      <a16:creationId xmlns:a16="http://schemas.microsoft.com/office/drawing/2014/main" id="{309DC33E-77F4-4DB2-8AC7-AF2FE3CB8CB0}"/>
                    </a:ext>
                  </a:extLst>
                </p:cNvPr>
                <p:cNvPicPr/>
                <p:nvPr/>
              </p:nvPicPr>
              <p:blipFill>
                <a:blip r:embed="rId602"/>
                <a:stretch>
                  <a:fillRect/>
                </a:stretch>
              </p:blipFill>
              <p:spPr>
                <a:xfrm>
                  <a:off x="936182" y="6352242"/>
                  <a:ext cx="129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735" name="Ink 734">
                  <a:extLst>
                    <a:ext uri="{FF2B5EF4-FFF2-40B4-BE49-F238E27FC236}">
                      <a16:creationId xmlns:a16="http://schemas.microsoft.com/office/drawing/2014/main" id="{650A6D28-0627-4FA0-ABDA-CB870564DF7E}"/>
                    </a:ext>
                  </a:extLst>
                </p14:cNvPr>
                <p14:cNvContentPartPr/>
                <p14:nvPr/>
              </p14:nvContentPartPr>
              <p14:xfrm>
                <a:off x="1166942" y="6275202"/>
                <a:ext cx="78840" cy="25560"/>
              </p14:xfrm>
            </p:contentPart>
          </mc:Choice>
          <mc:Fallback xmlns="">
            <p:pic>
              <p:nvPicPr>
                <p:cNvPr id="735" name="Ink 734">
                  <a:extLst>
                    <a:ext uri="{FF2B5EF4-FFF2-40B4-BE49-F238E27FC236}">
                      <a16:creationId xmlns:a16="http://schemas.microsoft.com/office/drawing/2014/main" id="{650A6D28-0627-4FA0-ABDA-CB870564DF7E}"/>
                    </a:ext>
                  </a:extLst>
                </p:cNvPr>
                <p:cNvPicPr/>
                <p:nvPr/>
              </p:nvPicPr>
              <p:blipFill>
                <a:blip r:embed="rId604"/>
                <a:stretch>
                  <a:fillRect/>
                </a:stretch>
              </p:blipFill>
              <p:spPr>
                <a:xfrm>
                  <a:off x="1157942" y="6266202"/>
                  <a:ext cx="96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736" name="Ink 735">
                  <a:extLst>
                    <a:ext uri="{FF2B5EF4-FFF2-40B4-BE49-F238E27FC236}">
                      <a16:creationId xmlns:a16="http://schemas.microsoft.com/office/drawing/2014/main" id="{7F35C064-FE5E-4F1A-A814-8D5D4136BA8C}"/>
                    </a:ext>
                  </a:extLst>
                </p14:cNvPr>
                <p14:cNvContentPartPr/>
                <p14:nvPr/>
              </p14:nvContentPartPr>
              <p14:xfrm>
                <a:off x="1148942" y="6203562"/>
                <a:ext cx="45360" cy="11520"/>
              </p14:xfrm>
            </p:contentPart>
          </mc:Choice>
          <mc:Fallback xmlns="">
            <p:pic>
              <p:nvPicPr>
                <p:cNvPr id="736" name="Ink 735">
                  <a:extLst>
                    <a:ext uri="{FF2B5EF4-FFF2-40B4-BE49-F238E27FC236}">
                      <a16:creationId xmlns:a16="http://schemas.microsoft.com/office/drawing/2014/main" id="{7F35C064-FE5E-4F1A-A814-8D5D4136BA8C}"/>
                    </a:ext>
                  </a:extLst>
                </p:cNvPr>
                <p:cNvPicPr/>
                <p:nvPr/>
              </p:nvPicPr>
              <p:blipFill>
                <a:blip r:embed="rId606"/>
                <a:stretch>
                  <a:fillRect/>
                </a:stretch>
              </p:blipFill>
              <p:spPr>
                <a:xfrm>
                  <a:off x="1139942" y="6194562"/>
                  <a:ext cx="63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737" name="Ink 736">
                  <a:extLst>
                    <a:ext uri="{FF2B5EF4-FFF2-40B4-BE49-F238E27FC236}">
                      <a16:creationId xmlns:a16="http://schemas.microsoft.com/office/drawing/2014/main" id="{9ECFA41D-38AB-406C-859E-A3F4EB067752}"/>
                    </a:ext>
                  </a:extLst>
                </p14:cNvPr>
                <p14:cNvContentPartPr/>
                <p14:nvPr/>
              </p14:nvContentPartPr>
              <p14:xfrm>
                <a:off x="1365302" y="6144882"/>
                <a:ext cx="51840" cy="244080"/>
              </p14:xfrm>
            </p:contentPart>
          </mc:Choice>
          <mc:Fallback xmlns="">
            <p:pic>
              <p:nvPicPr>
                <p:cNvPr id="737" name="Ink 736">
                  <a:extLst>
                    <a:ext uri="{FF2B5EF4-FFF2-40B4-BE49-F238E27FC236}">
                      <a16:creationId xmlns:a16="http://schemas.microsoft.com/office/drawing/2014/main" id="{9ECFA41D-38AB-406C-859E-A3F4EB067752}"/>
                    </a:ext>
                  </a:extLst>
                </p:cNvPr>
                <p:cNvPicPr/>
                <p:nvPr/>
              </p:nvPicPr>
              <p:blipFill>
                <a:blip r:embed="rId608"/>
                <a:stretch>
                  <a:fillRect/>
                </a:stretch>
              </p:blipFill>
              <p:spPr>
                <a:xfrm>
                  <a:off x="1356662" y="6136242"/>
                  <a:ext cx="69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738" name="Ink 737">
                  <a:extLst>
                    <a:ext uri="{FF2B5EF4-FFF2-40B4-BE49-F238E27FC236}">
                      <a16:creationId xmlns:a16="http://schemas.microsoft.com/office/drawing/2014/main" id="{E2D9B093-1336-4144-ABF6-AC6891D9DA5E}"/>
                    </a:ext>
                  </a:extLst>
                </p14:cNvPr>
                <p14:cNvContentPartPr/>
                <p14:nvPr/>
              </p14:nvContentPartPr>
              <p14:xfrm>
                <a:off x="1436942" y="6125082"/>
                <a:ext cx="143280" cy="146520"/>
              </p14:xfrm>
            </p:contentPart>
          </mc:Choice>
          <mc:Fallback xmlns="">
            <p:pic>
              <p:nvPicPr>
                <p:cNvPr id="738" name="Ink 737">
                  <a:extLst>
                    <a:ext uri="{FF2B5EF4-FFF2-40B4-BE49-F238E27FC236}">
                      <a16:creationId xmlns:a16="http://schemas.microsoft.com/office/drawing/2014/main" id="{E2D9B093-1336-4144-ABF6-AC6891D9DA5E}"/>
                    </a:ext>
                  </a:extLst>
                </p:cNvPr>
                <p:cNvPicPr/>
                <p:nvPr/>
              </p:nvPicPr>
              <p:blipFill>
                <a:blip r:embed="rId610"/>
                <a:stretch>
                  <a:fillRect/>
                </a:stretch>
              </p:blipFill>
              <p:spPr>
                <a:xfrm>
                  <a:off x="1428302" y="6116082"/>
                  <a:ext cx="160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739" name="Ink 738">
                  <a:extLst>
                    <a:ext uri="{FF2B5EF4-FFF2-40B4-BE49-F238E27FC236}">
                      <a16:creationId xmlns:a16="http://schemas.microsoft.com/office/drawing/2014/main" id="{EDD8E4B4-4AAE-4811-8A86-952CFE471148}"/>
                    </a:ext>
                  </a:extLst>
                </p14:cNvPr>
                <p14:cNvContentPartPr/>
                <p14:nvPr/>
              </p14:nvContentPartPr>
              <p14:xfrm>
                <a:off x="1789022" y="5992602"/>
                <a:ext cx="33840" cy="145080"/>
              </p14:xfrm>
            </p:contentPart>
          </mc:Choice>
          <mc:Fallback xmlns="">
            <p:pic>
              <p:nvPicPr>
                <p:cNvPr id="739" name="Ink 738">
                  <a:extLst>
                    <a:ext uri="{FF2B5EF4-FFF2-40B4-BE49-F238E27FC236}">
                      <a16:creationId xmlns:a16="http://schemas.microsoft.com/office/drawing/2014/main" id="{EDD8E4B4-4AAE-4811-8A86-952CFE471148}"/>
                    </a:ext>
                  </a:extLst>
                </p:cNvPr>
                <p:cNvPicPr/>
                <p:nvPr/>
              </p:nvPicPr>
              <p:blipFill>
                <a:blip r:embed="rId612"/>
                <a:stretch>
                  <a:fillRect/>
                </a:stretch>
              </p:blipFill>
              <p:spPr>
                <a:xfrm>
                  <a:off x="1780382" y="5983962"/>
                  <a:ext cx="51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740" name="Ink 739">
                  <a:extLst>
                    <a:ext uri="{FF2B5EF4-FFF2-40B4-BE49-F238E27FC236}">
                      <a16:creationId xmlns:a16="http://schemas.microsoft.com/office/drawing/2014/main" id="{A3F4F9DA-96B9-4E9D-B1CD-433965565B7D}"/>
                    </a:ext>
                  </a:extLst>
                </p14:cNvPr>
                <p14:cNvContentPartPr/>
                <p14:nvPr/>
              </p14:nvContentPartPr>
              <p14:xfrm>
                <a:off x="1794782" y="6001602"/>
                <a:ext cx="114840" cy="75960"/>
              </p14:xfrm>
            </p:contentPart>
          </mc:Choice>
          <mc:Fallback xmlns="">
            <p:pic>
              <p:nvPicPr>
                <p:cNvPr id="740" name="Ink 739">
                  <a:extLst>
                    <a:ext uri="{FF2B5EF4-FFF2-40B4-BE49-F238E27FC236}">
                      <a16:creationId xmlns:a16="http://schemas.microsoft.com/office/drawing/2014/main" id="{A3F4F9DA-96B9-4E9D-B1CD-433965565B7D}"/>
                    </a:ext>
                  </a:extLst>
                </p:cNvPr>
                <p:cNvPicPr/>
                <p:nvPr/>
              </p:nvPicPr>
              <p:blipFill>
                <a:blip r:embed="rId614"/>
                <a:stretch>
                  <a:fillRect/>
                </a:stretch>
              </p:blipFill>
              <p:spPr>
                <a:xfrm>
                  <a:off x="1786142" y="5992962"/>
                  <a:ext cx="132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741" name="Ink 740">
                  <a:extLst>
                    <a:ext uri="{FF2B5EF4-FFF2-40B4-BE49-F238E27FC236}">
                      <a16:creationId xmlns:a16="http://schemas.microsoft.com/office/drawing/2014/main" id="{E9C43B89-F54E-41F8-9567-2E3AF75E3F8E}"/>
                    </a:ext>
                  </a:extLst>
                </p14:cNvPr>
                <p14:cNvContentPartPr/>
                <p14:nvPr/>
              </p14:nvContentPartPr>
              <p14:xfrm>
                <a:off x="1877582" y="5951202"/>
                <a:ext cx="54360" cy="157680"/>
              </p14:xfrm>
            </p:contentPart>
          </mc:Choice>
          <mc:Fallback xmlns="">
            <p:pic>
              <p:nvPicPr>
                <p:cNvPr id="741" name="Ink 740">
                  <a:extLst>
                    <a:ext uri="{FF2B5EF4-FFF2-40B4-BE49-F238E27FC236}">
                      <a16:creationId xmlns:a16="http://schemas.microsoft.com/office/drawing/2014/main" id="{E9C43B89-F54E-41F8-9567-2E3AF75E3F8E}"/>
                    </a:ext>
                  </a:extLst>
                </p:cNvPr>
                <p:cNvPicPr/>
                <p:nvPr/>
              </p:nvPicPr>
              <p:blipFill>
                <a:blip r:embed="rId616"/>
                <a:stretch>
                  <a:fillRect/>
                </a:stretch>
              </p:blipFill>
              <p:spPr>
                <a:xfrm>
                  <a:off x="1868942" y="5942562"/>
                  <a:ext cx="72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742" name="Ink 741">
                  <a:extLst>
                    <a:ext uri="{FF2B5EF4-FFF2-40B4-BE49-F238E27FC236}">
                      <a16:creationId xmlns:a16="http://schemas.microsoft.com/office/drawing/2014/main" id="{9D5E38DC-CE0C-4A79-A524-CC65191CF3EE}"/>
                    </a:ext>
                  </a:extLst>
                </p14:cNvPr>
                <p14:cNvContentPartPr/>
                <p14:nvPr/>
              </p14:nvContentPartPr>
              <p14:xfrm>
                <a:off x="1826102" y="6098442"/>
                <a:ext cx="280800" cy="119880"/>
              </p14:xfrm>
            </p:contentPart>
          </mc:Choice>
          <mc:Fallback xmlns="">
            <p:pic>
              <p:nvPicPr>
                <p:cNvPr id="742" name="Ink 741">
                  <a:extLst>
                    <a:ext uri="{FF2B5EF4-FFF2-40B4-BE49-F238E27FC236}">
                      <a16:creationId xmlns:a16="http://schemas.microsoft.com/office/drawing/2014/main" id="{9D5E38DC-CE0C-4A79-A524-CC65191CF3EE}"/>
                    </a:ext>
                  </a:extLst>
                </p:cNvPr>
                <p:cNvPicPr/>
                <p:nvPr/>
              </p:nvPicPr>
              <p:blipFill>
                <a:blip r:embed="rId618"/>
                <a:stretch>
                  <a:fillRect/>
                </a:stretch>
              </p:blipFill>
              <p:spPr>
                <a:xfrm>
                  <a:off x="1817462" y="6089802"/>
                  <a:ext cx="298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743" name="Ink 742">
                  <a:extLst>
                    <a:ext uri="{FF2B5EF4-FFF2-40B4-BE49-F238E27FC236}">
                      <a16:creationId xmlns:a16="http://schemas.microsoft.com/office/drawing/2014/main" id="{A1C91C90-30C3-41D0-BFB1-54A4A8E7A803}"/>
                    </a:ext>
                  </a:extLst>
                </p14:cNvPr>
                <p14:cNvContentPartPr/>
                <p14:nvPr/>
              </p14:nvContentPartPr>
              <p14:xfrm>
                <a:off x="1863182" y="6392562"/>
                <a:ext cx="57600" cy="190800"/>
              </p14:xfrm>
            </p:contentPart>
          </mc:Choice>
          <mc:Fallback xmlns="">
            <p:pic>
              <p:nvPicPr>
                <p:cNvPr id="743" name="Ink 742">
                  <a:extLst>
                    <a:ext uri="{FF2B5EF4-FFF2-40B4-BE49-F238E27FC236}">
                      <a16:creationId xmlns:a16="http://schemas.microsoft.com/office/drawing/2014/main" id="{A1C91C90-30C3-41D0-BFB1-54A4A8E7A803}"/>
                    </a:ext>
                  </a:extLst>
                </p:cNvPr>
                <p:cNvPicPr/>
                <p:nvPr/>
              </p:nvPicPr>
              <p:blipFill>
                <a:blip r:embed="rId620"/>
                <a:stretch>
                  <a:fillRect/>
                </a:stretch>
              </p:blipFill>
              <p:spPr>
                <a:xfrm>
                  <a:off x="1854542" y="6383922"/>
                  <a:ext cx="75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744" name="Ink 743">
                  <a:extLst>
                    <a:ext uri="{FF2B5EF4-FFF2-40B4-BE49-F238E27FC236}">
                      <a16:creationId xmlns:a16="http://schemas.microsoft.com/office/drawing/2014/main" id="{3A018711-3450-4D7D-9D69-735B19EFE468}"/>
                    </a:ext>
                  </a:extLst>
                </p14:cNvPr>
                <p14:cNvContentPartPr/>
                <p14:nvPr/>
              </p14:nvContentPartPr>
              <p14:xfrm>
                <a:off x="1863182" y="6331722"/>
                <a:ext cx="147240" cy="227160"/>
              </p14:xfrm>
            </p:contentPart>
          </mc:Choice>
          <mc:Fallback xmlns="">
            <p:pic>
              <p:nvPicPr>
                <p:cNvPr id="744" name="Ink 743">
                  <a:extLst>
                    <a:ext uri="{FF2B5EF4-FFF2-40B4-BE49-F238E27FC236}">
                      <a16:creationId xmlns:a16="http://schemas.microsoft.com/office/drawing/2014/main" id="{3A018711-3450-4D7D-9D69-735B19EFE468}"/>
                    </a:ext>
                  </a:extLst>
                </p:cNvPr>
                <p:cNvPicPr/>
                <p:nvPr/>
              </p:nvPicPr>
              <p:blipFill>
                <a:blip r:embed="rId622"/>
                <a:stretch>
                  <a:fillRect/>
                </a:stretch>
              </p:blipFill>
              <p:spPr>
                <a:xfrm>
                  <a:off x="1854542" y="6323082"/>
                  <a:ext cx="1648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745" name="Ink 744">
                  <a:extLst>
                    <a:ext uri="{FF2B5EF4-FFF2-40B4-BE49-F238E27FC236}">
                      <a16:creationId xmlns:a16="http://schemas.microsoft.com/office/drawing/2014/main" id="{2BE329B3-B326-44C3-823B-5FA61A4196F8}"/>
                    </a:ext>
                  </a:extLst>
                </p14:cNvPr>
                <p14:cNvContentPartPr/>
                <p14:nvPr/>
              </p14:nvContentPartPr>
              <p14:xfrm>
                <a:off x="2022302" y="6423522"/>
                <a:ext cx="32760" cy="99360"/>
              </p14:xfrm>
            </p:contentPart>
          </mc:Choice>
          <mc:Fallback xmlns="">
            <p:pic>
              <p:nvPicPr>
                <p:cNvPr id="745" name="Ink 744">
                  <a:extLst>
                    <a:ext uri="{FF2B5EF4-FFF2-40B4-BE49-F238E27FC236}">
                      <a16:creationId xmlns:a16="http://schemas.microsoft.com/office/drawing/2014/main" id="{2BE329B3-B326-44C3-823B-5FA61A4196F8}"/>
                    </a:ext>
                  </a:extLst>
                </p:cNvPr>
                <p:cNvPicPr/>
                <p:nvPr/>
              </p:nvPicPr>
              <p:blipFill>
                <a:blip r:embed="rId624"/>
                <a:stretch>
                  <a:fillRect/>
                </a:stretch>
              </p:blipFill>
              <p:spPr>
                <a:xfrm>
                  <a:off x="2013662" y="6414522"/>
                  <a:ext cx="50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746" name="Ink 745">
                  <a:extLst>
                    <a:ext uri="{FF2B5EF4-FFF2-40B4-BE49-F238E27FC236}">
                      <a16:creationId xmlns:a16="http://schemas.microsoft.com/office/drawing/2014/main" id="{67ED1E1E-F57B-49B0-A4EB-789FF50CFDE8}"/>
                    </a:ext>
                  </a:extLst>
                </p14:cNvPr>
                <p14:cNvContentPartPr/>
                <p14:nvPr/>
              </p14:nvContentPartPr>
              <p14:xfrm>
                <a:off x="2016902" y="6278082"/>
                <a:ext cx="146160" cy="213120"/>
              </p14:xfrm>
            </p:contentPart>
          </mc:Choice>
          <mc:Fallback xmlns="">
            <p:pic>
              <p:nvPicPr>
                <p:cNvPr id="746" name="Ink 745">
                  <a:extLst>
                    <a:ext uri="{FF2B5EF4-FFF2-40B4-BE49-F238E27FC236}">
                      <a16:creationId xmlns:a16="http://schemas.microsoft.com/office/drawing/2014/main" id="{67ED1E1E-F57B-49B0-A4EB-789FF50CFDE8}"/>
                    </a:ext>
                  </a:extLst>
                </p:cNvPr>
                <p:cNvPicPr/>
                <p:nvPr/>
              </p:nvPicPr>
              <p:blipFill>
                <a:blip r:embed="rId626"/>
                <a:stretch>
                  <a:fillRect/>
                </a:stretch>
              </p:blipFill>
              <p:spPr>
                <a:xfrm>
                  <a:off x="2007902" y="6269442"/>
                  <a:ext cx="163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750" name="Ink 749">
                  <a:extLst>
                    <a:ext uri="{FF2B5EF4-FFF2-40B4-BE49-F238E27FC236}">
                      <a16:creationId xmlns:a16="http://schemas.microsoft.com/office/drawing/2014/main" id="{581D3B40-50E2-412B-8BB6-B63DC18D2540}"/>
                    </a:ext>
                  </a:extLst>
                </p14:cNvPr>
                <p14:cNvContentPartPr/>
                <p14:nvPr/>
              </p14:nvContentPartPr>
              <p14:xfrm>
                <a:off x="266582" y="6138762"/>
                <a:ext cx="320040" cy="623880"/>
              </p14:xfrm>
            </p:contentPart>
          </mc:Choice>
          <mc:Fallback xmlns="">
            <p:pic>
              <p:nvPicPr>
                <p:cNvPr id="750" name="Ink 749">
                  <a:extLst>
                    <a:ext uri="{FF2B5EF4-FFF2-40B4-BE49-F238E27FC236}">
                      <a16:creationId xmlns:a16="http://schemas.microsoft.com/office/drawing/2014/main" id="{581D3B40-50E2-412B-8BB6-B63DC18D2540}"/>
                    </a:ext>
                  </a:extLst>
                </p:cNvPr>
                <p:cNvPicPr/>
                <p:nvPr/>
              </p:nvPicPr>
              <p:blipFill>
                <a:blip r:embed="rId628"/>
                <a:stretch>
                  <a:fillRect/>
                </a:stretch>
              </p:blipFill>
              <p:spPr>
                <a:xfrm>
                  <a:off x="257582" y="6130122"/>
                  <a:ext cx="33768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751" name="Ink 750">
                  <a:extLst>
                    <a:ext uri="{FF2B5EF4-FFF2-40B4-BE49-F238E27FC236}">
                      <a16:creationId xmlns:a16="http://schemas.microsoft.com/office/drawing/2014/main" id="{32737E3C-D166-4996-BC63-DCCD3185120F}"/>
                    </a:ext>
                  </a:extLst>
                </p14:cNvPr>
                <p14:cNvContentPartPr/>
                <p14:nvPr/>
              </p14:nvContentPartPr>
              <p14:xfrm>
                <a:off x="298982" y="5729082"/>
                <a:ext cx="2073600" cy="780120"/>
              </p14:xfrm>
            </p:contentPart>
          </mc:Choice>
          <mc:Fallback xmlns="">
            <p:pic>
              <p:nvPicPr>
                <p:cNvPr id="751" name="Ink 750">
                  <a:extLst>
                    <a:ext uri="{FF2B5EF4-FFF2-40B4-BE49-F238E27FC236}">
                      <a16:creationId xmlns:a16="http://schemas.microsoft.com/office/drawing/2014/main" id="{32737E3C-D166-4996-BC63-DCCD3185120F}"/>
                    </a:ext>
                  </a:extLst>
                </p:cNvPr>
                <p:cNvPicPr/>
                <p:nvPr/>
              </p:nvPicPr>
              <p:blipFill>
                <a:blip r:embed="rId630"/>
                <a:stretch>
                  <a:fillRect/>
                </a:stretch>
              </p:blipFill>
              <p:spPr>
                <a:xfrm>
                  <a:off x="290342" y="5720082"/>
                  <a:ext cx="209124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52" name="Ink 751">
                  <a:extLst>
                    <a:ext uri="{FF2B5EF4-FFF2-40B4-BE49-F238E27FC236}">
                      <a16:creationId xmlns:a16="http://schemas.microsoft.com/office/drawing/2014/main" id="{8489CB16-06FE-4311-AAA6-5DF9C8988212}"/>
                    </a:ext>
                  </a:extLst>
                </p14:cNvPr>
                <p14:cNvContentPartPr/>
                <p14:nvPr/>
              </p14:nvContentPartPr>
              <p14:xfrm>
                <a:off x="812342" y="6522522"/>
                <a:ext cx="1433520" cy="317160"/>
              </p14:xfrm>
            </p:contentPart>
          </mc:Choice>
          <mc:Fallback xmlns="">
            <p:pic>
              <p:nvPicPr>
                <p:cNvPr id="752" name="Ink 751">
                  <a:extLst>
                    <a:ext uri="{FF2B5EF4-FFF2-40B4-BE49-F238E27FC236}">
                      <a16:creationId xmlns:a16="http://schemas.microsoft.com/office/drawing/2014/main" id="{8489CB16-06FE-4311-AAA6-5DF9C8988212}"/>
                    </a:ext>
                  </a:extLst>
                </p:cNvPr>
                <p:cNvPicPr/>
                <p:nvPr/>
              </p:nvPicPr>
              <p:blipFill>
                <a:blip r:embed="rId632"/>
                <a:stretch>
                  <a:fillRect/>
                </a:stretch>
              </p:blipFill>
              <p:spPr>
                <a:xfrm>
                  <a:off x="803342" y="6513522"/>
                  <a:ext cx="1451160" cy="334800"/>
                </a:xfrm>
                <a:prstGeom prst="rect">
                  <a:avLst/>
                </a:prstGeom>
              </p:spPr>
            </p:pic>
          </mc:Fallback>
        </mc:AlternateContent>
      </p:grpSp>
      <p:grpSp>
        <p:nvGrpSpPr>
          <p:cNvPr id="765" name="Group 764">
            <a:extLst>
              <a:ext uri="{FF2B5EF4-FFF2-40B4-BE49-F238E27FC236}">
                <a16:creationId xmlns:a16="http://schemas.microsoft.com/office/drawing/2014/main" id="{05EA8A8E-B000-4E3F-AD2E-C4029A20AEC2}"/>
              </a:ext>
            </a:extLst>
          </p:cNvPr>
          <p:cNvGrpSpPr/>
          <p:nvPr/>
        </p:nvGrpSpPr>
        <p:grpSpPr>
          <a:xfrm>
            <a:off x="399782" y="2580522"/>
            <a:ext cx="1247400" cy="307440"/>
            <a:chOff x="399782" y="2580522"/>
            <a:chExt cx="1247400" cy="307440"/>
          </a:xfrm>
        </p:grpSpPr>
        <mc:AlternateContent xmlns:mc="http://schemas.openxmlformats.org/markup-compatibility/2006" xmlns:p14="http://schemas.microsoft.com/office/powerpoint/2010/main">
          <mc:Choice Requires="p14">
            <p:contentPart p14:bwMode="auto" r:id="rId633">
              <p14:nvContentPartPr>
                <p14:cNvPr id="754" name="Ink 753">
                  <a:extLst>
                    <a:ext uri="{FF2B5EF4-FFF2-40B4-BE49-F238E27FC236}">
                      <a16:creationId xmlns:a16="http://schemas.microsoft.com/office/drawing/2014/main" id="{8F3E91E4-B045-41B1-980E-A0EE022B3379}"/>
                    </a:ext>
                  </a:extLst>
                </p14:cNvPr>
                <p14:cNvContentPartPr/>
                <p14:nvPr/>
              </p14:nvContentPartPr>
              <p14:xfrm>
                <a:off x="399782" y="2644242"/>
                <a:ext cx="90000" cy="241560"/>
              </p14:xfrm>
            </p:contentPart>
          </mc:Choice>
          <mc:Fallback xmlns="">
            <p:pic>
              <p:nvPicPr>
                <p:cNvPr id="754" name="Ink 753">
                  <a:extLst>
                    <a:ext uri="{FF2B5EF4-FFF2-40B4-BE49-F238E27FC236}">
                      <a16:creationId xmlns:a16="http://schemas.microsoft.com/office/drawing/2014/main" id="{8F3E91E4-B045-41B1-980E-A0EE022B3379}"/>
                    </a:ext>
                  </a:extLst>
                </p:cNvPr>
                <p:cNvPicPr/>
                <p:nvPr/>
              </p:nvPicPr>
              <p:blipFill>
                <a:blip r:embed="rId634"/>
                <a:stretch>
                  <a:fillRect/>
                </a:stretch>
              </p:blipFill>
              <p:spPr>
                <a:xfrm>
                  <a:off x="391142" y="2635242"/>
                  <a:ext cx="107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55" name="Ink 754">
                  <a:extLst>
                    <a:ext uri="{FF2B5EF4-FFF2-40B4-BE49-F238E27FC236}">
                      <a16:creationId xmlns:a16="http://schemas.microsoft.com/office/drawing/2014/main" id="{F7952649-FDDD-4A79-9FB8-B3ECE6CDCE48}"/>
                    </a:ext>
                  </a:extLst>
                </p14:cNvPr>
                <p14:cNvContentPartPr/>
                <p14:nvPr/>
              </p14:nvContentPartPr>
              <p14:xfrm>
                <a:off x="568982" y="2703642"/>
                <a:ext cx="100080" cy="180000"/>
              </p14:xfrm>
            </p:contentPart>
          </mc:Choice>
          <mc:Fallback xmlns="">
            <p:pic>
              <p:nvPicPr>
                <p:cNvPr id="755" name="Ink 754">
                  <a:extLst>
                    <a:ext uri="{FF2B5EF4-FFF2-40B4-BE49-F238E27FC236}">
                      <a16:creationId xmlns:a16="http://schemas.microsoft.com/office/drawing/2014/main" id="{F7952649-FDDD-4A79-9FB8-B3ECE6CDCE48}"/>
                    </a:ext>
                  </a:extLst>
                </p:cNvPr>
                <p:cNvPicPr/>
                <p:nvPr/>
              </p:nvPicPr>
              <p:blipFill>
                <a:blip r:embed="rId636"/>
                <a:stretch>
                  <a:fillRect/>
                </a:stretch>
              </p:blipFill>
              <p:spPr>
                <a:xfrm>
                  <a:off x="560342" y="2695002"/>
                  <a:ext cx="117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56" name="Ink 755">
                  <a:extLst>
                    <a:ext uri="{FF2B5EF4-FFF2-40B4-BE49-F238E27FC236}">
                      <a16:creationId xmlns:a16="http://schemas.microsoft.com/office/drawing/2014/main" id="{73226FEC-7659-45EC-8361-53786F10E4A9}"/>
                    </a:ext>
                  </a:extLst>
                </p14:cNvPr>
                <p14:cNvContentPartPr/>
                <p14:nvPr/>
              </p14:nvContentPartPr>
              <p14:xfrm>
                <a:off x="720182" y="2707602"/>
                <a:ext cx="75600" cy="180360"/>
              </p14:xfrm>
            </p:contentPart>
          </mc:Choice>
          <mc:Fallback xmlns="">
            <p:pic>
              <p:nvPicPr>
                <p:cNvPr id="756" name="Ink 755">
                  <a:extLst>
                    <a:ext uri="{FF2B5EF4-FFF2-40B4-BE49-F238E27FC236}">
                      <a16:creationId xmlns:a16="http://schemas.microsoft.com/office/drawing/2014/main" id="{73226FEC-7659-45EC-8361-53786F10E4A9}"/>
                    </a:ext>
                  </a:extLst>
                </p:cNvPr>
                <p:cNvPicPr/>
                <p:nvPr/>
              </p:nvPicPr>
              <p:blipFill>
                <a:blip r:embed="rId638"/>
                <a:stretch>
                  <a:fillRect/>
                </a:stretch>
              </p:blipFill>
              <p:spPr>
                <a:xfrm>
                  <a:off x="711542" y="2698602"/>
                  <a:ext cx="932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58" name="Ink 757">
                  <a:extLst>
                    <a:ext uri="{FF2B5EF4-FFF2-40B4-BE49-F238E27FC236}">
                      <a16:creationId xmlns:a16="http://schemas.microsoft.com/office/drawing/2014/main" id="{50FF6474-1601-418F-B633-EC6E41EFE04B}"/>
                    </a:ext>
                  </a:extLst>
                </p14:cNvPr>
                <p14:cNvContentPartPr/>
                <p14:nvPr/>
              </p14:nvContentPartPr>
              <p14:xfrm>
                <a:off x="894422" y="2602842"/>
                <a:ext cx="155160" cy="239760"/>
              </p14:xfrm>
            </p:contentPart>
          </mc:Choice>
          <mc:Fallback xmlns="">
            <p:pic>
              <p:nvPicPr>
                <p:cNvPr id="758" name="Ink 757">
                  <a:extLst>
                    <a:ext uri="{FF2B5EF4-FFF2-40B4-BE49-F238E27FC236}">
                      <a16:creationId xmlns:a16="http://schemas.microsoft.com/office/drawing/2014/main" id="{50FF6474-1601-418F-B633-EC6E41EFE04B}"/>
                    </a:ext>
                  </a:extLst>
                </p:cNvPr>
                <p:cNvPicPr/>
                <p:nvPr/>
              </p:nvPicPr>
              <p:blipFill>
                <a:blip r:embed="rId640"/>
                <a:stretch>
                  <a:fillRect/>
                </a:stretch>
              </p:blipFill>
              <p:spPr>
                <a:xfrm>
                  <a:off x="885422" y="2594202"/>
                  <a:ext cx="172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759" name="Ink 758">
                  <a:extLst>
                    <a:ext uri="{FF2B5EF4-FFF2-40B4-BE49-F238E27FC236}">
                      <a16:creationId xmlns:a16="http://schemas.microsoft.com/office/drawing/2014/main" id="{A02B7E80-C6AD-44CF-AD47-0579F3AC7DF5}"/>
                    </a:ext>
                  </a:extLst>
                </p14:cNvPr>
                <p14:cNvContentPartPr/>
                <p14:nvPr/>
              </p14:nvContentPartPr>
              <p14:xfrm>
                <a:off x="925742" y="2671602"/>
                <a:ext cx="112320" cy="56880"/>
              </p14:xfrm>
            </p:contentPart>
          </mc:Choice>
          <mc:Fallback xmlns="">
            <p:pic>
              <p:nvPicPr>
                <p:cNvPr id="759" name="Ink 758">
                  <a:extLst>
                    <a:ext uri="{FF2B5EF4-FFF2-40B4-BE49-F238E27FC236}">
                      <a16:creationId xmlns:a16="http://schemas.microsoft.com/office/drawing/2014/main" id="{A02B7E80-C6AD-44CF-AD47-0579F3AC7DF5}"/>
                    </a:ext>
                  </a:extLst>
                </p:cNvPr>
                <p:cNvPicPr/>
                <p:nvPr/>
              </p:nvPicPr>
              <p:blipFill>
                <a:blip r:embed="rId642"/>
                <a:stretch>
                  <a:fillRect/>
                </a:stretch>
              </p:blipFill>
              <p:spPr>
                <a:xfrm>
                  <a:off x="917102" y="2662602"/>
                  <a:ext cx="129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761" name="Ink 760">
                  <a:extLst>
                    <a:ext uri="{FF2B5EF4-FFF2-40B4-BE49-F238E27FC236}">
                      <a16:creationId xmlns:a16="http://schemas.microsoft.com/office/drawing/2014/main" id="{9A7C651B-925A-433C-BB31-A88686CDAE65}"/>
                    </a:ext>
                  </a:extLst>
                </p14:cNvPr>
                <p14:cNvContentPartPr/>
                <p14:nvPr/>
              </p14:nvContentPartPr>
              <p14:xfrm>
                <a:off x="1137782" y="2723082"/>
                <a:ext cx="75600" cy="11880"/>
              </p14:xfrm>
            </p:contentPart>
          </mc:Choice>
          <mc:Fallback xmlns="">
            <p:pic>
              <p:nvPicPr>
                <p:cNvPr id="761" name="Ink 760">
                  <a:extLst>
                    <a:ext uri="{FF2B5EF4-FFF2-40B4-BE49-F238E27FC236}">
                      <a16:creationId xmlns:a16="http://schemas.microsoft.com/office/drawing/2014/main" id="{9A7C651B-925A-433C-BB31-A88686CDAE65}"/>
                    </a:ext>
                  </a:extLst>
                </p:cNvPr>
                <p:cNvPicPr/>
                <p:nvPr/>
              </p:nvPicPr>
              <p:blipFill>
                <a:blip r:embed="rId644"/>
                <a:stretch>
                  <a:fillRect/>
                </a:stretch>
              </p:blipFill>
              <p:spPr>
                <a:xfrm>
                  <a:off x="1128782" y="2714082"/>
                  <a:ext cx="93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762" name="Ink 761">
                  <a:extLst>
                    <a:ext uri="{FF2B5EF4-FFF2-40B4-BE49-F238E27FC236}">
                      <a16:creationId xmlns:a16="http://schemas.microsoft.com/office/drawing/2014/main" id="{E54D1155-9B35-4204-90AF-3FFDB11F7C93}"/>
                    </a:ext>
                  </a:extLst>
                </p14:cNvPr>
                <p14:cNvContentPartPr/>
                <p14:nvPr/>
              </p14:nvContentPartPr>
              <p14:xfrm>
                <a:off x="1135622" y="2667642"/>
                <a:ext cx="74520" cy="18360"/>
              </p14:xfrm>
            </p:contentPart>
          </mc:Choice>
          <mc:Fallback xmlns="">
            <p:pic>
              <p:nvPicPr>
                <p:cNvPr id="762" name="Ink 761">
                  <a:extLst>
                    <a:ext uri="{FF2B5EF4-FFF2-40B4-BE49-F238E27FC236}">
                      <a16:creationId xmlns:a16="http://schemas.microsoft.com/office/drawing/2014/main" id="{E54D1155-9B35-4204-90AF-3FFDB11F7C93}"/>
                    </a:ext>
                  </a:extLst>
                </p:cNvPr>
                <p:cNvPicPr/>
                <p:nvPr/>
              </p:nvPicPr>
              <p:blipFill>
                <a:blip r:embed="rId646"/>
                <a:stretch>
                  <a:fillRect/>
                </a:stretch>
              </p:blipFill>
              <p:spPr>
                <a:xfrm>
                  <a:off x="1126622" y="2658642"/>
                  <a:ext cx="9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63" name="Ink 762">
                  <a:extLst>
                    <a:ext uri="{FF2B5EF4-FFF2-40B4-BE49-F238E27FC236}">
                      <a16:creationId xmlns:a16="http://schemas.microsoft.com/office/drawing/2014/main" id="{D243B68A-7E6C-4678-B617-2D19E1D85A97}"/>
                    </a:ext>
                  </a:extLst>
                </p14:cNvPr>
                <p14:cNvContentPartPr/>
                <p14:nvPr/>
              </p14:nvContentPartPr>
              <p14:xfrm>
                <a:off x="1330742" y="2580522"/>
                <a:ext cx="182160" cy="177840"/>
              </p14:xfrm>
            </p:contentPart>
          </mc:Choice>
          <mc:Fallback xmlns="">
            <p:pic>
              <p:nvPicPr>
                <p:cNvPr id="763" name="Ink 762">
                  <a:extLst>
                    <a:ext uri="{FF2B5EF4-FFF2-40B4-BE49-F238E27FC236}">
                      <a16:creationId xmlns:a16="http://schemas.microsoft.com/office/drawing/2014/main" id="{D243B68A-7E6C-4678-B617-2D19E1D85A97}"/>
                    </a:ext>
                  </a:extLst>
                </p:cNvPr>
                <p:cNvPicPr/>
                <p:nvPr/>
              </p:nvPicPr>
              <p:blipFill>
                <a:blip r:embed="rId648"/>
                <a:stretch>
                  <a:fillRect/>
                </a:stretch>
              </p:blipFill>
              <p:spPr>
                <a:xfrm>
                  <a:off x="1321742" y="2571882"/>
                  <a:ext cx="199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764" name="Ink 763">
                  <a:extLst>
                    <a:ext uri="{FF2B5EF4-FFF2-40B4-BE49-F238E27FC236}">
                      <a16:creationId xmlns:a16="http://schemas.microsoft.com/office/drawing/2014/main" id="{613E09DC-29A0-451A-BB20-DC3E3C1C787B}"/>
                    </a:ext>
                  </a:extLst>
                </p14:cNvPr>
                <p14:cNvContentPartPr/>
                <p14:nvPr/>
              </p14:nvContentPartPr>
              <p14:xfrm>
                <a:off x="1593902" y="2617962"/>
                <a:ext cx="53280" cy="155520"/>
              </p14:xfrm>
            </p:contentPart>
          </mc:Choice>
          <mc:Fallback xmlns="">
            <p:pic>
              <p:nvPicPr>
                <p:cNvPr id="764" name="Ink 763">
                  <a:extLst>
                    <a:ext uri="{FF2B5EF4-FFF2-40B4-BE49-F238E27FC236}">
                      <a16:creationId xmlns:a16="http://schemas.microsoft.com/office/drawing/2014/main" id="{613E09DC-29A0-451A-BB20-DC3E3C1C787B}"/>
                    </a:ext>
                  </a:extLst>
                </p:cNvPr>
                <p:cNvPicPr/>
                <p:nvPr/>
              </p:nvPicPr>
              <p:blipFill>
                <a:blip r:embed="rId650"/>
                <a:stretch>
                  <a:fillRect/>
                </a:stretch>
              </p:blipFill>
              <p:spPr>
                <a:xfrm>
                  <a:off x="1584902" y="2608962"/>
                  <a:ext cx="70920" cy="173160"/>
                </a:xfrm>
                <a:prstGeom prst="rect">
                  <a:avLst/>
                </a:prstGeom>
              </p:spPr>
            </p:pic>
          </mc:Fallback>
        </mc:AlternateContent>
      </p:grpSp>
      <p:grpSp>
        <p:nvGrpSpPr>
          <p:cNvPr id="393" name="Group 392">
            <a:extLst>
              <a:ext uri="{FF2B5EF4-FFF2-40B4-BE49-F238E27FC236}">
                <a16:creationId xmlns:a16="http://schemas.microsoft.com/office/drawing/2014/main" id="{4A7EE0F9-0667-48A1-B57F-561ED98157CA}"/>
              </a:ext>
            </a:extLst>
          </p:cNvPr>
          <p:cNvGrpSpPr/>
          <p:nvPr/>
        </p:nvGrpSpPr>
        <p:grpSpPr>
          <a:xfrm>
            <a:off x="557822" y="3108642"/>
            <a:ext cx="1185840" cy="296280"/>
            <a:chOff x="557822" y="3108642"/>
            <a:chExt cx="1185840" cy="296280"/>
          </a:xfrm>
        </p:grpSpPr>
        <mc:AlternateContent xmlns:mc="http://schemas.openxmlformats.org/markup-compatibility/2006" xmlns:p14="http://schemas.microsoft.com/office/powerpoint/2010/main">
          <mc:Choice Requires="p14">
            <p:contentPart p14:bwMode="auto" r:id="rId651">
              <p14:nvContentPartPr>
                <p14:cNvPr id="766" name="Ink 765">
                  <a:extLst>
                    <a:ext uri="{FF2B5EF4-FFF2-40B4-BE49-F238E27FC236}">
                      <a16:creationId xmlns:a16="http://schemas.microsoft.com/office/drawing/2014/main" id="{D8C6EC2E-9564-4324-BD4C-E86F50D3D4C8}"/>
                    </a:ext>
                  </a:extLst>
                </p14:cNvPr>
                <p14:cNvContentPartPr/>
                <p14:nvPr/>
              </p14:nvContentPartPr>
              <p14:xfrm>
                <a:off x="557822" y="3118722"/>
                <a:ext cx="151560" cy="286200"/>
              </p14:xfrm>
            </p:contentPart>
          </mc:Choice>
          <mc:Fallback xmlns="">
            <p:pic>
              <p:nvPicPr>
                <p:cNvPr id="766" name="Ink 765">
                  <a:extLst>
                    <a:ext uri="{FF2B5EF4-FFF2-40B4-BE49-F238E27FC236}">
                      <a16:creationId xmlns:a16="http://schemas.microsoft.com/office/drawing/2014/main" id="{D8C6EC2E-9564-4324-BD4C-E86F50D3D4C8}"/>
                    </a:ext>
                  </a:extLst>
                </p:cNvPr>
                <p:cNvPicPr/>
                <p:nvPr/>
              </p:nvPicPr>
              <p:blipFill>
                <a:blip r:embed="rId652"/>
                <a:stretch>
                  <a:fillRect/>
                </a:stretch>
              </p:blipFill>
              <p:spPr>
                <a:xfrm>
                  <a:off x="549182" y="3109722"/>
                  <a:ext cx="169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767" name="Ink 766">
                  <a:extLst>
                    <a:ext uri="{FF2B5EF4-FFF2-40B4-BE49-F238E27FC236}">
                      <a16:creationId xmlns:a16="http://schemas.microsoft.com/office/drawing/2014/main" id="{C4BE1D6C-2CCB-4677-8460-ADBF7F9A383C}"/>
                    </a:ext>
                  </a:extLst>
                </p14:cNvPr>
                <p14:cNvContentPartPr/>
                <p14:nvPr/>
              </p14:nvContentPartPr>
              <p14:xfrm>
                <a:off x="617582" y="3272082"/>
                <a:ext cx="94680" cy="41400"/>
              </p14:xfrm>
            </p:contentPart>
          </mc:Choice>
          <mc:Fallback xmlns="">
            <p:pic>
              <p:nvPicPr>
                <p:cNvPr id="767" name="Ink 766">
                  <a:extLst>
                    <a:ext uri="{FF2B5EF4-FFF2-40B4-BE49-F238E27FC236}">
                      <a16:creationId xmlns:a16="http://schemas.microsoft.com/office/drawing/2014/main" id="{C4BE1D6C-2CCB-4677-8460-ADBF7F9A383C}"/>
                    </a:ext>
                  </a:extLst>
                </p:cNvPr>
                <p:cNvPicPr/>
                <p:nvPr/>
              </p:nvPicPr>
              <p:blipFill>
                <a:blip r:embed="rId654"/>
                <a:stretch>
                  <a:fillRect/>
                </a:stretch>
              </p:blipFill>
              <p:spPr>
                <a:xfrm>
                  <a:off x="608582" y="3263082"/>
                  <a:ext cx="112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4" name="Ink 383">
                  <a:extLst>
                    <a:ext uri="{FF2B5EF4-FFF2-40B4-BE49-F238E27FC236}">
                      <a16:creationId xmlns:a16="http://schemas.microsoft.com/office/drawing/2014/main" id="{5E91F0FA-B803-4F66-B72F-087345A8021D}"/>
                    </a:ext>
                  </a:extLst>
                </p14:cNvPr>
                <p14:cNvContentPartPr/>
                <p14:nvPr/>
              </p14:nvContentPartPr>
              <p14:xfrm>
                <a:off x="851942" y="3240762"/>
                <a:ext cx="49680" cy="24480"/>
              </p14:xfrm>
            </p:contentPart>
          </mc:Choice>
          <mc:Fallback xmlns="">
            <p:pic>
              <p:nvPicPr>
                <p:cNvPr id="384" name="Ink 383">
                  <a:extLst>
                    <a:ext uri="{FF2B5EF4-FFF2-40B4-BE49-F238E27FC236}">
                      <a16:creationId xmlns:a16="http://schemas.microsoft.com/office/drawing/2014/main" id="{5E91F0FA-B803-4F66-B72F-087345A8021D}"/>
                    </a:ext>
                  </a:extLst>
                </p:cNvPr>
                <p:cNvPicPr/>
                <p:nvPr/>
              </p:nvPicPr>
              <p:blipFill>
                <a:blip r:embed="rId656"/>
                <a:stretch>
                  <a:fillRect/>
                </a:stretch>
              </p:blipFill>
              <p:spPr>
                <a:xfrm>
                  <a:off x="842942" y="3231762"/>
                  <a:ext cx="6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5" name="Ink 384">
                  <a:extLst>
                    <a:ext uri="{FF2B5EF4-FFF2-40B4-BE49-F238E27FC236}">
                      <a16:creationId xmlns:a16="http://schemas.microsoft.com/office/drawing/2014/main" id="{D6B8B167-634C-45F5-9DDE-18099C3CA51B}"/>
                    </a:ext>
                  </a:extLst>
                </p14:cNvPr>
                <p14:cNvContentPartPr/>
                <p14:nvPr/>
              </p14:nvContentPartPr>
              <p14:xfrm>
                <a:off x="817022" y="3160842"/>
                <a:ext cx="86760" cy="17640"/>
              </p14:xfrm>
            </p:contentPart>
          </mc:Choice>
          <mc:Fallback xmlns="">
            <p:pic>
              <p:nvPicPr>
                <p:cNvPr id="385" name="Ink 384">
                  <a:extLst>
                    <a:ext uri="{FF2B5EF4-FFF2-40B4-BE49-F238E27FC236}">
                      <a16:creationId xmlns:a16="http://schemas.microsoft.com/office/drawing/2014/main" id="{D6B8B167-634C-45F5-9DDE-18099C3CA51B}"/>
                    </a:ext>
                  </a:extLst>
                </p:cNvPr>
                <p:cNvPicPr/>
                <p:nvPr/>
              </p:nvPicPr>
              <p:blipFill>
                <a:blip r:embed="rId658"/>
                <a:stretch>
                  <a:fillRect/>
                </a:stretch>
              </p:blipFill>
              <p:spPr>
                <a:xfrm>
                  <a:off x="808022" y="3152202"/>
                  <a:ext cx="104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7" name="Ink 386">
                  <a:extLst>
                    <a:ext uri="{FF2B5EF4-FFF2-40B4-BE49-F238E27FC236}">
                      <a16:creationId xmlns:a16="http://schemas.microsoft.com/office/drawing/2014/main" id="{6D9946DC-B45A-4685-8C00-4F2593D7D134}"/>
                    </a:ext>
                  </a:extLst>
                </p14:cNvPr>
                <p14:cNvContentPartPr/>
                <p14:nvPr/>
              </p14:nvContentPartPr>
              <p14:xfrm>
                <a:off x="1026542" y="3124482"/>
                <a:ext cx="120240" cy="246240"/>
              </p14:xfrm>
            </p:contentPart>
          </mc:Choice>
          <mc:Fallback xmlns="">
            <p:pic>
              <p:nvPicPr>
                <p:cNvPr id="387" name="Ink 386">
                  <a:extLst>
                    <a:ext uri="{FF2B5EF4-FFF2-40B4-BE49-F238E27FC236}">
                      <a16:creationId xmlns:a16="http://schemas.microsoft.com/office/drawing/2014/main" id="{6D9946DC-B45A-4685-8C00-4F2593D7D134}"/>
                    </a:ext>
                  </a:extLst>
                </p:cNvPr>
                <p:cNvPicPr/>
                <p:nvPr/>
              </p:nvPicPr>
              <p:blipFill>
                <a:blip r:embed="rId660"/>
                <a:stretch>
                  <a:fillRect/>
                </a:stretch>
              </p:blipFill>
              <p:spPr>
                <a:xfrm>
                  <a:off x="1017902" y="3115842"/>
                  <a:ext cx="13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8" name="Ink 387">
                  <a:extLst>
                    <a:ext uri="{FF2B5EF4-FFF2-40B4-BE49-F238E27FC236}">
                      <a16:creationId xmlns:a16="http://schemas.microsoft.com/office/drawing/2014/main" id="{68DF15A6-2C48-45C4-8719-F438414B0D87}"/>
                    </a:ext>
                  </a:extLst>
                </p14:cNvPr>
                <p14:cNvContentPartPr/>
                <p14:nvPr/>
              </p14:nvContentPartPr>
              <p14:xfrm>
                <a:off x="1168022" y="3213402"/>
                <a:ext cx="82440" cy="124920"/>
              </p14:xfrm>
            </p:contentPart>
          </mc:Choice>
          <mc:Fallback xmlns="">
            <p:pic>
              <p:nvPicPr>
                <p:cNvPr id="388" name="Ink 387">
                  <a:extLst>
                    <a:ext uri="{FF2B5EF4-FFF2-40B4-BE49-F238E27FC236}">
                      <a16:creationId xmlns:a16="http://schemas.microsoft.com/office/drawing/2014/main" id="{68DF15A6-2C48-45C4-8719-F438414B0D87}"/>
                    </a:ext>
                  </a:extLst>
                </p:cNvPr>
                <p:cNvPicPr/>
                <p:nvPr/>
              </p:nvPicPr>
              <p:blipFill>
                <a:blip r:embed="rId662"/>
                <a:stretch>
                  <a:fillRect/>
                </a:stretch>
              </p:blipFill>
              <p:spPr>
                <a:xfrm>
                  <a:off x="1159022" y="3204762"/>
                  <a:ext cx="100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9" name="Ink 388">
                  <a:extLst>
                    <a:ext uri="{FF2B5EF4-FFF2-40B4-BE49-F238E27FC236}">
                      <a16:creationId xmlns:a16="http://schemas.microsoft.com/office/drawing/2014/main" id="{EC45FD04-8EE4-4646-B47E-7CB0C69732D0}"/>
                    </a:ext>
                  </a:extLst>
                </p14:cNvPr>
                <p14:cNvContentPartPr/>
                <p14:nvPr/>
              </p14:nvContentPartPr>
              <p14:xfrm>
                <a:off x="1309862" y="3158682"/>
                <a:ext cx="113760" cy="160560"/>
              </p14:xfrm>
            </p:contentPart>
          </mc:Choice>
          <mc:Fallback xmlns="">
            <p:pic>
              <p:nvPicPr>
                <p:cNvPr id="389" name="Ink 388">
                  <a:extLst>
                    <a:ext uri="{FF2B5EF4-FFF2-40B4-BE49-F238E27FC236}">
                      <a16:creationId xmlns:a16="http://schemas.microsoft.com/office/drawing/2014/main" id="{EC45FD04-8EE4-4646-B47E-7CB0C69732D0}"/>
                    </a:ext>
                  </a:extLst>
                </p:cNvPr>
                <p:cNvPicPr/>
                <p:nvPr/>
              </p:nvPicPr>
              <p:blipFill>
                <a:blip r:embed="rId664"/>
                <a:stretch>
                  <a:fillRect/>
                </a:stretch>
              </p:blipFill>
              <p:spPr>
                <a:xfrm>
                  <a:off x="1301222" y="3149682"/>
                  <a:ext cx="131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0" name="Ink 389">
                  <a:extLst>
                    <a:ext uri="{FF2B5EF4-FFF2-40B4-BE49-F238E27FC236}">
                      <a16:creationId xmlns:a16="http://schemas.microsoft.com/office/drawing/2014/main" id="{83E39322-9FB9-4B79-9155-74CF102545B6}"/>
                    </a:ext>
                  </a:extLst>
                </p14:cNvPr>
                <p14:cNvContentPartPr/>
                <p14:nvPr/>
              </p14:nvContentPartPr>
              <p14:xfrm>
                <a:off x="1490942" y="3230682"/>
                <a:ext cx="13680" cy="15480"/>
              </p14:xfrm>
            </p:contentPart>
          </mc:Choice>
          <mc:Fallback xmlns="">
            <p:pic>
              <p:nvPicPr>
                <p:cNvPr id="390" name="Ink 389">
                  <a:extLst>
                    <a:ext uri="{FF2B5EF4-FFF2-40B4-BE49-F238E27FC236}">
                      <a16:creationId xmlns:a16="http://schemas.microsoft.com/office/drawing/2014/main" id="{83E39322-9FB9-4B79-9155-74CF102545B6}"/>
                    </a:ext>
                  </a:extLst>
                </p:cNvPr>
                <p:cNvPicPr/>
                <p:nvPr/>
              </p:nvPicPr>
              <p:blipFill>
                <a:blip r:embed="rId666"/>
                <a:stretch>
                  <a:fillRect/>
                </a:stretch>
              </p:blipFill>
              <p:spPr>
                <a:xfrm>
                  <a:off x="1481942" y="3221682"/>
                  <a:ext cx="31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1" name="Ink 390">
                  <a:extLst>
                    <a:ext uri="{FF2B5EF4-FFF2-40B4-BE49-F238E27FC236}">
                      <a16:creationId xmlns:a16="http://schemas.microsoft.com/office/drawing/2014/main" id="{4764CD94-634F-481B-B51A-A63170A7BE96}"/>
                    </a:ext>
                  </a:extLst>
                </p14:cNvPr>
                <p14:cNvContentPartPr/>
                <p14:nvPr/>
              </p14:nvContentPartPr>
              <p14:xfrm>
                <a:off x="1504262" y="3139602"/>
                <a:ext cx="100080" cy="159480"/>
              </p14:xfrm>
            </p:contentPart>
          </mc:Choice>
          <mc:Fallback xmlns="">
            <p:pic>
              <p:nvPicPr>
                <p:cNvPr id="391" name="Ink 390">
                  <a:extLst>
                    <a:ext uri="{FF2B5EF4-FFF2-40B4-BE49-F238E27FC236}">
                      <a16:creationId xmlns:a16="http://schemas.microsoft.com/office/drawing/2014/main" id="{4764CD94-634F-481B-B51A-A63170A7BE96}"/>
                    </a:ext>
                  </a:extLst>
                </p:cNvPr>
                <p:cNvPicPr/>
                <p:nvPr/>
              </p:nvPicPr>
              <p:blipFill>
                <a:blip r:embed="rId668"/>
                <a:stretch>
                  <a:fillRect/>
                </a:stretch>
              </p:blipFill>
              <p:spPr>
                <a:xfrm>
                  <a:off x="1495622" y="3130962"/>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2" name="Ink 391">
                  <a:extLst>
                    <a:ext uri="{FF2B5EF4-FFF2-40B4-BE49-F238E27FC236}">
                      <a16:creationId xmlns:a16="http://schemas.microsoft.com/office/drawing/2014/main" id="{17AC72DB-422D-4C53-BE11-C46C8D918970}"/>
                    </a:ext>
                  </a:extLst>
                </p14:cNvPr>
                <p14:cNvContentPartPr/>
                <p14:nvPr/>
              </p14:nvContentPartPr>
              <p14:xfrm>
                <a:off x="1627382" y="3108642"/>
                <a:ext cx="116280" cy="173880"/>
              </p14:xfrm>
            </p:contentPart>
          </mc:Choice>
          <mc:Fallback xmlns="">
            <p:pic>
              <p:nvPicPr>
                <p:cNvPr id="392" name="Ink 391">
                  <a:extLst>
                    <a:ext uri="{FF2B5EF4-FFF2-40B4-BE49-F238E27FC236}">
                      <a16:creationId xmlns:a16="http://schemas.microsoft.com/office/drawing/2014/main" id="{17AC72DB-422D-4C53-BE11-C46C8D918970}"/>
                    </a:ext>
                  </a:extLst>
                </p:cNvPr>
                <p:cNvPicPr/>
                <p:nvPr/>
              </p:nvPicPr>
              <p:blipFill>
                <a:blip r:embed="rId670"/>
                <a:stretch>
                  <a:fillRect/>
                </a:stretch>
              </p:blipFill>
              <p:spPr>
                <a:xfrm>
                  <a:off x="1618382" y="3099642"/>
                  <a:ext cx="133920" cy="191520"/>
                </a:xfrm>
                <a:prstGeom prst="rect">
                  <a:avLst/>
                </a:prstGeom>
              </p:spPr>
            </p:pic>
          </mc:Fallback>
        </mc:AlternateContent>
      </p:grpSp>
      <p:grpSp>
        <p:nvGrpSpPr>
          <p:cNvPr id="403" name="Group 402">
            <a:extLst>
              <a:ext uri="{FF2B5EF4-FFF2-40B4-BE49-F238E27FC236}">
                <a16:creationId xmlns:a16="http://schemas.microsoft.com/office/drawing/2014/main" id="{747A3283-A90A-4D0B-83ED-1A8C32CCC600}"/>
              </a:ext>
            </a:extLst>
          </p:cNvPr>
          <p:cNvGrpSpPr/>
          <p:nvPr/>
        </p:nvGrpSpPr>
        <p:grpSpPr>
          <a:xfrm>
            <a:off x="316622" y="1148802"/>
            <a:ext cx="1823400" cy="1285200"/>
            <a:chOff x="316622" y="1148802"/>
            <a:chExt cx="1823400" cy="1285200"/>
          </a:xfrm>
        </p:grpSpPr>
        <mc:AlternateContent xmlns:mc="http://schemas.openxmlformats.org/markup-compatibility/2006" xmlns:p14="http://schemas.microsoft.com/office/powerpoint/2010/main">
          <mc:Choice Requires="p14">
            <p:contentPart p14:bwMode="auto" r:id="rId671">
              <p14:nvContentPartPr>
                <p14:cNvPr id="12" name="Ink 11">
                  <a:extLst>
                    <a:ext uri="{FF2B5EF4-FFF2-40B4-BE49-F238E27FC236}">
                      <a16:creationId xmlns:a16="http://schemas.microsoft.com/office/drawing/2014/main" id="{61F85CA8-4698-4A03-B4C3-92DE8B5FFF8E}"/>
                    </a:ext>
                  </a:extLst>
                </p14:cNvPr>
                <p14:cNvContentPartPr/>
                <p14:nvPr/>
              </p14:nvContentPartPr>
              <p14:xfrm>
                <a:off x="1206182" y="1610322"/>
                <a:ext cx="84600" cy="194760"/>
              </p14:xfrm>
            </p:contentPart>
          </mc:Choice>
          <mc:Fallback xmlns="">
            <p:pic>
              <p:nvPicPr>
                <p:cNvPr id="12" name="Ink 11">
                  <a:extLst>
                    <a:ext uri="{FF2B5EF4-FFF2-40B4-BE49-F238E27FC236}">
                      <a16:creationId xmlns:a16="http://schemas.microsoft.com/office/drawing/2014/main" id="{61F85CA8-4698-4A03-B4C3-92DE8B5FFF8E}"/>
                    </a:ext>
                  </a:extLst>
                </p:cNvPr>
                <p:cNvPicPr/>
                <p:nvPr/>
              </p:nvPicPr>
              <p:blipFill>
                <a:blip r:embed="rId672"/>
                <a:stretch>
                  <a:fillRect/>
                </a:stretch>
              </p:blipFill>
              <p:spPr>
                <a:xfrm>
                  <a:off x="1197182" y="1601682"/>
                  <a:ext cx="102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3" name="Ink 12">
                  <a:extLst>
                    <a:ext uri="{FF2B5EF4-FFF2-40B4-BE49-F238E27FC236}">
                      <a16:creationId xmlns:a16="http://schemas.microsoft.com/office/drawing/2014/main" id="{5C7158BC-D266-4EBA-ACD3-FE4D80CA5A30}"/>
                    </a:ext>
                  </a:extLst>
                </p14:cNvPr>
                <p14:cNvContentPartPr/>
                <p14:nvPr/>
              </p14:nvContentPartPr>
              <p14:xfrm>
                <a:off x="1310222" y="1646322"/>
                <a:ext cx="122040" cy="122040"/>
              </p14:xfrm>
            </p:contentPart>
          </mc:Choice>
          <mc:Fallback xmlns="">
            <p:pic>
              <p:nvPicPr>
                <p:cNvPr id="13" name="Ink 12">
                  <a:extLst>
                    <a:ext uri="{FF2B5EF4-FFF2-40B4-BE49-F238E27FC236}">
                      <a16:creationId xmlns:a16="http://schemas.microsoft.com/office/drawing/2014/main" id="{5C7158BC-D266-4EBA-ACD3-FE4D80CA5A30}"/>
                    </a:ext>
                  </a:extLst>
                </p:cNvPr>
                <p:cNvPicPr/>
                <p:nvPr/>
              </p:nvPicPr>
              <p:blipFill>
                <a:blip r:embed="rId674"/>
                <a:stretch>
                  <a:fillRect/>
                </a:stretch>
              </p:blipFill>
              <p:spPr>
                <a:xfrm>
                  <a:off x="1301582" y="1637322"/>
                  <a:ext cx="139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4" name="Ink 13">
                  <a:extLst>
                    <a:ext uri="{FF2B5EF4-FFF2-40B4-BE49-F238E27FC236}">
                      <a16:creationId xmlns:a16="http://schemas.microsoft.com/office/drawing/2014/main" id="{86ED609A-F4EF-4EE7-AE21-21431CA05080}"/>
                    </a:ext>
                  </a:extLst>
                </p14:cNvPr>
                <p14:cNvContentPartPr/>
                <p14:nvPr/>
              </p14:nvContentPartPr>
              <p14:xfrm>
                <a:off x="1344062" y="1801482"/>
                <a:ext cx="184320" cy="112320"/>
              </p14:xfrm>
            </p:contentPart>
          </mc:Choice>
          <mc:Fallback xmlns="">
            <p:pic>
              <p:nvPicPr>
                <p:cNvPr id="14" name="Ink 13">
                  <a:extLst>
                    <a:ext uri="{FF2B5EF4-FFF2-40B4-BE49-F238E27FC236}">
                      <a16:creationId xmlns:a16="http://schemas.microsoft.com/office/drawing/2014/main" id="{86ED609A-F4EF-4EE7-AE21-21431CA05080}"/>
                    </a:ext>
                  </a:extLst>
                </p:cNvPr>
                <p:cNvPicPr/>
                <p:nvPr/>
              </p:nvPicPr>
              <p:blipFill>
                <a:blip r:embed="rId676"/>
                <a:stretch>
                  <a:fillRect/>
                </a:stretch>
              </p:blipFill>
              <p:spPr>
                <a:xfrm>
                  <a:off x="1335062" y="1792842"/>
                  <a:ext cx="201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5" name="Ink 14">
                  <a:extLst>
                    <a:ext uri="{FF2B5EF4-FFF2-40B4-BE49-F238E27FC236}">
                      <a16:creationId xmlns:a16="http://schemas.microsoft.com/office/drawing/2014/main" id="{F314E01B-3556-4F24-A4EE-34A7C4CE7063}"/>
                    </a:ext>
                  </a:extLst>
                </p14:cNvPr>
                <p14:cNvContentPartPr/>
                <p14:nvPr/>
              </p14:nvContentPartPr>
              <p14:xfrm>
                <a:off x="1395902" y="2004522"/>
                <a:ext cx="117360" cy="165960"/>
              </p14:xfrm>
            </p:contentPart>
          </mc:Choice>
          <mc:Fallback xmlns="">
            <p:pic>
              <p:nvPicPr>
                <p:cNvPr id="15" name="Ink 14">
                  <a:extLst>
                    <a:ext uri="{FF2B5EF4-FFF2-40B4-BE49-F238E27FC236}">
                      <a16:creationId xmlns:a16="http://schemas.microsoft.com/office/drawing/2014/main" id="{F314E01B-3556-4F24-A4EE-34A7C4CE7063}"/>
                    </a:ext>
                  </a:extLst>
                </p:cNvPr>
                <p:cNvPicPr/>
                <p:nvPr/>
              </p:nvPicPr>
              <p:blipFill>
                <a:blip r:embed="rId678"/>
                <a:stretch>
                  <a:fillRect/>
                </a:stretch>
              </p:blipFill>
              <p:spPr>
                <a:xfrm>
                  <a:off x="1386902" y="1995522"/>
                  <a:ext cx="135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 name="Ink 15">
                  <a:extLst>
                    <a:ext uri="{FF2B5EF4-FFF2-40B4-BE49-F238E27FC236}">
                      <a16:creationId xmlns:a16="http://schemas.microsoft.com/office/drawing/2014/main" id="{D2ABF065-5AC5-4ADD-8AB1-7B26513BAD12}"/>
                    </a:ext>
                  </a:extLst>
                </p14:cNvPr>
                <p14:cNvContentPartPr/>
                <p14:nvPr/>
              </p14:nvContentPartPr>
              <p14:xfrm>
                <a:off x="1483022" y="1991922"/>
                <a:ext cx="74880" cy="97560"/>
              </p14:xfrm>
            </p:contentPart>
          </mc:Choice>
          <mc:Fallback xmlns="">
            <p:pic>
              <p:nvPicPr>
                <p:cNvPr id="16" name="Ink 15">
                  <a:extLst>
                    <a:ext uri="{FF2B5EF4-FFF2-40B4-BE49-F238E27FC236}">
                      <a16:creationId xmlns:a16="http://schemas.microsoft.com/office/drawing/2014/main" id="{D2ABF065-5AC5-4ADD-8AB1-7B26513BAD12}"/>
                    </a:ext>
                  </a:extLst>
                </p:cNvPr>
                <p:cNvPicPr/>
                <p:nvPr/>
              </p:nvPicPr>
              <p:blipFill>
                <a:blip r:embed="rId680"/>
                <a:stretch>
                  <a:fillRect/>
                </a:stretch>
              </p:blipFill>
              <p:spPr>
                <a:xfrm>
                  <a:off x="1474382" y="1982922"/>
                  <a:ext cx="92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 name="Ink 16">
                  <a:extLst>
                    <a:ext uri="{FF2B5EF4-FFF2-40B4-BE49-F238E27FC236}">
                      <a16:creationId xmlns:a16="http://schemas.microsoft.com/office/drawing/2014/main" id="{D5319A99-3493-4EA7-B84C-89367636F0AE}"/>
                    </a:ext>
                  </a:extLst>
                </p14:cNvPr>
                <p14:cNvContentPartPr/>
                <p14:nvPr/>
              </p14:nvContentPartPr>
              <p14:xfrm>
                <a:off x="1593902" y="1957002"/>
                <a:ext cx="64800" cy="92520"/>
              </p14:xfrm>
            </p:contentPart>
          </mc:Choice>
          <mc:Fallback xmlns="">
            <p:pic>
              <p:nvPicPr>
                <p:cNvPr id="17" name="Ink 16">
                  <a:extLst>
                    <a:ext uri="{FF2B5EF4-FFF2-40B4-BE49-F238E27FC236}">
                      <a16:creationId xmlns:a16="http://schemas.microsoft.com/office/drawing/2014/main" id="{D5319A99-3493-4EA7-B84C-89367636F0AE}"/>
                    </a:ext>
                  </a:extLst>
                </p:cNvPr>
                <p:cNvPicPr/>
                <p:nvPr/>
              </p:nvPicPr>
              <p:blipFill>
                <a:blip r:embed="rId682"/>
                <a:stretch>
                  <a:fillRect/>
                </a:stretch>
              </p:blipFill>
              <p:spPr>
                <a:xfrm>
                  <a:off x="1584902" y="1948362"/>
                  <a:ext cx="82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8" name="Ink 17">
                  <a:extLst>
                    <a:ext uri="{FF2B5EF4-FFF2-40B4-BE49-F238E27FC236}">
                      <a16:creationId xmlns:a16="http://schemas.microsoft.com/office/drawing/2014/main" id="{F90E3D49-FE82-41C3-A826-29B51C9091D4}"/>
                    </a:ext>
                  </a:extLst>
                </p14:cNvPr>
                <p14:cNvContentPartPr/>
                <p14:nvPr/>
              </p14:nvContentPartPr>
              <p14:xfrm>
                <a:off x="1682822" y="1895442"/>
                <a:ext cx="83880" cy="90000"/>
              </p14:xfrm>
            </p:contentPart>
          </mc:Choice>
          <mc:Fallback xmlns="">
            <p:pic>
              <p:nvPicPr>
                <p:cNvPr id="18" name="Ink 17">
                  <a:extLst>
                    <a:ext uri="{FF2B5EF4-FFF2-40B4-BE49-F238E27FC236}">
                      <a16:creationId xmlns:a16="http://schemas.microsoft.com/office/drawing/2014/main" id="{F90E3D49-FE82-41C3-A826-29B51C9091D4}"/>
                    </a:ext>
                  </a:extLst>
                </p:cNvPr>
                <p:cNvPicPr/>
                <p:nvPr/>
              </p:nvPicPr>
              <p:blipFill>
                <a:blip r:embed="rId684"/>
                <a:stretch>
                  <a:fillRect/>
                </a:stretch>
              </p:blipFill>
              <p:spPr>
                <a:xfrm>
                  <a:off x="1673822" y="1886802"/>
                  <a:ext cx="101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9" name="Ink 18">
                  <a:extLst>
                    <a:ext uri="{FF2B5EF4-FFF2-40B4-BE49-F238E27FC236}">
                      <a16:creationId xmlns:a16="http://schemas.microsoft.com/office/drawing/2014/main" id="{6572B9C4-9AA9-49BB-B9FF-B9B385F6BE4C}"/>
                    </a:ext>
                  </a:extLst>
                </p14:cNvPr>
                <p14:cNvContentPartPr/>
                <p14:nvPr/>
              </p14:nvContentPartPr>
              <p14:xfrm>
                <a:off x="1319222" y="1656402"/>
                <a:ext cx="199800" cy="61920"/>
              </p14:xfrm>
            </p:contentPart>
          </mc:Choice>
          <mc:Fallback xmlns="">
            <p:pic>
              <p:nvPicPr>
                <p:cNvPr id="19" name="Ink 18">
                  <a:extLst>
                    <a:ext uri="{FF2B5EF4-FFF2-40B4-BE49-F238E27FC236}">
                      <a16:creationId xmlns:a16="http://schemas.microsoft.com/office/drawing/2014/main" id="{6572B9C4-9AA9-49BB-B9FF-B9B385F6BE4C}"/>
                    </a:ext>
                  </a:extLst>
                </p:cNvPr>
                <p:cNvPicPr/>
                <p:nvPr/>
              </p:nvPicPr>
              <p:blipFill>
                <a:blip r:embed="rId686"/>
                <a:stretch>
                  <a:fillRect/>
                </a:stretch>
              </p:blipFill>
              <p:spPr>
                <a:xfrm>
                  <a:off x="1310582" y="1647402"/>
                  <a:ext cx="217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0" name="Ink 19">
                  <a:extLst>
                    <a:ext uri="{FF2B5EF4-FFF2-40B4-BE49-F238E27FC236}">
                      <a16:creationId xmlns:a16="http://schemas.microsoft.com/office/drawing/2014/main" id="{BD7DFBCB-A00C-45F1-AC7F-6EC76C93ACE3}"/>
                    </a:ext>
                  </a:extLst>
                </p14:cNvPr>
                <p14:cNvContentPartPr/>
                <p14:nvPr/>
              </p14:nvContentPartPr>
              <p14:xfrm>
                <a:off x="1715222" y="1883202"/>
                <a:ext cx="163800" cy="45720"/>
              </p14:xfrm>
            </p:contentPart>
          </mc:Choice>
          <mc:Fallback xmlns="">
            <p:pic>
              <p:nvPicPr>
                <p:cNvPr id="20" name="Ink 19">
                  <a:extLst>
                    <a:ext uri="{FF2B5EF4-FFF2-40B4-BE49-F238E27FC236}">
                      <a16:creationId xmlns:a16="http://schemas.microsoft.com/office/drawing/2014/main" id="{BD7DFBCB-A00C-45F1-AC7F-6EC76C93ACE3}"/>
                    </a:ext>
                  </a:extLst>
                </p:cNvPr>
                <p:cNvPicPr/>
                <p:nvPr/>
              </p:nvPicPr>
              <p:blipFill>
                <a:blip r:embed="rId688"/>
                <a:stretch>
                  <a:fillRect/>
                </a:stretch>
              </p:blipFill>
              <p:spPr>
                <a:xfrm>
                  <a:off x="1706222" y="1874562"/>
                  <a:ext cx="18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2" name="Ink 21">
                  <a:extLst>
                    <a:ext uri="{FF2B5EF4-FFF2-40B4-BE49-F238E27FC236}">
                      <a16:creationId xmlns:a16="http://schemas.microsoft.com/office/drawing/2014/main" id="{34008CFB-C681-439C-96A5-707022F0DB34}"/>
                    </a:ext>
                  </a:extLst>
                </p14:cNvPr>
                <p14:cNvContentPartPr/>
                <p14:nvPr/>
              </p14:nvContentPartPr>
              <p14:xfrm>
                <a:off x="1776782" y="1148802"/>
                <a:ext cx="100080" cy="103680"/>
              </p14:xfrm>
            </p:contentPart>
          </mc:Choice>
          <mc:Fallback xmlns="">
            <p:pic>
              <p:nvPicPr>
                <p:cNvPr id="22" name="Ink 21">
                  <a:extLst>
                    <a:ext uri="{FF2B5EF4-FFF2-40B4-BE49-F238E27FC236}">
                      <a16:creationId xmlns:a16="http://schemas.microsoft.com/office/drawing/2014/main" id="{34008CFB-C681-439C-96A5-707022F0DB34}"/>
                    </a:ext>
                  </a:extLst>
                </p:cNvPr>
                <p:cNvPicPr/>
                <p:nvPr/>
              </p:nvPicPr>
              <p:blipFill>
                <a:blip r:embed="rId690"/>
                <a:stretch>
                  <a:fillRect/>
                </a:stretch>
              </p:blipFill>
              <p:spPr>
                <a:xfrm>
                  <a:off x="1768142" y="1139802"/>
                  <a:ext cx="117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3" name="Ink 22">
                  <a:extLst>
                    <a:ext uri="{FF2B5EF4-FFF2-40B4-BE49-F238E27FC236}">
                      <a16:creationId xmlns:a16="http://schemas.microsoft.com/office/drawing/2014/main" id="{AFEB5885-11F7-4034-8885-58B283FEEA6F}"/>
                    </a:ext>
                  </a:extLst>
                </p14:cNvPr>
                <p14:cNvContentPartPr/>
                <p14:nvPr/>
              </p14:nvContentPartPr>
              <p14:xfrm>
                <a:off x="1841942" y="1312242"/>
                <a:ext cx="131400" cy="72000"/>
              </p14:xfrm>
            </p:contentPart>
          </mc:Choice>
          <mc:Fallback xmlns="">
            <p:pic>
              <p:nvPicPr>
                <p:cNvPr id="23" name="Ink 22">
                  <a:extLst>
                    <a:ext uri="{FF2B5EF4-FFF2-40B4-BE49-F238E27FC236}">
                      <a16:creationId xmlns:a16="http://schemas.microsoft.com/office/drawing/2014/main" id="{AFEB5885-11F7-4034-8885-58B283FEEA6F}"/>
                    </a:ext>
                  </a:extLst>
                </p:cNvPr>
                <p:cNvPicPr/>
                <p:nvPr/>
              </p:nvPicPr>
              <p:blipFill>
                <a:blip r:embed="rId692"/>
                <a:stretch>
                  <a:fillRect/>
                </a:stretch>
              </p:blipFill>
              <p:spPr>
                <a:xfrm>
                  <a:off x="1832942" y="1303242"/>
                  <a:ext cx="149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4" name="Ink 23">
                  <a:extLst>
                    <a:ext uri="{FF2B5EF4-FFF2-40B4-BE49-F238E27FC236}">
                      <a16:creationId xmlns:a16="http://schemas.microsoft.com/office/drawing/2014/main" id="{3F1C0590-3575-43CF-B071-CC264439BADE}"/>
                    </a:ext>
                  </a:extLst>
                </p14:cNvPr>
                <p14:cNvContentPartPr/>
                <p14:nvPr/>
              </p14:nvContentPartPr>
              <p14:xfrm>
                <a:off x="1928342" y="1431042"/>
                <a:ext cx="51840" cy="130680"/>
              </p14:xfrm>
            </p:contentPart>
          </mc:Choice>
          <mc:Fallback xmlns="">
            <p:pic>
              <p:nvPicPr>
                <p:cNvPr id="24" name="Ink 23">
                  <a:extLst>
                    <a:ext uri="{FF2B5EF4-FFF2-40B4-BE49-F238E27FC236}">
                      <a16:creationId xmlns:a16="http://schemas.microsoft.com/office/drawing/2014/main" id="{3F1C0590-3575-43CF-B071-CC264439BADE}"/>
                    </a:ext>
                  </a:extLst>
                </p:cNvPr>
                <p:cNvPicPr/>
                <p:nvPr/>
              </p:nvPicPr>
              <p:blipFill>
                <a:blip r:embed="rId694"/>
                <a:stretch>
                  <a:fillRect/>
                </a:stretch>
              </p:blipFill>
              <p:spPr>
                <a:xfrm>
                  <a:off x="1919342" y="1422402"/>
                  <a:ext cx="69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5" name="Ink 24">
                  <a:extLst>
                    <a:ext uri="{FF2B5EF4-FFF2-40B4-BE49-F238E27FC236}">
                      <a16:creationId xmlns:a16="http://schemas.microsoft.com/office/drawing/2014/main" id="{5DDED10A-F626-4926-819C-1CC3726E96F0}"/>
                    </a:ext>
                  </a:extLst>
                </p14:cNvPr>
                <p14:cNvContentPartPr/>
                <p14:nvPr/>
              </p14:nvContentPartPr>
              <p14:xfrm>
                <a:off x="1989542" y="1463082"/>
                <a:ext cx="62280" cy="91800"/>
              </p14:xfrm>
            </p:contentPart>
          </mc:Choice>
          <mc:Fallback xmlns="">
            <p:pic>
              <p:nvPicPr>
                <p:cNvPr id="25" name="Ink 24">
                  <a:extLst>
                    <a:ext uri="{FF2B5EF4-FFF2-40B4-BE49-F238E27FC236}">
                      <a16:creationId xmlns:a16="http://schemas.microsoft.com/office/drawing/2014/main" id="{5DDED10A-F626-4926-819C-1CC3726E96F0}"/>
                    </a:ext>
                  </a:extLst>
                </p:cNvPr>
                <p:cNvPicPr/>
                <p:nvPr/>
              </p:nvPicPr>
              <p:blipFill>
                <a:blip r:embed="rId696"/>
                <a:stretch>
                  <a:fillRect/>
                </a:stretch>
              </p:blipFill>
              <p:spPr>
                <a:xfrm>
                  <a:off x="1980902" y="1454442"/>
                  <a:ext cx="79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6" name="Ink 25">
                  <a:extLst>
                    <a:ext uri="{FF2B5EF4-FFF2-40B4-BE49-F238E27FC236}">
                      <a16:creationId xmlns:a16="http://schemas.microsoft.com/office/drawing/2014/main" id="{896EA562-3E34-4F85-AD4B-ACA973D959DC}"/>
                    </a:ext>
                  </a:extLst>
                </p14:cNvPr>
                <p14:cNvContentPartPr/>
                <p14:nvPr/>
              </p14:nvContentPartPr>
              <p14:xfrm>
                <a:off x="2084222" y="1416282"/>
                <a:ext cx="55800" cy="88200"/>
              </p14:xfrm>
            </p:contentPart>
          </mc:Choice>
          <mc:Fallback xmlns="">
            <p:pic>
              <p:nvPicPr>
                <p:cNvPr id="26" name="Ink 25">
                  <a:extLst>
                    <a:ext uri="{FF2B5EF4-FFF2-40B4-BE49-F238E27FC236}">
                      <a16:creationId xmlns:a16="http://schemas.microsoft.com/office/drawing/2014/main" id="{896EA562-3E34-4F85-AD4B-ACA973D959DC}"/>
                    </a:ext>
                  </a:extLst>
                </p:cNvPr>
                <p:cNvPicPr/>
                <p:nvPr/>
              </p:nvPicPr>
              <p:blipFill>
                <a:blip r:embed="rId698"/>
                <a:stretch>
                  <a:fillRect/>
                </a:stretch>
              </p:blipFill>
              <p:spPr>
                <a:xfrm>
                  <a:off x="2075222" y="1407282"/>
                  <a:ext cx="73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4" name="Ink 393">
                  <a:extLst>
                    <a:ext uri="{FF2B5EF4-FFF2-40B4-BE49-F238E27FC236}">
                      <a16:creationId xmlns:a16="http://schemas.microsoft.com/office/drawing/2014/main" id="{9A77BC39-D2E0-444F-9100-4A19EF7B23BA}"/>
                    </a:ext>
                  </a:extLst>
                </p14:cNvPr>
                <p14:cNvContentPartPr/>
                <p14:nvPr/>
              </p14:nvContentPartPr>
              <p14:xfrm>
                <a:off x="316622" y="1933962"/>
                <a:ext cx="121320" cy="432360"/>
              </p14:xfrm>
            </p:contentPart>
          </mc:Choice>
          <mc:Fallback xmlns="">
            <p:pic>
              <p:nvPicPr>
                <p:cNvPr id="394" name="Ink 393">
                  <a:extLst>
                    <a:ext uri="{FF2B5EF4-FFF2-40B4-BE49-F238E27FC236}">
                      <a16:creationId xmlns:a16="http://schemas.microsoft.com/office/drawing/2014/main" id="{9A77BC39-D2E0-444F-9100-4A19EF7B23BA}"/>
                    </a:ext>
                  </a:extLst>
                </p:cNvPr>
                <p:cNvPicPr/>
                <p:nvPr/>
              </p:nvPicPr>
              <p:blipFill>
                <a:blip r:embed="rId700"/>
                <a:stretch>
                  <a:fillRect/>
                </a:stretch>
              </p:blipFill>
              <p:spPr>
                <a:xfrm>
                  <a:off x="307982" y="1924962"/>
                  <a:ext cx="1389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5" name="Ink 394">
                  <a:extLst>
                    <a:ext uri="{FF2B5EF4-FFF2-40B4-BE49-F238E27FC236}">
                      <a16:creationId xmlns:a16="http://schemas.microsoft.com/office/drawing/2014/main" id="{C661D229-8057-4B1A-A841-99C6BF1730EF}"/>
                    </a:ext>
                  </a:extLst>
                </p14:cNvPr>
                <p14:cNvContentPartPr/>
                <p14:nvPr/>
              </p14:nvContentPartPr>
              <p14:xfrm>
                <a:off x="528662" y="2170122"/>
                <a:ext cx="66600" cy="43920"/>
              </p14:xfrm>
            </p:contentPart>
          </mc:Choice>
          <mc:Fallback xmlns="">
            <p:pic>
              <p:nvPicPr>
                <p:cNvPr id="395" name="Ink 394">
                  <a:extLst>
                    <a:ext uri="{FF2B5EF4-FFF2-40B4-BE49-F238E27FC236}">
                      <a16:creationId xmlns:a16="http://schemas.microsoft.com/office/drawing/2014/main" id="{C661D229-8057-4B1A-A841-99C6BF1730EF}"/>
                    </a:ext>
                  </a:extLst>
                </p:cNvPr>
                <p:cNvPicPr/>
                <p:nvPr/>
              </p:nvPicPr>
              <p:blipFill>
                <a:blip r:embed="rId702"/>
                <a:stretch>
                  <a:fillRect/>
                </a:stretch>
              </p:blipFill>
              <p:spPr>
                <a:xfrm>
                  <a:off x="520022" y="2161122"/>
                  <a:ext cx="84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6" name="Ink 395">
                  <a:extLst>
                    <a:ext uri="{FF2B5EF4-FFF2-40B4-BE49-F238E27FC236}">
                      <a16:creationId xmlns:a16="http://schemas.microsoft.com/office/drawing/2014/main" id="{723E0F15-8BE6-46B7-BC7C-0EE97F602B79}"/>
                    </a:ext>
                  </a:extLst>
                </p14:cNvPr>
                <p14:cNvContentPartPr/>
                <p14:nvPr/>
              </p14:nvContentPartPr>
              <p14:xfrm>
                <a:off x="511022" y="2120442"/>
                <a:ext cx="61920" cy="49680"/>
              </p14:xfrm>
            </p:contentPart>
          </mc:Choice>
          <mc:Fallback xmlns="">
            <p:pic>
              <p:nvPicPr>
                <p:cNvPr id="396" name="Ink 395">
                  <a:extLst>
                    <a:ext uri="{FF2B5EF4-FFF2-40B4-BE49-F238E27FC236}">
                      <a16:creationId xmlns:a16="http://schemas.microsoft.com/office/drawing/2014/main" id="{723E0F15-8BE6-46B7-BC7C-0EE97F602B79}"/>
                    </a:ext>
                  </a:extLst>
                </p:cNvPr>
                <p:cNvPicPr/>
                <p:nvPr/>
              </p:nvPicPr>
              <p:blipFill>
                <a:blip r:embed="rId704"/>
                <a:stretch>
                  <a:fillRect/>
                </a:stretch>
              </p:blipFill>
              <p:spPr>
                <a:xfrm>
                  <a:off x="502022" y="2111802"/>
                  <a:ext cx="79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97" name="Ink 396">
                  <a:extLst>
                    <a:ext uri="{FF2B5EF4-FFF2-40B4-BE49-F238E27FC236}">
                      <a16:creationId xmlns:a16="http://schemas.microsoft.com/office/drawing/2014/main" id="{AB3193DB-3C41-4F98-A380-F2A059C558D7}"/>
                    </a:ext>
                  </a:extLst>
                </p14:cNvPr>
                <p14:cNvContentPartPr/>
                <p14:nvPr/>
              </p14:nvContentPartPr>
              <p14:xfrm>
                <a:off x="652142" y="2080482"/>
                <a:ext cx="25200" cy="137520"/>
              </p14:xfrm>
            </p:contentPart>
          </mc:Choice>
          <mc:Fallback xmlns="">
            <p:pic>
              <p:nvPicPr>
                <p:cNvPr id="397" name="Ink 396">
                  <a:extLst>
                    <a:ext uri="{FF2B5EF4-FFF2-40B4-BE49-F238E27FC236}">
                      <a16:creationId xmlns:a16="http://schemas.microsoft.com/office/drawing/2014/main" id="{AB3193DB-3C41-4F98-A380-F2A059C558D7}"/>
                    </a:ext>
                  </a:extLst>
                </p:cNvPr>
                <p:cNvPicPr/>
                <p:nvPr/>
              </p:nvPicPr>
              <p:blipFill>
                <a:blip r:embed="rId706"/>
                <a:stretch>
                  <a:fillRect/>
                </a:stretch>
              </p:blipFill>
              <p:spPr>
                <a:xfrm>
                  <a:off x="643502" y="2071482"/>
                  <a:ext cx="4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98" name="Ink 397">
                  <a:extLst>
                    <a:ext uri="{FF2B5EF4-FFF2-40B4-BE49-F238E27FC236}">
                      <a16:creationId xmlns:a16="http://schemas.microsoft.com/office/drawing/2014/main" id="{DBED79AB-23F6-4CD8-93CA-30E7E7EB8131}"/>
                    </a:ext>
                  </a:extLst>
                </p14:cNvPr>
                <p14:cNvContentPartPr/>
                <p14:nvPr/>
              </p14:nvContentPartPr>
              <p14:xfrm>
                <a:off x="750782" y="2109282"/>
                <a:ext cx="90360" cy="123480"/>
              </p14:xfrm>
            </p:contentPart>
          </mc:Choice>
          <mc:Fallback xmlns="">
            <p:pic>
              <p:nvPicPr>
                <p:cNvPr id="398" name="Ink 397">
                  <a:extLst>
                    <a:ext uri="{FF2B5EF4-FFF2-40B4-BE49-F238E27FC236}">
                      <a16:creationId xmlns:a16="http://schemas.microsoft.com/office/drawing/2014/main" id="{DBED79AB-23F6-4CD8-93CA-30E7E7EB8131}"/>
                    </a:ext>
                  </a:extLst>
                </p:cNvPr>
                <p:cNvPicPr/>
                <p:nvPr/>
              </p:nvPicPr>
              <p:blipFill>
                <a:blip r:embed="rId708"/>
                <a:stretch>
                  <a:fillRect/>
                </a:stretch>
              </p:blipFill>
              <p:spPr>
                <a:xfrm>
                  <a:off x="741782" y="2100642"/>
                  <a:ext cx="108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9" name="Ink 398">
                  <a:extLst>
                    <a:ext uri="{FF2B5EF4-FFF2-40B4-BE49-F238E27FC236}">
                      <a16:creationId xmlns:a16="http://schemas.microsoft.com/office/drawing/2014/main" id="{46697254-3ADF-4F23-B8DF-17622F5D49C8}"/>
                    </a:ext>
                  </a:extLst>
                </p14:cNvPr>
                <p14:cNvContentPartPr/>
                <p14:nvPr/>
              </p14:nvContentPartPr>
              <p14:xfrm>
                <a:off x="966062" y="2011362"/>
                <a:ext cx="197640" cy="97200"/>
              </p14:xfrm>
            </p:contentPart>
          </mc:Choice>
          <mc:Fallback xmlns="">
            <p:pic>
              <p:nvPicPr>
                <p:cNvPr id="399" name="Ink 398">
                  <a:extLst>
                    <a:ext uri="{FF2B5EF4-FFF2-40B4-BE49-F238E27FC236}">
                      <a16:creationId xmlns:a16="http://schemas.microsoft.com/office/drawing/2014/main" id="{46697254-3ADF-4F23-B8DF-17622F5D49C8}"/>
                    </a:ext>
                  </a:extLst>
                </p:cNvPr>
                <p:cNvPicPr/>
                <p:nvPr/>
              </p:nvPicPr>
              <p:blipFill>
                <a:blip r:embed="rId710"/>
                <a:stretch>
                  <a:fillRect/>
                </a:stretch>
              </p:blipFill>
              <p:spPr>
                <a:xfrm>
                  <a:off x="957062" y="2002722"/>
                  <a:ext cx="215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00" name="Ink 399">
                  <a:extLst>
                    <a:ext uri="{FF2B5EF4-FFF2-40B4-BE49-F238E27FC236}">
                      <a16:creationId xmlns:a16="http://schemas.microsoft.com/office/drawing/2014/main" id="{1C7BAA6D-A6D0-484B-B5B2-6B14FC4283A3}"/>
                    </a:ext>
                  </a:extLst>
                </p14:cNvPr>
                <p14:cNvContentPartPr/>
                <p14:nvPr/>
              </p14:nvContentPartPr>
              <p14:xfrm>
                <a:off x="1044542" y="2193162"/>
                <a:ext cx="85680" cy="60840"/>
              </p14:xfrm>
            </p:contentPart>
          </mc:Choice>
          <mc:Fallback xmlns="">
            <p:pic>
              <p:nvPicPr>
                <p:cNvPr id="400" name="Ink 399">
                  <a:extLst>
                    <a:ext uri="{FF2B5EF4-FFF2-40B4-BE49-F238E27FC236}">
                      <a16:creationId xmlns:a16="http://schemas.microsoft.com/office/drawing/2014/main" id="{1C7BAA6D-A6D0-484B-B5B2-6B14FC4283A3}"/>
                    </a:ext>
                  </a:extLst>
                </p:cNvPr>
                <p:cNvPicPr/>
                <p:nvPr/>
              </p:nvPicPr>
              <p:blipFill>
                <a:blip r:embed="rId712"/>
                <a:stretch>
                  <a:fillRect/>
                </a:stretch>
              </p:blipFill>
              <p:spPr>
                <a:xfrm>
                  <a:off x="1035902" y="2184522"/>
                  <a:ext cx="103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01" name="Ink 400">
                  <a:extLst>
                    <a:ext uri="{FF2B5EF4-FFF2-40B4-BE49-F238E27FC236}">
                      <a16:creationId xmlns:a16="http://schemas.microsoft.com/office/drawing/2014/main" id="{63368EB5-E456-4523-949D-60B02F0DB0E9}"/>
                    </a:ext>
                  </a:extLst>
                </p14:cNvPr>
                <p14:cNvContentPartPr/>
                <p14:nvPr/>
              </p14:nvContentPartPr>
              <p14:xfrm>
                <a:off x="1126622" y="2296122"/>
                <a:ext cx="72360" cy="137880"/>
              </p14:xfrm>
            </p:contentPart>
          </mc:Choice>
          <mc:Fallback xmlns="">
            <p:pic>
              <p:nvPicPr>
                <p:cNvPr id="401" name="Ink 400">
                  <a:extLst>
                    <a:ext uri="{FF2B5EF4-FFF2-40B4-BE49-F238E27FC236}">
                      <a16:creationId xmlns:a16="http://schemas.microsoft.com/office/drawing/2014/main" id="{63368EB5-E456-4523-949D-60B02F0DB0E9}"/>
                    </a:ext>
                  </a:extLst>
                </p:cNvPr>
                <p:cNvPicPr/>
                <p:nvPr/>
              </p:nvPicPr>
              <p:blipFill>
                <a:blip r:embed="rId714"/>
                <a:stretch>
                  <a:fillRect/>
                </a:stretch>
              </p:blipFill>
              <p:spPr>
                <a:xfrm>
                  <a:off x="1117622" y="2287122"/>
                  <a:ext cx="90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02" name="Ink 401">
                  <a:extLst>
                    <a:ext uri="{FF2B5EF4-FFF2-40B4-BE49-F238E27FC236}">
                      <a16:creationId xmlns:a16="http://schemas.microsoft.com/office/drawing/2014/main" id="{3B5FF22F-7CA5-44AC-94A5-8FF699975E5F}"/>
                    </a:ext>
                  </a:extLst>
                </p14:cNvPr>
                <p14:cNvContentPartPr/>
                <p14:nvPr/>
              </p14:nvContentPartPr>
              <p14:xfrm>
                <a:off x="1210502" y="2231682"/>
                <a:ext cx="164160" cy="145440"/>
              </p14:xfrm>
            </p:contentPart>
          </mc:Choice>
          <mc:Fallback xmlns="">
            <p:pic>
              <p:nvPicPr>
                <p:cNvPr id="402" name="Ink 401">
                  <a:extLst>
                    <a:ext uri="{FF2B5EF4-FFF2-40B4-BE49-F238E27FC236}">
                      <a16:creationId xmlns:a16="http://schemas.microsoft.com/office/drawing/2014/main" id="{3B5FF22F-7CA5-44AC-94A5-8FF699975E5F}"/>
                    </a:ext>
                  </a:extLst>
                </p:cNvPr>
                <p:cNvPicPr/>
                <p:nvPr/>
              </p:nvPicPr>
              <p:blipFill>
                <a:blip r:embed="rId716"/>
                <a:stretch>
                  <a:fillRect/>
                </a:stretch>
              </p:blipFill>
              <p:spPr>
                <a:xfrm>
                  <a:off x="1201862" y="2222682"/>
                  <a:ext cx="181800" cy="163080"/>
                </a:xfrm>
                <a:prstGeom prst="rect">
                  <a:avLst/>
                </a:prstGeom>
              </p:spPr>
            </p:pic>
          </mc:Fallback>
        </mc:AlternateContent>
      </p:grpSp>
      <p:grpSp>
        <p:nvGrpSpPr>
          <p:cNvPr id="410" name="Group 409">
            <a:extLst>
              <a:ext uri="{FF2B5EF4-FFF2-40B4-BE49-F238E27FC236}">
                <a16:creationId xmlns:a16="http://schemas.microsoft.com/office/drawing/2014/main" id="{CF1ECEB2-6243-4051-A8A1-9095BA00B494}"/>
              </a:ext>
            </a:extLst>
          </p:cNvPr>
          <p:cNvGrpSpPr/>
          <p:nvPr/>
        </p:nvGrpSpPr>
        <p:grpSpPr>
          <a:xfrm>
            <a:off x="1841942" y="3010002"/>
            <a:ext cx="635040" cy="263520"/>
            <a:chOff x="1841942" y="3010002"/>
            <a:chExt cx="635040" cy="263520"/>
          </a:xfrm>
        </p:grpSpPr>
        <mc:AlternateContent xmlns:mc="http://schemas.openxmlformats.org/markup-compatibility/2006" xmlns:p14="http://schemas.microsoft.com/office/powerpoint/2010/main">
          <mc:Choice Requires="p14">
            <p:contentPart p14:bwMode="auto" r:id="rId717">
              <p14:nvContentPartPr>
                <p14:cNvPr id="404" name="Ink 403">
                  <a:extLst>
                    <a:ext uri="{FF2B5EF4-FFF2-40B4-BE49-F238E27FC236}">
                      <a16:creationId xmlns:a16="http://schemas.microsoft.com/office/drawing/2014/main" id="{62E99AF2-9B03-4BE6-82C7-769F99F3CC2A}"/>
                    </a:ext>
                  </a:extLst>
                </p14:cNvPr>
                <p14:cNvContentPartPr/>
                <p14:nvPr/>
              </p14:nvContentPartPr>
              <p14:xfrm>
                <a:off x="1841942" y="3152922"/>
                <a:ext cx="126000" cy="16920"/>
              </p14:xfrm>
            </p:contentPart>
          </mc:Choice>
          <mc:Fallback xmlns="">
            <p:pic>
              <p:nvPicPr>
                <p:cNvPr id="404" name="Ink 403">
                  <a:extLst>
                    <a:ext uri="{FF2B5EF4-FFF2-40B4-BE49-F238E27FC236}">
                      <a16:creationId xmlns:a16="http://schemas.microsoft.com/office/drawing/2014/main" id="{62E99AF2-9B03-4BE6-82C7-769F99F3CC2A}"/>
                    </a:ext>
                  </a:extLst>
                </p:cNvPr>
                <p:cNvPicPr/>
                <p:nvPr/>
              </p:nvPicPr>
              <p:blipFill>
                <a:blip r:embed="rId718"/>
                <a:stretch>
                  <a:fillRect/>
                </a:stretch>
              </p:blipFill>
              <p:spPr>
                <a:xfrm>
                  <a:off x="1832942" y="3143922"/>
                  <a:ext cx="143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05" name="Ink 404">
                  <a:extLst>
                    <a:ext uri="{FF2B5EF4-FFF2-40B4-BE49-F238E27FC236}">
                      <a16:creationId xmlns:a16="http://schemas.microsoft.com/office/drawing/2014/main" id="{ECC1E64B-1042-42F5-9D14-46D593653100}"/>
                    </a:ext>
                  </a:extLst>
                </p14:cNvPr>
                <p14:cNvContentPartPr/>
                <p14:nvPr/>
              </p14:nvContentPartPr>
              <p14:xfrm>
                <a:off x="1862102" y="3067962"/>
                <a:ext cx="68760" cy="30600"/>
              </p14:xfrm>
            </p:contentPart>
          </mc:Choice>
          <mc:Fallback xmlns="">
            <p:pic>
              <p:nvPicPr>
                <p:cNvPr id="405" name="Ink 404">
                  <a:extLst>
                    <a:ext uri="{FF2B5EF4-FFF2-40B4-BE49-F238E27FC236}">
                      <a16:creationId xmlns:a16="http://schemas.microsoft.com/office/drawing/2014/main" id="{ECC1E64B-1042-42F5-9D14-46D593653100}"/>
                    </a:ext>
                  </a:extLst>
                </p:cNvPr>
                <p:cNvPicPr/>
                <p:nvPr/>
              </p:nvPicPr>
              <p:blipFill>
                <a:blip r:embed="rId720"/>
                <a:stretch>
                  <a:fillRect/>
                </a:stretch>
              </p:blipFill>
              <p:spPr>
                <a:xfrm>
                  <a:off x="1853102" y="3059322"/>
                  <a:ext cx="864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06" name="Ink 405">
                  <a:extLst>
                    <a:ext uri="{FF2B5EF4-FFF2-40B4-BE49-F238E27FC236}">
                      <a16:creationId xmlns:a16="http://schemas.microsoft.com/office/drawing/2014/main" id="{02CF3F06-D91D-4EC5-A069-BCCBE57C3D6E}"/>
                    </a:ext>
                  </a:extLst>
                </p14:cNvPr>
                <p14:cNvContentPartPr/>
                <p14:nvPr/>
              </p14:nvContentPartPr>
              <p14:xfrm>
                <a:off x="2061182" y="3010002"/>
                <a:ext cx="53640" cy="263520"/>
              </p14:xfrm>
            </p:contentPart>
          </mc:Choice>
          <mc:Fallback xmlns="">
            <p:pic>
              <p:nvPicPr>
                <p:cNvPr id="406" name="Ink 405">
                  <a:extLst>
                    <a:ext uri="{FF2B5EF4-FFF2-40B4-BE49-F238E27FC236}">
                      <a16:creationId xmlns:a16="http://schemas.microsoft.com/office/drawing/2014/main" id="{02CF3F06-D91D-4EC5-A069-BCCBE57C3D6E}"/>
                    </a:ext>
                  </a:extLst>
                </p:cNvPr>
                <p:cNvPicPr/>
                <p:nvPr/>
              </p:nvPicPr>
              <p:blipFill>
                <a:blip r:embed="rId722"/>
                <a:stretch>
                  <a:fillRect/>
                </a:stretch>
              </p:blipFill>
              <p:spPr>
                <a:xfrm>
                  <a:off x="2052182" y="3001362"/>
                  <a:ext cx="712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07" name="Ink 406">
                  <a:extLst>
                    <a:ext uri="{FF2B5EF4-FFF2-40B4-BE49-F238E27FC236}">
                      <a16:creationId xmlns:a16="http://schemas.microsoft.com/office/drawing/2014/main" id="{0A78047E-8307-48AC-A79E-A9929D56D092}"/>
                    </a:ext>
                  </a:extLst>
                </p14:cNvPr>
                <p14:cNvContentPartPr/>
                <p14:nvPr/>
              </p14:nvContentPartPr>
              <p14:xfrm>
                <a:off x="2132462" y="3097482"/>
                <a:ext cx="85680" cy="120600"/>
              </p14:xfrm>
            </p:contentPart>
          </mc:Choice>
          <mc:Fallback xmlns="">
            <p:pic>
              <p:nvPicPr>
                <p:cNvPr id="407" name="Ink 406">
                  <a:extLst>
                    <a:ext uri="{FF2B5EF4-FFF2-40B4-BE49-F238E27FC236}">
                      <a16:creationId xmlns:a16="http://schemas.microsoft.com/office/drawing/2014/main" id="{0A78047E-8307-48AC-A79E-A9929D56D092}"/>
                    </a:ext>
                  </a:extLst>
                </p:cNvPr>
                <p:cNvPicPr/>
                <p:nvPr/>
              </p:nvPicPr>
              <p:blipFill>
                <a:blip r:embed="rId724"/>
                <a:stretch>
                  <a:fillRect/>
                </a:stretch>
              </p:blipFill>
              <p:spPr>
                <a:xfrm>
                  <a:off x="2123462" y="3088482"/>
                  <a:ext cx="103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08" name="Ink 407">
                  <a:extLst>
                    <a:ext uri="{FF2B5EF4-FFF2-40B4-BE49-F238E27FC236}">
                      <a16:creationId xmlns:a16="http://schemas.microsoft.com/office/drawing/2014/main" id="{2536DFFE-7694-4D78-8CE9-1B367770FEC6}"/>
                    </a:ext>
                  </a:extLst>
                </p14:cNvPr>
                <p14:cNvContentPartPr/>
                <p14:nvPr/>
              </p14:nvContentPartPr>
              <p14:xfrm>
                <a:off x="2254142" y="3078042"/>
                <a:ext cx="70200" cy="143280"/>
              </p14:xfrm>
            </p:contentPart>
          </mc:Choice>
          <mc:Fallback xmlns="">
            <p:pic>
              <p:nvPicPr>
                <p:cNvPr id="408" name="Ink 407">
                  <a:extLst>
                    <a:ext uri="{FF2B5EF4-FFF2-40B4-BE49-F238E27FC236}">
                      <a16:creationId xmlns:a16="http://schemas.microsoft.com/office/drawing/2014/main" id="{2536DFFE-7694-4D78-8CE9-1B367770FEC6}"/>
                    </a:ext>
                  </a:extLst>
                </p:cNvPr>
                <p:cNvPicPr/>
                <p:nvPr/>
              </p:nvPicPr>
              <p:blipFill>
                <a:blip r:embed="rId726"/>
                <a:stretch>
                  <a:fillRect/>
                </a:stretch>
              </p:blipFill>
              <p:spPr>
                <a:xfrm>
                  <a:off x="2245142" y="3069402"/>
                  <a:ext cx="87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09" name="Ink 408">
                  <a:extLst>
                    <a:ext uri="{FF2B5EF4-FFF2-40B4-BE49-F238E27FC236}">
                      <a16:creationId xmlns:a16="http://schemas.microsoft.com/office/drawing/2014/main" id="{52CB83AD-EC35-4487-8AC5-486B26EBA1E3}"/>
                    </a:ext>
                  </a:extLst>
                </p14:cNvPr>
                <p14:cNvContentPartPr/>
                <p14:nvPr/>
              </p14:nvContentPartPr>
              <p14:xfrm>
                <a:off x="2370062" y="3056802"/>
                <a:ext cx="106920" cy="131760"/>
              </p14:xfrm>
            </p:contentPart>
          </mc:Choice>
          <mc:Fallback xmlns="">
            <p:pic>
              <p:nvPicPr>
                <p:cNvPr id="409" name="Ink 408">
                  <a:extLst>
                    <a:ext uri="{FF2B5EF4-FFF2-40B4-BE49-F238E27FC236}">
                      <a16:creationId xmlns:a16="http://schemas.microsoft.com/office/drawing/2014/main" id="{52CB83AD-EC35-4487-8AC5-486B26EBA1E3}"/>
                    </a:ext>
                  </a:extLst>
                </p:cNvPr>
                <p:cNvPicPr/>
                <p:nvPr/>
              </p:nvPicPr>
              <p:blipFill>
                <a:blip r:embed="rId728"/>
                <a:stretch>
                  <a:fillRect/>
                </a:stretch>
              </p:blipFill>
              <p:spPr>
                <a:xfrm>
                  <a:off x="2361062" y="3047802"/>
                  <a:ext cx="124560" cy="149400"/>
                </a:xfrm>
                <a:prstGeom prst="rect">
                  <a:avLst/>
                </a:prstGeom>
              </p:spPr>
            </p:pic>
          </mc:Fallback>
        </mc:AlternateContent>
      </p:grpSp>
      <p:grpSp>
        <p:nvGrpSpPr>
          <p:cNvPr id="416" name="Group 415">
            <a:extLst>
              <a:ext uri="{FF2B5EF4-FFF2-40B4-BE49-F238E27FC236}">
                <a16:creationId xmlns:a16="http://schemas.microsoft.com/office/drawing/2014/main" id="{A96ADA0E-1FDF-4919-A139-43FAF9E417ED}"/>
              </a:ext>
            </a:extLst>
          </p:cNvPr>
          <p:cNvGrpSpPr/>
          <p:nvPr/>
        </p:nvGrpSpPr>
        <p:grpSpPr>
          <a:xfrm>
            <a:off x="2612342" y="3047802"/>
            <a:ext cx="304200" cy="213120"/>
            <a:chOff x="2612342" y="3047802"/>
            <a:chExt cx="304200" cy="213120"/>
          </a:xfrm>
        </p:grpSpPr>
        <mc:AlternateContent xmlns:mc="http://schemas.openxmlformats.org/markup-compatibility/2006" xmlns:p14="http://schemas.microsoft.com/office/powerpoint/2010/main">
          <mc:Choice Requires="p14">
            <p:contentPart p14:bwMode="auto" r:id="rId729">
              <p14:nvContentPartPr>
                <p14:cNvPr id="411" name="Ink 410">
                  <a:extLst>
                    <a:ext uri="{FF2B5EF4-FFF2-40B4-BE49-F238E27FC236}">
                      <a16:creationId xmlns:a16="http://schemas.microsoft.com/office/drawing/2014/main" id="{B8251480-5CD3-485A-8F66-838F680F435F}"/>
                    </a:ext>
                  </a:extLst>
                </p14:cNvPr>
                <p14:cNvContentPartPr/>
                <p14:nvPr/>
              </p14:nvContentPartPr>
              <p14:xfrm>
                <a:off x="2612342" y="3048882"/>
                <a:ext cx="41760" cy="212040"/>
              </p14:xfrm>
            </p:contentPart>
          </mc:Choice>
          <mc:Fallback xmlns="">
            <p:pic>
              <p:nvPicPr>
                <p:cNvPr id="411" name="Ink 410">
                  <a:extLst>
                    <a:ext uri="{FF2B5EF4-FFF2-40B4-BE49-F238E27FC236}">
                      <a16:creationId xmlns:a16="http://schemas.microsoft.com/office/drawing/2014/main" id="{B8251480-5CD3-485A-8F66-838F680F435F}"/>
                    </a:ext>
                  </a:extLst>
                </p:cNvPr>
                <p:cNvPicPr/>
                <p:nvPr/>
              </p:nvPicPr>
              <p:blipFill>
                <a:blip r:embed="rId730"/>
                <a:stretch>
                  <a:fillRect/>
                </a:stretch>
              </p:blipFill>
              <p:spPr>
                <a:xfrm>
                  <a:off x="2603342" y="3040242"/>
                  <a:ext cx="59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12" name="Ink 411">
                  <a:extLst>
                    <a:ext uri="{FF2B5EF4-FFF2-40B4-BE49-F238E27FC236}">
                      <a16:creationId xmlns:a16="http://schemas.microsoft.com/office/drawing/2014/main" id="{F0A2AD4F-3269-45F7-ABF9-B1958DE615A3}"/>
                    </a:ext>
                  </a:extLst>
                </p14:cNvPr>
                <p14:cNvContentPartPr/>
                <p14:nvPr/>
              </p14:nvContentPartPr>
              <p14:xfrm>
                <a:off x="2647262" y="3047802"/>
                <a:ext cx="120240" cy="198360"/>
              </p14:xfrm>
            </p:contentPart>
          </mc:Choice>
          <mc:Fallback xmlns="">
            <p:pic>
              <p:nvPicPr>
                <p:cNvPr id="412" name="Ink 411">
                  <a:extLst>
                    <a:ext uri="{FF2B5EF4-FFF2-40B4-BE49-F238E27FC236}">
                      <a16:creationId xmlns:a16="http://schemas.microsoft.com/office/drawing/2014/main" id="{F0A2AD4F-3269-45F7-ABF9-B1958DE615A3}"/>
                    </a:ext>
                  </a:extLst>
                </p:cNvPr>
                <p:cNvPicPr/>
                <p:nvPr/>
              </p:nvPicPr>
              <p:blipFill>
                <a:blip r:embed="rId732"/>
                <a:stretch>
                  <a:fillRect/>
                </a:stretch>
              </p:blipFill>
              <p:spPr>
                <a:xfrm>
                  <a:off x="2638262" y="3039162"/>
                  <a:ext cx="137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13" name="Ink 412">
                  <a:extLst>
                    <a:ext uri="{FF2B5EF4-FFF2-40B4-BE49-F238E27FC236}">
                      <a16:creationId xmlns:a16="http://schemas.microsoft.com/office/drawing/2014/main" id="{BC8D84F1-BCA0-4410-A698-444A0E2405BF}"/>
                    </a:ext>
                  </a:extLst>
                </p14:cNvPr>
                <p14:cNvContentPartPr/>
                <p14:nvPr/>
              </p14:nvContentPartPr>
              <p14:xfrm>
                <a:off x="2793422" y="3115482"/>
                <a:ext cx="34200" cy="96120"/>
              </p14:xfrm>
            </p:contentPart>
          </mc:Choice>
          <mc:Fallback xmlns="">
            <p:pic>
              <p:nvPicPr>
                <p:cNvPr id="413" name="Ink 412">
                  <a:extLst>
                    <a:ext uri="{FF2B5EF4-FFF2-40B4-BE49-F238E27FC236}">
                      <a16:creationId xmlns:a16="http://schemas.microsoft.com/office/drawing/2014/main" id="{BC8D84F1-BCA0-4410-A698-444A0E2405BF}"/>
                    </a:ext>
                  </a:extLst>
                </p:cNvPr>
                <p:cNvPicPr/>
                <p:nvPr/>
              </p:nvPicPr>
              <p:blipFill>
                <a:blip r:embed="rId734"/>
                <a:stretch>
                  <a:fillRect/>
                </a:stretch>
              </p:blipFill>
              <p:spPr>
                <a:xfrm>
                  <a:off x="2784782" y="3106842"/>
                  <a:ext cx="5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14" name="Ink 413">
                  <a:extLst>
                    <a:ext uri="{FF2B5EF4-FFF2-40B4-BE49-F238E27FC236}">
                      <a16:creationId xmlns:a16="http://schemas.microsoft.com/office/drawing/2014/main" id="{22AEC909-FE6C-472F-BE75-E4803C14BD8F}"/>
                    </a:ext>
                  </a:extLst>
                </p14:cNvPr>
                <p14:cNvContentPartPr/>
                <p14:nvPr/>
              </p14:nvContentPartPr>
              <p14:xfrm>
                <a:off x="2782622" y="3102522"/>
                <a:ext cx="90000" cy="81720"/>
              </p14:xfrm>
            </p:contentPart>
          </mc:Choice>
          <mc:Fallback xmlns="">
            <p:pic>
              <p:nvPicPr>
                <p:cNvPr id="414" name="Ink 413">
                  <a:extLst>
                    <a:ext uri="{FF2B5EF4-FFF2-40B4-BE49-F238E27FC236}">
                      <a16:creationId xmlns:a16="http://schemas.microsoft.com/office/drawing/2014/main" id="{22AEC909-FE6C-472F-BE75-E4803C14BD8F}"/>
                    </a:ext>
                  </a:extLst>
                </p:cNvPr>
                <p:cNvPicPr/>
                <p:nvPr/>
              </p:nvPicPr>
              <p:blipFill>
                <a:blip r:embed="rId736"/>
                <a:stretch>
                  <a:fillRect/>
                </a:stretch>
              </p:blipFill>
              <p:spPr>
                <a:xfrm>
                  <a:off x="2773982" y="3093522"/>
                  <a:ext cx="107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15" name="Ink 414">
                  <a:extLst>
                    <a:ext uri="{FF2B5EF4-FFF2-40B4-BE49-F238E27FC236}">
                      <a16:creationId xmlns:a16="http://schemas.microsoft.com/office/drawing/2014/main" id="{03339FE5-35F8-4BD2-9BF0-0675CCA6E5FC}"/>
                    </a:ext>
                  </a:extLst>
                </p14:cNvPr>
                <p14:cNvContentPartPr/>
                <p14:nvPr/>
              </p14:nvContentPartPr>
              <p14:xfrm>
                <a:off x="2861102" y="3076242"/>
                <a:ext cx="55440" cy="168840"/>
              </p14:xfrm>
            </p:contentPart>
          </mc:Choice>
          <mc:Fallback xmlns="">
            <p:pic>
              <p:nvPicPr>
                <p:cNvPr id="415" name="Ink 414">
                  <a:extLst>
                    <a:ext uri="{FF2B5EF4-FFF2-40B4-BE49-F238E27FC236}">
                      <a16:creationId xmlns:a16="http://schemas.microsoft.com/office/drawing/2014/main" id="{03339FE5-35F8-4BD2-9BF0-0675CCA6E5FC}"/>
                    </a:ext>
                  </a:extLst>
                </p:cNvPr>
                <p:cNvPicPr/>
                <p:nvPr/>
              </p:nvPicPr>
              <p:blipFill>
                <a:blip r:embed="rId738"/>
                <a:stretch>
                  <a:fillRect/>
                </a:stretch>
              </p:blipFill>
              <p:spPr>
                <a:xfrm>
                  <a:off x="2852462" y="3067242"/>
                  <a:ext cx="73080" cy="186480"/>
                </a:xfrm>
                <a:prstGeom prst="rect">
                  <a:avLst/>
                </a:prstGeom>
              </p:spPr>
            </p:pic>
          </mc:Fallback>
        </mc:AlternateContent>
      </p:grpSp>
      <p:grpSp>
        <p:nvGrpSpPr>
          <p:cNvPr id="771" name="Group 770">
            <a:extLst>
              <a:ext uri="{FF2B5EF4-FFF2-40B4-BE49-F238E27FC236}">
                <a16:creationId xmlns:a16="http://schemas.microsoft.com/office/drawing/2014/main" id="{7322B511-4EB9-4819-B95A-ED2BC19E3C7D}"/>
              </a:ext>
            </a:extLst>
          </p:cNvPr>
          <p:cNvGrpSpPr/>
          <p:nvPr/>
        </p:nvGrpSpPr>
        <p:grpSpPr>
          <a:xfrm>
            <a:off x="398702" y="438162"/>
            <a:ext cx="1501200" cy="336600"/>
            <a:chOff x="398702" y="438162"/>
            <a:chExt cx="1501200" cy="336600"/>
          </a:xfrm>
        </p:grpSpPr>
        <mc:AlternateContent xmlns:mc="http://schemas.openxmlformats.org/markup-compatibility/2006" xmlns:p14="http://schemas.microsoft.com/office/powerpoint/2010/main">
          <mc:Choice Requires="p14">
            <p:contentPart p14:bwMode="auto" r:id="rId739">
              <p14:nvContentPartPr>
                <p14:cNvPr id="417" name="Ink 416">
                  <a:extLst>
                    <a:ext uri="{FF2B5EF4-FFF2-40B4-BE49-F238E27FC236}">
                      <a16:creationId xmlns:a16="http://schemas.microsoft.com/office/drawing/2014/main" id="{A7792294-E539-4F6B-82D6-674B1A822D92}"/>
                    </a:ext>
                  </a:extLst>
                </p14:cNvPr>
                <p14:cNvContentPartPr/>
                <p14:nvPr/>
              </p14:nvContentPartPr>
              <p14:xfrm>
                <a:off x="428942" y="461202"/>
                <a:ext cx="77760" cy="313560"/>
              </p14:xfrm>
            </p:contentPart>
          </mc:Choice>
          <mc:Fallback xmlns="">
            <p:pic>
              <p:nvPicPr>
                <p:cNvPr id="417" name="Ink 416">
                  <a:extLst>
                    <a:ext uri="{FF2B5EF4-FFF2-40B4-BE49-F238E27FC236}">
                      <a16:creationId xmlns:a16="http://schemas.microsoft.com/office/drawing/2014/main" id="{A7792294-E539-4F6B-82D6-674B1A822D92}"/>
                    </a:ext>
                  </a:extLst>
                </p:cNvPr>
                <p:cNvPicPr/>
                <p:nvPr/>
              </p:nvPicPr>
              <p:blipFill>
                <a:blip r:embed="rId740"/>
                <a:stretch>
                  <a:fillRect/>
                </a:stretch>
              </p:blipFill>
              <p:spPr>
                <a:xfrm>
                  <a:off x="420302" y="452562"/>
                  <a:ext cx="95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18" name="Ink 417">
                  <a:extLst>
                    <a:ext uri="{FF2B5EF4-FFF2-40B4-BE49-F238E27FC236}">
                      <a16:creationId xmlns:a16="http://schemas.microsoft.com/office/drawing/2014/main" id="{B62846E7-F627-46DC-8B62-B3DF531FD68A}"/>
                    </a:ext>
                  </a:extLst>
                </p14:cNvPr>
                <p14:cNvContentPartPr/>
                <p14:nvPr/>
              </p14:nvContentPartPr>
              <p14:xfrm>
                <a:off x="398702" y="640122"/>
                <a:ext cx="88920" cy="64080"/>
              </p14:xfrm>
            </p:contentPart>
          </mc:Choice>
          <mc:Fallback xmlns="">
            <p:pic>
              <p:nvPicPr>
                <p:cNvPr id="418" name="Ink 417">
                  <a:extLst>
                    <a:ext uri="{FF2B5EF4-FFF2-40B4-BE49-F238E27FC236}">
                      <a16:creationId xmlns:a16="http://schemas.microsoft.com/office/drawing/2014/main" id="{B62846E7-F627-46DC-8B62-B3DF531FD68A}"/>
                    </a:ext>
                  </a:extLst>
                </p:cNvPr>
                <p:cNvPicPr/>
                <p:nvPr/>
              </p:nvPicPr>
              <p:blipFill>
                <a:blip r:embed="rId742"/>
                <a:stretch>
                  <a:fillRect/>
                </a:stretch>
              </p:blipFill>
              <p:spPr>
                <a:xfrm>
                  <a:off x="390062" y="631122"/>
                  <a:ext cx="106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19" name="Ink 418">
                  <a:extLst>
                    <a:ext uri="{FF2B5EF4-FFF2-40B4-BE49-F238E27FC236}">
                      <a16:creationId xmlns:a16="http://schemas.microsoft.com/office/drawing/2014/main" id="{AD22BC81-FF77-4696-B0BB-77A7898C24AA}"/>
                    </a:ext>
                  </a:extLst>
                </p14:cNvPr>
                <p14:cNvContentPartPr/>
                <p14:nvPr/>
              </p14:nvContentPartPr>
              <p14:xfrm>
                <a:off x="614702" y="643002"/>
                <a:ext cx="74520" cy="61920"/>
              </p14:xfrm>
            </p:contentPart>
          </mc:Choice>
          <mc:Fallback xmlns="">
            <p:pic>
              <p:nvPicPr>
                <p:cNvPr id="419" name="Ink 418">
                  <a:extLst>
                    <a:ext uri="{FF2B5EF4-FFF2-40B4-BE49-F238E27FC236}">
                      <a16:creationId xmlns:a16="http://schemas.microsoft.com/office/drawing/2014/main" id="{AD22BC81-FF77-4696-B0BB-77A7898C24AA}"/>
                    </a:ext>
                  </a:extLst>
                </p:cNvPr>
                <p:cNvPicPr/>
                <p:nvPr/>
              </p:nvPicPr>
              <p:blipFill>
                <a:blip r:embed="rId744"/>
                <a:stretch>
                  <a:fillRect/>
                </a:stretch>
              </p:blipFill>
              <p:spPr>
                <a:xfrm>
                  <a:off x="605702" y="634362"/>
                  <a:ext cx="92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20" name="Ink 419">
                  <a:extLst>
                    <a:ext uri="{FF2B5EF4-FFF2-40B4-BE49-F238E27FC236}">
                      <a16:creationId xmlns:a16="http://schemas.microsoft.com/office/drawing/2014/main" id="{2EEC3A8B-69F0-427B-BFB4-083D27403777}"/>
                    </a:ext>
                  </a:extLst>
                </p14:cNvPr>
                <p14:cNvContentPartPr/>
                <p14:nvPr/>
              </p14:nvContentPartPr>
              <p14:xfrm>
                <a:off x="778862" y="595842"/>
                <a:ext cx="9360" cy="8280"/>
              </p14:xfrm>
            </p:contentPart>
          </mc:Choice>
          <mc:Fallback xmlns="">
            <p:pic>
              <p:nvPicPr>
                <p:cNvPr id="420" name="Ink 419">
                  <a:extLst>
                    <a:ext uri="{FF2B5EF4-FFF2-40B4-BE49-F238E27FC236}">
                      <a16:creationId xmlns:a16="http://schemas.microsoft.com/office/drawing/2014/main" id="{2EEC3A8B-69F0-427B-BFB4-083D27403777}"/>
                    </a:ext>
                  </a:extLst>
                </p:cNvPr>
                <p:cNvPicPr/>
                <p:nvPr/>
              </p:nvPicPr>
              <p:blipFill>
                <a:blip r:embed="rId746"/>
                <a:stretch>
                  <a:fillRect/>
                </a:stretch>
              </p:blipFill>
              <p:spPr>
                <a:xfrm>
                  <a:off x="770222" y="586842"/>
                  <a:ext cx="27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21" name="Ink 420">
                  <a:extLst>
                    <a:ext uri="{FF2B5EF4-FFF2-40B4-BE49-F238E27FC236}">
                      <a16:creationId xmlns:a16="http://schemas.microsoft.com/office/drawing/2014/main" id="{376BF8D6-AAD7-43DD-85D2-DB06DE566EEC}"/>
                    </a:ext>
                  </a:extLst>
                </p14:cNvPr>
                <p14:cNvContentPartPr/>
                <p14:nvPr/>
              </p14:nvContentPartPr>
              <p14:xfrm>
                <a:off x="773102" y="554442"/>
                <a:ext cx="19440" cy="47880"/>
              </p14:xfrm>
            </p:contentPart>
          </mc:Choice>
          <mc:Fallback xmlns="">
            <p:pic>
              <p:nvPicPr>
                <p:cNvPr id="421" name="Ink 420">
                  <a:extLst>
                    <a:ext uri="{FF2B5EF4-FFF2-40B4-BE49-F238E27FC236}">
                      <a16:creationId xmlns:a16="http://schemas.microsoft.com/office/drawing/2014/main" id="{376BF8D6-AAD7-43DD-85D2-DB06DE566EEC}"/>
                    </a:ext>
                  </a:extLst>
                </p:cNvPr>
                <p:cNvPicPr/>
                <p:nvPr/>
              </p:nvPicPr>
              <p:blipFill>
                <a:blip r:embed="rId748"/>
                <a:stretch>
                  <a:fillRect/>
                </a:stretch>
              </p:blipFill>
              <p:spPr>
                <a:xfrm>
                  <a:off x="764462" y="545442"/>
                  <a:ext cx="37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22" name="Ink 421">
                  <a:extLst>
                    <a:ext uri="{FF2B5EF4-FFF2-40B4-BE49-F238E27FC236}">
                      <a16:creationId xmlns:a16="http://schemas.microsoft.com/office/drawing/2014/main" id="{41546164-54A6-4D05-9683-DFBF953AFFC0}"/>
                    </a:ext>
                  </a:extLst>
                </p14:cNvPr>
                <p14:cNvContentPartPr/>
                <p14:nvPr/>
              </p14:nvContentPartPr>
              <p14:xfrm>
                <a:off x="933662" y="464442"/>
                <a:ext cx="31680" cy="180000"/>
              </p14:xfrm>
            </p:contentPart>
          </mc:Choice>
          <mc:Fallback xmlns="">
            <p:pic>
              <p:nvPicPr>
                <p:cNvPr id="422" name="Ink 421">
                  <a:extLst>
                    <a:ext uri="{FF2B5EF4-FFF2-40B4-BE49-F238E27FC236}">
                      <a16:creationId xmlns:a16="http://schemas.microsoft.com/office/drawing/2014/main" id="{41546164-54A6-4D05-9683-DFBF953AFFC0}"/>
                    </a:ext>
                  </a:extLst>
                </p:cNvPr>
                <p:cNvPicPr/>
                <p:nvPr/>
              </p:nvPicPr>
              <p:blipFill>
                <a:blip r:embed="rId750"/>
                <a:stretch>
                  <a:fillRect/>
                </a:stretch>
              </p:blipFill>
              <p:spPr>
                <a:xfrm>
                  <a:off x="924662" y="455802"/>
                  <a:ext cx="49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23" name="Ink 422">
                  <a:extLst>
                    <a:ext uri="{FF2B5EF4-FFF2-40B4-BE49-F238E27FC236}">
                      <a16:creationId xmlns:a16="http://schemas.microsoft.com/office/drawing/2014/main" id="{434245D4-2763-41DF-8698-A01520713CC3}"/>
                    </a:ext>
                  </a:extLst>
                </p14:cNvPr>
                <p14:cNvContentPartPr/>
                <p14:nvPr/>
              </p14:nvContentPartPr>
              <p14:xfrm>
                <a:off x="1015382" y="497922"/>
                <a:ext cx="115200" cy="126000"/>
              </p14:xfrm>
            </p:contentPart>
          </mc:Choice>
          <mc:Fallback xmlns="">
            <p:pic>
              <p:nvPicPr>
                <p:cNvPr id="423" name="Ink 422">
                  <a:extLst>
                    <a:ext uri="{FF2B5EF4-FFF2-40B4-BE49-F238E27FC236}">
                      <a16:creationId xmlns:a16="http://schemas.microsoft.com/office/drawing/2014/main" id="{434245D4-2763-41DF-8698-A01520713CC3}"/>
                    </a:ext>
                  </a:extLst>
                </p:cNvPr>
                <p:cNvPicPr/>
                <p:nvPr/>
              </p:nvPicPr>
              <p:blipFill>
                <a:blip r:embed="rId752"/>
                <a:stretch>
                  <a:fillRect/>
                </a:stretch>
              </p:blipFill>
              <p:spPr>
                <a:xfrm>
                  <a:off x="1006742" y="488922"/>
                  <a:ext cx="13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24" name="Ink 423">
                  <a:extLst>
                    <a:ext uri="{FF2B5EF4-FFF2-40B4-BE49-F238E27FC236}">
                      <a16:creationId xmlns:a16="http://schemas.microsoft.com/office/drawing/2014/main" id="{B3CC6107-7F34-4A69-B4AE-1B56883BD865}"/>
                    </a:ext>
                  </a:extLst>
                </p14:cNvPr>
                <p14:cNvContentPartPr/>
                <p14:nvPr/>
              </p14:nvContentPartPr>
              <p14:xfrm>
                <a:off x="1269902" y="555162"/>
                <a:ext cx="1440" cy="1440"/>
              </p14:xfrm>
            </p:contentPart>
          </mc:Choice>
          <mc:Fallback xmlns="">
            <p:pic>
              <p:nvPicPr>
                <p:cNvPr id="424" name="Ink 423">
                  <a:extLst>
                    <a:ext uri="{FF2B5EF4-FFF2-40B4-BE49-F238E27FC236}">
                      <a16:creationId xmlns:a16="http://schemas.microsoft.com/office/drawing/2014/main" id="{B3CC6107-7F34-4A69-B4AE-1B56883BD865}"/>
                    </a:ext>
                  </a:extLst>
                </p:cNvPr>
                <p:cNvPicPr/>
                <p:nvPr/>
              </p:nvPicPr>
              <p:blipFill>
                <a:blip r:embed="rId754"/>
                <a:stretch>
                  <a:fillRect/>
                </a:stretch>
              </p:blipFill>
              <p:spPr>
                <a:xfrm>
                  <a:off x="1261262" y="546522"/>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25" name="Ink 424">
                  <a:extLst>
                    <a:ext uri="{FF2B5EF4-FFF2-40B4-BE49-F238E27FC236}">
                      <a16:creationId xmlns:a16="http://schemas.microsoft.com/office/drawing/2014/main" id="{105D0FF4-BB9C-48F4-AFC3-398312451BBB}"/>
                    </a:ext>
                  </a:extLst>
                </p14:cNvPr>
                <p14:cNvContentPartPr/>
                <p14:nvPr/>
              </p14:nvContentPartPr>
              <p14:xfrm>
                <a:off x="1360622" y="440322"/>
                <a:ext cx="90360" cy="201240"/>
              </p14:xfrm>
            </p:contentPart>
          </mc:Choice>
          <mc:Fallback xmlns="">
            <p:pic>
              <p:nvPicPr>
                <p:cNvPr id="425" name="Ink 424">
                  <a:extLst>
                    <a:ext uri="{FF2B5EF4-FFF2-40B4-BE49-F238E27FC236}">
                      <a16:creationId xmlns:a16="http://schemas.microsoft.com/office/drawing/2014/main" id="{105D0FF4-BB9C-48F4-AFC3-398312451BBB}"/>
                    </a:ext>
                  </a:extLst>
                </p:cNvPr>
                <p:cNvPicPr/>
                <p:nvPr/>
              </p:nvPicPr>
              <p:blipFill>
                <a:blip r:embed="rId756"/>
                <a:stretch>
                  <a:fillRect/>
                </a:stretch>
              </p:blipFill>
              <p:spPr>
                <a:xfrm>
                  <a:off x="1351982" y="431322"/>
                  <a:ext cx="108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29" name="Ink 428">
                  <a:extLst>
                    <a:ext uri="{FF2B5EF4-FFF2-40B4-BE49-F238E27FC236}">
                      <a16:creationId xmlns:a16="http://schemas.microsoft.com/office/drawing/2014/main" id="{9EB2D9DB-083F-45C5-9000-858DD0F05A7D}"/>
                    </a:ext>
                  </a:extLst>
                </p14:cNvPr>
                <p14:cNvContentPartPr/>
                <p14:nvPr/>
              </p14:nvContentPartPr>
              <p14:xfrm>
                <a:off x="1495262" y="482802"/>
                <a:ext cx="75240" cy="113400"/>
              </p14:xfrm>
            </p:contentPart>
          </mc:Choice>
          <mc:Fallback xmlns="">
            <p:pic>
              <p:nvPicPr>
                <p:cNvPr id="429" name="Ink 428">
                  <a:extLst>
                    <a:ext uri="{FF2B5EF4-FFF2-40B4-BE49-F238E27FC236}">
                      <a16:creationId xmlns:a16="http://schemas.microsoft.com/office/drawing/2014/main" id="{9EB2D9DB-083F-45C5-9000-858DD0F05A7D}"/>
                    </a:ext>
                  </a:extLst>
                </p:cNvPr>
                <p:cNvPicPr/>
                <p:nvPr/>
              </p:nvPicPr>
              <p:blipFill>
                <a:blip r:embed="rId758"/>
                <a:stretch>
                  <a:fillRect/>
                </a:stretch>
              </p:blipFill>
              <p:spPr>
                <a:xfrm>
                  <a:off x="1486622" y="473802"/>
                  <a:ext cx="92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5" name="Ink 434">
                  <a:extLst>
                    <a:ext uri="{FF2B5EF4-FFF2-40B4-BE49-F238E27FC236}">
                      <a16:creationId xmlns:a16="http://schemas.microsoft.com/office/drawing/2014/main" id="{B177B211-FD6B-4CB8-9849-FB1B42E803F1}"/>
                    </a:ext>
                  </a:extLst>
                </p14:cNvPr>
                <p14:cNvContentPartPr/>
                <p14:nvPr/>
              </p14:nvContentPartPr>
              <p14:xfrm>
                <a:off x="1664462" y="472722"/>
                <a:ext cx="66960" cy="118080"/>
              </p14:xfrm>
            </p:contentPart>
          </mc:Choice>
          <mc:Fallback xmlns="">
            <p:pic>
              <p:nvPicPr>
                <p:cNvPr id="435" name="Ink 434">
                  <a:extLst>
                    <a:ext uri="{FF2B5EF4-FFF2-40B4-BE49-F238E27FC236}">
                      <a16:creationId xmlns:a16="http://schemas.microsoft.com/office/drawing/2014/main" id="{B177B211-FD6B-4CB8-9849-FB1B42E803F1}"/>
                    </a:ext>
                  </a:extLst>
                </p:cNvPr>
                <p:cNvPicPr/>
                <p:nvPr/>
              </p:nvPicPr>
              <p:blipFill>
                <a:blip r:embed="rId760"/>
                <a:stretch>
                  <a:fillRect/>
                </a:stretch>
              </p:blipFill>
              <p:spPr>
                <a:xfrm>
                  <a:off x="1655462" y="463722"/>
                  <a:ext cx="84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36" name="Ink 435">
                  <a:extLst>
                    <a:ext uri="{FF2B5EF4-FFF2-40B4-BE49-F238E27FC236}">
                      <a16:creationId xmlns:a16="http://schemas.microsoft.com/office/drawing/2014/main" id="{CD929639-7C5F-45FB-A7E4-FFB0CAFC1DC7}"/>
                    </a:ext>
                  </a:extLst>
                </p14:cNvPr>
                <p14:cNvContentPartPr/>
                <p14:nvPr/>
              </p14:nvContentPartPr>
              <p14:xfrm>
                <a:off x="1814582" y="438162"/>
                <a:ext cx="85320" cy="100440"/>
              </p14:xfrm>
            </p:contentPart>
          </mc:Choice>
          <mc:Fallback xmlns="">
            <p:pic>
              <p:nvPicPr>
                <p:cNvPr id="436" name="Ink 435">
                  <a:extLst>
                    <a:ext uri="{FF2B5EF4-FFF2-40B4-BE49-F238E27FC236}">
                      <a16:creationId xmlns:a16="http://schemas.microsoft.com/office/drawing/2014/main" id="{CD929639-7C5F-45FB-A7E4-FFB0CAFC1DC7}"/>
                    </a:ext>
                  </a:extLst>
                </p:cNvPr>
                <p:cNvPicPr/>
                <p:nvPr/>
              </p:nvPicPr>
              <p:blipFill>
                <a:blip r:embed="rId762"/>
                <a:stretch>
                  <a:fillRect/>
                </a:stretch>
              </p:blipFill>
              <p:spPr>
                <a:xfrm>
                  <a:off x="1805942" y="429162"/>
                  <a:ext cx="102960" cy="118080"/>
                </a:xfrm>
                <a:prstGeom prst="rect">
                  <a:avLst/>
                </a:prstGeom>
              </p:spPr>
            </p:pic>
          </mc:Fallback>
        </mc:AlternateContent>
      </p:grpSp>
      <p:grpSp>
        <p:nvGrpSpPr>
          <p:cNvPr id="783" name="Group 782">
            <a:extLst>
              <a:ext uri="{FF2B5EF4-FFF2-40B4-BE49-F238E27FC236}">
                <a16:creationId xmlns:a16="http://schemas.microsoft.com/office/drawing/2014/main" id="{64D535D4-AE25-49CE-886E-8F5F645E0DE2}"/>
              </a:ext>
            </a:extLst>
          </p:cNvPr>
          <p:cNvGrpSpPr/>
          <p:nvPr/>
        </p:nvGrpSpPr>
        <p:grpSpPr>
          <a:xfrm>
            <a:off x="2100782" y="26322"/>
            <a:ext cx="1805040" cy="1103040"/>
            <a:chOff x="2100782" y="26322"/>
            <a:chExt cx="1805040" cy="1103040"/>
          </a:xfrm>
        </p:grpSpPr>
        <mc:AlternateContent xmlns:mc="http://schemas.openxmlformats.org/markup-compatibility/2006" xmlns:p14="http://schemas.microsoft.com/office/powerpoint/2010/main">
          <mc:Choice Requires="p14">
            <p:contentPart p14:bwMode="auto" r:id="rId763">
              <p14:nvContentPartPr>
                <p14:cNvPr id="28" name="Ink 27">
                  <a:extLst>
                    <a:ext uri="{FF2B5EF4-FFF2-40B4-BE49-F238E27FC236}">
                      <a16:creationId xmlns:a16="http://schemas.microsoft.com/office/drawing/2014/main" id="{7E82032E-AEBE-4157-9FAA-D7C6F136CCBB}"/>
                    </a:ext>
                  </a:extLst>
                </p14:cNvPr>
                <p14:cNvContentPartPr/>
                <p14:nvPr/>
              </p14:nvContentPartPr>
              <p14:xfrm>
                <a:off x="2340542" y="867642"/>
                <a:ext cx="272520" cy="169560"/>
              </p14:xfrm>
            </p:contentPart>
          </mc:Choice>
          <mc:Fallback xmlns="">
            <p:pic>
              <p:nvPicPr>
                <p:cNvPr id="28" name="Ink 27">
                  <a:extLst>
                    <a:ext uri="{FF2B5EF4-FFF2-40B4-BE49-F238E27FC236}">
                      <a16:creationId xmlns:a16="http://schemas.microsoft.com/office/drawing/2014/main" id="{7E82032E-AEBE-4157-9FAA-D7C6F136CCBB}"/>
                    </a:ext>
                  </a:extLst>
                </p:cNvPr>
                <p:cNvPicPr/>
                <p:nvPr/>
              </p:nvPicPr>
              <p:blipFill>
                <a:blip r:embed="rId764"/>
                <a:stretch>
                  <a:fillRect/>
                </a:stretch>
              </p:blipFill>
              <p:spPr>
                <a:xfrm>
                  <a:off x="2331902" y="859002"/>
                  <a:ext cx="290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9" name="Ink 28">
                  <a:extLst>
                    <a:ext uri="{FF2B5EF4-FFF2-40B4-BE49-F238E27FC236}">
                      <a16:creationId xmlns:a16="http://schemas.microsoft.com/office/drawing/2014/main" id="{4E9D7D33-D781-433C-A914-EE8708C690B8}"/>
                    </a:ext>
                  </a:extLst>
                </p14:cNvPr>
                <p14:cNvContentPartPr/>
                <p14:nvPr/>
              </p14:nvContentPartPr>
              <p14:xfrm>
                <a:off x="2715302" y="667482"/>
                <a:ext cx="72000" cy="106200"/>
              </p14:xfrm>
            </p:contentPart>
          </mc:Choice>
          <mc:Fallback xmlns="">
            <p:pic>
              <p:nvPicPr>
                <p:cNvPr id="29" name="Ink 28">
                  <a:extLst>
                    <a:ext uri="{FF2B5EF4-FFF2-40B4-BE49-F238E27FC236}">
                      <a16:creationId xmlns:a16="http://schemas.microsoft.com/office/drawing/2014/main" id="{4E9D7D33-D781-433C-A914-EE8708C690B8}"/>
                    </a:ext>
                  </a:extLst>
                </p:cNvPr>
                <p:cNvPicPr/>
                <p:nvPr/>
              </p:nvPicPr>
              <p:blipFill>
                <a:blip r:embed="rId766"/>
                <a:stretch>
                  <a:fillRect/>
                </a:stretch>
              </p:blipFill>
              <p:spPr>
                <a:xfrm>
                  <a:off x="2706662" y="658482"/>
                  <a:ext cx="89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0" name="Ink 29">
                  <a:extLst>
                    <a:ext uri="{FF2B5EF4-FFF2-40B4-BE49-F238E27FC236}">
                      <a16:creationId xmlns:a16="http://schemas.microsoft.com/office/drawing/2014/main" id="{13A64E8D-A64C-472D-99BA-76187051F032}"/>
                    </a:ext>
                  </a:extLst>
                </p14:cNvPr>
                <p14:cNvContentPartPr/>
                <p14:nvPr/>
              </p14:nvContentPartPr>
              <p14:xfrm>
                <a:off x="2761382" y="769362"/>
                <a:ext cx="133920" cy="106200"/>
              </p14:xfrm>
            </p:contentPart>
          </mc:Choice>
          <mc:Fallback xmlns="">
            <p:pic>
              <p:nvPicPr>
                <p:cNvPr id="30" name="Ink 29">
                  <a:extLst>
                    <a:ext uri="{FF2B5EF4-FFF2-40B4-BE49-F238E27FC236}">
                      <a16:creationId xmlns:a16="http://schemas.microsoft.com/office/drawing/2014/main" id="{13A64E8D-A64C-472D-99BA-76187051F032}"/>
                    </a:ext>
                  </a:extLst>
                </p:cNvPr>
                <p:cNvPicPr/>
                <p:nvPr/>
              </p:nvPicPr>
              <p:blipFill>
                <a:blip r:embed="rId768"/>
                <a:stretch>
                  <a:fillRect/>
                </a:stretch>
              </p:blipFill>
              <p:spPr>
                <a:xfrm>
                  <a:off x="2752382" y="760362"/>
                  <a:ext cx="151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1" name="Ink 30">
                  <a:extLst>
                    <a:ext uri="{FF2B5EF4-FFF2-40B4-BE49-F238E27FC236}">
                      <a16:creationId xmlns:a16="http://schemas.microsoft.com/office/drawing/2014/main" id="{AE8750DC-EC3E-418C-A730-20347A43A64F}"/>
                    </a:ext>
                  </a:extLst>
                </p14:cNvPr>
                <p14:cNvContentPartPr/>
                <p14:nvPr/>
              </p14:nvContentPartPr>
              <p14:xfrm>
                <a:off x="2856782" y="989322"/>
                <a:ext cx="53280" cy="111240"/>
              </p14:xfrm>
            </p:contentPart>
          </mc:Choice>
          <mc:Fallback xmlns="">
            <p:pic>
              <p:nvPicPr>
                <p:cNvPr id="31" name="Ink 30">
                  <a:extLst>
                    <a:ext uri="{FF2B5EF4-FFF2-40B4-BE49-F238E27FC236}">
                      <a16:creationId xmlns:a16="http://schemas.microsoft.com/office/drawing/2014/main" id="{AE8750DC-EC3E-418C-A730-20347A43A64F}"/>
                    </a:ext>
                  </a:extLst>
                </p:cNvPr>
                <p:cNvPicPr/>
                <p:nvPr/>
              </p:nvPicPr>
              <p:blipFill>
                <a:blip r:embed="rId770"/>
                <a:stretch>
                  <a:fillRect/>
                </a:stretch>
              </p:blipFill>
              <p:spPr>
                <a:xfrm>
                  <a:off x="2847782" y="980322"/>
                  <a:ext cx="70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2" name="Ink 31">
                  <a:extLst>
                    <a:ext uri="{FF2B5EF4-FFF2-40B4-BE49-F238E27FC236}">
                      <a16:creationId xmlns:a16="http://schemas.microsoft.com/office/drawing/2014/main" id="{EABCED43-0816-4CDD-BB1A-DB10479520ED}"/>
                    </a:ext>
                  </a:extLst>
                </p14:cNvPr>
                <p14:cNvContentPartPr/>
                <p14:nvPr/>
              </p14:nvContentPartPr>
              <p14:xfrm>
                <a:off x="2834102" y="1003362"/>
                <a:ext cx="16200" cy="126000"/>
              </p14:xfrm>
            </p:contentPart>
          </mc:Choice>
          <mc:Fallback xmlns="">
            <p:pic>
              <p:nvPicPr>
                <p:cNvPr id="32" name="Ink 31">
                  <a:extLst>
                    <a:ext uri="{FF2B5EF4-FFF2-40B4-BE49-F238E27FC236}">
                      <a16:creationId xmlns:a16="http://schemas.microsoft.com/office/drawing/2014/main" id="{EABCED43-0816-4CDD-BB1A-DB10479520ED}"/>
                    </a:ext>
                  </a:extLst>
                </p:cNvPr>
                <p:cNvPicPr/>
                <p:nvPr/>
              </p:nvPicPr>
              <p:blipFill>
                <a:blip r:embed="rId772"/>
                <a:stretch>
                  <a:fillRect/>
                </a:stretch>
              </p:blipFill>
              <p:spPr>
                <a:xfrm>
                  <a:off x="2825462" y="994722"/>
                  <a:ext cx="33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3" name="Ink 32">
                  <a:extLst>
                    <a:ext uri="{FF2B5EF4-FFF2-40B4-BE49-F238E27FC236}">
                      <a16:creationId xmlns:a16="http://schemas.microsoft.com/office/drawing/2014/main" id="{0F23A899-21C2-4061-B489-0980E3B20590}"/>
                    </a:ext>
                  </a:extLst>
                </p14:cNvPr>
                <p14:cNvContentPartPr/>
                <p14:nvPr/>
              </p14:nvContentPartPr>
              <p14:xfrm>
                <a:off x="2915102" y="992202"/>
                <a:ext cx="70200" cy="118440"/>
              </p14:xfrm>
            </p:contentPart>
          </mc:Choice>
          <mc:Fallback xmlns="">
            <p:pic>
              <p:nvPicPr>
                <p:cNvPr id="33" name="Ink 32">
                  <a:extLst>
                    <a:ext uri="{FF2B5EF4-FFF2-40B4-BE49-F238E27FC236}">
                      <a16:creationId xmlns:a16="http://schemas.microsoft.com/office/drawing/2014/main" id="{0F23A899-21C2-4061-B489-0980E3B20590}"/>
                    </a:ext>
                  </a:extLst>
                </p:cNvPr>
                <p:cNvPicPr/>
                <p:nvPr/>
              </p:nvPicPr>
              <p:blipFill>
                <a:blip r:embed="rId774"/>
                <a:stretch>
                  <a:fillRect/>
                </a:stretch>
              </p:blipFill>
              <p:spPr>
                <a:xfrm>
                  <a:off x="2906102" y="983562"/>
                  <a:ext cx="87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4" name="Ink 33">
                  <a:extLst>
                    <a:ext uri="{FF2B5EF4-FFF2-40B4-BE49-F238E27FC236}">
                      <a16:creationId xmlns:a16="http://schemas.microsoft.com/office/drawing/2014/main" id="{0669EA30-EF4A-4DC7-B730-1398B3CCDBB0}"/>
                    </a:ext>
                  </a:extLst>
                </p14:cNvPr>
                <p14:cNvContentPartPr/>
                <p14:nvPr/>
              </p14:nvContentPartPr>
              <p14:xfrm>
                <a:off x="3019142" y="907602"/>
                <a:ext cx="99000" cy="109440"/>
              </p14:xfrm>
            </p:contentPart>
          </mc:Choice>
          <mc:Fallback xmlns="">
            <p:pic>
              <p:nvPicPr>
                <p:cNvPr id="34" name="Ink 33">
                  <a:extLst>
                    <a:ext uri="{FF2B5EF4-FFF2-40B4-BE49-F238E27FC236}">
                      <a16:creationId xmlns:a16="http://schemas.microsoft.com/office/drawing/2014/main" id="{0669EA30-EF4A-4DC7-B730-1398B3CCDBB0}"/>
                    </a:ext>
                  </a:extLst>
                </p:cNvPr>
                <p:cNvPicPr/>
                <p:nvPr/>
              </p:nvPicPr>
              <p:blipFill>
                <a:blip r:embed="rId776"/>
                <a:stretch>
                  <a:fillRect/>
                </a:stretch>
              </p:blipFill>
              <p:spPr>
                <a:xfrm>
                  <a:off x="3010502" y="898602"/>
                  <a:ext cx="116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6" name="Ink 35">
                  <a:extLst>
                    <a:ext uri="{FF2B5EF4-FFF2-40B4-BE49-F238E27FC236}">
                      <a16:creationId xmlns:a16="http://schemas.microsoft.com/office/drawing/2014/main" id="{9D15A373-C4BE-4485-9949-349D0CD9D410}"/>
                    </a:ext>
                  </a:extLst>
                </p14:cNvPr>
                <p14:cNvContentPartPr/>
                <p14:nvPr/>
              </p14:nvContentPartPr>
              <p14:xfrm>
                <a:off x="3046142" y="725442"/>
                <a:ext cx="151560" cy="56520"/>
              </p14:xfrm>
            </p:contentPart>
          </mc:Choice>
          <mc:Fallback xmlns="">
            <p:pic>
              <p:nvPicPr>
                <p:cNvPr id="36" name="Ink 35">
                  <a:extLst>
                    <a:ext uri="{FF2B5EF4-FFF2-40B4-BE49-F238E27FC236}">
                      <a16:creationId xmlns:a16="http://schemas.microsoft.com/office/drawing/2014/main" id="{9D15A373-C4BE-4485-9949-349D0CD9D410}"/>
                    </a:ext>
                  </a:extLst>
                </p:cNvPr>
                <p:cNvPicPr/>
                <p:nvPr/>
              </p:nvPicPr>
              <p:blipFill>
                <a:blip r:embed="rId778"/>
                <a:stretch>
                  <a:fillRect/>
                </a:stretch>
              </p:blipFill>
              <p:spPr>
                <a:xfrm>
                  <a:off x="3037502" y="716442"/>
                  <a:ext cx="169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7" name="Ink 36">
                  <a:extLst>
                    <a:ext uri="{FF2B5EF4-FFF2-40B4-BE49-F238E27FC236}">
                      <a16:creationId xmlns:a16="http://schemas.microsoft.com/office/drawing/2014/main" id="{7022B80C-5F47-44D7-9AE5-CC1F08DE124C}"/>
                    </a:ext>
                  </a:extLst>
                </p14:cNvPr>
                <p14:cNvContentPartPr/>
                <p14:nvPr/>
              </p14:nvContentPartPr>
              <p14:xfrm>
                <a:off x="3025982" y="609882"/>
                <a:ext cx="156240" cy="63360"/>
              </p14:xfrm>
            </p:contentPart>
          </mc:Choice>
          <mc:Fallback xmlns="">
            <p:pic>
              <p:nvPicPr>
                <p:cNvPr id="37" name="Ink 36">
                  <a:extLst>
                    <a:ext uri="{FF2B5EF4-FFF2-40B4-BE49-F238E27FC236}">
                      <a16:creationId xmlns:a16="http://schemas.microsoft.com/office/drawing/2014/main" id="{7022B80C-5F47-44D7-9AE5-CC1F08DE124C}"/>
                    </a:ext>
                  </a:extLst>
                </p:cNvPr>
                <p:cNvPicPr/>
                <p:nvPr/>
              </p:nvPicPr>
              <p:blipFill>
                <a:blip r:embed="rId780"/>
                <a:stretch>
                  <a:fillRect/>
                </a:stretch>
              </p:blipFill>
              <p:spPr>
                <a:xfrm>
                  <a:off x="3017342" y="600882"/>
                  <a:ext cx="173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8" name="Ink 37">
                  <a:extLst>
                    <a:ext uri="{FF2B5EF4-FFF2-40B4-BE49-F238E27FC236}">
                      <a16:creationId xmlns:a16="http://schemas.microsoft.com/office/drawing/2014/main" id="{666F2DE9-1585-4E3E-A6B3-BDF409555727}"/>
                    </a:ext>
                  </a:extLst>
                </p14:cNvPr>
                <p14:cNvContentPartPr/>
                <p14:nvPr/>
              </p14:nvContentPartPr>
              <p14:xfrm>
                <a:off x="3386702" y="534642"/>
                <a:ext cx="205920" cy="200520"/>
              </p14:xfrm>
            </p:contentPart>
          </mc:Choice>
          <mc:Fallback xmlns="">
            <p:pic>
              <p:nvPicPr>
                <p:cNvPr id="38" name="Ink 37">
                  <a:extLst>
                    <a:ext uri="{FF2B5EF4-FFF2-40B4-BE49-F238E27FC236}">
                      <a16:creationId xmlns:a16="http://schemas.microsoft.com/office/drawing/2014/main" id="{666F2DE9-1585-4E3E-A6B3-BDF409555727}"/>
                    </a:ext>
                  </a:extLst>
                </p:cNvPr>
                <p:cNvPicPr/>
                <p:nvPr/>
              </p:nvPicPr>
              <p:blipFill>
                <a:blip r:embed="rId782"/>
                <a:stretch>
                  <a:fillRect/>
                </a:stretch>
              </p:blipFill>
              <p:spPr>
                <a:xfrm>
                  <a:off x="3378062" y="526002"/>
                  <a:ext cx="223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37" name="Ink 436">
                  <a:extLst>
                    <a:ext uri="{FF2B5EF4-FFF2-40B4-BE49-F238E27FC236}">
                      <a16:creationId xmlns:a16="http://schemas.microsoft.com/office/drawing/2014/main" id="{C0E4217A-DC98-4604-9E59-AD1B946ADA42}"/>
                    </a:ext>
                  </a:extLst>
                </p14:cNvPr>
                <p14:cNvContentPartPr/>
                <p14:nvPr/>
              </p14:nvContentPartPr>
              <p14:xfrm>
                <a:off x="2100782" y="416922"/>
                <a:ext cx="21600" cy="132480"/>
              </p14:xfrm>
            </p:contentPart>
          </mc:Choice>
          <mc:Fallback xmlns="">
            <p:pic>
              <p:nvPicPr>
                <p:cNvPr id="437" name="Ink 436">
                  <a:extLst>
                    <a:ext uri="{FF2B5EF4-FFF2-40B4-BE49-F238E27FC236}">
                      <a16:creationId xmlns:a16="http://schemas.microsoft.com/office/drawing/2014/main" id="{C0E4217A-DC98-4604-9E59-AD1B946ADA42}"/>
                    </a:ext>
                  </a:extLst>
                </p:cNvPr>
                <p:cNvPicPr/>
                <p:nvPr/>
              </p:nvPicPr>
              <p:blipFill>
                <a:blip r:embed="rId784"/>
                <a:stretch>
                  <a:fillRect/>
                </a:stretch>
              </p:blipFill>
              <p:spPr>
                <a:xfrm>
                  <a:off x="2092142" y="408282"/>
                  <a:ext cx="39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40" name="Ink 439">
                  <a:extLst>
                    <a:ext uri="{FF2B5EF4-FFF2-40B4-BE49-F238E27FC236}">
                      <a16:creationId xmlns:a16="http://schemas.microsoft.com/office/drawing/2014/main" id="{C7FA231E-E015-4722-9A32-D7E32D2C1E66}"/>
                    </a:ext>
                  </a:extLst>
                </p14:cNvPr>
                <p14:cNvContentPartPr/>
                <p14:nvPr/>
              </p14:nvContentPartPr>
              <p14:xfrm>
                <a:off x="2103302" y="421242"/>
                <a:ext cx="118080" cy="48960"/>
              </p14:xfrm>
            </p:contentPart>
          </mc:Choice>
          <mc:Fallback xmlns="">
            <p:pic>
              <p:nvPicPr>
                <p:cNvPr id="440" name="Ink 439">
                  <a:extLst>
                    <a:ext uri="{FF2B5EF4-FFF2-40B4-BE49-F238E27FC236}">
                      <a16:creationId xmlns:a16="http://schemas.microsoft.com/office/drawing/2014/main" id="{C7FA231E-E015-4722-9A32-D7E32D2C1E66}"/>
                    </a:ext>
                  </a:extLst>
                </p:cNvPr>
                <p:cNvPicPr/>
                <p:nvPr/>
              </p:nvPicPr>
              <p:blipFill>
                <a:blip r:embed="rId786"/>
                <a:stretch>
                  <a:fillRect/>
                </a:stretch>
              </p:blipFill>
              <p:spPr>
                <a:xfrm>
                  <a:off x="2094302" y="412242"/>
                  <a:ext cx="135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768" name="Ink 767">
                  <a:extLst>
                    <a:ext uri="{FF2B5EF4-FFF2-40B4-BE49-F238E27FC236}">
                      <a16:creationId xmlns:a16="http://schemas.microsoft.com/office/drawing/2014/main" id="{0056BA26-A0C9-40A8-90F5-ABA5121F1A8C}"/>
                    </a:ext>
                  </a:extLst>
                </p14:cNvPr>
                <p14:cNvContentPartPr/>
                <p14:nvPr/>
              </p14:nvContentPartPr>
              <p14:xfrm>
                <a:off x="2184662" y="322242"/>
                <a:ext cx="71640" cy="216360"/>
              </p14:xfrm>
            </p:contentPart>
          </mc:Choice>
          <mc:Fallback xmlns="">
            <p:pic>
              <p:nvPicPr>
                <p:cNvPr id="768" name="Ink 767">
                  <a:extLst>
                    <a:ext uri="{FF2B5EF4-FFF2-40B4-BE49-F238E27FC236}">
                      <a16:creationId xmlns:a16="http://schemas.microsoft.com/office/drawing/2014/main" id="{0056BA26-A0C9-40A8-90F5-ABA5121F1A8C}"/>
                    </a:ext>
                  </a:extLst>
                </p:cNvPr>
                <p:cNvPicPr/>
                <p:nvPr/>
              </p:nvPicPr>
              <p:blipFill>
                <a:blip r:embed="rId788"/>
                <a:stretch>
                  <a:fillRect/>
                </a:stretch>
              </p:blipFill>
              <p:spPr>
                <a:xfrm>
                  <a:off x="2176022" y="313242"/>
                  <a:ext cx="89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772" name="Ink 771">
                  <a:extLst>
                    <a:ext uri="{FF2B5EF4-FFF2-40B4-BE49-F238E27FC236}">
                      <a16:creationId xmlns:a16="http://schemas.microsoft.com/office/drawing/2014/main" id="{E4CBF4BB-FBB6-495D-BE14-C15E70B9C433}"/>
                    </a:ext>
                  </a:extLst>
                </p14:cNvPr>
                <p14:cNvContentPartPr/>
                <p14:nvPr/>
              </p14:nvContentPartPr>
              <p14:xfrm>
                <a:off x="2469782" y="338442"/>
                <a:ext cx="132840" cy="59400"/>
              </p14:xfrm>
            </p:contentPart>
          </mc:Choice>
          <mc:Fallback xmlns="">
            <p:pic>
              <p:nvPicPr>
                <p:cNvPr id="772" name="Ink 771">
                  <a:extLst>
                    <a:ext uri="{FF2B5EF4-FFF2-40B4-BE49-F238E27FC236}">
                      <a16:creationId xmlns:a16="http://schemas.microsoft.com/office/drawing/2014/main" id="{E4CBF4BB-FBB6-495D-BE14-C15E70B9C433}"/>
                    </a:ext>
                  </a:extLst>
                </p:cNvPr>
                <p:cNvPicPr/>
                <p:nvPr/>
              </p:nvPicPr>
              <p:blipFill>
                <a:blip r:embed="rId790"/>
                <a:stretch>
                  <a:fillRect/>
                </a:stretch>
              </p:blipFill>
              <p:spPr>
                <a:xfrm>
                  <a:off x="2461142" y="329442"/>
                  <a:ext cx="150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773" name="Ink 772">
                  <a:extLst>
                    <a:ext uri="{FF2B5EF4-FFF2-40B4-BE49-F238E27FC236}">
                      <a16:creationId xmlns:a16="http://schemas.microsoft.com/office/drawing/2014/main" id="{9C30908D-9C6A-40A1-8A14-ED355FC1867F}"/>
                    </a:ext>
                  </a:extLst>
                </p14:cNvPr>
                <p14:cNvContentPartPr/>
                <p14:nvPr/>
              </p14:nvContentPartPr>
              <p14:xfrm>
                <a:off x="2527022" y="304242"/>
                <a:ext cx="186480" cy="11520"/>
              </p14:xfrm>
            </p:contentPart>
          </mc:Choice>
          <mc:Fallback xmlns="">
            <p:pic>
              <p:nvPicPr>
                <p:cNvPr id="773" name="Ink 772">
                  <a:extLst>
                    <a:ext uri="{FF2B5EF4-FFF2-40B4-BE49-F238E27FC236}">
                      <a16:creationId xmlns:a16="http://schemas.microsoft.com/office/drawing/2014/main" id="{9C30908D-9C6A-40A1-8A14-ED355FC1867F}"/>
                    </a:ext>
                  </a:extLst>
                </p:cNvPr>
                <p:cNvPicPr/>
                <p:nvPr/>
              </p:nvPicPr>
              <p:blipFill>
                <a:blip r:embed="rId792"/>
                <a:stretch>
                  <a:fillRect/>
                </a:stretch>
              </p:blipFill>
              <p:spPr>
                <a:xfrm>
                  <a:off x="2518022" y="295242"/>
                  <a:ext cx="204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775" name="Ink 774">
                  <a:extLst>
                    <a:ext uri="{FF2B5EF4-FFF2-40B4-BE49-F238E27FC236}">
                      <a16:creationId xmlns:a16="http://schemas.microsoft.com/office/drawing/2014/main" id="{BC1985BB-1239-4440-8423-B03830D1C477}"/>
                    </a:ext>
                  </a:extLst>
                </p14:cNvPr>
                <p14:cNvContentPartPr/>
                <p14:nvPr/>
              </p14:nvContentPartPr>
              <p14:xfrm>
                <a:off x="2983502" y="220362"/>
                <a:ext cx="70920" cy="208080"/>
              </p14:xfrm>
            </p:contentPart>
          </mc:Choice>
          <mc:Fallback xmlns="">
            <p:pic>
              <p:nvPicPr>
                <p:cNvPr id="775" name="Ink 774">
                  <a:extLst>
                    <a:ext uri="{FF2B5EF4-FFF2-40B4-BE49-F238E27FC236}">
                      <a16:creationId xmlns:a16="http://schemas.microsoft.com/office/drawing/2014/main" id="{BC1985BB-1239-4440-8423-B03830D1C477}"/>
                    </a:ext>
                  </a:extLst>
                </p:cNvPr>
                <p:cNvPicPr/>
                <p:nvPr/>
              </p:nvPicPr>
              <p:blipFill>
                <a:blip r:embed="rId794"/>
                <a:stretch>
                  <a:fillRect/>
                </a:stretch>
              </p:blipFill>
              <p:spPr>
                <a:xfrm>
                  <a:off x="2974502" y="211362"/>
                  <a:ext cx="88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776" name="Ink 775">
                  <a:extLst>
                    <a:ext uri="{FF2B5EF4-FFF2-40B4-BE49-F238E27FC236}">
                      <a16:creationId xmlns:a16="http://schemas.microsoft.com/office/drawing/2014/main" id="{B02F53F3-48FE-4945-B471-C4C05E853103}"/>
                    </a:ext>
                  </a:extLst>
                </p14:cNvPr>
                <p14:cNvContentPartPr/>
                <p14:nvPr/>
              </p14:nvContentPartPr>
              <p14:xfrm>
                <a:off x="3084302" y="248442"/>
                <a:ext cx="142920" cy="175320"/>
              </p14:xfrm>
            </p:contentPart>
          </mc:Choice>
          <mc:Fallback xmlns="">
            <p:pic>
              <p:nvPicPr>
                <p:cNvPr id="776" name="Ink 775">
                  <a:extLst>
                    <a:ext uri="{FF2B5EF4-FFF2-40B4-BE49-F238E27FC236}">
                      <a16:creationId xmlns:a16="http://schemas.microsoft.com/office/drawing/2014/main" id="{B02F53F3-48FE-4945-B471-C4C05E853103}"/>
                    </a:ext>
                  </a:extLst>
                </p:cNvPr>
                <p:cNvPicPr/>
                <p:nvPr/>
              </p:nvPicPr>
              <p:blipFill>
                <a:blip r:embed="rId796"/>
                <a:stretch>
                  <a:fillRect/>
                </a:stretch>
              </p:blipFill>
              <p:spPr>
                <a:xfrm>
                  <a:off x="3075662" y="239802"/>
                  <a:ext cx="160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777" name="Ink 776">
                  <a:extLst>
                    <a:ext uri="{FF2B5EF4-FFF2-40B4-BE49-F238E27FC236}">
                      <a16:creationId xmlns:a16="http://schemas.microsoft.com/office/drawing/2014/main" id="{8FD6483E-34F7-4485-8329-82D5325843CB}"/>
                    </a:ext>
                  </a:extLst>
                </p14:cNvPr>
                <p14:cNvContentPartPr/>
                <p14:nvPr/>
              </p14:nvContentPartPr>
              <p14:xfrm>
                <a:off x="3365822" y="222162"/>
                <a:ext cx="47880" cy="128520"/>
              </p14:xfrm>
            </p:contentPart>
          </mc:Choice>
          <mc:Fallback xmlns="">
            <p:pic>
              <p:nvPicPr>
                <p:cNvPr id="777" name="Ink 776">
                  <a:extLst>
                    <a:ext uri="{FF2B5EF4-FFF2-40B4-BE49-F238E27FC236}">
                      <a16:creationId xmlns:a16="http://schemas.microsoft.com/office/drawing/2014/main" id="{8FD6483E-34F7-4485-8329-82D5325843CB}"/>
                    </a:ext>
                  </a:extLst>
                </p:cNvPr>
                <p:cNvPicPr/>
                <p:nvPr/>
              </p:nvPicPr>
              <p:blipFill>
                <a:blip r:embed="rId798"/>
                <a:stretch>
                  <a:fillRect/>
                </a:stretch>
              </p:blipFill>
              <p:spPr>
                <a:xfrm>
                  <a:off x="3356822" y="213522"/>
                  <a:ext cx="65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778" name="Ink 777">
                  <a:extLst>
                    <a:ext uri="{FF2B5EF4-FFF2-40B4-BE49-F238E27FC236}">
                      <a16:creationId xmlns:a16="http://schemas.microsoft.com/office/drawing/2014/main" id="{22A8F37C-9841-47F5-838B-859D00CB6B33}"/>
                    </a:ext>
                  </a:extLst>
                </p14:cNvPr>
                <p14:cNvContentPartPr/>
                <p14:nvPr/>
              </p14:nvContentPartPr>
              <p14:xfrm>
                <a:off x="3405062" y="229362"/>
                <a:ext cx="107640" cy="144360"/>
              </p14:xfrm>
            </p:contentPart>
          </mc:Choice>
          <mc:Fallback xmlns="">
            <p:pic>
              <p:nvPicPr>
                <p:cNvPr id="778" name="Ink 777">
                  <a:extLst>
                    <a:ext uri="{FF2B5EF4-FFF2-40B4-BE49-F238E27FC236}">
                      <a16:creationId xmlns:a16="http://schemas.microsoft.com/office/drawing/2014/main" id="{22A8F37C-9841-47F5-838B-859D00CB6B33}"/>
                    </a:ext>
                  </a:extLst>
                </p:cNvPr>
                <p:cNvPicPr/>
                <p:nvPr/>
              </p:nvPicPr>
              <p:blipFill>
                <a:blip r:embed="rId800"/>
                <a:stretch>
                  <a:fillRect/>
                </a:stretch>
              </p:blipFill>
              <p:spPr>
                <a:xfrm>
                  <a:off x="3396422" y="220722"/>
                  <a:ext cx="125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779" name="Ink 778">
                  <a:extLst>
                    <a:ext uri="{FF2B5EF4-FFF2-40B4-BE49-F238E27FC236}">
                      <a16:creationId xmlns:a16="http://schemas.microsoft.com/office/drawing/2014/main" id="{A848C671-3920-4748-9C61-9E13D1569C73}"/>
                    </a:ext>
                  </a:extLst>
                </p14:cNvPr>
                <p14:cNvContentPartPr/>
                <p14:nvPr/>
              </p14:nvContentPartPr>
              <p14:xfrm>
                <a:off x="3544742" y="278682"/>
                <a:ext cx="38520" cy="106200"/>
              </p14:xfrm>
            </p:contentPart>
          </mc:Choice>
          <mc:Fallback xmlns="">
            <p:pic>
              <p:nvPicPr>
                <p:cNvPr id="779" name="Ink 778">
                  <a:extLst>
                    <a:ext uri="{FF2B5EF4-FFF2-40B4-BE49-F238E27FC236}">
                      <a16:creationId xmlns:a16="http://schemas.microsoft.com/office/drawing/2014/main" id="{A848C671-3920-4748-9C61-9E13D1569C73}"/>
                    </a:ext>
                  </a:extLst>
                </p:cNvPr>
                <p:cNvPicPr/>
                <p:nvPr/>
              </p:nvPicPr>
              <p:blipFill>
                <a:blip r:embed="rId802"/>
                <a:stretch>
                  <a:fillRect/>
                </a:stretch>
              </p:blipFill>
              <p:spPr>
                <a:xfrm>
                  <a:off x="3535742" y="270042"/>
                  <a:ext cx="56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780" name="Ink 779">
                  <a:extLst>
                    <a:ext uri="{FF2B5EF4-FFF2-40B4-BE49-F238E27FC236}">
                      <a16:creationId xmlns:a16="http://schemas.microsoft.com/office/drawing/2014/main" id="{C9603F85-7AFD-40B3-965C-83484889C92B}"/>
                    </a:ext>
                  </a:extLst>
                </p14:cNvPr>
                <p14:cNvContentPartPr/>
                <p14:nvPr/>
              </p14:nvContentPartPr>
              <p14:xfrm>
                <a:off x="3546182" y="266802"/>
                <a:ext cx="133200" cy="93240"/>
              </p14:xfrm>
            </p:contentPart>
          </mc:Choice>
          <mc:Fallback xmlns="">
            <p:pic>
              <p:nvPicPr>
                <p:cNvPr id="780" name="Ink 779">
                  <a:extLst>
                    <a:ext uri="{FF2B5EF4-FFF2-40B4-BE49-F238E27FC236}">
                      <a16:creationId xmlns:a16="http://schemas.microsoft.com/office/drawing/2014/main" id="{C9603F85-7AFD-40B3-965C-83484889C92B}"/>
                    </a:ext>
                  </a:extLst>
                </p:cNvPr>
                <p:cNvPicPr/>
                <p:nvPr/>
              </p:nvPicPr>
              <p:blipFill>
                <a:blip r:embed="rId804"/>
                <a:stretch>
                  <a:fillRect/>
                </a:stretch>
              </p:blipFill>
              <p:spPr>
                <a:xfrm>
                  <a:off x="3537542" y="257802"/>
                  <a:ext cx="150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781" name="Ink 780">
                  <a:extLst>
                    <a:ext uri="{FF2B5EF4-FFF2-40B4-BE49-F238E27FC236}">
                      <a16:creationId xmlns:a16="http://schemas.microsoft.com/office/drawing/2014/main" id="{27F5205D-E565-4564-A99B-DDF62F7CC431}"/>
                    </a:ext>
                  </a:extLst>
                </p14:cNvPr>
                <p14:cNvContentPartPr/>
                <p14:nvPr/>
              </p14:nvContentPartPr>
              <p14:xfrm>
                <a:off x="3658142" y="218202"/>
                <a:ext cx="54360" cy="153360"/>
              </p14:xfrm>
            </p:contentPart>
          </mc:Choice>
          <mc:Fallback xmlns="">
            <p:pic>
              <p:nvPicPr>
                <p:cNvPr id="781" name="Ink 780">
                  <a:extLst>
                    <a:ext uri="{FF2B5EF4-FFF2-40B4-BE49-F238E27FC236}">
                      <a16:creationId xmlns:a16="http://schemas.microsoft.com/office/drawing/2014/main" id="{27F5205D-E565-4564-A99B-DDF62F7CC431}"/>
                    </a:ext>
                  </a:extLst>
                </p:cNvPr>
                <p:cNvPicPr/>
                <p:nvPr/>
              </p:nvPicPr>
              <p:blipFill>
                <a:blip r:embed="rId806"/>
                <a:stretch>
                  <a:fillRect/>
                </a:stretch>
              </p:blipFill>
              <p:spPr>
                <a:xfrm>
                  <a:off x="3649502" y="209562"/>
                  <a:ext cx="72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782" name="Ink 781">
                  <a:extLst>
                    <a:ext uri="{FF2B5EF4-FFF2-40B4-BE49-F238E27FC236}">
                      <a16:creationId xmlns:a16="http://schemas.microsoft.com/office/drawing/2014/main" id="{99C555F2-2267-4F1C-AD3E-3CAAA5C45C3B}"/>
                    </a:ext>
                  </a:extLst>
                </p14:cNvPr>
                <p14:cNvContentPartPr/>
                <p14:nvPr/>
              </p14:nvContentPartPr>
              <p14:xfrm>
                <a:off x="2894222" y="26322"/>
                <a:ext cx="1011600" cy="594720"/>
              </p14:xfrm>
            </p:contentPart>
          </mc:Choice>
          <mc:Fallback xmlns="">
            <p:pic>
              <p:nvPicPr>
                <p:cNvPr id="782" name="Ink 781">
                  <a:extLst>
                    <a:ext uri="{FF2B5EF4-FFF2-40B4-BE49-F238E27FC236}">
                      <a16:creationId xmlns:a16="http://schemas.microsoft.com/office/drawing/2014/main" id="{99C555F2-2267-4F1C-AD3E-3CAAA5C45C3B}"/>
                    </a:ext>
                  </a:extLst>
                </p:cNvPr>
                <p:cNvPicPr/>
                <p:nvPr/>
              </p:nvPicPr>
              <p:blipFill>
                <a:blip r:embed="rId808"/>
                <a:stretch>
                  <a:fillRect/>
                </a:stretch>
              </p:blipFill>
              <p:spPr>
                <a:xfrm>
                  <a:off x="2885582" y="17322"/>
                  <a:ext cx="1029240" cy="612360"/>
                </a:xfrm>
                <a:prstGeom prst="rect">
                  <a:avLst/>
                </a:prstGeom>
              </p:spPr>
            </p:pic>
          </mc:Fallback>
        </mc:AlternateContent>
      </p:grpSp>
    </p:spTree>
    <p:extLst>
      <p:ext uri="{BB962C8B-B14F-4D97-AF65-F5344CB8AC3E}">
        <p14:creationId xmlns:p14="http://schemas.microsoft.com/office/powerpoint/2010/main" val="260492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67605B2F-EFA7-43E1-8FC4-C427960A3647}"/>
              </a:ext>
            </a:extLst>
          </p:cNvPr>
          <p:cNvPicPr>
            <a:picLocks noChangeAspect="1"/>
          </p:cNvPicPr>
          <p:nvPr/>
        </p:nvPicPr>
        <p:blipFill>
          <a:blip r:embed="rId2"/>
          <a:stretch>
            <a:fillRect/>
          </a:stretch>
        </p:blipFill>
        <p:spPr>
          <a:xfrm>
            <a:off x="1747443" y="371048"/>
            <a:ext cx="5649113" cy="6115904"/>
          </a:xfrm>
          <a:prstGeom prst="rect">
            <a:avLst/>
          </a:prstGeom>
        </p:spPr>
      </p:pic>
      <p:grpSp>
        <p:nvGrpSpPr>
          <p:cNvPr id="14" name="Group 13">
            <a:extLst>
              <a:ext uri="{FF2B5EF4-FFF2-40B4-BE49-F238E27FC236}">
                <a16:creationId xmlns:a16="http://schemas.microsoft.com/office/drawing/2014/main" id="{57762978-A3C2-42F6-B1D9-581CE9DE631D}"/>
              </a:ext>
            </a:extLst>
          </p:cNvPr>
          <p:cNvGrpSpPr/>
          <p:nvPr/>
        </p:nvGrpSpPr>
        <p:grpSpPr>
          <a:xfrm>
            <a:off x="5843342" y="810762"/>
            <a:ext cx="965520" cy="310680"/>
            <a:chOff x="5843342" y="810762"/>
            <a:chExt cx="965520" cy="3106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7F97B79-3E53-44F7-8849-380C97415443}"/>
                    </a:ext>
                  </a:extLst>
                </p14:cNvPr>
                <p14:cNvContentPartPr/>
                <p14:nvPr/>
              </p14:nvContentPartPr>
              <p14:xfrm>
                <a:off x="5843342" y="831642"/>
                <a:ext cx="175680" cy="243720"/>
              </p14:xfrm>
            </p:contentPart>
          </mc:Choice>
          <mc:Fallback xmlns="">
            <p:pic>
              <p:nvPicPr>
                <p:cNvPr id="2" name="Ink 1">
                  <a:extLst>
                    <a:ext uri="{FF2B5EF4-FFF2-40B4-BE49-F238E27FC236}">
                      <a16:creationId xmlns:a16="http://schemas.microsoft.com/office/drawing/2014/main" id="{97F97B79-3E53-44F7-8849-380C97415443}"/>
                    </a:ext>
                  </a:extLst>
                </p:cNvPr>
                <p:cNvPicPr/>
                <p:nvPr/>
              </p:nvPicPr>
              <p:blipFill>
                <a:blip r:embed="rId4"/>
                <a:stretch>
                  <a:fillRect/>
                </a:stretch>
              </p:blipFill>
              <p:spPr>
                <a:xfrm>
                  <a:off x="5834702" y="822642"/>
                  <a:ext cx="1933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A3149E-5922-4184-8A4B-E8A8AE585B5F}"/>
                    </a:ext>
                  </a:extLst>
                </p14:cNvPr>
                <p14:cNvContentPartPr/>
                <p14:nvPr/>
              </p14:nvContentPartPr>
              <p14:xfrm>
                <a:off x="5905262" y="997242"/>
                <a:ext cx="32040" cy="28800"/>
              </p14:xfrm>
            </p:contentPart>
          </mc:Choice>
          <mc:Fallback xmlns="">
            <p:pic>
              <p:nvPicPr>
                <p:cNvPr id="3" name="Ink 2">
                  <a:extLst>
                    <a:ext uri="{FF2B5EF4-FFF2-40B4-BE49-F238E27FC236}">
                      <a16:creationId xmlns:a16="http://schemas.microsoft.com/office/drawing/2014/main" id="{79A3149E-5922-4184-8A4B-E8A8AE585B5F}"/>
                    </a:ext>
                  </a:extLst>
                </p:cNvPr>
                <p:cNvPicPr/>
                <p:nvPr/>
              </p:nvPicPr>
              <p:blipFill>
                <a:blip r:embed="rId6"/>
                <a:stretch>
                  <a:fillRect/>
                </a:stretch>
              </p:blipFill>
              <p:spPr>
                <a:xfrm>
                  <a:off x="5896622" y="988602"/>
                  <a:ext cx="49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04D8CAF-53E9-411A-AA13-34C9DED52DF6}"/>
                    </a:ext>
                  </a:extLst>
                </p14:cNvPr>
                <p14:cNvContentPartPr/>
                <p14:nvPr/>
              </p14:nvContentPartPr>
              <p14:xfrm>
                <a:off x="6015062" y="1023522"/>
                <a:ext cx="61200" cy="97920"/>
              </p14:xfrm>
            </p:contentPart>
          </mc:Choice>
          <mc:Fallback xmlns="">
            <p:pic>
              <p:nvPicPr>
                <p:cNvPr id="5" name="Ink 4">
                  <a:extLst>
                    <a:ext uri="{FF2B5EF4-FFF2-40B4-BE49-F238E27FC236}">
                      <a16:creationId xmlns:a16="http://schemas.microsoft.com/office/drawing/2014/main" id="{E04D8CAF-53E9-411A-AA13-34C9DED52DF6}"/>
                    </a:ext>
                  </a:extLst>
                </p:cNvPr>
                <p:cNvPicPr/>
                <p:nvPr/>
              </p:nvPicPr>
              <p:blipFill>
                <a:blip r:embed="rId8"/>
                <a:stretch>
                  <a:fillRect/>
                </a:stretch>
              </p:blipFill>
              <p:spPr>
                <a:xfrm>
                  <a:off x="6006422" y="1014882"/>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D4A465A-2025-449C-BDD9-35783A208A8B}"/>
                    </a:ext>
                  </a:extLst>
                </p14:cNvPr>
                <p14:cNvContentPartPr/>
                <p14:nvPr/>
              </p14:nvContentPartPr>
              <p14:xfrm>
                <a:off x="6243302" y="841002"/>
                <a:ext cx="168480" cy="269640"/>
              </p14:xfrm>
            </p:contentPart>
          </mc:Choice>
          <mc:Fallback xmlns="">
            <p:pic>
              <p:nvPicPr>
                <p:cNvPr id="7" name="Ink 6">
                  <a:extLst>
                    <a:ext uri="{FF2B5EF4-FFF2-40B4-BE49-F238E27FC236}">
                      <a16:creationId xmlns:a16="http://schemas.microsoft.com/office/drawing/2014/main" id="{6D4A465A-2025-449C-BDD9-35783A208A8B}"/>
                    </a:ext>
                  </a:extLst>
                </p:cNvPr>
                <p:cNvPicPr/>
                <p:nvPr/>
              </p:nvPicPr>
              <p:blipFill>
                <a:blip r:embed="rId10"/>
                <a:stretch>
                  <a:fillRect/>
                </a:stretch>
              </p:blipFill>
              <p:spPr>
                <a:xfrm>
                  <a:off x="6234302" y="832002"/>
                  <a:ext cx="1861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B50FD4F-BF76-4111-B876-F783EE19ED0B}"/>
                    </a:ext>
                  </a:extLst>
                </p14:cNvPr>
                <p14:cNvContentPartPr/>
                <p14:nvPr/>
              </p14:nvContentPartPr>
              <p14:xfrm>
                <a:off x="6213782" y="810762"/>
                <a:ext cx="174240" cy="56880"/>
              </p14:xfrm>
            </p:contentPart>
          </mc:Choice>
          <mc:Fallback xmlns="">
            <p:pic>
              <p:nvPicPr>
                <p:cNvPr id="8" name="Ink 7">
                  <a:extLst>
                    <a:ext uri="{FF2B5EF4-FFF2-40B4-BE49-F238E27FC236}">
                      <a16:creationId xmlns:a16="http://schemas.microsoft.com/office/drawing/2014/main" id="{DB50FD4F-BF76-4111-B876-F783EE19ED0B}"/>
                    </a:ext>
                  </a:extLst>
                </p:cNvPr>
                <p:cNvPicPr/>
                <p:nvPr/>
              </p:nvPicPr>
              <p:blipFill>
                <a:blip r:embed="rId12"/>
                <a:stretch>
                  <a:fillRect/>
                </a:stretch>
              </p:blipFill>
              <p:spPr>
                <a:xfrm>
                  <a:off x="6205142" y="801762"/>
                  <a:ext cx="191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5BFC2561-36D9-41B6-84F9-11A25F94A744}"/>
                    </a:ext>
                  </a:extLst>
                </p14:cNvPr>
                <p14:cNvContentPartPr/>
                <p14:nvPr/>
              </p14:nvContentPartPr>
              <p14:xfrm>
                <a:off x="6364982" y="898602"/>
                <a:ext cx="100800" cy="137520"/>
              </p14:xfrm>
            </p:contentPart>
          </mc:Choice>
          <mc:Fallback xmlns="">
            <p:pic>
              <p:nvPicPr>
                <p:cNvPr id="9" name="Ink 8">
                  <a:extLst>
                    <a:ext uri="{FF2B5EF4-FFF2-40B4-BE49-F238E27FC236}">
                      <a16:creationId xmlns:a16="http://schemas.microsoft.com/office/drawing/2014/main" id="{5BFC2561-36D9-41B6-84F9-11A25F94A744}"/>
                    </a:ext>
                  </a:extLst>
                </p:cNvPr>
                <p:cNvPicPr/>
                <p:nvPr/>
              </p:nvPicPr>
              <p:blipFill>
                <a:blip r:embed="rId14"/>
                <a:stretch>
                  <a:fillRect/>
                </a:stretch>
              </p:blipFill>
              <p:spPr>
                <a:xfrm>
                  <a:off x="6355982" y="889602"/>
                  <a:ext cx="118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7409BA9-1105-4EF9-96DD-BFFE6EF45A6A}"/>
                    </a:ext>
                  </a:extLst>
                </p14:cNvPr>
                <p14:cNvContentPartPr/>
                <p14:nvPr/>
              </p14:nvContentPartPr>
              <p14:xfrm>
                <a:off x="6502142" y="938562"/>
                <a:ext cx="22680" cy="83520"/>
              </p14:xfrm>
            </p:contentPart>
          </mc:Choice>
          <mc:Fallback xmlns="">
            <p:pic>
              <p:nvPicPr>
                <p:cNvPr id="10" name="Ink 9">
                  <a:extLst>
                    <a:ext uri="{FF2B5EF4-FFF2-40B4-BE49-F238E27FC236}">
                      <a16:creationId xmlns:a16="http://schemas.microsoft.com/office/drawing/2014/main" id="{A7409BA9-1105-4EF9-96DD-BFFE6EF45A6A}"/>
                    </a:ext>
                  </a:extLst>
                </p:cNvPr>
                <p:cNvPicPr/>
                <p:nvPr/>
              </p:nvPicPr>
              <p:blipFill>
                <a:blip r:embed="rId16"/>
                <a:stretch>
                  <a:fillRect/>
                </a:stretch>
              </p:blipFill>
              <p:spPr>
                <a:xfrm>
                  <a:off x="6493142" y="929562"/>
                  <a:ext cx="40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95B41F20-566A-4F6F-8FF2-81E82E21E397}"/>
                    </a:ext>
                  </a:extLst>
                </p14:cNvPr>
                <p14:cNvContentPartPr/>
                <p14:nvPr/>
              </p14:nvContentPartPr>
              <p14:xfrm>
                <a:off x="6497462" y="922722"/>
                <a:ext cx="77040" cy="76320"/>
              </p14:xfrm>
            </p:contentPart>
          </mc:Choice>
          <mc:Fallback xmlns="">
            <p:pic>
              <p:nvPicPr>
                <p:cNvPr id="11" name="Ink 10">
                  <a:extLst>
                    <a:ext uri="{FF2B5EF4-FFF2-40B4-BE49-F238E27FC236}">
                      <a16:creationId xmlns:a16="http://schemas.microsoft.com/office/drawing/2014/main" id="{95B41F20-566A-4F6F-8FF2-81E82E21E397}"/>
                    </a:ext>
                  </a:extLst>
                </p:cNvPr>
                <p:cNvPicPr/>
                <p:nvPr/>
              </p:nvPicPr>
              <p:blipFill>
                <a:blip r:embed="rId18"/>
                <a:stretch>
                  <a:fillRect/>
                </a:stretch>
              </p:blipFill>
              <p:spPr>
                <a:xfrm>
                  <a:off x="6488822" y="913722"/>
                  <a:ext cx="94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300DAD16-3977-4A25-9E18-FD2BE3CC0201}"/>
                    </a:ext>
                  </a:extLst>
                </p14:cNvPr>
                <p14:cNvContentPartPr/>
                <p14:nvPr/>
              </p14:nvContentPartPr>
              <p14:xfrm>
                <a:off x="6559382" y="888522"/>
                <a:ext cx="46440" cy="198000"/>
              </p14:xfrm>
            </p:contentPart>
          </mc:Choice>
          <mc:Fallback xmlns="">
            <p:pic>
              <p:nvPicPr>
                <p:cNvPr id="12" name="Ink 11">
                  <a:extLst>
                    <a:ext uri="{FF2B5EF4-FFF2-40B4-BE49-F238E27FC236}">
                      <a16:creationId xmlns:a16="http://schemas.microsoft.com/office/drawing/2014/main" id="{300DAD16-3977-4A25-9E18-FD2BE3CC0201}"/>
                    </a:ext>
                  </a:extLst>
                </p:cNvPr>
                <p:cNvPicPr/>
                <p:nvPr/>
              </p:nvPicPr>
              <p:blipFill>
                <a:blip r:embed="rId20"/>
                <a:stretch>
                  <a:fillRect/>
                </a:stretch>
              </p:blipFill>
              <p:spPr>
                <a:xfrm>
                  <a:off x="6550382" y="879522"/>
                  <a:ext cx="64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3F454C9F-F2A1-4198-8D24-CF0E2CEC1727}"/>
                    </a:ext>
                  </a:extLst>
                </p14:cNvPr>
                <p14:cNvContentPartPr/>
                <p14:nvPr/>
              </p14:nvContentPartPr>
              <p14:xfrm>
                <a:off x="6663422" y="834882"/>
                <a:ext cx="145440" cy="285840"/>
              </p14:xfrm>
            </p:contentPart>
          </mc:Choice>
          <mc:Fallback xmlns="">
            <p:pic>
              <p:nvPicPr>
                <p:cNvPr id="13" name="Ink 12">
                  <a:extLst>
                    <a:ext uri="{FF2B5EF4-FFF2-40B4-BE49-F238E27FC236}">
                      <a16:creationId xmlns:a16="http://schemas.microsoft.com/office/drawing/2014/main" id="{3F454C9F-F2A1-4198-8D24-CF0E2CEC1727}"/>
                    </a:ext>
                  </a:extLst>
                </p:cNvPr>
                <p:cNvPicPr/>
                <p:nvPr/>
              </p:nvPicPr>
              <p:blipFill>
                <a:blip r:embed="rId22"/>
                <a:stretch>
                  <a:fillRect/>
                </a:stretch>
              </p:blipFill>
              <p:spPr>
                <a:xfrm>
                  <a:off x="6654782" y="825882"/>
                  <a:ext cx="16308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98751C67-8700-4109-B708-228552880B86}"/>
                  </a:ext>
                </a:extLst>
              </p14:cNvPr>
              <p14:cNvContentPartPr/>
              <p14:nvPr/>
            </p14:nvContentPartPr>
            <p14:xfrm>
              <a:off x="2093582" y="1213962"/>
              <a:ext cx="646920" cy="98640"/>
            </p14:xfrm>
          </p:contentPart>
        </mc:Choice>
        <mc:Fallback xmlns="">
          <p:pic>
            <p:nvPicPr>
              <p:cNvPr id="15" name="Ink 14">
                <a:extLst>
                  <a:ext uri="{FF2B5EF4-FFF2-40B4-BE49-F238E27FC236}">
                    <a16:creationId xmlns:a16="http://schemas.microsoft.com/office/drawing/2014/main" id="{98751C67-8700-4109-B708-228552880B86}"/>
                  </a:ext>
                </a:extLst>
              </p:cNvPr>
              <p:cNvPicPr/>
              <p:nvPr/>
            </p:nvPicPr>
            <p:blipFill>
              <a:blip r:embed="rId24"/>
              <a:stretch>
                <a:fillRect/>
              </a:stretch>
            </p:blipFill>
            <p:spPr>
              <a:xfrm>
                <a:off x="2084582" y="1205322"/>
                <a:ext cx="664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B6C931F0-B5DB-41EC-88BE-166ECCD0702B}"/>
                  </a:ext>
                </a:extLst>
              </p14:cNvPr>
              <p14:cNvContentPartPr/>
              <p14:nvPr/>
            </p14:nvContentPartPr>
            <p14:xfrm>
              <a:off x="1950662" y="1834602"/>
              <a:ext cx="257040" cy="24120"/>
            </p14:xfrm>
          </p:contentPart>
        </mc:Choice>
        <mc:Fallback xmlns="">
          <p:pic>
            <p:nvPicPr>
              <p:cNvPr id="16" name="Ink 15">
                <a:extLst>
                  <a:ext uri="{FF2B5EF4-FFF2-40B4-BE49-F238E27FC236}">
                    <a16:creationId xmlns:a16="http://schemas.microsoft.com/office/drawing/2014/main" id="{B6C931F0-B5DB-41EC-88BE-166ECCD0702B}"/>
                  </a:ext>
                </a:extLst>
              </p:cNvPr>
              <p:cNvPicPr/>
              <p:nvPr/>
            </p:nvPicPr>
            <p:blipFill>
              <a:blip r:embed="rId26"/>
              <a:stretch>
                <a:fillRect/>
              </a:stretch>
            </p:blipFill>
            <p:spPr>
              <a:xfrm>
                <a:off x="1942022" y="1825602"/>
                <a:ext cx="274680" cy="41760"/>
              </a:xfrm>
              <a:prstGeom prst="rect">
                <a:avLst/>
              </a:prstGeom>
            </p:spPr>
          </p:pic>
        </mc:Fallback>
      </mc:AlternateContent>
      <p:grpSp>
        <p:nvGrpSpPr>
          <p:cNvPr id="22" name="Group 21">
            <a:extLst>
              <a:ext uri="{FF2B5EF4-FFF2-40B4-BE49-F238E27FC236}">
                <a16:creationId xmlns:a16="http://schemas.microsoft.com/office/drawing/2014/main" id="{9AA7DCF6-0022-49C5-A9B5-C896DB546327}"/>
              </a:ext>
            </a:extLst>
          </p:cNvPr>
          <p:cNvGrpSpPr/>
          <p:nvPr/>
        </p:nvGrpSpPr>
        <p:grpSpPr>
          <a:xfrm>
            <a:off x="5925782" y="1624722"/>
            <a:ext cx="664920" cy="306360"/>
            <a:chOff x="5925782" y="1624722"/>
            <a:chExt cx="664920" cy="306360"/>
          </a:xfrm>
        </p:grpSpPr>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24BA0648-B5B7-4982-B4FD-27CEAD4EC7D5}"/>
                    </a:ext>
                  </a:extLst>
                </p14:cNvPr>
                <p14:cNvContentPartPr/>
                <p14:nvPr/>
              </p14:nvContentPartPr>
              <p14:xfrm>
                <a:off x="5925782" y="1624722"/>
                <a:ext cx="166320" cy="306360"/>
              </p14:xfrm>
            </p:contentPart>
          </mc:Choice>
          <mc:Fallback xmlns="">
            <p:pic>
              <p:nvPicPr>
                <p:cNvPr id="17" name="Ink 16">
                  <a:extLst>
                    <a:ext uri="{FF2B5EF4-FFF2-40B4-BE49-F238E27FC236}">
                      <a16:creationId xmlns:a16="http://schemas.microsoft.com/office/drawing/2014/main" id="{24BA0648-B5B7-4982-B4FD-27CEAD4EC7D5}"/>
                    </a:ext>
                  </a:extLst>
                </p:cNvPr>
                <p:cNvPicPr/>
                <p:nvPr/>
              </p:nvPicPr>
              <p:blipFill>
                <a:blip r:embed="rId28"/>
                <a:stretch>
                  <a:fillRect/>
                </a:stretch>
              </p:blipFill>
              <p:spPr>
                <a:xfrm>
                  <a:off x="5916782" y="1615722"/>
                  <a:ext cx="183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E272538E-343D-427B-A206-47D5EE855B5C}"/>
                    </a:ext>
                  </a:extLst>
                </p14:cNvPr>
                <p14:cNvContentPartPr/>
                <p14:nvPr/>
              </p14:nvContentPartPr>
              <p14:xfrm>
                <a:off x="6170222" y="1761162"/>
                <a:ext cx="115920" cy="52920"/>
              </p14:xfrm>
            </p:contentPart>
          </mc:Choice>
          <mc:Fallback xmlns="">
            <p:pic>
              <p:nvPicPr>
                <p:cNvPr id="18" name="Ink 17">
                  <a:extLst>
                    <a:ext uri="{FF2B5EF4-FFF2-40B4-BE49-F238E27FC236}">
                      <a16:creationId xmlns:a16="http://schemas.microsoft.com/office/drawing/2014/main" id="{E272538E-343D-427B-A206-47D5EE855B5C}"/>
                    </a:ext>
                  </a:extLst>
                </p:cNvPr>
                <p:cNvPicPr/>
                <p:nvPr/>
              </p:nvPicPr>
              <p:blipFill>
                <a:blip r:embed="rId30"/>
                <a:stretch>
                  <a:fillRect/>
                </a:stretch>
              </p:blipFill>
              <p:spPr>
                <a:xfrm>
                  <a:off x="6161222" y="1752522"/>
                  <a:ext cx="133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78700FA0-F432-4791-9DDC-A10E8E5A42B2}"/>
                    </a:ext>
                  </a:extLst>
                </p14:cNvPr>
                <p14:cNvContentPartPr/>
                <p14:nvPr/>
              </p14:nvContentPartPr>
              <p14:xfrm>
                <a:off x="6109742" y="1680522"/>
                <a:ext cx="123840" cy="22680"/>
              </p14:xfrm>
            </p:contentPart>
          </mc:Choice>
          <mc:Fallback xmlns="">
            <p:pic>
              <p:nvPicPr>
                <p:cNvPr id="19" name="Ink 18">
                  <a:extLst>
                    <a:ext uri="{FF2B5EF4-FFF2-40B4-BE49-F238E27FC236}">
                      <a16:creationId xmlns:a16="http://schemas.microsoft.com/office/drawing/2014/main" id="{78700FA0-F432-4791-9DDC-A10E8E5A42B2}"/>
                    </a:ext>
                  </a:extLst>
                </p:cNvPr>
                <p:cNvPicPr/>
                <p:nvPr/>
              </p:nvPicPr>
              <p:blipFill>
                <a:blip r:embed="rId32"/>
                <a:stretch>
                  <a:fillRect/>
                </a:stretch>
              </p:blipFill>
              <p:spPr>
                <a:xfrm>
                  <a:off x="6100742" y="1671882"/>
                  <a:ext cx="141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AC966119-7D94-4776-869F-62B11A9C53DE}"/>
                    </a:ext>
                  </a:extLst>
                </p14:cNvPr>
                <p14:cNvContentPartPr/>
                <p14:nvPr/>
              </p14:nvContentPartPr>
              <p14:xfrm>
                <a:off x="6385502" y="1680522"/>
                <a:ext cx="14760" cy="195120"/>
              </p14:xfrm>
            </p:contentPart>
          </mc:Choice>
          <mc:Fallback xmlns="">
            <p:pic>
              <p:nvPicPr>
                <p:cNvPr id="20" name="Ink 19">
                  <a:extLst>
                    <a:ext uri="{FF2B5EF4-FFF2-40B4-BE49-F238E27FC236}">
                      <a16:creationId xmlns:a16="http://schemas.microsoft.com/office/drawing/2014/main" id="{AC966119-7D94-4776-869F-62B11A9C53DE}"/>
                    </a:ext>
                  </a:extLst>
                </p:cNvPr>
                <p:cNvPicPr/>
                <p:nvPr/>
              </p:nvPicPr>
              <p:blipFill>
                <a:blip r:embed="rId34"/>
                <a:stretch>
                  <a:fillRect/>
                </a:stretch>
              </p:blipFill>
              <p:spPr>
                <a:xfrm>
                  <a:off x="6376502" y="1671882"/>
                  <a:ext cx="32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FA856B21-2964-42D7-9752-86B1A2509C82}"/>
                    </a:ext>
                  </a:extLst>
                </p14:cNvPr>
                <p14:cNvContentPartPr/>
                <p14:nvPr/>
              </p14:nvContentPartPr>
              <p14:xfrm>
                <a:off x="6488462" y="1693842"/>
                <a:ext cx="102240" cy="112320"/>
              </p14:xfrm>
            </p:contentPart>
          </mc:Choice>
          <mc:Fallback xmlns="">
            <p:pic>
              <p:nvPicPr>
                <p:cNvPr id="21" name="Ink 20">
                  <a:extLst>
                    <a:ext uri="{FF2B5EF4-FFF2-40B4-BE49-F238E27FC236}">
                      <a16:creationId xmlns:a16="http://schemas.microsoft.com/office/drawing/2014/main" id="{FA856B21-2964-42D7-9752-86B1A2509C82}"/>
                    </a:ext>
                  </a:extLst>
                </p:cNvPr>
                <p:cNvPicPr/>
                <p:nvPr/>
              </p:nvPicPr>
              <p:blipFill>
                <a:blip r:embed="rId36"/>
                <a:stretch>
                  <a:fillRect/>
                </a:stretch>
              </p:blipFill>
              <p:spPr>
                <a:xfrm>
                  <a:off x="6479462" y="1684842"/>
                  <a:ext cx="119880" cy="129960"/>
                </a:xfrm>
                <a:prstGeom prst="rect">
                  <a:avLst/>
                </a:prstGeom>
              </p:spPr>
            </p:pic>
          </mc:Fallback>
        </mc:AlternateContent>
      </p:grpSp>
      <p:grpSp>
        <p:nvGrpSpPr>
          <p:cNvPr id="38" name="Group 37">
            <a:extLst>
              <a:ext uri="{FF2B5EF4-FFF2-40B4-BE49-F238E27FC236}">
                <a16:creationId xmlns:a16="http://schemas.microsoft.com/office/drawing/2014/main" id="{5C1625D4-CECE-4561-9EDE-4F30249A7199}"/>
              </a:ext>
            </a:extLst>
          </p:cNvPr>
          <p:cNvGrpSpPr/>
          <p:nvPr/>
        </p:nvGrpSpPr>
        <p:grpSpPr>
          <a:xfrm>
            <a:off x="5583782" y="2813802"/>
            <a:ext cx="354600" cy="333360"/>
            <a:chOff x="5583782" y="2813802"/>
            <a:chExt cx="354600" cy="333360"/>
          </a:xfrm>
        </p:grpSpPr>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289DFD57-24D3-4808-BFE3-F06C5D7AD1F5}"/>
                    </a:ext>
                  </a:extLst>
                </p14:cNvPr>
                <p14:cNvContentPartPr/>
                <p14:nvPr/>
              </p14:nvContentPartPr>
              <p14:xfrm>
                <a:off x="5587382" y="2813802"/>
                <a:ext cx="108720" cy="305280"/>
              </p14:xfrm>
            </p:contentPart>
          </mc:Choice>
          <mc:Fallback xmlns="">
            <p:pic>
              <p:nvPicPr>
                <p:cNvPr id="23" name="Ink 22">
                  <a:extLst>
                    <a:ext uri="{FF2B5EF4-FFF2-40B4-BE49-F238E27FC236}">
                      <a16:creationId xmlns:a16="http://schemas.microsoft.com/office/drawing/2014/main" id="{289DFD57-24D3-4808-BFE3-F06C5D7AD1F5}"/>
                    </a:ext>
                  </a:extLst>
                </p:cNvPr>
                <p:cNvPicPr/>
                <p:nvPr/>
              </p:nvPicPr>
              <p:blipFill>
                <a:blip r:embed="rId38"/>
                <a:stretch>
                  <a:fillRect/>
                </a:stretch>
              </p:blipFill>
              <p:spPr>
                <a:xfrm>
                  <a:off x="5578742" y="2804802"/>
                  <a:ext cx="1263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76794FC6-03AB-4E83-9BBE-DA482E756CB9}"/>
                    </a:ext>
                  </a:extLst>
                </p14:cNvPr>
                <p14:cNvContentPartPr/>
                <p14:nvPr/>
              </p14:nvContentPartPr>
              <p14:xfrm>
                <a:off x="5583782" y="3004602"/>
                <a:ext cx="83160" cy="36720"/>
              </p14:xfrm>
            </p:contentPart>
          </mc:Choice>
          <mc:Fallback xmlns="">
            <p:pic>
              <p:nvPicPr>
                <p:cNvPr id="24" name="Ink 23">
                  <a:extLst>
                    <a:ext uri="{FF2B5EF4-FFF2-40B4-BE49-F238E27FC236}">
                      <a16:creationId xmlns:a16="http://schemas.microsoft.com/office/drawing/2014/main" id="{76794FC6-03AB-4E83-9BBE-DA482E756CB9}"/>
                    </a:ext>
                  </a:extLst>
                </p:cNvPr>
                <p:cNvPicPr/>
                <p:nvPr/>
              </p:nvPicPr>
              <p:blipFill>
                <a:blip r:embed="rId40"/>
                <a:stretch>
                  <a:fillRect/>
                </a:stretch>
              </p:blipFill>
              <p:spPr>
                <a:xfrm>
                  <a:off x="5574782" y="2995602"/>
                  <a:ext cx="100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B5AD69B0-C8D4-495C-BF38-7D5442FA16DA}"/>
                    </a:ext>
                  </a:extLst>
                </p14:cNvPr>
                <p14:cNvContentPartPr/>
                <p14:nvPr/>
              </p14:nvContentPartPr>
              <p14:xfrm>
                <a:off x="5738582" y="3020442"/>
                <a:ext cx="87840" cy="126720"/>
              </p14:xfrm>
            </p:contentPart>
          </mc:Choice>
          <mc:Fallback xmlns="">
            <p:pic>
              <p:nvPicPr>
                <p:cNvPr id="25" name="Ink 24">
                  <a:extLst>
                    <a:ext uri="{FF2B5EF4-FFF2-40B4-BE49-F238E27FC236}">
                      <a16:creationId xmlns:a16="http://schemas.microsoft.com/office/drawing/2014/main" id="{B5AD69B0-C8D4-495C-BF38-7D5442FA16DA}"/>
                    </a:ext>
                  </a:extLst>
                </p:cNvPr>
                <p:cNvPicPr/>
                <p:nvPr/>
              </p:nvPicPr>
              <p:blipFill>
                <a:blip r:embed="rId42"/>
                <a:stretch>
                  <a:fillRect/>
                </a:stretch>
              </p:blipFill>
              <p:spPr>
                <a:xfrm>
                  <a:off x="5729582" y="3011802"/>
                  <a:ext cx="10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B38084E4-150B-41C6-80BB-2B5F4BD3B74A}"/>
                    </a:ext>
                  </a:extLst>
                </p14:cNvPr>
                <p14:cNvContentPartPr/>
                <p14:nvPr/>
              </p14:nvContentPartPr>
              <p14:xfrm>
                <a:off x="5850542" y="3017562"/>
                <a:ext cx="87840" cy="18000"/>
              </p14:xfrm>
            </p:contentPart>
          </mc:Choice>
          <mc:Fallback xmlns="">
            <p:pic>
              <p:nvPicPr>
                <p:cNvPr id="26" name="Ink 25">
                  <a:extLst>
                    <a:ext uri="{FF2B5EF4-FFF2-40B4-BE49-F238E27FC236}">
                      <a16:creationId xmlns:a16="http://schemas.microsoft.com/office/drawing/2014/main" id="{B38084E4-150B-41C6-80BB-2B5F4BD3B74A}"/>
                    </a:ext>
                  </a:extLst>
                </p:cNvPr>
                <p:cNvPicPr/>
                <p:nvPr/>
              </p:nvPicPr>
              <p:blipFill>
                <a:blip r:embed="rId44"/>
                <a:stretch>
                  <a:fillRect/>
                </a:stretch>
              </p:blipFill>
              <p:spPr>
                <a:xfrm>
                  <a:off x="5841902" y="3008922"/>
                  <a:ext cx="105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7C26A987-1DDA-4967-A8F4-351CA33FEBBE}"/>
                    </a:ext>
                  </a:extLst>
                </p14:cNvPr>
                <p14:cNvContentPartPr/>
                <p14:nvPr/>
              </p14:nvContentPartPr>
              <p14:xfrm>
                <a:off x="5871782" y="2944122"/>
                <a:ext cx="59760" cy="12600"/>
              </p14:xfrm>
            </p:contentPart>
          </mc:Choice>
          <mc:Fallback xmlns="">
            <p:pic>
              <p:nvPicPr>
                <p:cNvPr id="27" name="Ink 26">
                  <a:extLst>
                    <a:ext uri="{FF2B5EF4-FFF2-40B4-BE49-F238E27FC236}">
                      <a16:creationId xmlns:a16="http://schemas.microsoft.com/office/drawing/2014/main" id="{7C26A987-1DDA-4967-A8F4-351CA33FEBBE}"/>
                    </a:ext>
                  </a:extLst>
                </p:cNvPr>
                <p:cNvPicPr/>
                <p:nvPr/>
              </p:nvPicPr>
              <p:blipFill>
                <a:blip r:embed="rId46"/>
                <a:stretch>
                  <a:fillRect/>
                </a:stretch>
              </p:blipFill>
              <p:spPr>
                <a:xfrm>
                  <a:off x="5863142" y="2935122"/>
                  <a:ext cx="77400" cy="30240"/>
                </a:xfrm>
                <a:prstGeom prst="rect">
                  <a:avLst/>
                </a:prstGeom>
              </p:spPr>
            </p:pic>
          </mc:Fallback>
        </mc:AlternateContent>
      </p:grpSp>
      <p:grpSp>
        <p:nvGrpSpPr>
          <p:cNvPr id="41" name="Group 40">
            <a:extLst>
              <a:ext uri="{FF2B5EF4-FFF2-40B4-BE49-F238E27FC236}">
                <a16:creationId xmlns:a16="http://schemas.microsoft.com/office/drawing/2014/main" id="{75E2DC96-B0EE-4712-A2CC-D6E6466AEDBB}"/>
              </a:ext>
            </a:extLst>
          </p:cNvPr>
          <p:cNvGrpSpPr/>
          <p:nvPr/>
        </p:nvGrpSpPr>
        <p:grpSpPr>
          <a:xfrm>
            <a:off x="6088142" y="2792562"/>
            <a:ext cx="1298160" cy="330480"/>
            <a:chOff x="6088142" y="2792562"/>
            <a:chExt cx="1298160" cy="330480"/>
          </a:xfrm>
        </p:grpSpPr>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6083A4FC-5CC7-4C47-A66F-578E2EF88F18}"/>
                    </a:ext>
                  </a:extLst>
                </p14:cNvPr>
                <p14:cNvContentPartPr/>
                <p14:nvPr/>
              </p14:nvContentPartPr>
              <p14:xfrm>
                <a:off x="6088142" y="2863842"/>
                <a:ext cx="25560" cy="209160"/>
              </p14:xfrm>
            </p:contentPart>
          </mc:Choice>
          <mc:Fallback xmlns="">
            <p:pic>
              <p:nvPicPr>
                <p:cNvPr id="28" name="Ink 27">
                  <a:extLst>
                    <a:ext uri="{FF2B5EF4-FFF2-40B4-BE49-F238E27FC236}">
                      <a16:creationId xmlns:a16="http://schemas.microsoft.com/office/drawing/2014/main" id="{6083A4FC-5CC7-4C47-A66F-578E2EF88F18}"/>
                    </a:ext>
                  </a:extLst>
                </p:cNvPr>
                <p:cNvPicPr/>
                <p:nvPr/>
              </p:nvPicPr>
              <p:blipFill>
                <a:blip r:embed="rId48"/>
                <a:stretch>
                  <a:fillRect/>
                </a:stretch>
              </p:blipFill>
              <p:spPr>
                <a:xfrm>
                  <a:off x="6079502" y="2854842"/>
                  <a:ext cx="43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665A9461-6A9C-4ED2-8931-B52FC639DE6A}"/>
                    </a:ext>
                  </a:extLst>
                </p14:cNvPr>
                <p14:cNvContentPartPr/>
                <p14:nvPr/>
              </p14:nvContentPartPr>
              <p14:xfrm>
                <a:off x="6174542" y="2899122"/>
                <a:ext cx="84240" cy="120600"/>
              </p14:xfrm>
            </p:contentPart>
          </mc:Choice>
          <mc:Fallback xmlns="">
            <p:pic>
              <p:nvPicPr>
                <p:cNvPr id="29" name="Ink 28">
                  <a:extLst>
                    <a:ext uri="{FF2B5EF4-FFF2-40B4-BE49-F238E27FC236}">
                      <a16:creationId xmlns:a16="http://schemas.microsoft.com/office/drawing/2014/main" id="{665A9461-6A9C-4ED2-8931-B52FC639DE6A}"/>
                    </a:ext>
                  </a:extLst>
                </p:cNvPr>
                <p:cNvPicPr/>
                <p:nvPr/>
              </p:nvPicPr>
              <p:blipFill>
                <a:blip r:embed="rId50"/>
                <a:stretch>
                  <a:fillRect/>
                </a:stretch>
              </p:blipFill>
              <p:spPr>
                <a:xfrm>
                  <a:off x="6165902" y="2890122"/>
                  <a:ext cx="101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F1019C91-163A-4D2E-ADBA-362818E31D51}"/>
                    </a:ext>
                  </a:extLst>
                </p14:cNvPr>
                <p14:cNvContentPartPr/>
                <p14:nvPr/>
              </p14:nvContentPartPr>
              <p14:xfrm>
                <a:off x="6293342" y="2886882"/>
                <a:ext cx="132480" cy="167400"/>
              </p14:xfrm>
            </p:contentPart>
          </mc:Choice>
          <mc:Fallback xmlns="">
            <p:pic>
              <p:nvPicPr>
                <p:cNvPr id="30" name="Ink 29">
                  <a:extLst>
                    <a:ext uri="{FF2B5EF4-FFF2-40B4-BE49-F238E27FC236}">
                      <a16:creationId xmlns:a16="http://schemas.microsoft.com/office/drawing/2014/main" id="{F1019C91-163A-4D2E-ADBA-362818E31D51}"/>
                    </a:ext>
                  </a:extLst>
                </p:cNvPr>
                <p:cNvPicPr/>
                <p:nvPr/>
              </p:nvPicPr>
              <p:blipFill>
                <a:blip r:embed="rId52"/>
                <a:stretch>
                  <a:fillRect/>
                </a:stretch>
              </p:blipFill>
              <p:spPr>
                <a:xfrm>
                  <a:off x="6284702" y="2878242"/>
                  <a:ext cx="150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AB85CE28-FE0B-465D-981F-B41132671F53}"/>
                    </a:ext>
                  </a:extLst>
                </p14:cNvPr>
                <p14:cNvContentPartPr/>
                <p14:nvPr/>
              </p14:nvContentPartPr>
              <p14:xfrm>
                <a:off x="6525542" y="2794722"/>
                <a:ext cx="110520" cy="299160"/>
              </p14:xfrm>
            </p:contentPart>
          </mc:Choice>
          <mc:Fallback xmlns="">
            <p:pic>
              <p:nvPicPr>
                <p:cNvPr id="31" name="Ink 30">
                  <a:extLst>
                    <a:ext uri="{FF2B5EF4-FFF2-40B4-BE49-F238E27FC236}">
                      <a16:creationId xmlns:a16="http://schemas.microsoft.com/office/drawing/2014/main" id="{AB85CE28-FE0B-465D-981F-B41132671F53}"/>
                    </a:ext>
                  </a:extLst>
                </p:cNvPr>
                <p:cNvPicPr/>
                <p:nvPr/>
              </p:nvPicPr>
              <p:blipFill>
                <a:blip r:embed="rId54"/>
                <a:stretch>
                  <a:fillRect/>
                </a:stretch>
              </p:blipFill>
              <p:spPr>
                <a:xfrm>
                  <a:off x="6516542" y="2785722"/>
                  <a:ext cx="1281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B255D567-AD06-48D0-91BE-915029CF9DBD}"/>
                    </a:ext>
                  </a:extLst>
                </p14:cNvPr>
                <p14:cNvContentPartPr/>
                <p14:nvPr/>
              </p14:nvContentPartPr>
              <p14:xfrm>
                <a:off x="6726782" y="2802642"/>
                <a:ext cx="15480" cy="242280"/>
              </p14:xfrm>
            </p:contentPart>
          </mc:Choice>
          <mc:Fallback xmlns="">
            <p:pic>
              <p:nvPicPr>
                <p:cNvPr id="32" name="Ink 31">
                  <a:extLst>
                    <a:ext uri="{FF2B5EF4-FFF2-40B4-BE49-F238E27FC236}">
                      <a16:creationId xmlns:a16="http://schemas.microsoft.com/office/drawing/2014/main" id="{B255D567-AD06-48D0-91BE-915029CF9DBD}"/>
                    </a:ext>
                  </a:extLst>
                </p:cNvPr>
                <p:cNvPicPr/>
                <p:nvPr/>
              </p:nvPicPr>
              <p:blipFill>
                <a:blip r:embed="rId56"/>
                <a:stretch>
                  <a:fillRect/>
                </a:stretch>
              </p:blipFill>
              <p:spPr>
                <a:xfrm>
                  <a:off x="6718142" y="2794002"/>
                  <a:ext cx="331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0F0AD190-AAC1-4FF2-989C-79E867A01865}"/>
                    </a:ext>
                  </a:extLst>
                </p14:cNvPr>
                <p14:cNvContentPartPr/>
                <p14:nvPr/>
              </p14:nvContentPartPr>
              <p14:xfrm>
                <a:off x="6787262" y="2849082"/>
                <a:ext cx="20160" cy="136800"/>
              </p14:xfrm>
            </p:contentPart>
          </mc:Choice>
          <mc:Fallback xmlns="">
            <p:pic>
              <p:nvPicPr>
                <p:cNvPr id="33" name="Ink 32">
                  <a:extLst>
                    <a:ext uri="{FF2B5EF4-FFF2-40B4-BE49-F238E27FC236}">
                      <a16:creationId xmlns:a16="http://schemas.microsoft.com/office/drawing/2014/main" id="{0F0AD190-AAC1-4FF2-989C-79E867A01865}"/>
                    </a:ext>
                  </a:extLst>
                </p:cNvPr>
                <p:cNvPicPr/>
                <p:nvPr/>
              </p:nvPicPr>
              <p:blipFill>
                <a:blip r:embed="rId58"/>
                <a:stretch>
                  <a:fillRect/>
                </a:stretch>
              </p:blipFill>
              <p:spPr>
                <a:xfrm>
                  <a:off x="6778262" y="2840442"/>
                  <a:ext cx="37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F4CBD2D7-993B-4017-96E0-D75AE5DA55C4}"/>
                    </a:ext>
                  </a:extLst>
                </p14:cNvPr>
                <p14:cNvContentPartPr/>
                <p14:nvPr/>
              </p14:nvContentPartPr>
              <p14:xfrm>
                <a:off x="6755582" y="2930802"/>
                <a:ext cx="105840" cy="26640"/>
              </p14:xfrm>
            </p:contentPart>
          </mc:Choice>
          <mc:Fallback xmlns="">
            <p:pic>
              <p:nvPicPr>
                <p:cNvPr id="34" name="Ink 33">
                  <a:extLst>
                    <a:ext uri="{FF2B5EF4-FFF2-40B4-BE49-F238E27FC236}">
                      <a16:creationId xmlns:a16="http://schemas.microsoft.com/office/drawing/2014/main" id="{F4CBD2D7-993B-4017-96E0-D75AE5DA55C4}"/>
                    </a:ext>
                  </a:extLst>
                </p:cNvPr>
                <p:cNvPicPr/>
                <p:nvPr/>
              </p:nvPicPr>
              <p:blipFill>
                <a:blip r:embed="rId60"/>
                <a:stretch>
                  <a:fillRect/>
                </a:stretch>
              </p:blipFill>
              <p:spPr>
                <a:xfrm>
                  <a:off x="6746582" y="2922162"/>
                  <a:ext cx="123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8B80E008-EC75-4658-9425-2C7DE03B4528}"/>
                    </a:ext>
                  </a:extLst>
                </p14:cNvPr>
                <p14:cNvContentPartPr/>
                <p14:nvPr/>
              </p14:nvContentPartPr>
              <p14:xfrm>
                <a:off x="6883382" y="2856282"/>
                <a:ext cx="75600" cy="229320"/>
              </p14:xfrm>
            </p:contentPart>
          </mc:Choice>
          <mc:Fallback xmlns="">
            <p:pic>
              <p:nvPicPr>
                <p:cNvPr id="35" name="Ink 34">
                  <a:extLst>
                    <a:ext uri="{FF2B5EF4-FFF2-40B4-BE49-F238E27FC236}">
                      <a16:creationId xmlns:a16="http://schemas.microsoft.com/office/drawing/2014/main" id="{8B80E008-EC75-4658-9425-2C7DE03B4528}"/>
                    </a:ext>
                  </a:extLst>
                </p:cNvPr>
                <p:cNvPicPr/>
                <p:nvPr/>
              </p:nvPicPr>
              <p:blipFill>
                <a:blip r:embed="rId62"/>
                <a:stretch>
                  <a:fillRect/>
                </a:stretch>
              </p:blipFill>
              <p:spPr>
                <a:xfrm>
                  <a:off x="6874382" y="2847282"/>
                  <a:ext cx="93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28B45142-BAB4-41F2-BB7A-AF86876BAC0F}"/>
                    </a:ext>
                  </a:extLst>
                </p14:cNvPr>
                <p14:cNvContentPartPr/>
                <p14:nvPr/>
              </p14:nvContentPartPr>
              <p14:xfrm>
                <a:off x="6988862" y="2792562"/>
                <a:ext cx="74160" cy="330480"/>
              </p14:xfrm>
            </p:contentPart>
          </mc:Choice>
          <mc:Fallback xmlns="">
            <p:pic>
              <p:nvPicPr>
                <p:cNvPr id="36" name="Ink 35">
                  <a:extLst>
                    <a:ext uri="{FF2B5EF4-FFF2-40B4-BE49-F238E27FC236}">
                      <a16:creationId xmlns:a16="http://schemas.microsoft.com/office/drawing/2014/main" id="{28B45142-BAB4-41F2-BB7A-AF86876BAC0F}"/>
                    </a:ext>
                  </a:extLst>
                </p:cNvPr>
                <p:cNvPicPr/>
                <p:nvPr/>
              </p:nvPicPr>
              <p:blipFill>
                <a:blip r:embed="rId64"/>
                <a:stretch>
                  <a:fillRect/>
                </a:stretch>
              </p:blipFill>
              <p:spPr>
                <a:xfrm>
                  <a:off x="6979862" y="2783922"/>
                  <a:ext cx="918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75D5464A-8888-42B1-B108-A9258D96FD7D}"/>
                    </a:ext>
                  </a:extLst>
                </p14:cNvPr>
                <p14:cNvContentPartPr/>
                <p14:nvPr/>
              </p14:nvContentPartPr>
              <p14:xfrm>
                <a:off x="7107662" y="2920722"/>
                <a:ext cx="102600" cy="133200"/>
              </p14:xfrm>
            </p:contentPart>
          </mc:Choice>
          <mc:Fallback xmlns="">
            <p:pic>
              <p:nvPicPr>
                <p:cNvPr id="39" name="Ink 38">
                  <a:extLst>
                    <a:ext uri="{FF2B5EF4-FFF2-40B4-BE49-F238E27FC236}">
                      <a16:creationId xmlns:a16="http://schemas.microsoft.com/office/drawing/2014/main" id="{75D5464A-8888-42B1-B108-A9258D96FD7D}"/>
                    </a:ext>
                  </a:extLst>
                </p:cNvPr>
                <p:cNvPicPr/>
                <p:nvPr/>
              </p:nvPicPr>
              <p:blipFill>
                <a:blip r:embed="rId66"/>
                <a:stretch>
                  <a:fillRect/>
                </a:stretch>
              </p:blipFill>
              <p:spPr>
                <a:xfrm>
                  <a:off x="7098662" y="2912082"/>
                  <a:ext cx="120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a:extLst>
                    <a:ext uri="{FF2B5EF4-FFF2-40B4-BE49-F238E27FC236}">
                      <a16:creationId xmlns:a16="http://schemas.microsoft.com/office/drawing/2014/main" id="{16BD2828-2B78-42AB-AF62-6287C7950A1B}"/>
                    </a:ext>
                  </a:extLst>
                </p14:cNvPr>
                <p14:cNvContentPartPr/>
                <p14:nvPr/>
              </p14:nvContentPartPr>
              <p14:xfrm>
                <a:off x="7195502" y="2936922"/>
                <a:ext cx="190800" cy="153720"/>
              </p14:xfrm>
            </p:contentPart>
          </mc:Choice>
          <mc:Fallback xmlns="">
            <p:pic>
              <p:nvPicPr>
                <p:cNvPr id="40" name="Ink 39">
                  <a:extLst>
                    <a:ext uri="{FF2B5EF4-FFF2-40B4-BE49-F238E27FC236}">
                      <a16:creationId xmlns:a16="http://schemas.microsoft.com/office/drawing/2014/main" id="{16BD2828-2B78-42AB-AF62-6287C7950A1B}"/>
                    </a:ext>
                  </a:extLst>
                </p:cNvPr>
                <p:cNvPicPr/>
                <p:nvPr/>
              </p:nvPicPr>
              <p:blipFill>
                <a:blip r:embed="rId68"/>
                <a:stretch>
                  <a:fillRect/>
                </a:stretch>
              </p:blipFill>
              <p:spPr>
                <a:xfrm>
                  <a:off x="7186502" y="2927922"/>
                  <a:ext cx="20844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38AB1E84-BFB2-4D11-B227-D93574DEE6FE}"/>
                  </a:ext>
                </a:extLst>
              </p14:cNvPr>
              <p14:cNvContentPartPr/>
              <p14:nvPr/>
            </p14:nvContentPartPr>
            <p14:xfrm>
              <a:off x="5492342" y="3359562"/>
              <a:ext cx="1665000" cy="64080"/>
            </p14:xfrm>
          </p:contentPart>
        </mc:Choice>
        <mc:Fallback xmlns="">
          <p:pic>
            <p:nvPicPr>
              <p:cNvPr id="42" name="Ink 41">
                <a:extLst>
                  <a:ext uri="{FF2B5EF4-FFF2-40B4-BE49-F238E27FC236}">
                    <a16:creationId xmlns:a16="http://schemas.microsoft.com/office/drawing/2014/main" id="{38AB1E84-BFB2-4D11-B227-D93574DEE6FE}"/>
                  </a:ext>
                </a:extLst>
              </p:cNvPr>
              <p:cNvPicPr/>
              <p:nvPr/>
            </p:nvPicPr>
            <p:blipFill>
              <a:blip r:embed="rId70"/>
              <a:stretch>
                <a:fillRect/>
              </a:stretch>
            </p:blipFill>
            <p:spPr>
              <a:xfrm>
                <a:off x="5483342" y="3350562"/>
                <a:ext cx="1682640" cy="81720"/>
              </a:xfrm>
              <a:prstGeom prst="rect">
                <a:avLst/>
              </a:prstGeom>
            </p:spPr>
          </p:pic>
        </mc:Fallback>
      </mc:AlternateContent>
      <p:grpSp>
        <p:nvGrpSpPr>
          <p:cNvPr id="46" name="Group 45">
            <a:extLst>
              <a:ext uri="{FF2B5EF4-FFF2-40B4-BE49-F238E27FC236}">
                <a16:creationId xmlns:a16="http://schemas.microsoft.com/office/drawing/2014/main" id="{DFE3C97F-E1FA-480E-8E2D-678733926CA9}"/>
              </a:ext>
            </a:extLst>
          </p:cNvPr>
          <p:cNvGrpSpPr/>
          <p:nvPr/>
        </p:nvGrpSpPr>
        <p:grpSpPr>
          <a:xfrm>
            <a:off x="4666502" y="4057962"/>
            <a:ext cx="278640" cy="294120"/>
            <a:chOff x="4666502" y="4057962"/>
            <a:chExt cx="278640" cy="294120"/>
          </a:xfrm>
        </p:grpSpPr>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ED57DB27-E892-4CB9-9DA3-B98F464438BC}"/>
                    </a:ext>
                  </a:extLst>
                </p14:cNvPr>
                <p14:cNvContentPartPr/>
                <p14:nvPr/>
              </p14:nvContentPartPr>
              <p14:xfrm>
                <a:off x="4668662" y="4153002"/>
                <a:ext cx="360" cy="360"/>
              </p14:xfrm>
            </p:contentPart>
          </mc:Choice>
          <mc:Fallback xmlns="">
            <p:pic>
              <p:nvPicPr>
                <p:cNvPr id="43" name="Ink 42">
                  <a:extLst>
                    <a:ext uri="{FF2B5EF4-FFF2-40B4-BE49-F238E27FC236}">
                      <a16:creationId xmlns:a16="http://schemas.microsoft.com/office/drawing/2014/main" id="{ED57DB27-E892-4CB9-9DA3-B98F464438BC}"/>
                    </a:ext>
                  </a:extLst>
                </p:cNvPr>
                <p:cNvPicPr/>
                <p:nvPr/>
              </p:nvPicPr>
              <p:blipFill>
                <a:blip r:embed="rId72"/>
                <a:stretch>
                  <a:fillRect/>
                </a:stretch>
              </p:blipFill>
              <p:spPr>
                <a:xfrm>
                  <a:off x="4660022" y="41440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77AECCC2-B469-4758-8537-4609EA35E902}"/>
                    </a:ext>
                  </a:extLst>
                </p14:cNvPr>
                <p14:cNvContentPartPr/>
                <p14:nvPr/>
              </p14:nvContentPartPr>
              <p14:xfrm>
                <a:off x="4666502" y="4144722"/>
                <a:ext cx="97920" cy="171000"/>
              </p14:xfrm>
            </p:contentPart>
          </mc:Choice>
          <mc:Fallback xmlns="">
            <p:pic>
              <p:nvPicPr>
                <p:cNvPr id="44" name="Ink 43">
                  <a:extLst>
                    <a:ext uri="{FF2B5EF4-FFF2-40B4-BE49-F238E27FC236}">
                      <a16:creationId xmlns:a16="http://schemas.microsoft.com/office/drawing/2014/main" id="{77AECCC2-B469-4758-8537-4609EA35E902}"/>
                    </a:ext>
                  </a:extLst>
                </p:cNvPr>
                <p:cNvPicPr/>
                <p:nvPr/>
              </p:nvPicPr>
              <p:blipFill>
                <a:blip r:embed="rId74"/>
                <a:stretch>
                  <a:fillRect/>
                </a:stretch>
              </p:blipFill>
              <p:spPr>
                <a:xfrm>
                  <a:off x="4657502" y="4136082"/>
                  <a:ext cx="115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a:extLst>
                    <a:ext uri="{FF2B5EF4-FFF2-40B4-BE49-F238E27FC236}">
                      <a16:creationId xmlns:a16="http://schemas.microsoft.com/office/drawing/2014/main" id="{DCDFF59F-E9DB-4DF9-AC5E-4020C69CB5F3}"/>
                    </a:ext>
                  </a:extLst>
                </p14:cNvPr>
                <p14:cNvContentPartPr/>
                <p14:nvPr/>
              </p14:nvContentPartPr>
              <p14:xfrm>
                <a:off x="4693502" y="4057962"/>
                <a:ext cx="251640" cy="294120"/>
              </p14:xfrm>
            </p:contentPart>
          </mc:Choice>
          <mc:Fallback xmlns="">
            <p:pic>
              <p:nvPicPr>
                <p:cNvPr id="45" name="Ink 44">
                  <a:extLst>
                    <a:ext uri="{FF2B5EF4-FFF2-40B4-BE49-F238E27FC236}">
                      <a16:creationId xmlns:a16="http://schemas.microsoft.com/office/drawing/2014/main" id="{DCDFF59F-E9DB-4DF9-AC5E-4020C69CB5F3}"/>
                    </a:ext>
                  </a:extLst>
                </p:cNvPr>
                <p:cNvPicPr/>
                <p:nvPr/>
              </p:nvPicPr>
              <p:blipFill>
                <a:blip r:embed="rId76"/>
                <a:stretch>
                  <a:fillRect/>
                </a:stretch>
              </p:blipFill>
              <p:spPr>
                <a:xfrm>
                  <a:off x="4684502" y="4049322"/>
                  <a:ext cx="269280" cy="311760"/>
                </a:xfrm>
                <a:prstGeom prst="rect">
                  <a:avLst/>
                </a:prstGeom>
              </p:spPr>
            </p:pic>
          </mc:Fallback>
        </mc:AlternateContent>
      </p:grpSp>
      <p:grpSp>
        <p:nvGrpSpPr>
          <p:cNvPr id="49" name="Group 48">
            <a:extLst>
              <a:ext uri="{FF2B5EF4-FFF2-40B4-BE49-F238E27FC236}">
                <a16:creationId xmlns:a16="http://schemas.microsoft.com/office/drawing/2014/main" id="{46CE4E5A-DE0B-4762-9006-E23F916CAF7D}"/>
              </a:ext>
            </a:extLst>
          </p:cNvPr>
          <p:cNvGrpSpPr/>
          <p:nvPr/>
        </p:nvGrpSpPr>
        <p:grpSpPr>
          <a:xfrm>
            <a:off x="4311182" y="3971202"/>
            <a:ext cx="157320" cy="116280"/>
            <a:chOff x="4311182" y="3971202"/>
            <a:chExt cx="157320" cy="116280"/>
          </a:xfrm>
        </p:grpSpPr>
        <mc:AlternateContent xmlns:mc="http://schemas.openxmlformats.org/markup-compatibility/2006" xmlns:p14="http://schemas.microsoft.com/office/powerpoint/2010/main">
          <mc:Choice Requires="p14">
            <p:contentPart p14:bwMode="auto" r:id="rId77">
              <p14:nvContentPartPr>
                <p14:cNvPr id="47" name="Ink 46">
                  <a:extLst>
                    <a:ext uri="{FF2B5EF4-FFF2-40B4-BE49-F238E27FC236}">
                      <a16:creationId xmlns:a16="http://schemas.microsoft.com/office/drawing/2014/main" id="{CDEB859B-0F5C-49AB-AAFF-CE75152FE0FA}"/>
                    </a:ext>
                  </a:extLst>
                </p14:cNvPr>
                <p14:cNvContentPartPr/>
                <p14:nvPr/>
              </p14:nvContentPartPr>
              <p14:xfrm>
                <a:off x="4311182" y="3981282"/>
                <a:ext cx="87840" cy="106200"/>
              </p14:xfrm>
            </p:contentPart>
          </mc:Choice>
          <mc:Fallback xmlns="">
            <p:pic>
              <p:nvPicPr>
                <p:cNvPr id="47" name="Ink 46">
                  <a:extLst>
                    <a:ext uri="{FF2B5EF4-FFF2-40B4-BE49-F238E27FC236}">
                      <a16:creationId xmlns:a16="http://schemas.microsoft.com/office/drawing/2014/main" id="{CDEB859B-0F5C-49AB-AAFF-CE75152FE0FA}"/>
                    </a:ext>
                  </a:extLst>
                </p:cNvPr>
                <p:cNvPicPr/>
                <p:nvPr/>
              </p:nvPicPr>
              <p:blipFill>
                <a:blip r:embed="rId78"/>
                <a:stretch>
                  <a:fillRect/>
                </a:stretch>
              </p:blipFill>
              <p:spPr>
                <a:xfrm>
                  <a:off x="4302182" y="3972642"/>
                  <a:ext cx="105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F1262A36-9375-4AB7-8D2A-B32082D5A7A4}"/>
                    </a:ext>
                  </a:extLst>
                </p14:cNvPr>
                <p14:cNvContentPartPr/>
                <p14:nvPr/>
              </p14:nvContentPartPr>
              <p14:xfrm>
                <a:off x="4345742" y="3971202"/>
                <a:ext cx="122760" cy="105480"/>
              </p14:xfrm>
            </p:contentPart>
          </mc:Choice>
          <mc:Fallback xmlns="">
            <p:pic>
              <p:nvPicPr>
                <p:cNvPr id="48" name="Ink 47">
                  <a:extLst>
                    <a:ext uri="{FF2B5EF4-FFF2-40B4-BE49-F238E27FC236}">
                      <a16:creationId xmlns:a16="http://schemas.microsoft.com/office/drawing/2014/main" id="{F1262A36-9375-4AB7-8D2A-B32082D5A7A4}"/>
                    </a:ext>
                  </a:extLst>
                </p:cNvPr>
                <p:cNvPicPr/>
                <p:nvPr/>
              </p:nvPicPr>
              <p:blipFill>
                <a:blip r:embed="rId80"/>
                <a:stretch>
                  <a:fillRect/>
                </a:stretch>
              </p:blipFill>
              <p:spPr>
                <a:xfrm>
                  <a:off x="4337102" y="3962562"/>
                  <a:ext cx="140400" cy="123120"/>
                </a:xfrm>
                <a:prstGeom prst="rect">
                  <a:avLst/>
                </a:prstGeom>
              </p:spPr>
            </p:pic>
          </mc:Fallback>
        </mc:AlternateContent>
      </p:grpSp>
    </p:spTree>
    <p:extLst>
      <p:ext uri="{BB962C8B-B14F-4D97-AF65-F5344CB8AC3E}">
        <p14:creationId xmlns:p14="http://schemas.microsoft.com/office/powerpoint/2010/main" val="48558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70FF0-8785-498A-8D7A-224F328ACF32}"/>
              </a:ext>
            </a:extLst>
          </p:cNvPr>
          <p:cNvPicPr>
            <a:picLocks noChangeAspect="1"/>
          </p:cNvPicPr>
          <p:nvPr/>
        </p:nvPicPr>
        <p:blipFill>
          <a:blip r:embed="rId2"/>
          <a:stretch>
            <a:fillRect/>
          </a:stretch>
        </p:blipFill>
        <p:spPr>
          <a:xfrm>
            <a:off x="2133600" y="2286000"/>
            <a:ext cx="4162425" cy="1924050"/>
          </a:xfrm>
          <a:prstGeom prst="rect">
            <a:avLst/>
          </a:prstGeom>
        </p:spPr>
      </p:pic>
      <p:grpSp>
        <p:nvGrpSpPr>
          <p:cNvPr id="15" name="Group 14">
            <a:extLst>
              <a:ext uri="{FF2B5EF4-FFF2-40B4-BE49-F238E27FC236}">
                <a16:creationId xmlns:a16="http://schemas.microsoft.com/office/drawing/2014/main" id="{6FC8C8C2-A05B-408B-A8EA-9CB82C5F85AD}"/>
              </a:ext>
            </a:extLst>
          </p:cNvPr>
          <p:cNvGrpSpPr/>
          <p:nvPr/>
        </p:nvGrpSpPr>
        <p:grpSpPr>
          <a:xfrm>
            <a:off x="4235942" y="767922"/>
            <a:ext cx="1368000" cy="534240"/>
            <a:chOff x="4235942" y="767922"/>
            <a:chExt cx="1368000" cy="5342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780AD6F-D30D-4670-ADD2-98AEC758065C}"/>
                    </a:ext>
                  </a:extLst>
                </p14:cNvPr>
                <p14:cNvContentPartPr/>
                <p14:nvPr/>
              </p14:nvContentPartPr>
              <p14:xfrm>
                <a:off x="4235942" y="833082"/>
                <a:ext cx="291240" cy="364320"/>
              </p14:xfrm>
            </p:contentPart>
          </mc:Choice>
          <mc:Fallback xmlns="">
            <p:pic>
              <p:nvPicPr>
                <p:cNvPr id="2" name="Ink 1">
                  <a:extLst>
                    <a:ext uri="{FF2B5EF4-FFF2-40B4-BE49-F238E27FC236}">
                      <a16:creationId xmlns:a16="http://schemas.microsoft.com/office/drawing/2014/main" id="{6780AD6F-D30D-4670-ADD2-98AEC758065C}"/>
                    </a:ext>
                  </a:extLst>
                </p:cNvPr>
                <p:cNvPicPr/>
                <p:nvPr/>
              </p:nvPicPr>
              <p:blipFill>
                <a:blip r:embed="rId4"/>
                <a:stretch>
                  <a:fillRect/>
                </a:stretch>
              </p:blipFill>
              <p:spPr>
                <a:xfrm>
                  <a:off x="4226942" y="824442"/>
                  <a:ext cx="30888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EDF382B-F1B3-46B1-9BA3-2AC887B96355}"/>
                    </a:ext>
                  </a:extLst>
                </p14:cNvPr>
                <p14:cNvContentPartPr/>
                <p14:nvPr/>
              </p14:nvContentPartPr>
              <p14:xfrm>
                <a:off x="4370582" y="989322"/>
                <a:ext cx="102240" cy="54000"/>
              </p14:xfrm>
            </p:contentPart>
          </mc:Choice>
          <mc:Fallback xmlns="">
            <p:pic>
              <p:nvPicPr>
                <p:cNvPr id="4" name="Ink 3">
                  <a:extLst>
                    <a:ext uri="{FF2B5EF4-FFF2-40B4-BE49-F238E27FC236}">
                      <a16:creationId xmlns:a16="http://schemas.microsoft.com/office/drawing/2014/main" id="{4EDF382B-F1B3-46B1-9BA3-2AC887B96355}"/>
                    </a:ext>
                  </a:extLst>
                </p:cNvPr>
                <p:cNvPicPr/>
                <p:nvPr/>
              </p:nvPicPr>
              <p:blipFill>
                <a:blip r:embed="rId6"/>
                <a:stretch>
                  <a:fillRect/>
                </a:stretch>
              </p:blipFill>
              <p:spPr>
                <a:xfrm>
                  <a:off x="4361582" y="980322"/>
                  <a:ext cx="119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343728B-D097-4441-848C-DEF334A2DEB1}"/>
                    </a:ext>
                  </a:extLst>
                </p14:cNvPr>
                <p14:cNvContentPartPr/>
                <p14:nvPr/>
              </p14:nvContentPartPr>
              <p14:xfrm>
                <a:off x="4620422" y="1042602"/>
                <a:ext cx="78480" cy="216720"/>
              </p14:xfrm>
            </p:contentPart>
          </mc:Choice>
          <mc:Fallback xmlns="">
            <p:pic>
              <p:nvPicPr>
                <p:cNvPr id="5" name="Ink 4">
                  <a:extLst>
                    <a:ext uri="{FF2B5EF4-FFF2-40B4-BE49-F238E27FC236}">
                      <a16:creationId xmlns:a16="http://schemas.microsoft.com/office/drawing/2014/main" id="{C343728B-D097-4441-848C-DEF334A2DEB1}"/>
                    </a:ext>
                  </a:extLst>
                </p:cNvPr>
                <p:cNvPicPr/>
                <p:nvPr/>
              </p:nvPicPr>
              <p:blipFill>
                <a:blip r:embed="rId8"/>
                <a:stretch>
                  <a:fillRect/>
                </a:stretch>
              </p:blipFill>
              <p:spPr>
                <a:xfrm>
                  <a:off x="4611422" y="1033962"/>
                  <a:ext cx="96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5AEC889-2AE9-49B8-939F-AAC336785890}"/>
                    </a:ext>
                  </a:extLst>
                </p14:cNvPr>
                <p14:cNvContentPartPr/>
                <p14:nvPr/>
              </p14:nvContentPartPr>
              <p14:xfrm>
                <a:off x="4824542" y="865122"/>
                <a:ext cx="238320" cy="437040"/>
              </p14:xfrm>
            </p:contentPart>
          </mc:Choice>
          <mc:Fallback xmlns="">
            <p:pic>
              <p:nvPicPr>
                <p:cNvPr id="7" name="Ink 6">
                  <a:extLst>
                    <a:ext uri="{FF2B5EF4-FFF2-40B4-BE49-F238E27FC236}">
                      <a16:creationId xmlns:a16="http://schemas.microsoft.com/office/drawing/2014/main" id="{25AEC889-2AE9-49B8-939F-AAC336785890}"/>
                    </a:ext>
                  </a:extLst>
                </p:cNvPr>
                <p:cNvPicPr/>
                <p:nvPr/>
              </p:nvPicPr>
              <p:blipFill>
                <a:blip r:embed="rId10"/>
                <a:stretch>
                  <a:fillRect/>
                </a:stretch>
              </p:blipFill>
              <p:spPr>
                <a:xfrm>
                  <a:off x="4815542" y="856122"/>
                  <a:ext cx="2559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F0A833A6-B9A9-48AD-985A-94602F450EB3}"/>
                    </a:ext>
                  </a:extLst>
                </p14:cNvPr>
                <p14:cNvContentPartPr/>
                <p14:nvPr/>
              </p14:nvContentPartPr>
              <p14:xfrm>
                <a:off x="4842542" y="767922"/>
                <a:ext cx="154080" cy="69480"/>
              </p14:xfrm>
            </p:contentPart>
          </mc:Choice>
          <mc:Fallback xmlns="">
            <p:pic>
              <p:nvPicPr>
                <p:cNvPr id="8" name="Ink 7">
                  <a:extLst>
                    <a:ext uri="{FF2B5EF4-FFF2-40B4-BE49-F238E27FC236}">
                      <a16:creationId xmlns:a16="http://schemas.microsoft.com/office/drawing/2014/main" id="{F0A833A6-B9A9-48AD-985A-94602F450EB3}"/>
                    </a:ext>
                  </a:extLst>
                </p:cNvPr>
                <p:cNvPicPr/>
                <p:nvPr/>
              </p:nvPicPr>
              <p:blipFill>
                <a:blip r:embed="rId12"/>
                <a:stretch>
                  <a:fillRect/>
                </a:stretch>
              </p:blipFill>
              <p:spPr>
                <a:xfrm>
                  <a:off x="4833542" y="758922"/>
                  <a:ext cx="17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83CA8695-FBCD-4146-A13A-5BEA409AA302}"/>
                    </a:ext>
                  </a:extLst>
                </p14:cNvPr>
                <p14:cNvContentPartPr/>
                <p14:nvPr/>
              </p14:nvContentPartPr>
              <p14:xfrm>
                <a:off x="4999142" y="954042"/>
                <a:ext cx="53640" cy="167760"/>
              </p14:xfrm>
            </p:contentPart>
          </mc:Choice>
          <mc:Fallback xmlns="">
            <p:pic>
              <p:nvPicPr>
                <p:cNvPr id="9" name="Ink 8">
                  <a:extLst>
                    <a:ext uri="{FF2B5EF4-FFF2-40B4-BE49-F238E27FC236}">
                      <a16:creationId xmlns:a16="http://schemas.microsoft.com/office/drawing/2014/main" id="{83CA8695-FBCD-4146-A13A-5BEA409AA302}"/>
                    </a:ext>
                  </a:extLst>
                </p:cNvPr>
                <p:cNvPicPr/>
                <p:nvPr/>
              </p:nvPicPr>
              <p:blipFill>
                <a:blip r:embed="rId14"/>
                <a:stretch>
                  <a:fillRect/>
                </a:stretch>
              </p:blipFill>
              <p:spPr>
                <a:xfrm>
                  <a:off x="4990142" y="945042"/>
                  <a:ext cx="71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0CCA300-3045-4E78-BBB8-DCCC67582388}"/>
                    </a:ext>
                  </a:extLst>
                </p14:cNvPr>
                <p14:cNvContentPartPr/>
                <p14:nvPr/>
              </p14:nvContentPartPr>
              <p14:xfrm>
                <a:off x="5035142" y="963042"/>
                <a:ext cx="101520" cy="165960"/>
              </p14:xfrm>
            </p:contentPart>
          </mc:Choice>
          <mc:Fallback xmlns="">
            <p:pic>
              <p:nvPicPr>
                <p:cNvPr id="10" name="Ink 9">
                  <a:extLst>
                    <a:ext uri="{FF2B5EF4-FFF2-40B4-BE49-F238E27FC236}">
                      <a16:creationId xmlns:a16="http://schemas.microsoft.com/office/drawing/2014/main" id="{A0CCA300-3045-4E78-BBB8-DCCC67582388}"/>
                    </a:ext>
                  </a:extLst>
                </p:cNvPr>
                <p:cNvPicPr/>
                <p:nvPr/>
              </p:nvPicPr>
              <p:blipFill>
                <a:blip r:embed="rId16"/>
                <a:stretch>
                  <a:fillRect/>
                </a:stretch>
              </p:blipFill>
              <p:spPr>
                <a:xfrm>
                  <a:off x="5026502" y="954042"/>
                  <a:ext cx="119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24C27543-B208-4344-A9AA-A69F9D7A12BF}"/>
                    </a:ext>
                  </a:extLst>
                </p14:cNvPr>
                <p14:cNvContentPartPr/>
                <p14:nvPr/>
              </p14:nvContentPartPr>
              <p14:xfrm>
                <a:off x="5186702" y="955122"/>
                <a:ext cx="33840" cy="149760"/>
              </p14:xfrm>
            </p:contentPart>
          </mc:Choice>
          <mc:Fallback xmlns="">
            <p:pic>
              <p:nvPicPr>
                <p:cNvPr id="11" name="Ink 10">
                  <a:extLst>
                    <a:ext uri="{FF2B5EF4-FFF2-40B4-BE49-F238E27FC236}">
                      <a16:creationId xmlns:a16="http://schemas.microsoft.com/office/drawing/2014/main" id="{24C27543-B208-4344-A9AA-A69F9D7A12BF}"/>
                    </a:ext>
                  </a:extLst>
                </p:cNvPr>
                <p:cNvPicPr/>
                <p:nvPr/>
              </p:nvPicPr>
              <p:blipFill>
                <a:blip r:embed="rId18"/>
                <a:stretch>
                  <a:fillRect/>
                </a:stretch>
              </p:blipFill>
              <p:spPr>
                <a:xfrm>
                  <a:off x="5178062" y="946122"/>
                  <a:ext cx="51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48EAC477-77D7-4AC8-93E2-B7B7276941CF}"/>
                    </a:ext>
                  </a:extLst>
                </p14:cNvPr>
                <p14:cNvContentPartPr/>
                <p14:nvPr/>
              </p14:nvContentPartPr>
              <p14:xfrm>
                <a:off x="5189942" y="952962"/>
                <a:ext cx="113400" cy="111960"/>
              </p14:xfrm>
            </p:contentPart>
          </mc:Choice>
          <mc:Fallback xmlns="">
            <p:pic>
              <p:nvPicPr>
                <p:cNvPr id="12" name="Ink 11">
                  <a:extLst>
                    <a:ext uri="{FF2B5EF4-FFF2-40B4-BE49-F238E27FC236}">
                      <a16:creationId xmlns:a16="http://schemas.microsoft.com/office/drawing/2014/main" id="{48EAC477-77D7-4AC8-93E2-B7B7276941CF}"/>
                    </a:ext>
                  </a:extLst>
                </p:cNvPr>
                <p:cNvPicPr/>
                <p:nvPr/>
              </p:nvPicPr>
              <p:blipFill>
                <a:blip r:embed="rId20"/>
                <a:stretch>
                  <a:fillRect/>
                </a:stretch>
              </p:blipFill>
              <p:spPr>
                <a:xfrm>
                  <a:off x="5181302" y="943962"/>
                  <a:ext cx="131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2AE3480B-EDBE-4A4A-9EB2-7171619A5FE0}"/>
                    </a:ext>
                  </a:extLst>
                </p14:cNvPr>
                <p14:cNvContentPartPr/>
                <p14:nvPr/>
              </p14:nvContentPartPr>
              <p14:xfrm>
                <a:off x="5311262" y="897522"/>
                <a:ext cx="21600" cy="190440"/>
              </p14:xfrm>
            </p:contentPart>
          </mc:Choice>
          <mc:Fallback xmlns="">
            <p:pic>
              <p:nvPicPr>
                <p:cNvPr id="13" name="Ink 12">
                  <a:extLst>
                    <a:ext uri="{FF2B5EF4-FFF2-40B4-BE49-F238E27FC236}">
                      <a16:creationId xmlns:a16="http://schemas.microsoft.com/office/drawing/2014/main" id="{2AE3480B-EDBE-4A4A-9EB2-7171619A5FE0}"/>
                    </a:ext>
                  </a:extLst>
                </p:cNvPr>
                <p:cNvPicPr/>
                <p:nvPr/>
              </p:nvPicPr>
              <p:blipFill>
                <a:blip r:embed="rId22"/>
                <a:stretch>
                  <a:fillRect/>
                </a:stretch>
              </p:blipFill>
              <p:spPr>
                <a:xfrm>
                  <a:off x="5302622" y="888522"/>
                  <a:ext cx="39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8CB9022C-6543-4716-A4C0-B11350E44610}"/>
                    </a:ext>
                  </a:extLst>
                </p14:cNvPr>
                <p14:cNvContentPartPr/>
                <p14:nvPr/>
              </p14:nvContentPartPr>
              <p14:xfrm>
                <a:off x="5444822" y="804282"/>
                <a:ext cx="159120" cy="372240"/>
              </p14:xfrm>
            </p:contentPart>
          </mc:Choice>
          <mc:Fallback xmlns="">
            <p:pic>
              <p:nvPicPr>
                <p:cNvPr id="14" name="Ink 13">
                  <a:extLst>
                    <a:ext uri="{FF2B5EF4-FFF2-40B4-BE49-F238E27FC236}">
                      <a16:creationId xmlns:a16="http://schemas.microsoft.com/office/drawing/2014/main" id="{8CB9022C-6543-4716-A4C0-B11350E44610}"/>
                    </a:ext>
                  </a:extLst>
                </p:cNvPr>
                <p:cNvPicPr/>
                <p:nvPr/>
              </p:nvPicPr>
              <p:blipFill>
                <a:blip r:embed="rId24"/>
                <a:stretch>
                  <a:fillRect/>
                </a:stretch>
              </p:blipFill>
              <p:spPr>
                <a:xfrm>
                  <a:off x="5435822" y="795642"/>
                  <a:ext cx="176760" cy="38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DD769664-47AF-4842-A929-D1756AD8E2B0}"/>
                  </a:ext>
                </a:extLst>
              </p14:cNvPr>
              <p14:cNvContentPartPr/>
              <p14:nvPr/>
            </p14:nvContentPartPr>
            <p14:xfrm>
              <a:off x="3528182" y="2148882"/>
              <a:ext cx="1419120" cy="231480"/>
            </p14:xfrm>
          </p:contentPart>
        </mc:Choice>
        <mc:Fallback xmlns="">
          <p:pic>
            <p:nvPicPr>
              <p:cNvPr id="16" name="Ink 15">
                <a:extLst>
                  <a:ext uri="{FF2B5EF4-FFF2-40B4-BE49-F238E27FC236}">
                    <a16:creationId xmlns:a16="http://schemas.microsoft.com/office/drawing/2014/main" id="{DD769664-47AF-4842-A929-D1756AD8E2B0}"/>
                  </a:ext>
                </a:extLst>
              </p:cNvPr>
              <p:cNvPicPr/>
              <p:nvPr/>
            </p:nvPicPr>
            <p:blipFill>
              <a:blip r:embed="rId26"/>
              <a:stretch>
                <a:fillRect/>
              </a:stretch>
            </p:blipFill>
            <p:spPr>
              <a:xfrm>
                <a:off x="3519182" y="2139882"/>
                <a:ext cx="1436760" cy="249120"/>
              </a:xfrm>
              <a:prstGeom prst="rect">
                <a:avLst/>
              </a:prstGeom>
            </p:spPr>
          </p:pic>
        </mc:Fallback>
      </mc:AlternateContent>
      <p:grpSp>
        <p:nvGrpSpPr>
          <p:cNvPr id="26" name="Group 25">
            <a:extLst>
              <a:ext uri="{FF2B5EF4-FFF2-40B4-BE49-F238E27FC236}">
                <a16:creationId xmlns:a16="http://schemas.microsoft.com/office/drawing/2014/main" id="{90979666-2E09-488C-BA1A-C07CF06576AB}"/>
              </a:ext>
            </a:extLst>
          </p:cNvPr>
          <p:cNvGrpSpPr/>
          <p:nvPr/>
        </p:nvGrpSpPr>
        <p:grpSpPr>
          <a:xfrm>
            <a:off x="4526462" y="1554162"/>
            <a:ext cx="441000" cy="494280"/>
            <a:chOff x="4526462" y="1554162"/>
            <a:chExt cx="441000" cy="494280"/>
          </a:xfrm>
        </p:grpSpPr>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EB4D7143-ED74-4FA8-A60E-A33326875F7D}"/>
                    </a:ext>
                  </a:extLst>
                </p14:cNvPr>
                <p14:cNvContentPartPr/>
                <p14:nvPr/>
              </p14:nvContentPartPr>
              <p14:xfrm>
                <a:off x="4579022" y="1563522"/>
                <a:ext cx="28080" cy="213120"/>
              </p14:xfrm>
            </p:contentPart>
          </mc:Choice>
          <mc:Fallback xmlns="">
            <p:pic>
              <p:nvPicPr>
                <p:cNvPr id="17" name="Ink 16">
                  <a:extLst>
                    <a:ext uri="{FF2B5EF4-FFF2-40B4-BE49-F238E27FC236}">
                      <a16:creationId xmlns:a16="http://schemas.microsoft.com/office/drawing/2014/main" id="{EB4D7143-ED74-4FA8-A60E-A33326875F7D}"/>
                    </a:ext>
                  </a:extLst>
                </p:cNvPr>
                <p:cNvPicPr/>
                <p:nvPr/>
              </p:nvPicPr>
              <p:blipFill>
                <a:blip r:embed="rId28"/>
                <a:stretch>
                  <a:fillRect/>
                </a:stretch>
              </p:blipFill>
              <p:spPr>
                <a:xfrm>
                  <a:off x="4570382" y="1554522"/>
                  <a:ext cx="4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5297175C-9DA2-4F54-87B7-D97D1502F1D0}"/>
                    </a:ext>
                  </a:extLst>
                </p14:cNvPr>
                <p14:cNvContentPartPr/>
                <p14:nvPr/>
              </p14:nvContentPartPr>
              <p14:xfrm>
                <a:off x="4599182" y="1611762"/>
                <a:ext cx="123840" cy="87120"/>
              </p14:xfrm>
            </p:contentPart>
          </mc:Choice>
          <mc:Fallback xmlns="">
            <p:pic>
              <p:nvPicPr>
                <p:cNvPr id="18" name="Ink 17">
                  <a:extLst>
                    <a:ext uri="{FF2B5EF4-FFF2-40B4-BE49-F238E27FC236}">
                      <a16:creationId xmlns:a16="http://schemas.microsoft.com/office/drawing/2014/main" id="{5297175C-9DA2-4F54-87B7-D97D1502F1D0}"/>
                    </a:ext>
                  </a:extLst>
                </p:cNvPr>
                <p:cNvPicPr/>
                <p:nvPr/>
              </p:nvPicPr>
              <p:blipFill>
                <a:blip r:embed="rId30"/>
                <a:stretch>
                  <a:fillRect/>
                </a:stretch>
              </p:blipFill>
              <p:spPr>
                <a:xfrm>
                  <a:off x="4590542" y="1603122"/>
                  <a:ext cx="14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7C35BB62-EDC6-4A0A-BC56-BFF4DDC0C2B3}"/>
                    </a:ext>
                  </a:extLst>
                </p14:cNvPr>
                <p14:cNvContentPartPr/>
                <p14:nvPr/>
              </p14:nvContentPartPr>
              <p14:xfrm>
                <a:off x="4720142" y="1554162"/>
                <a:ext cx="10440" cy="179280"/>
              </p14:xfrm>
            </p:contentPart>
          </mc:Choice>
          <mc:Fallback xmlns="">
            <p:pic>
              <p:nvPicPr>
                <p:cNvPr id="19" name="Ink 18">
                  <a:extLst>
                    <a:ext uri="{FF2B5EF4-FFF2-40B4-BE49-F238E27FC236}">
                      <a16:creationId xmlns:a16="http://schemas.microsoft.com/office/drawing/2014/main" id="{7C35BB62-EDC6-4A0A-BC56-BFF4DDC0C2B3}"/>
                    </a:ext>
                  </a:extLst>
                </p:cNvPr>
                <p:cNvPicPr/>
                <p:nvPr/>
              </p:nvPicPr>
              <p:blipFill>
                <a:blip r:embed="rId32"/>
                <a:stretch>
                  <a:fillRect/>
                </a:stretch>
              </p:blipFill>
              <p:spPr>
                <a:xfrm>
                  <a:off x="4711502" y="1545162"/>
                  <a:ext cx="28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09D4BE0E-B634-4B09-AD1F-8463BFB74753}"/>
                    </a:ext>
                  </a:extLst>
                </p14:cNvPr>
                <p14:cNvContentPartPr/>
                <p14:nvPr/>
              </p14:nvContentPartPr>
              <p14:xfrm>
                <a:off x="4526462" y="1798602"/>
                <a:ext cx="324360" cy="24840"/>
              </p14:xfrm>
            </p:contentPart>
          </mc:Choice>
          <mc:Fallback xmlns="">
            <p:pic>
              <p:nvPicPr>
                <p:cNvPr id="20" name="Ink 19">
                  <a:extLst>
                    <a:ext uri="{FF2B5EF4-FFF2-40B4-BE49-F238E27FC236}">
                      <a16:creationId xmlns:a16="http://schemas.microsoft.com/office/drawing/2014/main" id="{09D4BE0E-B634-4B09-AD1F-8463BFB74753}"/>
                    </a:ext>
                  </a:extLst>
                </p:cNvPr>
                <p:cNvPicPr/>
                <p:nvPr/>
              </p:nvPicPr>
              <p:blipFill>
                <a:blip r:embed="rId34"/>
                <a:stretch>
                  <a:fillRect/>
                </a:stretch>
              </p:blipFill>
              <p:spPr>
                <a:xfrm>
                  <a:off x="4517462" y="1789962"/>
                  <a:ext cx="342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060678C5-256B-4511-B370-284C944CF7EB}"/>
                    </a:ext>
                  </a:extLst>
                </p14:cNvPr>
                <p14:cNvContentPartPr/>
                <p14:nvPr/>
              </p14:nvContentPartPr>
              <p14:xfrm>
                <a:off x="4667942" y="1852962"/>
                <a:ext cx="20880" cy="182160"/>
              </p14:xfrm>
            </p:contentPart>
          </mc:Choice>
          <mc:Fallback xmlns="">
            <p:pic>
              <p:nvPicPr>
                <p:cNvPr id="21" name="Ink 20">
                  <a:extLst>
                    <a:ext uri="{FF2B5EF4-FFF2-40B4-BE49-F238E27FC236}">
                      <a16:creationId xmlns:a16="http://schemas.microsoft.com/office/drawing/2014/main" id="{060678C5-256B-4511-B370-284C944CF7EB}"/>
                    </a:ext>
                  </a:extLst>
                </p:cNvPr>
                <p:cNvPicPr/>
                <p:nvPr/>
              </p:nvPicPr>
              <p:blipFill>
                <a:blip r:embed="rId36"/>
                <a:stretch>
                  <a:fillRect/>
                </a:stretch>
              </p:blipFill>
              <p:spPr>
                <a:xfrm>
                  <a:off x="4658942" y="1844322"/>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997D067A-B2B1-43E3-965A-5F2ABBD10CA8}"/>
                    </a:ext>
                  </a:extLst>
                </p14:cNvPr>
                <p14:cNvContentPartPr/>
                <p14:nvPr/>
              </p14:nvContentPartPr>
              <p14:xfrm>
                <a:off x="4687382" y="1874202"/>
                <a:ext cx="90360" cy="145440"/>
              </p14:xfrm>
            </p:contentPart>
          </mc:Choice>
          <mc:Fallback xmlns="">
            <p:pic>
              <p:nvPicPr>
                <p:cNvPr id="22" name="Ink 21">
                  <a:extLst>
                    <a:ext uri="{FF2B5EF4-FFF2-40B4-BE49-F238E27FC236}">
                      <a16:creationId xmlns:a16="http://schemas.microsoft.com/office/drawing/2014/main" id="{997D067A-B2B1-43E3-965A-5F2ABBD10CA8}"/>
                    </a:ext>
                  </a:extLst>
                </p:cNvPr>
                <p:cNvPicPr/>
                <p:nvPr/>
              </p:nvPicPr>
              <p:blipFill>
                <a:blip r:embed="rId38"/>
                <a:stretch>
                  <a:fillRect/>
                </a:stretch>
              </p:blipFill>
              <p:spPr>
                <a:xfrm>
                  <a:off x="4678742" y="1865562"/>
                  <a:ext cx="10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E099CE80-B180-4235-9AC6-7AC9B2C37108}"/>
                    </a:ext>
                  </a:extLst>
                </p14:cNvPr>
                <p14:cNvContentPartPr/>
                <p14:nvPr/>
              </p14:nvContentPartPr>
              <p14:xfrm>
                <a:off x="4824542" y="1934682"/>
                <a:ext cx="6120" cy="86040"/>
              </p14:xfrm>
            </p:contentPart>
          </mc:Choice>
          <mc:Fallback xmlns="">
            <p:pic>
              <p:nvPicPr>
                <p:cNvPr id="23" name="Ink 22">
                  <a:extLst>
                    <a:ext uri="{FF2B5EF4-FFF2-40B4-BE49-F238E27FC236}">
                      <a16:creationId xmlns:a16="http://schemas.microsoft.com/office/drawing/2014/main" id="{E099CE80-B180-4235-9AC6-7AC9B2C37108}"/>
                    </a:ext>
                  </a:extLst>
                </p:cNvPr>
                <p:cNvPicPr/>
                <p:nvPr/>
              </p:nvPicPr>
              <p:blipFill>
                <a:blip r:embed="rId40"/>
                <a:stretch>
                  <a:fillRect/>
                </a:stretch>
              </p:blipFill>
              <p:spPr>
                <a:xfrm>
                  <a:off x="4815542" y="1926042"/>
                  <a:ext cx="23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BB931EC5-53B6-4AB2-96EA-65CBB93AC0A8}"/>
                    </a:ext>
                  </a:extLst>
                </p14:cNvPr>
                <p14:cNvContentPartPr/>
                <p14:nvPr/>
              </p14:nvContentPartPr>
              <p14:xfrm>
                <a:off x="4824542" y="1908762"/>
                <a:ext cx="83160" cy="77400"/>
              </p14:xfrm>
            </p:contentPart>
          </mc:Choice>
          <mc:Fallback xmlns="">
            <p:pic>
              <p:nvPicPr>
                <p:cNvPr id="24" name="Ink 23">
                  <a:extLst>
                    <a:ext uri="{FF2B5EF4-FFF2-40B4-BE49-F238E27FC236}">
                      <a16:creationId xmlns:a16="http://schemas.microsoft.com/office/drawing/2014/main" id="{BB931EC5-53B6-4AB2-96EA-65CBB93AC0A8}"/>
                    </a:ext>
                  </a:extLst>
                </p:cNvPr>
                <p:cNvPicPr/>
                <p:nvPr/>
              </p:nvPicPr>
              <p:blipFill>
                <a:blip r:embed="rId42"/>
                <a:stretch>
                  <a:fillRect/>
                </a:stretch>
              </p:blipFill>
              <p:spPr>
                <a:xfrm>
                  <a:off x="4815902" y="1899762"/>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F64A0F98-824B-4E09-9ABA-E730D4D600C4}"/>
                    </a:ext>
                  </a:extLst>
                </p14:cNvPr>
                <p14:cNvContentPartPr/>
                <p14:nvPr/>
              </p14:nvContentPartPr>
              <p14:xfrm>
                <a:off x="4912742" y="1881402"/>
                <a:ext cx="54720" cy="167040"/>
              </p14:xfrm>
            </p:contentPart>
          </mc:Choice>
          <mc:Fallback xmlns="">
            <p:pic>
              <p:nvPicPr>
                <p:cNvPr id="25" name="Ink 24">
                  <a:extLst>
                    <a:ext uri="{FF2B5EF4-FFF2-40B4-BE49-F238E27FC236}">
                      <a16:creationId xmlns:a16="http://schemas.microsoft.com/office/drawing/2014/main" id="{F64A0F98-824B-4E09-9ABA-E730D4D600C4}"/>
                    </a:ext>
                  </a:extLst>
                </p:cNvPr>
                <p:cNvPicPr/>
                <p:nvPr/>
              </p:nvPicPr>
              <p:blipFill>
                <a:blip r:embed="rId44"/>
                <a:stretch>
                  <a:fillRect/>
                </a:stretch>
              </p:blipFill>
              <p:spPr>
                <a:xfrm>
                  <a:off x="4904102" y="1872402"/>
                  <a:ext cx="72360" cy="184680"/>
                </a:xfrm>
                <a:prstGeom prst="rect">
                  <a:avLst/>
                </a:prstGeom>
              </p:spPr>
            </p:pic>
          </mc:Fallback>
        </mc:AlternateContent>
      </p:grpSp>
      <p:grpSp>
        <p:nvGrpSpPr>
          <p:cNvPr id="33" name="Group 32">
            <a:extLst>
              <a:ext uri="{FF2B5EF4-FFF2-40B4-BE49-F238E27FC236}">
                <a16:creationId xmlns:a16="http://schemas.microsoft.com/office/drawing/2014/main" id="{26A41081-DD92-4A70-9CA0-AEC8DD8717A4}"/>
              </a:ext>
            </a:extLst>
          </p:cNvPr>
          <p:cNvGrpSpPr/>
          <p:nvPr/>
        </p:nvGrpSpPr>
        <p:grpSpPr>
          <a:xfrm>
            <a:off x="5153222" y="2322402"/>
            <a:ext cx="235800" cy="371880"/>
            <a:chOff x="5153222" y="2322402"/>
            <a:chExt cx="235800" cy="371880"/>
          </a:xfrm>
        </p:grpSpPr>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C85597C4-BBFA-458F-B6A8-DD471A024B85}"/>
                    </a:ext>
                  </a:extLst>
                </p14:cNvPr>
                <p14:cNvContentPartPr/>
                <p14:nvPr/>
              </p14:nvContentPartPr>
              <p14:xfrm>
                <a:off x="5153222" y="2593842"/>
                <a:ext cx="11520" cy="9360"/>
              </p14:xfrm>
            </p:contentPart>
          </mc:Choice>
          <mc:Fallback xmlns="">
            <p:pic>
              <p:nvPicPr>
                <p:cNvPr id="27" name="Ink 26">
                  <a:extLst>
                    <a:ext uri="{FF2B5EF4-FFF2-40B4-BE49-F238E27FC236}">
                      <a16:creationId xmlns:a16="http://schemas.microsoft.com/office/drawing/2014/main" id="{C85597C4-BBFA-458F-B6A8-DD471A024B85}"/>
                    </a:ext>
                  </a:extLst>
                </p:cNvPr>
                <p:cNvPicPr/>
                <p:nvPr/>
              </p:nvPicPr>
              <p:blipFill>
                <a:blip r:embed="rId46"/>
                <a:stretch>
                  <a:fillRect/>
                </a:stretch>
              </p:blipFill>
              <p:spPr>
                <a:xfrm>
                  <a:off x="5144222" y="2584842"/>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F0614B3D-9A34-49EB-B4CE-8443004CD1C5}"/>
                    </a:ext>
                  </a:extLst>
                </p14:cNvPr>
                <p14:cNvContentPartPr/>
                <p14:nvPr/>
              </p14:nvContentPartPr>
              <p14:xfrm>
                <a:off x="5266262" y="2552442"/>
                <a:ext cx="34200" cy="1440"/>
              </p14:xfrm>
            </p:contentPart>
          </mc:Choice>
          <mc:Fallback xmlns="">
            <p:pic>
              <p:nvPicPr>
                <p:cNvPr id="28" name="Ink 27">
                  <a:extLst>
                    <a:ext uri="{FF2B5EF4-FFF2-40B4-BE49-F238E27FC236}">
                      <a16:creationId xmlns:a16="http://schemas.microsoft.com/office/drawing/2014/main" id="{F0614B3D-9A34-49EB-B4CE-8443004CD1C5}"/>
                    </a:ext>
                  </a:extLst>
                </p:cNvPr>
                <p:cNvPicPr/>
                <p:nvPr/>
              </p:nvPicPr>
              <p:blipFill>
                <a:blip r:embed="rId48"/>
                <a:stretch>
                  <a:fillRect/>
                </a:stretch>
              </p:blipFill>
              <p:spPr>
                <a:xfrm>
                  <a:off x="5257262" y="2543442"/>
                  <a:ext cx="51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1C40D897-3F98-4626-95EC-9E54C536DDC6}"/>
                    </a:ext>
                  </a:extLst>
                </p14:cNvPr>
                <p14:cNvContentPartPr/>
                <p14:nvPr/>
              </p14:nvContentPartPr>
              <p14:xfrm>
                <a:off x="5300102" y="2553522"/>
                <a:ext cx="360" cy="360"/>
              </p14:xfrm>
            </p:contentPart>
          </mc:Choice>
          <mc:Fallback xmlns="">
            <p:pic>
              <p:nvPicPr>
                <p:cNvPr id="29" name="Ink 28">
                  <a:extLst>
                    <a:ext uri="{FF2B5EF4-FFF2-40B4-BE49-F238E27FC236}">
                      <a16:creationId xmlns:a16="http://schemas.microsoft.com/office/drawing/2014/main" id="{1C40D897-3F98-4626-95EC-9E54C536DDC6}"/>
                    </a:ext>
                  </a:extLst>
                </p:cNvPr>
                <p:cNvPicPr/>
                <p:nvPr/>
              </p:nvPicPr>
              <p:blipFill>
                <a:blip r:embed="rId50"/>
                <a:stretch>
                  <a:fillRect/>
                </a:stretch>
              </p:blipFill>
              <p:spPr>
                <a:xfrm>
                  <a:off x="5291102" y="25445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ABBD574D-053B-465E-80BD-9C65FE80CE12}"/>
                    </a:ext>
                  </a:extLst>
                </p14:cNvPr>
                <p14:cNvContentPartPr/>
                <p14:nvPr/>
              </p14:nvContentPartPr>
              <p14:xfrm>
                <a:off x="5222702" y="2521482"/>
                <a:ext cx="77760" cy="164520"/>
              </p14:xfrm>
            </p:contentPart>
          </mc:Choice>
          <mc:Fallback xmlns="">
            <p:pic>
              <p:nvPicPr>
                <p:cNvPr id="30" name="Ink 29">
                  <a:extLst>
                    <a:ext uri="{FF2B5EF4-FFF2-40B4-BE49-F238E27FC236}">
                      <a16:creationId xmlns:a16="http://schemas.microsoft.com/office/drawing/2014/main" id="{ABBD574D-053B-465E-80BD-9C65FE80CE12}"/>
                    </a:ext>
                  </a:extLst>
                </p:cNvPr>
                <p:cNvPicPr/>
                <p:nvPr/>
              </p:nvPicPr>
              <p:blipFill>
                <a:blip r:embed="rId52"/>
                <a:stretch>
                  <a:fillRect/>
                </a:stretch>
              </p:blipFill>
              <p:spPr>
                <a:xfrm>
                  <a:off x="5213702" y="2512482"/>
                  <a:ext cx="95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DEEC48BB-94C7-444B-B400-D7E48374837D}"/>
                    </a:ext>
                  </a:extLst>
                </p14:cNvPr>
                <p14:cNvContentPartPr/>
                <p14:nvPr/>
              </p14:nvContentPartPr>
              <p14:xfrm>
                <a:off x="5278142" y="2561442"/>
                <a:ext cx="44280" cy="132840"/>
              </p14:xfrm>
            </p:contentPart>
          </mc:Choice>
          <mc:Fallback xmlns="">
            <p:pic>
              <p:nvPicPr>
                <p:cNvPr id="31" name="Ink 30">
                  <a:extLst>
                    <a:ext uri="{FF2B5EF4-FFF2-40B4-BE49-F238E27FC236}">
                      <a16:creationId xmlns:a16="http://schemas.microsoft.com/office/drawing/2014/main" id="{DEEC48BB-94C7-444B-B400-D7E48374837D}"/>
                    </a:ext>
                  </a:extLst>
                </p:cNvPr>
                <p:cNvPicPr/>
                <p:nvPr/>
              </p:nvPicPr>
              <p:blipFill>
                <a:blip r:embed="rId54"/>
                <a:stretch>
                  <a:fillRect/>
                </a:stretch>
              </p:blipFill>
              <p:spPr>
                <a:xfrm>
                  <a:off x="5269142" y="2552802"/>
                  <a:ext cx="61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A6EEADC2-2560-40F5-B82B-496AB36F6EC0}"/>
                    </a:ext>
                  </a:extLst>
                </p14:cNvPr>
                <p14:cNvContentPartPr/>
                <p14:nvPr/>
              </p14:nvContentPartPr>
              <p14:xfrm>
                <a:off x="5286422" y="2322402"/>
                <a:ext cx="102600" cy="124560"/>
              </p14:xfrm>
            </p:contentPart>
          </mc:Choice>
          <mc:Fallback xmlns="">
            <p:pic>
              <p:nvPicPr>
                <p:cNvPr id="32" name="Ink 31">
                  <a:extLst>
                    <a:ext uri="{FF2B5EF4-FFF2-40B4-BE49-F238E27FC236}">
                      <a16:creationId xmlns:a16="http://schemas.microsoft.com/office/drawing/2014/main" id="{A6EEADC2-2560-40F5-B82B-496AB36F6EC0}"/>
                    </a:ext>
                  </a:extLst>
                </p:cNvPr>
                <p:cNvPicPr/>
                <p:nvPr/>
              </p:nvPicPr>
              <p:blipFill>
                <a:blip r:embed="rId56"/>
                <a:stretch>
                  <a:fillRect/>
                </a:stretch>
              </p:blipFill>
              <p:spPr>
                <a:xfrm>
                  <a:off x="5277782" y="2313402"/>
                  <a:ext cx="120240" cy="142200"/>
                </a:xfrm>
                <a:prstGeom prst="rect">
                  <a:avLst/>
                </a:prstGeom>
              </p:spPr>
            </p:pic>
          </mc:Fallback>
        </mc:AlternateContent>
      </p:grpSp>
      <p:grpSp>
        <p:nvGrpSpPr>
          <p:cNvPr id="39" name="Group 38">
            <a:extLst>
              <a:ext uri="{FF2B5EF4-FFF2-40B4-BE49-F238E27FC236}">
                <a16:creationId xmlns:a16="http://schemas.microsoft.com/office/drawing/2014/main" id="{BD4836F7-7B93-4B3D-8289-B46E148F73F9}"/>
              </a:ext>
            </a:extLst>
          </p:cNvPr>
          <p:cNvGrpSpPr/>
          <p:nvPr/>
        </p:nvGrpSpPr>
        <p:grpSpPr>
          <a:xfrm>
            <a:off x="4730222" y="2834682"/>
            <a:ext cx="143640" cy="257040"/>
            <a:chOff x="4730222" y="2834682"/>
            <a:chExt cx="143640" cy="257040"/>
          </a:xfrm>
        </p:grpSpPr>
        <mc:AlternateContent xmlns:mc="http://schemas.openxmlformats.org/markup-compatibility/2006" xmlns:p14="http://schemas.microsoft.com/office/powerpoint/2010/main">
          <mc:Choice Requires="p14">
            <p:contentPart p14:bwMode="auto" r:id="rId57">
              <p14:nvContentPartPr>
                <p14:cNvPr id="34" name="Ink 33">
                  <a:extLst>
                    <a:ext uri="{FF2B5EF4-FFF2-40B4-BE49-F238E27FC236}">
                      <a16:creationId xmlns:a16="http://schemas.microsoft.com/office/drawing/2014/main" id="{7F58E6E9-23DD-4E3B-AC0C-6499D4D9BE35}"/>
                    </a:ext>
                  </a:extLst>
                </p14:cNvPr>
                <p14:cNvContentPartPr/>
                <p14:nvPr/>
              </p14:nvContentPartPr>
              <p14:xfrm>
                <a:off x="4730222" y="2981202"/>
                <a:ext cx="8280" cy="99720"/>
              </p14:xfrm>
            </p:contentPart>
          </mc:Choice>
          <mc:Fallback xmlns="">
            <p:pic>
              <p:nvPicPr>
                <p:cNvPr id="34" name="Ink 33">
                  <a:extLst>
                    <a:ext uri="{FF2B5EF4-FFF2-40B4-BE49-F238E27FC236}">
                      <a16:creationId xmlns:a16="http://schemas.microsoft.com/office/drawing/2014/main" id="{7F58E6E9-23DD-4E3B-AC0C-6499D4D9BE35}"/>
                    </a:ext>
                  </a:extLst>
                </p:cNvPr>
                <p:cNvPicPr/>
                <p:nvPr/>
              </p:nvPicPr>
              <p:blipFill>
                <a:blip r:embed="rId58"/>
                <a:stretch>
                  <a:fillRect/>
                </a:stretch>
              </p:blipFill>
              <p:spPr>
                <a:xfrm>
                  <a:off x="4721222" y="2972562"/>
                  <a:ext cx="25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Ink 34">
                  <a:extLst>
                    <a:ext uri="{FF2B5EF4-FFF2-40B4-BE49-F238E27FC236}">
                      <a16:creationId xmlns:a16="http://schemas.microsoft.com/office/drawing/2014/main" id="{029C3FB5-ECEC-4E25-9C04-C4BCCE067C36}"/>
                    </a:ext>
                  </a:extLst>
                </p14:cNvPr>
                <p14:cNvContentPartPr/>
                <p14:nvPr/>
              </p14:nvContentPartPr>
              <p14:xfrm>
                <a:off x="4768382" y="2998482"/>
                <a:ext cx="33480" cy="93240"/>
              </p14:xfrm>
            </p:contentPart>
          </mc:Choice>
          <mc:Fallback xmlns="">
            <p:pic>
              <p:nvPicPr>
                <p:cNvPr id="35" name="Ink 34">
                  <a:extLst>
                    <a:ext uri="{FF2B5EF4-FFF2-40B4-BE49-F238E27FC236}">
                      <a16:creationId xmlns:a16="http://schemas.microsoft.com/office/drawing/2014/main" id="{029C3FB5-ECEC-4E25-9C04-C4BCCE067C36}"/>
                    </a:ext>
                  </a:extLst>
                </p:cNvPr>
                <p:cNvPicPr/>
                <p:nvPr/>
              </p:nvPicPr>
              <p:blipFill>
                <a:blip r:embed="rId60"/>
                <a:stretch>
                  <a:fillRect/>
                </a:stretch>
              </p:blipFill>
              <p:spPr>
                <a:xfrm>
                  <a:off x="4759742" y="2989482"/>
                  <a:ext cx="51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61177673-650D-49C9-8258-0353577947C1}"/>
                    </a:ext>
                  </a:extLst>
                </p14:cNvPr>
                <p14:cNvContentPartPr/>
                <p14:nvPr/>
              </p14:nvContentPartPr>
              <p14:xfrm>
                <a:off x="4802222" y="2890482"/>
                <a:ext cx="16200" cy="5400"/>
              </p14:xfrm>
            </p:contentPart>
          </mc:Choice>
          <mc:Fallback xmlns="">
            <p:pic>
              <p:nvPicPr>
                <p:cNvPr id="36" name="Ink 35">
                  <a:extLst>
                    <a:ext uri="{FF2B5EF4-FFF2-40B4-BE49-F238E27FC236}">
                      <a16:creationId xmlns:a16="http://schemas.microsoft.com/office/drawing/2014/main" id="{61177673-650D-49C9-8258-0353577947C1}"/>
                    </a:ext>
                  </a:extLst>
                </p:cNvPr>
                <p:cNvPicPr/>
                <p:nvPr/>
              </p:nvPicPr>
              <p:blipFill>
                <a:blip r:embed="rId62"/>
                <a:stretch>
                  <a:fillRect/>
                </a:stretch>
              </p:blipFill>
              <p:spPr>
                <a:xfrm>
                  <a:off x="4793222" y="2881842"/>
                  <a:ext cx="3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Ink 36">
                  <a:extLst>
                    <a:ext uri="{FF2B5EF4-FFF2-40B4-BE49-F238E27FC236}">
                      <a16:creationId xmlns:a16="http://schemas.microsoft.com/office/drawing/2014/main" id="{519FC713-5F60-47AD-80B6-61BB76E57EA2}"/>
                    </a:ext>
                  </a:extLst>
                </p14:cNvPr>
                <p14:cNvContentPartPr/>
                <p14:nvPr/>
              </p14:nvContentPartPr>
              <p14:xfrm>
                <a:off x="4804382" y="2890482"/>
                <a:ext cx="360" cy="360"/>
              </p14:xfrm>
            </p:contentPart>
          </mc:Choice>
          <mc:Fallback xmlns="">
            <p:pic>
              <p:nvPicPr>
                <p:cNvPr id="37" name="Ink 36">
                  <a:extLst>
                    <a:ext uri="{FF2B5EF4-FFF2-40B4-BE49-F238E27FC236}">
                      <a16:creationId xmlns:a16="http://schemas.microsoft.com/office/drawing/2014/main" id="{519FC713-5F60-47AD-80B6-61BB76E57EA2}"/>
                    </a:ext>
                  </a:extLst>
                </p:cNvPr>
                <p:cNvPicPr/>
                <p:nvPr/>
              </p:nvPicPr>
              <p:blipFill>
                <a:blip r:embed="rId50"/>
                <a:stretch>
                  <a:fillRect/>
                </a:stretch>
              </p:blipFill>
              <p:spPr>
                <a:xfrm>
                  <a:off x="4795742" y="28818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F28A7034-E31A-49D2-9AAE-DBF047991E78}"/>
                    </a:ext>
                  </a:extLst>
                </p14:cNvPr>
                <p14:cNvContentPartPr/>
                <p14:nvPr/>
              </p14:nvContentPartPr>
              <p14:xfrm>
                <a:off x="4804382" y="2834682"/>
                <a:ext cx="69480" cy="101160"/>
              </p14:xfrm>
            </p:contentPart>
          </mc:Choice>
          <mc:Fallback xmlns="">
            <p:pic>
              <p:nvPicPr>
                <p:cNvPr id="38" name="Ink 37">
                  <a:extLst>
                    <a:ext uri="{FF2B5EF4-FFF2-40B4-BE49-F238E27FC236}">
                      <a16:creationId xmlns:a16="http://schemas.microsoft.com/office/drawing/2014/main" id="{F28A7034-E31A-49D2-9AAE-DBF047991E78}"/>
                    </a:ext>
                  </a:extLst>
                </p:cNvPr>
                <p:cNvPicPr/>
                <p:nvPr/>
              </p:nvPicPr>
              <p:blipFill>
                <a:blip r:embed="rId65"/>
                <a:stretch>
                  <a:fillRect/>
                </a:stretch>
              </p:blipFill>
              <p:spPr>
                <a:xfrm>
                  <a:off x="4795742" y="2826042"/>
                  <a:ext cx="87120" cy="118800"/>
                </a:xfrm>
                <a:prstGeom prst="rect">
                  <a:avLst/>
                </a:prstGeom>
              </p:spPr>
            </p:pic>
          </mc:Fallback>
        </mc:AlternateContent>
      </p:grpSp>
      <p:grpSp>
        <p:nvGrpSpPr>
          <p:cNvPr id="49" name="Group 48">
            <a:extLst>
              <a:ext uri="{FF2B5EF4-FFF2-40B4-BE49-F238E27FC236}">
                <a16:creationId xmlns:a16="http://schemas.microsoft.com/office/drawing/2014/main" id="{E71868A4-79F8-4596-B6C3-8BC20BE48AC5}"/>
              </a:ext>
            </a:extLst>
          </p:cNvPr>
          <p:cNvGrpSpPr/>
          <p:nvPr/>
        </p:nvGrpSpPr>
        <p:grpSpPr>
          <a:xfrm>
            <a:off x="4386782" y="3642522"/>
            <a:ext cx="669240" cy="245160"/>
            <a:chOff x="4386782" y="3642522"/>
            <a:chExt cx="669240" cy="245160"/>
          </a:xfrm>
        </p:grpSpPr>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92B9893F-9CAA-4FA2-A735-199003D796EC}"/>
                    </a:ext>
                  </a:extLst>
                </p14:cNvPr>
                <p14:cNvContentPartPr/>
                <p14:nvPr/>
              </p14:nvContentPartPr>
              <p14:xfrm>
                <a:off x="4386782" y="3642522"/>
                <a:ext cx="182520" cy="183600"/>
              </p14:xfrm>
            </p:contentPart>
          </mc:Choice>
          <mc:Fallback xmlns="">
            <p:pic>
              <p:nvPicPr>
                <p:cNvPr id="40" name="Ink 39">
                  <a:extLst>
                    <a:ext uri="{FF2B5EF4-FFF2-40B4-BE49-F238E27FC236}">
                      <a16:creationId xmlns:a16="http://schemas.microsoft.com/office/drawing/2014/main" id="{92B9893F-9CAA-4FA2-A735-199003D796EC}"/>
                    </a:ext>
                  </a:extLst>
                </p:cNvPr>
                <p:cNvPicPr/>
                <p:nvPr/>
              </p:nvPicPr>
              <p:blipFill>
                <a:blip r:embed="rId67"/>
                <a:stretch>
                  <a:fillRect/>
                </a:stretch>
              </p:blipFill>
              <p:spPr>
                <a:xfrm>
                  <a:off x="4378142" y="3633882"/>
                  <a:ext cx="200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50D66977-9232-4559-AA78-7917895CCED9}"/>
                    </a:ext>
                  </a:extLst>
                </p14:cNvPr>
                <p14:cNvContentPartPr/>
                <p14:nvPr/>
              </p14:nvContentPartPr>
              <p14:xfrm>
                <a:off x="4609262" y="3769602"/>
                <a:ext cx="55800" cy="13320"/>
              </p14:xfrm>
            </p:contentPart>
          </mc:Choice>
          <mc:Fallback xmlns="">
            <p:pic>
              <p:nvPicPr>
                <p:cNvPr id="41" name="Ink 40">
                  <a:extLst>
                    <a:ext uri="{FF2B5EF4-FFF2-40B4-BE49-F238E27FC236}">
                      <a16:creationId xmlns:a16="http://schemas.microsoft.com/office/drawing/2014/main" id="{50D66977-9232-4559-AA78-7917895CCED9}"/>
                    </a:ext>
                  </a:extLst>
                </p:cNvPr>
                <p:cNvPicPr/>
                <p:nvPr/>
              </p:nvPicPr>
              <p:blipFill>
                <a:blip r:embed="rId69"/>
                <a:stretch>
                  <a:fillRect/>
                </a:stretch>
              </p:blipFill>
              <p:spPr>
                <a:xfrm>
                  <a:off x="4600622" y="3760602"/>
                  <a:ext cx="73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9B0F24B2-5AD8-4A3D-AFA6-B46C093BA483}"/>
                    </a:ext>
                  </a:extLst>
                </p14:cNvPr>
                <p14:cNvContentPartPr/>
                <p14:nvPr/>
              </p14:nvContentPartPr>
              <p14:xfrm>
                <a:off x="4609262" y="3730002"/>
                <a:ext cx="46440" cy="50040"/>
              </p14:xfrm>
            </p:contentPart>
          </mc:Choice>
          <mc:Fallback xmlns="">
            <p:pic>
              <p:nvPicPr>
                <p:cNvPr id="42" name="Ink 41">
                  <a:extLst>
                    <a:ext uri="{FF2B5EF4-FFF2-40B4-BE49-F238E27FC236}">
                      <a16:creationId xmlns:a16="http://schemas.microsoft.com/office/drawing/2014/main" id="{9B0F24B2-5AD8-4A3D-AFA6-B46C093BA483}"/>
                    </a:ext>
                  </a:extLst>
                </p:cNvPr>
                <p:cNvPicPr/>
                <p:nvPr/>
              </p:nvPicPr>
              <p:blipFill>
                <a:blip r:embed="rId71"/>
                <a:stretch>
                  <a:fillRect/>
                </a:stretch>
              </p:blipFill>
              <p:spPr>
                <a:xfrm>
                  <a:off x="4600622" y="3721002"/>
                  <a:ext cx="64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74077A74-B563-465F-9BD2-5BD0AAE05CA5}"/>
                    </a:ext>
                  </a:extLst>
                </p14:cNvPr>
                <p14:cNvContentPartPr/>
                <p14:nvPr/>
              </p14:nvContentPartPr>
              <p14:xfrm>
                <a:off x="4758662" y="3724962"/>
                <a:ext cx="297360" cy="162720"/>
              </p14:xfrm>
            </p:contentPart>
          </mc:Choice>
          <mc:Fallback xmlns="">
            <p:pic>
              <p:nvPicPr>
                <p:cNvPr id="43" name="Ink 42">
                  <a:extLst>
                    <a:ext uri="{FF2B5EF4-FFF2-40B4-BE49-F238E27FC236}">
                      <a16:creationId xmlns:a16="http://schemas.microsoft.com/office/drawing/2014/main" id="{74077A74-B563-465F-9BD2-5BD0AAE05CA5}"/>
                    </a:ext>
                  </a:extLst>
                </p:cNvPr>
                <p:cNvPicPr/>
                <p:nvPr/>
              </p:nvPicPr>
              <p:blipFill>
                <a:blip r:embed="rId73"/>
                <a:stretch>
                  <a:fillRect/>
                </a:stretch>
              </p:blipFill>
              <p:spPr>
                <a:xfrm>
                  <a:off x="4749662" y="3716322"/>
                  <a:ext cx="315000" cy="180360"/>
                </a:xfrm>
                <a:prstGeom prst="rect">
                  <a:avLst/>
                </a:prstGeom>
              </p:spPr>
            </p:pic>
          </mc:Fallback>
        </mc:AlternateContent>
      </p:grpSp>
      <p:grpSp>
        <p:nvGrpSpPr>
          <p:cNvPr id="48" name="Group 47">
            <a:extLst>
              <a:ext uri="{FF2B5EF4-FFF2-40B4-BE49-F238E27FC236}">
                <a16:creationId xmlns:a16="http://schemas.microsoft.com/office/drawing/2014/main" id="{A5DEE278-17BC-4772-9080-D8DFF8948C45}"/>
              </a:ext>
            </a:extLst>
          </p:cNvPr>
          <p:cNvGrpSpPr/>
          <p:nvPr/>
        </p:nvGrpSpPr>
        <p:grpSpPr>
          <a:xfrm>
            <a:off x="4632302" y="3283962"/>
            <a:ext cx="577440" cy="213120"/>
            <a:chOff x="4632302" y="3283962"/>
            <a:chExt cx="577440" cy="213120"/>
          </a:xfrm>
        </p:grpSpPr>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5ADE0DA1-85C2-453B-B91C-27F4444C4D3B}"/>
                    </a:ext>
                  </a:extLst>
                </p14:cNvPr>
                <p14:cNvContentPartPr/>
                <p14:nvPr/>
              </p14:nvContentPartPr>
              <p14:xfrm>
                <a:off x="4632302" y="3283962"/>
                <a:ext cx="138600" cy="187920"/>
              </p14:xfrm>
            </p:contentPart>
          </mc:Choice>
          <mc:Fallback xmlns="">
            <p:pic>
              <p:nvPicPr>
                <p:cNvPr id="44" name="Ink 43">
                  <a:extLst>
                    <a:ext uri="{FF2B5EF4-FFF2-40B4-BE49-F238E27FC236}">
                      <a16:creationId xmlns:a16="http://schemas.microsoft.com/office/drawing/2014/main" id="{5ADE0DA1-85C2-453B-B91C-27F4444C4D3B}"/>
                    </a:ext>
                  </a:extLst>
                </p:cNvPr>
                <p:cNvPicPr/>
                <p:nvPr/>
              </p:nvPicPr>
              <p:blipFill>
                <a:blip r:embed="rId75"/>
                <a:stretch>
                  <a:fillRect/>
                </a:stretch>
              </p:blipFill>
              <p:spPr>
                <a:xfrm>
                  <a:off x="4623662" y="3275322"/>
                  <a:ext cx="156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Ink 44">
                  <a:extLst>
                    <a:ext uri="{FF2B5EF4-FFF2-40B4-BE49-F238E27FC236}">
                      <a16:creationId xmlns:a16="http://schemas.microsoft.com/office/drawing/2014/main" id="{E2C8532A-4A0B-4BD8-BDD3-0876D9C51EB4}"/>
                    </a:ext>
                  </a:extLst>
                </p14:cNvPr>
                <p14:cNvContentPartPr/>
                <p14:nvPr/>
              </p14:nvContentPartPr>
              <p14:xfrm>
                <a:off x="4836782" y="3395202"/>
                <a:ext cx="72360" cy="21600"/>
              </p14:xfrm>
            </p:contentPart>
          </mc:Choice>
          <mc:Fallback xmlns="">
            <p:pic>
              <p:nvPicPr>
                <p:cNvPr id="45" name="Ink 44">
                  <a:extLst>
                    <a:ext uri="{FF2B5EF4-FFF2-40B4-BE49-F238E27FC236}">
                      <a16:creationId xmlns:a16="http://schemas.microsoft.com/office/drawing/2014/main" id="{E2C8532A-4A0B-4BD8-BDD3-0876D9C51EB4}"/>
                    </a:ext>
                  </a:extLst>
                </p:cNvPr>
                <p:cNvPicPr/>
                <p:nvPr/>
              </p:nvPicPr>
              <p:blipFill>
                <a:blip r:embed="rId77"/>
                <a:stretch>
                  <a:fillRect/>
                </a:stretch>
              </p:blipFill>
              <p:spPr>
                <a:xfrm>
                  <a:off x="4828142" y="3386202"/>
                  <a:ext cx="90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BFADD813-7D7F-4876-B384-8A230DADE40E}"/>
                    </a:ext>
                  </a:extLst>
                </p14:cNvPr>
                <p14:cNvContentPartPr/>
                <p14:nvPr/>
              </p14:nvContentPartPr>
              <p14:xfrm>
                <a:off x="4836782" y="3362802"/>
                <a:ext cx="68760" cy="51840"/>
              </p14:xfrm>
            </p:contentPart>
          </mc:Choice>
          <mc:Fallback xmlns="">
            <p:pic>
              <p:nvPicPr>
                <p:cNvPr id="46" name="Ink 45">
                  <a:extLst>
                    <a:ext uri="{FF2B5EF4-FFF2-40B4-BE49-F238E27FC236}">
                      <a16:creationId xmlns:a16="http://schemas.microsoft.com/office/drawing/2014/main" id="{BFADD813-7D7F-4876-B384-8A230DADE40E}"/>
                    </a:ext>
                  </a:extLst>
                </p:cNvPr>
                <p:cNvPicPr/>
                <p:nvPr/>
              </p:nvPicPr>
              <p:blipFill>
                <a:blip r:embed="rId79"/>
                <a:stretch>
                  <a:fillRect/>
                </a:stretch>
              </p:blipFill>
              <p:spPr>
                <a:xfrm>
                  <a:off x="4828142" y="3353802"/>
                  <a:ext cx="86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A38A3F2E-FE45-49F6-A5F1-297481C4B723}"/>
                    </a:ext>
                  </a:extLst>
                </p14:cNvPr>
                <p14:cNvContentPartPr/>
                <p14:nvPr/>
              </p14:nvContentPartPr>
              <p14:xfrm>
                <a:off x="4969982" y="3343722"/>
                <a:ext cx="239760" cy="153360"/>
              </p14:xfrm>
            </p:contentPart>
          </mc:Choice>
          <mc:Fallback xmlns="">
            <p:pic>
              <p:nvPicPr>
                <p:cNvPr id="47" name="Ink 46">
                  <a:extLst>
                    <a:ext uri="{FF2B5EF4-FFF2-40B4-BE49-F238E27FC236}">
                      <a16:creationId xmlns:a16="http://schemas.microsoft.com/office/drawing/2014/main" id="{A38A3F2E-FE45-49F6-A5F1-297481C4B723}"/>
                    </a:ext>
                  </a:extLst>
                </p:cNvPr>
                <p:cNvPicPr/>
                <p:nvPr/>
              </p:nvPicPr>
              <p:blipFill>
                <a:blip r:embed="rId81"/>
                <a:stretch>
                  <a:fillRect/>
                </a:stretch>
              </p:blipFill>
              <p:spPr>
                <a:xfrm>
                  <a:off x="4960982" y="3334722"/>
                  <a:ext cx="257400" cy="171000"/>
                </a:xfrm>
                <a:prstGeom prst="rect">
                  <a:avLst/>
                </a:prstGeom>
              </p:spPr>
            </p:pic>
          </mc:Fallback>
        </mc:AlternateContent>
      </p:grpSp>
      <p:grpSp>
        <p:nvGrpSpPr>
          <p:cNvPr id="58" name="Group 57">
            <a:extLst>
              <a:ext uri="{FF2B5EF4-FFF2-40B4-BE49-F238E27FC236}">
                <a16:creationId xmlns:a16="http://schemas.microsoft.com/office/drawing/2014/main" id="{66D08659-4E51-4CC3-B22F-2D93D2F44705}"/>
              </a:ext>
            </a:extLst>
          </p:cNvPr>
          <p:cNvGrpSpPr/>
          <p:nvPr/>
        </p:nvGrpSpPr>
        <p:grpSpPr>
          <a:xfrm>
            <a:off x="5351582" y="2846202"/>
            <a:ext cx="716760" cy="279720"/>
            <a:chOff x="5351582" y="2846202"/>
            <a:chExt cx="716760" cy="279720"/>
          </a:xfrm>
        </p:grpSpPr>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FE76CCD2-BDDD-4A82-89CF-676954DEE689}"/>
                    </a:ext>
                  </a:extLst>
                </p14:cNvPr>
                <p14:cNvContentPartPr/>
                <p14:nvPr/>
              </p14:nvContentPartPr>
              <p14:xfrm>
                <a:off x="5351582" y="2961042"/>
                <a:ext cx="65520" cy="164880"/>
              </p14:xfrm>
            </p:contentPart>
          </mc:Choice>
          <mc:Fallback xmlns="">
            <p:pic>
              <p:nvPicPr>
                <p:cNvPr id="50" name="Ink 49">
                  <a:extLst>
                    <a:ext uri="{FF2B5EF4-FFF2-40B4-BE49-F238E27FC236}">
                      <a16:creationId xmlns:a16="http://schemas.microsoft.com/office/drawing/2014/main" id="{FE76CCD2-BDDD-4A82-89CF-676954DEE689}"/>
                    </a:ext>
                  </a:extLst>
                </p:cNvPr>
                <p:cNvPicPr/>
                <p:nvPr/>
              </p:nvPicPr>
              <p:blipFill>
                <a:blip r:embed="rId83"/>
                <a:stretch>
                  <a:fillRect/>
                </a:stretch>
              </p:blipFill>
              <p:spPr>
                <a:xfrm>
                  <a:off x="5342942" y="2952402"/>
                  <a:ext cx="83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A49628E4-CE6D-4EAF-99E8-E5C4146F16C1}"/>
                    </a:ext>
                  </a:extLst>
                </p14:cNvPr>
                <p14:cNvContentPartPr/>
                <p14:nvPr/>
              </p14:nvContentPartPr>
              <p14:xfrm>
                <a:off x="5409902" y="2918922"/>
                <a:ext cx="111240" cy="32040"/>
              </p14:xfrm>
            </p:contentPart>
          </mc:Choice>
          <mc:Fallback xmlns="">
            <p:pic>
              <p:nvPicPr>
                <p:cNvPr id="51" name="Ink 50">
                  <a:extLst>
                    <a:ext uri="{FF2B5EF4-FFF2-40B4-BE49-F238E27FC236}">
                      <a16:creationId xmlns:a16="http://schemas.microsoft.com/office/drawing/2014/main" id="{A49628E4-CE6D-4EAF-99E8-E5C4146F16C1}"/>
                    </a:ext>
                  </a:extLst>
                </p:cNvPr>
                <p:cNvPicPr/>
                <p:nvPr/>
              </p:nvPicPr>
              <p:blipFill>
                <a:blip r:embed="rId85"/>
                <a:stretch>
                  <a:fillRect/>
                </a:stretch>
              </p:blipFill>
              <p:spPr>
                <a:xfrm>
                  <a:off x="5401262" y="2909922"/>
                  <a:ext cx="128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98BEFDFA-3438-49E7-A9FD-612DC0EA6F1B}"/>
                    </a:ext>
                  </a:extLst>
                </p14:cNvPr>
                <p14:cNvContentPartPr/>
                <p14:nvPr/>
              </p14:nvContentPartPr>
              <p14:xfrm>
                <a:off x="5570102" y="3008562"/>
                <a:ext cx="41760" cy="23400"/>
              </p14:xfrm>
            </p:contentPart>
          </mc:Choice>
          <mc:Fallback xmlns="">
            <p:pic>
              <p:nvPicPr>
                <p:cNvPr id="52" name="Ink 51">
                  <a:extLst>
                    <a:ext uri="{FF2B5EF4-FFF2-40B4-BE49-F238E27FC236}">
                      <a16:creationId xmlns:a16="http://schemas.microsoft.com/office/drawing/2014/main" id="{98BEFDFA-3438-49E7-A9FD-612DC0EA6F1B}"/>
                    </a:ext>
                  </a:extLst>
                </p:cNvPr>
                <p:cNvPicPr/>
                <p:nvPr/>
              </p:nvPicPr>
              <p:blipFill>
                <a:blip r:embed="rId87"/>
                <a:stretch>
                  <a:fillRect/>
                </a:stretch>
              </p:blipFill>
              <p:spPr>
                <a:xfrm>
                  <a:off x="5561462" y="2999922"/>
                  <a:ext cx="59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621E55A4-0374-4996-B991-5122A12D8227}"/>
                    </a:ext>
                  </a:extLst>
                </p14:cNvPr>
                <p14:cNvContentPartPr/>
                <p14:nvPr/>
              </p14:nvContentPartPr>
              <p14:xfrm>
                <a:off x="5570102" y="2950962"/>
                <a:ext cx="60840" cy="79920"/>
              </p14:xfrm>
            </p:contentPart>
          </mc:Choice>
          <mc:Fallback xmlns="">
            <p:pic>
              <p:nvPicPr>
                <p:cNvPr id="53" name="Ink 52">
                  <a:extLst>
                    <a:ext uri="{FF2B5EF4-FFF2-40B4-BE49-F238E27FC236}">
                      <a16:creationId xmlns:a16="http://schemas.microsoft.com/office/drawing/2014/main" id="{621E55A4-0374-4996-B991-5122A12D8227}"/>
                    </a:ext>
                  </a:extLst>
                </p:cNvPr>
                <p:cNvPicPr/>
                <p:nvPr/>
              </p:nvPicPr>
              <p:blipFill>
                <a:blip r:embed="rId89"/>
                <a:stretch>
                  <a:fillRect/>
                </a:stretch>
              </p:blipFill>
              <p:spPr>
                <a:xfrm>
                  <a:off x="5561462" y="2942322"/>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F47265DB-2A0C-493D-96A0-4D21C7587819}"/>
                    </a:ext>
                  </a:extLst>
                </p14:cNvPr>
                <p14:cNvContentPartPr/>
                <p14:nvPr/>
              </p14:nvContentPartPr>
              <p14:xfrm>
                <a:off x="5655782" y="2956002"/>
                <a:ext cx="113400" cy="145440"/>
              </p14:xfrm>
            </p:contentPart>
          </mc:Choice>
          <mc:Fallback xmlns="">
            <p:pic>
              <p:nvPicPr>
                <p:cNvPr id="54" name="Ink 53">
                  <a:extLst>
                    <a:ext uri="{FF2B5EF4-FFF2-40B4-BE49-F238E27FC236}">
                      <a16:creationId xmlns:a16="http://schemas.microsoft.com/office/drawing/2014/main" id="{F47265DB-2A0C-493D-96A0-4D21C7587819}"/>
                    </a:ext>
                  </a:extLst>
                </p:cNvPr>
                <p:cNvPicPr/>
                <p:nvPr/>
              </p:nvPicPr>
              <p:blipFill>
                <a:blip r:embed="rId91"/>
                <a:stretch>
                  <a:fillRect/>
                </a:stretch>
              </p:blipFill>
              <p:spPr>
                <a:xfrm>
                  <a:off x="5646782" y="2947362"/>
                  <a:ext cx="131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0613546E-CBAD-4CEA-AE70-81F907A00A20}"/>
                    </a:ext>
                  </a:extLst>
                </p14:cNvPr>
                <p14:cNvContentPartPr/>
                <p14:nvPr/>
              </p14:nvContentPartPr>
              <p14:xfrm>
                <a:off x="5836142" y="2984442"/>
                <a:ext cx="16200" cy="4320"/>
              </p14:xfrm>
            </p:contentPart>
          </mc:Choice>
          <mc:Fallback xmlns="">
            <p:pic>
              <p:nvPicPr>
                <p:cNvPr id="55" name="Ink 54">
                  <a:extLst>
                    <a:ext uri="{FF2B5EF4-FFF2-40B4-BE49-F238E27FC236}">
                      <a16:creationId xmlns:a16="http://schemas.microsoft.com/office/drawing/2014/main" id="{0613546E-CBAD-4CEA-AE70-81F907A00A20}"/>
                    </a:ext>
                  </a:extLst>
                </p:cNvPr>
                <p:cNvPicPr/>
                <p:nvPr/>
              </p:nvPicPr>
              <p:blipFill>
                <a:blip r:embed="rId93"/>
                <a:stretch>
                  <a:fillRect/>
                </a:stretch>
              </p:blipFill>
              <p:spPr>
                <a:xfrm>
                  <a:off x="5827142" y="2975442"/>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37B44FD8-0225-4D75-A1F9-867C0FC2FA87}"/>
                    </a:ext>
                  </a:extLst>
                </p14:cNvPr>
                <p14:cNvContentPartPr/>
                <p14:nvPr/>
              </p14:nvContentPartPr>
              <p14:xfrm>
                <a:off x="5925782" y="2846202"/>
                <a:ext cx="139320" cy="181440"/>
              </p14:xfrm>
            </p:contentPart>
          </mc:Choice>
          <mc:Fallback xmlns="">
            <p:pic>
              <p:nvPicPr>
                <p:cNvPr id="56" name="Ink 55">
                  <a:extLst>
                    <a:ext uri="{FF2B5EF4-FFF2-40B4-BE49-F238E27FC236}">
                      <a16:creationId xmlns:a16="http://schemas.microsoft.com/office/drawing/2014/main" id="{37B44FD8-0225-4D75-A1F9-867C0FC2FA87}"/>
                    </a:ext>
                  </a:extLst>
                </p:cNvPr>
                <p:cNvPicPr/>
                <p:nvPr/>
              </p:nvPicPr>
              <p:blipFill>
                <a:blip r:embed="rId95"/>
                <a:stretch>
                  <a:fillRect/>
                </a:stretch>
              </p:blipFill>
              <p:spPr>
                <a:xfrm>
                  <a:off x="5916782" y="2837202"/>
                  <a:ext cx="156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5483AC62-9E94-4FDB-86C9-703D392EB31A}"/>
                    </a:ext>
                  </a:extLst>
                </p14:cNvPr>
                <p14:cNvContentPartPr/>
                <p14:nvPr/>
              </p14:nvContentPartPr>
              <p14:xfrm>
                <a:off x="5978342" y="2868162"/>
                <a:ext cx="90000" cy="41760"/>
              </p14:xfrm>
            </p:contentPart>
          </mc:Choice>
          <mc:Fallback xmlns="">
            <p:pic>
              <p:nvPicPr>
                <p:cNvPr id="57" name="Ink 56">
                  <a:extLst>
                    <a:ext uri="{FF2B5EF4-FFF2-40B4-BE49-F238E27FC236}">
                      <a16:creationId xmlns:a16="http://schemas.microsoft.com/office/drawing/2014/main" id="{5483AC62-9E94-4FDB-86C9-703D392EB31A}"/>
                    </a:ext>
                  </a:extLst>
                </p:cNvPr>
                <p:cNvPicPr/>
                <p:nvPr/>
              </p:nvPicPr>
              <p:blipFill>
                <a:blip r:embed="rId97"/>
                <a:stretch>
                  <a:fillRect/>
                </a:stretch>
              </p:blipFill>
              <p:spPr>
                <a:xfrm>
                  <a:off x="5969702" y="2859522"/>
                  <a:ext cx="107640" cy="59400"/>
                </a:xfrm>
                <a:prstGeom prst="rect">
                  <a:avLst/>
                </a:prstGeom>
              </p:spPr>
            </p:pic>
          </mc:Fallback>
        </mc:AlternateContent>
      </p:grpSp>
      <p:grpSp>
        <p:nvGrpSpPr>
          <p:cNvPr id="68" name="Group 67">
            <a:extLst>
              <a:ext uri="{FF2B5EF4-FFF2-40B4-BE49-F238E27FC236}">
                <a16:creationId xmlns:a16="http://schemas.microsoft.com/office/drawing/2014/main" id="{F1164534-96DB-4778-A13F-9164622125DA}"/>
              </a:ext>
            </a:extLst>
          </p:cNvPr>
          <p:cNvGrpSpPr/>
          <p:nvPr/>
        </p:nvGrpSpPr>
        <p:grpSpPr>
          <a:xfrm>
            <a:off x="5812382" y="2390802"/>
            <a:ext cx="523080" cy="308880"/>
            <a:chOff x="5812382" y="2390802"/>
            <a:chExt cx="523080" cy="308880"/>
          </a:xfrm>
        </p:grpSpPr>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864414FD-8EB2-4DEF-92F0-23E604458DDA}"/>
                    </a:ext>
                  </a:extLst>
                </p14:cNvPr>
                <p14:cNvContentPartPr/>
                <p14:nvPr/>
              </p14:nvContentPartPr>
              <p14:xfrm>
                <a:off x="5814902" y="2489802"/>
                <a:ext cx="90720" cy="170280"/>
              </p14:xfrm>
            </p:contentPart>
          </mc:Choice>
          <mc:Fallback xmlns="">
            <p:pic>
              <p:nvPicPr>
                <p:cNvPr id="59" name="Ink 58">
                  <a:extLst>
                    <a:ext uri="{FF2B5EF4-FFF2-40B4-BE49-F238E27FC236}">
                      <a16:creationId xmlns:a16="http://schemas.microsoft.com/office/drawing/2014/main" id="{864414FD-8EB2-4DEF-92F0-23E604458DDA}"/>
                    </a:ext>
                  </a:extLst>
                </p:cNvPr>
                <p:cNvPicPr/>
                <p:nvPr/>
              </p:nvPicPr>
              <p:blipFill>
                <a:blip r:embed="rId99"/>
                <a:stretch>
                  <a:fillRect/>
                </a:stretch>
              </p:blipFill>
              <p:spPr>
                <a:xfrm>
                  <a:off x="5806262" y="2481162"/>
                  <a:ext cx="108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C1FAB3DD-962E-41DD-91D9-69A9C8BB4D5F}"/>
                    </a:ext>
                  </a:extLst>
                </p14:cNvPr>
                <p14:cNvContentPartPr/>
                <p14:nvPr/>
              </p14:nvContentPartPr>
              <p14:xfrm>
                <a:off x="5812382" y="2390802"/>
                <a:ext cx="20520" cy="20520"/>
              </p14:xfrm>
            </p:contentPart>
          </mc:Choice>
          <mc:Fallback xmlns="">
            <p:pic>
              <p:nvPicPr>
                <p:cNvPr id="60" name="Ink 59">
                  <a:extLst>
                    <a:ext uri="{FF2B5EF4-FFF2-40B4-BE49-F238E27FC236}">
                      <a16:creationId xmlns:a16="http://schemas.microsoft.com/office/drawing/2014/main" id="{C1FAB3DD-962E-41DD-91D9-69A9C8BB4D5F}"/>
                    </a:ext>
                  </a:extLst>
                </p:cNvPr>
                <p:cNvPicPr/>
                <p:nvPr/>
              </p:nvPicPr>
              <p:blipFill>
                <a:blip r:embed="rId101"/>
                <a:stretch>
                  <a:fillRect/>
                </a:stretch>
              </p:blipFill>
              <p:spPr>
                <a:xfrm>
                  <a:off x="5803742" y="2382162"/>
                  <a:ext cx="38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7A05B921-299F-4D89-BDCB-6BDA1F404FE0}"/>
                    </a:ext>
                  </a:extLst>
                </p14:cNvPr>
                <p14:cNvContentPartPr/>
                <p14:nvPr/>
              </p14:nvContentPartPr>
              <p14:xfrm>
                <a:off x="5954942" y="2541282"/>
                <a:ext cx="21600" cy="360"/>
              </p14:xfrm>
            </p:contentPart>
          </mc:Choice>
          <mc:Fallback xmlns="">
            <p:pic>
              <p:nvPicPr>
                <p:cNvPr id="61" name="Ink 60">
                  <a:extLst>
                    <a:ext uri="{FF2B5EF4-FFF2-40B4-BE49-F238E27FC236}">
                      <a16:creationId xmlns:a16="http://schemas.microsoft.com/office/drawing/2014/main" id="{7A05B921-299F-4D89-BDCB-6BDA1F404FE0}"/>
                    </a:ext>
                  </a:extLst>
                </p:cNvPr>
                <p:cNvPicPr/>
                <p:nvPr/>
              </p:nvPicPr>
              <p:blipFill>
                <a:blip r:embed="rId103"/>
                <a:stretch>
                  <a:fillRect/>
                </a:stretch>
              </p:blipFill>
              <p:spPr>
                <a:xfrm>
                  <a:off x="5945942" y="2532642"/>
                  <a:ext cx="39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97375DC7-AC8F-4BDF-9D39-602E35CEC3F7}"/>
                    </a:ext>
                  </a:extLst>
                </p14:cNvPr>
                <p14:cNvContentPartPr/>
                <p14:nvPr/>
              </p14:nvContentPartPr>
              <p14:xfrm>
                <a:off x="5900942" y="2451642"/>
                <a:ext cx="52920" cy="192960"/>
              </p14:xfrm>
            </p:contentPart>
          </mc:Choice>
          <mc:Fallback xmlns="">
            <p:pic>
              <p:nvPicPr>
                <p:cNvPr id="62" name="Ink 61">
                  <a:extLst>
                    <a:ext uri="{FF2B5EF4-FFF2-40B4-BE49-F238E27FC236}">
                      <a16:creationId xmlns:a16="http://schemas.microsoft.com/office/drawing/2014/main" id="{97375DC7-AC8F-4BDF-9D39-602E35CEC3F7}"/>
                    </a:ext>
                  </a:extLst>
                </p:cNvPr>
                <p:cNvPicPr/>
                <p:nvPr/>
              </p:nvPicPr>
              <p:blipFill>
                <a:blip r:embed="rId105"/>
                <a:stretch>
                  <a:fillRect/>
                </a:stretch>
              </p:blipFill>
              <p:spPr>
                <a:xfrm>
                  <a:off x="5892302" y="2442642"/>
                  <a:ext cx="70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0E051014-62FC-49D1-B3E3-737ED31ABE4A}"/>
                    </a:ext>
                  </a:extLst>
                </p14:cNvPr>
                <p14:cNvContentPartPr/>
                <p14:nvPr/>
              </p14:nvContentPartPr>
              <p14:xfrm>
                <a:off x="5998862" y="2565402"/>
                <a:ext cx="139320" cy="134280"/>
              </p14:xfrm>
            </p:contentPart>
          </mc:Choice>
          <mc:Fallback xmlns="">
            <p:pic>
              <p:nvPicPr>
                <p:cNvPr id="63" name="Ink 62">
                  <a:extLst>
                    <a:ext uri="{FF2B5EF4-FFF2-40B4-BE49-F238E27FC236}">
                      <a16:creationId xmlns:a16="http://schemas.microsoft.com/office/drawing/2014/main" id="{0E051014-62FC-49D1-B3E3-737ED31ABE4A}"/>
                    </a:ext>
                  </a:extLst>
                </p:cNvPr>
                <p:cNvPicPr/>
                <p:nvPr/>
              </p:nvPicPr>
              <p:blipFill>
                <a:blip r:embed="rId107"/>
                <a:stretch>
                  <a:fillRect/>
                </a:stretch>
              </p:blipFill>
              <p:spPr>
                <a:xfrm>
                  <a:off x="5989862" y="2556402"/>
                  <a:ext cx="156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E820BC43-231D-490A-AD0D-963E96037F41}"/>
                    </a:ext>
                  </a:extLst>
                </p14:cNvPr>
                <p14:cNvContentPartPr/>
                <p14:nvPr/>
              </p14:nvContentPartPr>
              <p14:xfrm>
                <a:off x="6182462" y="2578722"/>
                <a:ext cx="4680" cy="6480"/>
              </p14:xfrm>
            </p:contentPart>
          </mc:Choice>
          <mc:Fallback xmlns="">
            <p:pic>
              <p:nvPicPr>
                <p:cNvPr id="64" name="Ink 63">
                  <a:extLst>
                    <a:ext uri="{FF2B5EF4-FFF2-40B4-BE49-F238E27FC236}">
                      <a16:creationId xmlns:a16="http://schemas.microsoft.com/office/drawing/2014/main" id="{E820BC43-231D-490A-AD0D-963E96037F41}"/>
                    </a:ext>
                  </a:extLst>
                </p:cNvPr>
                <p:cNvPicPr/>
                <p:nvPr/>
              </p:nvPicPr>
              <p:blipFill>
                <a:blip r:embed="rId50"/>
                <a:stretch>
                  <a:fillRect/>
                </a:stretch>
              </p:blipFill>
              <p:spPr>
                <a:xfrm>
                  <a:off x="6173822" y="2569722"/>
                  <a:ext cx="22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Ink 64">
                  <a:extLst>
                    <a:ext uri="{FF2B5EF4-FFF2-40B4-BE49-F238E27FC236}">
                      <a16:creationId xmlns:a16="http://schemas.microsoft.com/office/drawing/2014/main" id="{2D853AF6-1CAE-403D-8F17-62F83466BDC1}"/>
                    </a:ext>
                  </a:extLst>
                </p14:cNvPr>
                <p14:cNvContentPartPr/>
                <p14:nvPr/>
              </p14:nvContentPartPr>
              <p14:xfrm>
                <a:off x="6208382" y="2485842"/>
                <a:ext cx="127080" cy="168120"/>
              </p14:xfrm>
            </p:contentPart>
          </mc:Choice>
          <mc:Fallback xmlns="">
            <p:pic>
              <p:nvPicPr>
                <p:cNvPr id="65" name="Ink 64">
                  <a:extLst>
                    <a:ext uri="{FF2B5EF4-FFF2-40B4-BE49-F238E27FC236}">
                      <a16:creationId xmlns:a16="http://schemas.microsoft.com/office/drawing/2014/main" id="{2D853AF6-1CAE-403D-8F17-62F83466BDC1}"/>
                    </a:ext>
                  </a:extLst>
                </p:cNvPr>
                <p:cNvPicPr/>
                <p:nvPr/>
              </p:nvPicPr>
              <p:blipFill>
                <a:blip r:embed="rId110"/>
                <a:stretch>
                  <a:fillRect/>
                </a:stretch>
              </p:blipFill>
              <p:spPr>
                <a:xfrm>
                  <a:off x="6199382" y="2476842"/>
                  <a:ext cx="144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Ink 65">
                  <a:extLst>
                    <a:ext uri="{FF2B5EF4-FFF2-40B4-BE49-F238E27FC236}">
                      <a16:creationId xmlns:a16="http://schemas.microsoft.com/office/drawing/2014/main" id="{EDCE27F3-D107-44B1-A5D7-6EB152890EEC}"/>
                    </a:ext>
                  </a:extLst>
                </p14:cNvPr>
                <p14:cNvContentPartPr/>
                <p14:nvPr/>
              </p14:nvContentPartPr>
              <p14:xfrm>
                <a:off x="6185702" y="2532282"/>
                <a:ext cx="92160" cy="48960"/>
              </p14:xfrm>
            </p:contentPart>
          </mc:Choice>
          <mc:Fallback xmlns="">
            <p:pic>
              <p:nvPicPr>
                <p:cNvPr id="66" name="Ink 65">
                  <a:extLst>
                    <a:ext uri="{FF2B5EF4-FFF2-40B4-BE49-F238E27FC236}">
                      <a16:creationId xmlns:a16="http://schemas.microsoft.com/office/drawing/2014/main" id="{EDCE27F3-D107-44B1-A5D7-6EB152890EEC}"/>
                    </a:ext>
                  </a:extLst>
                </p:cNvPr>
                <p:cNvPicPr/>
                <p:nvPr/>
              </p:nvPicPr>
              <p:blipFill>
                <a:blip r:embed="rId112"/>
                <a:stretch>
                  <a:fillRect/>
                </a:stretch>
              </p:blipFill>
              <p:spPr>
                <a:xfrm>
                  <a:off x="6177062" y="2523282"/>
                  <a:ext cx="109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Ink 66">
                  <a:extLst>
                    <a:ext uri="{FF2B5EF4-FFF2-40B4-BE49-F238E27FC236}">
                      <a16:creationId xmlns:a16="http://schemas.microsoft.com/office/drawing/2014/main" id="{C039B864-65EC-4B5E-A4B1-6A6D058CF346}"/>
                    </a:ext>
                  </a:extLst>
                </p14:cNvPr>
                <p14:cNvContentPartPr/>
                <p14:nvPr/>
              </p14:nvContentPartPr>
              <p14:xfrm>
                <a:off x="5956022" y="2623002"/>
                <a:ext cx="68760" cy="21600"/>
              </p14:xfrm>
            </p:contentPart>
          </mc:Choice>
          <mc:Fallback xmlns="">
            <p:pic>
              <p:nvPicPr>
                <p:cNvPr id="67" name="Ink 66">
                  <a:extLst>
                    <a:ext uri="{FF2B5EF4-FFF2-40B4-BE49-F238E27FC236}">
                      <a16:creationId xmlns:a16="http://schemas.microsoft.com/office/drawing/2014/main" id="{C039B864-65EC-4B5E-A4B1-6A6D058CF346}"/>
                    </a:ext>
                  </a:extLst>
                </p:cNvPr>
                <p:cNvPicPr/>
                <p:nvPr/>
              </p:nvPicPr>
              <p:blipFill>
                <a:blip r:embed="rId114"/>
                <a:stretch>
                  <a:fillRect/>
                </a:stretch>
              </p:blipFill>
              <p:spPr>
                <a:xfrm>
                  <a:off x="5947022" y="2614362"/>
                  <a:ext cx="86400" cy="39240"/>
                </a:xfrm>
                <a:prstGeom prst="rect">
                  <a:avLst/>
                </a:prstGeom>
              </p:spPr>
            </p:pic>
          </mc:Fallback>
        </mc:AlternateContent>
      </p:grpSp>
      <p:grpSp>
        <p:nvGrpSpPr>
          <p:cNvPr id="73" name="Group 72">
            <a:extLst>
              <a:ext uri="{FF2B5EF4-FFF2-40B4-BE49-F238E27FC236}">
                <a16:creationId xmlns:a16="http://schemas.microsoft.com/office/drawing/2014/main" id="{ABEB86D6-4589-4622-A2BF-A8AA210EF23D}"/>
              </a:ext>
            </a:extLst>
          </p:cNvPr>
          <p:cNvGrpSpPr/>
          <p:nvPr/>
        </p:nvGrpSpPr>
        <p:grpSpPr>
          <a:xfrm>
            <a:off x="3931022" y="3134922"/>
            <a:ext cx="309240" cy="353520"/>
            <a:chOff x="3931022" y="3134922"/>
            <a:chExt cx="309240" cy="353520"/>
          </a:xfrm>
        </p:grpSpPr>
        <mc:AlternateContent xmlns:mc="http://schemas.openxmlformats.org/markup-compatibility/2006">
          <mc:Choice xmlns:p14="http://schemas.microsoft.com/office/powerpoint/2010/main" Requires="p14">
            <p:contentPart p14:bwMode="auto" r:id="rId115">
              <p14:nvContentPartPr>
                <p14:cNvPr id="6" name="Ink 5">
                  <a:extLst>
                    <a:ext uri="{FF2B5EF4-FFF2-40B4-BE49-F238E27FC236}">
                      <a16:creationId xmlns:a16="http://schemas.microsoft.com/office/drawing/2014/main" id="{B8A717E0-43EB-4DFF-9E20-AB6521DDA500}"/>
                    </a:ext>
                  </a:extLst>
                </p14:cNvPr>
                <p14:cNvContentPartPr/>
                <p14:nvPr/>
              </p14:nvContentPartPr>
              <p14:xfrm>
                <a:off x="3931022" y="3259842"/>
                <a:ext cx="66600" cy="201240"/>
              </p14:xfrm>
            </p:contentPart>
          </mc:Choice>
          <mc:Fallback>
            <p:pic>
              <p:nvPicPr>
                <p:cNvPr id="6" name="Ink 5">
                  <a:extLst>
                    <a:ext uri="{FF2B5EF4-FFF2-40B4-BE49-F238E27FC236}">
                      <a16:creationId xmlns:a16="http://schemas.microsoft.com/office/drawing/2014/main" id="{B8A717E0-43EB-4DFF-9E20-AB6521DDA500}"/>
                    </a:ext>
                  </a:extLst>
                </p:cNvPr>
                <p:cNvPicPr/>
                <p:nvPr/>
              </p:nvPicPr>
              <p:blipFill>
                <a:blip r:embed="rId116"/>
                <a:stretch>
                  <a:fillRect/>
                </a:stretch>
              </p:blipFill>
              <p:spPr>
                <a:xfrm>
                  <a:off x="3922022" y="3251202"/>
                  <a:ext cx="84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Ink 68">
                  <a:extLst>
                    <a:ext uri="{FF2B5EF4-FFF2-40B4-BE49-F238E27FC236}">
                      <a16:creationId xmlns:a16="http://schemas.microsoft.com/office/drawing/2014/main" id="{AC8AC8E5-F966-4A51-B4B2-9ECFF959EAC1}"/>
                    </a:ext>
                  </a:extLst>
                </p14:cNvPr>
                <p14:cNvContentPartPr/>
                <p14:nvPr/>
              </p14:nvContentPartPr>
              <p14:xfrm>
                <a:off x="4008062" y="3329322"/>
                <a:ext cx="99360" cy="159120"/>
              </p14:xfrm>
            </p:contentPart>
          </mc:Choice>
          <mc:Fallback>
            <p:pic>
              <p:nvPicPr>
                <p:cNvPr id="69" name="Ink 68">
                  <a:extLst>
                    <a:ext uri="{FF2B5EF4-FFF2-40B4-BE49-F238E27FC236}">
                      <a16:creationId xmlns:a16="http://schemas.microsoft.com/office/drawing/2014/main" id="{AC8AC8E5-F966-4A51-B4B2-9ECFF959EAC1}"/>
                    </a:ext>
                  </a:extLst>
                </p:cNvPr>
                <p:cNvPicPr/>
                <p:nvPr/>
              </p:nvPicPr>
              <p:blipFill>
                <a:blip r:embed="rId118"/>
                <a:stretch>
                  <a:fillRect/>
                </a:stretch>
              </p:blipFill>
              <p:spPr>
                <a:xfrm>
                  <a:off x="3999062" y="3320682"/>
                  <a:ext cx="117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Ink 70">
                  <a:extLst>
                    <a:ext uri="{FF2B5EF4-FFF2-40B4-BE49-F238E27FC236}">
                      <a16:creationId xmlns:a16="http://schemas.microsoft.com/office/drawing/2014/main" id="{4FB746C5-3809-4580-B2D0-39C456D14A82}"/>
                    </a:ext>
                  </a:extLst>
                </p14:cNvPr>
                <p14:cNvContentPartPr/>
                <p14:nvPr/>
              </p14:nvContentPartPr>
              <p14:xfrm>
                <a:off x="4033622" y="3212322"/>
                <a:ext cx="54720" cy="2520"/>
              </p14:xfrm>
            </p:contentPart>
          </mc:Choice>
          <mc:Fallback>
            <p:pic>
              <p:nvPicPr>
                <p:cNvPr id="71" name="Ink 70">
                  <a:extLst>
                    <a:ext uri="{FF2B5EF4-FFF2-40B4-BE49-F238E27FC236}">
                      <a16:creationId xmlns:a16="http://schemas.microsoft.com/office/drawing/2014/main" id="{4FB746C5-3809-4580-B2D0-39C456D14A82}"/>
                    </a:ext>
                  </a:extLst>
                </p:cNvPr>
                <p:cNvPicPr/>
                <p:nvPr/>
              </p:nvPicPr>
              <p:blipFill>
                <a:blip r:embed="rId120"/>
                <a:stretch>
                  <a:fillRect/>
                </a:stretch>
              </p:blipFill>
              <p:spPr>
                <a:xfrm>
                  <a:off x="4024622" y="3203682"/>
                  <a:ext cx="72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Ink 71">
                  <a:extLst>
                    <a:ext uri="{FF2B5EF4-FFF2-40B4-BE49-F238E27FC236}">
                      <a16:creationId xmlns:a16="http://schemas.microsoft.com/office/drawing/2014/main" id="{98D65D05-DF7A-48BB-B0F4-45234CB48D73}"/>
                    </a:ext>
                  </a:extLst>
                </p14:cNvPr>
                <p14:cNvContentPartPr/>
                <p14:nvPr/>
              </p14:nvContentPartPr>
              <p14:xfrm>
                <a:off x="4133702" y="3134922"/>
                <a:ext cx="106560" cy="152280"/>
              </p14:xfrm>
            </p:contentPart>
          </mc:Choice>
          <mc:Fallback>
            <p:pic>
              <p:nvPicPr>
                <p:cNvPr id="72" name="Ink 71">
                  <a:extLst>
                    <a:ext uri="{FF2B5EF4-FFF2-40B4-BE49-F238E27FC236}">
                      <a16:creationId xmlns:a16="http://schemas.microsoft.com/office/drawing/2014/main" id="{98D65D05-DF7A-48BB-B0F4-45234CB48D73}"/>
                    </a:ext>
                  </a:extLst>
                </p:cNvPr>
                <p:cNvPicPr/>
                <p:nvPr/>
              </p:nvPicPr>
              <p:blipFill>
                <a:blip r:embed="rId122"/>
                <a:stretch>
                  <a:fillRect/>
                </a:stretch>
              </p:blipFill>
              <p:spPr>
                <a:xfrm>
                  <a:off x="4124702" y="3126282"/>
                  <a:ext cx="124200" cy="169920"/>
                </a:xfrm>
                <a:prstGeom prst="rect">
                  <a:avLst/>
                </a:prstGeom>
              </p:spPr>
            </p:pic>
          </mc:Fallback>
        </mc:AlternateContent>
      </p:grpSp>
      <p:grpSp>
        <p:nvGrpSpPr>
          <p:cNvPr id="78" name="Group 77">
            <a:extLst>
              <a:ext uri="{FF2B5EF4-FFF2-40B4-BE49-F238E27FC236}">
                <a16:creationId xmlns:a16="http://schemas.microsoft.com/office/drawing/2014/main" id="{1C4FEE36-E750-4550-919A-538CF4B68C97}"/>
              </a:ext>
            </a:extLst>
          </p:cNvPr>
          <p:cNvGrpSpPr/>
          <p:nvPr/>
        </p:nvGrpSpPr>
        <p:grpSpPr>
          <a:xfrm>
            <a:off x="3702062" y="3548202"/>
            <a:ext cx="169560" cy="287280"/>
            <a:chOff x="3702062" y="3548202"/>
            <a:chExt cx="169560" cy="287280"/>
          </a:xfrm>
        </p:grpSpPr>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82C9BF54-4B2A-4B9D-9A78-95E6B81C6D8E}"/>
                    </a:ext>
                  </a:extLst>
                </p14:cNvPr>
                <p14:cNvContentPartPr/>
                <p14:nvPr/>
              </p14:nvContentPartPr>
              <p14:xfrm>
                <a:off x="3702062" y="3685722"/>
                <a:ext cx="43200" cy="147960"/>
              </p14:xfrm>
            </p:contentPart>
          </mc:Choice>
          <mc:Fallback>
            <p:pic>
              <p:nvPicPr>
                <p:cNvPr id="74" name="Ink 73">
                  <a:extLst>
                    <a:ext uri="{FF2B5EF4-FFF2-40B4-BE49-F238E27FC236}">
                      <a16:creationId xmlns:a16="http://schemas.microsoft.com/office/drawing/2014/main" id="{82C9BF54-4B2A-4B9D-9A78-95E6B81C6D8E}"/>
                    </a:ext>
                  </a:extLst>
                </p:cNvPr>
                <p:cNvPicPr/>
                <p:nvPr/>
              </p:nvPicPr>
              <p:blipFill>
                <a:blip r:embed="rId124"/>
                <a:stretch>
                  <a:fillRect/>
                </a:stretch>
              </p:blipFill>
              <p:spPr>
                <a:xfrm>
                  <a:off x="3693422" y="3676722"/>
                  <a:ext cx="60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Ink 74">
                  <a:extLst>
                    <a:ext uri="{FF2B5EF4-FFF2-40B4-BE49-F238E27FC236}">
                      <a16:creationId xmlns:a16="http://schemas.microsoft.com/office/drawing/2014/main" id="{AA3C54BE-4926-4A5B-94C7-E170D570441E}"/>
                    </a:ext>
                  </a:extLst>
                </p14:cNvPr>
                <p14:cNvContentPartPr/>
                <p14:nvPr/>
              </p14:nvContentPartPr>
              <p14:xfrm>
                <a:off x="3735902" y="3714882"/>
                <a:ext cx="63360" cy="120600"/>
              </p14:xfrm>
            </p:contentPart>
          </mc:Choice>
          <mc:Fallback>
            <p:pic>
              <p:nvPicPr>
                <p:cNvPr id="75" name="Ink 74">
                  <a:extLst>
                    <a:ext uri="{FF2B5EF4-FFF2-40B4-BE49-F238E27FC236}">
                      <a16:creationId xmlns:a16="http://schemas.microsoft.com/office/drawing/2014/main" id="{AA3C54BE-4926-4A5B-94C7-E170D570441E}"/>
                    </a:ext>
                  </a:extLst>
                </p:cNvPr>
                <p:cNvPicPr/>
                <p:nvPr/>
              </p:nvPicPr>
              <p:blipFill>
                <a:blip r:embed="rId126"/>
                <a:stretch>
                  <a:fillRect/>
                </a:stretch>
              </p:blipFill>
              <p:spPr>
                <a:xfrm>
                  <a:off x="3726902" y="3706242"/>
                  <a:ext cx="81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Ink 75">
                  <a:extLst>
                    <a:ext uri="{FF2B5EF4-FFF2-40B4-BE49-F238E27FC236}">
                      <a16:creationId xmlns:a16="http://schemas.microsoft.com/office/drawing/2014/main" id="{C8ACFB54-D912-455F-943E-8172D6C685A9}"/>
                    </a:ext>
                  </a:extLst>
                </p14:cNvPr>
                <p14:cNvContentPartPr/>
                <p14:nvPr/>
              </p14:nvContentPartPr>
              <p14:xfrm>
                <a:off x="3748862" y="3620202"/>
                <a:ext cx="38160" cy="17280"/>
              </p14:xfrm>
            </p:contentPart>
          </mc:Choice>
          <mc:Fallback>
            <p:pic>
              <p:nvPicPr>
                <p:cNvPr id="76" name="Ink 75">
                  <a:extLst>
                    <a:ext uri="{FF2B5EF4-FFF2-40B4-BE49-F238E27FC236}">
                      <a16:creationId xmlns:a16="http://schemas.microsoft.com/office/drawing/2014/main" id="{C8ACFB54-D912-455F-943E-8172D6C685A9}"/>
                    </a:ext>
                  </a:extLst>
                </p:cNvPr>
                <p:cNvPicPr/>
                <p:nvPr/>
              </p:nvPicPr>
              <p:blipFill>
                <a:blip r:embed="rId128"/>
                <a:stretch>
                  <a:fillRect/>
                </a:stretch>
              </p:blipFill>
              <p:spPr>
                <a:xfrm>
                  <a:off x="3740222" y="3611202"/>
                  <a:ext cx="55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CAFDAF19-49B3-4ABF-B36A-CF5E2DDA3409}"/>
                    </a:ext>
                  </a:extLst>
                </p14:cNvPr>
                <p14:cNvContentPartPr/>
                <p14:nvPr/>
              </p14:nvContentPartPr>
              <p14:xfrm>
                <a:off x="3787382" y="3548202"/>
                <a:ext cx="84240" cy="146880"/>
              </p14:xfrm>
            </p:contentPart>
          </mc:Choice>
          <mc:Fallback>
            <p:pic>
              <p:nvPicPr>
                <p:cNvPr id="77" name="Ink 76">
                  <a:extLst>
                    <a:ext uri="{FF2B5EF4-FFF2-40B4-BE49-F238E27FC236}">
                      <a16:creationId xmlns:a16="http://schemas.microsoft.com/office/drawing/2014/main" id="{CAFDAF19-49B3-4ABF-B36A-CF5E2DDA3409}"/>
                    </a:ext>
                  </a:extLst>
                </p:cNvPr>
                <p:cNvPicPr/>
                <p:nvPr/>
              </p:nvPicPr>
              <p:blipFill>
                <a:blip r:embed="rId130"/>
                <a:stretch>
                  <a:fillRect/>
                </a:stretch>
              </p:blipFill>
              <p:spPr>
                <a:xfrm>
                  <a:off x="3778382" y="3539202"/>
                  <a:ext cx="101880" cy="164520"/>
                </a:xfrm>
                <a:prstGeom prst="rect">
                  <a:avLst/>
                </a:prstGeom>
              </p:spPr>
            </p:pic>
          </mc:Fallback>
        </mc:AlternateContent>
      </p:grpSp>
      <p:grpSp>
        <p:nvGrpSpPr>
          <p:cNvPr id="107" name="Group 106">
            <a:extLst>
              <a:ext uri="{FF2B5EF4-FFF2-40B4-BE49-F238E27FC236}">
                <a16:creationId xmlns:a16="http://schemas.microsoft.com/office/drawing/2014/main" id="{63EF4B3E-EBEB-4143-8BEE-BE1C099D49B1}"/>
              </a:ext>
            </a:extLst>
          </p:cNvPr>
          <p:cNvGrpSpPr/>
          <p:nvPr/>
        </p:nvGrpSpPr>
        <p:grpSpPr>
          <a:xfrm>
            <a:off x="2580662" y="4496082"/>
            <a:ext cx="996120" cy="505080"/>
            <a:chOff x="2580662" y="4496082"/>
            <a:chExt cx="996120" cy="505080"/>
          </a:xfrm>
        </p:grpSpPr>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8D4F99A4-52C4-45BE-9564-839E875A0766}"/>
                    </a:ext>
                  </a:extLst>
                </p14:cNvPr>
                <p14:cNvContentPartPr/>
                <p14:nvPr/>
              </p14:nvContentPartPr>
              <p14:xfrm>
                <a:off x="2935262" y="4530282"/>
                <a:ext cx="164520" cy="35640"/>
              </p14:xfrm>
            </p:contentPart>
          </mc:Choice>
          <mc:Fallback>
            <p:pic>
              <p:nvPicPr>
                <p:cNvPr id="79" name="Ink 78">
                  <a:extLst>
                    <a:ext uri="{FF2B5EF4-FFF2-40B4-BE49-F238E27FC236}">
                      <a16:creationId xmlns:a16="http://schemas.microsoft.com/office/drawing/2014/main" id="{8D4F99A4-52C4-45BE-9564-839E875A0766}"/>
                    </a:ext>
                  </a:extLst>
                </p:cNvPr>
                <p:cNvPicPr/>
                <p:nvPr/>
              </p:nvPicPr>
              <p:blipFill>
                <a:blip r:embed="rId132"/>
                <a:stretch>
                  <a:fillRect/>
                </a:stretch>
              </p:blipFill>
              <p:spPr>
                <a:xfrm>
                  <a:off x="2926262" y="4521642"/>
                  <a:ext cx="182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3958FD69-D4E5-4112-B944-826EFD6769C1}"/>
                    </a:ext>
                  </a:extLst>
                </p14:cNvPr>
                <p14:cNvContentPartPr/>
                <p14:nvPr/>
              </p14:nvContentPartPr>
              <p14:xfrm>
                <a:off x="2937422" y="4579962"/>
                <a:ext cx="144000" cy="250200"/>
              </p14:xfrm>
            </p:contentPart>
          </mc:Choice>
          <mc:Fallback>
            <p:pic>
              <p:nvPicPr>
                <p:cNvPr id="80" name="Ink 79">
                  <a:extLst>
                    <a:ext uri="{FF2B5EF4-FFF2-40B4-BE49-F238E27FC236}">
                      <a16:creationId xmlns:a16="http://schemas.microsoft.com/office/drawing/2014/main" id="{3958FD69-D4E5-4112-B944-826EFD6769C1}"/>
                    </a:ext>
                  </a:extLst>
                </p:cNvPr>
                <p:cNvPicPr/>
                <p:nvPr/>
              </p:nvPicPr>
              <p:blipFill>
                <a:blip r:embed="rId134"/>
                <a:stretch>
                  <a:fillRect/>
                </a:stretch>
              </p:blipFill>
              <p:spPr>
                <a:xfrm>
                  <a:off x="2928422" y="4570962"/>
                  <a:ext cx="161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B4D0FF48-3E26-417B-A4C8-5B74D397F8F5}"/>
                    </a:ext>
                  </a:extLst>
                </p14:cNvPr>
                <p14:cNvContentPartPr/>
                <p14:nvPr/>
              </p14:nvContentPartPr>
              <p14:xfrm>
                <a:off x="3221822" y="4538562"/>
                <a:ext cx="71280" cy="300240"/>
              </p14:xfrm>
            </p:contentPart>
          </mc:Choice>
          <mc:Fallback>
            <p:pic>
              <p:nvPicPr>
                <p:cNvPr id="81" name="Ink 80">
                  <a:extLst>
                    <a:ext uri="{FF2B5EF4-FFF2-40B4-BE49-F238E27FC236}">
                      <a16:creationId xmlns:a16="http://schemas.microsoft.com/office/drawing/2014/main" id="{B4D0FF48-3E26-417B-A4C8-5B74D397F8F5}"/>
                    </a:ext>
                  </a:extLst>
                </p:cNvPr>
                <p:cNvPicPr/>
                <p:nvPr/>
              </p:nvPicPr>
              <p:blipFill>
                <a:blip r:embed="rId136"/>
                <a:stretch>
                  <a:fillRect/>
                </a:stretch>
              </p:blipFill>
              <p:spPr>
                <a:xfrm>
                  <a:off x="3213182" y="4529562"/>
                  <a:ext cx="889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Ink 81">
                  <a:extLst>
                    <a:ext uri="{FF2B5EF4-FFF2-40B4-BE49-F238E27FC236}">
                      <a16:creationId xmlns:a16="http://schemas.microsoft.com/office/drawing/2014/main" id="{6C740EC0-EC4B-4FE0-B9A8-D8754C9514FC}"/>
                    </a:ext>
                  </a:extLst>
                </p14:cNvPr>
                <p14:cNvContentPartPr/>
                <p14:nvPr/>
              </p14:nvContentPartPr>
              <p14:xfrm>
                <a:off x="3171782" y="4696962"/>
                <a:ext cx="208800" cy="13320"/>
              </p14:xfrm>
            </p:contentPart>
          </mc:Choice>
          <mc:Fallback>
            <p:pic>
              <p:nvPicPr>
                <p:cNvPr id="82" name="Ink 81">
                  <a:extLst>
                    <a:ext uri="{FF2B5EF4-FFF2-40B4-BE49-F238E27FC236}">
                      <a16:creationId xmlns:a16="http://schemas.microsoft.com/office/drawing/2014/main" id="{6C740EC0-EC4B-4FE0-B9A8-D8754C9514FC}"/>
                    </a:ext>
                  </a:extLst>
                </p:cNvPr>
                <p:cNvPicPr/>
                <p:nvPr/>
              </p:nvPicPr>
              <p:blipFill>
                <a:blip r:embed="rId138"/>
                <a:stretch>
                  <a:fillRect/>
                </a:stretch>
              </p:blipFill>
              <p:spPr>
                <a:xfrm>
                  <a:off x="3162782" y="4687962"/>
                  <a:ext cx="226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9A31C549-6B6A-45F8-8391-A71479B0A75E}"/>
                    </a:ext>
                  </a:extLst>
                </p14:cNvPr>
                <p14:cNvContentPartPr/>
                <p14:nvPr/>
              </p14:nvContentPartPr>
              <p14:xfrm>
                <a:off x="3500462" y="4720002"/>
                <a:ext cx="12600" cy="138600"/>
              </p14:xfrm>
            </p:contentPart>
          </mc:Choice>
          <mc:Fallback>
            <p:pic>
              <p:nvPicPr>
                <p:cNvPr id="84" name="Ink 83">
                  <a:extLst>
                    <a:ext uri="{FF2B5EF4-FFF2-40B4-BE49-F238E27FC236}">
                      <a16:creationId xmlns:a16="http://schemas.microsoft.com/office/drawing/2014/main" id="{9A31C549-6B6A-45F8-8391-A71479B0A75E}"/>
                    </a:ext>
                  </a:extLst>
                </p:cNvPr>
                <p:cNvPicPr/>
                <p:nvPr/>
              </p:nvPicPr>
              <p:blipFill>
                <a:blip r:embed="rId140"/>
                <a:stretch>
                  <a:fillRect/>
                </a:stretch>
              </p:blipFill>
              <p:spPr>
                <a:xfrm>
                  <a:off x="3491462" y="4711362"/>
                  <a:ext cx="30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B642FAC4-3DEB-4E25-9971-C97C06736229}"/>
                    </a:ext>
                  </a:extLst>
                </p14:cNvPr>
                <p14:cNvContentPartPr/>
                <p14:nvPr/>
              </p14:nvContentPartPr>
              <p14:xfrm>
                <a:off x="3476702" y="4784802"/>
                <a:ext cx="100080" cy="35640"/>
              </p14:xfrm>
            </p:contentPart>
          </mc:Choice>
          <mc:Fallback>
            <p:pic>
              <p:nvPicPr>
                <p:cNvPr id="85" name="Ink 84">
                  <a:extLst>
                    <a:ext uri="{FF2B5EF4-FFF2-40B4-BE49-F238E27FC236}">
                      <a16:creationId xmlns:a16="http://schemas.microsoft.com/office/drawing/2014/main" id="{B642FAC4-3DEB-4E25-9971-C97C06736229}"/>
                    </a:ext>
                  </a:extLst>
                </p:cNvPr>
                <p:cNvPicPr/>
                <p:nvPr/>
              </p:nvPicPr>
              <p:blipFill>
                <a:blip r:embed="rId142"/>
                <a:stretch>
                  <a:fillRect/>
                </a:stretch>
              </p:blipFill>
              <p:spPr>
                <a:xfrm>
                  <a:off x="3468062" y="4775802"/>
                  <a:ext cx="117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Ink 102">
                  <a:extLst>
                    <a:ext uri="{FF2B5EF4-FFF2-40B4-BE49-F238E27FC236}">
                      <a16:creationId xmlns:a16="http://schemas.microsoft.com/office/drawing/2014/main" id="{D67D6382-041E-4947-BEE2-672E033F1E4A}"/>
                    </a:ext>
                  </a:extLst>
                </p14:cNvPr>
                <p14:cNvContentPartPr/>
                <p14:nvPr/>
              </p14:nvContentPartPr>
              <p14:xfrm>
                <a:off x="2725382" y="4567002"/>
                <a:ext cx="251640" cy="434160"/>
              </p14:xfrm>
            </p:contentPart>
          </mc:Choice>
          <mc:Fallback>
            <p:pic>
              <p:nvPicPr>
                <p:cNvPr id="103" name="Ink 102">
                  <a:extLst>
                    <a:ext uri="{FF2B5EF4-FFF2-40B4-BE49-F238E27FC236}">
                      <a16:creationId xmlns:a16="http://schemas.microsoft.com/office/drawing/2014/main" id="{D67D6382-041E-4947-BEE2-672E033F1E4A}"/>
                    </a:ext>
                  </a:extLst>
                </p:cNvPr>
                <p:cNvPicPr/>
                <p:nvPr/>
              </p:nvPicPr>
              <p:blipFill>
                <a:blip r:embed="rId144"/>
                <a:stretch>
                  <a:fillRect/>
                </a:stretch>
              </p:blipFill>
              <p:spPr>
                <a:xfrm>
                  <a:off x="2716382" y="4558002"/>
                  <a:ext cx="26928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4" name="Ink 103">
                  <a:extLst>
                    <a:ext uri="{FF2B5EF4-FFF2-40B4-BE49-F238E27FC236}">
                      <a16:creationId xmlns:a16="http://schemas.microsoft.com/office/drawing/2014/main" id="{B2D7306F-E0E5-4888-A0A0-32CA45555BD5}"/>
                    </a:ext>
                  </a:extLst>
                </p14:cNvPr>
                <p14:cNvContentPartPr/>
                <p14:nvPr/>
              </p14:nvContentPartPr>
              <p14:xfrm>
                <a:off x="2580662" y="4496082"/>
                <a:ext cx="226800" cy="119520"/>
              </p14:xfrm>
            </p:contentPart>
          </mc:Choice>
          <mc:Fallback>
            <p:pic>
              <p:nvPicPr>
                <p:cNvPr id="104" name="Ink 103">
                  <a:extLst>
                    <a:ext uri="{FF2B5EF4-FFF2-40B4-BE49-F238E27FC236}">
                      <a16:creationId xmlns:a16="http://schemas.microsoft.com/office/drawing/2014/main" id="{B2D7306F-E0E5-4888-A0A0-32CA45555BD5}"/>
                    </a:ext>
                  </a:extLst>
                </p:cNvPr>
                <p:cNvPicPr/>
                <p:nvPr/>
              </p:nvPicPr>
              <p:blipFill>
                <a:blip r:embed="rId146"/>
                <a:stretch>
                  <a:fillRect/>
                </a:stretch>
              </p:blipFill>
              <p:spPr>
                <a:xfrm>
                  <a:off x="2572022" y="4487082"/>
                  <a:ext cx="244440" cy="137160"/>
                </a:xfrm>
                <a:prstGeom prst="rect">
                  <a:avLst/>
                </a:prstGeom>
              </p:spPr>
            </p:pic>
          </mc:Fallback>
        </mc:AlternateContent>
      </p:grpSp>
      <p:grpSp>
        <p:nvGrpSpPr>
          <p:cNvPr id="106" name="Group 105">
            <a:extLst>
              <a:ext uri="{FF2B5EF4-FFF2-40B4-BE49-F238E27FC236}">
                <a16:creationId xmlns:a16="http://schemas.microsoft.com/office/drawing/2014/main" id="{D64B2DD1-AC91-46F0-B63E-1FED7D908EDD}"/>
              </a:ext>
            </a:extLst>
          </p:cNvPr>
          <p:cNvGrpSpPr/>
          <p:nvPr/>
        </p:nvGrpSpPr>
        <p:grpSpPr>
          <a:xfrm>
            <a:off x="3725822" y="4349562"/>
            <a:ext cx="1491120" cy="496440"/>
            <a:chOff x="3725822" y="4349562"/>
            <a:chExt cx="1491120" cy="496440"/>
          </a:xfrm>
        </p:grpSpPr>
        <mc:AlternateContent xmlns:mc="http://schemas.openxmlformats.org/markup-compatibility/2006">
          <mc:Choice xmlns:p14="http://schemas.microsoft.com/office/powerpoint/2010/main" Requires="p14">
            <p:contentPart p14:bwMode="auto" r:id="rId147">
              <p14:nvContentPartPr>
                <p14:cNvPr id="86" name="Ink 85">
                  <a:extLst>
                    <a:ext uri="{FF2B5EF4-FFF2-40B4-BE49-F238E27FC236}">
                      <a16:creationId xmlns:a16="http://schemas.microsoft.com/office/drawing/2014/main" id="{99EA1B13-09FC-4FB6-A4F4-E17F2B8CEBE8}"/>
                    </a:ext>
                  </a:extLst>
                </p14:cNvPr>
                <p14:cNvContentPartPr/>
                <p14:nvPr/>
              </p14:nvContentPartPr>
              <p14:xfrm>
                <a:off x="3725822" y="4651962"/>
                <a:ext cx="68760" cy="174960"/>
              </p14:xfrm>
            </p:contentPart>
          </mc:Choice>
          <mc:Fallback>
            <p:pic>
              <p:nvPicPr>
                <p:cNvPr id="86" name="Ink 85">
                  <a:extLst>
                    <a:ext uri="{FF2B5EF4-FFF2-40B4-BE49-F238E27FC236}">
                      <a16:creationId xmlns:a16="http://schemas.microsoft.com/office/drawing/2014/main" id="{99EA1B13-09FC-4FB6-A4F4-E17F2B8CEBE8}"/>
                    </a:ext>
                  </a:extLst>
                </p:cNvPr>
                <p:cNvPicPr/>
                <p:nvPr/>
              </p:nvPicPr>
              <p:blipFill>
                <a:blip r:embed="rId148"/>
                <a:stretch>
                  <a:fillRect/>
                </a:stretch>
              </p:blipFill>
              <p:spPr>
                <a:xfrm>
                  <a:off x="3716822" y="4642962"/>
                  <a:ext cx="86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Ink 86">
                  <a:extLst>
                    <a:ext uri="{FF2B5EF4-FFF2-40B4-BE49-F238E27FC236}">
                      <a16:creationId xmlns:a16="http://schemas.microsoft.com/office/drawing/2014/main" id="{C0401BEE-E79C-45D1-9D33-6D05EEF79F07}"/>
                    </a:ext>
                  </a:extLst>
                </p14:cNvPr>
                <p14:cNvContentPartPr/>
                <p14:nvPr/>
              </p14:nvContentPartPr>
              <p14:xfrm>
                <a:off x="3824462" y="4691922"/>
                <a:ext cx="69480" cy="98280"/>
              </p14:xfrm>
            </p:contentPart>
          </mc:Choice>
          <mc:Fallback>
            <p:pic>
              <p:nvPicPr>
                <p:cNvPr id="87" name="Ink 86">
                  <a:extLst>
                    <a:ext uri="{FF2B5EF4-FFF2-40B4-BE49-F238E27FC236}">
                      <a16:creationId xmlns:a16="http://schemas.microsoft.com/office/drawing/2014/main" id="{C0401BEE-E79C-45D1-9D33-6D05EEF79F07}"/>
                    </a:ext>
                  </a:extLst>
                </p:cNvPr>
                <p:cNvPicPr/>
                <p:nvPr/>
              </p:nvPicPr>
              <p:blipFill>
                <a:blip r:embed="rId150"/>
                <a:stretch>
                  <a:fillRect/>
                </a:stretch>
              </p:blipFill>
              <p:spPr>
                <a:xfrm>
                  <a:off x="3815462" y="4682922"/>
                  <a:ext cx="87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Ink 87">
                  <a:extLst>
                    <a:ext uri="{FF2B5EF4-FFF2-40B4-BE49-F238E27FC236}">
                      <a16:creationId xmlns:a16="http://schemas.microsoft.com/office/drawing/2014/main" id="{BAB867A8-DB4A-4A78-9210-B30958314571}"/>
                    </a:ext>
                  </a:extLst>
                </p14:cNvPr>
                <p14:cNvContentPartPr/>
                <p14:nvPr/>
              </p14:nvContentPartPr>
              <p14:xfrm>
                <a:off x="3943982" y="4670322"/>
                <a:ext cx="52200" cy="119880"/>
              </p14:xfrm>
            </p:contentPart>
          </mc:Choice>
          <mc:Fallback>
            <p:pic>
              <p:nvPicPr>
                <p:cNvPr id="88" name="Ink 87">
                  <a:extLst>
                    <a:ext uri="{FF2B5EF4-FFF2-40B4-BE49-F238E27FC236}">
                      <a16:creationId xmlns:a16="http://schemas.microsoft.com/office/drawing/2014/main" id="{BAB867A8-DB4A-4A78-9210-B30958314571}"/>
                    </a:ext>
                  </a:extLst>
                </p:cNvPr>
                <p:cNvPicPr/>
                <p:nvPr/>
              </p:nvPicPr>
              <p:blipFill>
                <a:blip r:embed="rId152"/>
                <a:stretch>
                  <a:fillRect/>
                </a:stretch>
              </p:blipFill>
              <p:spPr>
                <a:xfrm>
                  <a:off x="3934982" y="4661682"/>
                  <a:ext cx="69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Ink 90">
                  <a:extLst>
                    <a:ext uri="{FF2B5EF4-FFF2-40B4-BE49-F238E27FC236}">
                      <a16:creationId xmlns:a16="http://schemas.microsoft.com/office/drawing/2014/main" id="{1AFEC43A-6D44-4CBA-8602-051CD0C59484}"/>
                    </a:ext>
                  </a:extLst>
                </p14:cNvPr>
                <p14:cNvContentPartPr/>
                <p14:nvPr/>
              </p14:nvContentPartPr>
              <p14:xfrm>
                <a:off x="4049822" y="4713882"/>
                <a:ext cx="64080" cy="132120"/>
              </p14:xfrm>
            </p:contentPart>
          </mc:Choice>
          <mc:Fallback>
            <p:pic>
              <p:nvPicPr>
                <p:cNvPr id="91" name="Ink 90">
                  <a:extLst>
                    <a:ext uri="{FF2B5EF4-FFF2-40B4-BE49-F238E27FC236}">
                      <a16:creationId xmlns:a16="http://schemas.microsoft.com/office/drawing/2014/main" id="{1AFEC43A-6D44-4CBA-8602-051CD0C59484}"/>
                    </a:ext>
                  </a:extLst>
                </p:cNvPr>
                <p:cNvPicPr/>
                <p:nvPr/>
              </p:nvPicPr>
              <p:blipFill>
                <a:blip r:embed="rId154"/>
                <a:stretch>
                  <a:fillRect/>
                </a:stretch>
              </p:blipFill>
              <p:spPr>
                <a:xfrm>
                  <a:off x="4041182" y="4705242"/>
                  <a:ext cx="81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Ink 91">
                  <a:extLst>
                    <a:ext uri="{FF2B5EF4-FFF2-40B4-BE49-F238E27FC236}">
                      <a16:creationId xmlns:a16="http://schemas.microsoft.com/office/drawing/2014/main" id="{05A6B672-10AD-494F-9F9A-805F26D288B6}"/>
                    </a:ext>
                  </a:extLst>
                </p14:cNvPr>
                <p14:cNvContentPartPr/>
                <p14:nvPr/>
              </p14:nvContentPartPr>
              <p14:xfrm>
                <a:off x="4127222" y="4663482"/>
                <a:ext cx="45360" cy="115560"/>
              </p14:xfrm>
            </p:contentPart>
          </mc:Choice>
          <mc:Fallback>
            <p:pic>
              <p:nvPicPr>
                <p:cNvPr id="92" name="Ink 91">
                  <a:extLst>
                    <a:ext uri="{FF2B5EF4-FFF2-40B4-BE49-F238E27FC236}">
                      <a16:creationId xmlns:a16="http://schemas.microsoft.com/office/drawing/2014/main" id="{05A6B672-10AD-494F-9F9A-805F26D288B6}"/>
                    </a:ext>
                  </a:extLst>
                </p:cNvPr>
                <p:cNvPicPr/>
                <p:nvPr/>
              </p:nvPicPr>
              <p:blipFill>
                <a:blip r:embed="rId156"/>
                <a:stretch>
                  <a:fillRect/>
                </a:stretch>
              </p:blipFill>
              <p:spPr>
                <a:xfrm>
                  <a:off x="4118222" y="4654842"/>
                  <a:ext cx="63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Ink 92">
                  <a:extLst>
                    <a:ext uri="{FF2B5EF4-FFF2-40B4-BE49-F238E27FC236}">
                      <a16:creationId xmlns:a16="http://schemas.microsoft.com/office/drawing/2014/main" id="{EAF5B28E-2A10-4169-9EF2-085C95E600BF}"/>
                    </a:ext>
                  </a:extLst>
                </p14:cNvPr>
                <p14:cNvContentPartPr/>
                <p14:nvPr/>
              </p14:nvContentPartPr>
              <p14:xfrm>
                <a:off x="4198862" y="4669602"/>
                <a:ext cx="28440" cy="87120"/>
              </p14:xfrm>
            </p:contentPart>
          </mc:Choice>
          <mc:Fallback>
            <p:pic>
              <p:nvPicPr>
                <p:cNvPr id="93" name="Ink 92">
                  <a:extLst>
                    <a:ext uri="{FF2B5EF4-FFF2-40B4-BE49-F238E27FC236}">
                      <a16:creationId xmlns:a16="http://schemas.microsoft.com/office/drawing/2014/main" id="{EAF5B28E-2A10-4169-9EF2-085C95E600BF}"/>
                    </a:ext>
                  </a:extLst>
                </p:cNvPr>
                <p:cNvPicPr/>
                <p:nvPr/>
              </p:nvPicPr>
              <p:blipFill>
                <a:blip r:embed="rId158"/>
                <a:stretch>
                  <a:fillRect/>
                </a:stretch>
              </p:blipFill>
              <p:spPr>
                <a:xfrm>
                  <a:off x="4189862" y="4660962"/>
                  <a:ext cx="46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Ink 93">
                  <a:extLst>
                    <a:ext uri="{FF2B5EF4-FFF2-40B4-BE49-F238E27FC236}">
                      <a16:creationId xmlns:a16="http://schemas.microsoft.com/office/drawing/2014/main" id="{FE119BBA-4A13-41AA-829A-711749CB0E61}"/>
                    </a:ext>
                  </a:extLst>
                </p14:cNvPr>
                <p14:cNvContentPartPr/>
                <p14:nvPr/>
              </p14:nvContentPartPr>
              <p14:xfrm>
                <a:off x="4210022" y="4699842"/>
                <a:ext cx="38520" cy="18360"/>
              </p14:xfrm>
            </p:contentPart>
          </mc:Choice>
          <mc:Fallback>
            <p:pic>
              <p:nvPicPr>
                <p:cNvPr id="94" name="Ink 93">
                  <a:extLst>
                    <a:ext uri="{FF2B5EF4-FFF2-40B4-BE49-F238E27FC236}">
                      <a16:creationId xmlns:a16="http://schemas.microsoft.com/office/drawing/2014/main" id="{FE119BBA-4A13-41AA-829A-711749CB0E61}"/>
                    </a:ext>
                  </a:extLst>
                </p:cNvPr>
                <p:cNvPicPr/>
                <p:nvPr/>
              </p:nvPicPr>
              <p:blipFill>
                <a:blip r:embed="rId160"/>
                <a:stretch>
                  <a:fillRect/>
                </a:stretch>
              </p:blipFill>
              <p:spPr>
                <a:xfrm>
                  <a:off x="4201382" y="4691202"/>
                  <a:ext cx="56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Ink 94">
                  <a:extLst>
                    <a:ext uri="{FF2B5EF4-FFF2-40B4-BE49-F238E27FC236}">
                      <a16:creationId xmlns:a16="http://schemas.microsoft.com/office/drawing/2014/main" id="{C24A741F-E1C6-4B80-9B75-10FA9D45CCE5}"/>
                    </a:ext>
                  </a:extLst>
                </p14:cNvPr>
                <p14:cNvContentPartPr/>
                <p14:nvPr/>
              </p14:nvContentPartPr>
              <p14:xfrm>
                <a:off x="4287422" y="4645842"/>
                <a:ext cx="118080" cy="134280"/>
              </p14:xfrm>
            </p:contentPart>
          </mc:Choice>
          <mc:Fallback>
            <p:pic>
              <p:nvPicPr>
                <p:cNvPr id="95" name="Ink 94">
                  <a:extLst>
                    <a:ext uri="{FF2B5EF4-FFF2-40B4-BE49-F238E27FC236}">
                      <a16:creationId xmlns:a16="http://schemas.microsoft.com/office/drawing/2014/main" id="{C24A741F-E1C6-4B80-9B75-10FA9D45CCE5}"/>
                    </a:ext>
                  </a:extLst>
                </p:cNvPr>
                <p:cNvPicPr/>
                <p:nvPr/>
              </p:nvPicPr>
              <p:blipFill>
                <a:blip r:embed="rId162"/>
                <a:stretch>
                  <a:fillRect/>
                </a:stretch>
              </p:blipFill>
              <p:spPr>
                <a:xfrm>
                  <a:off x="4278782" y="4637202"/>
                  <a:ext cx="135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Ink 95">
                  <a:extLst>
                    <a:ext uri="{FF2B5EF4-FFF2-40B4-BE49-F238E27FC236}">
                      <a16:creationId xmlns:a16="http://schemas.microsoft.com/office/drawing/2014/main" id="{63D49159-3FEF-4D09-8DA2-347319DAC202}"/>
                    </a:ext>
                  </a:extLst>
                </p14:cNvPr>
                <p14:cNvContentPartPr/>
                <p14:nvPr/>
              </p14:nvContentPartPr>
              <p14:xfrm>
                <a:off x="4398662" y="4564842"/>
                <a:ext cx="49680" cy="221760"/>
              </p14:xfrm>
            </p:contentPart>
          </mc:Choice>
          <mc:Fallback>
            <p:pic>
              <p:nvPicPr>
                <p:cNvPr id="96" name="Ink 95">
                  <a:extLst>
                    <a:ext uri="{FF2B5EF4-FFF2-40B4-BE49-F238E27FC236}">
                      <a16:creationId xmlns:a16="http://schemas.microsoft.com/office/drawing/2014/main" id="{63D49159-3FEF-4D09-8DA2-347319DAC202}"/>
                    </a:ext>
                  </a:extLst>
                </p:cNvPr>
                <p:cNvPicPr/>
                <p:nvPr/>
              </p:nvPicPr>
              <p:blipFill>
                <a:blip r:embed="rId164"/>
                <a:stretch>
                  <a:fillRect/>
                </a:stretch>
              </p:blipFill>
              <p:spPr>
                <a:xfrm>
                  <a:off x="4389662" y="4555842"/>
                  <a:ext cx="67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Ink 96">
                  <a:extLst>
                    <a:ext uri="{FF2B5EF4-FFF2-40B4-BE49-F238E27FC236}">
                      <a16:creationId xmlns:a16="http://schemas.microsoft.com/office/drawing/2014/main" id="{D428A947-C72E-449B-9220-BA6B8FB84F31}"/>
                    </a:ext>
                  </a:extLst>
                </p14:cNvPr>
                <p14:cNvContentPartPr/>
                <p14:nvPr/>
              </p14:nvContentPartPr>
              <p14:xfrm>
                <a:off x="4498022" y="4649442"/>
                <a:ext cx="73080" cy="127440"/>
              </p14:xfrm>
            </p:contentPart>
          </mc:Choice>
          <mc:Fallback>
            <p:pic>
              <p:nvPicPr>
                <p:cNvPr id="97" name="Ink 96">
                  <a:extLst>
                    <a:ext uri="{FF2B5EF4-FFF2-40B4-BE49-F238E27FC236}">
                      <a16:creationId xmlns:a16="http://schemas.microsoft.com/office/drawing/2014/main" id="{D428A947-C72E-449B-9220-BA6B8FB84F31}"/>
                    </a:ext>
                  </a:extLst>
                </p:cNvPr>
                <p:cNvPicPr/>
                <p:nvPr/>
              </p:nvPicPr>
              <p:blipFill>
                <a:blip r:embed="rId166"/>
                <a:stretch>
                  <a:fillRect/>
                </a:stretch>
              </p:blipFill>
              <p:spPr>
                <a:xfrm>
                  <a:off x="4489382" y="4640442"/>
                  <a:ext cx="90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Ink 97">
                  <a:extLst>
                    <a:ext uri="{FF2B5EF4-FFF2-40B4-BE49-F238E27FC236}">
                      <a16:creationId xmlns:a16="http://schemas.microsoft.com/office/drawing/2014/main" id="{50E09679-CAA0-456A-824C-34FCCC23F2FB}"/>
                    </a:ext>
                  </a:extLst>
                </p14:cNvPr>
                <p14:cNvContentPartPr/>
                <p14:nvPr/>
              </p14:nvContentPartPr>
              <p14:xfrm>
                <a:off x="4567862" y="4648362"/>
                <a:ext cx="111240" cy="99000"/>
              </p14:xfrm>
            </p:contentPart>
          </mc:Choice>
          <mc:Fallback>
            <p:pic>
              <p:nvPicPr>
                <p:cNvPr id="98" name="Ink 97">
                  <a:extLst>
                    <a:ext uri="{FF2B5EF4-FFF2-40B4-BE49-F238E27FC236}">
                      <a16:creationId xmlns:a16="http://schemas.microsoft.com/office/drawing/2014/main" id="{50E09679-CAA0-456A-824C-34FCCC23F2FB}"/>
                    </a:ext>
                  </a:extLst>
                </p:cNvPr>
                <p:cNvPicPr/>
                <p:nvPr/>
              </p:nvPicPr>
              <p:blipFill>
                <a:blip r:embed="rId168"/>
                <a:stretch>
                  <a:fillRect/>
                </a:stretch>
              </p:blipFill>
              <p:spPr>
                <a:xfrm>
                  <a:off x="4558862" y="4639722"/>
                  <a:ext cx="128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Ink 99">
                  <a:extLst>
                    <a:ext uri="{FF2B5EF4-FFF2-40B4-BE49-F238E27FC236}">
                      <a16:creationId xmlns:a16="http://schemas.microsoft.com/office/drawing/2014/main" id="{BAD371A3-B182-47F6-955F-2EA1B97A6CA7}"/>
                    </a:ext>
                  </a:extLst>
                </p14:cNvPr>
                <p14:cNvContentPartPr/>
                <p14:nvPr/>
              </p14:nvContentPartPr>
              <p14:xfrm>
                <a:off x="4762982" y="4604082"/>
                <a:ext cx="85680" cy="121320"/>
              </p14:xfrm>
            </p:contentPart>
          </mc:Choice>
          <mc:Fallback>
            <p:pic>
              <p:nvPicPr>
                <p:cNvPr id="100" name="Ink 99">
                  <a:extLst>
                    <a:ext uri="{FF2B5EF4-FFF2-40B4-BE49-F238E27FC236}">
                      <a16:creationId xmlns:a16="http://schemas.microsoft.com/office/drawing/2014/main" id="{BAD371A3-B182-47F6-955F-2EA1B97A6CA7}"/>
                    </a:ext>
                  </a:extLst>
                </p:cNvPr>
                <p:cNvPicPr/>
                <p:nvPr/>
              </p:nvPicPr>
              <p:blipFill>
                <a:blip r:embed="rId170"/>
                <a:stretch>
                  <a:fillRect/>
                </a:stretch>
              </p:blipFill>
              <p:spPr>
                <a:xfrm>
                  <a:off x="4753982" y="4595082"/>
                  <a:ext cx="103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Ink 100">
                  <a:extLst>
                    <a:ext uri="{FF2B5EF4-FFF2-40B4-BE49-F238E27FC236}">
                      <a16:creationId xmlns:a16="http://schemas.microsoft.com/office/drawing/2014/main" id="{398067F3-A1C3-4F75-929B-A3B3D7DABD6A}"/>
                    </a:ext>
                  </a:extLst>
                </p14:cNvPr>
                <p14:cNvContentPartPr/>
                <p14:nvPr/>
              </p14:nvContentPartPr>
              <p14:xfrm>
                <a:off x="4936502" y="4648362"/>
                <a:ext cx="101520" cy="96480"/>
              </p14:xfrm>
            </p:contentPart>
          </mc:Choice>
          <mc:Fallback>
            <p:pic>
              <p:nvPicPr>
                <p:cNvPr id="101" name="Ink 100">
                  <a:extLst>
                    <a:ext uri="{FF2B5EF4-FFF2-40B4-BE49-F238E27FC236}">
                      <a16:creationId xmlns:a16="http://schemas.microsoft.com/office/drawing/2014/main" id="{398067F3-A1C3-4F75-929B-A3B3D7DABD6A}"/>
                    </a:ext>
                  </a:extLst>
                </p:cNvPr>
                <p:cNvPicPr/>
                <p:nvPr/>
              </p:nvPicPr>
              <p:blipFill>
                <a:blip r:embed="rId172"/>
                <a:stretch>
                  <a:fillRect/>
                </a:stretch>
              </p:blipFill>
              <p:spPr>
                <a:xfrm>
                  <a:off x="4927862" y="4639722"/>
                  <a:ext cx="119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Ink 101">
                  <a:extLst>
                    <a:ext uri="{FF2B5EF4-FFF2-40B4-BE49-F238E27FC236}">
                      <a16:creationId xmlns:a16="http://schemas.microsoft.com/office/drawing/2014/main" id="{55883B37-0ADE-4EEF-BCD6-95C944E1ECB6}"/>
                    </a:ext>
                  </a:extLst>
                </p14:cNvPr>
                <p14:cNvContentPartPr/>
                <p14:nvPr/>
              </p14:nvContentPartPr>
              <p14:xfrm>
                <a:off x="4951262" y="4544322"/>
                <a:ext cx="4680" cy="1440"/>
              </p14:xfrm>
            </p:contentPart>
          </mc:Choice>
          <mc:Fallback>
            <p:pic>
              <p:nvPicPr>
                <p:cNvPr id="102" name="Ink 101">
                  <a:extLst>
                    <a:ext uri="{FF2B5EF4-FFF2-40B4-BE49-F238E27FC236}">
                      <a16:creationId xmlns:a16="http://schemas.microsoft.com/office/drawing/2014/main" id="{55883B37-0ADE-4EEF-BCD6-95C944E1ECB6}"/>
                    </a:ext>
                  </a:extLst>
                </p:cNvPr>
                <p:cNvPicPr/>
                <p:nvPr/>
              </p:nvPicPr>
              <p:blipFill>
                <a:blip r:embed="rId174"/>
                <a:stretch>
                  <a:fillRect/>
                </a:stretch>
              </p:blipFill>
              <p:spPr>
                <a:xfrm>
                  <a:off x="4942622" y="4535682"/>
                  <a:ext cx="22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Ink 104">
                  <a:extLst>
                    <a:ext uri="{FF2B5EF4-FFF2-40B4-BE49-F238E27FC236}">
                      <a16:creationId xmlns:a16="http://schemas.microsoft.com/office/drawing/2014/main" id="{419568B5-CFBE-411F-9287-AF3E8491708D}"/>
                    </a:ext>
                  </a:extLst>
                </p14:cNvPr>
                <p14:cNvContentPartPr/>
                <p14:nvPr/>
              </p14:nvContentPartPr>
              <p14:xfrm>
                <a:off x="4935782" y="4349562"/>
                <a:ext cx="281160" cy="490680"/>
              </p14:xfrm>
            </p:contentPart>
          </mc:Choice>
          <mc:Fallback>
            <p:pic>
              <p:nvPicPr>
                <p:cNvPr id="105" name="Ink 104">
                  <a:extLst>
                    <a:ext uri="{FF2B5EF4-FFF2-40B4-BE49-F238E27FC236}">
                      <a16:creationId xmlns:a16="http://schemas.microsoft.com/office/drawing/2014/main" id="{419568B5-CFBE-411F-9287-AF3E8491708D}"/>
                    </a:ext>
                  </a:extLst>
                </p:cNvPr>
                <p:cNvPicPr/>
                <p:nvPr/>
              </p:nvPicPr>
              <p:blipFill>
                <a:blip r:embed="rId176"/>
                <a:stretch>
                  <a:fillRect/>
                </a:stretch>
              </p:blipFill>
              <p:spPr>
                <a:xfrm>
                  <a:off x="4926782" y="4340922"/>
                  <a:ext cx="298800" cy="508320"/>
                </a:xfrm>
                <a:prstGeom prst="rect">
                  <a:avLst/>
                </a:prstGeom>
              </p:spPr>
            </p:pic>
          </mc:Fallback>
        </mc:AlternateContent>
      </p:grpSp>
      <p:grpSp>
        <p:nvGrpSpPr>
          <p:cNvPr id="123" name="Group 122">
            <a:extLst>
              <a:ext uri="{FF2B5EF4-FFF2-40B4-BE49-F238E27FC236}">
                <a16:creationId xmlns:a16="http://schemas.microsoft.com/office/drawing/2014/main" id="{65AA66E3-0CCC-453E-8A53-A51102E7AEB2}"/>
              </a:ext>
            </a:extLst>
          </p:cNvPr>
          <p:cNvGrpSpPr/>
          <p:nvPr/>
        </p:nvGrpSpPr>
        <p:grpSpPr>
          <a:xfrm>
            <a:off x="5433302" y="4228602"/>
            <a:ext cx="803520" cy="577080"/>
            <a:chOff x="5433302" y="4228602"/>
            <a:chExt cx="803520" cy="577080"/>
          </a:xfrm>
        </p:grpSpPr>
        <mc:AlternateContent xmlns:mc="http://schemas.openxmlformats.org/markup-compatibility/2006">
          <mc:Choice xmlns:p14="http://schemas.microsoft.com/office/powerpoint/2010/main" Requires="p14">
            <p:contentPart p14:bwMode="auto" r:id="rId177">
              <p14:nvContentPartPr>
                <p14:cNvPr id="108" name="Ink 107">
                  <a:extLst>
                    <a:ext uri="{FF2B5EF4-FFF2-40B4-BE49-F238E27FC236}">
                      <a16:creationId xmlns:a16="http://schemas.microsoft.com/office/drawing/2014/main" id="{BA5DC7FA-D02F-469D-9CB6-C7F370B185D8}"/>
                    </a:ext>
                  </a:extLst>
                </p14:cNvPr>
                <p14:cNvContentPartPr/>
                <p14:nvPr/>
              </p14:nvContentPartPr>
              <p14:xfrm>
                <a:off x="5448062" y="4426242"/>
                <a:ext cx="261720" cy="379440"/>
              </p14:xfrm>
            </p:contentPart>
          </mc:Choice>
          <mc:Fallback>
            <p:pic>
              <p:nvPicPr>
                <p:cNvPr id="108" name="Ink 107">
                  <a:extLst>
                    <a:ext uri="{FF2B5EF4-FFF2-40B4-BE49-F238E27FC236}">
                      <a16:creationId xmlns:a16="http://schemas.microsoft.com/office/drawing/2014/main" id="{BA5DC7FA-D02F-469D-9CB6-C7F370B185D8}"/>
                    </a:ext>
                  </a:extLst>
                </p:cNvPr>
                <p:cNvPicPr/>
                <p:nvPr/>
              </p:nvPicPr>
              <p:blipFill>
                <a:blip r:embed="rId178"/>
                <a:stretch>
                  <a:fillRect/>
                </a:stretch>
              </p:blipFill>
              <p:spPr>
                <a:xfrm>
                  <a:off x="5439062" y="4417602"/>
                  <a:ext cx="2793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Ink 108">
                  <a:extLst>
                    <a:ext uri="{FF2B5EF4-FFF2-40B4-BE49-F238E27FC236}">
                      <a16:creationId xmlns:a16="http://schemas.microsoft.com/office/drawing/2014/main" id="{CC93DCC1-8E5A-4DC7-86BD-E7AA7CC0724E}"/>
                    </a:ext>
                  </a:extLst>
                </p14:cNvPr>
                <p14:cNvContentPartPr/>
                <p14:nvPr/>
              </p14:nvContentPartPr>
              <p14:xfrm>
                <a:off x="5433302" y="4281882"/>
                <a:ext cx="119160" cy="25920"/>
              </p14:xfrm>
            </p:contentPart>
          </mc:Choice>
          <mc:Fallback>
            <p:pic>
              <p:nvPicPr>
                <p:cNvPr id="109" name="Ink 108">
                  <a:extLst>
                    <a:ext uri="{FF2B5EF4-FFF2-40B4-BE49-F238E27FC236}">
                      <a16:creationId xmlns:a16="http://schemas.microsoft.com/office/drawing/2014/main" id="{CC93DCC1-8E5A-4DC7-86BD-E7AA7CC0724E}"/>
                    </a:ext>
                  </a:extLst>
                </p:cNvPr>
                <p:cNvPicPr/>
                <p:nvPr/>
              </p:nvPicPr>
              <p:blipFill>
                <a:blip r:embed="rId180"/>
                <a:stretch>
                  <a:fillRect/>
                </a:stretch>
              </p:blipFill>
              <p:spPr>
                <a:xfrm>
                  <a:off x="5424662" y="4272882"/>
                  <a:ext cx="136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Ink 109">
                  <a:extLst>
                    <a:ext uri="{FF2B5EF4-FFF2-40B4-BE49-F238E27FC236}">
                      <a16:creationId xmlns:a16="http://schemas.microsoft.com/office/drawing/2014/main" id="{F7EF7F10-A28C-484C-ADAA-6777F449B052}"/>
                    </a:ext>
                  </a:extLst>
                </p14:cNvPr>
                <p14:cNvContentPartPr/>
                <p14:nvPr/>
              </p14:nvContentPartPr>
              <p14:xfrm>
                <a:off x="5610422" y="4337682"/>
                <a:ext cx="26280" cy="153360"/>
              </p14:xfrm>
            </p:contentPart>
          </mc:Choice>
          <mc:Fallback>
            <p:pic>
              <p:nvPicPr>
                <p:cNvPr id="110" name="Ink 109">
                  <a:extLst>
                    <a:ext uri="{FF2B5EF4-FFF2-40B4-BE49-F238E27FC236}">
                      <a16:creationId xmlns:a16="http://schemas.microsoft.com/office/drawing/2014/main" id="{F7EF7F10-A28C-484C-ADAA-6777F449B052}"/>
                    </a:ext>
                  </a:extLst>
                </p:cNvPr>
                <p:cNvPicPr/>
                <p:nvPr/>
              </p:nvPicPr>
              <p:blipFill>
                <a:blip r:embed="rId182"/>
                <a:stretch>
                  <a:fillRect/>
                </a:stretch>
              </p:blipFill>
              <p:spPr>
                <a:xfrm>
                  <a:off x="5601422" y="4328682"/>
                  <a:ext cx="43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Ink 110">
                  <a:extLst>
                    <a:ext uri="{FF2B5EF4-FFF2-40B4-BE49-F238E27FC236}">
                      <a16:creationId xmlns:a16="http://schemas.microsoft.com/office/drawing/2014/main" id="{F6808B44-50BB-4C7E-8F0D-1A731E08D02A}"/>
                    </a:ext>
                  </a:extLst>
                </p14:cNvPr>
                <p14:cNvContentPartPr/>
                <p14:nvPr/>
              </p14:nvContentPartPr>
              <p14:xfrm>
                <a:off x="5602862" y="4378002"/>
                <a:ext cx="122760" cy="40680"/>
              </p14:xfrm>
            </p:contentPart>
          </mc:Choice>
          <mc:Fallback>
            <p:pic>
              <p:nvPicPr>
                <p:cNvPr id="111" name="Ink 110">
                  <a:extLst>
                    <a:ext uri="{FF2B5EF4-FFF2-40B4-BE49-F238E27FC236}">
                      <a16:creationId xmlns:a16="http://schemas.microsoft.com/office/drawing/2014/main" id="{F6808B44-50BB-4C7E-8F0D-1A731E08D02A}"/>
                    </a:ext>
                  </a:extLst>
                </p:cNvPr>
                <p:cNvPicPr/>
                <p:nvPr/>
              </p:nvPicPr>
              <p:blipFill>
                <a:blip r:embed="rId184"/>
                <a:stretch>
                  <a:fillRect/>
                </a:stretch>
              </p:blipFill>
              <p:spPr>
                <a:xfrm>
                  <a:off x="5593862" y="4369002"/>
                  <a:ext cx="140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Ink 111">
                  <a:extLst>
                    <a:ext uri="{FF2B5EF4-FFF2-40B4-BE49-F238E27FC236}">
                      <a16:creationId xmlns:a16="http://schemas.microsoft.com/office/drawing/2014/main" id="{F4462C0B-F6EF-43B8-8BD0-A0CE5B2901F3}"/>
                    </a:ext>
                  </a:extLst>
                </p14:cNvPr>
                <p14:cNvContentPartPr/>
                <p14:nvPr/>
              </p14:nvContentPartPr>
              <p14:xfrm>
                <a:off x="5695022" y="4315362"/>
                <a:ext cx="31320" cy="131040"/>
              </p14:xfrm>
            </p:contentPart>
          </mc:Choice>
          <mc:Fallback>
            <p:pic>
              <p:nvPicPr>
                <p:cNvPr id="112" name="Ink 111">
                  <a:extLst>
                    <a:ext uri="{FF2B5EF4-FFF2-40B4-BE49-F238E27FC236}">
                      <a16:creationId xmlns:a16="http://schemas.microsoft.com/office/drawing/2014/main" id="{F4462C0B-F6EF-43B8-8BD0-A0CE5B2901F3}"/>
                    </a:ext>
                  </a:extLst>
                </p:cNvPr>
                <p:cNvPicPr/>
                <p:nvPr/>
              </p:nvPicPr>
              <p:blipFill>
                <a:blip r:embed="rId186"/>
                <a:stretch>
                  <a:fillRect/>
                </a:stretch>
              </p:blipFill>
              <p:spPr>
                <a:xfrm>
                  <a:off x="5686382" y="4306722"/>
                  <a:ext cx="48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Ink 112">
                  <a:extLst>
                    <a:ext uri="{FF2B5EF4-FFF2-40B4-BE49-F238E27FC236}">
                      <a16:creationId xmlns:a16="http://schemas.microsoft.com/office/drawing/2014/main" id="{1B5FD99B-3206-4BF3-9C5D-18CD6AC2549C}"/>
                    </a:ext>
                  </a:extLst>
                </p14:cNvPr>
                <p14:cNvContentPartPr/>
                <p14:nvPr/>
              </p14:nvContentPartPr>
              <p14:xfrm>
                <a:off x="5598182" y="4502202"/>
                <a:ext cx="227880" cy="69840"/>
              </p14:xfrm>
            </p:contentPart>
          </mc:Choice>
          <mc:Fallback>
            <p:pic>
              <p:nvPicPr>
                <p:cNvPr id="113" name="Ink 112">
                  <a:extLst>
                    <a:ext uri="{FF2B5EF4-FFF2-40B4-BE49-F238E27FC236}">
                      <a16:creationId xmlns:a16="http://schemas.microsoft.com/office/drawing/2014/main" id="{1B5FD99B-3206-4BF3-9C5D-18CD6AC2549C}"/>
                    </a:ext>
                  </a:extLst>
                </p:cNvPr>
                <p:cNvPicPr/>
                <p:nvPr/>
              </p:nvPicPr>
              <p:blipFill>
                <a:blip r:embed="rId188"/>
                <a:stretch>
                  <a:fillRect/>
                </a:stretch>
              </p:blipFill>
              <p:spPr>
                <a:xfrm>
                  <a:off x="5589542" y="4493202"/>
                  <a:ext cx="245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Ink 113">
                  <a:extLst>
                    <a:ext uri="{FF2B5EF4-FFF2-40B4-BE49-F238E27FC236}">
                      <a16:creationId xmlns:a16="http://schemas.microsoft.com/office/drawing/2014/main" id="{BCA08939-C4C0-4E8D-9290-A9FC1171F768}"/>
                    </a:ext>
                  </a:extLst>
                </p14:cNvPr>
                <p14:cNvContentPartPr/>
                <p14:nvPr/>
              </p14:nvContentPartPr>
              <p14:xfrm>
                <a:off x="5701502" y="4626402"/>
                <a:ext cx="45360" cy="95400"/>
              </p14:xfrm>
            </p:contentPart>
          </mc:Choice>
          <mc:Fallback>
            <p:pic>
              <p:nvPicPr>
                <p:cNvPr id="114" name="Ink 113">
                  <a:extLst>
                    <a:ext uri="{FF2B5EF4-FFF2-40B4-BE49-F238E27FC236}">
                      <a16:creationId xmlns:a16="http://schemas.microsoft.com/office/drawing/2014/main" id="{BCA08939-C4C0-4E8D-9290-A9FC1171F768}"/>
                    </a:ext>
                  </a:extLst>
                </p:cNvPr>
                <p:cNvPicPr/>
                <p:nvPr/>
              </p:nvPicPr>
              <p:blipFill>
                <a:blip r:embed="rId190"/>
                <a:stretch>
                  <a:fillRect/>
                </a:stretch>
              </p:blipFill>
              <p:spPr>
                <a:xfrm>
                  <a:off x="5692502" y="4617402"/>
                  <a:ext cx="63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Ink 114">
                  <a:extLst>
                    <a:ext uri="{FF2B5EF4-FFF2-40B4-BE49-F238E27FC236}">
                      <a16:creationId xmlns:a16="http://schemas.microsoft.com/office/drawing/2014/main" id="{210537EB-8C8C-40E8-8A9C-19F187C5B556}"/>
                    </a:ext>
                  </a:extLst>
                </p14:cNvPr>
                <p14:cNvContentPartPr/>
                <p14:nvPr/>
              </p14:nvContentPartPr>
              <p14:xfrm>
                <a:off x="5701502" y="4626402"/>
                <a:ext cx="360" cy="360"/>
              </p14:xfrm>
            </p:contentPart>
          </mc:Choice>
          <mc:Fallback>
            <p:pic>
              <p:nvPicPr>
                <p:cNvPr id="115" name="Ink 114">
                  <a:extLst>
                    <a:ext uri="{FF2B5EF4-FFF2-40B4-BE49-F238E27FC236}">
                      <a16:creationId xmlns:a16="http://schemas.microsoft.com/office/drawing/2014/main" id="{210537EB-8C8C-40E8-8A9C-19F187C5B556}"/>
                    </a:ext>
                  </a:extLst>
                </p:cNvPr>
                <p:cNvPicPr/>
                <p:nvPr/>
              </p:nvPicPr>
              <p:blipFill>
                <a:blip r:embed="rId174"/>
                <a:stretch>
                  <a:fillRect/>
                </a:stretch>
              </p:blipFill>
              <p:spPr>
                <a:xfrm>
                  <a:off x="5692502" y="461740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Ink 115">
                  <a:extLst>
                    <a:ext uri="{FF2B5EF4-FFF2-40B4-BE49-F238E27FC236}">
                      <a16:creationId xmlns:a16="http://schemas.microsoft.com/office/drawing/2014/main" id="{FA4B616D-8FF7-4E6B-8934-01E3EEBDF373}"/>
                    </a:ext>
                  </a:extLst>
                </p14:cNvPr>
                <p14:cNvContentPartPr/>
                <p14:nvPr/>
              </p14:nvContentPartPr>
              <p14:xfrm>
                <a:off x="5701502" y="4598322"/>
                <a:ext cx="204480" cy="127440"/>
              </p14:xfrm>
            </p:contentPart>
          </mc:Choice>
          <mc:Fallback>
            <p:pic>
              <p:nvPicPr>
                <p:cNvPr id="116" name="Ink 115">
                  <a:extLst>
                    <a:ext uri="{FF2B5EF4-FFF2-40B4-BE49-F238E27FC236}">
                      <a16:creationId xmlns:a16="http://schemas.microsoft.com/office/drawing/2014/main" id="{FA4B616D-8FF7-4E6B-8934-01E3EEBDF373}"/>
                    </a:ext>
                  </a:extLst>
                </p:cNvPr>
                <p:cNvPicPr/>
                <p:nvPr/>
              </p:nvPicPr>
              <p:blipFill>
                <a:blip r:embed="rId193"/>
                <a:stretch>
                  <a:fillRect/>
                </a:stretch>
              </p:blipFill>
              <p:spPr>
                <a:xfrm>
                  <a:off x="5692502" y="4589322"/>
                  <a:ext cx="222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Ink 116">
                  <a:extLst>
                    <a:ext uri="{FF2B5EF4-FFF2-40B4-BE49-F238E27FC236}">
                      <a16:creationId xmlns:a16="http://schemas.microsoft.com/office/drawing/2014/main" id="{728BFC97-239D-4625-AD09-F84BBBD0AE45}"/>
                    </a:ext>
                  </a:extLst>
                </p14:cNvPr>
                <p14:cNvContentPartPr/>
                <p14:nvPr/>
              </p14:nvContentPartPr>
              <p14:xfrm>
                <a:off x="5868542" y="4578162"/>
                <a:ext cx="90360" cy="52560"/>
              </p14:xfrm>
            </p:contentPart>
          </mc:Choice>
          <mc:Fallback>
            <p:pic>
              <p:nvPicPr>
                <p:cNvPr id="117" name="Ink 116">
                  <a:extLst>
                    <a:ext uri="{FF2B5EF4-FFF2-40B4-BE49-F238E27FC236}">
                      <a16:creationId xmlns:a16="http://schemas.microsoft.com/office/drawing/2014/main" id="{728BFC97-239D-4625-AD09-F84BBBD0AE45}"/>
                    </a:ext>
                  </a:extLst>
                </p:cNvPr>
                <p:cNvPicPr/>
                <p:nvPr/>
              </p:nvPicPr>
              <p:blipFill>
                <a:blip r:embed="rId195"/>
                <a:stretch>
                  <a:fillRect/>
                </a:stretch>
              </p:blipFill>
              <p:spPr>
                <a:xfrm>
                  <a:off x="5859542" y="4569162"/>
                  <a:ext cx="108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Ink 117">
                  <a:extLst>
                    <a:ext uri="{FF2B5EF4-FFF2-40B4-BE49-F238E27FC236}">
                      <a16:creationId xmlns:a16="http://schemas.microsoft.com/office/drawing/2014/main" id="{2EB78BBD-4505-42A9-9EF0-D143F368B861}"/>
                    </a:ext>
                  </a:extLst>
                </p14:cNvPr>
                <p14:cNvContentPartPr/>
                <p14:nvPr/>
              </p14:nvContentPartPr>
              <p14:xfrm>
                <a:off x="5947022" y="4522362"/>
                <a:ext cx="51840" cy="142560"/>
              </p14:xfrm>
            </p:contentPart>
          </mc:Choice>
          <mc:Fallback>
            <p:pic>
              <p:nvPicPr>
                <p:cNvPr id="118" name="Ink 117">
                  <a:extLst>
                    <a:ext uri="{FF2B5EF4-FFF2-40B4-BE49-F238E27FC236}">
                      <a16:creationId xmlns:a16="http://schemas.microsoft.com/office/drawing/2014/main" id="{2EB78BBD-4505-42A9-9EF0-D143F368B861}"/>
                    </a:ext>
                  </a:extLst>
                </p:cNvPr>
                <p:cNvPicPr/>
                <p:nvPr/>
              </p:nvPicPr>
              <p:blipFill>
                <a:blip r:embed="rId197"/>
                <a:stretch>
                  <a:fillRect/>
                </a:stretch>
              </p:blipFill>
              <p:spPr>
                <a:xfrm>
                  <a:off x="5938382" y="4513362"/>
                  <a:ext cx="69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Ink 118">
                  <a:extLst>
                    <a:ext uri="{FF2B5EF4-FFF2-40B4-BE49-F238E27FC236}">
                      <a16:creationId xmlns:a16="http://schemas.microsoft.com/office/drawing/2014/main" id="{A42FD7D5-F3F4-4692-8F84-630F5D4A5F6D}"/>
                    </a:ext>
                  </a:extLst>
                </p14:cNvPr>
                <p14:cNvContentPartPr/>
                <p14:nvPr/>
              </p14:nvContentPartPr>
              <p14:xfrm>
                <a:off x="5992022" y="4228602"/>
                <a:ext cx="244800" cy="462600"/>
              </p14:xfrm>
            </p:contentPart>
          </mc:Choice>
          <mc:Fallback>
            <p:pic>
              <p:nvPicPr>
                <p:cNvPr id="119" name="Ink 118">
                  <a:extLst>
                    <a:ext uri="{FF2B5EF4-FFF2-40B4-BE49-F238E27FC236}">
                      <a16:creationId xmlns:a16="http://schemas.microsoft.com/office/drawing/2014/main" id="{A42FD7D5-F3F4-4692-8F84-630F5D4A5F6D}"/>
                    </a:ext>
                  </a:extLst>
                </p:cNvPr>
                <p:cNvPicPr/>
                <p:nvPr/>
              </p:nvPicPr>
              <p:blipFill>
                <a:blip r:embed="rId199"/>
                <a:stretch>
                  <a:fillRect/>
                </a:stretch>
              </p:blipFill>
              <p:spPr>
                <a:xfrm>
                  <a:off x="5983022" y="4219962"/>
                  <a:ext cx="262440" cy="480240"/>
                </a:xfrm>
                <a:prstGeom prst="rect">
                  <a:avLst/>
                </a:prstGeom>
              </p:spPr>
            </p:pic>
          </mc:Fallback>
        </mc:AlternateContent>
      </p:grpSp>
      <p:grpSp>
        <p:nvGrpSpPr>
          <p:cNvPr id="122" name="Group 121">
            <a:extLst>
              <a:ext uri="{FF2B5EF4-FFF2-40B4-BE49-F238E27FC236}">
                <a16:creationId xmlns:a16="http://schemas.microsoft.com/office/drawing/2014/main" id="{F7BD6026-8833-468D-97B1-7D463771C88F}"/>
              </a:ext>
            </a:extLst>
          </p:cNvPr>
          <p:cNvGrpSpPr/>
          <p:nvPr/>
        </p:nvGrpSpPr>
        <p:grpSpPr>
          <a:xfrm>
            <a:off x="6406742" y="4286202"/>
            <a:ext cx="177480" cy="202680"/>
            <a:chOff x="6406742" y="4286202"/>
            <a:chExt cx="177480" cy="202680"/>
          </a:xfrm>
        </p:grpSpPr>
        <mc:AlternateContent xmlns:mc="http://schemas.openxmlformats.org/markup-compatibility/2006">
          <mc:Choice xmlns:p14="http://schemas.microsoft.com/office/powerpoint/2010/main" Requires="p14">
            <p:contentPart p14:bwMode="auto" r:id="rId200">
              <p14:nvContentPartPr>
                <p14:cNvPr id="120" name="Ink 119">
                  <a:extLst>
                    <a:ext uri="{FF2B5EF4-FFF2-40B4-BE49-F238E27FC236}">
                      <a16:creationId xmlns:a16="http://schemas.microsoft.com/office/drawing/2014/main" id="{11D6714A-1715-4B4F-BE7D-0BF6ED56FD49}"/>
                    </a:ext>
                  </a:extLst>
                </p14:cNvPr>
                <p14:cNvContentPartPr/>
                <p14:nvPr/>
              </p14:nvContentPartPr>
              <p14:xfrm>
                <a:off x="6444902" y="4286202"/>
                <a:ext cx="101160" cy="202680"/>
              </p14:xfrm>
            </p:contentPart>
          </mc:Choice>
          <mc:Fallback>
            <p:pic>
              <p:nvPicPr>
                <p:cNvPr id="120" name="Ink 119">
                  <a:extLst>
                    <a:ext uri="{FF2B5EF4-FFF2-40B4-BE49-F238E27FC236}">
                      <a16:creationId xmlns:a16="http://schemas.microsoft.com/office/drawing/2014/main" id="{11D6714A-1715-4B4F-BE7D-0BF6ED56FD49}"/>
                    </a:ext>
                  </a:extLst>
                </p:cNvPr>
                <p:cNvPicPr/>
                <p:nvPr/>
              </p:nvPicPr>
              <p:blipFill>
                <a:blip r:embed="rId201"/>
                <a:stretch>
                  <a:fillRect/>
                </a:stretch>
              </p:blipFill>
              <p:spPr>
                <a:xfrm>
                  <a:off x="6435902" y="4277202"/>
                  <a:ext cx="118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Ink 120">
                  <a:extLst>
                    <a:ext uri="{FF2B5EF4-FFF2-40B4-BE49-F238E27FC236}">
                      <a16:creationId xmlns:a16="http://schemas.microsoft.com/office/drawing/2014/main" id="{835A9ECE-5B4E-4532-A6BE-05AF88D8D12E}"/>
                    </a:ext>
                  </a:extLst>
                </p14:cNvPr>
                <p14:cNvContentPartPr/>
                <p14:nvPr/>
              </p14:nvContentPartPr>
              <p14:xfrm>
                <a:off x="6406742" y="4353882"/>
                <a:ext cx="177480" cy="97200"/>
              </p14:xfrm>
            </p:contentPart>
          </mc:Choice>
          <mc:Fallback>
            <p:pic>
              <p:nvPicPr>
                <p:cNvPr id="121" name="Ink 120">
                  <a:extLst>
                    <a:ext uri="{FF2B5EF4-FFF2-40B4-BE49-F238E27FC236}">
                      <a16:creationId xmlns:a16="http://schemas.microsoft.com/office/drawing/2014/main" id="{835A9ECE-5B4E-4532-A6BE-05AF88D8D12E}"/>
                    </a:ext>
                  </a:extLst>
                </p:cNvPr>
                <p:cNvPicPr/>
                <p:nvPr/>
              </p:nvPicPr>
              <p:blipFill>
                <a:blip r:embed="rId203"/>
                <a:stretch>
                  <a:fillRect/>
                </a:stretch>
              </p:blipFill>
              <p:spPr>
                <a:xfrm>
                  <a:off x="6398102" y="4344882"/>
                  <a:ext cx="195120" cy="114840"/>
                </a:xfrm>
                <a:prstGeom prst="rect">
                  <a:avLst/>
                </a:prstGeom>
              </p:spPr>
            </p:pic>
          </mc:Fallback>
        </mc:AlternateContent>
      </p:grpSp>
      <p:grpSp>
        <p:nvGrpSpPr>
          <p:cNvPr id="135" name="Group 134">
            <a:extLst>
              <a:ext uri="{FF2B5EF4-FFF2-40B4-BE49-F238E27FC236}">
                <a16:creationId xmlns:a16="http://schemas.microsoft.com/office/drawing/2014/main" id="{7815887A-6974-4557-8D9D-417134C5308A}"/>
              </a:ext>
            </a:extLst>
          </p:cNvPr>
          <p:cNvGrpSpPr/>
          <p:nvPr/>
        </p:nvGrpSpPr>
        <p:grpSpPr>
          <a:xfrm>
            <a:off x="6941702" y="4052922"/>
            <a:ext cx="1069560" cy="516600"/>
            <a:chOff x="6941702" y="4052922"/>
            <a:chExt cx="1069560" cy="516600"/>
          </a:xfrm>
        </p:grpSpPr>
        <mc:AlternateContent xmlns:mc="http://schemas.openxmlformats.org/markup-compatibility/2006">
          <mc:Choice xmlns:p14="http://schemas.microsoft.com/office/powerpoint/2010/main" Requires="p14">
            <p:contentPart p14:bwMode="auto" r:id="rId204">
              <p14:nvContentPartPr>
                <p14:cNvPr id="124" name="Ink 123">
                  <a:extLst>
                    <a:ext uri="{FF2B5EF4-FFF2-40B4-BE49-F238E27FC236}">
                      <a16:creationId xmlns:a16="http://schemas.microsoft.com/office/drawing/2014/main" id="{FFA3E672-DC00-4595-BE6A-2C5FAB6D595D}"/>
                    </a:ext>
                  </a:extLst>
                </p14:cNvPr>
                <p14:cNvContentPartPr/>
                <p14:nvPr/>
              </p14:nvContentPartPr>
              <p14:xfrm>
                <a:off x="6941702" y="4220322"/>
                <a:ext cx="180720" cy="349200"/>
              </p14:xfrm>
            </p:contentPart>
          </mc:Choice>
          <mc:Fallback>
            <p:pic>
              <p:nvPicPr>
                <p:cNvPr id="124" name="Ink 123">
                  <a:extLst>
                    <a:ext uri="{FF2B5EF4-FFF2-40B4-BE49-F238E27FC236}">
                      <a16:creationId xmlns:a16="http://schemas.microsoft.com/office/drawing/2014/main" id="{FFA3E672-DC00-4595-BE6A-2C5FAB6D595D}"/>
                    </a:ext>
                  </a:extLst>
                </p:cNvPr>
                <p:cNvPicPr/>
                <p:nvPr/>
              </p:nvPicPr>
              <p:blipFill>
                <a:blip r:embed="rId205"/>
                <a:stretch>
                  <a:fillRect/>
                </a:stretch>
              </p:blipFill>
              <p:spPr>
                <a:xfrm>
                  <a:off x="6933062" y="4211682"/>
                  <a:ext cx="1983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Ink 124">
                  <a:extLst>
                    <a:ext uri="{FF2B5EF4-FFF2-40B4-BE49-F238E27FC236}">
                      <a16:creationId xmlns:a16="http://schemas.microsoft.com/office/drawing/2014/main" id="{5B3C28DA-CE20-46AD-9485-E6FC49C44F73}"/>
                    </a:ext>
                  </a:extLst>
                </p14:cNvPr>
                <p14:cNvContentPartPr/>
                <p14:nvPr/>
              </p14:nvContentPartPr>
              <p14:xfrm>
                <a:off x="7024502" y="4428402"/>
                <a:ext cx="101160" cy="38520"/>
              </p14:xfrm>
            </p:contentPart>
          </mc:Choice>
          <mc:Fallback>
            <p:pic>
              <p:nvPicPr>
                <p:cNvPr id="125" name="Ink 124">
                  <a:extLst>
                    <a:ext uri="{FF2B5EF4-FFF2-40B4-BE49-F238E27FC236}">
                      <a16:creationId xmlns:a16="http://schemas.microsoft.com/office/drawing/2014/main" id="{5B3C28DA-CE20-46AD-9485-E6FC49C44F73}"/>
                    </a:ext>
                  </a:extLst>
                </p:cNvPr>
                <p:cNvPicPr/>
                <p:nvPr/>
              </p:nvPicPr>
              <p:blipFill>
                <a:blip r:embed="rId207"/>
                <a:stretch>
                  <a:fillRect/>
                </a:stretch>
              </p:blipFill>
              <p:spPr>
                <a:xfrm>
                  <a:off x="7015862" y="4419762"/>
                  <a:ext cx="118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Ink 125">
                  <a:extLst>
                    <a:ext uri="{FF2B5EF4-FFF2-40B4-BE49-F238E27FC236}">
                      <a16:creationId xmlns:a16="http://schemas.microsoft.com/office/drawing/2014/main" id="{EE78ADB5-0EB7-485D-AB35-8C89A5424D1D}"/>
                    </a:ext>
                  </a:extLst>
                </p14:cNvPr>
                <p14:cNvContentPartPr/>
                <p14:nvPr/>
              </p14:nvContentPartPr>
              <p14:xfrm>
                <a:off x="7179302" y="4449642"/>
                <a:ext cx="77040" cy="108720"/>
              </p14:xfrm>
            </p:contentPart>
          </mc:Choice>
          <mc:Fallback>
            <p:pic>
              <p:nvPicPr>
                <p:cNvPr id="126" name="Ink 125">
                  <a:extLst>
                    <a:ext uri="{FF2B5EF4-FFF2-40B4-BE49-F238E27FC236}">
                      <a16:creationId xmlns:a16="http://schemas.microsoft.com/office/drawing/2014/main" id="{EE78ADB5-0EB7-485D-AB35-8C89A5424D1D}"/>
                    </a:ext>
                  </a:extLst>
                </p:cNvPr>
                <p:cNvPicPr/>
                <p:nvPr/>
              </p:nvPicPr>
              <p:blipFill>
                <a:blip r:embed="rId209"/>
                <a:stretch>
                  <a:fillRect/>
                </a:stretch>
              </p:blipFill>
              <p:spPr>
                <a:xfrm>
                  <a:off x="7170662" y="4440642"/>
                  <a:ext cx="94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Ink 126">
                  <a:extLst>
                    <a:ext uri="{FF2B5EF4-FFF2-40B4-BE49-F238E27FC236}">
                      <a16:creationId xmlns:a16="http://schemas.microsoft.com/office/drawing/2014/main" id="{C4C659F9-224E-4CD8-842B-9DF4BBEA0D48}"/>
                    </a:ext>
                  </a:extLst>
                </p14:cNvPr>
                <p14:cNvContentPartPr/>
                <p14:nvPr/>
              </p14:nvContentPartPr>
              <p14:xfrm>
                <a:off x="7390622" y="4179282"/>
                <a:ext cx="234360" cy="375840"/>
              </p14:xfrm>
            </p:contentPart>
          </mc:Choice>
          <mc:Fallback>
            <p:pic>
              <p:nvPicPr>
                <p:cNvPr id="127" name="Ink 126">
                  <a:extLst>
                    <a:ext uri="{FF2B5EF4-FFF2-40B4-BE49-F238E27FC236}">
                      <a16:creationId xmlns:a16="http://schemas.microsoft.com/office/drawing/2014/main" id="{C4C659F9-224E-4CD8-842B-9DF4BBEA0D48}"/>
                    </a:ext>
                  </a:extLst>
                </p:cNvPr>
                <p:cNvPicPr/>
                <p:nvPr/>
              </p:nvPicPr>
              <p:blipFill>
                <a:blip r:embed="rId211"/>
                <a:stretch>
                  <a:fillRect/>
                </a:stretch>
              </p:blipFill>
              <p:spPr>
                <a:xfrm>
                  <a:off x="7381982" y="4170282"/>
                  <a:ext cx="2520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Ink 127">
                  <a:extLst>
                    <a:ext uri="{FF2B5EF4-FFF2-40B4-BE49-F238E27FC236}">
                      <a16:creationId xmlns:a16="http://schemas.microsoft.com/office/drawing/2014/main" id="{2D386B2D-DBC8-439D-B502-54863CA812C6}"/>
                    </a:ext>
                  </a:extLst>
                </p14:cNvPr>
                <p14:cNvContentPartPr/>
                <p14:nvPr/>
              </p14:nvContentPartPr>
              <p14:xfrm>
                <a:off x="7371182" y="4090362"/>
                <a:ext cx="109080" cy="35640"/>
              </p14:xfrm>
            </p:contentPart>
          </mc:Choice>
          <mc:Fallback>
            <p:pic>
              <p:nvPicPr>
                <p:cNvPr id="128" name="Ink 127">
                  <a:extLst>
                    <a:ext uri="{FF2B5EF4-FFF2-40B4-BE49-F238E27FC236}">
                      <a16:creationId xmlns:a16="http://schemas.microsoft.com/office/drawing/2014/main" id="{2D386B2D-DBC8-439D-B502-54863CA812C6}"/>
                    </a:ext>
                  </a:extLst>
                </p:cNvPr>
                <p:cNvPicPr/>
                <p:nvPr/>
              </p:nvPicPr>
              <p:blipFill>
                <a:blip r:embed="rId213"/>
                <a:stretch>
                  <a:fillRect/>
                </a:stretch>
              </p:blipFill>
              <p:spPr>
                <a:xfrm>
                  <a:off x="7362182" y="4081722"/>
                  <a:ext cx="126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Ink 128">
                  <a:extLst>
                    <a:ext uri="{FF2B5EF4-FFF2-40B4-BE49-F238E27FC236}">
                      <a16:creationId xmlns:a16="http://schemas.microsoft.com/office/drawing/2014/main" id="{095784EC-5BE4-4C1C-B25B-AB55942A186F}"/>
                    </a:ext>
                  </a:extLst>
                </p14:cNvPr>
                <p14:cNvContentPartPr/>
                <p14:nvPr/>
              </p14:nvContentPartPr>
              <p14:xfrm>
                <a:off x="7510142" y="4227522"/>
                <a:ext cx="18360" cy="163800"/>
              </p14:xfrm>
            </p:contentPart>
          </mc:Choice>
          <mc:Fallback>
            <p:pic>
              <p:nvPicPr>
                <p:cNvPr id="129" name="Ink 128">
                  <a:extLst>
                    <a:ext uri="{FF2B5EF4-FFF2-40B4-BE49-F238E27FC236}">
                      <a16:creationId xmlns:a16="http://schemas.microsoft.com/office/drawing/2014/main" id="{095784EC-5BE4-4C1C-B25B-AB55942A186F}"/>
                    </a:ext>
                  </a:extLst>
                </p:cNvPr>
                <p:cNvPicPr/>
                <p:nvPr/>
              </p:nvPicPr>
              <p:blipFill>
                <a:blip r:embed="rId215"/>
                <a:stretch>
                  <a:fillRect/>
                </a:stretch>
              </p:blipFill>
              <p:spPr>
                <a:xfrm>
                  <a:off x="7501142" y="4218882"/>
                  <a:ext cx="36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Ink 129">
                  <a:extLst>
                    <a:ext uri="{FF2B5EF4-FFF2-40B4-BE49-F238E27FC236}">
                      <a16:creationId xmlns:a16="http://schemas.microsoft.com/office/drawing/2014/main" id="{E33787E1-B45E-459F-AB13-C2D029AF43DF}"/>
                    </a:ext>
                  </a:extLst>
                </p14:cNvPr>
                <p14:cNvContentPartPr/>
                <p14:nvPr/>
              </p14:nvContentPartPr>
              <p14:xfrm>
                <a:off x="7546142" y="4238682"/>
                <a:ext cx="115920" cy="127800"/>
              </p14:xfrm>
            </p:contentPart>
          </mc:Choice>
          <mc:Fallback>
            <p:pic>
              <p:nvPicPr>
                <p:cNvPr id="130" name="Ink 129">
                  <a:extLst>
                    <a:ext uri="{FF2B5EF4-FFF2-40B4-BE49-F238E27FC236}">
                      <a16:creationId xmlns:a16="http://schemas.microsoft.com/office/drawing/2014/main" id="{E33787E1-B45E-459F-AB13-C2D029AF43DF}"/>
                    </a:ext>
                  </a:extLst>
                </p:cNvPr>
                <p:cNvPicPr/>
                <p:nvPr/>
              </p:nvPicPr>
              <p:blipFill>
                <a:blip r:embed="rId217"/>
                <a:stretch>
                  <a:fillRect/>
                </a:stretch>
              </p:blipFill>
              <p:spPr>
                <a:xfrm>
                  <a:off x="7537142" y="4230042"/>
                  <a:ext cx="133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Ink 130">
                  <a:extLst>
                    <a:ext uri="{FF2B5EF4-FFF2-40B4-BE49-F238E27FC236}">
                      <a16:creationId xmlns:a16="http://schemas.microsoft.com/office/drawing/2014/main" id="{CE1C9BD2-1331-4F26-B66E-3C088BFF57B2}"/>
                    </a:ext>
                  </a:extLst>
                </p14:cNvPr>
                <p14:cNvContentPartPr/>
                <p14:nvPr/>
              </p14:nvContentPartPr>
              <p14:xfrm>
                <a:off x="7690142" y="4241922"/>
                <a:ext cx="26640" cy="101160"/>
              </p14:xfrm>
            </p:contentPart>
          </mc:Choice>
          <mc:Fallback>
            <p:pic>
              <p:nvPicPr>
                <p:cNvPr id="131" name="Ink 130">
                  <a:extLst>
                    <a:ext uri="{FF2B5EF4-FFF2-40B4-BE49-F238E27FC236}">
                      <a16:creationId xmlns:a16="http://schemas.microsoft.com/office/drawing/2014/main" id="{CE1C9BD2-1331-4F26-B66E-3C088BFF57B2}"/>
                    </a:ext>
                  </a:extLst>
                </p:cNvPr>
                <p:cNvPicPr/>
                <p:nvPr/>
              </p:nvPicPr>
              <p:blipFill>
                <a:blip r:embed="rId219"/>
                <a:stretch>
                  <a:fillRect/>
                </a:stretch>
              </p:blipFill>
              <p:spPr>
                <a:xfrm>
                  <a:off x="7681142" y="4232922"/>
                  <a:ext cx="44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Ink 131">
                  <a:extLst>
                    <a:ext uri="{FF2B5EF4-FFF2-40B4-BE49-F238E27FC236}">
                      <a16:creationId xmlns:a16="http://schemas.microsoft.com/office/drawing/2014/main" id="{BF645C40-1A75-4AE8-9E30-AD3898A5E070}"/>
                    </a:ext>
                  </a:extLst>
                </p14:cNvPr>
                <p14:cNvContentPartPr/>
                <p14:nvPr/>
              </p14:nvContentPartPr>
              <p14:xfrm>
                <a:off x="7690502" y="4230402"/>
                <a:ext cx="120240" cy="52200"/>
              </p14:xfrm>
            </p:contentPart>
          </mc:Choice>
          <mc:Fallback>
            <p:pic>
              <p:nvPicPr>
                <p:cNvPr id="132" name="Ink 131">
                  <a:extLst>
                    <a:ext uri="{FF2B5EF4-FFF2-40B4-BE49-F238E27FC236}">
                      <a16:creationId xmlns:a16="http://schemas.microsoft.com/office/drawing/2014/main" id="{BF645C40-1A75-4AE8-9E30-AD3898A5E070}"/>
                    </a:ext>
                  </a:extLst>
                </p:cNvPr>
                <p:cNvPicPr/>
                <p:nvPr/>
              </p:nvPicPr>
              <p:blipFill>
                <a:blip r:embed="rId221"/>
                <a:stretch>
                  <a:fillRect/>
                </a:stretch>
              </p:blipFill>
              <p:spPr>
                <a:xfrm>
                  <a:off x="7681862" y="4221762"/>
                  <a:ext cx="137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Ink 132">
                  <a:extLst>
                    <a:ext uri="{FF2B5EF4-FFF2-40B4-BE49-F238E27FC236}">
                      <a16:creationId xmlns:a16="http://schemas.microsoft.com/office/drawing/2014/main" id="{D7A41C84-D047-4595-B114-E20AB409FFDD}"/>
                    </a:ext>
                  </a:extLst>
                </p14:cNvPr>
                <p14:cNvContentPartPr/>
                <p14:nvPr/>
              </p14:nvContentPartPr>
              <p14:xfrm>
                <a:off x="7789862" y="4157682"/>
                <a:ext cx="20160" cy="219600"/>
              </p14:xfrm>
            </p:contentPart>
          </mc:Choice>
          <mc:Fallback>
            <p:pic>
              <p:nvPicPr>
                <p:cNvPr id="133" name="Ink 132">
                  <a:extLst>
                    <a:ext uri="{FF2B5EF4-FFF2-40B4-BE49-F238E27FC236}">
                      <a16:creationId xmlns:a16="http://schemas.microsoft.com/office/drawing/2014/main" id="{D7A41C84-D047-4595-B114-E20AB409FFDD}"/>
                    </a:ext>
                  </a:extLst>
                </p:cNvPr>
                <p:cNvPicPr/>
                <p:nvPr/>
              </p:nvPicPr>
              <p:blipFill>
                <a:blip r:embed="rId223"/>
                <a:stretch>
                  <a:fillRect/>
                </a:stretch>
              </p:blipFill>
              <p:spPr>
                <a:xfrm>
                  <a:off x="7780862" y="4149042"/>
                  <a:ext cx="37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Ink 133">
                  <a:extLst>
                    <a:ext uri="{FF2B5EF4-FFF2-40B4-BE49-F238E27FC236}">
                      <a16:creationId xmlns:a16="http://schemas.microsoft.com/office/drawing/2014/main" id="{52614ECD-B99C-4987-B5FD-EC68205EC73F}"/>
                    </a:ext>
                  </a:extLst>
                </p14:cNvPr>
                <p14:cNvContentPartPr/>
                <p14:nvPr/>
              </p14:nvContentPartPr>
              <p14:xfrm>
                <a:off x="7872302" y="4052922"/>
                <a:ext cx="138960" cy="328680"/>
              </p14:xfrm>
            </p:contentPart>
          </mc:Choice>
          <mc:Fallback>
            <p:pic>
              <p:nvPicPr>
                <p:cNvPr id="134" name="Ink 133">
                  <a:extLst>
                    <a:ext uri="{FF2B5EF4-FFF2-40B4-BE49-F238E27FC236}">
                      <a16:creationId xmlns:a16="http://schemas.microsoft.com/office/drawing/2014/main" id="{52614ECD-B99C-4987-B5FD-EC68205EC73F}"/>
                    </a:ext>
                  </a:extLst>
                </p:cNvPr>
                <p:cNvPicPr/>
                <p:nvPr/>
              </p:nvPicPr>
              <p:blipFill>
                <a:blip r:embed="rId225"/>
                <a:stretch>
                  <a:fillRect/>
                </a:stretch>
              </p:blipFill>
              <p:spPr>
                <a:xfrm>
                  <a:off x="7863662" y="4044282"/>
                  <a:ext cx="156600" cy="346320"/>
                </a:xfrm>
                <a:prstGeom prst="rect">
                  <a:avLst/>
                </a:prstGeom>
              </p:spPr>
            </p:pic>
          </mc:Fallback>
        </mc:AlternateContent>
      </p:grpSp>
      <p:grpSp>
        <p:nvGrpSpPr>
          <p:cNvPr id="149" name="Group 148">
            <a:extLst>
              <a:ext uri="{FF2B5EF4-FFF2-40B4-BE49-F238E27FC236}">
                <a16:creationId xmlns:a16="http://schemas.microsoft.com/office/drawing/2014/main" id="{C1009635-1D06-4084-84AC-019648D8280E}"/>
              </a:ext>
            </a:extLst>
          </p:cNvPr>
          <p:cNvGrpSpPr/>
          <p:nvPr/>
        </p:nvGrpSpPr>
        <p:grpSpPr>
          <a:xfrm>
            <a:off x="979742" y="4603002"/>
            <a:ext cx="1014840" cy="523440"/>
            <a:chOff x="979742" y="4603002"/>
            <a:chExt cx="1014840" cy="523440"/>
          </a:xfrm>
        </p:grpSpPr>
        <mc:AlternateContent xmlns:mc="http://schemas.openxmlformats.org/markup-compatibility/2006">
          <mc:Choice xmlns:p14="http://schemas.microsoft.com/office/powerpoint/2010/main" Requires="p14">
            <p:contentPart p14:bwMode="auto" r:id="rId226">
              <p14:nvContentPartPr>
                <p14:cNvPr id="136" name="Ink 135">
                  <a:extLst>
                    <a:ext uri="{FF2B5EF4-FFF2-40B4-BE49-F238E27FC236}">
                      <a16:creationId xmlns:a16="http://schemas.microsoft.com/office/drawing/2014/main" id="{487A4DB9-5D9A-45F1-AA0F-F7A886A8317C}"/>
                    </a:ext>
                  </a:extLst>
                </p14:cNvPr>
                <p14:cNvContentPartPr/>
                <p14:nvPr/>
              </p14:nvContentPartPr>
              <p14:xfrm>
                <a:off x="1051022" y="4651962"/>
                <a:ext cx="90720" cy="439560"/>
              </p14:xfrm>
            </p:contentPart>
          </mc:Choice>
          <mc:Fallback>
            <p:pic>
              <p:nvPicPr>
                <p:cNvPr id="136" name="Ink 135">
                  <a:extLst>
                    <a:ext uri="{FF2B5EF4-FFF2-40B4-BE49-F238E27FC236}">
                      <a16:creationId xmlns:a16="http://schemas.microsoft.com/office/drawing/2014/main" id="{487A4DB9-5D9A-45F1-AA0F-F7A886A8317C}"/>
                    </a:ext>
                  </a:extLst>
                </p:cNvPr>
                <p:cNvPicPr/>
                <p:nvPr/>
              </p:nvPicPr>
              <p:blipFill>
                <a:blip r:embed="rId227"/>
                <a:stretch>
                  <a:fillRect/>
                </a:stretch>
              </p:blipFill>
              <p:spPr>
                <a:xfrm>
                  <a:off x="1042022" y="4643322"/>
                  <a:ext cx="10836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7" name="Ink 136">
                  <a:extLst>
                    <a:ext uri="{FF2B5EF4-FFF2-40B4-BE49-F238E27FC236}">
                      <a16:creationId xmlns:a16="http://schemas.microsoft.com/office/drawing/2014/main" id="{A837BE4F-6443-4066-88D3-709DA6DF6B2F}"/>
                    </a:ext>
                  </a:extLst>
                </p14:cNvPr>
                <p14:cNvContentPartPr/>
                <p14:nvPr/>
              </p14:nvContentPartPr>
              <p14:xfrm>
                <a:off x="979742" y="4624242"/>
                <a:ext cx="217440" cy="90360"/>
              </p14:xfrm>
            </p:contentPart>
          </mc:Choice>
          <mc:Fallback>
            <p:pic>
              <p:nvPicPr>
                <p:cNvPr id="137" name="Ink 136">
                  <a:extLst>
                    <a:ext uri="{FF2B5EF4-FFF2-40B4-BE49-F238E27FC236}">
                      <a16:creationId xmlns:a16="http://schemas.microsoft.com/office/drawing/2014/main" id="{A837BE4F-6443-4066-88D3-709DA6DF6B2F}"/>
                    </a:ext>
                  </a:extLst>
                </p:cNvPr>
                <p:cNvPicPr/>
                <p:nvPr/>
              </p:nvPicPr>
              <p:blipFill>
                <a:blip r:embed="rId229"/>
                <a:stretch>
                  <a:fillRect/>
                </a:stretch>
              </p:blipFill>
              <p:spPr>
                <a:xfrm>
                  <a:off x="970742" y="4615242"/>
                  <a:ext cx="235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8" name="Ink 137">
                  <a:extLst>
                    <a:ext uri="{FF2B5EF4-FFF2-40B4-BE49-F238E27FC236}">
                      <a16:creationId xmlns:a16="http://schemas.microsoft.com/office/drawing/2014/main" id="{AD92F1C4-FBC9-4208-A110-B79912D6CF34}"/>
                    </a:ext>
                  </a:extLst>
                </p14:cNvPr>
                <p14:cNvContentPartPr/>
                <p14:nvPr/>
              </p14:nvContentPartPr>
              <p14:xfrm>
                <a:off x="1103942" y="4873362"/>
                <a:ext cx="88920" cy="11520"/>
              </p14:xfrm>
            </p:contentPart>
          </mc:Choice>
          <mc:Fallback>
            <p:pic>
              <p:nvPicPr>
                <p:cNvPr id="138" name="Ink 137">
                  <a:extLst>
                    <a:ext uri="{FF2B5EF4-FFF2-40B4-BE49-F238E27FC236}">
                      <a16:creationId xmlns:a16="http://schemas.microsoft.com/office/drawing/2014/main" id="{AD92F1C4-FBC9-4208-A110-B79912D6CF34}"/>
                    </a:ext>
                  </a:extLst>
                </p:cNvPr>
                <p:cNvPicPr/>
                <p:nvPr/>
              </p:nvPicPr>
              <p:blipFill>
                <a:blip r:embed="rId231"/>
                <a:stretch>
                  <a:fillRect/>
                </a:stretch>
              </p:blipFill>
              <p:spPr>
                <a:xfrm>
                  <a:off x="1095302" y="4864722"/>
                  <a:ext cx="106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9" name="Ink 138">
                  <a:extLst>
                    <a:ext uri="{FF2B5EF4-FFF2-40B4-BE49-F238E27FC236}">
                      <a16:creationId xmlns:a16="http://schemas.microsoft.com/office/drawing/2014/main" id="{F6732215-B561-4195-BCD4-0DAACE5EEB73}"/>
                    </a:ext>
                  </a:extLst>
                </p14:cNvPr>
                <p14:cNvContentPartPr/>
                <p14:nvPr/>
              </p14:nvContentPartPr>
              <p14:xfrm>
                <a:off x="1248662" y="4932042"/>
                <a:ext cx="149760" cy="194400"/>
              </p14:xfrm>
            </p:contentPart>
          </mc:Choice>
          <mc:Fallback>
            <p:pic>
              <p:nvPicPr>
                <p:cNvPr id="139" name="Ink 138">
                  <a:extLst>
                    <a:ext uri="{FF2B5EF4-FFF2-40B4-BE49-F238E27FC236}">
                      <a16:creationId xmlns:a16="http://schemas.microsoft.com/office/drawing/2014/main" id="{F6732215-B561-4195-BCD4-0DAACE5EEB73}"/>
                    </a:ext>
                  </a:extLst>
                </p:cNvPr>
                <p:cNvPicPr/>
                <p:nvPr/>
              </p:nvPicPr>
              <p:blipFill>
                <a:blip r:embed="rId233"/>
                <a:stretch>
                  <a:fillRect/>
                </a:stretch>
              </p:blipFill>
              <p:spPr>
                <a:xfrm>
                  <a:off x="1239662" y="4923042"/>
                  <a:ext cx="167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0" name="Ink 139">
                  <a:extLst>
                    <a:ext uri="{FF2B5EF4-FFF2-40B4-BE49-F238E27FC236}">
                      <a16:creationId xmlns:a16="http://schemas.microsoft.com/office/drawing/2014/main" id="{EB5F47C1-065B-44BA-9F5B-F6A811AE7AE7}"/>
                    </a:ext>
                  </a:extLst>
                </p14:cNvPr>
                <p14:cNvContentPartPr/>
                <p14:nvPr/>
              </p14:nvContentPartPr>
              <p14:xfrm>
                <a:off x="1472942" y="4623162"/>
                <a:ext cx="246960" cy="431640"/>
              </p14:xfrm>
            </p:contentPart>
          </mc:Choice>
          <mc:Fallback>
            <p:pic>
              <p:nvPicPr>
                <p:cNvPr id="140" name="Ink 139">
                  <a:extLst>
                    <a:ext uri="{FF2B5EF4-FFF2-40B4-BE49-F238E27FC236}">
                      <a16:creationId xmlns:a16="http://schemas.microsoft.com/office/drawing/2014/main" id="{EB5F47C1-065B-44BA-9F5B-F6A811AE7AE7}"/>
                    </a:ext>
                  </a:extLst>
                </p:cNvPr>
                <p:cNvPicPr/>
                <p:nvPr/>
              </p:nvPicPr>
              <p:blipFill>
                <a:blip r:embed="rId235"/>
                <a:stretch>
                  <a:fillRect/>
                </a:stretch>
              </p:blipFill>
              <p:spPr>
                <a:xfrm>
                  <a:off x="1464302" y="4614522"/>
                  <a:ext cx="26460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Ink 140">
                  <a:extLst>
                    <a:ext uri="{FF2B5EF4-FFF2-40B4-BE49-F238E27FC236}">
                      <a16:creationId xmlns:a16="http://schemas.microsoft.com/office/drawing/2014/main" id="{36EE8515-3F4A-418E-9DA2-CE8C60F069F3}"/>
                    </a:ext>
                  </a:extLst>
                </p14:cNvPr>
                <p14:cNvContentPartPr/>
                <p14:nvPr/>
              </p14:nvContentPartPr>
              <p14:xfrm>
                <a:off x="1435862" y="4603002"/>
                <a:ext cx="140040" cy="89280"/>
              </p14:xfrm>
            </p:contentPart>
          </mc:Choice>
          <mc:Fallback>
            <p:pic>
              <p:nvPicPr>
                <p:cNvPr id="141" name="Ink 140">
                  <a:extLst>
                    <a:ext uri="{FF2B5EF4-FFF2-40B4-BE49-F238E27FC236}">
                      <a16:creationId xmlns:a16="http://schemas.microsoft.com/office/drawing/2014/main" id="{36EE8515-3F4A-418E-9DA2-CE8C60F069F3}"/>
                    </a:ext>
                  </a:extLst>
                </p:cNvPr>
                <p:cNvPicPr/>
                <p:nvPr/>
              </p:nvPicPr>
              <p:blipFill>
                <a:blip r:embed="rId237"/>
                <a:stretch>
                  <a:fillRect/>
                </a:stretch>
              </p:blipFill>
              <p:spPr>
                <a:xfrm>
                  <a:off x="1427222" y="4594002"/>
                  <a:ext cx="157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Ink 141">
                  <a:extLst>
                    <a:ext uri="{FF2B5EF4-FFF2-40B4-BE49-F238E27FC236}">
                      <a16:creationId xmlns:a16="http://schemas.microsoft.com/office/drawing/2014/main" id="{61F2BFE0-668B-4611-8138-2FA1CDF820A3}"/>
                    </a:ext>
                  </a:extLst>
                </p14:cNvPr>
                <p14:cNvContentPartPr/>
                <p14:nvPr/>
              </p14:nvContentPartPr>
              <p14:xfrm>
                <a:off x="1655822" y="4784802"/>
                <a:ext cx="20160" cy="123480"/>
              </p14:xfrm>
            </p:contentPart>
          </mc:Choice>
          <mc:Fallback>
            <p:pic>
              <p:nvPicPr>
                <p:cNvPr id="142" name="Ink 141">
                  <a:extLst>
                    <a:ext uri="{FF2B5EF4-FFF2-40B4-BE49-F238E27FC236}">
                      <a16:creationId xmlns:a16="http://schemas.microsoft.com/office/drawing/2014/main" id="{61F2BFE0-668B-4611-8138-2FA1CDF820A3}"/>
                    </a:ext>
                  </a:extLst>
                </p:cNvPr>
                <p:cNvPicPr/>
                <p:nvPr/>
              </p:nvPicPr>
              <p:blipFill>
                <a:blip r:embed="rId239"/>
                <a:stretch>
                  <a:fillRect/>
                </a:stretch>
              </p:blipFill>
              <p:spPr>
                <a:xfrm>
                  <a:off x="1646822" y="4775802"/>
                  <a:ext cx="37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Ink 142">
                  <a:extLst>
                    <a:ext uri="{FF2B5EF4-FFF2-40B4-BE49-F238E27FC236}">
                      <a16:creationId xmlns:a16="http://schemas.microsoft.com/office/drawing/2014/main" id="{C7A9EA88-1BB8-44B8-A255-8079AD2E234C}"/>
                    </a:ext>
                  </a:extLst>
                </p14:cNvPr>
                <p14:cNvContentPartPr/>
                <p14:nvPr/>
              </p14:nvContentPartPr>
              <p14:xfrm>
                <a:off x="1636742" y="4817922"/>
                <a:ext cx="108000" cy="24480"/>
              </p14:xfrm>
            </p:contentPart>
          </mc:Choice>
          <mc:Fallback>
            <p:pic>
              <p:nvPicPr>
                <p:cNvPr id="143" name="Ink 142">
                  <a:extLst>
                    <a:ext uri="{FF2B5EF4-FFF2-40B4-BE49-F238E27FC236}">
                      <a16:creationId xmlns:a16="http://schemas.microsoft.com/office/drawing/2014/main" id="{C7A9EA88-1BB8-44B8-A255-8079AD2E234C}"/>
                    </a:ext>
                  </a:extLst>
                </p:cNvPr>
                <p:cNvPicPr/>
                <p:nvPr/>
              </p:nvPicPr>
              <p:blipFill>
                <a:blip r:embed="rId241"/>
                <a:stretch>
                  <a:fillRect/>
                </a:stretch>
              </p:blipFill>
              <p:spPr>
                <a:xfrm>
                  <a:off x="1627742" y="4809282"/>
                  <a:ext cx="125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Ink 143">
                  <a:extLst>
                    <a:ext uri="{FF2B5EF4-FFF2-40B4-BE49-F238E27FC236}">
                      <a16:creationId xmlns:a16="http://schemas.microsoft.com/office/drawing/2014/main" id="{E0970A42-5A3E-4D11-8F3D-F48EDEA47C64}"/>
                    </a:ext>
                  </a:extLst>
                </p14:cNvPr>
                <p14:cNvContentPartPr/>
                <p14:nvPr/>
              </p14:nvContentPartPr>
              <p14:xfrm>
                <a:off x="1710542" y="4762482"/>
                <a:ext cx="90000" cy="161280"/>
              </p14:xfrm>
            </p:contentPart>
          </mc:Choice>
          <mc:Fallback>
            <p:pic>
              <p:nvPicPr>
                <p:cNvPr id="144" name="Ink 143">
                  <a:extLst>
                    <a:ext uri="{FF2B5EF4-FFF2-40B4-BE49-F238E27FC236}">
                      <a16:creationId xmlns:a16="http://schemas.microsoft.com/office/drawing/2014/main" id="{E0970A42-5A3E-4D11-8F3D-F48EDEA47C64}"/>
                    </a:ext>
                  </a:extLst>
                </p:cNvPr>
                <p:cNvPicPr/>
                <p:nvPr/>
              </p:nvPicPr>
              <p:blipFill>
                <a:blip r:embed="rId243"/>
                <a:stretch>
                  <a:fillRect/>
                </a:stretch>
              </p:blipFill>
              <p:spPr>
                <a:xfrm>
                  <a:off x="1701902" y="4753482"/>
                  <a:ext cx="107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Ink 144">
                  <a:extLst>
                    <a:ext uri="{FF2B5EF4-FFF2-40B4-BE49-F238E27FC236}">
                      <a16:creationId xmlns:a16="http://schemas.microsoft.com/office/drawing/2014/main" id="{ED4367C6-1024-438F-B587-62EEFA1D9467}"/>
                    </a:ext>
                  </a:extLst>
                </p14:cNvPr>
                <p14:cNvContentPartPr/>
                <p14:nvPr/>
              </p14:nvContentPartPr>
              <p14:xfrm>
                <a:off x="1768862" y="4685802"/>
                <a:ext cx="225720" cy="316080"/>
              </p14:xfrm>
            </p:contentPart>
          </mc:Choice>
          <mc:Fallback>
            <p:pic>
              <p:nvPicPr>
                <p:cNvPr id="145" name="Ink 144">
                  <a:extLst>
                    <a:ext uri="{FF2B5EF4-FFF2-40B4-BE49-F238E27FC236}">
                      <a16:creationId xmlns:a16="http://schemas.microsoft.com/office/drawing/2014/main" id="{ED4367C6-1024-438F-B587-62EEFA1D9467}"/>
                    </a:ext>
                  </a:extLst>
                </p:cNvPr>
                <p:cNvPicPr/>
                <p:nvPr/>
              </p:nvPicPr>
              <p:blipFill>
                <a:blip r:embed="rId245"/>
                <a:stretch>
                  <a:fillRect/>
                </a:stretch>
              </p:blipFill>
              <p:spPr>
                <a:xfrm>
                  <a:off x="1760222" y="4676802"/>
                  <a:ext cx="243360" cy="333720"/>
                </a:xfrm>
                <a:prstGeom prst="rect">
                  <a:avLst/>
                </a:prstGeom>
              </p:spPr>
            </p:pic>
          </mc:Fallback>
        </mc:AlternateContent>
      </p:grpSp>
      <p:grpSp>
        <p:nvGrpSpPr>
          <p:cNvPr id="148" name="Group 147">
            <a:extLst>
              <a:ext uri="{FF2B5EF4-FFF2-40B4-BE49-F238E27FC236}">
                <a16:creationId xmlns:a16="http://schemas.microsoft.com/office/drawing/2014/main" id="{8A79B2D6-C6BC-40A1-A047-7C8E52CF5F47}"/>
              </a:ext>
            </a:extLst>
          </p:cNvPr>
          <p:cNvGrpSpPr/>
          <p:nvPr/>
        </p:nvGrpSpPr>
        <p:grpSpPr>
          <a:xfrm>
            <a:off x="2151542" y="4625322"/>
            <a:ext cx="167400" cy="166320"/>
            <a:chOff x="2151542" y="4625322"/>
            <a:chExt cx="167400" cy="166320"/>
          </a:xfrm>
        </p:grpSpPr>
        <mc:AlternateContent xmlns:mc="http://schemas.openxmlformats.org/markup-compatibility/2006">
          <mc:Choice xmlns:p14="http://schemas.microsoft.com/office/powerpoint/2010/main" Requires="p14">
            <p:contentPart p14:bwMode="auto" r:id="rId246">
              <p14:nvContentPartPr>
                <p14:cNvPr id="146" name="Ink 145">
                  <a:extLst>
                    <a:ext uri="{FF2B5EF4-FFF2-40B4-BE49-F238E27FC236}">
                      <a16:creationId xmlns:a16="http://schemas.microsoft.com/office/drawing/2014/main" id="{6B129CD2-999A-415F-AC29-4E55646B92CB}"/>
                    </a:ext>
                  </a:extLst>
                </p14:cNvPr>
                <p14:cNvContentPartPr/>
                <p14:nvPr/>
              </p14:nvContentPartPr>
              <p14:xfrm>
                <a:off x="2180702" y="4754562"/>
                <a:ext cx="124200" cy="37080"/>
              </p14:xfrm>
            </p:contentPart>
          </mc:Choice>
          <mc:Fallback>
            <p:pic>
              <p:nvPicPr>
                <p:cNvPr id="146" name="Ink 145">
                  <a:extLst>
                    <a:ext uri="{FF2B5EF4-FFF2-40B4-BE49-F238E27FC236}">
                      <a16:creationId xmlns:a16="http://schemas.microsoft.com/office/drawing/2014/main" id="{6B129CD2-999A-415F-AC29-4E55646B92CB}"/>
                    </a:ext>
                  </a:extLst>
                </p:cNvPr>
                <p:cNvPicPr/>
                <p:nvPr/>
              </p:nvPicPr>
              <p:blipFill>
                <a:blip r:embed="rId247"/>
                <a:stretch>
                  <a:fillRect/>
                </a:stretch>
              </p:blipFill>
              <p:spPr>
                <a:xfrm>
                  <a:off x="2171702" y="4745562"/>
                  <a:ext cx="141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Ink 146">
                  <a:extLst>
                    <a:ext uri="{FF2B5EF4-FFF2-40B4-BE49-F238E27FC236}">
                      <a16:creationId xmlns:a16="http://schemas.microsoft.com/office/drawing/2014/main" id="{07E09994-5C22-4A58-8AB5-4FAABE688283}"/>
                    </a:ext>
                  </a:extLst>
                </p14:cNvPr>
                <p14:cNvContentPartPr/>
                <p14:nvPr/>
              </p14:nvContentPartPr>
              <p14:xfrm>
                <a:off x="2151542" y="4625322"/>
                <a:ext cx="167400" cy="46800"/>
              </p14:xfrm>
            </p:contentPart>
          </mc:Choice>
          <mc:Fallback>
            <p:pic>
              <p:nvPicPr>
                <p:cNvPr id="147" name="Ink 146">
                  <a:extLst>
                    <a:ext uri="{FF2B5EF4-FFF2-40B4-BE49-F238E27FC236}">
                      <a16:creationId xmlns:a16="http://schemas.microsoft.com/office/drawing/2014/main" id="{07E09994-5C22-4A58-8AB5-4FAABE688283}"/>
                    </a:ext>
                  </a:extLst>
                </p:cNvPr>
                <p:cNvPicPr/>
                <p:nvPr/>
              </p:nvPicPr>
              <p:blipFill>
                <a:blip r:embed="rId249"/>
                <a:stretch>
                  <a:fillRect/>
                </a:stretch>
              </p:blipFill>
              <p:spPr>
                <a:xfrm>
                  <a:off x="2142542" y="4616322"/>
                  <a:ext cx="185040" cy="64440"/>
                </a:xfrm>
                <a:prstGeom prst="rect">
                  <a:avLst/>
                </a:prstGeom>
              </p:spPr>
            </p:pic>
          </mc:Fallback>
        </mc:AlternateContent>
      </p:grpSp>
      <p:grpSp>
        <p:nvGrpSpPr>
          <p:cNvPr id="164" name="Group 163">
            <a:extLst>
              <a:ext uri="{FF2B5EF4-FFF2-40B4-BE49-F238E27FC236}">
                <a16:creationId xmlns:a16="http://schemas.microsoft.com/office/drawing/2014/main" id="{250EA59F-070B-4455-8810-AF40C5297692}"/>
              </a:ext>
            </a:extLst>
          </p:cNvPr>
          <p:cNvGrpSpPr/>
          <p:nvPr/>
        </p:nvGrpSpPr>
        <p:grpSpPr>
          <a:xfrm>
            <a:off x="1231742" y="5343882"/>
            <a:ext cx="1077840" cy="568800"/>
            <a:chOff x="1231742" y="5343882"/>
            <a:chExt cx="1077840" cy="568800"/>
          </a:xfrm>
        </p:grpSpPr>
        <mc:AlternateContent xmlns:mc="http://schemas.openxmlformats.org/markup-compatibility/2006">
          <mc:Choice xmlns:p14="http://schemas.microsoft.com/office/powerpoint/2010/main" Requires="p14">
            <p:contentPart p14:bwMode="auto" r:id="rId250">
              <p14:nvContentPartPr>
                <p14:cNvPr id="150" name="Ink 149">
                  <a:extLst>
                    <a:ext uri="{FF2B5EF4-FFF2-40B4-BE49-F238E27FC236}">
                      <a16:creationId xmlns:a16="http://schemas.microsoft.com/office/drawing/2014/main" id="{CB964ADB-E14D-4B9A-95CC-760D756AD0FC}"/>
                    </a:ext>
                  </a:extLst>
                </p14:cNvPr>
                <p14:cNvContentPartPr/>
                <p14:nvPr/>
              </p14:nvContentPartPr>
              <p14:xfrm>
                <a:off x="1262342" y="5610282"/>
                <a:ext cx="70920" cy="234000"/>
              </p14:xfrm>
            </p:contentPart>
          </mc:Choice>
          <mc:Fallback>
            <p:pic>
              <p:nvPicPr>
                <p:cNvPr id="150" name="Ink 149">
                  <a:extLst>
                    <a:ext uri="{FF2B5EF4-FFF2-40B4-BE49-F238E27FC236}">
                      <a16:creationId xmlns:a16="http://schemas.microsoft.com/office/drawing/2014/main" id="{CB964ADB-E14D-4B9A-95CC-760D756AD0FC}"/>
                    </a:ext>
                  </a:extLst>
                </p:cNvPr>
                <p:cNvPicPr/>
                <p:nvPr/>
              </p:nvPicPr>
              <p:blipFill>
                <a:blip r:embed="rId251"/>
                <a:stretch>
                  <a:fillRect/>
                </a:stretch>
              </p:blipFill>
              <p:spPr>
                <a:xfrm>
                  <a:off x="1253342" y="5601282"/>
                  <a:ext cx="88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1" name="Ink 150">
                  <a:extLst>
                    <a:ext uri="{FF2B5EF4-FFF2-40B4-BE49-F238E27FC236}">
                      <a16:creationId xmlns:a16="http://schemas.microsoft.com/office/drawing/2014/main" id="{CDD6F889-96A1-4D8E-B032-DF053124395C}"/>
                    </a:ext>
                  </a:extLst>
                </p14:cNvPr>
                <p14:cNvContentPartPr/>
                <p14:nvPr/>
              </p14:nvContentPartPr>
              <p14:xfrm>
                <a:off x="1231742" y="5565642"/>
                <a:ext cx="221400" cy="84960"/>
              </p14:xfrm>
            </p:contentPart>
          </mc:Choice>
          <mc:Fallback>
            <p:pic>
              <p:nvPicPr>
                <p:cNvPr id="151" name="Ink 150">
                  <a:extLst>
                    <a:ext uri="{FF2B5EF4-FFF2-40B4-BE49-F238E27FC236}">
                      <a16:creationId xmlns:a16="http://schemas.microsoft.com/office/drawing/2014/main" id="{CDD6F889-96A1-4D8E-B032-DF053124395C}"/>
                    </a:ext>
                  </a:extLst>
                </p:cNvPr>
                <p:cNvPicPr/>
                <p:nvPr/>
              </p:nvPicPr>
              <p:blipFill>
                <a:blip r:embed="rId253"/>
                <a:stretch>
                  <a:fillRect/>
                </a:stretch>
              </p:blipFill>
              <p:spPr>
                <a:xfrm>
                  <a:off x="1223102" y="5557002"/>
                  <a:ext cx="239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Ink 151">
                  <a:extLst>
                    <a:ext uri="{FF2B5EF4-FFF2-40B4-BE49-F238E27FC236}">
                      <a16:creationId xmlns:a16="http://schemas.microsoft.com/office/drawing/2014/main" id="{A80CD116-9BC4-41AC-BDAD-E4A89FB58DF0}"/>
                    </a:ext>
                  </a:extLst>
                </p14:cNvPr>
                <p14:cNvContentPartPr/>
                <p14:nvPr/>
              </p14:nvContentPartPr>
              <p14:xfrm>
                <a:off x="1344062" y="5675802"/>
                <a:ext cx="129240" cy="46800"/>
              </p14:xfrm>
            </p:contentPart>
          </mc:Choice>
          <mc:Fallback>
            <p:pic>
              <p:nvPicPr>
                <p:cNvPr id="152" name="Ink 151">
                  <a:extLst>
                    <a:ext uri="{FF2B5EF4-FFF2-40B4-BE49-F238E27FC236}">
                      <a16:creationId xmlns:a16="http://schemas.microsoft.com/office/drawing/2014/main" id="{A80CD116-9BC4-41AC-BDAD-E4A89FB58DF0}"/>
                    </a:ext>
                  </a:extLst>
                </p:cNvPr>
                <p:cNvPicPr/>
                <p:nvPr/>
              </p:nvPicPr>
              <p:blipFill>
                <a:blip r:embed="rId255"/>
                <a:stretch>
                  <a:fillRect/>
                </a:stretch>
              </p:blipFill>
              <p:spPr>
                <a:xfrm>
                  <a:off x="1335062" y="5666802"/>
                  <a:ext cx="146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Ink 152">
                  <a:extLst>
                    <a:ext uri="{FF2B5EF4-FFF2-40B4-BE49-F238E27FC236}">
                      <a16:creationId xmlns:a16="http://schemas.microsoft.com/office/drawing/2014/main" id="{426D1BC7-3024-483A-99D8-2BD77C6D646E}"/>
                    </a:ext>
                  </a:extLst>
                </p14:cNvPr>
                <p14:cNvContentPartPr/>
                <p14:nvPr/>
              </p14:nvContentPartPr>
              <p14:xfrm>
                <a:off x="1505342" y="5681922"/>
                <a:ext cx="158760" cy="222120"/>
              </p14:xfrm>
            </p:contentPart>
          </mc:Choice>
          <mc:Fallback>
            <p:pic>
              <p:nvPicPr>
                <p:cNvPr id="153" name="Ink 152">
                  <a:extLst>
                    <a:ext uri="{FF2B5EF4-FFF2-40B4-BE49-F238E27FC236}">
                      <a16:creationId xmlns:a16="http://schemas.microsoft.com/office/drawing/2014/main" id="{426D1BC7-3024-483A-99D8-2BD77C6D646E}"/>
                    </a:ext>
                  </a:extLst>
                </p:cNvPr>
                <p:cNvPicPr/>
                <p:nvPr/>
              </p:nvPicPr>
              <p:blipFill>
                <a:blip r:embed="rId257"/>
                <a:stretch>
                  <a:fillRect/>
                </a:stretch>
              </p:blipFill>
              <p:spPr>
                <a:xfrm>
                  <a:off x="1496342" y="5672922"/>
                  <a:ext cx="176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Ink 153">
                  <a:extLst>
                    <a:ext uri="{FF2B5EF4-FFF2-40B4-BE49-F238E27FC236}">
                      <a16:creationId xmlns:a16="http://schemas.microsoft.com/office/drawing/2014/main" id="{7B98772C-D1DE-47A9-B1CE-54D5806A23D7}"/>
                    </a:ext>
                  </a:extLst>
                </p14:cNvPr>
                <p14:cNvContentPartPr/>
                <p14:nvPr/>
              </p14:nvContentPartPr>
              <p14:xfrm>
                <a:off x="1737542" y="5571762"/>
                <a:ext cx="83160" cy="209160"/>
              </p14:xfrm>
            </p:contentPart>
          </mc:Choice>
          <mc:Fallback>
            <p:pic>
              <p:nvPicPr>
                <p:cNvPr id="154" name="Ink 153">
                  <a:extLst>
                    <a:ext uri="{FF2B5EF4-FFF2-40B4-BE49-F238E27FC236}">
                      <a16:creationId xmlns:a16="http://schemas.microsoft.com/office/drawing/2014/main" id="{7B98772C-D1DE-47A9-B1CE-54D5806A23D7}"/>
                    </a:ext>
                  </a:extLst>
                </p:cNvPr>
                <p:cNvPicPr/>
                <p:nvPr/>
              </p:nvPicPr>
              <p:blipFill>
                <a:blip r:embed="rId259"/>
                <a:stretch>
                  <a:fillRect/>
                </a:stretch>
              </p:blipFill>
              <p:spPr>
                <a:xfrm>
                  <a:off x="1728902" y="5563122"/>
                  <a:ext cx="100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Ink 154">
                  <a:extLst>
                    <a:ext uri="{FF2B5EF4-FFF2-40B4-BE49-F238E27FC236}">
                      <a16:creationId xmlns:a16="http://schemas.microsoft.com/office/drawing/2014/main" id="{EB675818-6280-49C0-BA42-F8B602884BE9}"/>
                    </a:ext>
                  </a:extLst>
                </p14:cNvPr>
                <p14:cNvContentPartPr/>
                <p14:nvPr/>
              </p14:nvContentPartPr>
              <p14:xfrm>
                <a:off x="1818182" y="5527482"/>
                <a:ext cx="155160" cy="163800"/>
              </p14:xfrm>
            </p:contentPart>
          </mc:Choice>
          <mc:Fallback>
            <p:pic>
              <p:nvPicPr>
                <p:cNvPr id="155" name="Ink 154">
                  <a:extLst>
                    <a:ext uri="{FF2B5EF4-FFF2-40B4-BE49-F238E27FC236}">
                      <a16:creationId xmlns:a16="http://schemas.microsoft.com/office/drawing/2014/main" id="{EB675818-6280-49C0-BA42-F8B602884BE9}"/>
                    </a:ext>
                  </a:extLst>
                </p:cNvPr>
                <p:cNvPicPr/>
                <p:nvPr/>
              </p:nvPicPr>
              <p:blipFill>
                <a:blip r:embed="rId261"/>
                <a:stretch>
                  <a:fillRect/>
                </a:stretch>
              </p:blipFill>
              <p:spPr>
                <a:xfrm>
                  <a:off x="1809182" y="5518482"/>
                  <a:ext cx="172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Ink 155">
                  <a:extLst>
                    <a:ext uri="{FF2B5EF4-FFF2-40B4-BE49-F238E27FC236}">
                      <a16:creationId xmlns:a16="http://schemas.microsoft.com/office/drawing/2014/main" id="{DF0DFEBC-2FC3-4667-AE39-3ACEF1B8090F}"/>
                    </a:ext>
                  </a:extLst>
                </p14:cNvPr>
                <p14:cNvContentPartPr/>
                <p14:nvPr/>
              </p14:nvContentPartPr>
              <p14:xfrm>
                <a:off x="1947422" y="5604162"/>
                <a:ext cx="62280" cy="131400"/>
              </p14:xfrm>
            </p:contentPart>
          </mc:Choice>
          <mc:Fallback>
            <p:pic>
              <p:nvPicPr>
                <p:cNvPr id="156" name="Ink 155">
                  <a:extLst>
                    <a:ext uri="{FF2B5EF4-FFF2-40B4-BE49-F238E27FC236}">
                      <a16:creationId xmlns:a16="http://schemas.microsoft.com/office/drawing/2014/main" id="{DF0DFEBC-2FC3-4667-AE39-3ACEF1B8090F}"/>
                    </a:ext>
                  </a:extLst>
                </p:cNvPr>
                <p:cNvPicPr/>
                <p:nvPr/>
              </p:nvPicPr>
              <p:blipFill>
                <a:blip r:embed="rId263"/>
                <a:stretch>
                  <a:fillRect/>
                </a:stretch>
              </p:blipFill>
              <p:spPr>
                <a:xfrm>
                  <a:off x="1938422" y="5595162"/>
                  <a:ext cx="79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Ink 156">
                  <a:extLst>
                    <a:ext uri="{FF2B5EF4-FFF2-40B4-BE49-F238E27FC236}">
                      <a16:creationId xmlns:a16="http://schemas.microsoft.com/office/drawing/2014/main" id="{BD293993-5113-43D0-8F11-6558EA3CFEB4}"/>
                    </a:ext>
                  </a:extLst>
                </p14:cNvPr>
                <p14:cNvContentPartPr/>
                <p14:nvPr/>
              </p14:nvContentPartPr>
              <p14:xfrm>
                <a:off x="1943822" y="5576802"/>
                <a:ext cx="191160" cy="47880"/>
              </p14:xfrm>
            </p:contentPart>
          </mc:Choice>
          <mc:Fallback>
            <p:pic>
              <p:nvPicPr>
                <p:cNvPr id="157" name="Ink 156">
                  <a:extLst>
                    <a:ext uri="{FF2B5EF4-FFF2-40B4-BE49-F238E27FC236}">
                      <a16:creationId xmlns:a16="http://schemas.microsoft.com/office/drawing/2014/main" id="{BD293993-5113-43D0-8F11-6558EA3CFEB4}"/>
                    </a:ext>
                  </a:extLst>
                </p:cNvPr>
                <p:cNvPicPr/>
                <p:nvPr/>
              </p:nvPicPr>
              <p:blipFill>
                <a:blip r:embed="rId265"/>
                <a:stretch>
                  <a:fillRect/>
                </a:stretch>
              </p:blipFill>
              <p:spPr>
                <a:xfrm>
                  <a:off x="1935182" y="5568162"/>
                  <a:ext cx="208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Ink 157">
                  <a:extLst>
                    <a:ext uri="{FF2B5EF4-FFF2-40B4-BE49-F238E27FC236}">
                      <a16:creationId xmlns:a16="http://schemas.microsoft.com/office/drawing/2014/main" id="{0E6EBB3E-3E2F-43A2-82EC-0B18A1A54977}"/>
                    </a:ext>
                  </a:extLst>
                </p14:cNvPr>
                <p14:cNvContentPartPr/>
                <p14:nvPr/>
              </p14:nvContentPartPr>
              <p14:xfrm>
                <a:off x="2071622" y="5517402"/>
                <a:ext cx="82080" cy="187200"/>
              </p14:xfrm>
            </p:contentPart>
          </mc:Choice>
          <mc:Fallback>
            <p:pic>
              <p:nvPicPr>
                <p:cNvPr id="158" name="Ink 157">
                  <a:extLst>
                    <a:ext uri="{FF2B5EF4-FFF2-40B4-BE49-F238E27FC236}">
                      <a16:creationId xmlns:a16="http://schemas.microsoft.com/office/drawing/2014/main" id="{0E6EBB3E-3E2F-43A2-82EC-0B18A1A54977}"/>
                    </a:ext>
                  </a:extLst>
                </p:cNvPr>
                <p:cNvPicPr/>
                <p:nvPr/>
              </p:nvPicPr>
              <p:blipFill>
                <a:blip r:embed="rId267"/>
                <a:stretch>
                  <a:fillRect/>
                </a:stretch>
              </p:blipFill>
              <p:spPr>
                <a:xfrm>
                  <a:off x="2062982" y="5508402"/>
                  <a:ext cx="99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9" name="Ink 158">
                  <a:extLst>
                    <a:ext uri="{FF2B5EF4-FFF2-40B4-BE49-F238E27FC236}">
                      <a16:creationId xmlns:a16="http://schemas.microsoft.com/office/drawing/2014/main" id="{6033E08F-50C2-4A26-B36A-4482F505DEA0}"/>
                    </a:ext>
                  </a:extLst>
                </p14:cNvPr>
                <p14:cNvContentPartPr/>
                <p14:nvPr/>
              </p14:nvContentPartPr>
              <p14:xfrm>
                <a:off x="1654382" y="5486082"/>
                <a:ext cx="345960" cy="426600"/>
              </p14:xfrm>
            </p:contentPart>
          </mc:Choice>
          <mc:Fallback>
            <p:pic>
              <p:nvPicPr>
                <p:cNvPr id="159" name="Ink 158">
                  <a:extLst>
                    <a:ext uri="{FF2B5EF4-FFF2-40B4-BE49-F238E27FC236}">
                      <a16:creationId xmlns:a16="http://schemas.microsoft.com/office/drawing/2014/main" id="{6033E08F-50C2-4A26-B36A-4482F505DEA0}"/>
                    </a:ext>
                  </a:extLst>
                </p:cNvPr>
                <p:cNvPicPr/>
                <p:nvPr/>
              </p:nvPicPr>
              <p:blipFill>
                <a:blip r:embed="rId269"/>
                <a:stretch>
                  <a:fillRect/>
                </a:stretch>
              </p:blipFill>
              <p:spPr>
                <a:xfrm>
                  <a:off x="1645382" y="5477082"/>
                  <a:ext cx="3636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0" name="Ink 159">
                  <a:extLst>
                    <a:ext uri="{FF2B5EF4-FFF2-40B4-BE49-F238E27FC236}">
                      <a16:creationId xmlns:a16="http://schemas.microsoft.com/office/drawing/2014/main" id="{F9EA3AF8-A78A-4513-863A-6F91C453CE9F}"/>
                    </a:ext>
                  </a:extLst>
                </p14:cNvPr>
                <p14:cNvContentPartPr/>
                <p14:nvPr/>
              </p14:nvContentPartPr>
              <p14:xfrm>
                <a:off x="2173862" y="5343882"/>
                <a:ext cx="135720" cy="442440"/>
              </p14:xfrm>
            </p:contentPart>
          </mc:Choice>
          <mc:Fallback>
            <p:pic>
              <p:nvPicPr>
                <p:cNvPr id="160" name="Ink 159">
                  <a:extLst>
                    <a:ext uri="{FF2B5EF4-FFF2-40B4-BE49-F238E27FC236}">
                      <a16:creationId xmlns:a16="http://schemas.microsoft.com/office/drawing/2014/main" id="{F9EA3AF8-A78A-4513-863A-6F91C453CE9F}"/>
                    </a:ext>
                  </a:extLst>
                </p:cNvPr>
                <p:cNvPicPr/>
                <p:nvPr/>
              </p:nvPicPr>
              <p:blipFill>
                <a:blip r:embed="rId271"/>
                <a:stretch>
                  <a:fillRect/>
                </a:stretch>
              </p:blipFill>
              <p:spPr>
                <a:xfrm>
                  <a:off x="2164862" y="5334882"/>
                  <a:ext cx="153360" cy="460080"/>
                </a:xfrm>
                <a:prstGeom prst="rect">
                  <a:avLst/>
                </a:prstGeom>
              </p:spPr>
            </p:pic>
          </mc:Fallback>
        </mc:AlternateContent>
      </p:grpSp>
      <p:grpSp>
        <p:nvGrpSpPr>
          <p:cNvPr id="182" name="Group 181">
            <a:extLst>
              <a:ext uri="{FF2B5EF4-FFF2-40B4-BE49-F238E27FC236}">
                <a16:creationId xmlns:a16="http://schemas.microsoft.com/office/drawing/2014/main" id="{6C3F5761-58F8-423B-8F31-1AA0A9B82792}"/>
              </a:ext>
            </a:extLst>
          </p:cNvPr>
          <p:cNvGrpSpPr/>
          <p:nvPr/>
        </p:nvGrpSpPr>
        <p:grpSpPr>
          <a:xfrm>
            <a:off x="2487782" y="5179362"/>
            <a:ext cx="1336680" cy="471960"/>
            <a:chOff x="2487782" y="5179362"/>
            <a:chExt cx="1336680" cy="471960"/>
          </a:xfrm>
        </p:grpSpPr>
        <mc:AlternateContent xmlns:mc="http://schemas.openxmlformats.org/markup-compatibility/2006">
          <mc:Choice xmlns:p14="http://schemas.microsoft.com/office/powerpoint/2010/main" Requires="p14">
            <p:contentPart p14:bwMode="auto" r:id="rId272">
              <p14:nvContentPartPr>
                <p14:cNvPr id="161" name="Ink 160">
                  <a:extLst>
                    <a:ext uri="{FF2B5EF4-FFF2-40B4-BE49-F238E27FC236}">
                      <a16:creationId xmlns:a16="http://schemas.microsoft.com/office/drawing/2014/main" id="{AB5D6758-9E7A-45F1-A835-D9567E595EF5}"/>
                    </a:ext>
                  </a:extLst>
                </p14:cNvPr>
                <p14:cNvContentPartPr/>
                <p14:nvPr/>
              </p14:nvContentPartPr>
              <p14:xfrm>
                <a:off x="2492102" y="5613162"/>
                <a:ext cx="88920" cy="8280"/>
              </p14:xfrm>
            </p:contentPart>
          </mc:Choice>
          <mc:Fallback>
            <p:pic>
              <p:nvPicPr>
                <p:cNvPr id="161" name="Ink 160">
                  <a:extLst>
                    <a:ext uri="{FF2B5EF4-FFF2-40B4-BE49-F238E27FC236}">
                      <a16:creationId xmlns:a16="http://schemas.microsoft.com/office/drawing/2014/main" id="{AB5D6758-9E7A-45F1-A835-D9567E595EF5}"/>
                    </a:ext>
                  </a:extLst>
                </p:cNvPr>
                <p:cNvPicPr/>
                <p:nvPr/>
              </p:nvPicPr>
              <p:blipFill>
                <a:blip r:embed="rId273"/>
                <a:stretch>
                  <a:fillRect/>
                </a:stretch>
              </p:blipFill>
              <p:spPr>
                <a:xfrm>
                  <a:off x="2483462" y="5604522"/>
                  <a:ext cx="106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2" name="Ink 161">
                  <a:extLst>
                    <a:ext uri="{FF2B5EF4-FFF2-40B4-BE49-F238E27FC236}">
                      <a16:creationId xmlns:a16="http://schemas.microsoft.com/office/drawing/2014/main" id="{C79F1E27-B221-4770-9E51-44C7D52AA09A}"/>
                    </a:ext>
                  </a:extLst>
                </p14:cNvPr>
                <p14:cNvContentPartPr/>
                <p14:nvPr/>
              </p14:nvContentPartPr>
              <p14:xfrm>
                <a:off x="2487782" y="5499042"/>
                <a:ext cx="93600" cy="37800"/>
              </p14:xfrm>
            </p:contentPart>
          </mc:Choice>
          <mc:Fallback>
            <p:pic>
              <p:nvPicPr>
                <p:cNvPr id="162" name="Ink 161">
                  <a:extLst>
                    <a:ext uri="{FF2B5EF4-FFF2-40B4-BE49-F238E27FC236}">
                      <a16:creationId xmlns:a16="http://schemas.microsoft.com/office/drawing/2014/main" id="{C79F1E27-B221-4770-9E51-44C7D52AA09A}"/>
                    </a:ext>
                  </a:extLst>
                </p:cNvPr>
                <p:cNvPicPr/>
                <p:nvPr/>
              </p:nvPicPr>
              <p:blipFill>
                <a:blip r:embed="rId275"/>
                <a:stretch>
                  <a:fillRect/>
                </a:stretch>
              </p:blipFill>
              <p:spPr>
                <a:xfrm>
                  <a:off x="2478782" y="5490402"/>
                  <a:ext cx="111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Ink 164">
                  <a:extLst>
                    <a:ext uri="{FF2B5EF4-FFF2-40B4-BE49-F238E27FC236}">
                      <a16:creationId xmlns:a16="http://schemas.microsoft.com/office/drawing/2014/main" id="{27203C90-F699-4F49-A838-81B05FFBB74D}"/>
                    </a:ext>
                  </a:extLst>
                </p14:cNvPr>
                <p14:cNvContentPartPr/>
                <p14:nvPr/>
              </p14:nvContentPartPr>
              <p14:xfrm>
                <a:off x="2740502" y="5437482"/>
                <a:ext cx="79560" cy="213840"/>
              </p14:xfrm>
            </p:contentPart>
          </mc:Choice>
          <mc:Fallback>
            <p:pic>
              <p:nvPicPr>
                <p:cNvPr id="165" name="Ink 164">
                  <a:extLst>
                    <a:ext uri="{FF2B5EF4-FFF2-40B4-BE49-F238E27FC236}">
                      <a16:creationId xmlns:a16="http://schemas.microsoft.com/office/drawing/2014/main" id="{27203C90-F699-4F49-A838-81B05FFBB74D}"/>
                    </a:ext>
                  </a:extLst>
                </p:cNvPr>
                <p:cNvPicPr/>
                <p:nvPr/>
              </p:nvPicPr>
              <p:blipFill>
                <a:blip r:embed="rId277"/>
                <a:stretch>
                  <a:fillRect/>
                </a:stretch>
              </p:blipFill>
              <p:spPr>
                <a:xfrm>
                  <a:off x="2731862" y="5428842"/>
                  <a:ext cx="97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Ink 165">
                  <a:extLst>
                    <a:ext uri="{FF2B5EF4-FFF2-40B4-BE49-F238E27FC236}">
                      <a16:creationId xmlns:a16="http://schemas.microsoft.com/office/drawing/2014/main" id="{F2407138-7276-4987-8DEA-13A9800876E9}"/>
                    </a:ext>
                  </a:extLst>
                </p14:cNvPr>
                <p14:cNvContentPartPr/>
                <p14:nvPr/>
              </p14:nvContentPartPr>
              <p14:xfrm>
                <a:off x="2681822" y="5347842"/>
                <a:ext cx="225720" cy="66960"/>
              </p14:xfrm>
            </p:contentPart>
          </mc:Choice>
          <mc:Fallback>
            <p:pic>
              <p:nvPicPr>
                <p:cNvPr id="166" name="Ink 165">
                  <a:extLst>
                    <a:ext uri="{FF2B5EF4-FFF2-40B4-BE49-F238E27FC236}">
                      <a16:creationId xmlns:a16="http://schemas.microsoft.com/office/drawing/2014/main" id="{F2407138-7276-4987-8DEA-13A9800876E9}"/>
                    </a:ext>
                  </a:extLst>
                </p:cNvPr>
                <p:cNvPicPr/>
                <p:nvPr/>
              </p:nvPicPr>
              <p:blipFill>
                <a:blip r:embed="rId279"/>
                <a:stretch>
                  <a:fillRect/>
                </a:stretch>
              </p:blipFill>
              <p:spPr>
                <a:xfrm>
                  <a:off x="2672822" y="5338842"/>
                  <a:ext cx="243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Ink 166">
                  <a:extLst>
                    <a:ext uri="{FF2B5EF4-FFF2-40B4-BE49-F238E27FC236}">
                      <a16:creationId xmlns:a16="http://schemas.microsoft.com/office/drawing/2014/main" id="{19327925-70C1-429A-933E-5E509C03FA28}"/>
                    </a:ext>
                  </a:extLst>
                </p14:cNvPr>
                <p14:cNvContentPartPr/>
                <p14:nvPr/>
              </p14:nvContentPartPr>
              <p14:xfrm>
                <a:off x="2804942" y="5539362"/>
                <a:ext cx="117000" cy="49320"/>
              </p14:xfrm>
            </p:contentPart>
          </mc:Choice>
          <mc:Fallback>
            <p:pic>
              <p:nvPicPr>
                <p:cNvPr id="167" name="Ink 166">
                  <a:extLst>
                    <a:ext uri="{FF2B5EF4-FFF2-40B4-BE49-F238E27FC236}">
                      <a16:creationId xmlns:a16="http://schemas.microsoft.com/office/drawing/2014/main" id="{19327925-70C1-429A-933E-5E509C03FA28}"/>
                    </a:ext>
                  </a:extLst>
                </p:cNvPr>
                <p:cNvPicPr/>
                <p:nvPr/>
              </p:nvPicPr>
              <p:blipFill>
                <a:blip r:embed="rId281"/>
                <a:stretch>
                  <a:fillRect/>
                </a:stretch>
              </p:blipFill>
              <p:spPr>
                <a:xfrm>
                  <a:off x="2796302" y="5530722"/>
                  <a:ext cx="134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Ink 167">
                  <a:extLst>
                    <a:ext uri="{FF2B5EF4-FFF2-40B4-BE49-F238E27FC236}">
                      <a16:creationId xmlns:a16="http://schemas.microsoft.com/office/drawing/2014/main" id="{AC86BB2E-1D91-4D37-AC49-68202A237852}"/>
                    </a:ext>
                  </a:extLst>
                </p14:cNvPr>
                <p14:cNvContentPartPr/>
                <p14:nvPr/>
              </p14:nvContentPartPr>
              <p14:xfrm>
                <a:off x="2968742" y="5467722"/>
                <a:ext cx="129600" cy="165960"/>
              </p14:xfrm>
            </p:contentPart>
          </mc:Choice>
          <mc:Fallback>
            <p:pic>
              <p:nvPicPr>
                <p:cNvPr id="168" name="Ink 167">
                  <a:extLst>
                    <a:ext uri="{FF2B5EF4-FFF2-40B4-BE49-F238E27FC236}">
                      <a16:creationId xmlns:a16="http://schemas.microsoft.com/office/drawing/2014/main" id="{AC86BB2E-1D91-4D37-AC49-68202A237852}"/>
                    </a:ext>
                  </a:extLst>
                </p:cNvPr>
                <p:cNvPicPr/>
                <p:nvPr/>
              </p:nvPicPr>
              <p:blipFill>
                <a:blip r:embed="rId283"/>
                <a:stretch>
                  <a:fillRect/>
                </a:stretch>
              </p:blipFill>
              <p:spPr>
                <a:xfrm>
                  <a:off x="2959742" y="5459082"/>
                  <a:ext cx="147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Ink 169">
                  <a:extLst>
                    <a:ext uri="{FF2B5EF4-FFF2-40B4-BE49-F238E27FC236}">
                      <a16:creationId xmlns:a16="http://schemas.microsoft.com/office/drawing/2014/main" id="{009F9270-DFB3-42F9-9374-2675F97923D3}"/>
                    </a:ext>
                  </a:extLst>
                </p14:cNvPr>
                <p14:cNvContentPartPr/>
                <p14:nvPr/>
              </p14:nvContentPartPr>
              <p14:xfrm>
                <a:off x="3240542" y="5341722"/>
                <a:ext cx="232200" cy="254880"/>
              </p14:xfrm>
            </p:contentPart>
          </mc:Choice>
          <mc:Fallback>
            <p:pic>
              <p:nvPicPr>
                <p:cNvPr id="170" name="Ink 169">
                  <a:extLst>
                    <a:ext uri="{FF2B5EF4-FFF2-40B4-BE49-F238E27FC236}">
                      <a16:creationId xmlns:a16="http://schemas.microsoft.com/office/drawing/2014/main" id="{009F9270-DFB3-42F9-9374-2675F97923D3}"/>
                    </a:ext>
                  </a:extLst>
                </p:cNvPr>
                <p:cNvPicPr/>
                <p:nvPr/>
              </p:nvPicPr>
              <p:blipFill>
                <a:blip r:embed="rId285"/>
                <a:stretch>
                  <a:fillRect/>
                </a:stretch>
              </p:blipFill>
              <p:spPr>
                <a:xfrm>
                  <a:off x="3231542" y="5332722"/>
                  <a:ext cx="249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Ink 170">
                  <a:extLst>
                    <a:ext uri="{FF2B5EF4-FFF2-40B4-BE49-F238E27FC236}">
                      <a16:creationId xmlns:a16="http://schemas.microsoft.com/office/drawing/2014/main" id="{70B0CFA6-5C7D-4F8B-B3B2-90810D4DC09D}"/>
                    </a:ext>
                  </a:extLst>
                </p14:cNvPr>
                <p14:cNvContentPartPr/>
                <p14:nvPr/>
              </p14:nvContentPartPr>
              <p14:xfrm>
                <a:off x="3247022" y="5267202"/>
                <a:ext cx="137160" cy="87120"/>
              </p14:xfrm>
            </p:contentPart>
          </mc:Choice>
          <mc:Fallback>
            <p:pic>
              <p:nvPicPr>
                <p:cNvPr id="171" name="Ink 170">
                  <a:extLst>
                    <a:ext uri="{FF2B5EF4-FFF2-40B4-BE49-F238E27FC236}">
                      <a16:creationId xmlns:a16="http://schemas.microsoft.com/office/drawing/2014/main" id="{70B0CFA6-5C7D-4F8B-B3B2-90810D4DC09D}"/>
                    </a:ext>
                  </a:extLst>
                </p:cNvPr>
                <p:cNvPicPr/>
                <p:nvPr/>
              </p:nvPicPr>
              <p:blipFill>
                <a:blip r:embed="rId287"/>
                <a:stretch>
                  <a:fillRect/>
                </a:stretch>
              </p:blipFill>
              <p:spPr>
                <a:xfrm>
                  <a:off x="3238022" y="5258202"/>
                  <a:ext cx="15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Ink 171">
                  <a:extLst>
                    <a:ext uri="{FF2B5EF4-FFF2-40B4-BE49-F238E27FC236}">
                      <a16:creationId xmlns:a16="http://schemas.microsoft.com/office/drawing/2014/main" id="{F2EDBCBF-D8D6-42F4-88C2-174919BE104B}"/>
                    </a:ext>
                  </a:extLst>
                </p14:cNvPr>
                <p14:cNvContentPartPr/>
                <p14:nvPr/>
              </p14:nvContentPartPr>
              <p14:xfrm>
                <a:off x="3451142" y="5345682"/>
                <a:ext cx="12600" cy="136440"/>
              </p14:xfrm>
            </p:contentPart>
          </mc:Choice>
          <mc:Fallback>
            <p:pic>
              <p:nvPicPr>
                <p:cNvPr id="172" name="Ink 171">
                  <a:extLst>
                    <a:ext uri="{FF2B5EF4-FFF2-40B4-BE49-F238E27FC236}">
                      <a16:creationId xmlns:a16="http://schemas.microsoft.com/office/drawing/2014/main" id="{F2EDBCBF-D8D6-42F4-88C2-174919BE104B}"/>
                    </a:ext>
                  </a:extLst>
                </p:cNvPr>
                <p:cNvPicPr/>
                <p:nvPr/>
              </p:nvPicPr>
              <p:blipFill>
                <a:blip r:embed="rId289"/>
                <a:stretch>
                  <a:fillRect/>
                </a:stretch>
              </p:blipFill>
              <p:spPr>
                <a:xfrm>
                  <a:off x="3442142" y="5337042"/>
                  <a:ext cx="30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Ink 172">
                  <a:extLst>
                    <a:ext uri="{FF2B5EF4-FFF2-40B4-BE49-F238E27FC236}">
                      <a16:creationId xmlns:a16="http://schemas.microsoft.com/office/drawing/2014/main" id="{4920A2B2-384E-4282-B200-63DC611E385A}"/>
                    </a:ext>
                  </a:extLst>
                </p14:cNvPr>
                <p14:cNvContentPartPr/>
                <p14:nvPr/>
              </p14:nvContentPartPr>
              <p14:xfrm>
                <a:off x="3428462" y="5357922"/>
                <a:ext cx="144000" cy="24840"/>
              </p14:xfrm>
            </p:contentPart>
          </mc:Choice>
          <mc:Fallback>
            <p:pic>
              <p:nvPicPr>
                <p:cNvPr id="173" name="Ink 172">
                  <a:extLst>
                    <a:ext uri="{FF2B5EF4-FFF2-40B4-BE49-F238E27FC236}">
                      <a16:creationId xmlns:a16="http://schemas.microsoft.com/office/drawing/2014/main" id="{4920A2B2-384E-4282-B200-63DC611E385A}"/>
                    </a:ext>
                  </a:extLst>
                </p:cNvPr>
                <p:cNvPicPr/>
                <p:nvPr/>
              </p:nvPicPr>
              <p:blipFill>
                <a:blip r:embed="rId291"/>
                <a:stretch>
                  <a:fillRect/>
                </a:stretch>
              </p:blipFill>
              <p:spPr>
                <a:xfrm>
                  <a:off x="3419822" y="5348922"/>
                  <a:ext cx="161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Ink 173">
                  <a:extLst>
                    <a:ext uri="{FF2B5EF4-FFF2-40B4-BE49-F238E27FC236}">
                      <a16:creationId xmlns:a16="http://schemas.microsoft.com/office/drawing/2014/main" id="{BC70668B-4780-42BD-936E-E3CFE5C256CF}"/>
                    </a:ext>
                  </a:extLst>
                </p14:cNvPr>
                <p14:cNvContentPartPr/>
                <p14:nvPr/>
              </p14:nvContentPartPr>
              <p14:xfrm>
                <a:off x="3535022" y="5320482"/>
                <a:ext cx="56520" cy="158040"/>
              </p14:xfrm>
            </p:contentPart>
          </mc:Choice>
          <mc:Fallback>
            <p:pic>
              <p:nvPicPr>
                <p:cNvPr id="174" name="Ink 173">
                  <a:extLst>
                    <a:ext uri="{FF2B5EF4-FFF2-40B4-BE49-F238E27FC236}">
                      <a16:creationId xmlns:a16="http://schemas.microsoft.com/office/drawing/2014/main" id="{BC70668B-4780-42BD-936E-E3CFE5C256CF}"/>
                    </a:ext>
                  </a:extLst>
                </p:cNvPr>
                <p:cNvPicPr/>
                <p:nvPr/>
              </p:nvPicPr>
              <p:blipFill>
                <a:blip r:embed="rId293"/>
                <a:stretch>
                  <a:fillRect/>
                </a:stretch>
              </p:blipFill>
              <p:spPr>
                <a:xfrm>
                  <a:off x="3526382" y="5311842"/>
                  <a:ext cx="74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Ink 174">
                  <a:extLst>
                    <a:ext uri="{FF2B5EF4-FFF2-40B4-BE49-F238E27FC236}">
                      <a16:creationId xmlns:a16="http://schemas.microsoft.com/office/drawing/2014/main" id="{D2856911-EAD9-40E1-AAF7-658AEBBF81C4}"/>
                    </a:ext>
                  </a:extLst>
                </p14:cNvPr>
                <p14:cNvContentPartPr/>
                <p14:nvPr/>
              </p14:nvContentPartPr>
              <p14:xfrm>
                <a:off x="3617102" y="5179362"/>
                <a:ext cx="207360" cy="305280"/>
              </p14:xfrm>
            </p:contentPart>
          </mc:Choice>
          <mc:Fallback>
            <p:pic>
              <p:nvPicPr>
                <p:cNvPr id="175" name="Ink 174">
                  <a:extLst>
                    <a:ext uri="{FF2B5EF4-FFF2-40B4-BE49-F238E27FC236}">
                      <a16:creationId xmlns:a16="http://schemas.microsoft.com/office/drawing/2014/main" id="{D2856911-EAD9-40E1-AAF7-658AEBBF81C4}"/>
                    </a:ext>
                  </a:extLst>
                </p:cNvPr>
                <p:cNvPicPr/>
                <p:nvPr/>
              </p:nvPicPr>
              <p:blipFill>
                <a:blip r:embed="rId295"/>
                <a:stretch>
                  <a:fillRect/>
                </a:stretch>
              </p:blipFill>
              <p:spPr>
                <a:xfrm>
                  <a:off x="3608102" y="5170362"/>
                  <a:ext cx="225000" cy="32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176" name="Ink 175">
                <a:extLst>
                  <a:ext uri="{FF2B5EF4-FFF2-40B4-BE49-F238E27FC236}">
                    <a16:creationId xmlns:a16="http://schemas.microsoft.com/office/drawing/2014/main" id="{D3BDE453-F20E-4691-8A7D-D9A90DA573FA}"/>
                  </a:ext>
                </a:extLst>
              </p14:cNvPr>
              <p14:cNvContentPartPr/>
              <p14:nvPr/>
            </p14:nvContentPartPr>
            <p14:xfrm>
              <a:off x="4015982" y="5298162"/>
              <a:ext cx="16200" cy="4320"/>
            </p14:xfrm>
          </p:contentPart>
        </mc:Choice>
        <mc:Fallback>
          <p:pic>
            <p:nvPicPr>
              <p:cNvPr id="176" name="Ink 175">
                <a:extLst>
                  <a:ext uri="{FF2B5EF4-FFF2-40B4-BE49-F238E27FC236}">
                    <a16:creationId xmlns:a16="http://schemas.microsoft.com/office/drawing/2014/main" id="{D3BDE453-F20E-4691-8A7D-D9A90DA573FA}"/>
                  </a:ext>
                </a:extLst>
              </p:cNvPr>
              <p:cNvPicPr/>
              <p:nvPr/>
            </p:nvPicPr>
            <p:blipFill>
              <a:blip r:embed="rId297"/>
              <a:stretch>
                <a:fillRect/>
              </a:stretch>
            </p:blipFill>
            <p:spPr>
              <a:xfrm>
                <a:off x="4007342" y="5289522"/>
                <a:ext cx="33840" cy="21960"/>
              </a:xfrm>
              <a:prstGeom prst="rect">
                <a:avLst/>
              </a:prstGeom>
            </p:spPr>
          </p:pic>
        </mc:Fallback>
      </mc:AlternateContent>
      <p:grpSp>
        <p:nvGrpSpPr>
          <p:cNvPr id="181" name="Group 180">
            <a:extLst>
              <a:ext uri="{FF2B5EF4-FFF2-40B4-BE49-F238E27FC236}">
                <a16:creationId xmlns:a16="http://schemas.microsoft.com/office/drawing/2014/main" id="{EFABC96A-3831-4F00-A07A-1B5EDE33307B}"/>
              </a:ext>
            </a:extLst>
          </p:cNvPr>
          <p:cNvGrpSpPr/>
          <p:nvPr/>
        </p:nvGrpSpPr>
        <p:grpSpPr>
          <a:xfrm>
            <a:off x="4197422" y="5009802"/>
            <a:ext cx="590760" cy="387720"/>
            <a:chOff x="4197422" y="5009802"/>
            <a:chExt cx="590760" cy="387720"/>
          </a:xfrm>
        </p:grpSpPr>
        <mc:AlternateContent xmlns:mc="http://schemas.openxmlformats.org/markup-compatibility/2006">
          <mc:Choice xmlns:p14="http://schemas.microsoft.com/office/powerpoint/2010/main" Requires="p14">
            <p:contentPart p14:bwMode="auto" r:id="rId298">
              <p14:nvContentPartPr>
                <p14:cNvPr id="177" name="Ink 176">
                  <a:extLst>
                    <a:ext uri="{FF2B5EF4-FFF2-40B4-BE49-F238E27FC236}">
                      <a16:creationId xmlns:a16="http://schemas.microsoft.com/office/drawing/2014/main" id="{7386C681-047A-4C4E-AAB2-1A874D393EE5}"/>
                    </a:ext>
                  </a:extLst>
                </p14:cNvPr>
                <p14:cNvContentPartPr/>
                <p14:nvPr/>
              </p14:nvContentPartPr>
              <p14:xfrm>
                <a:off x="4197422" y="5159202"/>
                <a:ext cx="59760" cy="238320"/>
              </p14:xfrm>
            </p:contentPart>
          </mc:Choice>
          <mc:Fallback>
            <p:pic>
              <p:nvPicPr>
                <p:cNvPr id="177" name="Ink 176">
                  <a:extLst>
                    <a:ext uri="{FF2B5EF4-FFF2-40B4-BE49-F238E27FC236}">
                      <a16:creationId xmlns:a16="http://schemas.microsoft.com/office/drawing/2014/main" id="{7386C681-047A-4C4E-AAB2-1A874D393EE5}"/>
                    </a:ext>
                  </a:extLst>
                </p:cNvPr>
                <p:cNvPicPr/>
                <p:nvPr/>
              </p:nvPicPr>
              <p:blipFill>
                <a:blip r:embed="rId299"/>
                <a:stretch>
                  <a:fillRect/>
                </a:stretch>
              </p:blipFill>
              <p:spPr>
                <a:xfrm>
                  <a:off x="4188782" y="5150562"/>
                  <a:ext cx="77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Ink 177">
                  <a:extLst>
                    <a:ext uri="{FF2B5EF4-FFF2-40B4-BE49-F238E27FC236}">
                      <a16:creationId xmlns:a16="http://schemas.microsoft.com/office/drawing/2014/main" id="{16C5D23B-C16E-4357-B820-AFC9FA2DE069}"/>
                    </a:ext>
                  </a:extLst>
                </p14:cNvPr>
                <p14:cNvContentPartPr/>
                <p14:nvPr/>
              </p14:nvContentPartPr>
              <p14:xfrm>
                <a:off x="4357622" y="5205282"/>
                <a:ext cx="144360" cy="187200"/>
              </p14:xfrm>
            </p:contentPart>
          </mc:Choice>
          <mc:Fallback>
            <p:pic>
              <p:nvPicPr>
                <p:cNvPr id="178" name="Ink 177">
                  <a:extLst>
                    <a:ext uri="{FF2B5EF4-FFF2-40B4-BE49-F238E27FC236}">
                      <a16:creationId xmlns:a16="http://schemas.microsoft.com/office/drawing/2014/main" id="{16C5D23B-C16E-4357-B820-AFC9FA2DE069}"/>
                    </a:ext>
                  </a:extLst>
                </p:cNvPr>
                <p:cNvPicPr/>
                <p:nvPr/>
              </p:nvPicPr>
              <p:blipFill>
                <a:blip r:embed="rId301"/>
                <a:stretch>
                  <a:fillRect/>
                </a:stretch>
              </p:blipFill>
              <p:spPr>
                <a:xfrm>
                  <a:off x="4348622" y="5196642"/>
                  <a:ext cx="162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Ink 178">
                  <a:extLst>
                    <a:ext uri="{FF2B5EF4-FFF2-40B4-BE49-F238E27FC236}">
                      <a16:creationId xmlns:a16="http://schemas.microsoft.com/office/drawing/2014/main" id="{AEF88F8B-E0CD-4353-AEF3-BD6C62726FB3}"/>
                    </a:ext>
                  </a:extLst>
                </p14:cNvPr>
                <p14:cNvContentPartPr/>
                <p14:nvPr/>
              </p14:nvContentPartPr>
              <p14:xfrm>
                <a:off x="4545542" y="5118522"/>
                <a:ext cx="70920" cy="20520"/>
              </p14:xfrm>
            </p:contentPart>
          </mc:Choice>
          <mc:Fallback>
            <p:pic>
              <p:nvPicPr>
                <p:cNvPr id="179" name="Ink 178">
                  <a:extLst>
                    <a:ext uri="{FF2B5EF4-FFF2-40B4-BE49-F238E27FC236}">
                      <a16:creationId xmlns:a16="http://schemas.microsoft.com/office/drawing/2014/main" id="{AEF88F8B-E0CD-4353-AEF3-BD6C62726FB3}"/>
                    </a:ext>
                  </a:extLst>
                </p:cNvPr>
                <p:cNvPicPr/>
                <p:nvPr/>
              </p:nvPicPr>
              <p:blipFill>
                <a:blip r:embed="rId303"/>
                <a:stretch>
                  <a:fillRect/>
                </a:stretch>
              </p:blipFill>
              <p:spPr>
                <a:xfrm>
                  <a:off x="4536542" y="5109882"/>
                  <a:ext cx="88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Ink 179">
                  <a:extLst>
                    <a:ext uri="{FF2B5EF4-FFF2-40B4-BE49-F238E27FC236}">
                      <a16:creationId xmlns:a16="http://schemas.microsoft.com/office/drawing/2014/main" id="{78897E7D-13C6-446B-A17A-25D60B7B7A93}"/>
                    </a:ext>
                  </a:extLst>
                </p14:cNvPr>
                <p14:cNvContentPartPr/>
                <p14:nvPr/>
              </p14:nvContentPartPr>
              <p14:xfrm>
                <a:off x="4658582" y="5009802"/>
                <a:ext cx="129600" cy="211680"/>
              </p14:xfrm>
            </p:contentPart>
          </mc:Choice>
          <mc:Fallback>
            <p:pic>
              <p:nvPicPr>
                <p:cNvPr id="180" name="Ink 179">
                  <a:extLst>
                    <a:ext uri="{FF2B5EF4-FFF2-40B4-BE49-F238E27FC236}">
                      <a16:creationId xmlns:a16="http://schemas.microsoft.com/office/drawing/2014/main" id="{78897E7D-13C6-446B-A17A-25D60B7B7A93}"/>
                    </a:ext>
                  </a:extLst>
                </p:cNvPr>
                <p:cNvPicPr/>
                <p:nvPr/>
              </p:nvPicPr>
              <p:blipFill>
                <a:blip r:embed="rId305"/>
                <a:stretch>
                  <a:fillRect/>
                </a:stretch>
              </p:blipFill>
              <p:spPr>
                <a:xfrm>
                  <a:off x="4649942" y="5000802"/>
                  <a:ext cx="147240" cy="229320"/>
                </a:xfrm>
                <a:prstGeom prst="rect">
                  <a:avLst/>
                </a:prstGeom>
              </p:spPr>
            </p:pic>
          </mc:Fallback>
        </mc:AlternateContent>
      </p:grpSp>
    </p:spTree>
    <p:extLst>
      <p:ext uri="{BB962C8B-B14F-4D97-AF65-F5344CB8AC3E}">
        <p14:creationId xmlns:p14="http://schemas.microsoft.com/office/powerpoint/2010/main" val="88252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4632-0B01-4C26-BEB9-2538E4F9D00D}"/>
              </a:ext>
            </a:extLst>
          </p:cNvPr>
          <p:cNvSpPr>
            <a:spLocks noGrp="1"/>
          </p:cNvSpPr>
          <p:nvPr>
            <p:ph type="title"/>
          </p:nvPr>
        </p:nvSpPr>
        <p:spPr/>
        <p:txBody>
          <a:bodyPr/>
          <a:lstStyle/>
          <a:p>
            <a:pPr algn="ctr"/>
            <a:r>
              <a:rPr lang="en-US" dirty="0" err="1"/>
              <a:t>Adhezija</a:t>
            </a:r>
            <a:endParaRPr lang="en-US" dirty="0"/>
          </a:p>
        </p:txBody>
      </p:sp>
      <p:pic>
        <p:nvPicPr>
          <p:cNvPr id="4" name="Picture 3">
            <a:extLst>
              <a:ext uri="{FF2B5EF4-FFF2-40B4-BE49-F238E27FC236}">
                <a16:creationId xmlns:a16="http://schemas.microsoft.com/office/drawing/2014/main" id="{E85D69C2-D14E-406A-AFD0-EB9396645B8D}"/>
              </a:ext>
            </a:extLst>
          </p:cNvPr>
          <p:cNvPicPr>
            <a:picLocks noChangeAspect="1"/>
          </p:cNvPicPr>
          <p:nvPr/>
        </p:nvPicPr>
        <p:blipFill>
          <a:blip r:embed="rId2"/>
          <a:stretch>
            <a:fillRect/>
          </a:stretch>
        </p:blipFill>
        <p:spPr>
          <a:xfrm>
            <a:off x="1371600" y="1298448"/>
            <a:ext cx="6858001" cy="5386482"/>
          </a:xfrm>
          <a:prstGeom prst="rect">
            <a:avLst/>
          </a:prstGeom>
        </p:spPr>
      </p:pic>
    </p:spTree>
    <p:extLst>
      <p:ext uri="{BB962C8B-B14F-4D97-AF65-F5344CB8AC3E}">
        <p14:creationId xmlns:p14="http://schemas.microsoft.com/office/powerpoint/2010/main" val="98331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err="1"/>
              <a:t>Elektrovučno</a:t>
            </a:r>
            <a:r>
              <a:rPr lang="en-US" dirty="0"/>
              <a:t> </a:t>
            </a:r>
            <a:r>
              <a:rPr lang="en-US" dirty="0" err="1"/>
              <a:t>vozilo</a:t>
            </a:r>
            <a:r>
              <a:rPr lang="en-US" dirty="0"/>
              <a:t> je </a:t>
            </a:r>
            <a:r>
              <a:rPr lang="en-US" dirty="0" err="1"/>
              <a:t>takvo</a:t>
            </a:r>
            <a:r>
              <a:rPr lang="en-US" dirty="0"/>
              <a:t> </a:t>
            </a:r>
            <a:r>
              <a:rPr lang="en-US" dirty="0" err="1"/>
              <a:t>šinsko</a:t>
            </a:r>
            <a:r>
              <a:rPr lang="en-US" dirty="0"/>
              <a:t> </a:t>
            </a:r>
            <a:r>
              <a:rPr lang="en-US" dirty="0" err="1"/>
              <a:t>vozilo</a:t>
            </a:r>
            <a:r>
              <a:rPr lang="en-US" dirty="0"/>
              <a:t> </a:t>
            </a:r>
            <a:r>
              <a:rPr lang="en-US" dirty="0" err="1"/>
              <a:t>koje</a:t>
            </a:r>
            <a:r>
              <a:rPr lang="en-US" dirty="0"/>
              <a:t> </a:t>
            </a:r>
            <a:r>
              <a:rPr lang="en-US" dirty="0" err="1"/>
              <a:t>kao</a:t>
            </a:r>
            <a:r>
              <a:rPr lang="en-US" dirty="0"/>
              <a:t> </a:t>
            </a:r>
            <a:r>
              <a:rPr lang="en-US" dirty="0" err="1"/>
              <a:t>pogon</a:t>
            </a:r>
            <a:r>
              <a:rPr lang="en-US" dirty="0"/>
              <a:t> </a:t>
            </a:r>
            <a:r>
              <a:rPr lang="en-US" dirty="0" err="1"/>
              <a:t>koristi</a:t>
            </a:r>
            <a:r>
              <a:rPr lang="en-US" dirty="0"/>
              <a:t> </a:t>
            </a:r>
            <a:r>
              <a:rPr lang="en-US" dirty="0" err="1"/>
              <a:t>električnu</a:t>
            </a:r>
            <a:r>
              <a:rPr lang="en-US" dirty="0"/>
              <a:t> </a:t>
            </a:r>
            <a:r>
              <a:rPr lang="en-US" dirty="0" err="1"/>
              <a:t>energiju</a:t>
            </a:r>
            <a:r>
              <a:rPr lang="en-US" dirty="0"/>
              <a:t> </a:t>
            </a:r>
            <a:r>
              <a:rPr lang="en-US" dirty="0" err="1"/>
              <a:t>koju</a:t>
            </a:r>
            <a:r>
              <a:rPr lang="en-US" dirty="0"/>
              <a:t> </a:t>
            </a:r>
            <a:r>
              <a:rPr lang="en-US" dirty="0" err="1"/>
              <a:t>dobija</a:t>
            </a:r>
            <a:r>
              <a:rPr lang="en-US" dirty="0"/>
              <a:t> </a:t>
            </a:r>
            <a:r>
              <a:rPr lang="en-US" dirty="0" err="1"/>
              <a:t>preko</a:t>
            </a:r>
            <a:r>
              <a:rPr lang="en-US" dirty="0"/>
              <a:t> </a:t>
            </a:r>
            <a:r>
              <a:rPr lang="en-US" dirty="0" err="1"/>
              <a:t>kontaktne</a:t>
            </a:r>
            <a:r>
              <a:rPr lang="en-US" dirty="0"/>
              <a:t> </a:t>
            </a:r>
            <a:r>
              <a:rPr lang="en-US" dirty="0" err="1"/>
              <a:t>mreže</a:t>
            </a:r>
            <a:r>
              <a:rPr lang="en-US" dirty="0"/>
              <a:t> </a:t>
            </a:r>
            <a:r>
              <a:rPr lang="en-US" dirty="0" err="1"/>
              <a:t>ili</a:t>
            </a:r>
            <a:r>
              <a:rPr lang="en-US" dirty="0"/>
              <a:t> </a:t>
            </a:r>
            <a:r>
              <a:rPr lang="en-US" dirty="0" err="1"/>
              <a:t>autonomno</a:t>
            </a:r>
            <a:r>
              <a:rPr lang="en-US" dirty="0"/>
              <a:t> </a:t>
            </a:r>
            <a:r>
              <a:rPr lang="en-US" dirty="0" err="1"/>
              <a:t>tako</a:t>
            </a:r>
            <a:r>
              <a:rPr lang="en-US" dirty="0"/>
              <a:t> </a:t>
            </a:r>
            <a:r>
              <a:rPr lang="en-US" dirty="0" err="1"/>
              <a:t>što</a:t>
            </a:r>
            <a:r>
              <a:rPr lang="en-US" dirty="0"/>
              <a:t> </a:t>
            </a:r>
            <a:r>
              <a:rPr lang="en-US" dirty="0" err="1"/>
              <a:t>pretvara</a:t>
            </a:r>
            <a:r>
              <a:rPr lang="en-US" dirty="0"/>
              <a:t> </a:t>
            </a:r>
            <a:r>
              <a:rPr lang="en-US" dirty="0" err="1"/>
              <a:t>jedan</a:t>
            </a:r>
            <a:r>
              <a:rPr lang="en-US" dirty="0"/>
              <a:t> vid </a:t>
            </a:r>
            <a:r>
              <a:rPr lang="en-US" dirty="0" err="1"/>
              <a:t>energije</a:t>
            </a:r>
            <a:r>
              <a:rPr lang="en-US" dirty="0"/>
              <a:t> u </a:t>
            </a:r>
            <a:r>
              <a:rPr lang="en-US" dirty="0" err="1"/>
              <a:t>drugi</a:t>
            </a:r>
            <a:r>
              <a:rPr lang="en-US" dirty="0"/>
              <a:t>.</a:t>
            </a:r>
          </a:p>
          <a:p>
            <a:r>
              <a:rPr lang="en-US" dirty="0" err="1"/>
              <a:t>Lokomotive</a:t>
            </a:r>
            <a:r>
              <a:rPr lang="en-US" dirty="0"/>
              <a:t> </a:t>
            </a:r>
            <a:r>
              <a:rPr lang="en-US" dirty="0" err="1"/>
              <a:t>imaju</a:t>
            </a:r>
            <a:r>
              <a:rPr lang="en-US" dirty="0"/>
              <a:t> </a:t>
            </a:r>
            <a:r>
              <a:rPr lang="en-US" dirty="0" err="1"/>
              <a:t>dva</a:t>
            </a:r>
            <a:r>
              <a:rPr lang="en-US" dirty="0"/>
              <a:t> </a:t>
            </a:r>
            <a:r>
              <a:rPr lang="en-US" dirty="0" err="1"/>
              <a:t>pantografa</a:t>
            </a:r>
            <a:r>
              <a:rPr lang="en-US" dirty="0"/>
              <a:t>. </a:t>
            </a:r>
            <a:r>
              <a:rPr lang="en-US" dirty="0" err="1"/>
              <a:t>Uvek</a:t>
            </a:r>
            <a:r>
              <a:rPr lang="en-US" dirty="0"/>
              <a:t> je </a:t>
            </a:r>
            <a:r>
              <a:rPr lang="en-US" dirty="0" err="1"/>
              <a:t>jedan</a:t>
            </a:r>
            <a:r>
              <a:rPr lang="en-US" dirty="0"/>
              <a:t> </a:t>
            </a:r>
            <a:r>
              <a:rPr lang="en-US" dirty="0" err="1"/>
              <a:t>od</a:t>
            </a:r>
            <a:r>
              <a:rPr lang="en-US" dirty="0"/>
              <a:t> </a:t>
            </a:r>
            <a:r>
              <a:rPr lang="en-US" dirty="0" err="1"/>
              <a:t>ta</a:t>
            </a:r>
            <a:r>
              <a:rPr lang="en-US" dirty="0"/>
              <a:t> </a:t>
            </a:r>
            <a:r>
              <a:rPr lang="en-US" dirty="0" err="1"/>
              <a:t>dva</a:t>
            </a:r>
            <a:r>
              <a:rPr lang="en-US" dirty="0"/>
              <a:t> </a:t>
            </a:r>
            <a:r>
              <a:rPr lang="en-US" dirty="0" err="1"/>
              <a:t>pantografa</a:t>
            </a:r>
            <a:r>
              <a:rPr lang="en-US" dirty="0"/>
              <a:t> </a:t>
            </a:r>
            <a:r>
              <a:rPr lang="en-US" dirty="0" err="1"/>
              <a:t>podignut</a:t>
            </a:r>
            <a:r>
              <a:rPr lang="en-US" dirty="0"/>
              <a:t> a </a:t>
            </a:r>
            <a:r>
              <a:rPr lang="en-US" dirty="0" err="1"/>
              <a:t>drugi</a:t>
            </a:r>
            <a:r>
              <a:rPr lang="en-US" dirty="0"/>
              <a:t> </a:t>
            </a:r>
            <a:r>
              <a:rPr lang="en-US" dirty="0" err="1"/>
              <a:t>spušten</a:t>
            </a:r>
            <a:r>
              <a:rPr lang="en-US" dirty="0"/>
              <a:t> u </a:t>
            </a:r>
            <a:r>
              <a:rPr lang="en-US" dirty="0" err="1"/>
              <a:t>zavisnosti</a:t>
            </a:r>
            <a:r>
              <a:rPr lang="en-US" dirty="0"/>
              <a:t> </a:t>
            </a:r>
            <a:r>
              <a:rPr lang="en-US" dirty="0" err="1"/>
              <a:t>od</a:t>
            </a:r>
            <a:r>
              <a:rPr lang="en-US" dirty="0"/>
              <a:t> </a:t>
            </a:r>
            <a:r>
              <a:rPr lang="en-US" dirty="0" err="1"/>
              <a:t>smera</a:t>
            </a:r>
            <a:r>
              <a:rPr lang="en-US" dirty="0"/>
              <a:t> </a:t>
            </a:r>
            <a:r>
              <a:rPr lang="en-US" dirty="0" err="1"/>
              <a:t>podignut</a:t>
            </a:r>
            <a:r>
              <a:rPr lang="en-US" dirty="0"/>
              <a:t> je </a:t>
            </a:r>
            <a:r>
              <a:rPr lang="en-US" dirty="0" err="1"/>
              <a:t>uvek</a:t>
            </a:r>
            <a:r>
              <a:rPr lang="en-US" dirty="0"/>
              <a:t> </a:t>
            </a:r>
            <a:r>
              <a:rPr lang="en-US" dirty="0" err="1"/>
              <a:t>onaj</a:t>
            </a:r>
            <a:r>
              <a:rPr lang="en-US" dirty="0"/>
              <a:t> </a:t>
            </a:r>
            <a:r>
              <a:rPr lang="en-US" dirty="0" err="1"/>
              <a:t>zadnji</a:t>
            </a:r>
            <a:r>
              <a:rPr lang="en-US" dirty="0"/>
              <a:t>(</a:t>
            </a:r>
            <a:r>
              <a:rPr lang="en-US" dirty="0" err="1"/>
              <a:t>zbog</a:t>
            </a:r>
            <a:r>
              <a:rPr lang="en-US" dirty="0"/>
              <a:t> </a:t>
            </a:r>
            <a:r>
              <a:rPr lang="en-US" dirty="0" err="1"/>
              <a:t>mogućih</a:t>
            </a:r>
            <a:r>
              <a:rPr lang="en-US" dirty="0"/>
              <a:t> </a:t>
            </a:r>
            <a:r>
              <a:rPr lang="en-US" dirty="0" err="1"/>
              <a:t>havarija</a:t>
            </a:r>
            <a:r>
              <a:rPr lang="en-US" dirty="0"/>
              <a:t> </a:t>
            </a:r>
            <a:r>
              <a:rPr lang="en-US" dirty="0" err="1"/>
              <a:t>tj</a:t>
            </a:r>
            <a:r>
              <a:rPr lang="en-US" dirty="0"/>
              <a:t> </a:t>
            </a:r>
            <a:r>
              <a:rPr lang="en-US" dirty="0" err="1"/>
              <a:t>da</a:t>
            </a:r>
            <a:r>
              <a:rPr lang="en-US" dirty="0"/>
              <a:t> se ne</a:t>
            </a:r>
            <a:r>
              <a:rPr lang="sr-Latn-RS" dirty="0"/>
              <a:t> bi</a:t>
            </a:r>
            <a:r>
              <a:rPr lang="en-US" dirty="0"/>
              <a:t> </a:t>
            </a:r>
            <a:r>
              <a:rPr lang="en-US" dirty="0" err="1"/>
              <a:t>oštetio</a:t>
            </a:r>
            <a:r>
              <a:rPr lang="en-US" dirty="0"/>
              <a:t> </a:t>
            </a:r>
            <a:r>
              <a:rPr lang="en-US" dirty="0" err="1"/>
              <a:t>glavni</a:t>
            </a:r>
            <a:r>
              <a:rPr lang="en-US" dirty="0"/>
              <a:t> </a:t>
            </a:r>
            <a:r>
              <a:rPr lang="en-US" dirty="0" err="1"/>
              <a:t>prekidač</a:t>
            </a:r>
            <a:r>
              <a:rPr lang="en-US" dirty="0"/>
              <a:t> </a:t>
            </a:r>
            <a:r>
              <a:rPr lang="en-US" dirty="0" err="1"/>
              <a:t>koji</a:t>
            </a:r>
            <a:r>
              <a:rPr lang="en-US" dirty="0"/>
              <a:t> se </a:t>
            </a:r>
            <a:r>
              <a:rPr lang="en-US" dirty="0" err="1"/>
              <a:t>nalazi</a:t>
            </a:r>
            <a:r>
              <a:rPr lang="en-US" dirty="0"/>
              <a:t> </a:t>
            </a:r>
            <a:r>
              <a:rPr lang="en-US" dirty="0" err="1"/>
              <a:t>na</a:t>
            </a:r>
            <a:r>
              <a:rPr lang="en-US" dirty="0"/>
              <a:t> </a:t>
            </a:r>
            <a:r>
              <a:rPr lang="en-US" dirty="0" err="1"/>
              <a:t>sreini</a:t>
            </a:r>
            <a:r>
              <a:rPr lang="en-US" dirty="0"/>
              <a:t> </a:t>
            </a:r>
            <a:r>
              <a:rPr lang="en-US" dirty="0" err="1"/>
              <a:t>krova</a:t>
            </a:r>
            <a:r>
              <a:rPr lang="en-US" dirty="0"/>
              <a:t> </a:t>
            </a:r>
            <a:r>
              <a:rPr lang="en-US" dirty="0" err="1"/>
              <a:t>između</a:t>
            </a:r>
            <a:r>
              <a:rPr lang="en-US" dirty="0"/>
              <a:t> </a:t>
            </a:r>
            <a:r>
              <a:rPr lang="en-US" dirty="0" err="1"/>
              <a:t>dva</a:t>
            </a:r>
            <a:r>
              <a:rPr lang="en-US" dirty="0"/>
              <a:t> </a:t>
            </a:r>
            <a:r>
              <a:rPr lang="en-US" dirty="0" err="1"/>
              <a:t>pantografa</a:t>
            </a:r>
            <a:r>
              <a:rPr lang="en-US" dirty="0"/>
              <a:t>). </a:t>
            </a:r>
          </a:p>
          <a:p>
            <a:r>
              <a:rPr lang="it-IT" dirty="0"/>
              <a:t>U transformatorima lokomotive se smanjuje napon. </a:t>
            </a:r>
            <a:r>
              <a:rPr lang="pl-PL" dirty="0"/>
              <a:t>Transformator je preko grafitnih četkica vezan za uzemljenje preko točkova. Tako sniženi napon se dovodi na glavni ispravljački uređaj. Sniženi naizmenični napon (1kV-2kV) pretvara polu sinusoide u usmereni valoviti napon.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F2390B-6EE0-409C-A10F-2DFB60269807}"/>
              </a:ext>
            </a:extLst>
          </p:cNvPr>
          <p:cNvPicPr>
            <a:picLocks noChangeAspect="1"/>
          </p:cNvPicPr>
          <p:nvPr/>
        </p:nvPicPr>
        <p:blipFill>
          <a:blip r:embed="rId2"/>
          <a:stretch>
            <a:fillRect/>
          </a:stretch>
        </p:blipFill>
        <p:spPr>
          <a:xfrm>
            <a:off x="5286375" y="342900"/>
            <a:ext cx="3429000" cy="1276350"/>
          </a:xfrm>
          <a:prstGeom prst="rect">
            <a:avLst/>
          </a:prstGeom>
        </p:spPr>
      </p:pic>
      <p:pic>
        <p:nvPicPr>
          <p:cNvPr id="7" name="Picture 6">
            <a:extLst>
              <a:ext uri="{FF2B5EF4-FFF2-40B4-BE49-F238E27FC236}">
                <a16:creationId xmlns:a16="http://schemas.microsoft.com/office/drawing/2014/main" id="{DDAB7A0C-1064-4E48-BB87-BE11D5FC7191}"/>
              </a:ext>
            </a:extLst>
          </p:cNvPr>
          <p:cNvPicPr>
            <a:picLocks noChangeAspect="1"/>
          </p:cNvPicPr>
          <p:nvPr/>
        </p:nvPicPr>
        <p:blipFill>
          <a:blip r:embed="rId3"/>
          <a:stretch>
            <a:fillRect/>
          </a:stretch>
        </p:blipFill>
        <p:spPr>
          <a:xfrm>
            <a:off x="152400" y="381000"/>
            <a:ext cx="5133975" cy="1238250"/>
          </a:xfrm>
          <a:prstGeom prst="rect">
            <a:avLst/>
          </a:prstGeom>
        </p:spPr>
      </p:pic>
      <p:pic>
        <p:nvPicPr>
          <p:cNvPr id="9" name="Picture 8">
            <a:extLst>
              <a:ext uri="{FF2B5EF4-FFF2-40B4-BE49-F238E27FC236}">
                <a16:creationId xmlns:a16="http://schemas.microsoft.com/office/drawing/2014/main" id="{42A599BD-E6FA-446A-98D8-6805CADAE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56" y="1828800"/>
            <a:ext cx="5797411" cy="3505200"/>
          </a:xfrm>
          <a:prstGeom prst="rect">
            <a:avLst/>
          </a:prstGeom>
        </p:spPr>
      </p:pic>
      <p:pic>
        <p:nvPicPr>
          <p:cNvPr id="11" name="Picture 10">
            <a:extLst>
              <a:ext uri="{FF2B5EF4-FFF2-40B4-BE49-F238E27FC236}">
                <a16:creationId xmlns:a16="http://schemas.microsoft.com/office/drawing/2014/main" id="{1129DEBC-8388-49C1-B0DE-A24596BE39BC}"/>
              </a:ext>
            </a:extLst>
          </p:cNvPr>
          <p:cNvPicPr>
            <a:picLocks noChangeAspect="1"/>
          </p:cNvPicPr>
          <p:nvPr/>
        </p:nvPicPr>
        <p:blipFill>
          <a:blip r:embed="rId5"/>
          <a:stretch>
            <a:fillRect/>
          </a:stretch>
        </p:blipFill>
        <p:spPr>
          <a:xfrm>
            <a:off x="435849" y="5334000"/>
            <a:ext cx="5612526" cy="1035728"/>
          </a:xfrm>
          <a:prstGeom prst="rect">
            <a:avLst/>
          </a:prstGeom>
        </p:spPr>
      </p:pic>
      <p:pic>
        <p:nvPicPr>
          <p:cNvPr id="15" name="Picture 14">
            <a:extLst>
              <a:ext uri="{FF2B5EF4-FFF2-40B4-BE49-F238E27FC236}">
                <a16:creationId xmlns:a16="http://schemas.microsoft.com/office/drawing/2014/main" id="{BEB0BAE0-7F84-4155-B216-79086E54F187}"/>
              </a:ext>
            </a:extLst>
          </p:cNvPr>
          <p:cNvPicPr>
            <a:picLocks noChangeAspect="1"/>
          </p:cNvPicPr>
          <p:nvPr/>
        </p:nvPicPr>
        <p:blipFill>
          <a:blip r:embed="rId6"/>
          <a:stretch>
            <a:fillRect/>
          </a:stretch>
        </p:blipFill>
        <p:spPr>
          <a:xfrm>
            <a:off x="827524" y="5754210"/>
            <a:ext cx="4829175" cy="1066800"/>
          </a:xfrm>
          <a:prstGeom prst="rect">
            <a:avLst/>
          </a:prstGeom>
        </p:spPr>
      </p:pic>
      <p:pic>
        <p:nvPicPr>
          <p:cNvPr id="17" name="Picture 16">
            <a:extLst>
              <a:ext uri="{FF2B5EF4-FFF2-40B4-BE49-F238E27FC236}">
                <a16:creationId xmlns:a16="http://schemas.microsoft.com/office/drawing/2014/main" id="{94BD4DF9-9997-4CA4-9524-5A96FD683468}"/>
              </a:ext>
            </a:extLst>
          </p:cNvPr>
          <p:cNvPicPr>
            <a:picLocks noChangeAspect="1"/>
          </p:cNvPicPr>
          <p:nvPr/>
        </p:nvPicPr>
        <p:blipFill>
          <a:blip r:embed="rId7"/>
          <a:stretch>
            <a:fillRect/>
          </a:stretch>
        </p:blipFill>
        <p:spPr>
          <a:xfrm>
            <a:off x="5656699" y="4547401"/>
            <a:ext cx="2895600" cy="2343150"/>
          </a:xfrm>
          <a:prstGeom prst="rect">
            <a:avLst/>
          </a:prstGeom>
        </p:spPr>
      </p:pic>
    </p:spTree>
    <p:extLst>
      <p:ext uri="{BB962C8B-B14F-4D97-AF65-F5344CB8AC3E}">
        <p14:creationId xmlns:p14="http://schemas.microsoft.com/office/powerpoint/2010/main" val="2644651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PRIMER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5052" y="1554163"/>
            <a:ext cx="7306296" cy="4525962"/>
          </a:xfrm>
        </p:spPr>
      </p:pic>
    </p:spTree>
    <p:extLst>
      <p:ext uri="{BB962C8B-B14F-4D97-AF65-F5344CB8AC3E}">
        <p14:creationId xmlns:p14="http://schemas.microsoft.com/office/powerpoint/2010/main" val="1394632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87" y="709612"/>
            <a:ext cx="8124825" cy="5438775"/>
          </a:xfrm>
          <a:prstGeom prst="rect">
            <a:avLst/>
          </a:prstGeom>
        </p:spPr>
      </p:pic>
    </p:spTree>
    <p:extLst>
      <p:ext uri="{BB962C8B-B14F-4D97-AF65-F5344CB8AC3E}">
        <p14:creationId xmlns:p14="http://schemas.microsoft.com/office/powerpoint/2010/main" val="1823229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2" y="990600"/>
            <a:ext cx="8296275" cy="4876800"/>
          </a:xfrm>
          <a:prstGeom prst="rect">
            <a:avLst/>
          </a:prstGeom>
        </p:spPr>
      </p:pic>
    </p:spTree>
    <p:extLst>
      <p:ext uri="{BB962C8B-B14F-4D97-AF65-F5344CB8AC3E}">
        <p14:creationId xmlns:p14="http://schemas.microsoft.com/office/powerpoint/2010/main" val="2734163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9" name="Ink 108"/>
              <p14:cNvContentPartPr/>
              <p14:nvPr/>
            </p14:nvContentPartPr>
            <p14:xfrm>
              <a:off x="684712" y="234790"/>
              <a:ext cx="8239320" cy="4095720"/>
            </p14:xfrm>
          </p:contentPart>
        </mc:Choice>
        <mc:Fallback xmlns="">
          <p:pic>
            <p:nvPicPr>
              <p:cNvPr id="109" name="Ink 108"/>
              <p:cNvPicPr/>
              <p:nvPr/>
            </p:nvPicPr>
            <p:blipFill>
              <a:blip r:embed="rId3"/>
              <a:stretch>
                <a:fillRect/>
              </a:stretch>
            </p:blipFill>
            <p:spPr>
              <a:xfrm>
                <a:off x="672472" y="220030"/>
                <a:ext cx="8267400" cy="4125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3" name="Ink 122"/>
              <p14:cNvContentPartPr/>
              <p14:nvPr/>
            </p14:nvContentPartPr>
            <p14:xfrm>
              <a:off x="4655512" y="1364110"/>
              <a:ext cx="690840" cy="52200"/>
            </p14:xfrm>
          </p:contentPart>
        </mc:Choice>
        <mc:Fallback xmlns="">
          <p:pic>
            <p:nvPicPr>
              <p:cNvPr id="123" name="Ink 122"/>
              <p:cNvPicPr/>
              <p:nvPr/>
            </p:nvPicPr>
            <p:blipFill>
              <a:blip r:embed="rId5"/>
              <a:stretch>
                <a:fillRect/>
              </a:stretch>
            </p:blipFill>
            <p:spPr>
              <a:xfrm>
                <a:off x="4639312" y="1347910"/>
                <a:ext cx="722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5" name="Ink 144"/>
              <p14:cNvContentPartPr/>
              <p14:nvPr/>
            </p14:nvContentPartPr>
            <p14:xfrm>
              <a:off x="3121192" y="1991230"/>
              <a:ext cx="0" cy="4680"/>
            </p14:xfrm>
          </p:contentPart>
        </mc:Choice>
        <mc:Fallback xmlns="">
          <p:pic>
            <p:nvPicPr>
              <p:cNvPr id="145" name="Ink 144"/>
              <p:cNvPicPr/>
              <p:nvPr/>
            </p:nvPicPr>
            <p:blipFill>
              <a:blip r:embed="rId7"/>
              <a:stretch>
                <a:fillRect/>
              </a:stretch>
            </p:blipFill>
            <p:spPr>
              <a:xfrm>
                <a:off x="0" y="0"/>
                <a:ext cx="0" cy="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6" name="Ink 145"/>
              <p14:cNvContentPartPr/>
              <p14:nvPr/>
            </p14:nvContentPartPr>
            <p14:xfrm>
              <a:off x="5851072" y="1282390"/>
              <a:ext cx="2270160" cy="441720"/>
            </p14:xfrm>
          </p:contentPart>
        </mc:Choice>
        <mc:Fallback xmlns="">
          <p:pic>
            <p:nvPicPr>
              <p:cNvPr id="146" name="Ink 145"/>
              <p:cNvPicPr/>
              <p:nvPr/>
            </p:nvPicPr>
            <p:blipFill>
              <a:blip r:embed="rId9"/>
              <a:stretch>
                <a:fillRect/>
              </a:stretch>
            </p:blipFill>
            <p:spPr>
              <a:xfrm>
                <a:off x="5837752" y="1263310"/>
                <a:ext cx="230076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0" name="Ink 179"/>
              <p14:cNvContentPartPr/>
              <p14:nvPr/>
            </p14:nvContentPartPr>
            <p14:xfrm>
              <a:off x="620992" y="2364550"/>
              <a:ext cx="6091200" cy="1416240"/>
            </p14:xfrm>
          </p:contentPart>
        </mc:Choice>
        <mc:Fallback xmlns="">
          <p:pic>
            <p:nvPicPr>
              <p:cNvPr id="180" name="Ink 179"/>
              <p:cNvPicPr/>
              <p:nvPr/>
            </p:nvPicPr>
            <p:blipFill>
              <a:blip r:embed="rId11"/>
              <a:stretch>
                <a:fillRect/>
              </a:stretch>
            </p:blipFill>
            <p:spPr>
              <a:xfrm>
                <a:off x="605152" y="2348710"/>
                <a:ext cx="6121080" cy="144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3" name="Ink 182"/>
              <p14:cNvContentPartPr/>
              <p14:nvPr/>
            </p14:nvContentPartPr>
            <p14:xfrm>
              <a:off x="5078872" y="1517110"/>
              <a:ext cx="239040" cy="245880"/>
            </p14:xfrm>
          </p:contentPart>
        </mc:Choice>
        <mc:Fallback xmlns="">
          <p:pic>
            <p:nvPicPr>
              <p:cNvPr id="183" name="Ink 182"/>
              <p:cNvPicPr/>
              <p:nvPr/>
            </p:nvPicPr>
            <p:blipFill>
              <a:blip r:embed="rId13"/>
              <a:stretch>
                <a:fillRect/>
              </a:stretch>
            </p:blipFill>
            <p:spPr>
              <a:xfrm>
                <a:off x="5061592" y="1499470"/>
                <a:ext cx="273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3" name="Ink 222"/>
              <p14:cNvContentPartPr/>
              <p14:nvPr/>
            </p14:nvContentPartPr>
            <p14:xfrm>
              <a:off x="560512" y="3586390"/>
              <a:ext cx="8133120" cy="1458720"/>
            </p14:xfrm>
          </p:contentPart>
        </mc:Choice>
        <mc:Fallback xmlns="">
          <p:pic>
            <p:nvPicPr>
              <p:cNvPr id="223" name="Ink 222"/>
              <p:cNvPicPr/>
              <p:nvPr/>
            </p:nvPicPr>
            <p:blipFill>
              <a:blip r:embed="rId15"/>
              <a:stretch>
                <a:fillRect/>
              </a:stretch>
            </p:blipFill>
            <p:spPr>
              <a:xfrm>
                <a:off x="546472" y="3575590"/>
                <a:ext cx="8163000" cy="148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5" name="Ink 224"/>
              <p14:cNvContentPartPr/>
              <p14:nvPr/>
            </p14:nvContentPartPr>
            <p14:xfrm>
              <a:off x="6091912" y="4166350"/>
              <a:ext cx="2316240" cy="468720"/>
            </p14:xfrm>
          </p:contentPart>
        </mc:Choice>
        <mc:Fallback xmlns="">
          <p:pic>
            <p:nvPicPr>
              <p:cNvPr id="225" name="Ink 224"/>
              <p:cNvPicPr/>
              <p:nvPr/>
            </p:nvPicPr>
            <p:blipFill>
              <a:blip r:embed="rId17"/>
              <a:stretch>
                <a:fillRect/>
              </a:stretch>
            </p:blipFill>
            <p:spPr>
              <a:xfrm>
                <a:off x="6077512" y="4150150"/>
                <a:ext cx="23446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4" name="Ink 253"/>
              <p14:cNvContentPartPr/>
              <p14:nvPr/>
            </p14:nvContentPartPr>
            <p14:xfrm>
              <a:off x="2587672" y="4983910"/>
              <a:ext cx="578160" cy="226440"/>
            </p14:xfrm>
          </p:contentPart>
        </mc:Choice>
        <mc:Fallback xmlns="">
          <p:pic>
            <p:nvPicPr>
              <p:cNvPr id="254" name="Ink 253"/>
              <p:cNvPicPr/>
              <p:nvPr/>
            </p:nvPicPr>
            <p:blipFill>
              <a:blip r:embed="rId19"/>
              <a:stretch>
                <a:fillRect/>
              </a:stretch>
            </p:blipFill>
            <p:spPr>
              <a:xfrm>
                <a:off x="2579032" y="4966990"/>
                <a:ext cx="600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2" name="Ink 261"/>
              <p14:cNvContentPartPr/>
              <p14:nvPr/>
            </p14:nvContentPartPr>
            <p14:xfrm>
              <a:off x="595432" y="4966990"/>
              <a:ext cx="2904120" cy="536040"/>
            </p14:xfrm>
          </p:contentPart>
        </mc:Choice>
        <mc:Fallback xmlns="">
          <p:pic>
            <p:nvPicPr>
              <p:cNvPr id="262" name="Ink 261"/>
              <p:cNvPicPr/>
              <p:nvPr/>
            </p:nvPicPr>
            <p:blipFill>
              <a:blip r:embed="rId21"/>
              <a:stretch>
                <a:fillRect/>
              </a:stretch>
            </p:blipFill>
            <p:spPr>
              <a:xfrm>
                <a:off x="581392" y="4952230"/>
                <a:ext cx="293436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2" name="Ink 281"/>
              <p14:cNvContentPartPr/>
              <p14:nvPr/>
            </p14:nvContentPartPr>
            <p14:xfrm>
              <a:off x="2751472" y="5701030"/>
              <a:ext cx="834120" cy="402840"/>
            </p14:xfrm>
          </p:contentPart>
        </mc:Choice>
        <mc:Fallback xmlns="">
          <p:pic>
            <p:nvPicPr>
              <p:cNvPr id="282" name="Ink 281"/>
              <p:cNvPicPr/>
              <p:nvPr/>
            </p:nvPicPr>
            <p:blipFill>
              <a:blip r:embed="rId23"/>
              <a:stretch>
                <a:fillRect/>
              </a:stretch>
            </p:blipFill>
            <p:spPr>
              <a:xfrm>
                <a:off x="2740672" y="5685190"/>
                <a:ext cx="8607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3" name="Ink 282"/>
              <p14:cNvContentPartPr/>
              <p14:nvPr/>
            </p14:nvContentPartPr>
            <p14:xfrm>
              <a:off x="725032" y="5651350"/>
              <a:ext cx="3097080" cy="1122840"/>
            </p14:xfrm>
          </p:contentPart>
        </mc:Choice>
        <mc:Fallback xmlns="">
          <p:pic>
            <p:nvPicPr>
              <p:cNvPr id="283" name="Ink 282"/>
              <p:cNvPicPr/>
              <p:nvPr/>
            </p:nvPicPr>
            <p:blipFill>
              <a:blip r:embed="rId25"/>
              <a:stretch>
                <a:fillRect/>
              </a:stretch>
            </p:blipFill>
            <p:spPr>
              <a:xfrm>
                <a:off x="713872" y="5636230"/>
                <a:ext cx="3123720" cy="1148400"/>
              </a:xfrm>
              <a:prstGeom prst="rect">
                <a:avLst/>
              </a:prstGeom>
            </p:spPr>
          </p:pic>
        </mc:Fallback>
      </mc:AlternateContent>
      <p:grpSp>
        <p:nvGrpSpPr>
          <p:cNvPr id="4" name="Group 3">
            <a:extLst>
              <a:ext uri="{FF2B5EF4-FFF2-40B4-BE49-F238E27FC236}">
                <a16:creationId xmlns:a16="http://schemas.microsoft.com/office/drawing/2014/main" id="{EBD897AB-EEF8-4337-A836-2783C55E95B6}"/>
              </a:ext>
            </a:extLst>
          </p:cNvPr>
          <p:cNvGrpSpPr/>
          <p:nvPr/>
        </p:nvGrpSpPr>
        <p:grpSpPr>
          <a:xfrm>
            <a:off x="5614742" y="1214682"/>
            <a:ext cx="45360" cy="138240"/>
            <a:chOff x="5614742" y="1214682"/>
            <a:chExt cx="45360" cy="138240"/>
          </a:xfrm>
        </p:grpSpPr>
        <mc:AlternateContent xmlns:mc="http://schemas.openxmlformats.org/markup-compatibility/2006" xmlns:p14="http://schemas.microsoft.com/office/powerpoint/2010/main">
          <mc:Choice Requires="p14">
            <p:contentPart p14:bwMode="auto" r:id="rId26">
              <p14:nvContentPartPr>
                <p14:cNvPr id="2" name="Ink 1">
                  <a:extLst>
                    <a:ext uri="{FF2B5EF4-FFF2-40B4-BE49-F238E27FC236}">
                      <a16:creationId xmlns:a16="http://schemas.microsoft.com/office/drawing/2014/main" id="{913E67F9-E4A8-4A71-B679-03E114FE76E8}"/>
                    </a:ext>
                  </a:extLst>
                </p14:cNvPr>
                <p14:cNvContentPartPr/>
                <p14:nvPr/>
              </p14:nvContentPartPr>
              <p14:xfrm>
                <a:off x="5616182" y="1219362"/>
                <a:ext cx="43920" cy="133560"/>
              </p14:xfrm>
            </p:contentPart>
          </mc:Choice>
          <mc:Fallback xmlns="">
            <p:pic>
              <p:nvPicPr>
                <p:cNvPr id="2" name="Ink 1">
                  <a:extLst>
                    <a:ext uri="{FF2B5EF4-FFF2-40B4-BE49-F238E27FC236}">
                      <a16:creationId xmlns:a16="http://schemas.microsoft.com/office/drawing/2014/main" id="{913E67F9-E4A8-4A71-B679-03E114FE76E8}"/>
                    </a:ext>
                  </a:extLst>
                </p:cNvPr>
                <p:cNvPicPr/>
                <p:nvPr/>
              </p:nvPicPr>
              <p:blipFill>
                <a:blip r:embed="rId27"/>
                <a:stretch>
                  <a:fillRect/>
                </a:stretch>
              </p:blipFill>
              <p:spPr>
                <a:xfrm>
                  <a:off x="5607542" y="1210362"/>
                  <a:ext cx="61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a:extLst>
                    <a:ext uri="{FF2B5EF4-FFF2-40B4-BE49-F238E27FC236}">
                      <a16:creationId xmlns:a16="http://schemas.microsoft.com/office/drawing/2014/main" id="{5E59AE74-D624-47E4-8422-9F62AA54738E}"/>
                    </a:ext>
                  </a:extLst>
                </p14:cNvPr>
                <p14:cNvContentPartPr/>
                <p14:nvPr/>
              </p14:nvContentPartPr>
              <p14:xfrm>
                <a:off x="5614742" y="1214682"/>
                <a:ext cx="45000" cy="110160"/>
              </p14:xfrm>
            </p:contentPart>
          </mc:Choice>
          <mc:Fallback xmlns="">
            <p:pic>
              <p:nvPicPr>
                <p:cNvPr id="3" name="Ink 2">
                  <a:extLst>
                    <a:ext uri="{FF2B5EF4-FFF2-40B4-BE49-F238E27FC236}">
                      <a16:creationId xmlns:a16="http://schemas.microsoft.com/office/drawing/2014/main" id="{5E59AE74-D624-47E4-8422-9F62AA54738E}"/>
                    </a:ext>
                  </a:extLst>
                </p:cNvPr>
                <p:cNvPicPr/>
                <p:nvPr/>
              </p:nvPicPr>
              <p:blipFill>
                <a:blip r:embed="rId29"/>
                <a:stretch>
                  <a:fillRect/>
                </a:stretch>
              </p:blipFill>
              <p:spPr>
                <a:xfrm>
                  <a:off x="5605742" y="1205682"/>
                  <a:ext cx="6264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8A376775-3409-45FE-A3FE-3B1BB1D11260}"/>
                  </a:ext>
                </a:extLst>
              </p14:cNvPr>
              <p14:cNvContentPartPr/>
              <p14:nvPr/>
            </p14:nvContentPartPr>
            <p14:xfrm>
              <a:off x="4548782" y="2912802"/>
              <a:ext cx="20520" cy="8280"/>
            </p14:xfrm>
          </p:contentPart>
        </mc:Choice>
        <mc:Fallback xmlns="">
          <p:pic>
            <p:nvPicPr>
              <p:cNvPr id="5" name="Ink 4">
                <a:extLst>
                  <a:ext uri="{FF2B5EF4-FFF2-40B4-BE49-F238E27FC236}">
                    <a16:creationId xmlns:a16="http://schemas.microsoft.com/office/drawing/2014/main" id="{8A376775-3409-45FE-A3FE-3B1BB1D11260}"/>
                  </a:ext>
                </a:extLst>
              </p:cNvPr>
              <p:cNvPicPr/>
              <p:nvPr/>
            </p:nvPicPr>
            <p:blipFill>
              <a:blip r:embed="rId31"/>
              <a:stretch>
                <a:fillRect/>
              </a:stretch>
            </p:blipFill>
            <p:spPr>
              <a:xfrm>
                <a:off x="4539782" y="2903802"/>
                <a:ext cx="3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Ink 5">
                <a:extLst>
                  <a:ext uri="{FF2B5EF4-FFF2-40B4-BE49-F238E27FC236}">
                    <a16:creationId xmlns:a16="http://schemas.microsoft.com/office/drawing/2014/main" id="{DB2DDD4E-2F38-47A7-9DA5-32C184E5E831}"/>
                  </a:ext>
                </a:extLst>
              </p14:cNvPr>
              <p14:cNvContentPartPr/>
              <p14:nvPr/>
            </p14:nvContentPartPr>
            <p14:xfrm>
              <a:off x="4613942" y="866202"/>
              <a:ext cx="360" cy="29520"/>
            </p14:xfrm>
          </p:contentPart>
        </mc:Choice>
        <mc:Fallback xmlns="">
          <p:pic>
            <p:nvPicPr>
              <p:cNvPr id="6" name="Ink 5">
                <a:extLst>
                  <a:ext uri="{FF2B5EF4-FFF2-40B4-BE49-F238E27FC236}">
                    <a16:creationId xmlns:a16="http://schemas.microsoft.com/office/drawing/2014/main" id="{DB2DDD4E-2F38-47A7-9DA5-32C184E5E831}"/>
                  </a:ext>
                </a:extLst>
              </p:cNvPr>
              <p:cNvPicPr/>
              <p:nvPr/>
            </p:nvPicPr>
            <p:blipFill>
              <a:blip r:embed="rId33"/>
              <a:stretch>
                <a:fillRect/>
              </a:stretch>
            </p:blipFill>
            <p:spPr>
              <a:xfrm>
                <a:off x="4604942" y="857202"/>
                <a:ext cx="18000" cy="47160"/>
              </a:xfrm>
              <a:prstGeom prst="rect">
                <a:avLst/>
              </a:prstGeom>
            </p:spPr>
          </p:pic>
        </mc:Fallback>
      </mc:AlternateContent>
      <p:grpSp>
        <p:nvGrpSpPr>
          <p:cNvPr id="27" name="Group 26">
            <a:extLst>
              <a:ext uri="{FF2B5EF4-FFF2-40B4-BE49-F238E27FC236}">
                <a16:creationId xmlns:a16="http://schemas.microsoft.com/office/drawing/2014/main" id="{D150D873-3C97-4730-918E-001CE414298E}"/>
              </a:ext>
            </a:extLst>
          </p:cNvPr>
          <p:cNvGrpSpPr/>
          <p:nvPr/>
        </p:nvGrpSpPr>
        <p:grpSpPr>
          <a:xfrm>
            <a:off x="6966182" y="1744602"/>
            <a:ext cx="979560" cy="760680"/>
            <a:chOff x="6966182" y="1744602"/>
            <a:chExt cx="979560" cy="760680"/>
          </a:xfrm>
        </p:grpSpPr>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5D3145B5-1BE9-4450-A3A7-7CBD607DB720}"/>
                    </a:ext>
                  </a:extLst>
                </p14:cNvPr>
                <p14:cNvContentPartPr/>
                <p14:nvPr/>
              </p14:nvContentPartPr>
              <p14:xfrm>
                <a:off x="6966182" y="2016042"/>
                <a:ext cx="755280" cy="489240"/>
              </p14:xfrm>
            </p:contentPart>
          </mc:Choice>
          <mc:Fallback xmlns="">
            <p:pic>
              <p:nvPicPr>
                <p:cNvPr id="7" name="Ink 6">
                  <a:extLst>
                    <a:ext uri="{FF2B5EF4-FFF2-40B4-BE49-F238E27FC236}">
                      <a16:creationId xmlns:a16="http://schemas.microsoft.com/office/drawing/2014/main" id="{5D3145B5-1BE9-4450-A3A7-7CBD607DB720}"/>
                    </a:ext>
                  </a:extLst>
                </p:cNvPr>
                <p:cNvPicPr/>
                <p:nvPr/>
              </p:nvPicPr>
              <p:blipFill>
                <a:blip r:embed="rId35"/>
                <a:stretch>
                  <a:fillRect/>
                </a:stretch>
              </p:blipFill>
              <p:spPr>
                <a:xfrm>
                  <a:off x="6957542" y="2007402"/>
                  <a:ext cx="7729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0BCA3DA3-07CD-4C30-A7DC-2453BFA066FC}"/>
                    </a:ext>
                  </a:extLst>
                </p14:cNvPr>
                <p14:cNvContentPartPr/>
                <p14:nvPr/>
              </p14:nvContentPartPr>
              <p14:xfrm>
                <a:off x="7001462" y="2008842"/>
                <a:ext cx="685440" cy="492840"/>
              </p14:xfrm>
            </p:contentPart>
          </mc:Choice>
          <mc:Fallback xmlns="">
            <p:pic>
              <p:nvPicPr>
                <p:cNvPr id="8" name="Ink 7">
                  <a:extLst>
                    <a:ext uri="{FF2B5EF4-FFF2-40B4-BE49-F238E27FC236}">
                      <a16:creationId xmlns:a16="http://schemas.microsoft.com/office/drawing/2014/main" id="{0BCA3DA3-07CD-4C30-A7DC-2453BFA066FC}"/>
                    </a:ext>
                  </a:extLst>
                </p:cNvPr>
                <p:cNvPicPr/>
                <p:nvPr/>
              </p:nvPicPr>
              <p:blipFill>
                <a:blip r:embed="rId37"/>
                <a:stretch>
                  <a:fillRect/>
                </a:stretch>
              </p:blipFill>
              <p:spPr>
                <a:xfrm>
                  <a:off x="6992822" y="2000202"/>
                  <a:ext cx="7030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Ink 9">
                  <a:extLst>
                    <a:ext uri="{FF2B5EF4-FFF2-40B4-BE49-F238E27FC236}">
                      <a16:creationId xmlns:a16="http://schemas.microsoft.com/office/drawing/2014/main" id="{6C132B62-B206-4810-8936-0D6768B936F1}"/>
                    </a:ext>
                  </a:extLst>
                </p14:cNvPr>
                <p14:cNvContentPartPr/>
                <p14:nvPr/>
              </p14:nvContentPartPr>
              <p14:xfrm>
                <a:off x="7136822" y="1804722"/>
                <a:ext cx="105840" cy="181080"/>
              </p14:xfrm>
            </p:contentPart>
          </mc:Choice>
          <mc:Fallback xmlns="">
            <p:pic>
              <p:nvPicPr>
                <p:cNvPr id="10" name="Ink 9">
                  <a:extLst>
                    <a:ext uri="{FF2B5EF4-FFF2-40B4-BE49-F238E27FC236}">
                      <a16:creationId xmlns:a16="http://schemas.microsoft.com/office/drawing/2014/main" id="{6C132B62-B206-4810-8936-0D6768B936F1}"/>
                    </a:ext>
                  </a:extLst>
                </p:cNvPr>
                <p:cNvPicPr/>
                <p:nvPr/>
              </p:nvPicPr>
              <p:blipFill>
                <a:blip r:embed="rId39"/>
                <a:stretch>
                  <a:fillRect/>
                </a:stretch>
              </p:blipFill>
              <p:spPr>
                <a:xfrm>
                  <a:off x="7128182" y="1795722"/>
                  <a:ext cx="123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Ink 10">
                  <a:extLst>
                    <a:ext uri="{FF2B5EF4-FFF2-40B4-BE49-F238E27FC236}">
                      <a16:creationId xmlns:a16="http://schemas.microsoft.com/office/drawing/2014/main" id="{C84CEEE2-639F-421C-A815-7E4763ABB6BC}"/>
                    </a:ext>
                  </a:extLst>
                </p14:cNvPr>
                <p14:cNvContentPartPr/>
                <p14:nvPr/>
              </p14:nvContentPartPr>
              <p14:xfrm>
                <a:off x="7207382" y="1747482"/>
                <a:ext cx="82080" cy="10440"/>
              </p14:xfrm>
            </p:contentPart>
          </mc:Choice>
          <mc:Fallback xmlns="">
            <p:pic>
              <p:nvPicPr>
                <p:cNvPr id="11" name="Ink 10">
                  <a:extLst>
                    <a:ext uri="{FF2B5EF4-FFF2-40B4-BE49-F238E27FC236}">
                      <a16:creationId xmlns:a16="http://schemas.microsoft.com/office/drawing/2014/main" id="{C84CEEE2-639F-421C-A815-7E4763ABB6BC}"/>
                    </a:ext>
                  </a:extLst>
                </p:cNvPr>
                <p:cNvPicPr/>
                <p:nvPr/>
              </p:nvPicPr>
              <p:blipFill>
                <a:blip r:embed="rId41"/>
                <a:stretch>
                  <a:fillRect/>
                </a:stretch>
              </p:blipFill>
              <p:spPr>
                <a:xfrm>
                  <a:off x="7198742" y="1738482"/>
                  <a:ext cx="99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Ink 11">
                  <a:extLst>
                    <a:ext uri="{FF2B5EF4-FFF2-40B4-BE49-F238E27FC236}">
                      <a16:creationId xmlns:a16="http://schemas.microsoft.com/office/drawing/2014/main" id="{B58C1413-382C-49CC-BF00-AF8F28B7E80E}"/>
                    </a:ext>
                  </a:extLst>
                </p14:cNvPr>
                <p14:cNvContentPartPr/>
                <p14:nvPr/>
              </p14:nvContentPartPr>
              <p14:xfrm>
                <a:off x="7338422" y="1744602"/>
                <a:ext cx="53280" cy="208440"/>
              </p14:xfrm>
            </p:contentPart>
          </mc:Choice>
          <mc:Fallback xmlns="">
            <p:pic>
              <p:nvPicPr>
                <p:cNvPr id="12" name="Ink 11">
                  <a:extLst>
                    <a:ext uri="{FF2B5EF4-FFF2-40B4-BE49-F238E27FC236}">
                      <a16:creationId xmlns:a16="http://schemas.microsoft.com/office/drawing/2014/main" id="{B58C1413-382C-49CC-BF00-AF8F28B7E80E}"/>
                    </a:ext>
                  </a:extLst>
                </p:cNvPr>
                <p:cNvPicPr/>
                <p:nvPr/>
              </p:nvPicPr>
              <p:blipFill>
                <a:blip r:embed="rId43"/>
                <a:stretch>
                  <a:fillRect/>
                </a:stretch>
              </p:blipFill>
              <p:spPr>
                <a:xfrm>
                  <a:off x="7329782" y="1735602"/>
                  <a:ext cx="70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Ink 12">
                  <a:extLst>
                    <a:ext uri="{FF2B5EF4-FFF2-40B4-BE49-F238E27FC236}">
                      <a16:creationId xmlns:a16="http://schemas.microsoft.com/office/drawing/2014/main" id="{6ABA7DED-16B4-4DF1-8889-E10ABFA34E83}"/>
                    </a:ext>
                  </a:extLst>
                </p14:cNvPr>
                <p14:cNvContentPartPr/>
                <p14:nvPr/>
              </p14:nvContentPartPr>
              <p14:xfrm>
                <a:off x="7358942" y="1842882"/>
                <a:ext cx="50760" cy="27720"/>
              </p14:xfrm>
            </p:contentPart>
          </mc:Choice>
          <mc:Fallback xmlns="">
            <p:pic>
              <p:nvPicPr>
                <p:cNvPr id="13" name="Ink 12">
                  <a:extLst>
                    <a:ext uri="{FF2B5EF4-FFF2-40B4-BE49-F238E27FC236}">
                      <a16:creationId xmlns:a16="http://schemas.microsoft.com/office/drawing/2014/main" id="{6ABA7DED-16B4-4DF1-8889-E10ABFA34E83}"/>
                    </a:ext>
                  </a:extLst>
                </p:cNvPr>
                <p:cNvPicPr/>
                <p:nvPr/>
              </p:nvPicPr>
              <p:blipFill>
                <a:blip r:embed="rId45"/>
                <a:stretch>
                  <a:fillRect/>
                </a:stretch>
              </p:blipFill>
              <p:spPr>
                <a:xfrm>
                  <a:off x="7349942" y="1834242"/>
                  <a:ext cx="68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Ink 13">
                  <a:extLst>
                    <a:ext uri="{FF2B5EF4-FFF2-40B4-BE49-F238E27FC236}">
                      <a16:creationId xmlns:a16="http://schemas.microsoft.com/office/drawing/2014/main" id="{1ADD8360-A223-4E0E-A627-C28FE9689B90}"/>
                    </a:ext>
                  </a:extLst>
                </p14:cNvPr>
                <p14:cNvContentPartPr/>
                <p14:nvPr/>
              </p14:nvContentPartPr>
              <p14:xfrm>
                <a:off x="7448942" y="1798602"/>
                <a:ext cx="70560" cy="115920"/>
              </p14:xfrm>
            </p:contentPart>
          </mc:Choice>
          <mc:Fallback xmlns="">
            <p:pic>
              <p:nvPicPr>
                <p:cNvPr id="14" name="Ink 13">
                  <a:extLst>
                    <a:ext uri="{FF2B5EF4-FFF2-40B4-BE49-F238E27FC236}">
                      <a16:creationId xmlns:a16="http://schemas.microsoft.com/office/drawing/2014/main" id="{1ADD8360-A223-4E0E-A627-C28FE9689B90}"/>
                    </a:ext>
                  </a:extLst>
                </p:cNvPr>
                <p:cNvPicPr/>
                <p:nvPr/>
              </p:nvPicPr>
              <p:blipFill>
                <a:blip r:embed="rId47"/>
                <a:stretch>
                  <a:fillRect/>
                </a:stretch>
              </p:blipFill>
              <p:spPr>
                <a:xfrm>
                  <a:off x="7440302" y="1789962"/>
                  <a:ext cx="8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Ink 15">
                  <a:extLst>
                    <a:ext uri="{FF2B5EF4-FFF2-40B4-BE49-F238E27FC236}">
                      <a16:creationId xmlns:a16="http://schemas.microsoft.com/office/drawing/2014/main" id="{698A299D-CBE8-48CD-A366-B0B1CD61E2DA}"/>
                    </a:ext>
                  </a:extLst>
                </p14:cNvPr>
                <p14:cNvContentPartPr/>
                <p14:nvPr/>
              </p14:nvContentPartPr>
              <p14:xfrm>
                <a:off x="7680422" y="1840002"/>
                <a:ext cx="8280" cy="6480"/>
              </p14:xfrm>
            </p:contentPart>
          </mc:Choice>
          <mc:Fallback xmlns="">
            <p:pic>
              <p:nvPicPr>
                <p:cNvPr id="16" name="Ink 15">
                  <a:extLst>
                    <a:ext uri="{FF2B5EF4-FFF2-40B4-BE49-F238E27FC236}">
                      <a16:creationId xmlns:a16="http://schemas.microsoft.com/office/drawing/2014/main" id="{698A299D-CBE8-48CD-A366-B0B1CD61E2DA}"/>
                    </a:ext>
                  </a:extLst>
                </p:cNvPr>
                <p:cNvPicPr/>
                <p:nvPr/>
              </p:nvPicPr>
              <p:blipFill>
                <a:blip r:embed="rId49"/>
                <a:stretch>
                  <a:fillRect/>
                </a:stretch>
              </p:blipFill>
              <p:spPr>
                <a:xfrm>
                  <a:off x="7671782" y="1831002"/>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Ink 16">
                  <a:extLst>
                    <a:ext uri="{FF2B5EF4-FFF2-40B4-BE49-F238E27FC236}">
                      <a16:creationId xmlns:a16="http://schemas.microsoft.com/office/drawing/2014/main" id="{CC4099AD-4D61-46FA-9F48-16B3906DADD7}"/>
                    </a:ext>
                  </a:extLst>
                </p14:cNvPr>
                <p14:cNvContentPartPr/>
                <p14:nvPr/>
              </p14:nvContentPartPr>
              <p14:xfrm>
                <a:off x="7771502" y="1837122"/>
                <a:ext cx="16200" cy="101160"/>
              </p14:xfrm>
            </p:contentPart>
          </mc:Choice>
          <mc:Fallback xmlns="">
            <p:pic>
              <p:nvPicPr>
                <p:cNvPr id="17" name="Ink 16">
                  <a:extLst>
                    <a:ext uri="{FF2B5EF4-FFF2-40B4-BE49-F238E27FC236}">
                      <a16:creationId xmlns:a16="http://schemas.microsoft.com/office/drawing/2014/main" id="{CC4099AD-4D61-46FA-9F48-16B3906DADD7}"/>
                    </a:ext>
                  </a:extLst>
                </p:cNvPr>
                <p:cNvPicPr/>
                <p:nvPr/>
              </p:nvPicPr>
              <p:blipFill>
                <a:blip r:embed="rId51"/>
                <a:stretch>
                  <a:fillRect/>
                </a:stretch>
              </p:blipFill>
              <p:spPr>
                <a:xfrm>
                  <a:off x="7762502" y="1828122"/>
                  <a:ext cx="33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Ink 17">
                  <a:extLst>
                    <a:ext uri="{FF2B5EF4-FFF2-40B4-BE49-F238E27FC236}">
                      <a16:creationId xmlns:a16="http://schemas.microsoft.com/office/drawing/2014/main" id="{73A82711-8631-465C-959C-A0E894D7441E}"/>
                    </a:ext>
                  </a:extLst>
                </p14:cNvPr>
                <p14:cNvContentPartPr/>
                <p14:nvPr/>
              </p14:nvContentPartPr>
              <p14:xfrm>
                <a:off x="7843502" y="1810842"/>
                <a:ext cx="102240" cy="150120"/>
              </p14:xfrm>
            </p:contentPart>
          </mc:Choice>
          <mc:Fallback xmlns="">
            <p:pic>
              <p:nvPicPr>
                <p:cNvPr id="18" name="Ink 17">
                  <a:extLst>
                    <a:ext uri="{FF2B5EF4-FFF2-40B4-BE49-F238E27FC236}">
                      <a16:creationId xmlns:a16="http://schemas.microsoft.com/office/drawing/2014/main" id="{73A82711-8631-465C-959C-A0E894D7441E}"/>
                    </a:ext>
                  </a:extLst>
                </p:cNvPr>
                <p:cNvPicPr/>
                <p:nvPr/>
              </p:nvPicPr>
              <p:blipFill>
                <a:blip r:embed="rId53"/>
                <a:stretch>
                  <a:fillRect/>
                </a:stretch>
              </p:blipFill>
              <p:spPr>
                <a:xfrm>
                  <a:off x="7834502" y="1801842"/>
                  <a:ext cx="119880" cy="167760"/>
                </a:xfrm>
                <a:prstGeom prst="rect">
                  <a:avLst/>
                </a:prstGeom>
              </p:spPr>
            </p:pic>
          </mc:Fallback>
        </mc:AlternateContent>
      </p:grpSp>
      <p:grpSp>
        <p:nvGrpSpPr>
          <p:cNvPr id="26" name="Group 25">
            <a:extLst>
              <a:ext uri="{FF2B5EF4-FFF2-40B4-BE49-F238E27FC236}">
                <a16:creationId xmlns:a16="http://schemas.microsoft.com/office/drawing/2014/main" id="{6F75AC8D-C20B-4596-B600-B4CBB6179724}"/>
              </a:ext>
            </a:extLst>
          </p:cNvPr>
          <p:cNvGrpSpPr/>
          <p:nvPr/>
        </p:nvGrpSpPr>
        <p:grpSpPr>
          <a:xfrm>
            <a:off x="8148062" y="1733082"/>
            <a:ext cx="348120" cy="255960"/>
            <a:chOff x="8148062" y="1733082"/>
            <a:chExt cx="348120" cy="255960"/>
          </a:xfrm>
        </p:grpSpPr>
        <mc:AlternateContent xmlns:mc="http://schemas.openxmlformats.org/markup-compatibility/2006" xmlns:p14="http://schemas.microsoft.com/office/powerpoint/2010/main">
          <mc:Choice Requires="p14">
            <p:contentPart p14:bwMode="auto" r:id="rId54">
              <p14:nvContentPartPr>
                <p14:cNvPr id="19" name="Ink 18">
                  <a:extLst>
                    <a:ext uri="{FF2B5EF4-FFF2-40B4-BE49-F238E27FC236}">
                      <a16:creationId xmlns:a16="http://schemas.microsoft.com/office/drawing/2014/main" id="{FF73D5DD-B592-41ED-B83B-DAB5B3C9AA6C}"/>
                    </a:ext>
                  </a:extLst>
                </p14:cNvPr>
                <p14:cNvContentPartPr/>
                <p14:nvPr/>
              </p14:nvContentPartPr>
              <p14:xfrm>
                <a:off x="8155982" y="1850082"/>
                <a:ext cx="123480" cy="138960"/>
              </p14:xfrm>
            </p:contentPart>
          </mc:Choice>
          <mc:Fallback xmlns="">
            <p:pic>
              <p:nvPicPr>
                <p:cNvPr id="19" name="Ink 18">
                  <a:extLst>
                    <a:ext uri="{FF2B5EF4-FFF2-40B4-BE49-F238E27FC236}">
                      <a16:creationId xmlns:a16="http://schemas.microsoft.com/office/drawing/2014/main" id="{FF73D5DD-B592-41ED-B83B-DAB5B3C9AA6C}"/>
                    </a:ext>
                  </a:extLst>
                </p:cNvPr>
                <p:cNvPicPr/>
                <p:nvPr/>
              </p:nvPicPr>
              <p:blipFill>
                <a:blip r:embed="rId55"/>
                <a:stretch>
                  <a:fillRect/>
                </a:stretch>
              </p:blipFill>
              <p:spPr>
                <a:xfrm>
                  <a:off x="8147342" y="1841082"/>
                  <a:ext cx="141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 name="Ink 19">
                  <a:extLst>
                    <a:ext uri="{FF2B5EF4-FFF2-40B4-BE49-F238E27FC236}">
                      <a16:creationId xmlns:a16="http://schemas.microsoft.com/office/drawing/2014/main" id="{A4CEFDF1-2F83-482C-8E31-9A2C4EAE22CD}"/>
                    </a:ext>
                  </a:extLst>
                </p14:cNvPr>
                <p14:cNvContentPartPr/>
                <p14:nvPr/>
              </p14:nvContentPartPr>
              <p14:xfrm>
                <a:off x="8148062" y="1733082"/>
                <a:ext cx="119160" cy="65880"/>
              </p14:xfrm>
            </p:contentPart>
          </mc:Choice>
          <mc:Fallback xmlns="">
            <p:pic>
              <p:nvPicPr>
                <p:cNvPr id="20" name="Ink 19">
                  <a:extLst>
                    <a:ext uri="{FF2B5EF4-FFF2-40B4-BE49-F238E27FC236}">
                      <a16:creationId xmlns:a16="http://schemas.microsoft.com/office/drawing/2014/main" id="{A4CEFDF1-2F83-482C-8E31-9A2C4EAE22CD}"/>
                    </a:ext>
                  </a:extLst>
                </p:cNvPr>
                <p:cNvPicPr/>
                <p:nvPr/>
              </p:nvPicPr>
              <p:blipFill>
                <a:blip r:embed="rId57"/>
                <a:stretch>
                  <a:fillRect/>
                </a:stretch>
              </p:blipFill>
              <p:spPr>
                <a:xfrm>
                  <a:off x="8139422" y="1724082"/>
                  <a:ext cx="136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 name="Ink 20">
                  <a:extLst>
                    <a:ext uri="{FF2B5EF4-FFF2-40B4-BE49-F238E27FC236}">
                      <a16:creationId xmlns:a16="http://schemas.microsoft.com/office/drawing/2014/main" id="{4A319CC8-9649-450F-8A7E-5C8F17C0741D}"/>
                    </a:ext>
                  </a:extLst>
                </p14:cNvPr>
                <p14:cNvContentPartPr/>
                <p14:nvPr/>
              </p14:nvContentPartPr>
              <p14:xfrm>
                <a:off x="8270462" y="1838922"/>
                <a:ext cx="31680" cy="87480"/>
              </p14:xfrm>
            </p:contentPart>
          </mc:Choice>
          <mc:Fallback xmlns="">
            <p:pic>
              <p:nvPicPr>
                <p:cNvPr id="21" name="Ink 20">
                  <a:extLst>
                    <a:ext uri="{FF2B5EF4-FFF2-40B4-BE49-F238E27FC236}">
                      <a16:creationId xmlns:a16="http://schemas.microsoft.com/office/drawing/2014/main" id="{4A319CC8-9649-450F-8A7E-5C8F17C0741D}"/>
                    </a:ext>
                  </a:extLst>
                </p:cNvPr>
                <p:cNvPicPr/>
                <p:nvPr/>
              </p:nvPicPr>
              <p:blipFill>
                <a:blip r:embed="rId59"/>
                <a:stretch>
                  <a:fillRect/>
                </a:stretch>
              </p:blipFill>
              <p:spPr>
                <a:xfrm>
                  <a:off x="8261462" y="1830282"/>
                  <a:ext cx="49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Ink 21">
                  <a:extLst>
                    <a:ext uri="{FF2B5EF4-FFF2-40B4-BE49-F238E27FC236}">
                      <a16:creationId xmlns:a16="http://schemas.microsoft.com/office/drawing/2014/main" id="{F98A1CCF-53F2-4B54-83FB-F972436E4CCF}"/>
                    </a:ext>
                  </a:extLst>
                </p14:cNvPr>
                <p14:cNvContentPartPr/>
                <p14:nvPr/>
              </p14:nvContentPartPr>
              <p14:xfrm>
                <a:off x="8281622" y="1819842"/>
                <a:ext cx="81000" cy="120600"/>
              </p14:xfrm>
            </p:contentPart>
          </mc:Choice>
          <mc:Fallback xmlns="">
            <p:pic>
              <p:nvPicPr>
                <p:cNvPr id="22" name="Ink 21">
                  <a:extLst>
                    <a:ext uri="{FF2B5EF4-FFF2-40B4-BE49-F238E27FC236}">
                      <a16:creationId xmlns:a16="http://schemas.microsoft.com/office/drawing/2014/main" id="{F98A1CCF-53F2-4B54-83FB-F972436E4CCF}"/>
                    </a:ext>
                  </a:extLst>
                </p:cNvPr>
                <p:cNvPicPr/>
                <p:nvPr/>
              </p:nvPicPr>
              <p:blipFill>
                <a:blip r:embed="rId61"/>
                <a:stretch>
                  <a:fillRect/>
                </a:stretch>
              </p:blipFill>
              <p:spPr>
                <a:xfrm>
                  <a:off x="8272982" y="1810842"/>
                  <a:ext cx="98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Ink 22">
                  <a:extLst>
                    <a:ext uri="{FF2B5EF4-FFF2-40B4-BE49-F238E27FC236}">
                      <a16:creationId xmlns:a16="http://schemas.microsoft.com/office/drawing/2014/main" id="{55DF5567-5BAB-4CAF-88FB-37C887C42EB2}"/>
                    </a:ext>
                  </a:extLst>
                </p14:cNvPr>
                <p14:cNvContentPartPr/>
                <p14:nvPr/>
              </p14:nvContentPartPr>
              <p14:xfrm>
                <a:off x="8390342" y="1833882"/>
                <a:ext cx="20520" cy="101160"/>
              </p14:xfrm>
            </p:contentPart>
          </mc:Choice>
          <mc:Fallback xmlns="">
            <p:pic>
              <p:nvPicPr>
                <p:cNvPr id="23" name="Ink 22">
                  <a:extLst>
                    <a:ext uri="{FF2B5EF4-FFF2-40B4-BE49-F238E27FC236}">
                      <a16:creationId xmlns:a16="http://schemas.microsoft.com/office/drawing/2014/main" id="{55DF5567-5BAB-4CAF-88FB-37C887C42EB2}"/>
                    </a:ext>
                  </a:extLst>
                </p:cNvPr>
                <p:cNvPicPr/>
                <p:nvPr/>
              </p:nvPicPr>
              <p:blipFill>
                <a:blip r:embed="rId63"/>
                <a:stretch>
                  <a:fillRect/>
                </a:stretch>
              </p:blipFill>
              <p:spPr>
                <a:xfrm>
                  <a:off x="8381342" y="1825242"/>
                  <a:ext cx="38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 name="Ink 23">
                  <a:extLst>
                    <a:ext uri="{FF2B5EF4-FFF2-40B4-BE49-F238E27FC236}">
                      <a16:creationId xmlns:a16="http://schemas.microsoft.com/office/drawing/2014/main" id="{5A1886F5-59DE-43C9-A50C-FB1DC9264A54}"/>
                    </a:ext>
                  </a:extLst>
                </p14:cNvPr>
                <p14:cNvContentPartPr/>
                <p14:nvPr/>
              </p14:nvContentPartPr>
              <p14:xfrm>
                <a:off x="8407262" y="1832082"/>
                <a:ext cx="60840" cy="54720"/>
              </p14:xfrm>
            </p:contentPart>
          </mc:Choice>
          <mc:Fallback xmlns="">
            <p:pic>
              <p:nvPicPr>
                <p:cNvPr id="24" name="Ink 23">
                  <a:extLst>
                    <a:ext uri="{FF2B5EF4-FFF2-40B4-BE49-F238E27FC236}">
                      <a16:creationId xmlns:a16="http://schemas.microsoft.com/office/drawing/2014/main" id="{5A1886F5-59DE-43C9-A50C-FB1DC9264A54}"/>
                    </a:ext>
                  </a:extLst>
                </p:cNvPr>
                <p:cNvPicPr/>
                <p:nvPr/>
              </p:nvPicPr>
              <p:blipFill>
                <a:blip r:embed="rId65"/>
                <a:stretch>
                  <a:fillRect/>
                </a:stretch>
              </p:blipFill>
              <p:spPr>
                <a:xfrm>
                  <a:off x="8398622" y="1823082"/>
                  <a:ext cx="78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 name="Ink 24">
                  <a:extLst>
                    <a:ext uri="{FF2B5EF4-FFF2-40B4-BE49-F238E27FC236}">
                      <a16:creationId xmlns:a16="http://schemas.microsoft.com/office/drawing/2014/main" id="{439928BE-F711-467D-B432-F2812D596A70}"/>
                    </a:ext>
                  </a:extLst>
                </p14:cNvPr>
                <p14:cNvContentPartPr/>
                <p14:nvPr/>
              </p14:nvContentPartPr>
              <p14:xfrm>
                <a:off x="8467022" y="1782402"/>
                <a:ext cx="29160" cy="160920"/>
              </p14:xfrm>
            </p:contentPart>
          </mc:Choice>
          <mc:Fallback xmlns="">
            <p:pic>
              <p:nvPicPr>
                <p:cNvPr id="25" name="Ink 24">
                  <a:extLst>
                    <a:ext uri="{FF2B5EF4-FFF2-40B4-BE49-F238E27FC236}">
                      <a16:creationId xmlns:a16="http://schemas.microsoft.com/office/drawing/2014/main" id="{439928BE-F711-467D-B432-F2812D596A70}"/>
                    </a:ext>
                  </a:extLst>
                </p:cNvPr>
                <p:cNvPicPr/>
                <p:nvPr/>
              </p:nvPicPr>
              <p:blipFill>
                <a:blip r:embed="rId67"/>
                <a:stretch>
                  <a:fillRect/>
                </a:stretch>
              </p:blipFill>
              <p:spPr>
                <a:xfrm>
                  <a:off x="8458022" y="1773762"/>
                  <a:ext cx="46800" cy="178560"/>
                </a:xfrm>
                <a:prstGeom prst="rect">
                  <a:avLst/>
                </a:prstGeom>
              </p:spPr>
            </p:pic>
          </mc:Fallback>
        </mc:AlternateContent>
      </p:grpSp>
      <p:grpSp>
        <p:nvGrpSpPr>
          <p:cNvPr id="31" name="Group 30">
            <a:extLst>
              <a:ext uri="{FF2B5EF4-FFF2-40B4-BE49-F238E27FC236}">
                <a16:creationId xmlns:a16="http://schemas.microsoft.com/office/drawing/2014/main" id="{055376F4-7F75-46D5-BBBA-3321C3FFBC7E}"/>
              </a:ext>
            </a:extLst>
          </p:cNvPr>
          <p:cNvGrpSpPr/>
          <p:nvPr/>
        </p:nvGrpSpPr>
        <p:grpSpPr>
          <a:xfrm>
            <a:off x="4938302" y="1462002"/>
            <a:ext cx="1891440" cy="439200"/>
            <a:chOff x="4938302" y="1462002"/>
            <a:chExt cx="1891440" cy="439200"/>
          </a:xfrm>
        </p:grpSpPr>
        <mc:AlternateContent xmlns:mc="http://schemas.openxmlformats.org/markup-compatibility/2006" xmlns:p14="http://schemas.microsoft.com/office/powerpoint/2010/main">
          <mc:Choice Requires="p14">
            <p:contentPart p14:bwMode="auto" r:id="rId68">
              <p14:nvContentPartPr>
                <p14:cNvPr id="28" name="Ink 27">
                  <a:extLst>
                    <a:ext uri="{FF2B5EF4-FFF2-40B4-BE49-F238E27FC236}">
                      <a16:creationId xmlns:a16="http://schemas.microsoft.com/office/drawing/2014/main" id="{4ED953C6-7DC3-4645-A5B1-ABACB45C721B}"/>
                    </a:ext>
                  </a:extLst>
                </p14:cNvPr>
                <p14:cNvContentPartPr/>
                <p14:nvPr/>
              </p14:nvContentPartPr>
              <p14:xfrm>
                <a:off x="4938302" y="1462002"/>
                <a:ext cx="556200" cy="439200"/>
              </p14:xfrm>
            </p:contentPart>
          </mc:Choice>
          <mc:Fallback xmlns="">
            <p:pic>
              <p:nvPicPr>
                <p:cNvPr id="28" name="Ink 27">
                  <a:extLst>
                    <a:ext uri="{FF2B5EF4-FFF2-40B4-BE49-F238E27FC236}">
                      <a16:creationId xmlns:a16="http://schemas.microsoft.com/office/drawing/2014/main" id="{4ED953C6-7DC3-4645-A5B1-ABACB45C721B}"/>
                    </a:ext>
                  </a:extLst>
                </p:cNvPr>
                <p:cNvPicPr/>
                <p:nvPr/>
              </p:nvPicPr>
              <p:blipFill>
                <a:blip r:embed="rId69"/>
                <a:stretch>
                  <a:fillRect/>
                </a:stretch>
              </p:blipFill>
              <p:spPr>
                <a:xfrm>
                  <a:off x="4929302" y="1453362"/>
                  <a:ext cx="57384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Ink 28">
                  <a:extLst>
                    <a:ext uri="{FF2B5EF4-FFF2-40B4-BE49-F238E27FC236}">
                      <a16:creationId xmlns:a16="http://schemas.microsoft.com/office/drawing/2014/main" id="{65632AB9-3344-426F-B183-44796CF49432}"/>
                    </a:ext>
                  </a:extLst>
                </p14:cNvPr>
                <p14:cNvContentPartPr/>
                <p14:nvPr/>
              </p14:nvContentPartPr>
              <p14:xfrm>
                <a:off x="5553182" y="1655322"/>
                <a:ext cx="1276560" cy="168480"/>
              </p14:xfrm>
            </p:contentPart>
          </mc:Choice>
          <mc:Fallback xmlns="">
            <p:pic>
              <p:nvPicPr>
                <p:cNvPr id="29" name="Ink 28">
                  <a:extLst>
                    <a:ext uri="{FF2B5EF4-FFF2-40B4-BE49-F238E27FC236}">
                      <a16:creationId xmlns:a16="http://schemas.microsoft.com/office/drawing/2014/main" id="{65632AB9-3344-426F-B183-44796CF49432}"/>
                    </a:ext>
                  </a:extLst>
                </p:cNvPr>
                <p:cNvPicPr/>
                <p:nvPr/>
              </p:nvPicPr>
              <p:blipFill>
                <a:blip r:embed="rId71"/>
                <a:stretch>
                  <a:fillRect/>
                </a:stretch>
              </p:blipFill>
              <p:spPr>
                <a:xfrm>
                  <a:off x="5544182" y="1646322"/>
                  <a:ext cx="1294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Ink 29">
                  <a:extLst>
                    <a:ext uri="{FF2B5EF4-FFF2-40B4-BE49-F238E27FC236}">
                      <a16:creationId xmlns:a16="http://schemas.microsoft.com/office/drawing/2014/main" id="{C0C80AD4-AE54-4027-9379-E6572E010992}"/>
                    </a:ext>
                  </a:extLst>
                </p14:cNvPr>
                <p14:cNvContentPartPr/>
                <p14:nvPr/>
              </p14:nvContentPartPr>
              <p14:xfrm>
                <a:off x="6745502" y="1709682"/>
                <a:ext cx="49680" cy="110160"/>
              </p14:xfrm>
            </p:contentPart>
          </mc:Choice>
          <mc:Fallback xmlns="">
            <p:pic>
              <p:nvPicPr>
                <p:cNvPr id="30" name="Ink 29">
                  <a:extLst>
                    <a:ext uri="{FF2B5EF4-FFF2-40B4-BE49-F238E27FC236}">
                      <a16:creationId xmlns:a16="http://schemas.microsoft.com/office/drawing/2014/main" id="{C0C80AD4-AE54-4027-9379-E6572E010992}"/>
                    </a:ext>
                  </a:extLst>
                </p:cNvPr>
                <p:cNvPicPr/>
                <p:nvPr/>
              </p:nvPicPr>
              <p:blipFill>
                <a:blip r:embed="rId73"/>
                <a:stretch>
                  <a:fillRect/>
                </a:stretch>
              </p:blipFill>
              <p:spPr>
                <a:xfrm>
                  <a:off x="6736502" y="1701042"/>
                  <a:ext cx="67320" cy="127800"/>
                </a:xfrm>
                <a:prstGeom prst="rect">
                  <a:avLst/>
                </a:prstGeom>
              </p:spPr>
            </p:pic>
          </mc:Fallback>
        </mc:AlternateContent>
      </p:grpSp>
      <p:grpSp>
        <p:nvGrpSpPr>
          <p:cNvPr id="34" name="Group 33">
            <a:extLst>
              <a:ext uri="{FF2B5EF4-FFF2-40B4-BE49-F238E27FC236}">
                <a16:creationId xmlns:a16="http://schemas.microsoft.com/office/drawing/2014/main" id="{77FD1412-CB0D-42A2-B99B-EFB899A436FA}"/>
              </a:ext>
            </a:extLst>
          </p:cNvPr>
          <p:cNvGrpSpPr/>
          <p:nvPr/>
        </p:nvGrpSpPr>
        <p:grpSpPr>
          <a:xfrm>
            <a:off x="3759302" y="5046882"/>
            <a:ext cx="309960" cy="264960"/>
            <a:chOff x="3759302" y="5046882"/>
            <a:chExt cx="309960" cy="264960"/>
          </a:xfrm>
        </p:grpSpPr>
        <mc:AlternateContent xmlns:mc="http://schemas.openxmlformats.org/markup-compatibility/2006" xmlns:p14="http://schemas.microsoft.com/office/powerpoint/2010/main">
          <mc:Choice Requires="p14">
            <p:contentPart p14:bwMode="auto" r:id="rId74">
              <p14:nvContentPartPr>
                <p14:cNvPr id="32" name="Ink 31">
                  <a:extLst>
                    <a:ext uri="{FF2B5EF4-FFF2-40B4-BE49-F238E27FC236}">
                      <a16:creationId xmlns:a16="http://schemas.microsoft.com/office/drawing/2014/main" id="{52962FDA-CA65-4EFB-9667-A6A777280C2D}"/>
                    </a:ext>
                  </a:extLst>
                </p14:cNvPr>
                <p14:cNvContentPartPr/>
                <p14:nvPr/>
              </p14:nvContentPartPr>
              <p14:xfrm>
                <a:off x="3759302" y="5162082"/>
                <a:ext cx="124920" cy="139320"/>
              </p14:xfrm>
            </p:contentPart>
          </mc:Choice>
          <mc:Fallback xmlns="">
            <p:pic>
              <p:nvPicPr>
                <p:cNvPr id="32" name="Ink 31">
                  <a:extLst>
                    <a:ext uri="{FF2B5EF4-FFF2-40B4-BE49-F238E27FC236}">
                      <a16:creationId xmlns:a16="http://schemas.microsoft.com/office/drawing/2014/main" id="{52962FDA-CA65-4EFB-9667-A6A777280C2D}"/>
                    </a:ext>
                  </a:extLst>
                </p:cNvPr>
                <p:cNvPicPr/>
                <p:nvPr/>
              </p:nvPicPr>
              <p:blipFill>
                <a:blip r:embed="rId75"/>
                <a:stretch>
                  <a:fillRect/>
                </a:stretch>
              </p:blipFill>
              <p:spPr>
                <a:xfrm>
                  <a:off x="3750662" y="5153442"/>
                  <a:ext cx="142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3" name="Ink 32">
                  <a:extLst>
                    <a:ext uri="{FF2B5EF4-FFF2-40B4-BE49-F238E27FC236}">
                      <a16:creationId xmlns:a16="http://schemas.microsoft.com/office/drawing/2014/main" id="{866BCD03-3CDD-42BE-ACE9-161BBEBBEDF2}"/>
                    </a:ext>
                  </a:extLst>
                </p14:cNvPr>
                <p14:cNvContentPartPr/>
                <p14:nvPr/>
              </p14:nvContentPartPr>
              <p14:xfrm>
                <a:off x="3838502" y="5046882"/>
                <a:ext cx="230760" cy="264960"/>
              </p14:xfrm>
            </p:contentPart>
          </mc:Choice>
          <mc:Fallback xmlns="">
            <p:pic>
              <p:nvPicPr>
                <p:cNvPr id="33" name="Ink 32">
                  <a:extLst>
                    <a:ext uri="{FF2B5EF4-FFF2-40B4-BE49-F238E27FC236}">
                      <a16:creationId xmlns:a16="http://schemas.microsoft.com/office/drawing/2014/main" id="{866BCD03-3CDD-42BE-ACE9-161BBEBBEDF2}"/>
                    </a:ext>
                  </a:extLst>
                </p:cNvPr>
                <p:cNvPicPr/>
                <p:nvPr/>
              </p:nvPicPr>
              <p:blipFill>
                <a:blip r:embed="rId77"/>
                <a:stretch>
                  <a:fillRect/>
                </a:stretch>
              </p:blipFill>
              <p:spPr>
                <a:xfrm>
                  <a:off x="3829502" y="5038242"/>
                  <a:ext cx="248400" cy="282600"/>
                </a:xfrm>
                <a:prstGeom prst="rect">
                  <a:avLst/>
                </a:prstGeom>
              </p:spPr>
            </p:pic>
          </mc:Fallback>
        </mc:AlternateContent>
      </p:grpSp>
      <p:grpSp>
        <p:nvGrpSpPr>
          <p:cNvPr id="65" name="Group 64">
            <a:extLst>
              <a:ext uri="{FF2B5EF4-FFF2-40B4-BE49-F238E27FC236}">
                <a16:creationId xmlns:a16="http://schemas.microsoft.com/office/drawing/2014/main" id="{DF7840C5-F5D6-42E5-BE26-D1835B9DBE5A}"/>
              </a:ext>
            </a:extLst>
          </p:cNvPr>
          <p:cNvGrpSpPr/>
          <p:nvPr/>
        </p:nvGrpSpPr>
        <p:grpSpPr>
          <a:xfrm>
            <a:off x="6366062" y="171762"/>
            <a:ext cx="1848240" cy="1031760"/>
            <a:chOff x="6366062" y="171762"/>
            <a:chExt cx="1848240" cy="1031760"/>
          </a:xfrm>
        </p:grpSpPr>
        <mc:AlternateContent xmlns:mc="http://schemas.openxmlformats.org/markup-compatibility/2006" xmlns:p14="http://schemas.microsoft.com/office/powerpoint/2010/main">
          <mc:Choice Requires="p14">
            <p:contentPart p14:bwMode="auto" r:id="rId78">
              <p14:nvContentPartPr>
                <p14:cNvPr id="35" name="Ink 34">
                  <a:extLst>
                    <a:ext uri="{FF2B5EF4-FFF2-40B4-BE49-F238E27FC236}">
                      <a16:creationId xmlns:a16="http://schemas.microsoft.com/office/drawing/2014/main" id="{8524D9CA-F093-47F7-AC5E-AC59D1B227A9}"/>
                    </a:ext>
                  </a:extLst>
                </p14:cNvPr>
                <p14:cNvContentPartPr/>
                <p14:nvPr/>
              </p14:nvContentPartPr>
              <p14:xfrm>
                <a:off x="6840542" y="544722"/>
                <a:ext cx="133560" cy="275400"/>
              </p14:xfrm>
            </p:contentPart>
          </mc:Choice>
          <mc:Fallback xmlns="">
            <p:pic>
              <p:nvPicPr>
                <p:cNvPr id="35" name="Ink 34">
                  <a:extLst>
                    <a:ext uri="{FF2B5EF4-FFF2-40B4-BE49-F238E27FC236}">
                      <a16:creationId xmlns:a16="http://schemas.microsoft.com/office/drawing/2014/main" id="{8524D9CA-F093-47F7-AC5E-AC59D1B227A9}"/>
                    </a:ext>
                  </a:extLst>
                </p:cNvPr>
                <p:cNvPicPr/>
                <p:nvPr/>
              </p:nvPicPr>
              <p:blipFill>
                <a:blip r:embed="rId79"/>
                <a:stretch>
                  <a:fillRect/>
                </a:stretch>
              </p:blipFill>
              <p:spPr>
                <a:xfrm>
                  <a:off x="6831902" y="536082"/>
                  <a:ext cx="151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 name="Ink 35">
                  <a:extLst>
                    <a:ext uri="{FF2B5EF4-FFF2-40B4-BE49-F238E27FC236}">
                      <a16:creationId xmlns:a16="http://schemas.microsoft.com/office/drawing/2014/main" id="{EEF14A15-5B6E-474A-B436-E2BB5CB67F85}"/>
                    </a:ext>
                  </a:extLst>
                </p14:cNvPr>
                <p14:cNvContentPartPr/>
                <p14:nvPr/>
              </p14:nvContentPartPr>
              <p14:xfrm>
                <a:off x="7056182" y="770442"/>
                <a:ext cx="12600" cy="92160"/>
              </p14:xfrm>
            </p:contentPart>
          </mc:Choice>
          <mc:Fallback xmlns="">
            <p:pic>
              <p:nvPicPr>
                <p:cNvPr id="36" name="Ink 35">
                  <a:extLst>
                    <a:ext uri="{FF2B5EF4-FFF2-40B4-BE49-F238E27FC236}">
                      <a16:creationId xmlns:a16="http://schemas.microsoft.com/office/drawing/2014/main" id="{EEF14A15-5B6E-474A-B436-E2BB5CB67F85}"/>
                    </a:ext>
                  </a:extLst>
                </p:cNvPr>
                <p:cNvPicPr/>
                <p:nvPr/>
              </p:nvPicPr>
              <p:blipFill>
                <a:blip r:embed="rId81"/>
                <a:stretch>
                  <a:fillRect/>
                </a:stretch>
              </p:blipFill>
              <p:spPr>
                <a:xfrm>
                  <a:off x="7047182" y="761442"/>
                  <a:ext cx="30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Ink 36">
                  <a:extLst>
                    <a:ext uri="{FF2B5EF4-FFF2-40B4-BE49-F238E27FC236}">
                      <a16:creationId xmlns:a16="http://schemas.microsoft.com/office/drawing/2014/main" id="{5751F1F6-33C1-46FF-BCD6-4949E1A24664}"/>
                    </a:ext>
                  </a:extLst>
                </p14:cNvPr>
                <p14:cNvContentPartPr/>
                <p14:nvPr/>
              </p14:nvContentPartPr>
              <p14:xfrm>
                <a:off x="7095422" y="607722"/>
                <a:ext cx="109080" cy="97560"/>
              </p14:xfrm>
            </p:contentPart>
          </mc:Choice>
          <mc:Fallback xmlns="">
            <p:pic>
              <p:nvPicPr>
                <p:cNvPr id="37" name="Ink 36">
                  <a:extLst>
                    <a:ext uri="{FF2B5EF4-FFF2-40B4-BE49-F238E27FC236}">
                      <a16:creationId xmlns:a16="http://schemas.microsoft.com/office/drawing/2014/main" id="{5751F1F6-33C1-46FF-BCD6-4949E1A24664}"/>
                    </a:ext>
                  </a:extLst>
                </p:cNvPr>
                <p:cNvPicPr/>
                <p:nvPr/>
              </p:nvPicPr>
              <p:blipFill>
                <a:blip r:embed="rId83"/>
                <a:stretch>
                  <a:fillRect/>
                </a:stretch>
              </p:blipFill>
              <p:spPr>
                <a:xfrm>
                  <a:off x="7086782" y="599082"/>
                  <a:ext cx="12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Ink 37">
                  <a:extLst>
                    <a:ext uri="{FF2B5EF4-FFF2-40B4-BE49-F238E27FC236}">
                      <a16:creationId xmlns:a16="http://schemas.microsoft.com/office/drawing/2014/main" id="{D7268DDB-B374-4D18-94C9-27E85EE77FE3}"/>
                    </a:ext>
                  </a:extLst>
                </p14:cNvPr>
                <p14:cNvContentPartPr/>
                <p14:nvPr/>
              </p14:nvContentPartPr>
              <p14:xfrm>
                <a:off x="7138622" y="735882"/>
                <a:ext cx="77040" cy="112320"/>
              </p14:xfrm>
            </p:contentPart>
          </mc:Choice>
          <mc:Fallback xmlns="">
            <p:pic>
              <p:nvPicPr>
                <p:cNvPr id="38" name="Ink 37">
                  <a:extLst>
                    <a:ext uri="{FF2B5EF4-FFF2-40B4-BE49-F238E27FC236}">
                      <a16:creationId xmlns:a16="http://schemas.microsoft.com/office/drawing/2014/main" id="{D7268DDB-B374-4D18-94C9-27E85EE77FE3}"/>
                    </a:ext>
                  </a:extLst>
                </p:cNvPr>
                <p:cNvPicPr/>
                <p:nvPr/>
              </p:nvPicPr>
              <p:blipFill>
                <a:blip r:embed="rId85"/>
                <a:stretch>
                  <a:fillRect/>
                </a:stretch>
              </p:blipFill>
              <p:spPr>
                <a:xfrm>
                  <a:off x="7129622" y="727242"/>
                  <a:ext cx="94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 name="Ink 38">
                  <a:extLst>
                    <a:ext uri="{FF2B5EF4-FFF2-40B4-BE49-F238E27FC236}">
                      <a16:creationId xmlns:a16="http://schemas.microsoft.com/office/drawing/2014/main" id="{4A834B39-7044-4121-AEEF-34A5A2F83982}"/>
                    </a:ext>
                  </a:extLst>
                </p14:cNvPr>
                <p14:cNvContentPartPr/>
                <p14:nvPr/>
              </p14:nvContentPartPr>
              <p14:xfrm>
                <a:off x="7278302" y="631122"/>
                <a:ext cx="33480" cy="232920"/>
              </p14:xfrm>
            </p:contentPart>
          </mc:Choice>
          <mc:Fallback xmlns="">
            <p:pic>
              <p:nvPicPr>
                <p:cNvPr id="39" name="Ink 38">
                  <a:extLst>
                    <a:ext uri="{FF2B5EF4-FFF2-40B4-BE49-F238E27FC236}">
                      <a16:creationId xmlns:a16="http://schemas.microsoft.com/office/drawing/2014/main" id="{4A834B39-7044-4121-AEEF-34A5A2F83982}"/>
                    </a:ext>
                  </a:extLst>
                </p:cNvPr>
                <p:cNvPicPr/>
                <p:nvPr/>
              </p:nvPicPr>
              <p:blipFill>
                <a:blip r:embed="rId87"/>
                <a:stretch>
                  <a:fillRect/>
                </a:stretch>
              </p:blipFill>
              <p:spPr>
                <a:xfrm>
                  <a:off x="7269662" y="622122"/>
                  <a:ext cx="51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 name="Ink 40">
                  <a:extLst>
                    <a:ext uri="{FF2B5EF4-FFF2-40B4-BE49-F238E27FC236}">
                      <a16:creationId xmlns:a16="http://schemas.microsoft.com/office/drawing/2014/main" id="{D511E31F-008B-4D3C-AE65-961058671C35}"/>
                    </a:ext>
                  </a:extLst>
                </p14:cNvPr>
                <p14:cNvContentPartPr/>
                <p14:nvPr/>
              </p14:nvContentPartPr>
              <p14:xfrm>
                <a:off x="6487382" y="658122"/>
                <a:ext cx="161280" cy="331200"/>
              </p14:xfrm>
            </p:contentPart>
          </mc:Choice>
          <mc:Fallback xmlns="">
            <p:pic>
              <p:nvPicPr>
                <p:cNvPr id="41" name="Ink 40">
                  <a:extLst>
                    <a:ext uri="{FF2B5EF4-FFF2-40B4-BE49-F238E27FC236}">
                      <a16:creationId xmlns:a16="http://schemas.microsoft.com/office/drawing/2014/main" id="{D511E31F-008B-4D3C-AE65-961058671C35}"/>
                    </a:ext>
                  </a:extLst>
                </p:cNvPr>
                <p:cNvPicPr/>
                <p:nvPr/>
              </p:nvPicPr>
              <p:blipFill>
                <a:blip r:embed="rId89"/>
                <a:stretch>
                  <a:fillRect/>
                </a:stretch>
              </p:blipFill>
              <p:spPr>
                <a:xfrm>
                  <a:off x="6478742" y="649122"/>
                  <a:ext cx="1789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Ink 42">
                  <a:extLst>
                    <a:ext uri="{FF2B5EF4-FFF2-40B4-BE49-F238E27FC236}">
                      <a16:creationId xmlns:a16="http://schemas.microsoft.com/office/drawing/2014/main" id="{5F96A40C-E7A5-48EE-8FA4-102BE2C1FBC1}"/>
                    </a:ext>
                  </a:extLst>
                </p14:cNvPr>
                <p14:cNvContentPartPr/>
                <p14:nvPr/>
              </p14:nvContentPartPr>
              <p14:xfrm>
                <a:off x="6741182" y="726882"/>
                <a:ext cx="84240" cy="56160"/>
              </p14:xfrm>
            </p:contentPart>
          </mc:Choice>
          <mc:Fallback xmlns="">
            <p:pic>
              <p:nvPicPr>
                <p:cNvPr id="43" name="Ink 42">
                  <a:extLst>
                    <a:ext uri="{FF2B5EF4-FFF2-40B4-BE49-F238E27FC236}">
                      <a16:creationId xmlns:a16="http://schemas.microsoft.com/office/drawing/2014/main" id="{5F96A40C-E7A5-48EE-8FA4-102BE2C1FBC1}"/>
                    </a:ext>
                  </a:extLst>
                </p:cNvPr>
                <p:cNvPicPr/>
                <p:nvPr/>
              </p:nvPicPr>
              <p:blipFill>
                <a:blip r:embed="rId91"/>
                <a:stretch>
                  <a:fillRect/>
                </a:stretch>
              </p:blipFill>
              <p:spPr>
                <a:xfrm>
                  <a:off x="6732182" y="718242"/>
                  <a:ext cx="101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Ink 43">
                  <a:extLst>
                    <a:ext uri="{FF2B5EF4-FFF2-40B4-BE49-F238E27FC236}">
                      <a16:creationId xmlns:a16="http://schemas.microsoft.com/office/drawing/2014/main" id="{0CE0B4F1-C23B-4716-AC99-18A2D9F73E50}"/>
                    </a:ext>
                  </a:extLst>
                </p14:cNvPr>
                <p14:cNvContentPartPr/>
                <p14:nvPr/>
              </p14:nvContentPartPr>
              <p14:xfrm>
                <a:off x="6735422" y="662442"/>
                <a:ext cx="49680" cy="27720"/>
              </p14:xfrm>
            </p:contentPart>
          </mc:Choice>
          <mc:Fallback xmlns="">
            <p:pic>
              <p:nvPicPr>
                <p:cNvPr id="44" name="Ink 43">
                  <a:extLst>
                    <a:ext uri="{FF2B5EF4-FFF2-40B4-BE49-F238E27FC236}">
                      <a16:creationId xmlns:a16="http://schemas.microsoft.com/office/drawing/2014/main" id="{0CE0B4F1-C23B-4716-AC99-18A2D9F73E50}"/>
                    </a:ext>
                  </a:extLst>
                </p:cNvPr>
                <p:cNvPicPr/>
                <p:nvPr/>
              </p:nvPicPr>
              <p:blipFill>
                <a:blip r:embed="rId93"/>
                <a:stretch>
                  <a:fillRect/>
                </a:stretch>
              </p:blipFill>
              <p:spPr>
                <a:xfrm>
                  <a:off x="6726422" y="653442"/>
                  <a:ext cx="67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Ink 44">
                  <a:extLst>
                    <a:ext uri="{FF2B5EF4-FFF2-40B4-BE49-F238E27FC236}">
                      <a16:creationId xmlns:a16="http://schemas.microsoft.com/office/drawing/2014/main" id="{B3E281F6-8F07-4407-974C-1495E1B1D930}"/>
                    </a:ext>
                  </a:extLst>
                </p14:cNvPr>
                <p14:cNvContentPartPr/>
                <p14:nvPr/>
              </p14:nvContentPartPr>
              <p14:xfrm>
                <a:off x="6366062" y="208122"/>
                <a:ext cx="142200" cy="360720"/>
              </p14:xfrm>
            </p:contentPart>
          </mc:Choice>
          <mc:Fallback xmlns="">
            <p:pic>
              <p:nvPicPr>
                <p:cNvPr id="45" name="Ink 44">
                  <a:extLst>
                    <a:ext uri="{FF2B5EF4-FFF2-40B4-BE49-F238E27FC236}">
                      <a16:creationId xmlns:a16="http://schemas.microsoft.com/office/drawing/2014/main" id="{B3E281F6-8F07-4407-974C-1495E1B1D930}"/>
                    </a:ext>
                  </a:extLst>
                </p:cNvPr>
                <p:cNvPicPr/>
                <p:nvPr/>
              </p:nvPicPr>
              <p:blipFill>
                <a:blip r:embed="rId95"/>
                <a:stretch>
                  <a:fillRect/>
                </a:stretch>
              </p:blipFill>
              <p:spPr>
                <a:xfrm>
                  <a:off x="6357062" y="199122"/>
                  <a:ext cx="159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Ink 45">
                  <a:extLst>
                    <a:ext uri="{FF2B5EF4-FFF2-40B4-BE49-F238E27FC236}">
                      <a16:creationId xmlns:a16="http://schemas.microsoft.com/office/drawing/2014/main" id="{BAD17113-1103-4977-B440-01443C867DD4}"/>
                    </a:ext>
                  </a:extLst>
                </p14:cNvPr>
                <p14:cNvContentPartPr/>
                <p14:nvPr/>
              </p14:nvContentPartPr>
              <p14:xfrm>
                <a:off x="6644342" y="331242"/>
                <a:ext cx="74520" cy="30600"/>
              </p14:xfrm>
            </p:contentPart>
          </mc:Choice>
          <mc:Fallback xmlns="">
            <p:pic>
              <p:nvPicPr>
                <p:cNvPr id="46" name="Ink 45">
                  <a:extLst>
                    <a:ext uri="{FF2B5EF4-FFF2-40B4-BE49-F238E27FC236}">
                      <a16:creationId xmlns:a16="http://schemas.microsoft.com/office/drawing/2014/main" id="{BAD17113-1103-4977-B440-01443C867DD4}"/>
                    </a:ext>
                  </a:extLst>
                </p:cNvPr>
                <p:cNvPicPr/>
                <p:nvPr/>
              </p:nvPicPr>
              <p:blipFill>
                <a:blip r:embed="rId97"/>
                <a:stretch>
                  <a:fillRect/>
                </a:stretch>
              </p:blipFill>
              <p:spPr>
                <a:xfrm>
                  <a:off x="6635702" y="322602"/>
                  <a:ext cx="921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Ink 46">
                  <a:extLst>
                    <a:ext uri="{FF2B5EF4-FFF2-40B4-BE49-F238E27FC236}">
                      <a16:creationId xmlns:a16="http://schemas.microsoft.com/office/drawing/2014/main" id="{51C52DC7-3CBB-4F93-B049-FE30AF5FAFA6}"/>
                    </a:ext>
                  </a:extLst>
                </p14:cNvPr>
                <p14:cNvContentPartPr/>
                <p14:nvPr/>
              </p14:nvContentPartPr>
              <p14:xfrm>
                <a:off x="6658022" y="253482"/>
                <a:ext cx="76680" cy="19440"/>
              </p14:xfrm>
            </p:contentPart>
          </mc:Choice>
          <mc:Fallback xmlns="">
            <p:pic>
              <p:nvPicPr>
                <p:cNvPr id="47" name="Ink 46">
                  <a:extLst>
                    <a:ext uri="{FF2B5EF4-FFF2-40B4-BE49-F238E27FC236}">
                      <a16:creationId xmlns:a16="http://schemas.microsoft.com/office/drawing/2014/main" id="{51C52DC7-3CBB-4F93-B049-FE30AF5FAFA6}"/>
                    </a:ext>
                  </a:extLst>
                </p:cNvPr>
                <p:cNvPicPr/>
                <p:nvPr/>
              </p:nvPicPr>
              <p:blipFill>
                <a:blip r:embed="rId99"/>
                <a:stretch>
                  <a:fillRect/>
                </a:stretch>
              </p:blipFill>
              <p:spPr>
                <a:xfrm>
                  <a:off x="6649022" y="244842"/>
                  <a:ext cx="94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Ink 47">
                  <a:extLst>
                    <a:ext uri="{FF2B5EF4-FFF2-40B4-BE49-F238E27FC236}">
                      <a16:creationId xmlns:a16="http://schemas.microsoft.com/office/drawing/2014/main" id="{DBA2BA1A-A8F9-47D6-AFAA-EFF48422E93A}"/>
                    </a:ext>
                  </a:extLst>
                </p14:cNvPr>
                <p14:cNvContentPartPr/>
                <p14:nvPr/>
              </p14:nvContentPartPr>
              <p14:xfrm>
                <a:off x="6923702" y="190842"/>
                <a:ext cx="37440" cy="179640"/>
              </p14:xfrm>
            </p:contentPart>
          </mc:Choice>
          <mc:Fallback xmlns="">
            <p:pic>
              <p:nvPicPr>
                <p:cNvPr id="48" name="Ink 47">
                  <a:extLst>
                    <a:ext uri="{FF2B5EF4-FFF2-40B4-BE49-F238E27FC236}">
                      <a16:creationId xmlns:a16="http://schemas.microsoft.com/office/drawing/2014/main" id="{DBA2BA1A-A8F9-47D6-AFAA-EFF48422E93A}"/>
                    </a:ext>
                  </a:extLst>
                </p:cNvPr>
                <p:cNvPicPr/>
                <p:nvPr/>
              </p:nvPicPr>
              <p:blipFill>
                <a:blip r:embed="rId101"/>
                <a:stretch>
                  <a:fillRect/>
                </a:stretch>
              </p:blipFill>
              <p:spPr>
                <a:xfrm>
                  <a:off x="6914702" y="181842"/>
                  <a:ext cx="55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Ink 48">
                  <a:extLst>
                    <a:ext uri="{FF2B5EF4-FFF2-40B4-BE49-F238E27FC236}">
                      <a16:creationId xmlns:a16="http://schemas.microsoft.com/office/drawing/2014/main" id="{D09580D5-3369-4247-AA8F-41076521C6B7}"/>
                    </a:ext>
                  </a:extLst>
                </p14:cNvPr>
                <p14:cNvContentPartPr/>
                <p14:nvPr/>
              </p14:nvContentPartPr>
              <p14:xfrm>
                <a:off x="7012622" y="196242"/>
                <a:ext cx="113040" cy="162720"/>
              </p14:xfrm>
            </p:contentPart>
          </mc:Choice>
          <mc:Fallback xmlns="">
            <p:pic>
              <p:nvPicPr>
                <p:cNvPr id="49" name="Ink 48">
                  <a:extLst>
                    <a:ext uri="{FF2B5EF4-FFF2-40B4-BE49-F238E27FC236}">
                      <a16:creationId xmlns:a16="http://schemas.microsoft.com/office/drawing/2014/main" id="{D09580D5-3369-4247-AA8F-41076521C6B7}"/>
                    </a:ext>
                  </a:extLst>
                </p:cNvPr>
                <p:cNvPicPr/>
                <p:nvPr/>
              </p:nvPicPr>
              <p:blipFill>
                <a:blip r:embed="rId103"/>
                <a:stretch>
                  <a:fillRect/>
                </a:stretch>
              </p:blipFill>
              <p:spPr>
                <a:xfrm>
                  <a:off x="7003982" y="187242"/>
                  <a:ext cx="130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Ink 49">
                  <a:extLst>
                    <a:ext uri="{FF2B5EF4-FFF2-40B4-BE49-F238E27FC236}">
                      <a16:creationId xmlns:a16="http://schemas.microsoft.com/office/drawing/2014/main" id="{02C94C97-7D7A-446E-960D-7F05390A30DC}"/>
                    </a:ext>
                  </a:extLst>
                </p14:cNvPr>
                <p14:cNvContentPartPr/>
                <p14:nvPr/>
              </p14:nvContentPartPr>
              <p14:xfrm>
                <a:off x="7317902" y="171762"/>
                <a:ext cx="290160" cy="128520"/>
              </p14:xfrm>
            </p:contentPart>
          </mc:Choice>
          <mc:Fallback xmlns="">
            <p:pic>
              <p:nvPicPr>
                <p:cNvPr id="50" name="Ink 49">
                  <a:extLst>
                    <a:ext uri="{FF2B5EF4-FFF2-40B4-BE49-F238E27FC236}">
                      <a16:creationId xmlns:a16="http://schemas.microsoft.com/office/drawing/2014/main" id="{02C94C97-7D7A-446E-960D-7F05390A30DC}"/>
                    </a:ext>
                  </a:extLst>
                </p:cNvPr>
                <p:cNvPicPr/>
                <p:nvPr/>
              </p:nvPicPr>
              <p:blipFill>
                <a:blip r:embed="rId105"/>
                <a:stretch>
                  <a:fillRect/>
                </a:stretch>
              </p:blipFill>
              <p:spPr>
                <a:xfrm>
                  <a:off x="7308902" y="163122"/>
                  <a:ext cx="307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Ink 50">
                  <a:extLst>
                    <a:ext uri="{FF2B5EF4-FFF2-40B4-BE49-F238E27FC236}">
                      <a16:creationId xmlns:a16="http://schemas.microsoft.com/office/drawing/2014/main" id="{F1418E06-482B-4F4E-9EF2-194D8D10E35E}"/>
                    </a:ext>
                  </a:extLst>
                </p14:cNvPr>
                <p14:cNvContentPartPr/>
                <p14:nvPr/>
              </p14:nvContentPartPr>
              <p14:xfrm>
                <a:off x="7421582" y="292002"/>
                <a:ext cx="129240" cy="49680"/>
              </p14:xfrm>
            </p:contentPart>
          </mc:Choice>
          <mc:Fallback xmlns="">
            <p:pic>
              <p:nvPicPr>
                <p:cNvPr id="51" name="Ink 50">
                  <a:extLst>
                    <a:ext uri="{FF2B5EF4-FFF2-40B4-BE49-F238E27FC236}">
                      <a16:creationId xmlns:a16="http://schemas.microsoft.com/office/drawing/2014/main" id="{F1418E06-482B-4F4E-9EF2-194D8D10E35E}"/>
                    </a:ext>
                  </a:extLst>
                </p:cNvPr>
                <p:cNvPicPr/>
                <p:nvPr/>
              </p:nvPicPr>
              <p:blipFill>
                <a:blip r:embed="rId107"/>
                <a:stretch>
                  <a:fillRect/>
                </a:stretch>
              </p:blipFill>
              <p:spPr>
                <a:xfrm>
                  <a:off x="7412582" y="283002"/>
                  <a:ext cx="14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Ink 51">
                  <a:extLst>
                    <a:ext uri="{FF2B5EF4-FFF2-40B4-BE49-F238E27FC236}">
                      <a16:creationId xmlns:a16="http://schemas.microsoft.com/office/drawing/2014/main" id="{E815E9F4-357D-4A8C-B805-8E544D2110D9}"/>
                    </a:ext>
                  </a:extLst>
                </p14:cNvPr>
                <p14:cNvContentPartPr/>
                <p14:nvPr/>
              </p14:nvContentPartPr>
              <p14:xfrm>
                <a:off x="7491062" y="442482"/>
                <a:ext cx="51840" cy="126720"/>
              </p14:xfrm>
            </p:contentPart>
          </mc:Choice>
          <mc:Fallback xmlns="">
            <p:pic>
              <p:nvPicPr>
                <p:cNvPr id="52" name="Ink 51">
                  <a:extLst>
                    <a:ext uri="{FF2B5EF4-FFF2-40B4-BE49-F238E27FC236}">
                      <a16:creationId xmlns:a16="http://schemas.microsoft.com/office/drawing/2014/main" id="{E815E9F4-357D-4A8C-B805-8E544D2110D9}"/>
                    </a:ext>
                  </a:extLst>
                </p:cNvPr>
                <p:cNvPicPr/>
                <p:nvPr/>
              </p:nvPicPr>
              <p:blipFill>
                <a:blip r:embed="rId109"/>
                <a:stretch>
                  <a:fillRect/>
                </a:stretch>
              </p:blipFill>
              <p:spPr>
                <a:xfrm>
                  <a:off x="7482422" y="433842"/>
                  <a:ext cx="69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Ink 52">
                  <a:extLst>
                    <a:ext uri="{FF2B5EF4-FFF2-40B4-BE49-F238E27FC236}">
                      <a16:creationId xmlns:a16="http://schemas.microsoft.com/office/drawing/2014/main" id="{9A80B674-B589-40CF-8911-8227A3126D0B}"/>
                    </a:ext>
                  </a:extLst>
                </p14:cNvPr>
                <p14:cNvContentPartPr/>
                <p14:nvPr/>
              </p14:nvContentPartPr>
              <p14:xfrm>
                <a:off x="7575302" y="341322"/>
                <a:ext cx="154080" cy="114480"/>
              </p14:xfrm>
            </p:contentPart>
          </mc:Choice>
          <mc:Fallback xmlns="">
            <p:pic>
              <p:nvPicPr>
                <p:cNvPr id="53" name="Ink 52">
                  <a:extLst>
                    <a:ext uri="{FF2B5EF4-FFF2-40B4-BE49-F238E27FC236}">
                      <a16:creationId xmlns:a16="http://schemas.microsoft.com/office/drawing/2014/main" id="{9A80B674-B589-40CF-8911-8227A3126D0B}"/>
                    </a:ext>
                  </a:extLst>
                </p:cNvPr>
                <p:cNvPicPr/>
                <p:nvPr/>
              </p:nvPicPr>
              <p:blipFill>
                <a:blip r:embed="rId111"/>
                <a:stretch>
                  <a:fillRect/>
                </a:stretch>
              </p:blipFill>
              <p:spPr>
                <a:xfrm>
                  <a:off x="7566302" y="332682"/>
                  <a:ext cx="17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 name="Ink 53">
                  <a:extLst>
                    <a:ext uri="{FF2B5EF4-FFF2-40B4-BE49-F238E27FC236}">
                      <a16:creationId xmlns:a16="http://schemas.microsoft.com/office/drawing/2014/main" id="{40D6BF85-08AD-47EC-8387-3BDBF6186430}"/>
                    </a:ext>
                  </a:extLst>
                </p14:cNvPr>
                <p14:cNvContentPartPr/>
                <p14:nvPr/>
              </p14:nvContentPartPr>
              <p14:xfrm>
                <a:off x="7446062" y="850002"/>
                <a:ext cx="85680" cy="12600"/>
              </p14:xfrm>
            </p:contentPart>
          </mc:Choice>
          <mc:Fallback xmlns="">
            <p:pic>
              <p:nvPicPr>
                <p:cNvPr id="54" name="Ink 53">
                  <a:extLst>
                    <a:ext uri="{FF2B5EF4-FFF2-40B4-BE49-F238E27FC236}">
                      <a16:creationId xmlns:a16="http://schemas.microsoft.com/office/drawing/2014/main" id="{40D6BF85-08AD-47EC-8387-3BDBF6186430}"/>
                    </a:ext>
                  </a:extLst>
                </p:cNvPr>
                <p:cNvPicPr/>
                <p:nvPr/>
              </p:nvPicPr>
              <p:blipFill>
                <a:blip r:embed="rId113"/>
                <a:stretch>
                  <a:fillRect/>
                </a:stretch>
              </p:blipFill>
              <p:spPr>
                <a:xfrm>
                  <a:off x="7437062" y="841362"/>
                  <a:ext cx="103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5" name="Ink 54">
                  <a:extLst>
                    <a:ext uri="{FF2B5EF4-FFF2-40B4-BE49-F238E27FC236}">
                      <a16:creationId xmlns:a16="http://schemas.microsoft.com/office/drawing/2014/main" id="{9F8B121B-F167-422C-B30E-1EA40F599037}"/>
                    </a:ext>
                  </a:extLst>
                </p14:cNvPr>
                <p14:cNvContentPartPr/>
                <p14:nvPr/>
              </p14:nvContentPartPr>
              <p14:xfrm>
                <a:off x="7448582" y="770442"/>
                <a:ext cx="75600" cy="29520"/>
              </p14:xfrm>
            </p:contentPart>
          </mc:Choice>
          <mc:Fallback xmlns="">
            <p:pic>
              <p:nvPicPr>
                <p:cNvPr id="55" name="Ink 54">
                  <a:extLst>
                    <a:ext uri="{FF2B5EF4-FFF2-40B4-BE49-F238E27FC236}">
                      <a16:creationId xmlns:a16="http://schemas.microsoft.com/office/drawing/2014/main" id="{9F8B121B-F167-422C-B30E-1EA40F599037}"/>
                    </a:ext>
                  </a:extLst>
                </p:cNvPr>
                <p:cNvPicPr/>
                <p:nvPr/>
              </p:nvPicPr>
              <p:blipFill>
                <a:blip r:embed="rId115"/>
                <a:stretch>
                  <a:fillRect/>
                </a:stretch>
              </p:blipFill>
              <p:spPr>
                <a:xfrm>
                  <a:off x="7439582" y="761442"/>
                  <a:ext cx="93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6" name="Ink 55">
                  <a:extLst>
                    <a:ext uri="{FF2B5EF4-FFF2-40B4-BE49-F238E27FC236}">
                      <a16:creationId xmlns:a16="http://schemas.microsoft.com/office/drawing/2014/main" id="{3F582FA8-A88D-47F0-A989-667C51CA1784}"/>
                    </a:ext>
                  </a:extLst>
                </p14:cNvPr>
                <p14:cNvContentPartPr/>
                <p14:nvPr/>
              </p14:nvContentPartPr>
              <p14:xfrm>
                <a:off x="7664222" y="670362"/>
                <a:ext cx="205200" cy="91080"/>
              </p14:xfrm>
            </p:contentPart>
          </mc:Choice>
          <mc:Fallback xmlns="">
            <p:pic>
              <p:nvPicPr>
                <p:cNvPr id="56" name="Ink 55">
                  <a:extLst>
                    <a:ext uri="{FF2B5EF4-FFF2-40B4-BE49-F238E27FC236}">
                      <a16:creationId xmlns:a16="http://schemas.microsoft.com/office/drawing/2014/main" id="{3F582FA8-A88D-47F0-A989-667C51CA1784}"/>
                    </a:ext>
                  </a:extLst>
                </p:cNvPr>
                <p:cNvPicPr/>
                <p:nvPr/>
              </p:nvPicPr>
              <p:blipFill>
                <a:blip r:embed="rId117"/>
                <a:stretch>
                  <a:fillRect/>
                </a:stretch>
              </p:blipFill>
              <p:spPr>
                <a:xfrm>
                  <a:off x="7655582" y="661722"/>
                  <a:ext cx="222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7" name="Ink 56">
                  <a:extLst>
                    <a:ext uri="{FF2B5EF4-FFF2-40B4-BE49-F238E27FC236}">
                      <a16:creationId xmlns:a16="http://schemas.microsoft.com/office/drawing/2014/main" id="{2B7CC268-8A75-4191-A56A-D7AF952FDE9F}"/>
                    </a:ext>
                  </a:extLst>
                </p14:cNvPr>
                <p14:cNvContentPartPr/>
                <p14:nvPr/>
              </p14:nvContentPartPr>
              <p14:xfrm>
                <a:off x="7672862" y="842802"/>
                <a:ext cx="168840" cy="39960"/>
              </p14:xfrm>
            </p:contentPart>
          </mc:Choice>
          <mc:Fallback xmlns="">
            <p:pic>
              <p:nvPicPr>
                <p:cNvPr id="57" name="Ink 56">
                  <a:extLst>
                    <a:ext uri="{FF2B5EF4-FFF2-40B4-BE49-F238E27FC236}">
                      <a16:creationId xmlns:a16="http://schemas.microsoft.com/office/drawing/2014/main" id="{2B7CC268-8A75-4191-A56A-D7AF952FDE9F}"/>
                    </a:ext>
                  </a:extLst>
                </p:cNvPr>
                <p:cNvPicPr/>
                <p:nvPr/>
              </p:nvPicPr>
              <p:blipFill>
                <a:blip r:embed="rId119"/>
                <a:stretch>
                  <a:fillRect/>
                </a:stretch>
              </p:blipFill>
              <p:spPr>
                <a:xfrm>
                  <a:off x="7663862" y="834162"/>
                  <a:ext cx="186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Ink 59">
                  <a:extLst>
                    <a:ext uri="{FF2B5EF4-FFF2-40B4-BE49-F238E27FC236}">
                      <a16:creationId xmlns:a16="http://schemas.microsoft.com/office/drawing/2014/main" id="{C0080417-9CC9-4204-A111-26BC7072207C}"/>
                    </a:ext>
                  </a:extLst>
                </p14:cNvPr>
                <p14:cNvContentPartPr/>
                <p14:nvPr/>
              </p14:nvContentPartPr>
              <p14:xfrm>
                <a:off x="7748822" y="976362"/>
                <a:ext cx="95040" cy="227160"/>
              </p14:xfrm>
            </p:contentPart>
          </mc:Choice>
          <mc:Fallback xmlns="">
            <p:pic>
              <p:nvPicPr>
                <p:cNvPr id="60" name="Ink 59">
                  <a:extLst>
                    <a:ext uri="{FF2B5EF4-FFF2-40B4-BE49-F238E27FC236}">
                      <a16:creationId xmlns:a16="http://schemas.microsoft.com/office/drawing/2014/main" id="{C0080417-9CC9-4204-A111-26BC7072207C}"/>
                    </a:ext>
                  </a:extLst>
                </p:cNvPr>
                <p:cNvPicPr/>
                <p:nvPr/>
              </p:nvPicPr>
              <p:blipFill>
                <a:blip r:embed="rId121"/>
                <a:stretch>
                  <a:fillRect/>
                </a:stretch>
              </p:blipFill>
              <p:spPr>
                <a:xfrm>
                  <a:off x="7740182" y="967722"/>
                  <a:ext cx="112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Ink 60">
                  <a:extLst>
                    <a:ext uri="{FF2B5EF4-FFF2-40B4-BE49-F238E27FC236}">
                      <a16:creationId xmlns:a16="http://schemas.microsoft.com/office/drawing/2014/main" id="{A784AA58-292E-4D2B-9C19-182CB1A1FF7B}"/>
                    </a:ext>
                  </a:extLst>
                </p14:cNvPr>
                <p14:cNvContentPartPr/>
                <p14:nvPr/>
              </p14:nvContentPartPr>
              <p14:xfrm>
                <a:off x="7889222" y="891762"/>
                <a:ext cx="178560" cy="116280"/>
              </p14:xfrm>
            </p:contentPart>
          </mc:Choice>
          <mc:Fallback xmlns="">
            <p:pic>
              <p:nvPicPr>
                <p:cNvPr id="61" name="Ink 60">
                  <a:extLst>
                    <a:ext uri="{FF2B5EF4-FFF2-40B4-BE49-F238E27FC236}">
                      <a16:creationId xmlns:a16="http://schemas.microsoft.com/office/drawing/2014/main" id="{A784AA58-292E-4D2B-9C19-182CB1A1FF7B}"/>
                    </a:ext>
                  </a:extLst>
                </p:cNvPr>
                <p:cNvPicPr/>
                <p:nvPr/>
              </p:nvPicPr>
              <p:blipFill>
                <a:blip r:embed="rId123"/>
                <a:stretch>
                  <a:fillRect/>
                </a:stretch>
              </p:blipFill>
              <p:spPr>
                <a:xfrm>
                  <a:off x="7880222" y="883122"/>
                  <a:ext cx="196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3" name="Ink 62">
                  <a:extLst>
                    <a:ext uri="{FF2B5EF4-FFF2-40B4-BE49-F238E27FC236}">
                      <a16:creationId xmlns:a16="http://schemas.microsoft.com/office/drawing/2014/main" id="{CB486E6A-1C59-44DA-A9FF-E44FE2AB020E}"/>
                    </a:ext>
                  </a:extLst>
                </p14:cNvPr>
                <p14:cNvContentPartPr/>
                <p14:nvPr/>
              </p14:nvContentPartPr>
              <p14:xfrm>
                <a:off x="7433822" y="690522"/>
                <a:ext cx="158400" cy="380160"/>
              </p14:xfrm>
            </p:contentPart>
          </mc:Choice>
          <mc:Fallback xmlns="">
            <p:pic>
              <p:nvPicPr>
                <p:cNvPr id="63" name="Ink 62">
                  <a:extLst>
                    <a:ext uri="{FF2B5EF4-FFF2-40B4-BE49-F238E27FC236}">
                      <a16:creationId xmlns:a16="http://schemas.microsoft.com/office/drawing/2014/main" id="{CB486E6A-1C59-44DA-A9FF-E44FE2AB020E}"/>
                    </a:ext>
                  </a:extLst>
                </p:cNvPr>
                <p:cNvPicPr/>
                <p:nvPr/>
              </p:nvPicPr>
              <p:blipFill>
                <a:blip r:embed="rId125"/>
                <a:stretch>
                  <a:fillRect/>
                </a:stretch>
              </p:blipFill>
              <p:spPr>
                <a:xfrm>
                  <a:off x="7424822" y="681882"/>
                  <a:ext cx="1760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4" name="Ink 63">
                  <a:extLst>
                    <a:ext uri="{FF2B5EF4-FFF2-40B4-BE49-F238E27FC236}">
                      <a16:creationId xmlns:a16="http://schemas.microsoft.com/office/drawing/2014/main" id="{A627AE63-3687-4819-A97F-DC81E1538695}"/>
                    </a:ext>
                  </a:extLst>
                </p14:cNvPr>
                <p14:cNvContentPartPr/>
                <p14:nvPr/>
              </p14:nvContentPartPr>
              <p14:xfrm>
                <a:off x="8051582" y="571362"/>
                <a:ext cx="162720" cy="238680"/>
              </p14:xfrm>
            </p:contentPart>
          </mc:Choice>
          <mc:Fallback xmlns="">
            <p:pic>
              <p:nvPicPr>
                <p:cNvPr id="64" name="Ink 63">
                  <a:extLst>
                    <a:ext uri="{FF2B5EF4-FFF2-40B4-BE49-F238E27FC236}">
                      <a16:creationId xmlns:a16="http://schemas.microsoft.com/office/drawing/2014/main" id="{A627AE63-3687-4819-A97F-DC81E1538695}"/>
                    </a:ext>
                  </a:extLst>
                </p:cNvPr>
                <p:cNvPicPr/>
                <p:nvPr/>
              </p:nvPicPr>
              <p:blipFill>
                <a:blip r:embed="rId127"/>
                <a:stretch>
                  <a:fillRect/>
                </a:stretch>
              </p:blipFill>
              <p:spPr>
                <a:xfrm>
                  <a:off x="8042942" y="562722"/>
                  <a:ext cx="180360" cy="256320"/>
                </a:xfrm>
                <a:prstGeom prst="rect">
                  <a:avLst/>
                </a:prstGeom>
              </p:spPr>
            </p:pic>
          </mc:Fallback>
        </mc:AlternateContent>
      </p:grpSp>
      <p:grpSp>
        <p:nvGrpSpPr>
          <p:cNvPr id="68" name="Group 67">
            <a:extLst>
              <a:ext uri="{FF2B5EF4-FFF2-40B4-BE49-F238E27FC236}">
                <a16:creationId xmlns:a16="http://schemas.microsoft.com/office/drawing/2014/main" id="{A6EBCD6F-0560-4CE8-AD59-23903698616E}"/>
              </a:ext>
            </a:extLst>
          </p:cNvPr>
          <p:cNvGrpSpPr/>
          <p:nvPr/>
        </p:nvGrpSpPr>
        <p:grpSpPr>
          <a:xfrm>
            <a:off x="3756062" y="5703162"/>
            <a:ext cx="295200" cy="255240"/>
            <a:chOff x="3756062" y="5703162"/>
            <a:chExt cx="295200" cy="255240"/>
          </a:xfrm>
        </p:grpSpPr>
        <mc:AlternateContent xmlns:mc="http://schemas.openxmlformats.org/markup-compatibility/2006" xmlns:p14="http://schemas.microsoft.com/office/powerpoint/2010/main">
          <mc:Choice Requires="p14">
            <p:contentPart p14:bwMode="auto" r:id="rId128">
              <p14:nvContentPartPr>
                <p14:cNvPr id="66" name="Ink 65">
                  <a:extLst>
                    <a:ext uri="{FF2B5EF4-FFF2-40B4-BE49-F238E27FC236}">
                      <a16:creationId xmlns:a16="http://schemas.microsoft.com/office/drawing/2014/main" id="{62919C3B-27EB-46E3-993C-4CA18BE9BD2A}"/>
                    </a:ext>
                  </a:extLst>
                </p14:cNvPr>
                <p14:cNvContentPartPr/>
                <p14:nvPr/>
              </p14:nvContentPartPr>
              <p14:xfrm>
                <a:off x="3756062" y="5737362"/>
                <a:ext cx="196560" cy="221040"/>
              </p14:xfrm>
            </p:contentPart>
          </mc:Choice>
          <mc:Fallback xmlns="">
            <p:pic>
              <p:nvPicPr>
                <p:cNvPr id="66" name="Ink 65">
                  <a:extLst>
                    <a:ext uri="{FF2B5EF4-FFF2-40B4-BE49-F238E27FC236}">
                      <a16:creationId xmlns:a16="http://schemas.microsoft.com/office/drawing/2014/main" id="{62919C3B-27EB-46E3-993C-4CA18BE9BD2A}"/>
                    </a:ext>
                  </a:extLst>
                </p:cNvPr>
                <p:cNvPicPr/>
                <p:nvPr/>
              </p:nvPicPr>
              <p:blipFill>
                <a:blip r:embed="rId129"/>
                <a:stretch>
                  <a:fillRect/>
                </a:stretch>
              </p:blipFill>
              <p:spPr>
                <a:xfrm>
                  <a:off x="3747062" y="5728362"/>
                  <a:ext cx="214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7" name="Ink 66">
                  <a:extLst>
                    <a:ext uri="{FF2B5EF4-FFF2-40B4-BE49-F238E27FC236}">
                      <a16:creationId xmlns:a16="http://schemas.microsoft.com/office/drawing/2014/main" id="{329E355D-C78E-4006-9F17-82462E63F9F2}"/>
                    </a:ext>
                  </a:extLst>
                </p14:cNvPr>
                <p14:cNvContentPartPr/>
                <p14:nvPr/>
              </p14:nvContentPartPr>
              <p14:xfrm>
                <a:off x="3863702" y="5703162"/>
                <a:ext cx="187560" cy="199440"/>
              </p14:xfrm>
            </p:contentPart>
          </mc:Choice>
          <mc:Fallback xmlns="">
            <p:pic>
              <p:nvPicPr>
                <p:cNvPr id="67" name="Ink 66">
                  <a:extLst>
                    <a:ext uri="{FF2B5EF4-FFF2-40B4-BE49-F238E27FC236}">
                      <a16:creationId xmlns:a16="http://schemas.microsoft.com/office/drawing/2014/main" id="{329E355D-C78E-4006-9F17-82462E63F9F2}"/>
                    </a:ext>
                  </a:extLst>
                </p:cNvPr>
                <p:cNvPicPr/>
                <p:nvPr/>
              </p:nvPicPr>
              <p:blipFill>
                <a:blip r:embed="rId131"/>
                <a:stretch>
                  <a:fillRect/>
                </a:stretch>
              </p:blipFill>
              <p:spPr>
                <a:xfrm>
                  <a:off x="3854702" y="5694162"/>
                  <a:ext cx="205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69" name="Ink 68">
                <a:extLst>
                  <a:ext uri="{FF2B5EF4-FFF2-40B4-BE49-F238E27FC236}">
                    <a16:creationId xmlns:a16="http://schemas.microsoft.com/office/drawing/2014/main" id="{82982DF2-0E03-4AB1-85C4-5DF3FEBC2EE1}"/>
                  </a:ext>
                </a:extLst>
              </p14:cNvPr>
              <p14:cNvContentPartPr/>
              <p14:nvPr/>
            </p14:nvContentPartPr>
            <p14:xfrm>
              <a:off x="5957102" y="4360722"/>
              <a:ext cx="54360" cy="158760"/>
            </p14:xfrm>
          </p:contentPart>
        </mc:Choice>
        <mc:Fallback xmlns="">
          <p:pic>
            <p:nvPicPr>
              <p:cNvPr id="69" name="Ink 68">
                <a:extLst>
                  <a:ext uri="{FF2B5EF4-FFF2-40B4-BE49-F238E27FC236}">
                    <a16:creationId xmlns:a16="http://schemas.microsoft.com/office/drawing/2014/main" id="{82982DF2-0E03-4AB1-85C4-5DF3FEBC2EE1}"/>
                  </a:ext>
                </a:extLst>
              </p:cNvPr>
              <p:cNvPicPr/>
              <p:nvPr/>
            </p:nvPicPr>
            <p:blipFill>
              <a:blip r:embed="rId133"/>
              <a:stretch>
                <a:fillRect/>
              </a:stretch>
            </p:blipFill>
            <p:spPr>
              <a:xfrm>
                <a:off x="5948462" y="4352082"/>
                <a:ext cx="72000" cy="176400"/>
              </a:xfrm>
              <a:prstGeom prst="rect">
                <a:avLst/>
              </a:prstGeom>
            </p:spPr>
          </p:pic>
        </mc:Fallback>
      </mc:AlternateContent>
      <p:grpSp>
        <p:nvGrpSpPr>
          <p:cNvPr id="72" name="Group 71">
            <a:extLst>
              <a:ext uri="{FF2B5EF4-FFF2-40B4-BE49-F238E27FC236}">
                <a16:creationId xmlns:a16="http://schemas.microsoft.com/office/drawing/2014/main" id="{A33C5E37-F369-400C-A9AA-4D78BB9F44CD}"/>
              </a:ext>
            </a:extLst>
          </p:cNvPr>
          <p:cNvGrpSpPr/>
          <p:nvPr/>
        </p:nvGrpSpPr>
        <p:grpSpPr>
          <a:xfrm>
            <a:off x="3925262" y="6307242"/>
            <a:ext cx="266040" cy="248040"/>
            <a:chOff x="3925262" y="6307242"/>
            <a:chExt cx="266040" cy="248040"/>
          </a:xfrm>
        </p:grpSpPr>
        <mc:AlternateContent xmlns:mc="http://schemas.openxmlformats.org/markup-compatibility/2006" xmlns:p14="http://schemas.microsoft.com/office/powerpoint/2010/main">
          <mc:Choice Requires="p14">
            <p:contentPart p14:bwMode="auto" r:id="rId134">
              <p14:nvContentPartPr>
                <p14:cNvPr id="70" name="Ink 69">
                  <a:extLst>
                    <a:ext uri="{FF2B5EF4-FFF2-40B4-BE49-F238E27FC236}">
                      <a16:creationId xmlns:a16="http://schemas.microsoft.com/office/drawing/2014/main" id="{D686805C-A31E-4240-904F-96A0C0557077}"/>
                    </a:ext>
                  </a:extLst>
                </p14:cNvPr>
                <p14:cNvContentPartPr/>
                <p14:nvPr/>
              </p14:nvContentPartPr>
              <p14:xfrm>
                <a:off x="3925262" y="6387162"/>
                <a:ext cx="156240" cy="168120"/>
              </p14:xfrm>
            </p:contentPart>
          </mc:Choice>
          <mc:Fallback xmlns="">
            <p:pic>
              <p:nvPicPr>
                <p:cNvPr id="70" name="Ink 69">
                  <a:extLst>
                    <a:ext uri="{FF2B5EF4-FFF2-40B4-BE49-F238E27FC236}">
                      <a16:creationId xmlns:a16="http://schemas.microsoft.com/office/drawing/2014/main" id="{D686805C-A31E-4240-904F-96A0C0557077}"/>
                    </a:ext>
                  </a:extLst>
                </p:cNvPr>
                <p:cNvPicPr/>
                <p:nvPr/>
              </p:nvPicPr>
              <p:blipFill>
                <a:blip r:embed="rId135"/>
                <a:stretch>
                  <a:fillRect/>
                </a:stretch>
              </p:blipFill>
              <p:spPr>
                <a:xfrm>
                  <a:off x="3916262" y="6378522"/>
                  <a:ext cx="173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 name="Ink 70">
                  <a:extLst>
                    <a:ext uri="{FF2B5EF4-FFF2-40B4-BE49-F238E27FC236}">
                      <a16:creationId xmlns:a16="http://schemas.microsoft.com/office/drawing/2014/main" id="{29E7A592-9943-4798-90BC-08D1B085E31C}"/>
                    </a:ext>
                  </a:extLst>
                </p14:cNvPr>
                <p14:cNvContentPartPr/>
                <p14:nvPr/>
              </p14:nvContentPartPr>
              <p14:xfrm>
                <a:off x="3995822" y="6307242"/>
                <a:ext cx="195480" cy="198720"/>
              </p14:xfrm>
            </p:contentPart>
          </mc:Choice>
          <mc:Fallback xmlns="">
            <p:pic>
              <p:nvPicPr>
                <p:cNvPr id="71" name="Ink 70">
                  <a:extLst>
                    <a:ext uri="{FF2B5EF4-FFF2-40B4-BE49-F238E27FC236}">
                      <a16:creationId xmlns:a16="http://schemas.microsoft.com/office/drawing/2014/main" id="{29E7A592-9943-4798-90BC-08D1B085E31C}"/>
                    </a:ext>
                  </a:extLst>
                </p:cNvPr>
                <p:cNvPicPr/>
                <p:nvPr/>
              </p:nvPicPr>
              <p:blipFill>
                <a:blip r:embed="rId137"/>
                <a:stretch>
                  <a:fillRect/>
                </a:stretch>
              </p:blipFill>
              <p:spPr>
                <a:xfrm>
                  <a:off x="3987182" y="6298602"/>
                  <a:ext cx="21312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73" name="Ink 72">
                <a:extLst>
                  <a:ext uri="{FF2B5EF4-FFF2-40B4-BE49-F238E27FC236}">
                    <a16:creationId xmlns:a16="http://schemas.microsoft.com/office/drawing/2014/main" id="{EEBF5BCC-AA3D-4443-8DEB-B9A0AB8FF8BF}"/>
                  </a:ext>
                </a:extLst>
              </p14:cNvPr>
              <p14:cNvContentPartPr/>
              <p14:nvPr/>
            </p14:nvContentPartPr>
            <p14:xfrm>
              <a:off x="4650662" y="5117802"/>
              <a:ext cx="275040" cy="1380960"/>
            </p14:xfrm>
          </p:contentPart>
        </mc:Choice>
        <mc:Fallback xmlns="">
          <p:pic>
            <p:nvPicPr>
              <p:cNvPr id="73" name="Ink 72">
                <a:extLst>
                  <a:ext uri="{FF2B5EF4-FFF2-40B4-BE49-F238E27FC236}">
                    <a16:creationId xmlns:a16="http://schemas.microsoft.com/office/drawing/2014/main" id="{EEBF5BCC-AA3D-4443-8DEB-B9A0AB8FF8BF}"/>
                  </a:ext>
                </a:extLst>
              </p:cNvPr>
              <p:cNvPicPr/>
              <p:nvPr/>
            </p:nvPicPr>
            <p:blipFill>
              <a:blip r:embed="rId139"/>
              <a:stretch>
                <a:fillRect/>
              </a:stretch>
            </p:blipFill>
            <p:spPr>
              <a:xfrm>
                <a:off x="4642022" y="5108802"/>
                <a:ext cx="292680" cy="139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4" name="Ink 73">
                <a:extLst>
                  <a:ext uri="{FF2B5EF4-FFF2-40B4-BE49-F238E27FC236}">
                    <a16:creationId xmlns:a16="http://schemas.microsoft.com/office/drawing/2014/main" id="{28057BD9-CFA0-45B9-9519-5CC88CC513FF}"/>
                  </a:ext>
                </a:extLst>
              </p14:cNvPr>
              <p14:cNvContentPartPr/>
              <p14:nvPr/>
            </p14:nvContentPartPr>
            <p14:xfrm>
              <a:off x="301142" y="4918722"/>
              <a:ext cx="239040" cy="388440"/>
            </p14:xfrm>
          </p:contentPart>
        </mc:Choice>
        <mc:Fallback xmlns="">
          <p:pic>
            <p:nvPicPr>
              <p:cNvPr id="74" name="Ink 73">
                <a:extLst>
                  <a:ext uri="{FF2B5EF4-FFF2-40B4-BE49-F238E27FC236}">
                    <a16:creationId xmlns:a16="http://schemas.microsoft.com/office/drawing/2014/main" id="{28057BD9-CFA0-45B9-9519-5CC88CC513FF}"/>
                  </a:ext>
                </a:extLst>
              </p:cNvPr>
              <p:cNvPicPr/>
              <p:nvPr/>
            </p:nvPicPr>
            <p:blipFill>
              <a:blip r:embed="rId141"/>
              <a:stretch>
                <a:fillRect/>
              </a:stretch>
            </p:blipFill>
            <p:spPr>
              <a:xfrm>
                <a:off x="292502" y="4910082"/>
                <a:ext cx="256680" cy="406080"/>
              </a:xfrm>
              <a:prstGeom prst="rect">
                <a:avLst/>
              </a:prstGeom>
            </p:spPr>
          </p:pic>
        </mc:Fallback>
      </mc:AlternateContent>
    </p:spTree>
    <p:extLst>
      <p:ext uri="{BB962C8B-B14F-4D97-AF65-F5344CB8AC3E}">
        <p14:creationId xmlns:p14="http://schemas.microsoft.com/office/powerpoint/2010/main" val="242168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17632" y="580030"/>
              <a:ext cx="6962040" cy="5903640"/>
            </p14:xfrm>
          </p:contentPart>
        </mc:Choice>
        <mc:Fallback xmlns="">
          <p:pic>
            <p:nvPicPr>
              <p:cNvPr id="4" name="Ink 3"/>
              <p:cNvPicPr/>
              <p:nvPr/>
            </p:nvPicPr>
            <p:blipFill>
              <a:blip r:embed="rId3"/>
              <a:stretch>
                <a:fillRect/>
              </a:stretch>
            </p:blipFill>
            <p:spPr>
              <a:xfrm>
                <a:off x="901432" y="564910"/>
                <a:ext cx="6996960" cy="5938920"/>
              </a:xfrm>
              <a:prstGeom prst="rect">
                <a:avLst/>
              </a:prstGeom>
            </p:spPr>
          </p:pic>
        </mc:Fallback>
      </mc:AlternateContent>
    </p:spTree>
    <p:extLst>
      <p:ext uri="{BB962C8B-B14F-4D97-AF65-F5344CB8AC3E}">
        <p14:creationId xmlns:p14="http://schemas.microsoft.com/office/powerpoint/2010/main" val="1379177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44952" y="548710"/>
              <a:ext cx="8597160" cy="5740560"/>
            </p14:xfrm>
          </p:contentPart>
        </mc:Choice>
        <mc:Fallback xmlns="">
          <p:pic>
            <p:nvPicPr>
              <p:cNvPr id="3" name="Ink 2"/>
              <p:cNvPicPr/>
              <p:nvPr/>
            </p:nvPicPr>
            <p:blipFill>
              <a:blip r:embed="rId3"/>
              <a:stretch>
                <a:fillRect/>
              </a:stretch>
            </p:blipFill>
            <p:spPr>
              <a:xfrm>
                <a:off x="429832" y="534310"/>
                <a:ext cx="8630640" cy="577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4" name="Ink 83"/>
              <p14:cNvContentPartPr/>
              <p14:nvPr/>
            </p14:nvContentPartPr>
            <p14:xfrm>
              <a:off x="5659552" y="2530510"/>
              <a:ext cx="18360" cy="0"/>
            </p14:xfrm>
          </p:contentPart>
        </mc:Choice>
        <mc:Fallback xmlns="">
          <p:pic>
            <p:nvPicPr>
              <p:cNvPr id="84" name="Ink 83"/>
              <p:cNvPicPr/>
              <p:nvPr/>
            </p:nvPicPr>
            <p:blipFill>
              <a:blip r:embed="rId5"/>
              <a:stretch>
                <a:fillRect/>
              </a:stretch>
            </p:blipFill>
            <p:spPr>
              <a:xfrm>
                <a:off x="0" y="0"/>
                <a:ext cx="183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1" name="Ink 140"/>
              <p14:cNvContentPartPr/>
              <p14:nvPr/>
            </p14:nvContentPartPr>
            <p14:xfrm>
              <a:off x="3955312" y="3835870"/>
              <a:ext cx="1440" cy="0"/>
            </p14:xfrm>
          </p:contentPart>
        </mc:Choice>
        <mc:Fallback xmlns="">
          <p:pic>
            <p:nvPicPr>
              <p:cNvPr id="141" name="Ink 140"/>
              <p:cNvPicPr/>
              <p:nvPr/>
            </p:nvPicPr>
            <p:blipFill>
              <a:blip r:embed="rId7"/>
              <a:stretch>
                <a:fillRect/>
              </a:stretch>
            </p:blipFill>
            <p:spPr>
              <a:xfrm>
                <a:off x="0" y="0"/>
                <a:ext cx="144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4" name="Ink 253"/>
              <p14:cNvContentPartPr/>
              <p14:nvPr/>
            </p14:nvContentPartPr>
            <p14:xfrm>
              <a:off x="4562632" y="4480270"/>
              <a:ext cx="31680" cy="1756800"/>
            </p14:xfrm>
          </p:contentPart>
        </mc:Choice>
        <mc:Fallback xmlns="">
          <p:pic>
            <p:nvPicPr>
              <p:cNvPr id="254" name="Ink 253"/>
              <p:cNvPicPr/>
              <p:nvPr/>
            </p:nvPicPr>
            <p:blipFill>
              <a:blip r:embed="rId9"/>
              <a:stretch>
                <a:fillRect/>
              </a:stretch>
            </p:blipFill>
            <p:spPr>
              <a:xfrm>
                <a:off x="4546792" y="4464430"/>
                <a:ext cx="59760" cy="179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Ink 260"/>
              <p14:cNvContentPartPr/>
              <p14:nvPr/>
            </p14:nvContentPartPr>
            <p14:xfrm>
              <a:off x="5152312" y="5506990"/>
              <a:ext cx="501480" cy="201600"/>
            </p14:xfrm>
          </p:contentPart>
        </mc:Choice>
        <mc:Fallback xmlns="">
          <p:pic>
            <p:nvPicPr>
              <p:cNvPr id="261" name="Ink 260"/>
              <p:cNvPicPr/>
              <p:nvPr/>
            </p:nvPicPr>
            <p:blipFill>
              <a:blip r:embed="rId11"/>
              <a:stretch>
                <a:fillRect/>
              </a:stretch>
            </p:blipFill>
            <p:spPr>
              <a:xfrm>
                <a:off x="5134672" y="5487910"/>
                <a:ext cx="537840" cy="239040"/>
              </a:xfrm>
              <a:prstGeom prst="rect">
                <a:avLst/>
              </a:prstGeom>
            </p:spPr>
          </p:pic>
        </mc:Fallback>
      </mc:AlternateContent>
    </p:spTree>
    <p:extLst>
      <p:ext uri="{BB962C8B-B14F-4D97-AF65-F5344CB8AC3E}">
        <p14:creationId xmlns:p14="http://schemas.microsoft.com/office/powerpoint/2010/main" val="4025876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45472" y="390310"/>
              <a:ext cx="8235360" cy="6323760"/>
            </p14:xfrm>
          </p:contentPart>
        </mc:Choice>
        <mc:Fallback xmlns="">
          <p:pic>
            <p:nvPicPr>
              <p:cNvPr id="4" name="Ink 3"/>
              <p:cNvPicPr/>
              <p:nvPr/>
            </p:nvPicPr>
            <p:blipFill>
              <a:blip r:embed="rId3"/>
              <a:stretch>
                <a:fillRect/>
              </a:stretch>
            </p:blipFill>
            <p:spPr>
              <a:xfrm>
                <a:off x="628551" y="373750"/>
                <a:ext cx="8267763" cy="635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4016872" y="570310"/>
              <a:ext cx="114120" cy="0"/>
            </p14:xfrm>
          </p:contentPart>
        </mc:Choice>
        <mc:Fallback xmlns="">
          <p:pic>
            <p:nvPicPr>
              <p:cNvPr id="14" name="Ink 13"/>
              <p:cNvPicPr/>
              <p:nvPr/>
            </p:nvPicPr>
            <p:blipFill>
              <a:blip r:embed="rId5"/>
              <a:stretch>
                <a:fillRect/>
              </a:stretch>
            </p:blipFill>
            <p:spPr>
              <a:xfrm>
                <a:off x="0" y="0"/>
                <a:ext cx="11412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p14:cNvContentPartPr/>
              <p14:nvPr/>
            </p14:nvContentPartPr>
            <p14:xfrm>
              <a:off x="4760992" y="168550"/>
              <a:ext cx="2208600" cy="1024920"/>
            </p14:xfrm>
          </p:contentPart>
        </mc:Choice>
        <mc:Fallback xmlns="">
          <p:pic>
            <p:nvPicPr>
              <p:cNvPr id="26" name="Ink 25"/>
              <p:cNvPicPr/>
              <p:nvPr/>
            </p:nvPicPr>
            <p:blipFill>
              <a:blip r:embed="rId7"/>
              <a:stretch>
                <a:fillRect/>
              </a:stretch>
            </p:blipFill>
            <p:spPr>
              <a:xfrm>
                <a:off x="4744072" y="149470"/>
                <a:ext cx="224388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5" name="Ink 154"/>
              <p14:cNvContentPartPr/>
              <p14:nvPr/>
            </p14:nvContentPartPr>
            <p14:xfrm>
              <a:off x="5628952" y="2481190"/>
              <a:ext cx="388080" cy="2680920"/>
            </p14:xfrm>
          </p:contentPart>
        </mc:Choice>
        <mc:Fallback xmlns="">
          <p:pic>
            <p:nvPicPr>
              <p:cNvPr id="155" name="Ink 154"/>
              <p:cNvPicPr/>
              <p:nvPr/>
            </p:nvPicPr>
            <p:blipFill>
              <a:blip r:embed="rId9"/>
              <a:stretch>
                <a:fillRect/>
              </a:stretch>
            </p:blipFill>
            <p:spPr>
              <a:xfrm>
                <a:off x="5607352" y="2463550"/>
                <a:ext cx="427320" cy="271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1" name="Ink 160"/>
              <p14:cNvContentPartPr/>
              <p14:nvPr/>
            </p14:nvContentPartPr>
            <p14:xfrm>
              <a:off x="6346792" y="3212350"/>
              <a:ext cx="2434320" cy="707040"/>
            </p14:xfrm>
          </p:contentPart>
        </mc:Choice>
        <mc:Fallback xmlns="">
          <p:pic>
            <p:nvPicPr>
              <p:cNvPr id="161" name="Ink 160"/>
              <p:cNvPicPr/>
              <p:nvPr/>
            </p:nvPicPr>
            <p:blipFill>
              <a:blip r:embed="rId11"/>
              <a:stretch>
                <a:fillRect/>
              </a:stretch>
            </p:blipFill>
            <p:spPr>
              <a:xfrm>
                <a:off x="6329509" y="3198303"/>
                <a:ext cx="2460964" cy="73153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8" name="Ink 247"/>
              <p14:cNvContentPartPr/>
              <p14:nvPr/>
            </p14:nvContentPartPr>
            <p14:xfrm>
              <a:off x="7311232" y="6355510"/>
              <a:ext cx="1492200" cy="106560"/>
            </p14:xfrm>
          </p:contentPart>
        </mc:Choice>
        <mc:Fallback xmlns="">
          <p:pic>
            <p:nvPicPr>
              <p:cNvPr id="248" name="Ink 247"/>
              <p:cNvPicPr/>
              <p:nvPr/>
            </p:nvPicPr>
            <p:blipFill>
              <a:blip r:embed="rId13"/>
              <a:stretch>
                <a:fillRect/>
              </a:stretch>
            </p:blipFill>
            <p:spPr>
              <a:xfrm>
                <a:off x="7296472" y="6343270"/>
                <a:ext cx="1525320" cy="131040"/>
              </a:xfrm>
              <a:prstGeom prst="rect">
                <a:avLst/>
              </a:prstGeom>
            </p:spPr>
          </p:pic>
        </mc:Fallback>
      </mc:AlternateContent>
    </p:spTree>
    <p:extLst>
      <p:ext uri="{BB962C8B-B14F-4D97-AF65-F5344CB8AC3E}">
        <p14:creationId xmlns:p14="http://schemas.microsoft.com/office/powerpoint/2010/main" val="2561689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7" name="Ink 26"/>
              <p14:cNvContentPartPr/>
              <p14:nvPr/>
            </p14:nvContentPartPr>
            <p14:xfrm>
              <a:off x="2622592" y="683350"/>
              <a:ext cx="4348800" cy="673200"/>
            </p14:xfrm>
          </p:contentPart>
        </mc:Choice>
        <mc:Fallback xmlns="">
          <p:pic>
            <p:nvPicPr>
              <p:cNvPr id="27" name="Ink 26"/>
              <p:cNvPicPr/>
              <p:nvPr/>
            </p:nvPicPr>
            <p:blipFill>
              <a:blip r:embed="rId3"/>
              <a:stretch>
                <a:fillRect/>
              </a:stretch>
            </p:blipFill>
            <p:spPr>
              <a:xfrm>
                <a:off x="2607832" y="666430"/>
                <a:ext cx="43761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3" name="Ink 42"/>
              <p14:cNvContentPartPr/>
              <p14:nvPr/>
            </p14:nvContentPartPr>
            <p14:xfrm>
              <a:off x="1031032" y="1861270"/>
              <a:ext cx="4206240" cy="2775960"/>
            </p14:xfrm>
          </p:contentPart>
        </mc:Choice>
        <mc:Fallback xmlns="">
          <p:pic>
            <p:nvPicPr>
              <p:cNvPr id="43" name="Ink 42"/>
              <p:cNvPicPr/>
              <p:nvPr/>
            </p:nvPicPr>
            <p:blipFill>
              <a:blip r:embed="rId5"/>
              <a:stretch>
                <a:fillRect/>
              </a:stretch>
            </p:blipFill>
            <p:spPr>
              <a:xfrm>
                <a:off x="1011232" y="1843270"/>
                <a:ext cx="4244400" cy="28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5" name="Ink 54"/>
              <p14:cNvContentPartPr/>
              <p14:nvPr/>
            </p14:nvContentPartPr>
            <p14:xfrm>
              <a:off x="419032" y="2051350"/>
              <a:ext cx="686160" cy="233280"/>
            </p14:xfrm>
          </p:contentPart>
        </mc:Choice>
        <mc:Fallback xmlns="">
          <p:pic>
            <p:nvPicPr>
              <p:cNvPr id="55" name="Ink 54"/>
              <p:cNvPicPr/>
              <p:nvPr/>
            </p:nvPicPr>
            <p:blipFill>
              <a:blip r:embed="rId7"/>
              <a:stretch>
                <a:fillRect/>
              </a:stretch>
            </p:blipFill>
            <p:spPr>
              <a:xfrm>
                <a:off x="408232" y="2035510"/>
                <a:ext cx="713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2" name="Ink 71"/>
              <p14:cNvContentPartPr/>
              <p14:nvPr/>
            </p14:nvContentPartPr>
            <p14:xfrm>
              <a:off x="1009072" y="623230"/>
              <a:ext cx="666360" cy="393840"/>
            </p14:xfrm>
          </p:contentPart>
        </mc:Choice>
        <mc:Fallback xmlns="">
          <p:pic>
            <p:nvPicPr>
              <p:cNvPr id="72" name="Ink 71"/>
              <p:cNvPicPr/>
              <p:nvPr/>
            </p:nvPicPr>
            <p:blipFill>
              <a:blip r:embed="rId9"/>
              <a:stretch>
                <a:fillRect/>
              </a:stretch>
            </p:blipFill>
            <p:spPr>
              <a:xfrm>
                <a:off x="993232" y="608470"/>
                <a:ext cx="6969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p14:cNvContentPartPr/>
              <p14:nvPr/>
            </p14:nvContentPartPr>
            <p14:xfrm>
              <a:off x="2007352" y="425590"/>
              <a:ext cx="544680" cy="3996360"/>
            </p14:xfrm>
          </p:contentPart>
        </mc:Choice>
        <mc:Fallback xmlns="">
          <p:pic>
            <p:nvPicPr>
              <p:cNvPr id="74" name="Ink 73"/>
              <p:cNvPicPr/>
              <p:nvPr/>
            </p:nvPicPr>
            <p:blipFill>
              <a:blip r:embed="rId11"/>
              <a:stretch>
                <a:fillRect/>
              </a:stretch>
            </p:blipFill>
            <p:spPr>
              <a:xfrm>
                <a:off x="1993312" y="412270"/>
                <a:ext cx="572400" cy="402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Ink 76"/>
              <p14:cNvContentPartPr/>
              <p14:nvPr/>
            </p14:nvContentPartPr>
            <p14:xfrm>
              <a:off x="2084392" y="4721110"/>
              <a:ext cx="812520" cy="374400"/>
            </p14:xfrm>
          </p:contentPart>
        </mc:Choice>
        <mc:Fallback xmlns="">
          <p:pic>
            <p:nvPicPr>
              <p:cNvPr id="77" name="Ink 76"/>
              <p:cNvPicPr/>
              <p:nvPr/>
            </p:nvPicPr>
            <p:blipFill>
              <a:blip r:embed="rId13"/>
              <a:stretch>
                <a:fillRect/>
              </a:stretch>
            </p:blipFill>
            <p:spPr>
              <a:xfrm>
                <a:off x="2067832" y="4704910"/>
                <a:ext cx="8420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5" name="Ink 94"/>
              <p14:cNvContentPartPr/>
              <p14:nvPr/>
            </p14:nvContentPartPr>
            <p14:xfrm>
              <a:off x="4740112" y="4923430"/>
              <a:ext cx="933840" cy="458640"/>
            </p14:xfrm>
          </p:contentPart>
        </mc:Choice>
        <mc:Fallback xmlns="">
          <p:pic>
            <p:nvPicPr>
              <p:cNvPr id="95" name="Ink 94"/>
              <p:cNvPicPr/>
              <p:nvPr/>
            </p:nvPicPr>
            <p:blipFill>
              <a:blip r:embed="rId15"/>
              <a:stretch>
                <a:fillRect/>
              </a:stretch>
            </p:blipFill>
            <p:spPr>
              <a:xfrm>
                <a:off x="4721392" y="4907950"/>
                <a:ext cx="971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Ink 101"/>
              <p14:cNvContentPartPr/>
              <p14:nvPr/>
            </p14:nvContentPartPr>
            <p14:xfrm>
              <a:off x="5170312" y="4576750"/>
              <a:ext cx="6480" cy="1800"/>
            </p14:xfrm>
          </p:contentPart>
        </mc:Choice>
        <mc:Fallback xmlns="">
          <p:pic>
            <p:nvPicPr>
              <p:cNvPr id="102" name="Ink 101"/>
              <p:cNvPicPr/>
              <p:nvPr/>
            </p:nvPicPr>
            <p:blipFill>
              <a:blip r:embed="rId17"/>
              <a:stretch>
                <a:fillRect/>
              </a:stretch>
            </p:blipFill>
            <p:spPr>
              <a:xfrm>
                <a:off x="5154472" y="4560910"/>
                <a:ext cx="3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Ink 102"/>
              <p14:cNvContentPartPr/>
              <p14:nvPr/>
            </p14:nvContentPartPr>
            <p14:xfrm>
              <a:off x="4953952" y="4592230"/>
              <a:ext cx="25560" cy="181080"/>
            </p14:xfrm>
          </p:contentPart>
        </mc:Choice>
        <mc:Fallback xmlns="">
          <p:pic>
            <p:nvPicPr>
              <p:cNvPr id="103" name="Ink 102"/>
              <p:cNvPicPr/>
              <p:nvPr/>
            </p:nvPicPr>
            <p:blipFill>
              <a:blip r:embed="rId19"/>
              <a:stretch>
                <a:fillRect/>
              </a:stretch>
            </p:blipFill>
            <p:spPr>
              <a:xfrm>
                <a:off x="4945672" y="4573150"/>
                <a:ext cx="529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Ink 103"/>
              <p14:cNvContentPartPr/>
              <p14:nvPr/>
            </p14:nvContentPartPr>
            <p14:xfrm>
              <a:off x="5164552" y="4590070"/>
              <a:ext cx="136800" cy="108000"/>
            </p14:xfrm>
          </p:contentPart>
        </mc:Choice>
        <mc:Fallback xmlns="">
          <p:pic>
            <p:nvPicPr>
              <p:cNvPr id="104" name="Ink 103"/>
              <p:cNvPicPr/>
              <p:nvPr/>
            </p:nvPicPr>
            <p:blipFill>
              <a:blip r:embed="rId21"/>
              <a:stretch>
                <a:fillRect/>
              </a:stretch>
            </p:blipFill>
            <p:spPr>
              <a:xfrm>
                <a:off x="5147992" y="4572430"/>
                <a:ext cx="172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7" name="Ink 106"/>
              <p14:cNvContentPartPr/>
              <p14:nvPr/>
            </p14:nvContentPartPr>
            <p14:xfrm>
              <a:off x="1223272" y="1545190"/>
              <a:ext cx="519480" cy="360360"/>
            </p14:xfrm>
          </p:contentPart>
        </mc:Choice>
        <mc:Fallback xmlns="">
          <p:pic>
            <p:nvPicPr>
              <p:cNvPr id="107" name="Ink 106"/>
              <p:cNvPicPr/>
              <p:nvPr/>
            </p:nvPicPr>
            <p:blipFill>
              <a:blip r:embed="rId23"/>
              <a:stretch>
                <a:fillRect/>
              </a:stretch>
            </p:blipFill>
            <p:spPr>
              <a:xfrm>
                <a:off x="1208512" y="1534030"/>
                <a:ext cx="5443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 name="Ink 111"/>
              <p14:cNvContentPartPr/>
              <p14:nvPr/>
            </p14:nvContentPartPr>
            <p14:xfrm>
              <a:off x="5432032" y="4335190"/>
              <a:ext cx="309240" cy="155520"/>
            </p14:xfrm>
          </p:contentPart>
        </mc:Choice>
        <mc:Fallback xmlns="">
          <p:pic>
            <p:nvPicPr>
              <p:cNvPr id="112" name="Ink 111"/>
              <p:cNvPicPr/>
              <p:nvPr/>
            </p:nvPicPr>
            <p:blipFill>
              <a:blip r:embed="rId25"/>
              <a:stretch>
                <a:fillRect/>
              </a:stretch>
            </p:blipFill>
            <p:spPr>
              <a:xfrm>
                <a:off x="5425552" y="4315390"/>
                <a:ext cx="335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Ink 112"/>
              <p14:cNvContentPartPr/>
              <p14:nvPr/>
            </p14:nvContentPartPr>
            <p14:xfrm>
              <a:off x="5339512" y="5137990"/>
              <a:ext cx="194040" cy="19440"/>
            </p14:xfrm>
          </p:contentPart>
        </mc:Choice>
        <mc:Fallback xmlns="">
          <p:pic>
            <p:nvPicPr>
              <p:cNvPr id="113" name="Ink 112"/>
              <p:cNvPicPr/>
              <p:nvPr/>
            </p:nvPicPr>
            <p:blipFill>
              <a:blip r:embed="rId27"/>
              <a:stretch>
                <a:fillRect/>
              </a:stretch>
            </p:blipFill>
            <p:spPr>
              <a:xfrm>
                <a:off x="5321152" y="5121070"/>
                <a:ext cx="228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 name="Ink 1">
                <a:extLst>
                  <a:ext uri="{FF2B5EF4-FFF2-40B4-BE49-F238E27FC236}">
                    <a16:creationId xmlns:a16="http://schemas.microsoft.com/office/drawing/2014/main" id="{56D9502E-948C-43B4-926A-73FB73271F04}"/>
                  </a:ext>
                </a:extLst>
              </p14:cNvPr>
              <p14:cNvContentPartPr/>
              <p14:nvPr/>
            </p14:nvContentPartPr>
            <p14:xfrm>
              <a:off x="989822" y="3785442"/>
              <a:ext cx="23760" cy="9360"/>
            </p14:xfrm>
          </p:contentPart>
        </mc:Choice>
        <mc:Fallback xmlns="">
          <p:pic>
            <p:nvPicPr>
              <p:cNvPr id="2" name="Ink 1">
                <a:extLst>
                  <a:ext uri="{FF2B5EF4-FFF2-40B4-BE49-F238E27FC236}">
                    <a16:creationId xmlns:a16="http://schemas.microsoft.com/office/drawing/2014/main" id="{56D9502E-948C-43B4-926A-73FB73271F04}"/>
                  </a:ext>
                </a:extLst>
              </p:cNvPr>
              <p:cNvPicPr/>
              <p:nvPr/>
            </p:nvPicPr>
            <p:blipFill>
              <a:blip r:embed="rId29"/>
              <a:stretch>
                <a:fillRect/>
              </a:stretch>
            </p:blipFill>
            <p:spPr>
              <a:xfrm>
                <a:off x="980822" y="3776802"/>
                <a:ext cx="41400" cy="27000"/>
              </a:xfrm>
              <a:prstGeom prst="rect">
                <a:avLst/>
              </a:prstGeom>
            </p:spPr>
          </p:pic>
        </mc:Fallback>
      </mc:AlternateContent>
      <p:grpSp>
        <p:nvGrpSpPr>
          <p:cNvPr id="24" name="Group 23">
            <a:extLst>
              <a:ext uri="{FF2B5EF4-FFF2-40B4-BE49-F238E27FC236}">
                <a16:creationId xmlns:a16="http://schemas.microsoft.com/office/drawing/2014/main" id="{4F7C8EAE-A5BC-41BA-9959-23E952F1AADB}"/>
              </a:ext>
            </a:extLst>
          </p:cNvPr>
          <p:cNvGrpSpPr/>
          <p:nvPr/>
        </p:nvGrpSpPr>
        <p:grpSpPr>
          <a:xfrm>
            <a:off x="324902" y="2992722"/>
            <a:ext cx="4638600" cy="1331280"/>
            <a:chOff x="324902" y="2992722"/>
            <a:chExt cx="4638600" cy="1331280"/>
          </a:xfrm>
        </p:grpSpPr>
        <mc:AlternateContent xmlns:mc="http://schemas.openxmlformats.org/markup-compatibility/2006" xmlns:p14="http://schemas.microsoft.com/office/powerpoint/2010/main">
          <mc:Choice Requires="p14">
            <p:contentPart p14:bwMode="auto" r:id="rId30">
              <p14:nvContentPartPr>
                <p14:cNvPr id="3" name="Ink 2">
                  <a:extLst>
                    <a:ext uri="{FF2B5EF4-FFF2-40B4-BE49-F238E27FC236}">
                      <a16:creationId xmlns:a16="http://schemas.microsoft.com/office/drawing/2014/main" id="{4B87CA67-7F91-4D03-A779-E225864877B8}"/>
                    </a:ext>
                  </a:extLst>
                </p14:cNvPr>
                <p14:cNvContentPartPr/>
                <p14:nvPr/>
              </p14:nvContentPartPr>
              <p14:xfrm>
                <a:off x="1138862" y="3793722"/>
                <a:ext cx="3824640" cy="325800"/>
              </p14:xfrm>
            </p:contentPart>
          </mc:Choice>
          <mc:Fallback xmlns="">
            <p:pic>
              <p:nvPicPr>
                <p:cNvPr id="3" name="Ink 2">
                  <a:extLst>
                    <a:ext uri="{FF2B5EF4-FFF2-40B4-BE49-F238E27FC236}">
                      <a16:creationId xmlns:a16="http://schemas.microsoft.com/office/drawing/2014/main" id="{4B87CA67-7F91-4D03-A779-E225864877B8}"/>
                    </a:ext>
                  </a:extLst>
                </p:cNvPr>
                <p:cNvPicPr/>
                <p:nvPr/>
              </p:nvPicPr>
              <p:blipFill>
                <a:blip r:embed="rId31"/>
                <a:stretch>
                  <a:fillRect/>
                </a:stretch>
              </p:blipFill>
              <p:spPr>
                <a:xfrm>
                  <a:off x="1129862" y="3784722"/>
                  <a:ext cx="38422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a:extLst>
                    <a:ext uri="{FF2B5EF4-FFF2-40B4-BE49-F238E27FC236}">
                      <a16:creationId xmlns:a16="http://schemas.microsoft.com/office/drawing/2014/main" id="{C3986354-C4A3-4871-A3E8-411CCB4BC3CF}"/>
                    </a:ext>
                  </a:extLst>
                </p14:cNvPr>
                <p14:cNvContentPartPr/>
                <p14:nvPr/>
              </p14:nvContentPartPr>
              <p14:xfrm>
                <a:off x="1039502" y="3731442"/>
                <a:ext cx="150840" cy="114840"/>
              </p14:xfrm>
            </p:contentPart>
          </mc:Choice>
          <mc:Fallback xmlns="">
            <p:pic>
              <p:nvPicPr>
                <p:cNvPr id="4" name="Ink 3">
                  <a:extLst>
                    <a:ext uri="{FF2B5EF4-FFF2-40B4-BE49-F238E27FC236}">
                      <a16:creationId xmlns:a16="http://schemas.microsoft.com/office/drawing/2014/main" id="{C3986354-C4A3-4871-A3E8-411CCB4BC3CF}"/>
                    </a:ext>
                  </a:extLst>
                </p:cNvPr>
                <p:cNvPicPr/>
                <p:nvPr/>
              </p:nvPicPr>
              <p:blipFill>
                <a:blip r:embed="rId33"/>
                <a:stretch>
                  <a:fillRect/>
                </a:stretch>
              </p:blipFill>
              <p:spPr>
                <a:xfrm>
                  <a:off x="1030502" y="3722442"/>
                  <a:ext cx="168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5D36DAE0-EA9F-4B8B-986D-85CE55EDF485}"/>
                    </a:ext>
                  </a:extLst>
                </p14:cNvPr>
                <p14:cNvContentPartPr/>
                <p14:nvPr/>
              </p14:nvContentPartPr>
              <p14:xfrm>
                <a:off x="398702" y="3846282"/>
                <a:ext cx="360" cy="360"/>
              </p14:xfrm>
            </p:contentPart>
          </mc:Choice>
          <mc:Fallback xmlns="">
            <p:pic>
              <p:nvPicPr>
                <p:cNvPr id="7" name="Ink 6">
                  <a:extLst>
                    <a:ext uri="{FF2B5EF4-FFF2-40B4-BE49-F238E27FC236}">
                      <a16:creationId xmlns:a16="http://schemas.microsoft.com/office/drawing/2014/main" id="{5D36DAE0-EA9F-4B8B-986D-85CE55EDF485}"/>
                    </a:ext>
                  </a:extLst>
                </p:cNvPr>
                <p:cNvPicPr/>
                <p:nvPr/>
              </p:nvPicPr>
              <p:blipFill>
                <a:blip r:embed="rId35"/>
                <a:stretch>
                  <a:fillRect/>
                </a:stretch>
              </p:blipFill>
              <p:spPr>
                <a:xfrm>
                  <a:off x="390062" y="38372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33A9E593-CC4F-4DD6-8590-E093D0B7E5E3}"/>
                    </a:ext>
                  </a:extLst>
                </p14:cNvPr>
                <p14:cNvContentPartPr/>
                <p14:nvPr/>
              </p14:nvContentPartPr>
              <p14:xfrm>
                <a:off x="398702" y="3802722"/>
                <a:ext cx="50760" cy="43920"/>
              </p14:xfrm>
            </p:contentPart>
          </mc:Choice>
          <mc:Fallback xmlns="">
            <p:pic>
              <p:nvPicPr>
                <p:cNvPr id="8" name="Ink 7">
                  <a:extLst>
                    <a:ext uri="{FF2B5EF4-FFF2-40B4-BE49-F238E27FC236}">
                      <a16:creationId xmlns:a16="http://schemas.microsoft.com/office/drawing/2014/main" id="{33A9E593-CC4F-4DD6-8590-E093D0B7E5E3}"/>
                    </a:ext>
                  </a:extLst>
                </p:cNvPr>
                <p:cNvPicPr/>
                <p:nvPr/>
              </p:nvPicPr>
              <p:blipFill>
                <a:blip r:embed="rId37"/>
                <a:stretch>
                  <a:fillRect/>
                </a:stretch>
              </p:blipFill>
              <p:spPr>
                <a:xfrm>
                  <a:off x="390062" y="3794082"/>
                  <a:ext cx="68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 name="Ink 8">
                  <a:extLst>
                    <a:ext uri="{FF2B5EF4-FFF2-40B4-BE49-F238E27FC236}">
                      <a16:creationId xmlns:a16="http://schemas.microsoft.com/office/drawing/2014/main" id="{0F8626AF-A1D3-4592-8505-5D1D9D0E9EE9}"/>
                    </a:ext>
                  </a:extLst>
                </p14:cNvPr>
                <p14:cNvContentPartPr/>
                <p14:nvPr/>
              </p14:nvContentPartPr>
              <p14:xfrm>
                <a:off x="324902" y="3705882"/>
                <a:ext cx="84600" cy="198000"/>
              </p14:xfrm>
            </p:contentPart>
          </mc:Choice>
          <mc:Fallback xmlns="">
            <p:pic>
              <p:nvPicPr>
                <p:cNvPr id="9" name="Ink 8">
                  <a:extLst>
                    <a:ext uri="{FF2B5EF4-FFF2-40B4-BE49-F238E27FC236}">
                      <a16:creationId xmlns:a16="http://schemas.microsoft.com/office/drawing/2014/main" id="{0F8626AF-A1D3-4592-8505-5D1D9D0E9EE9}"/>
                    </a:ext>
                  </a:extLst>
                </p:cNvPr>
                <p:cNvPicPr/>
                <p:nvPr/>
              </p:nvPicPr>
              <p:blipFill>
                <a:blip r:embed="rId39"/>
                <a:stretch>
                  <a:fillRect/>
                </a:stretch>
              </p:blipFill>
              <p:spPr>
                <a:xfrm>
                  <a:off x="315902" y="3697242"/>
                  <a:ext cx="102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 name="Ink 9">
                  <a:extLst>
                    <a:ext uri="{FF2B5EF4-FFF2-40B4-BE49-F238E27FC236}">
                      <a16:creationId xmlns:a16="http://schemas.microsoft.com/office/drawing/2014/main" id="{F63C3DE8-91A3-47D2-9952-BE600AE9B9D8}"/>
                    </a:ext>
                  </a:extLst>
                </p14:cNvPr>
                <p14:cNvContentPartPr/>
                <p14:nvPr/>
              </p14:nvContentPartPr>
              <p14:xfrm>
                <a:off x="437942" y="3754842"/>
                <a:ext cx="92880" cy="148680"/>
              </p14:xfrm>
            </p:contentPart>
          </mc:Choice>
          <mc:Fallback xmlns="">
            <p:pic>
              <p:nvPicPr>
                <p:cNvPr id="10" name="Ink 9">
                  <a:extLst>
                    <a:ext uri="{FF2B5EF4-FFF2-40B4-BE49-F238E27FC236}">
                      <a16:creationId xmlns:a16="http://schemas.microsoft.com/office/drawing/2014/main" id="{F63C3DE8-91A3-47D2-9952-BE600AE9B9D8}"/>
                    </a:ext>
                  </a:extLst>
                </p:cNvPr>
                <p:cNvPicPr/>
                <p:nvPr/>
              </p:nvPicPr>
              <p:blipFill>
                <a:blip r:embed="rId41"/>
                <a:stretch>
                  <a:fillRect/>
                </a:stretch>
              </p:blipFill>
              <p:spPr>
                <a:xfrm>
                  <a:off x="429302" y="3745842"/>
                  <a:ext cx="110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 name="Ink 10">
                  <a:extLst>
                    <a:ext uri="{FF2B5EF4-FFF2-40B4-BE49-F238E27FC236}">
                      <a16:creationId xmlns:a16="http://schemas.microsoft.com/office/drawing/2014/main" id="{7DB7753E-BE23-4AEA-8D43-703696EA8B35}"/>
                    </a:ext>
                  </a:extLst>
                </p14:cNvPr>
                <p14:cNvContentPartPr/>
                <p14:nvPr/>
              </p14:nvContentPartPr>
              <p14:xfrm>
                <a:off x="563582" y="3753042"/>
                <a:ext cx="85680" cy="134640"/>
              </p14:xfrm>
            </p:contentPart>
          </mc:Choice>
          <mc:Fallback xmlns="">
            <p:pic>
              <p:nvPicPr>
                <p:cNvPr id="11" name="Ink 10">
                  <a:extLst>
                    <a:ext uri="{FF2B5EF4-FFF2-40B4-BE49-F238E27FC236}">
                      <a16:creationId xmlns:a16="http://schemas.microsoft.com/office/drawing/2014/main" id="{7DB7753E-BE23-4AEA-8D43-703696EA8B35}"/>
                    </a:ext>
                  </a:extLst>
                </p:cNvPr>
                <p:cNvPicPr/>
                <p:nvPr/>
              </p:nvPicPr>
              <p:blipFill>
                <a:blip r:embed="rId43"/>
                <a:stretch>
                  <a:fillRect/>
                </a:stretch>
              </p:blipFill>
              <p:spPr>
                <a:xfrm>
                  <a:off x="554942" y="3744042"/>
                  <a:ext cx="103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 name="Ink 11">
                  <a:extLst>
                    <a:ext uri="{FF2B5EF4-FFF2-40B4-BE49-F238E27FC236}">
                      <a16:creationId xmlns:a16="http://schemas.microsoft.com/office/drawing/2014/main" id="{20094BE0-1DD1-440A-9EBC-8B0AFF3D75AD}"/>
                    </a:ext>
                  </a:extLst>
                </p14:cNvPr>
                <p14:cNvContentPartPr/>
                <p14:nvPr/>
              </p14:nvContentPartPr>
              <p14:xfrm>
                <a:off x="645302" y="3748362"/>
                <a:ext cx="69840" cy="155880"/>
              </p14:xfrm>
            </p:contentPart>
          </mc:Choice>
          <mc:Fallback xmlns="">
            <p:pic>
              <p:nvPicPr>
                <p:cNvPr id="12" name="Ink 11">
                  <a:extLst>
                    <a:ext uri="{FF2B5EF4-FFF2-40B4-BE49-F238E27FC236}">
                      <a16:creationId xmlns:a16="http://schemas.microsoft.com/office/drawing/2014/main" id="{20094BE0-1DD1-440A-9EBC-8B0AFF3D75AD}"/>
                    </a:ext>
                  </a:extLst>
                </p:cNvPr>
                <p:cNvPicPr/>
                <p:nvPr/>
              </p:nvPicPr>
              <p:blipFill>
                <a:blip r:embed="rId45"/>
                <a:stretch>
                  <a:fillRect/>
                </a:stretch>
              </p:blipFill>
              <p:spPr>
                <a:xfrm>
                  <a:off x="636662" y="3739362"/>
                  <a:ext cx="87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 name="Ink 12">
                  <a:extLst>
                    <a:ext uri="{FF2B5EF4-FFF2-40B4-BE49-F238E27FC236}">
                      <a16:creationId xmlns:a16="http://schemas.microsoft.com/office/drawing/2014/main" id="{303E2A9F-A288-40AC-A07A-A886D1F543D4}"/>
                    </a:ext>
                  </a:extLst>
                </p14:cNvPr>
                <p14:cNvContentPartPr/>
                <p14:nvPr/>
              </p14:nvContentPartPr>
              <p14:xfrm>
                <a:off x="700742" y="3765282"/>
                <a:ext cx="60840" cy="117720"/>
              </p14:xfrm>
            </p:contentPart>
          </mc:Choice>
          <mc:Fallback xmlns="">
            <p:pic>
              <p:nvPicPr>
                <p:cNvPr id="13" name="Ink 12">
                  <a:extLst>
                    <a:ext uri="{FF2B5EF4-FFF2-40B4-BE49-F238E27FC236}">
                      <a16:creationId xmlns:a16="http://schemas.microsoft.com/office/drawing/2014/main" id="{303E2A9F-A288-40AC-A07A-A886D1F543D4}"/>
                    </a:ext>
                  </a:extLst>
                </p:cNvPr>
                <p:cNvPicPr/>
                <p:nvPr/>
              </p:nvPicPr>
              <p:blipFill>
                <a:blip r:embed="rId47"/>
                <a:stretch>
                  <a:fillRect/>
                </a:stretch>
              </p:blipFill>
              <p:spPr>
                <a:xfrm>
                  <a:off x="691742" y="3756642"/>
                  <a:ext cx="78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 name="Ink 13">
                  <a:extLst>
                    <a:ext uri="{FF2B5EF4-FFF2-40B4-BE49-F238E27FC236}">
                      <a16:creationId xmlns:a16="http://schemas.microsoft.com/office/drawing/2014/main" id="{6605FF7D-5DC1-42CC-9513-E7966F9BC0CD}"/>
                    </a:ext>
                  </a:extLst>
                </p14:cNvPr>
                <p14:cNvContentPartPr/>
                <p14:nvPr/>
              </p14:nvContentPartPr>
              <p14:xfrm>
                <a:off x="756542" y="3836202"/>
                <a:ext cx="29160" cy="56880"/>
              </p14:xfrm>
            </p:contentPart>
          </mc:Choice>
          <mc:Fallback xmlns="">
            <p:pic>
              <p:nvPicPr>
                <p:cNvPr id="14" name="Ink 13">
                  <a:extLst>
                    <a:ext uri="{FF2B5EF4-FFF2-40B4-BE49-F238E27FC236}">
                      <a16:creationId xmlns:a16="http://schemas.microsoft.com/office/drawing/2014/main" id="{6605FF7D-5DC1-42CC-9513-E7966F9BC0CD}"/>
                    </a:ext>
                  </a:extLst>
                </p:cNvPr>
                <p:cNvPicPr/>
                <p:nvPr/>
              </p:nvPicPr>
              <p:blipFill>
                <a:blip r:embed="rId49"/>
                <a:stretch>
                  <a:fillRect/>
                </a:stretch>
              </p:blipFill>
              <p:spPr>
                <a:xfrm>
                  <a:off x="747902" y="3827202"/>
                  <a:ext cx="46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 name="Ink 14">
                  <a:extLst>
                    <a:ext uri="{FF2B5EF4-FFF2-40B4-BE49-F238E27FC236}">
                      <a16:creationId xmlns:a16="http://schemas.microsoft.com/office/drawing/2014/main" id="{AD61DC92-F0E1-42BC-A3ED-5C933C9D8B50}"/>
                    </a:ext>
                  </a:extLst>
                </p14:cNvPr>
                <p14:cNvContentPartPr/>
                <p14:nvPr/>
              </p14:nvContentPartPr>
              <p14:xfrm>
                <a:off x="785702" y="3806682"/>
                <a:ext cx="87840" cy="95040"/>
              </p14:xfrm>
            </p:contentPart>
          </mc:Choice>
          <mc:Fallback xmlns="">
            <p:pic>
              <p:nvPicPr>
                <p:cNvPr id="15" name="Ink 14">
                  <a:extLst>
                    <a:ext uri="{FF2B5EF4-FFF2-40B4-BE49-F238E27FC236}">
                      <a16:creationId xmlns:a16="http://schemas.microsoft.com/office/drawing/2014/main" id="{AD61DC92-F0E1-42BC-A3ED-5C933C9D8B50}"/>
                    </a:ext>
                  </a:extLst>
                </p:cNvPr>
                <p:cNvPicPr/>
                <p:nvPr/>
              </p:nvPicPr>
              <p:blipFill>
                <a:blip r:embed="rId51"/>
                <a:stretch>
                  <a:fillRect/>
                </a:stretch>
              </p:blipFill>
              <p:spPr>
                <a:xfrm>
                  <a:off x="776702" y="3798042"/>
                  <a:ext cx="105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 name="Ink 15">
                  <a:extLst>
                    <a:ext uri="{FF2B5EF4-FFF2-40B4-BE49-F238E27FC236}">
                      <a16:creationId xmlns:a16="http://schemas.microsoft.com/office/drawing/2014/main" id="{204D10BD-9AF3-4138-954B-D5631F4159C9}"/>
                    </a:ext>
                  </a:extLst>
                </p14:cNvPr>
                <p14:cNvContentPartPr/>
                <p14:nvPr/>
              </p14:nvContentPartPr>
              <p14:xfrm>
                <a:off x="4716902" y="3999642"/>
                <a:ext cx="360" cy="360"/>
              </p14:xfrm>
            </p:contentPart>
          </mc:Choice>
          <mc:Fallback xmlns="">
            <p:pic>
              <p:nvPicPr>
                <p:cNvPr id="16" name="Ink 15">
                  <a:extLst>
                    <a:ext uri="{FF2B5EF4-FFF2-40B4-BE49-F238E27FC236}">
                      <a16:creationId xmlns:a16="http://schemas.microsoft.com/office/drawing/2014/main" id="{204D10BD-9AF3-4138-954B-D5631F4159C9}"/>
                    </a:ext>
                  </a:extLst>
                </p:cNvPr>
                <p:cNvPicPr/>
                <p:nvPr/>
              </p:nvPicPr>
              <p:blipFill>
                <a:blip r:embed="rId35"/>
                <a:stretch>
                  <a:fillRect/>
                </a:stretch>
              </p:blipFill>
              <p:spPr>
                <a:xfrm>
                  <a:off x="4708262" y="3990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Ink 16">
                  <a:extLst>
                    <a:ext uri="{FF2B5EF4-FFF2-40B4-BE49-F238E27FC236}">
                      <a16:creationId xmlns:a16="http://schemas.microsoft.com/office/drawing/2014/main" id="{0125B206-587F-4576-BFCC-8F6CEA1E1A91}"/>
                    </a:ext>
                  </a:extLst>
                </p14:cNvPr>
                <p14:cNvContentPartPr/>
                <p14:nvPr/>
              </p14:nvContentPartPr>
              <p14:xfrm>
                <a:off x="4716902" y="3999642"/>
                <a:ext cx="139320" cy="44280"/>
              </p14:xfrm>
            </p:contentPart>
          </mc:Choice>
          <mc:Fallback xmlns="">
            <p:pic>
              <p:nvPicPr>
                <p:cNvPr id="17" name="Ink 16">
                  <a:extLst>
                    <a:ext uri="{FF2B5EF4-FFF2-40B4-BE49-F238E27FC236}">
                      <a16:creationId xmlns:a16="http://schemas.microsoft.com/office/drawing/2014/main" id="{0125B206-587F-4576-BFCC-8F6CEA1E1A91}"/>
                    </a:ext>
                  </a:extLst>
                </p:cNvPr>
                <p:cNvPicPr/>
                <p:nvPr/>
              </p:nvPicPr>
              <p:blipFill>
                <a:blip r:embed="rId54"/>
                <a:stretch>
                  <a:fillRect/>
                </a:stretch>
              </p:blipFill>
              <p:spPr>
                <a:xfrm>
                  <a:off x="4708262" y="3990642"/>
                  <a:ext cx="156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 name="Ink 19">
                  <a:extLst>
                    <a:ext uri="{FF2B5EF4-FFF2-40B4-BE49-F238E27FC236}">
                      <a16:creationId xmlns:a16="http://schemas.microsoft.com/office/drawing/2014/main" id="{D54E58C5-FEAB-4DD7-B1FE-F058E7AF0B9D}"/>
                    </a:ext>
                  </a:extLst>
                </p14:cNvPr>
                <p14:cNvContentPartPr/>
                <p14:nvPr/>
              </p14:nvContentPartPr>
              <p14:xfrm>
                <a:off x="1114382" y="3044202"/>
                <a:ext cx="1851480" cy="31320"/>
              </p14:xfrm>
            </p:contentPart>
          </mc:Choice>
          <mc:Fallback xmlns="">
            <p:pic>
              <p:nvPicPr>
                <p:cNvPr id="20" name="Ink 19">
                  <a:extLst>
                    <a:ext uri="{FF2B5EF4-FFF2-40B4-BE49-F238E27FC236}">
                      <a16:creationId xmlns:a16="http://schemas.microsoft.com/office/drawing/2014/main" id="{D54E58C5-FEAB-4DD7-B1FE-F058E7AF0B9D}"/>
                    </a:ext>
                  </a:extLst>
                </p:cNvPr>
                <p:cNvPicPr/>
                <p:nvPr/>
              </p:nvPicPr>
              <p:blipFill>
                <a:blip r:embed="rId56"/>
                <a:stretch>
                  <a:fillRect/>
                </a:stretch>
              </p:blipFill>
              <p:spPr>
                <a:xfrm>
                  <a:off x="1105382" y="3035562"/>
                  <a:ext cx="1869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 name="Ink 20">
                  <a:extLst>
                    <a:ext uri="{FF2B5EF4-FFF2-40B4-BE49-F238E27FC236}">
                      <a16:creationId xmlns:a16="http://schemas.microsoft.com/office/drawing/2014/main" id="{1226C437-31D3-4A0C-9D17-3FA123CF6E7E}"/>
                    </a:ext>
                  </a:extLst>
                </p14:cNvPr>
                <p14:cNvContentPartPr/>
                <p14:nvPr/>
              </p14:nvContentPartPr>
              <p14:xfrm>
                <a:off x="2970902" y="2992722"/>
                <a:ext cx="100080" cy="104400"/>
              </p14:xfrm>
            </p:contentPart>
          </mc:Choice>
          <mc:Fallback xmlns="">
            <p:pic>
              <p:nvPicPr>
                <p:cNvPr id="21" name="Ink 20">
                  <a:extLst>
                    <a:ext uri="{FF2B5EF4-FFF2-40B4-BE49-F238E27FC236}">
                      <a16:creationId xmlns:a16="http://schemas.microsoft.com/office/drawing/2014/main" id="{1226C437-31D3-4A0C-9D17-3FA123CF6E7E}"/>
                    </a:ext>
                  </a:extLst>
                </p:cNvPr>
                <p:cNvPicPr/>
                <p:nvPr/>
              </p:nvPicPr>
              <p:blipFill>
                <a:blip r:embed="rId58"/>
                <a:stretch>
                  <a:fillRect/>
                </a:stretch>
              </p:blipFill>
              <p:spPr>
                <a:xfrm>
                  <a:off x="2961902" y="2983722"/>
                  <a:ext cx="11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3" name="Ink 22">
                  <a:extLst>
                    <a:ext uri="{FF2B5EF4-FFF2-40B4-BE49-F238E27FC236}">
                      <a16:creationId xmlns:a16="http://schemas.microsoft.com/office/drawing/2014/main" id="{79CCEC34-1722-45A3-8666-84042BEE9864}"/>
                    </a:ext>
                  </a:extLst>
                </p14:cNvPr>
                <p14:cNvContentPartPr/>
                <p14:nvPr/>
              </p14:nvContentPartPr>
              <p14:xfrm>
                <a:off x="3043982" y="3115482"/>
                <a:ext cx="84600" cy="1208520"/>
              </p14:xfrm>
            </p:contentPart>
          </mc:Choice>
          <mc:Fallback xmlns="">
            <p:pic>
              <p:nvPicPr>
                <p:cNvPr id="23" name="Ink 22">
                  <a:extLst>
                    <a:ext uri="{FF2B5EF4-FFF2-40B4-BE49-F238E27FC236}">
                      <a16:creationId xmlns:a16="http://schemas.microsoft.com/office/drawing/2014/main" id="{79CCEC34-1722-45A3-8666-84042BEE9864}"/>
                    </a:ext>
                  </a:extLst>
                </p:cNvPr>
                <p:cNvPicPr/>
                <p:nvPr/>
              </p:nvPicPr>
              <p:blipFill>
                <a:blip r:embed="rId60"/>
                <a:stretch>
                  <a:fillRect/>
                </a:stretch>
              </p:blipFill>
              <p:spPr>
                <a:xfrm>
                  <a:off x="3034982" y="3106842"/>
                  <a:ext cx="102240" cy="1226160"/>
                </a:xfrm>
                <a:prstGeom prst="rect">
                  <a:avLst/>
                </a:prstGeom>
              </p:spPr>
            </p:pic>
          </mc:Fallback>
        </mc:AlternateContent>
      </p:grpSp>
      <p:grpSp>
        <p:nvGrpSpPr>
          <p:cNvPr id="29" name="Group 28">
            <a:extLst>
              <a:ext uri="{FF2B5EF4-FFF2-40B4-BE49-F238E27FC236}">
                <a16:creationId xmlns:a16="http://schemas.microsoft.com/office/drawing/2014/main" id="{321A116A-FE80-4DB6-A7A1-31F5CF60B96E}"/>
              </a:ext>
            </a:extLst>
          </p:cNvPr>
          <p:cNvGrpSpPr/>
          <p:nvPr/>
        </p:nvGrpSpPr>
        <p:grpSpPr>
          <a:xfrm>
            <a:off x="3129302" y="4774722"/>
            <a:ext cx="676080" cy="146160"/>
            <a:chOff x="3129302" y="4774722"/>
            <a:chExt cx="676080" cy="146160"/>
          </a:xfrm>
        </p:grpSpPr>
        <mc:AlternateContent xmlns:mc="http://schemas.openxmlformats.org/markup-compatibility/2006" xmlns:p14="http://schemas.microsoft.com/office/powerpoint/2010/main">
          <mc:Choice Requires="p14">
            <p:contentPart p14:bwMode="auto" r:id="rId61">
              <p14:nvContentPartPr>
                <p14:cNvPr id="25" name="Ink 24">
                  <a:extLst>
                    <a:ext uri="{FF2B5EF4-FFF2-40B4-BE49-F238E27FC236}">
                      <a16:creationId xmlns:a16="http://schemas.microsoft.com/office/drawing/2014/main" id="{EC4C883C-A0AA-42AC-A646-D25E3278783D}"/>
                    </a:ext>
                  </a:extLst>
                </p14:cNvPr>
                <p14:cNvContentPartPr/>
                <p14:nvPr/>
              </p14:nvContentPartPr>
              <p14:xfrm>
                <a:off x="3129302" y="4822962"/>
                <a:ext cx="22680" cy="97920"/>
              </p14:xfrm>
            </p:contentPart>
          </mc:Choice>
          <mc:Fallback xmlns="">
            <p:pic>
              <p:nvPicPr>
                <p:cNvPr id="25" name="Ink 24">
                  <a:extLst>
                    <a:ext uri="{FF2B5EF4-FFF2-40B4-BE49-F238E27FC236}">
                      <a16:creationId xmlns:a16="http://schemas.microsoft.com/office/drawing/2014/main" id="{EC4C883C-A0AA-42AC-A646-D25E3278783D}"/>
                    </a:ext>
                  </a:extLst>
                </p:cNvPr>
                <p:cNvPicPr/>
                <p:nvPr/>
              </p:nvPicPr>
              <p:blipFill>
                <a:blip r:embed="rId62"/>
                <a:stretch>
                  <a:fillRect/>
                </a:stretch>
              </p:blipFill>
              <p:spPr>
                <a:xfrm>
                  <a:off x="3120302" y="4813962"/>
                  <a:ext cx="40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Ink 25">
                  <a:extLst>
                    <a:ext uri="{FF2B5EF4-FFF2-40B4-BE49-F238E27FC236}">
                      <a16:creationId xmlns:a16="http://schemas.microsoft.com/office/drawing/2014/main" id="{31457D9B-8F87-4310-BFDF-1C974C37C486}"/>
                    </a:ext>
                  </a:extLst>
                </p14:cNvPr>
                <p14:cNvContentPartPr/>
                <p14:nvPr/>
              </p14:nvContentPartPr>
              <p14:xfrm>
                <a:off x="3205982" y="4803882"/>
                <a:ext cx="209880" cy="114480"/>
              </p14:xfrm>
            </p:contentPart>
          </mc:Choice>
          <mc:Fallback xmlns="">
            <p:pic>
              <p:nvPicPr>
                <p:cNvPr id="26" name="Ink 25">
                  <a:extLst>
                    <a:ext uri="{FF2B5EF4-FFF2-40B4-BE49-F238E27FC236}">
                      <a16:creationId xmlns:a16="http://schemas.microsoft.com/office/drawing/2014/main" id="{31457D9B-8F87-4310-BFDF-1C974C37C486}"/>
                    </a:ext>
                  </a:extLst>
                </p:cNvPr>
                <p:cNvPicPr/>
                <p:nvPr/>
              </p:nvPicPr>
              <p:blipFill>
                <a:blip r:embed="rId64"/>
                <a:stretch>
                  <a:fillRect/>
                </a:stretch>
              </p:blipFill>
              <p:spPr>
                <a:xfrm>
                  <a:off x="3196982" y="4795242"/>
                  <a:ext cx="227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 name="Ink 27">
                  <a:extLst>
                    <a:ext uri="{FF2B5EF4-FFF2-40B4-BE49-F238E27FC236}">
                      <a16:creationId xmlns:a16="http://schemas.microsoft.com/office/drawing/2014/main" id="{85B7D250-4A2F-46B5-8452-0562AC57473A}"/>
                    </a:ext>
                  </a:extLst>
                </p14:cNvPr>
                <p14:cNvContentPartPr/>
                <p14:nvPr/>
              </p14:nvContentPartPr>
              <p14:xfrm>
                <a:off x="3539342" y="4774722"/>
                <a:ext cx="266040" cy="104400"/>
              </p14:xfrm>
            </p:contentPart>
          </mc:Choice>
          <mc:Fallback xmlns="">
            <p:pic>
              <p:nvPicPr>
                <p:cNvPr id="28" name="Ink 27">
                  <a:extLst>
                    <a:ext uri="{FF2B5EF4-FFF2-40B4-BE49-F238E27FC236}">
                      <a16:creationId xmlns:a16="http://schemas.microsoft.com/office/drawing/2014/main" id="{85B7D250-4A2F-46B5-8452-0562AC57473A}"/>
                    </a:ext>
                  </a:extLst>
                </p:cNvPr>
                <p:cNvPicPr/>
                <p:nvPr/>
              </p:nvPicPr>
              <p:blipFill>
                <a:blip r:embed="rId66"/>
                <a:stretch>
                  <a:fillRect/>
                </a:stretch>
              </p:blipFill>
              <p:spPr>
                <a:xfrm>
                  <a:off x="3530702" y="4765722"/>
                  <a:ext cx="283680" cy="122040"/>
                </a:xfrm>
                <a:prstGeom prst="rect">
                  <a:avLst/>
                </a:prstGeom>
              </p:spPr>
            </p:pic>
          </mc:Fallback>
        </mc:AlternateContent>
      </p:grpSp>
    </p:spTree>
    <p:extLst>
      <p:ext uri="{BB962C8B-B14F-4D97-AF65-F5344CB8AC3E}">
        <p14:creationId xmlns:p14="http://schemas.microsoft.com/office/powerpoint/2010/main" val="204067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sr-Latn-CS" dirty="0"/>
              <a:t>Lokomotive namenjene za naizmeničnu 25kV, 50 Hz. U vučnom strujnom kolu karakteristični su sledeći sklopovi: visokonaponski krovni sklop koga čine pantograf i glavni prekidač.U unutrašnjosti lokomotive je smešten transformator na čijem primaru vlada napon 25kV ,jednim svojim krajem je vezan za kontaktnu mrežu preko pantografa i glavnog prekidača a drugi kraj je preko četkica za uzemljenje koje su postavljene na osovinskom slogu vezan je za šinu i taj način je zatvoreno strujno kolo. Sekundar tog transformatora ima više izvoda što znači da postoji mogunćnost da se naizmenični napon na krajevima sekundara može menjati u širokim granicama – a granice za ove tipove lokomotiva su od 50V pa do 2000V. Uređaj koji služi za povezivanje takvih izvoda sekundara transformatora na ispravljač naziva se birač napona ili graduator ,pri tom se napon menja stepenasto u granicama između  50V-2000V. Finoća regulacije se poboljšava većim brojem stupnjeva napona.  Konvertor napona u ovom slučju naziva se ispravljač a njegova je uloga da naimenični napon usmeri i ispravi i da ga daje na vučne motore a vučni motori su za usmerenu valovitu struju (modifikacija klasičnih motora za jednosmernu struju.).</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5A6D-112F-40AB-91C5-F9082F50B0DE}"/>
              </a:ext>
            </a:extLst>
          </p:cNvPr>
          <p:cNvSpPr>
            <a:spLocks noGrp="1"/>
          </p:cNvSpPr>
          <p:nvPr>
            <p:ph type="title"/>
          </p:nvPr>
        </p:nvSpPr>
        <p:spPr/>
        <p:txBody>
          <a:bodyPr>
            <a:normAutofit/>
          </a:bodyPr>
          <a:lstStyle/>
          <a:p>
            <a:r>
              <a:rPr lang="en-US" sz="2000" dirty="0"/>
              <a:t>OSNOVNI SKLOPOVI SAVREMENE LOKOMOTIVE </a:t>
            </a:r>
            <a:r>
              <a:rPr lang="en-US" sz="2000" dirty="0" err="1"/>
              <a:t>naizmeni</a:t>
            </a:r>
            <a:r>
              <a:rPr lang="sr-Latn-RS" sz="2000" dirty="0"/>
              <a:t>čnog sistema</a:t>
            </a:r>
            <a:endParaRPr lang="en-US" sz="2000" dirty="0"/>
          </a:p>
        </p:txBody>
      </p:sp>
      <p:pic>
        <p:nvPicPr>
          <p:cNvPr id="5" name="Content Placeholder 4">
            <a:extLst>
              <a:ext uri="{FF2B5EF4-FFF2-40B4-BE49-F238E27FC236}">
                <a16:creationId xmlns:a16="http://schemas.microsoft.com/office/drawing/2014/main" id="{B25BA53D-3550-4433-971F-316A9D495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246" y="1554163"/>
            <a:ext cx="7907907" cy="4525962"/>
          </a:xfrm>
        </p:spPr>
      </p:pic>
    </p:spTree>
    <p:extLst>
      <p:ext uri="{BB962C8B-B14F-4D97-AF65-F5344CB8AC3E}">
        <p14:creationId xmlns:p14="http://schemas.microsoft.com/office/powerpoint/2010/main" val="402081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0589-11C9-41B2-A116-3707B2EE51AA}"/>
              </a:ext>
            </a:extLst>
          </p:cNvPr>
          <p:cNvSpPr>
            <a:spLocks noGrp="1"/>
          </p:cNvSpPr>
          <p:nvPr>
            <p:ph type="title"/>
          </p:nvPr>
        </p:nvSpPr>
        <p:spPr/>
        <p:txBody>
          <a:bodyPr>
            <a:normAutofit/>
          </a:bodyPr>
          <a:lstStyle/>
          <a:p>
            <a:pPr algn="ctr"/>
            <a:r>
              <a:rPr lang="sr-Cyrl-RS" sz="2000" dirty="0"/>
              <a:t>Елементии функције главних склопова вучног система ел.локомотиве са асинхроним вучним моторима</a:t>
            </a:r>
            <a:endParaRPr lang="en-US" sz="2000" dirty="0"/>
          </a:p>
        </p:txBody>
      </p:sp>
      <p:pic>
        <p:nvPicPr>
          <p:cNvPr id="5" name="Content Placeholder 4">
            <a:extLst>
              <a:ext uri="{FF2B5EF4-FFF2-40B4-BE49-F238E27FC236}">
                <a16:creationId xmlns:a16="http://schemas.microsoft.com/office/drawing/2014/main" id="{51E239D7-6571-473B-A0DF-F6EB3B1DCF3B}"/>
              </a:ext>
            </a:extLst>
          </p:cNvPr>
          <p:cNvPicPr>
            <a:picLocks noGrp="1" noChangeAspect="1"/>
          </p:cNvPicPr>
          <p:nvPr>
            <p:ph idx="1"/>
          </p:nvPr>
        </p:nvPicPr>
        <p:blipFill>
          <a:blip r:embed="rId2"/>
          <a:stretch>
            <a:fillRect/>
          </a:stretch>
        </p:blipFill>
        <p:spPr>
          <a:xfrm>
            <a:off x="304800" y="2414539"/>
            <a:ext cx="8686800" cy="2805210"/>
          </a:xfrm>
        </p:spPr>
      </p:pic>
    </p:spTree>
    <p:extLst>
      <p:ext uri="{BB962C8B-B14F-4D97-AF65-F5344CB8AC3E}">
        <p14:creationId xmlns:p14="http://schemas.microsoft.com/office/powerpoint/2010/main" val="286112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E831-BCB8-45BC-B16A-53CB5637B673}"/>
              </a:ext>
            </a:extLst>
          </p:cNvPr>
          <p:cNvSpPr>
            <a:spLocks noGrp="1"/>
          </p:cNvSpPr>
          <p:nvPr>
            <p:ph type="title"/>
          </p:nvPr>
        </p:nvSpPr>
        <p:spPr/>
        <p:txBody>
          <a:bodyPr>
            <a:normAutofit fontScale="90000"/>
          </a:bodyPr>
          <a:lstStyle/>
          <a:p>
            <a:r>
              <a:rPr lang="sr-Cyrl-RS" sz="2800" dirty="0"/>
              <a:t>Вучни и управљачки системи електровучног возила</a:t>
            </a:r>
            <a:endParaRPr lang="en-US" sz="2800" dirty="0"/>
          </a:p>
        </p:txBody>
      </p:sp>
      <p:pic>
        <p:nvPicPr>
          <p:cNvPr id="5" name="Content Placeholder 4">
            <a:extLst>
              <a:ext uri="{FF2B5EF4-FFF2-40B4-BE49-F238E27FC236}">
                <a16:creationId xmlns:a16="http://schemas.microsoft.com/office/drawing/2014/main" id="{27904270-022D-418C-B6DF-61511DC4762D}"/>
              </a:ext>
            </a:extLst>
          </p:cNvPr>
          <p:cNvPicPr>
            <a:picLocks noGrp="1" noChangeAspect="1"/>
          </p:cNvPicPr>
          <p:nvPr>
            <p:ph idx="1"/>
          </p:nvPr>
        </p:nvPicPr>
        <p:blipFill>
          <a:blip r:embed="rId2"/>
          <a:stretch>
            <a:fillRect/>
          </a:stretch>
        </p:blipFill>
        <p:spPr>
          <a:xfrm>
            <a:off x="2221574" y="1874838"/>
            <a:ext cx="4853252" cy="4525962"/>
          </a:xfrm>
        </p:spPr>
      </p:pic>
    </p:spTree>
    <p:extLst>
      <p:ext uri="{BB962C8B-B14F-4D97-AF65-F5344CB8AC3E}">
        <p14:creationId xmlns:p14="http://schemas.microsoft.com/office/powerpoint/2010/main" val="109626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Kratak opis lokomotivskih uređaja</a:t>
            </a:r>
            <a:endParaRPr lang="en-US" dirty="0"/>
          </a:p>
        </p:txBody>
      </p:sp>
      <p:sp>
        <p:nvSpPr>
          <p:cNvPr id="3" name="Content Placeholder 2"/>
          <p:cNvSpPr>
            <a:spLocks noGrp="1"/>
          </p:cNvSpPr>
          <p:nvPr>
            <p:ph idx="1"/>
          </p:nvPr>
        </p:nvSpPr>
        <p:spPr/>
        <p:txBody>
          <a:bodyPr>
            <a:normAutofit fontScale="47500" lnSpcReduction="20000"/>
          </a:bodyPr>
          <a:lstStyle/>
          <a:p>
            <a:r>
              <a:rPr lang="sr-Latn-CS" dirty="0"/>
              <a:t> </a:t>
            </a:r>
            <a:endParaRPr lang="en-US" dirty="0"/>
          </a:p>
          <a:p>
            <a:r>
              <a:rPr lang="sr-Latn-CS" dirty="0"/>
              <a:t>Ispravljački element je  na izlazu vezan na  DC link koji se koristi za  napajanje uređaja koji tom energijom upravljaju i  prilagođavaju je  prema zahtevima vuče napajajući  i vučne motore(trofazno naizmenični napon). Taj proces se ostvaruje preko  glavnog invertora. </a:t>
            </a:r>
            <a:endParaRPr lang="en-US" dirty="0"/>
          </a:p>
          <a:p>
            <a:r>
              <a:rPr lang="sr-Latn-CS" dirty="0"/>
              <a:t>Vučni motor na svojoj izlaznoj osovini  daje stalni momenat u procesu ubrzavanja. Nakon završenog procesa ubrzavanja momenat se smanjuje jer  je brzina konstantna i ne postoji onaj deo momenta motora koji se koristio za savladavanje inercionih sila pri ubrzavanju. </a:t>
            </a:r>
            <a:br>
              <a:rPr lang="sr-Latn-CS" dirty="0"/>
            </a:br>
            <a:r>
              <a:rPr lang="sr-Latn-CS" dirty="0"/>
              <a:t>Motori moraju da imaju određenu snagu da bi mogli da pokreću lokomotivu i vuku vozove.(14kW/kg )  predstavlja odnos instalisane snage savremene lokomotive  po jedinici mase</a:t>
            </a:r>
            <a:endParaRPr lang="en-US" dirty="0"/>
          </a:p>
          <a:p>
            <a:r>
              <a:rPr lang="sr-Latn-CS" dirty="0"/>
              <a:t>Pomoćni invertor ima za cilj da obezbedi energiju za pomoćne asihrone mašine (komresor za sabijanje vazduha, pantograf, pumpe za cirkulaiju ulja kroz transformator, ventilatori za hlađenje invertora...). Ventilatori za hlađenje vučnih motora uzimaju vazduh ispod lokomotive i tako hlade motore.</a:t>
            </a:r>
            <a:endParaRPr lang="en-US" dirty="0"/>
          </a:p>
          <a:p>
            <a:r>
              <a:rPr lang="sr-Latn-CS" dirty="0"/>
              <a:t>Sistem kontolno upravljačkog napona 72V ili 110V DC sa akumulatorskom baterijom služe za podizanje pantografa i prvo startovanje glavnog prekidača zatim seovaj napon generiše iz ispravljača a baterija se stavlja u režim  punjenja.</a:t>
            </a:r>
            <a:br>
              <a:rPr lang="sr-Latn-C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825</TotalTime>
  <Words>620</Words>
  <Application>Microsoft Office PowerPoint</Application>
  <PresentationFormat>On-screen Show (4:3)</PresentationFormat>
  <Paragraphs>31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Franklin Gothic Book</vt:lpstr>
      <vt:lpstr>Franklin Gothic Medium</vt:lpstr>
      <vt:lpstr>Wingdings 2</vt:lpstr>
      <vt:lpstr>Trek</vt:lpstr>
      <vt:lpstr>Električne lokomotive naizmeničnog sistema napajanja</vt:lpstr>
      <vt:lpstr>Osnovni sklopovi vučnog pogona električnih lokomotiva sa biračem napona i diodnim ispravljačem</vt:lpstr>
      <vt:lpstr>PowerPoint Presentation</vt:lpstr>
      <vt:lpstr>PowerPoint Presentation</vt:lpstr>
      <vt:lpstr>PowerPoint Presentation</vt:lpstr>
      <vt:lpstr>OSNOVNI SKLOPOVI SAVREMENE LOKOMOTIVE naizmeničnog sistema</vt:lpstr>
      <vt:lpstr>Елементии функције главних склопова вучног система ел.локомотиве са асинхроним вучним моторима</vt:lpstr>
      <vt:lpstr>Вучни и управљачки системи електровучног возила</vt:lpstr>
      <vt:lpstr>Kratak opis lokomotivskih uređaja</vt:lpstr>
      <vt:lpstr>OSNOVNI SKLOPOVI DIZEL-ELEKTRIČNOG VUČNOG VOZILA</vt:lpstr>
      <vt:lpstr>Основни склопови дизел електричне локомотиве</vt:lpstr>
      <vt:lpstr>Ознаке локомотиве према структури осовина</vt:lpstr>
      <vt:lpstr>PowerPoint Presentation</vt:lpstr>
      <vt:lpstr>VUČNI PASOŠ</vt:lpstr>
      <vt:lpstr>PowerPoint Presentation</vt:lpstr>
      <vt:lpstr>МОТОРНО –погонско и немоторно-трчеће постоље</vt:lpstr>
      <vt:lpstr>Mehanički podsistem</vt:lpstr>
      <vt:lpstr>PowerPoint Presentation</vt:lpstr>
      <vt:lpstr>PowerPoint Presentation</vt:lpstr>
      <vt:lpstr>PowerPoint Presentation</vt:lpstr>
      <vt:lpstr>PowerPoint Presentation</vt:lpstr>
      <vt:lpstr>PowerPoint Presentation</vt:lpstr>
      <vt:lpstr>PowerPoint Presentation</vt:lpstr>
      <vt:lpstr>Dinamička jednačina vučne sile  </vt:lpstr>
      <vt:lpstr>PowerPoint Presentation</vt:lpstr>
      <vt:lpstr>Dinamička jednačina vuče</vt:lpstr>
      <vt:lpstr>DINAMIČKA JEDNAČINA</vt:lpstr>
      <vt:lpstr>Dinamička jednačina vuče-2</vt:lpstr>
      <vt:lpstr>IZRAZ ZA VUČNU SILU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Adhezija</vt:lpstr>
      <vt:lpstr>PowerPoint Presentation</vt:lpstr>
      <vt:lpstr>PRIMER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Električne lokomotive naizmeničnog sistema napajanja</dc:title>
  <dc:creator>Dragutin Kostic</dc:creator>
  <cp:lastModifiedBy>Dragutin Kostic</cp:lastModifiedBy>
  <cp:revision>74</cp:revision>
  <dcterms:created xsi:type="dcterms:W3CDTF">2006-08-16T00:00:00Z</dcterms:created>
  <dcterms:modified xsi:type="dcterms:W3CDTF">2021-03-18T13:53:54Z</dcterms:modified>
</cp:coreProperties>
</file>